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879" r:id="rId4"/>
  </p:sldMasterIdLst>
  <p:notesMasterIdLst>
    <p:notesMasterId r:id="rId49"/>
  </p:notesMasterIdLst>
  <p:handoutMasterIdLst>
    <p:handoutMasterId r:id="rId50"/>
  </p:handoutMasterIdLst>
  <p:sldIdLst>
    <p:sldId id="6160" r:id="rId5"/>
    <p:sldId id="5181" r:id="rId6"/>
    <p:sldId id="6056" r:id="rId7"/>
    <p:sldId id="6152" r:id="rId8"/>
    <p:sldId id="6081" r:id="rId9"/>
    <p:sldId id="6130" r:id="rId10"/>
    <p:sldId id="6157" r:id="rId11"/>
    <p:sldId id="6088" r:id="rId12"/>
    <p:sldId id="6121" r:id="rId13"/>
    <p:sldId id="6161" r:id="rId14"/>
    <p:sldId id="6173" r:id="rId15"/>
    <p:sldId id="6089" r:id="rId16"/>
    <p:sldId id="6133" r:id="rId17"/>
    <p:sldId id="6163" r:id="rId18"/>
    <p:sldId id="5716" r:id="rId19"/>
    <p:sldId id="6146" r:id="rId20"/>
    <p:sldId id="6136" r:id="rId21"/>
    <p:sldId id="6154" r:id="rId22"/>
    <p:sldId id="6155" r:id="rId23"/>
    <p:sldId id="6082" r:id="rId24"/>
    <p:sldId id="6147" r:id="rId25"/>
    <p:sldId id="6091" r:id="rId26"/>
    <p:sldId id="2076138885" r:id="rId27"/>
    <p:sldId id="6158" r:id="rId28"/>
    <p:sldId id="6166" r:id="rId29"/>
    <p:sldId id="6167" r:id="rId30"/>
    <p:sldId id="6066" r:id="rId31"/>
    <p:sldId id="6092" r:id="rId32"/>
    <p:sldId id="6143" r:id="rId33"/>
    <p:sldId id="6110" r:id="rId34"/>
    <p:sldId id="2076138889" r:id="rId35"/>
    <p:sldId id="1804" r:id="rId36"/>
    <p:sldId id="6150" r:id="rId37"/>
    <p:sldId id="6164" r:id="rId38"/>
    <p:sldId id="6165" r:id="rId39"/>
    <p:sldId id="6168" r:id="rId40"/>
    <p:sldId id="2076138886" r:id="rId41"/>
    <p:sldId id="2076138890" r:id="rId42"/>
    <p:sldId id="6050" r:id="rId43"/>
    <p:sldId id="6145" r:id="rId44"/>
    <p:sldId id="2076138840" r:id="rId45"/>
    <p:sldId id="5843" r:id="rId46"/>
    <p:sldId id="5620" r:id="rId47"/>
    <p:sldId id="5216" r:id="rId48"/>
  </p:sldIdLst>
  <p:sldSz cx="12192000" cy="6858000"/>
  <p:notesSz cx="6669088" cy="9926638"/>
  <p:embeddedFontLst>
    <p:embeddedFont>
      <p:font typeface="Malgun Gothic" panose="020B0503020000020004" pitchFamily="34" charset="-127"/>
      <p:regular r:id="rId51"/>
      <p:bold r:id="rId52"/>
    </p:embeddedFont>
    <p:embeddedFont>
      <p:font typeface="Futura LT Book" panose="02000504030000020003" pitchFamily="2" charset="0"/>
      <p:regular r:id="rId53"/>
      <p:bold r:id="rId54"/>
      <p:italic r:id="rId55"/>
      <p:boldItalic r:id="rId56"/>
    </p:embeddedFont>
    <p:embeddedFont>
      <p:font typeface="Futura LT Medium" panose="02000504020000020003" pitchFamily="2" charset="0"/>
      <p:regular r:id="rId57"/>
      <p:bold r:id="rId58"/>
      <p:boldItalic r:id="rId5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26" orient="horz" pos="3884" userDrawn="1">
          <p15:clr>
            <a:srgbClr val="A4A3A4"/>
          </p15:clr>
        </p15:guide>
        <p15:guide id="27" pos="3840">
          <p15:clr>
            <a:srgbClr val="A4A3A4"/>
          </p15:clr>
        </p15:guide>
        <p15:guide id="28" pos="756" userDrawn="1">
          <p15:clr>
            <a:srgbClr val="A4A3A4"/>
          </p15:clr>
        </p15:guide>
        <p15:guide id="29" pos="6924" userDrawn="1">
          <p15:clr>
            <a:srgbClr val="A4A3A4"/>
          </p15:clr>
        </p15:guide>
        <p15:guide id="30" orient="horz" pos="3022" userDrawn="1">
          <p15:clr>
            <a:srgbClr val="A4A3A4"/>
          </p15:clr>
        </p15:guide>
        <p15:guide id="31" orient="horz" pos="3294" userDrawn="1">
          <p15:clr>
            <a:srgbClr val="A4A3A4"/>
          </p15:clr>
        </p15:guide>
        <p15:guide id="32" orient="horz" pos="958" userDrawn="1">
          <p15:clr>
            <a:srgbClr val="A4A3A4"/>
          </p15:clr>
        </p15:guide>
        <p15:guide id="33" orient="horz" pos="890" userDrawn="1">
          <p15:clr>
            <a:srgbClr val="A4A3A4"/>
          </p15:clr>
        </p15:guide>
        <p15:guide id="34" orient="horz" pos="1049" userDrawn="1">
          <p15:clr>
            <a:srgbClr val="A4A3A4"/>
          </p15:clr>
        </p15:guide>
        <p15:guide id="35" pos="665" userDrawn="1">
          <p15:clr>
            <a:srgbClr val="A4A3A4"/>
          </p15:clr>
        </p15:guide>
        <p15:guide id="36" orient="horz" pos="1434" userDrawn="1">
          <p15:clr>
            <a:srgbClr val="A4A3A4"/>
          </p15:clr>
        </p15:guide>
        <p15:guide id="37" orient="horz" pos="2092" userDrawn="1">
          <p15:clr>
            <a:srgbClr val="A4A3A4"/>
          </p15:clr>
        </p15:guide>
        <p15:guide id="38" orient="horz" pos="2273" userDrawn="1">
          <p15:clr>
            <a:srgbClr val="A4A3A4"/>
          </p15:clr>
        </p15:guide>
        <p15:guide id="39" pos="3976" userDrawn="1">
          <p15:clr>
            <a:srgbClr val="A4A3A4"/>
          </p15:clr>
        </p15:guide>
        <p15:guide id="40" pos="3704"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an Cook" initials="KC" lastIdx="2" clrIdx="0">
    <p:extLst>
      <p:ext uri="{19B8F6BF-5375-455C-9EA6-DF929625EA0E}">
        <p15:presenceInfo xmlns:p15="http://schemas.microsoft.com/office/powerpoint/2012/main" userId="S-1-5-21-4076338014-4057141298-2513128072-18629" providerId="AD"/>
      </p:ext>
    </p:extLst>
  </p:cmAuthor>
  <p:cmAuthor id="2" name="Mark Wright" initials="MW" lastIdx="32" clrIdx="1">
    <p:extLst>
      <p:ext uri="{19B8F6BF-5375-455C-9EA6-DF929625EA0E}">
        <p15:presenceInfo xmlns:p15="http://schemas.microsoft.com/office/powerpoint/2012/main" userId="S-1-5-21-4076338014-4057141298-2513128072-74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AD7"/>
    <a:srgbClr val="C6C6C6"/>
    <a:srgbClr val="DADADA"/>
    <a:srgbClr val="40B763"/>
    <a:srgbClr val="70C98A"/>
    <a:srgbClr val="ECFAEC"/>
    <a:srgbClr val="E12C35"/>
    <a:srgbClr val="B13223"/>
    <a:srgbClr val="006C72"/>
    <a:srgbClr val="22A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52" autoAdjust="0"/>
  </p:normalViewPr>
  <p:slideViewPr>
    <p:cSldViewPr snapToGrid="0">
      <p:cViewPr varScale="1">
        <p:scale>
          <a:sx n="95" d="100"/>
          <a:sy n="95" d="100"/>
        </p:scale>
        <p:origin x="1074" y="90"/>
      </p:cViewPr>
      <p:guideLst>
        <p:guide orient="horz" pos="3884"/>
        <p:guide pos="3840"/>
        <p:guide pos="756"/>
        <p:guide pos="6924"/>
        <p:guide orient="horz" pos="3022"/>
        <p:guide orient="horz" pos="3294"/>
        <p:guide orient="horz" pos="958"/>
        <p:guide orient="horz" pos="890"/>
        <p:guide orient="horz" pos="1049"/>
        <p:guide pos="665"/>
        <p:guide orient="horz" pos="1434"/>
        <p:guide orient="horz" pos="2092"/>
        <p:guide orient="horz" pos="2273"/>
        <p:guide pos="3976"/>
        <p:guide pos="3704"/>
      </p:guideLst>
    </p:cSldViewPr>
  </p:slideViewPr>
  <p:notesTextViewPr>
    <p:cViewPr>
      <p:scale>
        <a:sx n="3" d="2"/>
        <a:sy n="3" d="2"/>
      </p:scale>
      <p:origin x="0" y="0"/>
    </p:cViewPr>
  </p:notesTextViewPr>
  <p:sorterViewPr>
    <p:cViewPr>
      <p:scale>
        <a:sx n="100" d="100"/>
        <a:sy n="100" d="100"/>
      </p:scale>
      <p:origin x="0" y="-12168"/>
    </p:cViewPr>
  </p:sorterViewPr>
  <p:notesViewPr>
    <p:cSldViewPr snapToGrid="0">
      <p:cViewPr>
        <p:scale>
          <a:sx n="1" d="2"/>
          <a:sy n="1" d="2"/>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liontrust-my.sharepoint.com/personal/james_klempster_liontrust_co_uk/Documents/Desktop/USEFUL%20DOCS/BBG/2024%2008%2027%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liontrust.internal\pub\shared\General\MultiAsset\Macro%20Dashboard\BBQ%20ADHOC%20Work\2024%2007%2016%20World%20Information%20Technology%20and%20SPX.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liontrust.internal\pub\Shared\Marketing\Presentations\Multi-Asset\Multi%20Manager\Institutions\Succession%20Advisory%20Services\2024.10\Data\2024%2010%20Passive%20Market%20shar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etrina.Joseph\AppData\Local\Microsoft\Windows\INetCache\Content.Outlook\OVOMT4WQ\Compliance%20First%20Index%20Sep202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liontrust-my.sharepoint.com/personal/david_salisbury_liontrust_co_uk/Documents/Desktop/Liontrust%20vs%20Vanguard.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liontrust-my.sharepoint.com/personal/david_salisbury_liontrust_co_uk/Documents/Microsoft%20Teams%20Chat%20Files/Liontrust%20vs%20Vanguard.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Samuel.Norton\Downloads\Copy%20of%20Liontrust%20vs%20Vanguard.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liontrust-my.sharepoint.com/personal/james_klempster_liontrust_co_uk/Documents/Desktop/USEFUL%20DOCS/BBG/2024%2008%2027%20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liontrust.internal\pub\shared\Marketing\Presentations\Multi-Asset\++MA%20PRESENTATION%20DATA\2024\2024.10%20(Q3%202024)\Marketing%20data\24.09%20Dynamic%20Passive%20Rang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liontrust.internal\pub\shared\Marketing\Presentations\Multi-Asset\++MA%20PRESENTATION%20DATA\2024\2024.10%20(Q3%202024)\Marketing%20data\24.09%20Dynamic%20Passive%20Rang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liontrust.internal\pub\shared\Marketing\Presentations\Multi-Asset\++MA%20PRESENTATION%20DATA\2024\2024.10%20(Q3%202024)\Marketing%20data\24.09%20Dynamic%20Passive%20Range.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https://liontrust-my.sharepoint.com/personal/james_klempster_liontrust_co_uk/Documents/Desktop/USEFUL%20DOCS/BBG/2024%2008%2027%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liontrust-my.sharepoint.com/personal/james_klempster_liontrust_co_uk/Documents/Desktop/USEFUL%20DOCS/BBG/2024%2008%2014%20US%20trade%20and%20infl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liontrust.internal\pub\shared\Marketing\Events%20&amp;%20Webinars\2024\2024.10%20CityWire%20MPS%20Forum\Data\Gol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liontrust-my.sharepoint.com/personal/james_klempster_liontrust_co_uk/Documents/Desktop/USEFUL%20DOCS/BBG/2024%2008%2027%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6989214158986"/>
          <c:y val="3.2908539131315577E-2"/>
          <c:w val="0.84150148481111253"/>
          <c:h val="0.74367433130439231"/>
        </c:manualLayout>
      </c:layout>
      <c:lineChart>
        <c:grouping val="standard"/>
        <c:varyColors val="0"/>
        <c:ser>
          <c:idx val="0"/>
          <c:order val="0"/>
          <c:tx>
            <c:strRef>
              <c:f>CPI!$Q$6</c:f>
              <c:strCache>
                <c:ptCount val="1"/>
                <c:pt idx="0">
                  <c:v>US CPI YoY</c:v>
                </c:pt>
              </c:strCache>
            </c:strRef>
          </c:tx>
          <c:spPr>
            <a:ln w="28575" cap="rnd">
              <a:solidFill>
                <a:schemeClr val="accent1"/>
              </a:solidFill>
              <a:round/>
            </a:ln>
            <a:effectLst/>
          </c:spPr>
          <c:marker>
            <c:symbol val="none"/>
          </c:marker>
          <c:cat>
            <c:numRef>
              <c:f>CPI!$P$7:$P$126</c:f>
              <c:numCache>
                <c:formatCode>m/d/yyyy</c:formatCode>
                <c:ptCount val="120"/>
                <c:pt idx="0">
                  <c:v>41882</c:v>
                </c:pt>
                <c:pt idx="1">
                  <c:v>41912</c:v>
                </c:pt>
                <c:pt idx="2">
                  <c:v>41943</c:v>
                </c:pt>
                <c:pt idx="3">
                  <c:v>41973</c:v>
                </c:pt>
                <c:pt idx="4">
                  <c:v>42004</c:v>
                </c:pt>
                <c:pt idx="5">
                  <c:v>42035</c:v>
                </c:pt>
                <c:pt idx="6">
                  <c:v>42063</c:v>
                </c:pt>
                <c:pt idx="7">
                  <c:v>42094</c:v>
                </c:pt>
                <c:pt idx="8">
                  <c:v>42124</c:v>
                </c:pt>
                <c:pt idx="9">
                  <c:v>42155</c:v>
                </c:pt>
                <c:pt idx="10">
                  <c:v>42185</c:v>
                </c:pt>
                <c:pt idx="11">
                  <c:v>42216</c:v>
                </c:pt>
                <c:pt idx="12">
                  <c:v>42247</c:v>
                </c:pt>
                <c:pt idx="13">
                  <c:v>42277</c:v>
                </c:pt>
                <c:pt idx="14">
                  <c:v>42308</c:v>
                </c:pt>
                <c:pt idx="15">
                  <c:v>42338</c:v>
                </c:pt>
                <c:pt idx="16">
                  <c:v>42369</c:v>
                </c:pt>
                <c:pt idx="17">
                  <c:v>42400</c:v>
                </c:pt>
                <c:pt idx="18">
                  <c:v>42429</c:v>
                </c:pt>
                <c:pt idx="19">
                  <c:v>42460</c:v>
                </c:pt>
                <c:pt idx="20">
                  <c:v>42490</c:v>
                </c:pt>
                <c:pt idx="21">
                  <c:v>42521</c:v>
                </c:pt>
                <c:pt idx="22">
                  <c:v>42551</c:v>
                </c:pt>
                <c:pt idx="23">
                  <c:v>42582</c:v>
                </c:pt>
                <c:pt idx="24">
                  <c:v>42613</c:v>
                </c:pt>
                <c:pt idx="25">
                  <c:v>42643</c:v>
                </c:pt>
                <c:pt idx="26">
                  <c:v>42674</c:v>
                </c:pt>
                <c:pt idx="27">
                  <c:v>42704</c:v>
                </c:pt>
                <c:pt idx="28">
                  <c:v>42735</c:v>
                </c:pt>
                <c:pt idx="29">
                  <c:v>42766</c:v>
                </c:pt>
                <c:pt idx="30">
                  <c:v>42794</c:v>
                </c:pt>
                <c:pt idx="31">
                  <c:v>42825</c:v>
                </c:pt>
                <c:pt idx="32">
                  <c:v>42855</c:v>
                </c:pt>
                <c:pt idx="33">
                  <c:v>42886</c:v>
                </c:pt>
                <c:pt idx="34">
                  <c:v>42916</c:v>
                </c:pt>
                <c:pt idx="35">
                  <c:v>42947</c:v>
                </c:pt>
                <c:pt idx="36">
                  <c:v>42978</c:v>
                </c:pt>
                <c:pt idx="37">
                  <c:v>43008</c:v>
                </c:pt>
                <c:pt idx="38">
                  <c:v>43039</c:v>
                </c:pt>
                <c:pt idx="39">
                  <c:v>43069</c:v>
                </c:pt>
                <c:pt idx="40">
                  <c:v>43100</c:v>
                </c:pt>
                <c:pt idx="41">
                  <c:v>43131</c:v>
                </c:pt>
                <c:pt idx="42">
                  <c:v>43159</c:v>
                </c:pt>
                <c:pt idx="43">
                  <c:v>43190</c:v>
                </c:pt>
                <c:pt idx="44">
                  <c:v>43220</c:v>
                </c:pt>
                <c:pt idx="45">
                  <c:v>43251</c:v>
                </c:pt>
                <c:pt idx="46">
                  <c:v>43281</c:v>
                </c:pt>
                <c:pt idx="47">
                  <c:v>43312</c:v>
                </c:pt>
                <c:pt idx="48">
                  <c:v>43343</c:v>
                </c:pt>
                <c:pt idx="49">
                  <c:v>43373</c:v>
                </c:pt>
                <c:pt idx="50">
                  <c:v>43404</c:v>
                </c:pt>
                <c:pt idx="51">
                  <c:v>43434</c:v>
                </c:pt>
                <c:pt idx="52">
                  <c:v>43465</c:v>
                </c:pt>
                <c:pt idx="53">
                  <c:v>43496</c:v>
                </c:pt>
                <c:pt idx="54">
                  <c:v>43524</c:v>
                </c:pt>
                <c:pt idx="55">
                  <c:v>43555</c:v>
                </c:pt>
                <c:pt idx="56">
                  <c:v>43585</c:v>
                </c:pt>
                <c:pt idx="57">
                  <c:v>43616</c:v>
                </c:pt>
                <c:pt idx="58">
                  <c:v>43646</c:v>
                </c:pt>
                <c:pt idx="59">
                  <c:v>43677</c:v>
                </c:pt>
                <c:pt idx="60">
                  <c:v>43708</c:v>
                </c:pt>
                <c:pt idx="61">
                  <c:v>43738</c:v>
                </c:pt>
                <c:pt idx="62">
                  <c:v>43769</c:v>
                </c:pt>
                <c:pt idx="63">
                  <c:v>43799</c:v>
                </c:pt>
                <c:pt idx="64">
                  <c:v>43830</c:v>
                </c:pt>
                <c:pt idx="65">
                  <c:v>43861</c:v>
                </c:pt>
                <c:pt idx="66">
                  <c:v>43890</c:v>
                </c:pt>
                <c:pt idx="67">
                  <c:v>43921</c:v>
                </c:pt>
                <c:pt idx="68">
                  <c:v>43951</c:v>
                </c:pt>
                <c:pt idx="69">
                  <c:v>43982</c:v>
                </c:pt>
                <c:pt idx="70">
                  <c:v>44012</c:v>
                </c:pt>
                <c:pt idx="71">
                  <c:v>44043</c:v>
                </c:pt>
                <c:pt idx="72">
                  <c:v>44074</c:v>
                </c:pt>
                <c:pt idx="73">
                  <c:v>44104</c:v>
                </c:pt>
                <c:pt idx="74">
                  <c:v>44135</c:v>
                </c:pt>
                <c:pt idx="75">
                  <c:v>44165</c:v>
                </c:pt>
                <c:pt idx="76">
                  <c:v>44196</c:v>
                </c:pt>
                <c:pt idx="77">
                  <c:v>44227</c:v>
                </c:pt>
                <c:pt idx="78">
                  <c:v>44255</c:v>
                </c:pt>
                <c:pt idx="79">
                  <c:v>44286</c:v>
                </c:pt>
                <c:pt idx="80">
                  <c:v>44316</c:v>
                </c:pt>
                <c:pt idx="81">
                  <c:v>44347</c:v>
                </c:pt>
                <c:pt idx="82">
                  <c:v>44377</c:v>
                </c:pt>
                <c:pt idx="83">
                  <c:v>44408</c:v>
                </c:pt>
                <c:pt idx="84">
                  <c:v>44439</c:v>
                </c:pt>
                <c:pt idx="85">
                  <c:v>44469</c:v>
                </c:pt>
                <c:pt idx="86">
                  <c:v>44500</c:v>
                </c:pt>
                <c:pt idx="87">
                  <c:v>44530</c:v>
                </c:pt>
                <c:pt idx="88">
                  <c:v>44561</c:v>
                </c:pt>
                <c:pt idx="89">
                  <c:v>44592</c:v>
                </c:pt>
                <c:pt idx="90">
                  <c:v>44620</c:v>
                </c:pt>
                <c:pt idx="91">
                  <c:v>44651</c:v>
                </c:pt>
                <c:pt idx="92">
                  <c:v>44681</c:v>
                </c:pt>
                <c:pt idx="93">
                  <c:v>44712</c:v>
                </c:pt>
                <c:pt idx="94">
                  <c:v>44742</c:v>
                </c:pt>
                <c:pt idx="95">
                  <c:v>44773</c:v>
                </c:pt>
                <c:pt idx="96">
                  <c:v>44804</c:v>
                </c:pt>
                <c:pt idx="97">
                  <c:v>44834</c:v>
                </c:pt>
                <c:pt idx="98">
                  <c:v>44865</c:v>
                </c:pt>
                <c:pt idx="99">
                  <c:v>44895</c:v>
                </c:pt>
                <c:pt idx="100">
                  <c:v>44926</c:v>
                </c:pt>
                <c:pt idx="101">
                  <c:v>44957</c:v>
                </c:pt>
                <c:pt idx="102">
                  <c:v>44985</c:v>
                </c:pt>
                <c:pt idx="103">
                  <c:v>45016</c:v>
                </c:pt>
                <c:pt idx="104">
                  <c:v>45046</c:v>
                </c:pt>
                <c:pt idx="105">
                  <c:v>45077</c:v>
                </c:pt>
                <c:pt idx="106">
                  <c:v>45107</c:v>
                </c:pt>
                <c:pt idx="107">
                  <c:v>45138</c:v>
                </c:pt>
                <c:pt idx="108">
                  <c:v>45169</c:v>
                </c:pt>
                <c:pt idx="109">
                  <c:v>45199</c:v>
                </c:pt>
                <c:pt idx="110">
                  <c:v>45230</c:v>
                </c:pt>
                <c:pt idx="111">
                  <c:v>45260</c:v>
                </c:pt>
                <c:pt idx="112">
                  <c:v>45291</c:v>
                </c:pt>
                <c:pt idx="113">
                  <c:v>45322</c:v>
                </c:pt>
                <c:pt idx="114">
                  <c:v>45351</c:v>
                </c:pt>
                <c:pt idx="115">
                  <c:v>45382</c:v>
                </c:pt>
                <c:pt idx="116">
                  <c:v>45412</c:v>
                </c:pt>
                <c:pt idx="117">
                  <c:v>45443</c:v>
                </c:pt>
                <c:pt idx="118">
                  <c:v>45473</c:v>
                </c:pt>
                <c:pt idx="119">
                  <c:v>45504</c:v>
                </c:pt>
              </c:numCache>
            </c:numRef>
          </c:cat>
          <c:val>
            <c:numRef>
              <c:f>CPI!$Q$7:$Q$126</c:f>
              <c:numCache>
                <c:formatCode>General</c:formatCode>
                <c:ptCount val="120"/>
                <c:pt idx="0">
                  <c:v>1.7</c:v>
                </c:pt>
                <c:pt idx="1">
                  <c:v>1.7</c:v>
                </c:pt>
                <c:pt idx="2">
                  <c:v>1.7</c:v>
                </c:pt>
                <c:pt idx="3">
                  <c:v>1.3</c:v>
                </c:pt>
                <c:pt idx="4">
                  <c:v>0.8</c:v>
                </c:pt>
                <c:pt idx="5">
                  <c:v>-0.1</c:v>
                </c:pt>
                <c:pt idx="6">
                  <c:v>0</c:v>
                </c:pt>
                <c:pt idx="7">
                  <c:v>-0.1</c:v>
                </c:pt>
                <c:pt idx="8">
                  <c:v>-0.2</c:v>
                </c:pt>
                <c:pt idx="9">
                  <c:v>0</c:v>
                </c:pt>
                <c:pt idx="10">
                  <c:v>0.1</c:v>
                </c:pt>
                <c:pt idx="11">
                  <c:v>0.2</c:v>
                </c:pt>
                <c:pt idx="12">
                  <c:v>0.2</c:v>
                </c:pt>
                <c:pt idx="13">
                  <c:v>0</c:v>
                </c:pt>
                <c:pt idx="14">
                  <c:v>0.2</c:v>
                </c:pt>
                <c:pt idx="15">
                  <c:v>0.5</c:v>
                </c:pt>
                <c:pt idx="16">
                  <c:v>0.7</c:v>
                </c:pt>
                <c:pt idx="17">
                  <c:v>1.4</c:v>
                </c:pt>
                <c:pt idx="18">
                  <c:v>1</c:v>
                </c:pt>
                <c:pt idx="19">
                  <c:v>0.9</c:v>
                </c:pt>
                <c:pt idx="20">
                  <c:v>1.1000000000000001</c:v>
                </c:pt>
                <c:pt idx="21">
                  <c:v>1</c:v>
                </c:pt>
                <c:pt idx="22">
                  <c:v>1</c:v>
                </c:pt>
                <c:pt idx="23">
                  <c:v>0.8</c:v>
                </c:pt>
                <c:pt idx="24">
                  <c:v>1.1000000000000001</c:v>
                </c:pt>
                <c:pt idx="25">
                  <c:v>1.5</c:v>
                </c:pt>
                <c:pt idx="26">
                  <c:v>1.6</c:v>
                </c:pt>
                <c:pt idx="27">
                  <c:v>1.7</c:v>
                </c:pt>
                <c:pt idx="28">
                  <c:v>2.1</c:v>
                </c:pt>
                <c:pt idx="29">
                  <c:v>2.5</c:v>
                </c:pt>
                <c:pt idx="30">
                  <c:v>2.7</c:v>
                </c:pt>
                <c:pt idx="31">
                  <c:v>2.4</c:v>
                </c:pt>
                <c:pt idx="32">
                  <c:v>2.2000000000000002</c:v>
                </c:pt>
                <c:pt idx="33">
                  <c:v>1.9</c:v>
                </c:pt>
                <c:pt idx="34">
                  <c:v>1.6</c:v>
                </c:pt>
                <c:pt idx="35">
                  <c:v>1.7</c:v>
                </c:pt>
                <c:pt idx="36">
                  <c:v>1.9</c:v>
                </c:pt>
                <c:pt idx="37">
                  <c:v>2.2000000000000002</c:v>
                </c:pt>
                <c:pt idx="38">
                  <c:v>2</c:v>
                </c:pt>
                <c:pt idx="39">
                  <c:v>2.2000000000000002</c:v>
                </c:pt>
                <c:pt idx="40">
                  <c:v>2.1</c:v>
                </c:pt>
                <c:pt idx="41">
                  <c:v>2.1</c:v>
                </c:pt>
                <c:pt idx="42">
                  <c:v>2.2000000000000002</c:v>
                </c:pt>
                <c:pt idx="43">
                  <c:v>2.4</c:v>
                </c:pt>
                <c:pt idx="44">
                  <c:v>2.5</c:v>
                </c:pt>
                <c:pt idx="45">
                  <c:v>2.8</c:v>
                </c:pt>
                <c:pt idx="46">
                  <c:v>2.9</c:v>
                </c:pt>
                <c:pt idx="47">
                  <c:v>2.9</c:v>
                </c:pt>
                <c:pt idx="48">
                  <c:v>2.7</c:v>
                </c:pt>
                <c:pt idx="49">
                  <c:v>2.2999999999999998</c:v>
                </c:pt>
                <c:pt idx="50">
                  <c:v>2.5</c:v>
                </c:pt>
                <c:pt idx="51">
                  <c:v>2.2000000000000002</c:v>
                </c:pt>
                <c:pt idx="52">
                  <c:v>1.9</c:v>
                </c:pt>
                <c:pt idx="53">
                  <c:v>1.6</c:v>
                </c:pt>
                <c:pt idx="54">
                  <c:v>1.5</c:v>
                </c:pt>
                <c:pt idx="55">
                  <c:v>1.9</c:v>
                </c:pt>
                <c:pt idx="56">
                  <c:v>2</c:v>
                </c:pt>
                <c:pt idx="57">
                  <c:v>1.8</c:v>
                </c:pt>
                <c:pt idx="58">
                  <c:v>1.6</c:v>
                </c:pt>
                <c:pt idx="59">
                  <c:v>1.8</c:v>
                </c:pt>
                <c:pt idx="60">
                  <c:v>1.7</c:v>
                </c:pt>
                <c:pt idx="61">
                  <c:v>1.7</c:v>
                </c:pt>
                <c:pt idx="62">
                  <c:v>1.8</c:v>
                </c:pt>
                <c:pt idx="63">
                  <c:v>2.1</c:v>
                </c:pt>
                <c:pt idx="64">
                  <c:v>2.2999999999999998</c:v>
                </c:pt>
                <c:pt idx="65">
                  <c:v>2.5</c:v>
                </c:pt>
                <c:pt idx="66">
                  <c:v>2.2999999999999998</c:v>
                </c:pt>
                <c:pt idx="67">
                  <c:v>1.5</c:v>
                </c:pt>
                <c:pt idx="68">
                  <c:v>0.3</c:v>
                </c:pt>
                <c:pt idx="69">
                  <c:v>0.1</c:v>
                </c:pt>
                <c:pt idx="70">
                  <c:v>0.6</c:v>
                </c:pt>
                <c:pt idx="71">
                  <c:v>1</c:v>
                </c:pt>
                <c:pt idx="72">
                  <c:v>1.3</c:v>
                </c:pt>
                <c:pt idx="73">
                  <c:v>1.4</c:v>
                </c:pt>
                <c:pt idx="74">
                  <c:v>1.2</c:v>
                </c:pt>
                <c:pt idx="75">
                  <c:v>1.2</c:v>
                </c:pt>
                <c:pt idx="76">
                  <c:v>1.4</c:v>
                </c:pt>
                <c:pt idx="77">
                  <c:v>1.4</c:v>
                </c:pt>
                <c:pt idx="78">
                  <c:v>1.7</c:v>
                </c:pt>
                <c:pt idx="79">
                  <c:v>2.6</c:v>
                </c:pt>
                <c:pt idx="80">
                  <c:v>4.2</c:v>
                </c:pt>
                <c:pt idx="81">
                  <c:v>5</c:v>
                </c:pt>
                <c:pt idx="82">
                  <c:v>5.4</c:v>
                </c:pt>
                <c:pt idx="83">
                  <c:v>5.4</c:v>
                </c:pt>
                <c:pt idx="84">
                  <c:v>5.3</c:v>
                </c:pt>
                <c:pt idx="85">
                  <c:v>5.4</c:v>
                </c:pt>
                <c:pt idx="86">
                  <c:v>6.2</c:v>
                </c:pt>
                <c:pt idx="87">
                  <c:v>6.8</c:v>
                </c:pt>
                <c:pt idx="88">
                  <c:v>7</c:v>
                </c:pt>
                <c:pt idx="89">
                  <c:v>7.5</c:v>
                </c:pt>
                <c:pt idx="90">
                  <c:v>7.9</c:v>
                </c:pt>
                <c:pt idx="91">
                  <c:v>8.5</c:v>
                </c:pt>
                <c:pt idx="92">
                  <c:v>8.3000000000000007</c:v>
                </c:pt>
                <c:pt idx="93">
                  <c:v>8.6</c:v>
                </c:pt>
                <c:pt idx="94">
                  <c:v>9.1</c:v>
                </c:pt>
                <c:pt idx="95">
                  <c:v>8.5</c:v>
                </c:pt>
                <c:pt idx="96">
                  <c:v>8.3000000000000007</c:v>
                </c:pt>
                <c:pt idx="97">
                  <c:v>8.1999999999999993</c:v>
                </c:pt>
                <c:pt idx="98">
                  <c:v>7.7</c:v>
                </c:pt>
                <c:pt idx="99">
                  <c:v>7.1</c:v>
                </c:pt>
                <c:pt idx="100">
                  <c:v>6.5</c:v>
                </c:pt>
                <c:pt idx="101">
                  <c:v>6.4</c:v>
                </c:pt>
                <c:pt idx="102">
                  <c:v>6</c:v>
                </c:pt>
                <c:pt idx="103">
                  <c:v>5</c:v>
                </c:pt>
                <c:pt idx="104">
                  <c:v>4.9000000000000004</c:v>
                </c:pt>
                <c:pt idx="105">
                  <c:v>4</c:v>
                </c:pt>
                <c:pt idx="106">
                  <c:v>3</c:v>
                </c:pt>
                <c:pt idx="107">
                  <c:v>3.2</c:v>
                </c:pt>
                <c:pt idx="108">
                  <c:v>3.7</c:v>
                </c:pt>
                <c:pt idx="109">
                  <c:v>3.7</c:v>
                </c:pt>
                <c:pt idx="110">
                  <c:v>3.2</c:v>
                </c:pt>
                <c:pt idx="111">
                  <c:v>3.1</c:v>
                </c:pt>
                <c:pt idx="112">
                  <c:v>3.4</c:v>
                </c:pt>
                <c:pt idx="113">
                  <c:v>3.1</c:v>
                </c:pt>
                <c:pt idx="114">
                  <c:v>3.2</c:v>
                </c:pt>
                <c:pt idx="115">
                  <c:v>3.5</c:v>
                </c:pt>
                <c:pt idx="116">
                  <c:v>3.4</c:v>
                </c:pt>
                <c:pt idx="117">
                  <c:v>3.3</c:v>
                </c:pt>
                <c:pt idx="118">
                  <c:v>3</c:v>
                </c:pt>
                <c:pt idx="119">
                  <c:v>2.9</c:v>
                </c:pt>
              </c:numCache>
            </c:numRef>
          </c:val>
          <c:smooth val="0"/>
          <c:extLst>
            <c:ext xmlns:c16="http://schemas.microsoft.com/office/drawing/2014/chart" uri="{C3380CC4-5D6E-409C-BE32-E72D297353CC}">
              <c16:uniqueId val="{00000000-6F41-4488-A75B-CF3D76517311}"/>
            </c:ext>
          </c:extLst>
        </c:ser>
        <c:ser>
          <c:idx val="1"/>
          <c:order val="1"/>
          <c:tx>
            <c:strRef>
              <c:f>CPI!$R$6</c:f>
              <c:strCache>
                <c:ptCount val="1"/>
                <c:pt idx="0">
                  <c:v>Eurozone CPI YoY</c:v>
                </c:pt>
              </c:strCache>
            </c:strRef>
          </c:tx>
          <c:spPr>
            <a:ln w="28575" cap="rnd">
              <a:solidFill>
                <a:schemeClr val="accent2"/>
              </a:solidFill>
              <a:round/>
            </a:ln>
            <a:effectLst/>
          </c:spPr>
          <c:marker>
            <c:symbol val="none"/>
          </c:marker>
          <c:cat>
            <c:numRef>
              <c:f>CPI!$P$7:$P$126</c:f>
              <c:numCache>
                <c:formatCode>m/d/yyyy</c:formatCode>
                <c:ptCount val="120"/>
                <c:pt idx="0">
                  <c:v>41882</c:v>
                </c:pt>
                <c:pt idx="1">
                  <c:v>41912</c:v>
                </c:pt>
                <c:pt idx="2">
                  <c:v>41943</c:v>
                </c:pt>
                <c:pt idx="3">
                  <c:v>41973</c:v>
                </c:pt>
                <c:pt idx="4">
                  <c:v>42004</c:v>
                </c:pt>
                <c:pt idx="5">
                  <c:v>42035</c:v>
                </c:pt>
                <c:pt idx="6">
                  <c:v>42063</c:v>
                </c:pt>
                <c:pt idx="7">
                  <c:v>42094</c:v>
                </c:pt>
                <c:pt idx="8">
                  <c:v>42124</c:v>
                </c:pt>
                <c:pt idx="9">
                  <c:v>42155</c:v>
                </c:pt>
                <c:pt idx="10">
                  <c:v>42185</c:v>
                </c:pt>
                <c:pt idx="11">
                  <c:v>42216</c:v>
                </c:pt>
                <c:pt idx="12">
                  <c:v>42247</c:v>
                </c:pt>
                <c:pt idx="13">
                  <c:v>42277</c:v>
                </c:pt>
                <c:pt idx="14">
                  <c:v>42308</c:v>
                </c:pt>
                <c:pt idx="15">
                  <c:v>42338</c:v>
                </c:pt>
                <c:pt idx="16">
                  <c:v>42369</c:v>
                </c:pt>
                <c:pt idx="17">
                  <c:v>42400</c:v>
                </c:pt>
                <c:pt idx="18">
                  <c:v>42429</c:v>
                </c:pt>
                <c:pt idx="19">
                  <c:v>42460</c:v>
                </c:pt>
                <c:pt idx="20">
                  <c:v>42490</c:v>
                </c:pt>
                <c:pt idx="21">
                  <c:v>42521</c:v>
                </c:pt>
                <c:pt idx="22">
                  <c:v>42551</c:v>
                </c:pt>
                <c:pt idx="23">
                  <c:v>42582</c:v>
                </c:pt>
                <c:pt idx="24">
                  <c:v>42613</c:v>
                </c:pt>
                <c:pt idx="25">
                  <c:v>42643</c:v>
                </c:pt>
                <c:pt idx="26">
                  <c:v>42674</c:v>
                </c:pt>
                <c:pt idx="27">
                  <c:v>42704</c:v>
                </c:pt>
                <c:pt idx="28">
                  <c:v>42735</c:v>
                </c:pt>
                <c:pt idx="29">
                  <c:v>42766</c:v>
                </c:pt>
                <c:pt idx="30">
                  <c:v>42794</c:v>
                </c:pt>
                <c:pt idx="31">
                  <c:v>42825</c:v>
                </c:pt>
                <c:pt idx="32">
                  <c:v>42855</c:v>
                </c:pt>
                <c:pt idx="33">
                  <c:v>42886</c:v>
                </c:pt>
                <c:pt idx="34">
                  <c:v>42916</c:v>
                </c:pt>
                <c:pt idx="35">
                  <c:v>42947</c:v>
                </c:pt>
                <c:pt idx="36">
                  <c:v>42978</c:v>
                </c:pt>
                <c:pt idx="37">
                  <c:v>43008</c:v>
                </c:pt>
                <c:pt idx="38">
                  <c:v>43039</c:v>
                </c:pt>
                <c:pt idx="39">
                  <c:v>43069</c:v>
                </c:pt>
                <c:pt idx="40">
                  <c:v>43100</c:v>
                </c:pt>
                <c:pt idx="41">
                  <c:v>43131</c:v>
                </c:pt>
                <c:pt idx="42">
                  <c:v>43159</c:v>
                </c:pt>
                <c:pt idx="43">
                  <c:v>43190</c:v>
                </c:pt>
                <c:pt idx="44">
                  <c:v>43220</c:v>
                </c:pt>
                <c:pt idx="45">
                  <c:v>43251</c:v>
                </c:pt>
                <c:pt idx="46">
                  <c:v>43281</c:v>
                </c:pt>
                <c:pt idx="47">
                  <c:v>43312</c:v>
                </c:pt>
                <c:pt idx="48">
                  <c:v>43343</c:v>
                </c:pt>
                <c:pt idx="49">
                  <c:v>43373</c:v>
                </c:pt>
                <c:pt idx="50">
                  <c:v>43404</c:v>
                </c:pt>
                <c:pt idx="51">
                  <c:v>43434</c:v>
                </c:pt>
                <c:pt idx="52">
                  <c:v>43465</c:v>
                </c:pt>
                <c:pt idx="53">
                  <c:v>43496</c:v>
                </c:pt>
                <c:pt idx="54">
                  <c:v>43524</c:v>
                </c:pt>
                <c:pt idx="55">
                  <c:v>43555</c:v>
                </c:pt>
                <c:pt idx="56">
                  <c:v>43585</c:v>
                </c:pt>
                <c:pt idx="57">
                  <c:v>43616</c:v>
                </c:pt>
                <c:pt idx="58">
                  <c:v>43646</c:v>
                </c:pt>
                <c:pt idx="59">
                  <c:v>43677</c:v>
                </c:pt>
                <c:pt idx="60">
                  <c:v>43708</c:v>
                </c:pt>
                <c:pt idx="61">
                  <c:v>43738</c:v>
                </c:pt>
                <c:pt idx="62">
                  <c:v>43769</c:v>
                </c:pt>
                <c:pt idx="63">
                  <c:v>43799</c:v>
                </c:pt>
                <c:pt idx="64">
                  <c:v>43830</c:v>
                </c:pt>
                <c:pt idx="65">
                  <c:v>43861</c:v>
                </c:pt>
                <c:pt idx="66">
                  <c:v>43890</c:v>
                </c:pt>
                <c:pt idx="67">
                  <c:v>43921</c:v>
                </c:pt>
                <c:pt idx="68">
                  <c:v>43951</c:v>
                </c:pt>
                <c:pt idx="69">
                  <c:v>43982</c:v>
                </c:pt>
                <c:pt idx="70">
                  <c:v>44012</c:v>
                </c:pt>
                <c:pt idx="71">
                  <c:v>44043</c:v>
                </c:pt>
                <c:pt idx="72">
                  <c:v>44074</c:v>
                </c:pt>
                <c:pt idx="73">
                  <c:v>44104</c:v>
                </c:pt>
                <c:pt idx="74">
                  <c:v>44135</c:v>
                </c:pt>
                <c:pt idx="75">
                  <c:v>44165</c:v>
                </c:pt>
                <c:pt idx="76">
                  <c:v>44196</c:v>
                </c:pt>
                <c:pt idx="77">
                  <c:v>44227</c:v>
                </c:pt>
                <c:pt idx="78">
                  <c:v>44255</c:v>
                </c:pt>
                <c:pt idx="79">
                  <c:v>44286</c:v>
                </c:pt>
                <c:pt idx="80">
                  <c:v>44316</c:v>
                </c:pt>
                <c:pt idx="81">
                  <c:v>44347</c:v>
                </c:pt>
                <c:pt idx="82">
                  <c:v>44377</c:v>
                </c:pt>
                <c:pt idx="83">
                  <c:v>44408</c:v>
                </c:pt>
                <c:pt idx="84">
                  <c:v>44439</c:v>
                </c:pt>
                <c:pt idx="85">
                  <c:v>44469</c:v>
                </c:pt>
                <c:pt idx="86">
                  <c:v>44500</c:v>
                </c:pt>
                <c:pt idx="87">
                  <c:v>44530</c:v>
                </c:pt>
                <c:pt idx="88">
                  <c:v>44561</c:v>
                </c:pt>
                <c:pt idx="89">
                  <c:v>44592</c:v>
                </c:pt>
                <c:pt idx="90">
                  <c:v>44620</c:v>
                </c:pt>
                <c:pt idx="91">
                  <c:v>44651</c:v>
                </c:pt>
                <c:pt idx="92">
                  <c:v>44681</c:v>
                </c:pt>
                <c:pt idx="93">
                  <c:v>44712</c:v>
                </c:pt>
                <c:pt idx="94">
                  <c:v>44742</c:v>
                </c:pt>
                <c:pt idx="95">
                  <c:v>44773</c:v>
                </c:pt>
                <c:pt idx="96">
                  <c:v>44804</c:v>
                </c:pt>
                <c:pt idx="97">
                  <c:v>44834</c:v>
                </c:pt>
                <c:pt idx="98">
                  <c:v>44865</c:v>
                </c:pt>
                <c:pt idx="99">
                  <c:v>44895</c:v>
                </c:pt>
                <c:pt idx="100">
                  <c:v>44926</c:v>
                </c:pt>
                <c:pt idx="101">
                  <c:v>44957</c:v>
                </c:pt>
                <c:pt idx="102">
                  <c:v>44985</c:v>
                </c:pt>
                <c:pt idx="103">
                  <c:v>45016</c:v>
                </c:pt>
                <c:pt idx="104">
                  <c:v>45046</c:v>
                </c:pt>
                <c:pt idx="105">
                  <c:v>45077</c:v>
                </c:pt>
                <c:pt idx="106">
                  <c:v>45107</c:v>
                </c:pt>
                <c:pt idx="107">
                  <c:v>45138</c:v>
                </c:pt>
                <c:pt idx="108">
                  <c:v>45169</c:v>
                </c:pt>
                <c:pt idx="109">
                  <c:v>45199</c:v>
                </c:pt>
                <c:pt idx="110">
                  <c:v>45230</c:v>
                </c:pt>
                <c:pt idx="111">
                  <c:v>45260</c:v>
                </c:pt>
                <c:pt idx="112">
                  <c:v>45291</c:v>
                </c:pt>
                <c:pt idx="113">
                  <c:v>45322</c:v>
                </c:pt>
                <c:pt idx="114">
                  <c:v>45351</c:v>
                </c:pt>
                <c:pt idx="115">
                  <c:v>45382</c:v>
                </c:pt>
                <c:pt idx="116">
                  <c:v>45412</c:v>
                </c:pt>
                <c:pt idx="117">
                  <c:v>45443</c:v>
                </c:pt>
                <c:pt idx="118">
                  <c:v>45473</c:v>
                </c:pt>
                <c:pt idx="119">
                  <c:v>45504</c:v>
                </c:pt>
              </c:numCache>
            </c:numRef>
          </c:cat>
          <c:val>
            <c:numRef>
              <c:f>CPI!$R$7:$R$126</c:f>
              <c:numCache>
                <c:formatCode>General</c:formatCode>
                <c:ptCount val="120"/>
                <c:pt idx="0">
                  <c:v>0.4</c:v>
                </c:pt>
                <c:pt idx="1">
                  <c:v>0.3</c:v>
                </c:pt>
                <c:pt idx="2">
                  <c:v>0.4</c:v>
                </c:pt>
                <c:pt idx="3">
                  <c:v>0.3</c:v>
                </c:pt>
                <c:pt idx="4">
                  <c:v>-0.2</c:v>
                </c:pt>
                <c:pt idx="5">
                  <c:v>-0.6</c:v>
                </c:pt>
                <c:pt idx="6">
                  <c:v>-0.3</c:v>
                </c:pt>
                <c:pt idx="7">
                  <c:v>-0.1</c:v>
                </c:pt>
                <c:pt idx="8">
                  <c:v>0.2</c:v>
                </c:pt>
                <c:pt idx="9">
                  <c:v>0.6</c:v>
                </c:pt>
                <c:pt idx="10">
                  <c:v>0.5</c:v>
                </c:pt>
                <c:pt idx="11">
                  <c:v>0.5</c:v>
                </c:pt>
                <c:pt idx="12">
                  <c:v>0.4</c:v>
                </c:pt>
                <c:pt idx="13">
                  <c:v>0.2</c:v>
                </c:pt>
                <c:pt idx="14">
                  <c:v>0.4</c:v>
                </c:pt>
                <c:pt idx="15">
                  <c:v>0.1</c:v>
                </c:pt>
                <c:pt idx="16">
                  <c:v>0.3</c:v>
                </c:pt>
                <c:pt idx="17">
                  <c:v>0.3</c:v>
                </c:pt>
                <c:pt idx="18">
                  <c:v>-0.1</c:v>
                </c:pt>
                <c:pt idx="19">
                  <c:v>0</c:v>
                </c:pt>
                <c:pt idx="20">
                  <c:v>-0.3</c:v>
                </c:pt>
                <c:pt idx="21">
                  <c:v>-0.1</c:v>
                </c:pt>
                <c:pt idx="22">
                  <c:v>0</c:v>
                </c:pt>
                <c:pt idx="23">
                  <c:v>0.2</c:v>
                </c:pt>
                <c:pt idx="24">
                  <c:v>0.2</c:v>
                </c:pt>
                <c:pt idx="25">
                  <c:v>0.4</c:v>
                </c:pt>
                <c:pt idx="26">
                  <c:v>0.5</c:v>
                </c:pt>
                <c:pt idx="27">
                  <c:v>0.6</c:v>
                </c:pt>
                <c:pt idx="28">
                  <c:v>1.1000000000000001</c:v>
                </c:pt>
                <c:pt idx="29">
                  <c:v>1.7</c:v>
                </c:pt>
                <c:pt idx="30">
                  <c:v>2</c:v>
                </c:pt>
                <c:pt idx="31">
                  <c:v>1.5</c:v>
                </c:pt>
                <c:pt idx="32">
                  <c:v>1.9</c:v>
                </c:pt>
                <c:pt idx="33">
                  <c:v>1.4</c:v>
                </c:pt>
                <c:pt idx="34">
                  <c:v>1.3</c:v>
                </c:pt>
                <c:pt idx="35">
                  <c:v>1.3</c:v>
                </c:pt>
                <c:pt idx="36">
                  <c:v>1.5</c:v>
                </c:pt>
                <c:pt idx="37">
                  <c:v>1.6</c:v>
                </c:pt>
                <c:pt idx="38">
                  <c:v>1.4</c:v>
                </c:pt>
                <c:pt idx="39">
                  <c:v>1.5</c:v>
                </c:pt>
                <c:pt idx="40">
                  <c:v>1.3</c:v>
                </c:pt>
                <c:pt idx="41">
                  <c:v>1.3</c:v>
                </c:pt>
                <c:pt idx="42">
                  <c:v>1.1000000000000001</c:v>
                </c:pt>
                <c:pt idx="43">
                  <c:v>1.4</c:v>
                </c:pt>
                <c:pt idx="44">
                  <c:v>1.2</c:v>
                </c:pt>
                <c:pt idx="45">
                  <c:v>2</c:v>
                </c:pt>
                <c:pt idx="46">
                  <c:v>2</c:v>
                </c:pt>
                <c:pt idx="47">
                  <c:v>2.2000000000000002</c:v>
                </c:pt>
                <c:pt idx="48">
                  <c:v>2.1</c:v>
                </c:pt>
                <c:pt idx="49">
                  <c:v>2.1</c:v>
                </c:pt>
                <c:pt idx="50">
                  <c:v>2.2999999999999998</c:v>
                </c:pt>
                <c:pt idx="51">
                  <c:v>1.9</c:v>
                </c:pt>
                <c:pt idx="52">
                  <c:v>1.5</c:v>
                </c:pt>
                <c:pt idx="53">
                  <c:v>1.4</c:v>
                </c:pt>
                <c:pt idx="54">
                  <c:v>1.5</c:v>
                </c:pt>
                <c:pt idx="55">
                  <c:v>1.4</c:v>
                </c:pt>
                <c:pt idx="56">
                  <c:v>1.7</c:v>
                </c:pt>
                <c:pt idx="57">
                  <c:v>1.2</c:v>
                </c:pt>
                <c:pt idx="58">
                  <c:v>1.3</c:v>
                </c:pt>
                <c:pt idx="59">
                  <c:v>1</c:v>
                </c:pt>
                <c:pt idx="60">
                  <c:v>1</c:v>
                </c:pt>
                <c:pt idx="61">
                  <c:v>0.8</c:v>
                </c:pt>
                <c:pt idx="62">
                  <c:v>0.7</c:v>
                </c:pt>
                <c:pt idx="63">
                  <c:v>1</c:v>
                </c:pt>
                <c:pt idx="64">
                  <c:v>1.3</c:v>
                </c:pt>
                <c:pt idx="65">
                  <c:v>1.4</c:v>
                </c:pt>
                <c:pt idx="66">
                  <c:v>1.2</c:v>
                </c:pt>
                <c:pt idx="67">
                  <c:v>0.7</c:v>
                </c:pt>
                <c:pt idx="68">
                  <c:v>0.3</c:v>
                </c:pt>
                <c:pt idx="69">
                  <c:v>0.1</c:v>
                </c:pt>
                <c:pt idx="70">
                  <c:v>0.3</c:v>
                </c:pt>
                <c:pt idx="71">
                  <c:v>0.4</c:v>
                </c:pt>
                <c:pt idx="72">
                  <c:v>-0.2</c:v>
                </c:pt>
                <c:pt idx="73">
                  <c:v>-0.3</c:v>
                </c:pt>
                <c:pt idx="74">
                  <c:v>-0.3</c:v>
                </c:pt>
                <c:pt idx="75">
                  <c:v>-0.3</c:v>
                </c:pt>
                <c:pt idx="76">
                  <c:v>-0.3</c:v>
                </c:pt>
                <c:pt idx="77">
                  <c:v>0.9</c:v>
                </c:pt>
                <c:pt idx="78">
                  <c:v>0.9</c:v>
                </c:pt>
                <c:pt idx="79">
                  <c:v>1.3</c:v>
                </c:pt>
                <c:pt idx="80">
                  <c:v>1.6</c:v>
                </c:pt>
                <c:pt idx="81">
                  <c:v>2</c:v>
                </c:pt>
                <c:pt idx="82">
                  <c:v>1.9</c:v>
                </c:pt>
                <c:pt idx="83">
                  <c:v>2.2000000000000002</c:v>
                </c:pt>
                <c:pt idx="84">
                  <c:v>3</c:v>
                </c:pt>
                <c:pt idx="85">
                  <c:v>3.4</c:v>
                </c:pt>
                <c:pt idx="86">
                  <c:v>4.0999999999999996</c:v>
                </c:pt>
                <c:pt idx="87">
                  <c:v>4.9000000000000004</c:v>
                </c:pt>
                <c:pt idx="88">
                  <c:v>5</c:v>
                </c:pt>
                <c:pt idx="89">
                  <c:v>5.0999999999999996</c:v>
                </c:pt>
                <c:pt idx="90">
                  <c:v>5.9</c:v>
                </c:pt>
                <c:pt idx="91">
                  <c:v>7.4</c:v>
                </c:pt>
                <c:pt idx="92">
                  <c:v>7.4</c:v>
                </c:pt>
                <c:pt idx="93">
                  <c:v>8.1</c:v>
                </c:pt>
                <c:pt idx="94">
                  <c:v>8.6</c:v>
                </c:pt>
                <c:pt idx="95">
                  <c:v>8.9</c:v>
                </c:pt>
                <c:pt idx="96">
                  <c:v>9.1</c:v>
                </c:pt>
                <c:pt idx="97">
                  <c:v>9.9</c:v>
                </c:pt>
                <c:pt idx="98">
                  <c:v>10.6</c:v>
                </c:pt>
                <c:pt idx="99">
                  <c:v>10.1</c:v>
                </c:pt>
                <c:pt idx="100">
                  <c:v>9.1999999999999993</c:v>
                </c:pt>
                <c:pt idx="101">
                  <c:v>8.6</c:v>
                </c:pt>
                <c:pt idx="102">
                  <c:v>8.5</c:v>
                </c:pt>
                <c:pt idx="103">
                  <c:v>6.9</c:v>
                </c:pt>
                <c:pt idx="104">
                  <c:v>7</c:v>
                </c:pt>
                <c:pt idx="105">
                  <c:v>6.1</c:v>
                </c:pt>
                <c:pt idx="106">
                  <c:v>5.5</c:v>
                </c:pt>
                <c:pt idx="107">
                  <c:v>5.3</c:v>
                </c:pt>
                <c:pt idx="108">
                  <c:v>5.2</c:v>
                </c:pt>
                <c:pt idx="109">
                  <c:v>4.3</c:v>
                </c:pt>
                <c:pt idx="110">
                  <c:v>2.9</c:v>
                </c:pt>
                <c:pt idx="111">
                  <c:v>2.4</c:v>
                </c:pt>
                <c:pt idx="112">
                  <c:v>2.9</c:v>
                </c:pt>
                <c:pt idx="113">
                  <c:v>2.8</c:v>
                </c:pt>
                <c:pt idx="114">
                  <c:v>2.6</c:v>
                </c:pt>
                <c:pt idx="115">
                  <c:v>2.4</c:v>
                </c:pt>
                <c:pt idx="116">
                  <c:v>2.4</c:v>
                </c:pt>
                <c:pt idx="117">
                  <c:v>2.6</c:v>
                </c:pt>
                <c:pt idx="118">
                  <c:v>2.5</c:v>
                </c:pt>
                <c:pt idx="119">
                  <c:v>2.6</c:v>
                </c:pt>
              </c:numCache>
            </c:numRef>
          </c:val>
          <c:smooth val="0"/>
          <c:extLst>
            <c:ext xmlns:c16="http://schemas.microsoft.com/office/drawing/2014/chart" uri="{C3380CC4-5D6E-409C-BE32-E72D297353CC}">
              <c16:uniqueId val="{00000001-6F41-4488-A75B-CF3D76517311}"/>
            </c:ext>
          </c:extLst>
        </c:ser>
        <c:ser>
          <c:idx val="2"/>
          <c:order val="2"/>
          <c:tx>
            <c:strRef>
              <c:f>CPI!$S$6</c:f>
              <c:strCache>
                <c:ptCount val="1"/>
                <c:pt idx="0">
                  <c:v>UK CPI YoY</c:v>
                </c:pt>
              </c:strCache>
            </c:strRef>
          </c:tx>
          <c:spPr>
            <a:ln w="28575" cap="rnd">
              <a:solidFill>
                <a:schemeClr val="accent3"/>
              </a:solidFill>
              <a:round/>
            </a:ln>
            <a:effectLst/>
          </c:spPr>
          <c:marker>
            <c:symbol val="none"/>
          </c:marker>
          <c:cat>
            <c:numRef>
              <c:f>CPI!$P$7:$P$126</c:f>
              <c:numCache>
                <c:formatCode>m/d/yyyy</c:formatCode>
                <c:ptCount val="120"/>
                <c:pt idx="0">
                  <c:v>41882</c:v>
                </c:pt>
                <c:pt idx="1">
                  <c:v>41912</c:v>
                </c:pt>
                <c:pt idx="2">
                  <c:v>41943</c:v>
                </c:pt>
                <c:pt idx="3">
                  <c:v>41973</c:v>
                </c:pt>
                <c:pt idx="4">
                  <c:v>42004</c:v>
                </c:pt>
                <c:pt idx="5">
                  <c:v>42035</c:v>
                </c:pt>
                <c:pt idx="6">
                  <c:v>42063</c:v>
                </c:pt>
                <c:pt idx="7">
                  <c:v>42094</c:v>
                </c:pt>
                <c:pt idx="8">
                  <c:v>42124</c:v>
                </c:pt>
                <c:pt idx="9">
                  <c:v>42155</c:v>
                </c:pt>
                <c:pt idx="10">
                  <c:v>42185</c:v>
                </c:pt>
                <c:pt idx="11">
                  <c:v>42216</c:v>
                </c:pt>
                <c:pt idx="12">
                  <c:v>42247</c:v>
                </c:pt>
                <c:pt idx="13">
                  <c:v>42277</c:v>
                </c:pt>
                <c:pt idx="14">
                  <c:v>42308</c:v>
                </c:pt>
                <c:pt idx="15">
                  <c:v>42338</c:v>
                </c:pt>
                <c:pt idx="16">
                  <c:v>42369</c:v>
                </c:pt>
                <c:pt idx="17">
                  <c:v>42400</c:v>
                </c:pt>
                <c:pt idx="18">
                  <c:v>42429</c:v>
                </c:pt>
                <c:pt idx="19">
                  <c:v>42460</c:v>
                </c:pt>
                <c:pt idx="20">
                  <c:v>42490</c:v>
                </c:pt>
                <c:pt idx="21">
                  <c:v>42521</c:v>
                </c:pt>
                <c:pt idx="22">
                  <c:v>42551</c:v>
                </c:pt>
                <c:pt idx="23">
                  <c:v>42582</c:v>
                </c:pt>
                <c:pt idx="24">
                  <c:v>42613</c:v>
                </c:pt>
                <c:pt idx="25">
                  <c:v>42643</c:v>
                </c:pt>
                <c:pt idx="26">
                  <c:v>42674</c:v>
                </c:pt>
                <c:pt idx="27">
                  <c:v>42704</c:v>
                </c:pt>
                <c:pt idx="28">
                  <c:v>42735</c:v>
                </c:pt>
                <c:pt idx="29">
                  <c:v>42766</c:v>
                </c:pt>
                <c:pt idx="30">
                  <c:v>42794</c:v>
                </c:pt>
                <c:pt idx="31">
                  <c:v>42825</c:v>
                </c:pt>
                <c:pt idx="32">
                  <c:v>42855</c:v>
                </c:pt>
                <c:pt idx="33">
                  <c:v>42886</c:v>
                </c:pt>
                <c:pt idx="34">
                  <c:v>42916</c:v>
                </c:pt>
                <c:pt idx="35">
                  <c:v>42947</c:v>
                </c:pt>
                <c:pt idx="36">
                  <c:v>42978</c:v>
                </c:pt>
                <c:pt idx="37">
                  <c:v>43008</c:v>
                </c:pt>
                <c:pt idx="38">
                  <c:v>43039</c:v>
                </c:pt>
                <c:pt idx="39">
                  <c:v>43069</c:v>
                </c:pt>
                <c:pt idx="40">
                  <c:v>43100</c:v>
                </c:pt>
                <c:pt idx="41">
                  <c:v>43131</c:v>
                </c:pt>
                <c:pt idx="42">
                  <c:v>43159</c:v>
                </c:pt>
                <c:pt idx="43">
                  <c:v>43190</c:v>
                </c:pt>
                <c:pt idx="44">
                  <c:v>43220</c:v>
                </c:pt>
                <c:pt idx="45">
                  <c:v>43251</c:v>
                </c:pt>
                <c:pt idx="46">
                  <c:v>43281</c:v>
                </c:pt>
                <c:pt idx="47">
                  <c:v>43312</c:v>
                </c:pt>
                <c:pt idx="48">
                  <c:v>43343</c:v>
                </c:pt>
                <c:pt idx="49">
                  <c:v>43373</c:v>
                </c:pt>
                <c:pt idx="50">
                  <c:v>43404</c:v>
                </c:pt>
                <c:pt idx="51">
                  <c:v>43434</c:v>
                </c:pt>
                <c:pt idx="52">
                  <c:v>43465</c:v>
                </c:pt>
                <c:pt idx="53">
                  <c:v>43496</c:v>
                </c:pt>
                <c:pt idx="54">
                  <c:v>43524</c:v>
                </c:pt>
                <c:pt idx="55">
                  <c:v>43555</c:v>
                </c:pt>
                <c:pt idx="56">
                  <c:v>43585</c:v>
                </c:pt>
                <c:pt idx="57">
                  <c:v>43616</c:v>
                </c:pt>
                <c:pt idx="58">
                  <c:v>43646</c:v>
                </c:pt>
                <c:pt idx="59">
                  <c:v>43677</c:v>
                </c:pt>
                <c:pt idx="60">
                  <c:v>43708</c:v>
                </c:pt>
                <c:pt idx="61">
                  <c:v>43738</c:v>
                </c:pt>
                <c:pt idx="62">
                  <c:v>43769</c:v>
                </c:pt>
                <c:pt idx="63">
                  <c:v>43799</c:v>
                </c:pt>
                <c:pt idx="64">
                  <c:v>43830</c:v>
                </c:pt>
                <c:pt idx="65">
                  <c:v>43861</c:v>
                </c:pt>
                <c:pt idx="66">
                  <c:v>43890</c:v>
                </c:pt>
                <c:pt idx="67">
                  <c:v>43921</c:v>
                </c:pt>
                <c:pt idx="68">
                  <c:v>43951</c:v>
                </c:pt>
                <c:pt idx="69">
                  <c:v>43982</c:v>
                </c:pt>
                <c:pt idx="70">
                  <c:v>44012</c:v>
                </c:pt>
                <c:pt idx="71">
                  <c:v>44043</c:v>
                </c:pt>
                <c:pt idx="72">
                  <c:v>44074</c:v>
                </c:pt>
                <c:pt idx="73">
                  <c:v>44104</c:v>
                </c:pt>
                <c:pt idx="74">
                  <c:v>44135</c:v>
                </c:pt>
                <c:pt idx="75">
                  <c:v>44165</c:v>
                </c:pt>
                <c:pt idx="76">
                  <c:v>44196</c:v>
                </c:pt>
                <c:pt idx="77">
                  <c:v>44227</c:v>
                </c:pt>
                <c:pt idx="78">
                  <c:v>44255</c:v>
                </c:pt>
                <c:pt idx="79">
                  <c:v>44286</c:v>
                </c:pt>
                <c:pt idx="80">
                  <c:v>44316</c:v>
                </c:pt>
                <c:pt idx="81">
                  <c:v>44347</c:v>
                </c:pt>
                <c:pt idx="82">
                  <c:v>44377</c:v>
                </c:pt>
                <c:pt idx="83">
                  <c:v>44408</c:v>
                </c:pt>
                <c:pt idx="84">
                  <c:v>44439</c:v>
                </c:pt>
                <c:pt idx="85">
                  <c:v>44469</c:v>
                </c:pt>
                <c:pt idx="86">
                  <c:v>44500</c:v>
                </c:pt>
                <c:pt idx="87">
                  <c:v>44530</c:v>
                </c:pt>
                <c:pt idx="88">
                  <c:v>44561</c:v>
                </c:pt>
                <c:pt idx="89">
                  <c:v>44592</c:v>
                </c:pt>
                <c:pt idx="90">
                  <c:v>44620</c:v>
                </c:pt>
                <c:pt idx="91">
                  <c:v>44651</c:v>
                </c:pt>
                <c:pt idx="92">
                  <c:v>44681</c:v>
                </c:pt>
                <c:pt idx="93">
                  <c:v>44712</c:v>
                </c:pt>
                <c:pt idx="94">
                  <c:v>44742</c:v>
                </c:pt>
                <c:pt idx="95">
                  <c:v>44773</c:v>
                </c:pt>
                <c:pt idx="96">
                  <c:v>44804</c:v>
                </c:pt>
                <c:pt idx="97">
                  <c:v>44834</c:v>
                </c:pt>
                <c:pt idx="98">
                  <c:v>44865</c:v>
                </c:pt>
                <c:pt idx="99">
                  <c:v>44895</c:v>
                </c:pt>
                <c:pt idx="100">
                  <c:v>44926</c:v>
                </c:pt>
                <c:pt idx="101">
                  <c:v>44957</c:v>
                </c:pt>
                <c:pt idx="102">
                  <c:v>44985</c:v>
                </c:pt>
                <c:pt idx="103">
                  <c:v>45016</c:v>
                </c:pt>
                <c:pt idx="104">
                  <c:v>45046</c:v>
                </c:pt>
                <c:pt idx="105">
                  <c:v>45077</c:v>
                </c:pt>
                <c:pt idx="106">
                  <c:v>45107</c:v>
                </c:pt>
                <c:pt idx="107">
                  <c:v>45138</c:v>
                </c:pt>
                <c:pt idx="108">
                  <c:v>45169</c:v>
                </c:pt>
                <c:pt idx="109">
                  <c:v>45199</c:v>
                </c:pt>
                <c:pt idx="110">
                  <c:v>45230</c:v>
                </c:pt>
                <c:pt idx="111">
                  <c:v>45260</c:v>
                </c:pt>
                <c:pt idx="112">
                  <c:v>45291</c:v>
                </c:pt>
                <c:pt idx="113">
                  <c:v>45322</c:v>
                </c:pt>
                <c:pt idx="114">
                  <c:v>45351</c:v>
                </c:pt>
                <c:pt idx="115">
                  <c:v>45382</c:v>
                </c:pt>
                <c:pt idx="116">
                  <c:v>45412</c:v>
                </c:pt>
                <c:pt idx="117">
                  <c:v>45443</c:v>
                </c:pt>
                <c:pt idx="118">
                  <c:v>45473</c:v>
                </c:pt>
                <c:pt idx="119">
                  <c:v>45504</c:v>
                </c:pt>
              </c:numCache>
            </c:numRef>
          </c:cat>
          <c:val>
            <c:numRef>
              <c:f>CPI!$S$7:$S$126</c:f>
              <c:numCache>
                <c:formatCode>General</c:formatCode>
                <c:ptCount val="120"/>
                <c:pt idx="0">
                  <c:v>1.5</c:v>
                </c:pt>
                <c:pt idx="1">
                  <c:v>1.2</c:v>
                </c:pt>
                <c:pt idx="2">
                  <c:v>1.3</c:v>
                </c:pt>
                <c:pt idx="3">
                  <c:v>1</c:v>
                </c:pt>
                <c:pt idx="4">
                  <c:v>0.5</c:v>
                </c:pt>
                <c:pt idx="5">
                  <c:v>0.3</c:v>
                </c:pt>
                <c:pt idx="6">
                  <c:v>0</c:v>
                </c:pt>
                <c:pt idx="7">
                  <c:v>0</c:v>
                </c:pt>
                <c:pt idx="8">
                  <c:v>-0.1</c:v>
                </c:pt>
                <c:pt idx="9">
                  <c:v>0.1</c:v>
                </c:pt>
                <c:pt idx="10">
                  <c:v>0</c:v>
                </c:pt>
                <c:pt idx="11">
                  <c:v>0.1</c:v>
                </c:pt>
                <c:pt idx="12">
                  <c:v>0</c:v>
                </c:pt>
                <c:pt idx="13">
                  <c:v>-0.1</c:v>
                </c:pt>
                <c:pt idx="14">
                  <c:v>-0.1</c:v>
                </c:pt>
                <c:pt idx="15">
                  <c:v>0.1</c:v>
                </c:pt>
                <c:pt idx="16">
                  <c:v>0.2</c:v>
                </c:pt>
                <c:pt idx="17">
                  <c:v>0.3</c:v>
                </c:pt>
                <c:pt idx="18">
                  <c:v>0.3</c:v>
                </c:pt>
                <c:pt idx="19">
                  <c:v>0.5</c:v>
                </c:pt>
                <c:pt idx="20">
                  <c:v>0.3</c:v>
                </c:pt>
                <c:pt idx="21">
                  <c:v>0.3</c:v>
                </c:pt>
                <c:pt idx="22">
                  <c:v>0.5</c:v>
                </c:pt>
                <c:pt idx="23">
                  <c:v>0.6</c:v>
                </c:pt>
                <c:pt idx="24">
                  <c:v>0.6</c:v>
                </c:pt>
                <c:pt idx="25">
                  <c:v>1</c:v>
                </c:pt>
                <c:pt idx="26">
                  <c:v>0.9</c:v>
                </c:pt>
                <c:pt idx="27">
                  <c:v>1.2</c:v>
                </c:pt>
                <c:pt idx="28">
                  <c:v>1.6</c:v>
                </c:pt>
                <c:pt idx="29">
                  <c:v>1.8</c:v>
                </c:pt>
                <c:pt idx="30">
                  <c:v>2.2999999999999998</c:v>
                </c:pt>
                <c:pt idx="31">
                  <c:v>2.2999999999999998</c:v>
                </c:pt>
                <c:pt idx="32">
                  <c:v>2.7</c:v>
                </c:pt>
                <c:pt idx="33">
                  <c:v>2.9</c:v>
                </c:pt>
                <c:pt idx="34">
                  <c:v>2.6</c:v>
                </c:pt>
                <c:pt idx="35">
                  <c:v>2.6</c:v>
                </c:pt>
                <c:pt idx="36">
                  <c:v>2.9</c:v>
                </c:pt>
                <c:pt idx="37">
                  <c:v>3</c:v>
                </c:pt>
                <c:pt idx="38">
                  <c:v>3</c:v>
                </c:pt>
                <c:pt idx="39">
                  <c:v>3.1</c:v>
                </c:pt>
                <c:pt idx="40">
                  <c:v>3</c:v>
                </c:pt>
                <c:pt idx="41">
                  <c:v>3</c:v>
                </c:pt>
                <c:pt idx="42">
                  <c:v>2.7</c:v>
                </c:pt>
                <c:pt idx="43">
                  <c:v>2.5</c:v>
                </c:pt>
                <c:pt idx="44">
                  <c:v>2.4</c:v>
                </c:pt>
                <c:pt idx="45">
                  <c:v>2.4</c:v>
                </c:pt>
                <c:pt idx="46">
                  <c:v>2.4</c:v>
                </c:pt>
                <c:pt idx="47">
                  <c:v>2.5</c:v>
                </c:pt>
                <c:pt idx="48">
                  <c:v>2.7</c:v>
                </c:pt>
                <c:pt idx="49">
                  <c:v>2.4</c:v>
                </c:pt>
                <c:pt idx="50">
                  <c:v>2.4</c:v>
                </c:pt>
                <c:pt idx="51">
                  <c:v>2.2999999999999998</c:v>
                </c:pt>
                <c:pt idx="52">
                  <c:v>2.1</c:v>
                </c:pt>
                <c:pt idx="53">
                  <c:v>1.8</c:v>
                </c:pt>
                <c:pt idx="54">
                  <c:v>1.9</c:v>
                </c:pt>
                <c:pt idx="55">
                  <c:v>1.9</c:v>
                </c:pt>
                <c:pt idx="56">
                  <c:v>2.1</c:v>
                </c:pt>
                <c:pt idx="57">
                  <c:v>2</c:v>
                </c:pt>
                <c:pt idx="58">
                  <c:v>2</c:v>
                </c:pt>
                <c:pt idx="59">
                  <c:v>2.1</c:v>
                </c:pt>
                <c:pt idx="60">
                  <c:v>1.7</c:v>
                </c:pt>
                <c:pt idx="61">
                  <c:v>1.7</c:v>
                </c:pt>
                <c:pt idx="62">
                  <c:v>1.5</c:v>
                </c:pt>
                <c:pt idx="63">
                  <c:v>1.5</c:v>
                </c:pt>
                <c:pt idx="64">
                  <c:v>1.3</c:v>
                </c:pt>
                <c:pt idx="65">
                  <c:v>1.8</c:v>
                </c:pt>
                <c:pt idx="66">
                  <c:v>1.7</c:v>
                </c:pt>
                <c:pt idx="67">
                  <c:v>1.5</c:v>
                </c:pt>
                <c:pt idx="68">
                  <c:v>0.8</c:v>
                </c:pt>
                <c:pt idx="69">
                  <c:v>0.5</c:v>
                </c:pt>
                <c:pt idx="70">
                  <c:v>0.6</c:v>
                </c:pt>
                <c:pt idx="71">
                  <c:v>1</c:v>
                </c:pt>
                <c:pt idx="72">
                  <c:v>0.2</c:v>
                </c:pt>
                <c:pt idx="73">
                  <c:v>0.5</c:v>
                </c:pt>
                <c:pt idx="74">
                  <c:v>0.7</c:v>
                </c:pt>
                <c:pt idx="75">
                  <c:v>0.3</c:v>
                </c:pt>
                <c:pt idx="76">
                  <c:v>0.6</c:v>
                </c:pt>
                <c:pt idx="77">
                  <c:v>0.7</c:v>
                </c:pt>
                <c:pt idx="78">
                  <c:v>0.4</c:v>
                </c:pt>
                <c:pt idx="79">
                  <c:v>0.7</c:v>
                </c:pt>
                <c:pt idx="80">
                  <c:v>1.5</c:v>
                </c:pt>
                <c:pt idx="81">
                  <c:v>2.1</c:v>
                </c:pt>
                <c:pt idx="82">
                  <c:v>2.5</c:v>
                </c:pt>
                <c:pt idx="83">
                  <c:v>2</c:v>
                </c:pt>
                <c:pt idx="84">
                  <c:v>3.2</c:v>
                </c:pt>
                <c:pt idx="85">
                  <c:v>3.1</c:v>
                </c:pt>
                <c:pt idx="86">
                  <c:v>4.2</c:v>
                </c:pt>
                <c:pt idx="87">
                  <c:v>5.0999999999999996</c:v>
                </c:pt>
                <c:pt idx="88">
                  <c:v>5.4</c:v>
                </c:pt>
                <c:pt idx="89">
                  <c:v>5.5</c:v>
                </c:pt>
                <c:pt idx="90">
                  <c:v>6.2</c:v>
                </c:pt>
                <c:pt idx="91">
                  <c:v>7</c:v>
                </c:pt>
                <c:pt idx="92">
                  <c:v>9</c:v>
                </c:pt>
                <c:pt idx="93">
                  <c:v>9.1</c:v>
                </c:pt>
                <c:pt idx="94">
                  <c:v>9.4</c:v>
                </c:pt>
                <c:pt idx="95">
                  <c:v>10.1</c:v>
                </c:pt>
                <c:pt idx="96">
                  <c:v>9.9</c:v>
                </c:pt>
                <c:pt idx="97">
                  <c:v>10.1</c:v>
                </c:pt>
                <c:pt idx="98">
                  <c:v>11.1</c:v>
                </c:pt>
                <c:pt idx="99">
                  <c:v>10.7</c:v>
                </c:pt>
                <c:pt idx="100">
                  <c:v>10.5</c:v>
                </c:pt>
                <c:pt idx="101">
                  <c:v>10.1</c:v>
                </c:pt>
                <c:pt idx="102">
                  <c:v>10.4</c:v>
                </c:pt>
                <c:pt idx="103">
                  <c:v>10.1</c:v>
                </c:pt>
                <c:pt idx="104">
                  <c:v>8.6999999999999993</c:v>
                </c:pt>
                <c:pt idx="105">
                  <c:v>8.6999999999999993</c:v>
                </c:pt>
                <c:pt idx="106">
                  <c:v>7.9</c:v>
                </c:pt>
                <c:pt idx="107">
                  <c:v>6.8</c:v>
                </c:pt>
                <c:pt idx="108">
                  <c:v>6.7</c:v>
                </c:pt>
                <c:pt idx="109">
                  <c:v>6.7</c:v>
                </c:pt>
                <c:pt idx="110">
                  <c:v>4.5999999999999996</c:v>
                </c:pt>
                <c:pt idx="111">
                  <c:v>3.9</c:v>
                </c:pt>
                <c:pt idx="112">
                  <c:v>4</c:v>
                </c:pt>
                <c:pt idx="113">
                  <c:v>4</c:v>
                </c:pt>
                <c:pt idx="114">
                  <c:v>3.4</c:v>
                </c:pt>
                <c:pt idx="115">
                  <c:v>3.2</c:v>
                </c:pt>
                <c:pt idx="116">
                  <c:v>2.2999999999999998</c:v>
                </c:pt>
                <c:pt idx="117">
                  <c:v>2</c:v>
                </c:pt>
                <c:pt idx="118">
                  <c:v>2</c:v>
                </c:pt>
                <c:pt idx="119">
                  <c:v>2.2000000000000002</c:v>
                </c:pt>
              </c:numCache>
            </c:numRef>
          </c:val>
          <c:smooth val="0"/>
          <c:extLst>
            <c:ext xmlns:c16="http://schemas.microsoft.com/office/drawing/2014/chart" uri="{C3380CC4-5D6E-409C-BE32-E72D297353CC}">
              <c16:uniqueId val="{00000002-6F41-4488-A75B-CF3D76517311}"/>
            </c:ext>
          </c:extLst>
        </c:ser>
        <c:dLbls>
          <c:showLegendKey val="0"/>
          <c:showVal val="0"/>
          <c:showCatName val="0"/>
          <c:showSerName val="0"/>
          <c:showPercent val="0"/>
          <c:showBubbleSize val="0"/>
        </c:dLbls>
        <c:smooth val="0"/>
        <c:axId val="958140288"/>
        <c:axId val="958144128"/>
      </c:lineChart>
      <c:dateAx>
        <c:axId val="958140288"/>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8144128"/>
        <c:crosses val="autoZero"/>
        <c:auto val="1"/>
        <c:lblOffset val="100"/>
        <c:baseTimeUnit val="months"/>
        <c:majorUnit val="9"/>
        <c:majorTimeUnit val="months"/>
      </c:dateAx>
      <c:valAx>
        <c:axId val="958144128"/>
        <c:scaling>
          <c:orientation val="minMax"/>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8140288"/>
        <c:crosses val="autoZero"/>
        <c:crossBetween val="between"/>
      </c:valAx>
      <c:spPr>
        <a:noFill/>
        <a:ln>
          <a:noFill/>
        </a:ln>
        <a:effectLst/>
      </c:spPr>
    </c:plotArea>
    <c:legend>
      <c:legendPos val="b"/>
      <c:layout>
        <c:manualLayout>
          <c:xMode val="edge"/>
          <c:yMode val="edge"/>
          <c:x val="0"/>
          <c:y val="0.9310848951247741"/>
          <c:w val="1"/>
          <c:h val="5.1130742371103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66945396469273E-2"/>
          <c:y val="2.2417527329084006E-2"/>
          <c:w val="0.94801696901298238"/>
          <c:h val="0.91895702815156821"/>
        </c:manualLayout>
      </c:layout>
      <c:barChart>
        <c:barDir val="col"/>
        <c:grouping val="stacked"/>
        <c:varyColors val="0"/>
        <c:ser>
          <c:idx val="0"/>
          <c:order val="0"/>
          <c:spPr>
            <a:solidFill>
              <a:schemeClr val="accent1"/>
            </a:solidFill>
            <a:ln>
              <a:noFill/>
            </a:ln>
            <a:effectLst/>
          </c:spPr>
          <c:invertIfNegative val="0"/>
          <c:dLbls>
            <c:dLbl>
              <c:idx val="0"/>
              <c:layout>
                <c:manualLayout>
                  <c:x val="4.1898012292077057E-3"/>
                  <c:y val="-0.358423789264719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5B-4DFE-BA1B-78691741868B}"/>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5B-4DFE-BA1B-78691741868B}"/>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5B-4DFE-BA1B-78691741868B}"/>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5B-4DFE-BA1B-78691741868B}"/>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5B-4DFE-BA1B-78691741868B}"/>
                </c:ext>
              </c:extLst>
            </c:dLbl>
            <c:dLbl>
              <c:idx val="5"/>
              <c:layout>
                <c:manualLayout>
                  <c:x val="1.1438931059814261E-3"/>
                  <c:y val="-1.051366504550664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5B-4DFE-BA1B-78691741868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'[Missing Days Adjusted.xlsx]Summary'!$A$1:$G$1</c:f>
              <c:strCache>
                <c:ptCount val="7"/>
                <c:pt idx="0">
                  <c:v>Invested All Days</c:v>
                </c:pt>
                <c:pt idx="1">
                  <c:v>Missing 10 Best Days</c:v>
                </c:pt>
                <c:pt idx="2">
                  <c:v>Missing 20 Best Days</c:v>
                </c:pt>
                <c:pt idx="3">
                  <c:v>Mising 30 Best Days</c:v>
                </c:pt>
                <c:pt idx="4">
                  <c:v>Missing 40 Best Days</c:v>
                </c:pt>
                <c:pt idx="5">
                  <c:v>Missing 50 Best Days</c:v>
                </c:pt>
                <c:pt idx="6">
                  <c:v>Missing 60 Best Days</c:v>
                </c:pt>
              </c:strCache>
            </c:strRef>
          </c:cat>
          <c:val>
            <c:numRef>
              <c:f>'[Missing Days Adjusted.xlsx]Summary'!$A$2:$G$2</c:f>
              <c:numCache>
                <c:formatCode>"£"#,##0</c:formatCode>
                <c:ptCount val="7"/>
                <c:pt idx="0">
                  <c:v>243167.92916505857</c:v>
                </c:pt>
                <c:pt idx="1">
                  <c:v>124159.37314473013</c:v>
                </c:pt>
                <c:pt idx="2">
                  <c:v>79401.442084667753</c:v>
                </c:pt>
                <c:pt idx="3">
                  <c:v>53308.95041552309</c:v>
                </c:pt>
                <c:pt idx="4">
                  <c:v>37095.591449294618</c:v>
                </c:pt>
                <c:pt idx="5">
                  <c:v>26597.094872631635</c:v>
                </c:pt>
                <c:pt idx="6">
                  <c:v>19549.531822939221</c:v>
                </c:pt>
              </c:numCache>
            </c:numRef>
          </c:val>
          <c:extLst>
            <c:ext xmlns:c16="http://schemas.microsoft.com/office/drawing/2014/chart" uri="{C3380CC4-5D6E-409C-BE32-E72D297353CC}">
              <c16:uniqueId val="{00000006-2D5B-4DFE-BA1B-78691741868B}"/>
            </c:ext>
          </c:extLst>
        </c:ser>
        <c:ser>
          <c:idx val="1"/>
          <c:order val="1"/>
          <c:spPr>
            <a:pattFill prst="wdUpDiag">
              <a:fgClr>
                <a:schemeClr val="bg1">
                  <a:lumMod val="85000"/>
                </a:schemeClr>
              </a:fgClr>
              <a:bgClr>
                <a:schemeClr val="bg2"/>
              </a:bgClr>
            </a:pattFill>
            <a:ln>
              <a:solidFill>
                <a:schemeClr val="lt1">
                  <a:hueOff val="0"/>
                  <a:satOff val="0"/>
                  <a:lumOff val="0"/>
                  <a:alpha val="27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C472-4360-BD19-D4A79C535E0E}"/>
                </c:ext>
              </c:extLst>
            </c:dLbl>
            <c:dLbl>
              <c:idx val="1"/>
              <c:layout>
                <c:manualLayout>
                  <c:x val="6.665203924616183E-6"/>
                  <c:y val="-0.187081415841768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5B-4DFE-BA1B-78691741868B}"/>
                </c:ext>
              </c:extLst>
            </c:dLbl>
            <c:dLbl>
              <c:idx val="2"/>
              <c:layout>
                <c:manualLayout>
                  <c:x val="2.0948555794422052E-3"/>
                  <c:y val="-0.2608125352462376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5B-4DFE-BA1B-78691741868B}"/>
                </c:ext>
              </c:extLst>
            </c:dLbl>
            <c:dLbl>
              <c:idx val="3"/>
              <c:layout>
                <c:manualLayout>
                  <c:x val="-1.14389310598151E-3"/>
                  <c:y val="-0.308637068488211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D5B-4DFE-BA1B-78691741868B}"/>
                </c:ext>
              </c:extLst>
            </c:dLbl>
            <c:dLbl>
              <c:idx val="4"/>
              <c:layout>
                <c:manualLayout>
                  <c:x val="8.5837018110175887E-5"/>
                  <c:y val="-0.3446297725571109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5B-4DFE-BA1B-78691741868B}"/>
                </c:ext>
              </c:extLst>
            </c:dLbl>
            <c:dLbl>
              <c:idx val="5"/>
              <c:layout>
                <c:manualLayout>
                  <c:x val="0"/>
                  <c:y val="-0.3575930099693522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5B-4DFE-BA1B-78691741868B}"/>
                </c:ext>
              </c:extLst>
            </c:dLbl>
            <c:dLbl>
              <c:idx val="6"/>
              <c:layout>
                <c:manualLayout>
                  <c:x val="-1.9021050875681698E-3"/>
                  <c:y val="-0.368819518091304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5B-4DFE-BA1B-78691741868B}"/>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'[Missing Days Adjusted.xlsx]Summary'!$A$1:$G$1</c:f>
              <c:strCache>
                <c:ptCount val="7"/>
                <c:pt idx="0">
                  <c:v>Invested All Days</c:v>
                </c:pt>
                <c:pt idx="1">
                  <c:v>Missing 10 Best Days</c:v>
                </c:pt>
                <c:pt idx="2">
                  <c:v>Missing 20 Best Days</c:v>
                </c:pt>
                <c:pt idx="3">
                  <c:v>Mising 30 Best Days</c:v>
                </c:pt>
                <c:pt idx="4">
                  <c:v>Missing 40 Best Days</c:v>
                </c:pt>
                <c:pt idx="5">
                  <c:v>Missing 50 Best Days</c:v>
                </c:pt>
                <c:pt idx="6">
                  <c:v>Missing 60 Best Days</c:v>
                </c:pt>
              </c:strCache>
            </c:strRef>
          </c:cat>
          <c:val>
            <c:numRef>
              <c:f>'[Missing Days Adjusted.xlsx]Summary'!$A$3:$G$3</c:f>
              <c:numCache>
                <c:formatCode>"£"#,##0</c:formatCode>
                <c:ptCount val="7"/>
                <c:pt idx="0">
                  <c:v>0</c:v>
                </c:pt>
                <c:pt idx="1">
                  <c:v>119008.55602032844</c:v>
                </c:pt>
                <c:pt idx="2">
                  <c:v>163766.4870803908</c:v>
                </c:pt>
                <c:pt idx="3">
                  <c:v>189858.97874953548</c:v>
                </c:pt>
                <c:pt idx="4">
                  <c:v>206072.33771576395</c:v>
                </c:pt>
                <c:pt idx="5">
                  <c:v>216570.83429242694</c:v>
                </c:pt>
                <c:pt idx="6">
                  <c:v>223618.39734211934</c:v>
                </c:pt>
              </c:numCache>
            </c:numRef>
          </c:val>
          <c:extLst>
            <c:ext xmlns:c16="http://schemas.microsoft.com/office/drawing/2014/chart" uri="{C3380CC4-5D6E-409C-BE32-E72D297353CC}">
              <c16:uniqueId val="{0000000D-2D5B-4DFE-BA1B-78691741868B}"/>
            </c:ext>
          </c:extLst>
        </c:ser>
        <c:dLbls>
          <c:showLegendKey val="0"/>
          <c:showVal val="0"/>
          <c:showCatName val="0"/>
          <c:showSerName val="0"/>
          <c:showPercent val="0"/>
          <c:showBubbleSize val="0"/>
        </c:dLbls>
        <c:gapWidth val="36"/>
        <c:overlap val="100"/>
        <c:axId val="1356954256"/>
        <c:axId val="1356944176"/>
      </c:barChart>
      <c:catAx>
        <c:axId val="13569542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56944176"/>
        <c:crosses val="autoZero"/>
        <c:auto val="1"/>
        <c:lblAlgn val="ctr"/>
        <c:lblOffset val="100"/>
        <c:noMultiLvlLbl val="0"/>
      </c:catAx>
      <c:valAx>
        <c:axId val="1356944176"/>
        <c:scaling>
          <c:orientation val="minMax"/>
          <c:max val="245000"/>
          <c:min val="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56954256"/>
        <c:crosses val="autoZero"/>
        <c:crossBetween val="between"/>
        <c:majorUnit val="4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r>
              <a:rPr lang="en-GB" sz="1800" b="1" dirty="0">
                <a:solidFill>
                  <a:schemeClr val="accent4"/>
                </a:solidFill>
              </a:rPr>
              <a:t>MSCI World Information Technology Index</a:t>
            </a:r>
          </a:p>
        </c:rich>
      </c:tx>
      <c:layout>
        <c:manualLayout>
          <c:xMode val="edge"/>
          <c:yMode val="edge"/>
          <c:x val="0.32172569444444443"/>
          <c:y val="1.110094860203084E-4"/>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5.9542378917378916E-2"/>
          <c:y val="6.447086851400799E-2"/>
          <c:w val="0.92042423433048437"/>
          <c:h val="0.75593535207707008"/>
        </c:manualLayout>
      </c:layout>
      <c:lineChart>
        <c:grouping val="standard"/>
        <c:varyColors val="0"/>
        <c:ser>
          <c:idx val="0"/>
          <c:order val="0"/>
          <c:tx>
            <c:strRef>
              <c:f>Hardcode!$AC$7</c:f>
              <c:strCache>
                <c:ptCount val="1"/>
                <c:pt idx="0">
                  <c:v>MXWO0IT Index</c:v>
                </c:pt>
              </c:strCache>
            </c:strRef>
          </c:tx>
          <c:spPr>
            <a:ln w="28575" cap="rnd">
              <a:solidFill>
                <a:schemeClr val="accent4"/>
              </a:solidFill>
              <a:round/>
            </a:ln>
            <a:effectLst/>
          </c:spPr>
          <c:marker>
            <c:symbol val="none"/>
          </c:marker>
          <c:cat>
            <c:numRef>
              <c:f>Hardcode!$AB$8:$AB$8772</c:f>
              <c:numCache>
                <c:formatCode>m/d/yyyy</c:formatCode>
                <c:ptCount val="8765"/>
                <c:pt idx="0">
                  <c:v>34701</c:v>
                </c:pt>
                <c:pt idx="1">
                  <c:v>34702</c:v>
                </c:pt>
                <c:pt idx="2">
                  <c:v>34703</c:v>
                </c:pt>
                <c:pt idx="3">
                  <c:v>34704</c:v>
                </c:pt>
                <c:pt idx="4">
                  <c:v>34705</c:v>
                </c:pt>
                <c:pt idx="5">
                  <c:v>34706</c:v>
                </c:pt>
                <c:pt idx="6">
                  <c:v>34707</c:v>
                </c:pt>
                <c:pt idx="7">
                  <c:v>34708</c:v>
                </c:pt>
                <c:pt idx="8">
                  <c:v>34709</c:v>
                </c:pt>
                <c:pt idx="9">
                  <c:v>34710</c:v>
                </c:pt>
                <c:pt idx="10">
                  <c:v>34711</c:v>
                </c:pt>
                <c:pt idx="11">
                  <c:v>34712</c:v>
                </c:pt>
                <c:pt idx="12">
                  <c:v>34713</c:v>
                </c:pt>
                <c:pt idx="13">
                  <c:v>34714</c:v>
                </c:pt>
                <c:pt idx="14">
                  <c:v>34715</c:v>
                </c:pt>
                <c:pt idx="15">
                  <c:v>34716</c:v>
                </c:pt>
                <c:pt idx="16">
                  <c:v>34717</c:v>
                </c:pt>
                <c:pt idx="17">
                  <c:v>34718</c:v>
                </c:pt>
                <c:pt idx="18">
                  <c:v>34719</c:v>
                </c:pt>
                <c:pt idx="19">
                  <c:v>34720</c:v>
                </c:pt>
                <c:pt idx="20">
                  <c:v>34721</c:v>
                </c:pt>
                <c:pt idx="21">
                  <c:v>34722</c:v>
                </c:pt>
                <c:pt idx="22">
                  <c:v>34723</c:v>
                </c:pt>
                <c:pt idx="23">
                  <c:v>34724</c:v>
                </c:pt>
                <c:pt idx="24">
                  <c:v>34725</c:v>
                </c:pt>
                <c:pt idx="25">
                  <c:v>34726</c:v>
                </c:pt>
                <c:pt idx="26">
                  <c:v>34727</c:v>
                </c:pt>
                <c:pt idx="27">
                  <c:v>34728</c:v>
                </c:pt>
                <c:pt idx="28">
                  <c:v>34729</c:v>
                </c:pt>
                <c:pt idx="29">
                  <c:v>34730</c:v>
                </c:pt>
                <c:pt idx="30">
                  <c:v>34731</c:v>
                </c:pt>
                <c:pt idx="31">
                  <c:v>34732</c:v>
                </c:pt>
                <c:pt idx="32">
                  <c:v>34733</c:v>
                </c:pt>
                <c:pt idx="33">
                  <c:v>34734</c:v>
                </c:pt>
                <c:pt idx="34">
                  <c:v>34735</c:v>
                </c:pt>
                <c:pt idx="35">
                  <c:v>34736</c:v>
                </c:pt>
                <c:pt idx="36">
                  <c:v>34737</c:v>
                </c:pt>
                <c:pt idx="37">
                  <c:v>34738</c:v>
                </c:pt>
                <c:pt idx="38">
                  <c:v>34739</c:v>
                </c:pt>
                <c:pt idx="39">
                  <c:v>34740</c:v>
                </c:pt>
                <c:pt idx="40">
                  <c:v>34741</c:v>
                </c:pt>
                <c:pt idx="41">
                  <c:v>34742</c:v>
                </c:pt>
                <c:pt idx="42">
                  <c:v>34743</c:v>
                </c:pt>
                <c:pt idx="43">
                  <c:v>34744</c:v>
                </c:pt>
                <c:pt idx="44">
                  <c:v>34745</c:v>
                </c:pt>
                <c:pt idx="45">
                  <c:v>34746</c:v>
                </c:pt>
                <c:pt idx="46">
                  <c:v>34747</c:v>
                </c:pt>
                <c:pt idx="47">
                  <c:v>34748</c:v>
                </c:pt>
                <c:pt idx="48">
                  <c:v>34749</c:v>
                </c:pt>
                <c:pt idx="49">
                  <c:v>34750</c:v>
                </c:pt>
                <c:pt idx="50">
                  <c:v>34751</c:v>
                </c:pt>
                <c:pt idx="51">
                  <c:v>34752</c:v>
                </c:pt>
                <c:pt idx="52">
                  <c:v>34753</c:v>
                </c:pt>
                <c:pt idx="53">
                  <c:v>34754</c:v>
                </c:pt>
                <c:pt idx="54">
                  <c:v>34755</c:v>
                </c:pt>
                <c:pt idx="55">
                  <c:v>34756</c:v>
                </c:pt>
                <c:pt idx="56">
                  <c:v>34757</c:v>
                </c:pt>
                <c:pt idx="57">
                  <c:v>34758</c:v>
                </c:pt>
                <c:pt idx="58">
                  <c:v>34759</c:v>
                </c:pt>
                <c:pt idx="59">
                  <c:v>34760</c:v>
                </c:pt>
                <c:pt idx="60">
                  <c:v>34761</c:v>
                </c:pt>
                <c:pt idx="61">
                  <c:v>34762</c:v>
                </c:pt>
                <c:pt idx="62">
                  <c:v>34763</c:v>
                </c:pt>
                <c:pt idx="63">
                  <c:v>34764</c:v>
                </c:pt>
                <c:pt idx="64">
                  <c:v>34765</c:v>
                </c:pt>
                <c:pt idx="65">
                  <c:v>34766</c:v>
                </c:pt>
                <c:pt idx="66">
                  <c:v>34767</c:v>
                </c:pt>
                <c:pt idx="67">
                  <c:v>34768</c:v>
                </c:pt>
                <c:pt idx="68">
                  <c:v>34769</c:v>
                </c:pt>
                <c:pt idx="69">
                  <c:v>34770</c:v>
                </c:pt>
                <c:pt idx="70">
                  <c:v>34771</c:v>
                </c:pt>
                <c:pt idx="71">
                  <c:v>34772</c:v>
                </c:pt>
                <c:pt idx="72">
                  <c:v>34773</c:v>
                </c:pt>
                <c:pt idx="73">
                  <c:v>34774</c:v>
                </c:pt>
                <c:pt idx="74">
                  <c:v>34775</c:v>
                </c:pt>
                <c:pt idx="75">
                  <c:v>34776</c:v>
                </c:pt>
                <c:pt idx="76">
                  <c:v>34777</c:v>
                </c:pt>
                <c:pt idx="77">
                  <c:v>34778</c:v>
                </c:pt>
                <c:pt idx="78">
                  <c:v>34779</c:v>
                </c:pt>
                <c:pt idx="79">
                  <c:v>34780</c:v>
                </c:pt>
                <c:pt idx="80">
                  <c:v>34781</c:v>
                </c:pt>
                <c:pt idx="81">
                  <c:v>34782</c:v>
                </c:pt>
                <c:pt idx="82">
                  <c:v>34783</c:v>
                </c:pt>
                <c:pt idx="83">
                  <c:v>34784</c:v>
                </c:pt>
                <c:pt idx="84">
                  <c:v>34785</c:v>
                </c:pt>
                <c:pt idx="85">
                  <c:v>34786</c:v>
                </c:pt>
                <c:pt idx="86">
                  <c:v>34787</c:v>
                </c:pt>
                <c:pt idx="87">
                  <c:v>34788</c:v>
                </c:pt>
                <c:pt idx="88">
                  <c:v>34789</c:v>
                </c:pt>
                <c:pt idx="89">
                  <c:v>34790</c:v>
                </c:pt>
                <c:pt idx="90">
                  <c:v>34791</c:v>
                </c:pt>
                <c:pt idx="91">
                  <c:v>34792</c:v>
                </c:pt>
                <c:pt idx="92">
                  <c:v>34793</c:v>
                </c:pt>
                <c:pt idx="93">
                  <c:v>34794</c:v>
                </c:pt>
                <c:pt idx="94">
                  <c:v>34795</c:v>
                </c:pt>
                <c:pt idx="95">
                  <c:v>34796</c:v>
                </c:pt>
                <c:pt idx="96">
                  <c:v>34797</c:v>
                </c:pt>
                <c:pt idx="97">
                  <c:v>34798</c:v>
                </c:pt>
                <c:pt idx="98">
                  <c:v>34799</c:v>
                </c:pt>
                <c:pt idx="99">
                  <c:v>34800</c:v>
                </c:pt>
                <c:pt idx="100">
                  <c:v>34801</c:v>
                </c:pt>
                <c:pt idx="101">
                  <c:v>34802</c:v>
                </c:pt>
                <c:pt idx="102">
                  <c:v>34803</c:v>
                </c:pt>
                <c:pt idx="103">
                  <c:v>34804</c:v>
                </c:pt>
                <c:pt idx="104">
                  <c:v>34805</c:v>
                </c:pt>
                <c:pt idx="105">
                  <c:v>34806</c:v>
                </c:pt>
                <c:pt idx="106">
                  <c:v>34807</c:v>
                </c:pt>
                <c:pt idx="107">
                  <c:v>34808</c:v>
                </c:pt>
                <c:pt idx="108">
                  <c:v>34809</c:v>
                </c:pt>
                <c:pt idx="109">
                  <c:v>34810</c:v>
                </c:pt>
                <c:pt idx="110">
                  <c:v>34811</c:v>
                </c:pt>
                <c:pt idx="111">
                  <c:v>34812</c:v>
                </c:pt>
                <c:pt idx="112">
                  <c:v>34813</c:v>
                </c:pt>
                <c:pt idx="113">
                  <c:v>34814</c:v>
                </c:pt>
                <c:pt idx="114">
                  <c:v>34815</c:v>
                </c:pt>
                <c:pt idx="115">
                  <c:v>34816</c:v>
                </c:pt>
                <c:pt idx="116">
                  <c:v>34817</c:v>
                </c:pt>
                <c:pt idx="117">
                  <c:v>34818</c:v>
                </c:pt>
                <c:pt idx="118">
                  <c:v>34819</c:v>
                </c:pt>
                <c:pt idx="119">
                  <c:v>34820</c:v>
                </c:pt>
                <c:pt idx="120">
                  <c:v>34821</c:v>
                </c:pt>
                <c:pt idx="121">
                  <c:v>34822</c:v>
                </c:pt>
                <c:pt idx="122">
                  <c:v>34823</c:v>
                </c:pt>
                <c:pt idx="123">
                  <c:v>34824</c:v>
                </c:pt>
                <c:pt idx="124">
                  <c:v>34825</c:v>
                </c:pt>
                <c:pt idx="125">
                  <c:v>34826</c:v>
                </c:pt>
                <c:pt idx="126">
                  <c:v>34827</c:v>
                </c:pt>
                <c:pt idx="127">
                  <c:v>34828</c:v>
                </c:pt>
                <c:pt idx="128">
                  <c:v>34829</c:v>
                </c:pt>
                <c:pt idx="129">
                  <c:v>34830</c:v>
                </c:pt>
                <c:pt idx="130">
                  <c:v>34831</c:v>
                </c:pt>
                <c:pt idx="131">
                  <c:v>34832</c:v>
                </c:pt>
                <c:pt idx="132">
                  <c:v>34833</c:v>
                </c:pt>
                <c:pt idx="133">
                  <c:v>34834</c:v>
                </c:pt>
                <c:pt idx="134">
                  <c:v>34835</c:v>
                </c:pt>
                <c:pt idx="135">
                  <c:v>34836</c:v>
                </c:pt>
                <c:pt idx="136">
                  <c:v>34837</c:v>
                </c:pt>
                <c:pt idx="137">
                  <c:v>34838</c:v>
                </c:pt>
                <c:pt idx="138">
                  <c:v>34839</c:v>
                </c:pt>
                <c:pt idx="139">
                  <c:v>34840</c:v>
                </c:pt>
                <c:pt idx="140">
                  <c:v>34841</c:v>
                </c:pt>
                <c:pt idx="141">
                  <c:v>34842</c:v>
                </c:pt>
                <c:pt idx="142">
                  <c:v>34843</c:v>
                </c:pt>
                <c:pt idx="143">
                  <c:v>34844</c:v>
                </c:pt>
                <c:pt idx="144">
                  <c:v>34845</c:v>
                </c:pt>
                <c:pt idx="145">
                  <c:v>34846</c:v>
                </c:pt>
                <c:pt idx="146">
                  <c:v>34847</c:v>
                </c:pt>
                <c:pt idx="147">
                  <c:v>34848</c:v>
                </c:pt>
                <c:pt idx="148">
                  <c:v>34849</c:v>
                </c:pt>
                <c:pt idx="149">
                  <c:v>34850</c:v>
                </c:pt>
                <c:pt idx="150">
                  <c:v>34851</c:v>
                </c:pt>
                <c:pt idx="151">
                  <c:v>34852</c:v>
                </c:pt>
                <c:pt idx="152">
                  <c:v>34853</c:v>
                </c:pt>
                <c:pt idx="153">
                  <c:v>34854</c:v>
                </c:pt>
                <c:pt idx="154">
                  <c:v>34855</c:v>
                </c:pt>
                <c:pt idx="155">
                  <c:v>34856</c:v>
                </c:pt>
                <c:pt idx="156">
                  <c:v>34857</c:v>
                </c:pt>
                <c:pt idx="157">
                  <c:v>34858</c:v>
                </c:pt>
                <c:pt idx="158">
                  <c:v>34859</c:v>
                </c:pt>
                <c:pt idx="159">
                  <c:v>34860</c:v>
                </c:pt>
                <c:pt idx="160">
                  <c:v>34861</c:v>
                </c:pt>
                <c:pt idx="161">
                  <c:v>34862</c:v>
                </c:pt>
                <c:pt idx="162">
                  <c:v>34863</c:v>
                </c:pt>
                <c:pt idx="163">
                  <c:v>34864</c:v>
                </c:pt>
                <c:pt idx="164">
                  <c:v>34865</c:v>
                </c:pt>
                <c:pt idx="165">
                  <c:v>34866</c:v>
                </c:pt>
                <c:pt idx="166">
                  <c:v>34867</c:v>
                </c:pt>
                <c:pt idx="167">
                  <c:v>34868</c:v>
                </c:pt>
                <c:pt idx="168">
                  <c:v>34869</c:v>
                </c:pt>
                <c:pt idx="169">
                  <c:v>34870</c:v>
                </c:pt>
                <c:pt idx="170">
                  <c:v>34871</c:v>
                </c:pt>
                <c:pt idx="171">
                  <c:v>34872</c:v>
                </c:pt>
                <c:pt idx="172">
                  <c:v>34873</c:v>
                </c:pt>
                <c:pt idx="173">
                  <c:v>34874</c:v>
                </c:pt>
                <c:pt idx="174">
                  <c:v>34875</c:v>
                </c:pt>
                <c:pt idx="175">
                  <c:v>34876</c:v>
                </c:pt>
                <c:pt idx="176">
                  <c:v>34877</c:v>
                </c:pt>
                <c:pt idx="177">
                  <c:v>34878</c:v>
                </c:pt>
                <c:pt idx="178">
                  <c:v>34879</c:v>
                </c:pt>
                <c:pt idx="179">
                  <c:v>34880</c:v>
                </c:pt>
                <c:pt idx="180">
                  <c:v>34881</c:v>
                </c:pt>
                <c:pt idx="181">
                  <c:v>34882</c:v>
                </c:pt>
                <c:pt idx="182">
                  <c:v>34883</c:v>
                </c:pt>
                <c:pt idx="183">
                  <c:v>34884</c:v>
                </c:pt>
                <c:pt idx="184">
                  <c:v>34885</c:v>
                </c:pt>
                <c:pt idx="185">
                  <c:v>34886</c:v>
                </c:pt>
                <c:pt idx="186">
                  <c:v>34887</c:v>
                </c:pt>
                <c:pt idx="187">
                  <c:v>34888</c:v>
                </c:pt>
                <c:pt idx="188">
                  <c:v>34889</c:v>
                </c:pt>
                <c:pt idx="189">
                  <c:v>34890</c:v>
                </c:pt>
                <c:pt idx="190">
                  <c:v>34891</c:v>
                </c:pt>
                <c:pt idx="191">
                  <c:v>34892</c:v>
                </c:pt>
                <c:pt idx="192">
                  <c:v>34893</c:v>
                </c:pt>
                <c:pt idx="193">
                  <c:v>34894</c:v>
                </c:pt>
                <c:pt idx="194">
                  <c:v>34895</c:v>
                </c:pt>
                <c:pt idx="195">
                  <c:v>34896</c:v>
                </c:pt>
                <c:pt idx="196">
                  <c:v>34897</c:v>
                </c:pt>
                <c:pt idx="197">
                  <c:v>34898</c:v>
                </c:pt>
                <c:pt idx="198">
                  <c:v>34899</c:v>
                </c:pt>
                <c:pt idx="199">
                  <c:v>34900</c:v>
                </c:pt>
                <c:pt idx="200">
                  <c:v>34901</c:v>
                </c:pt>
                <c:pt idx="201">
                  <c:v>34902</c:v>
                </c:pt>
                <c:pt idx="202">
                  <c:v>34903</c:v>
                </c:pt>
                <c:pt idx="203">
                  <c:v>34904</c:v>
                </c:pt>
                <c:pt idx="204">
                  <c:v>34905</c:v>
                </c:pt>
                <c:pt idx="205">
                  <c:v>34906</c:v>
                </c:pt>
                <c:pt idx="206">
                  <c:v>34907</c:v>
                </c:pt>
                <c:pt idx="207">
                  <c:v>34908</c:v>
                </c:pt>
                <c:pt idx="208">
                  <c:v>34909</c:v>
                </c:pt>
                <c:pt idx="209">
                  <c:v>34910</c:v>
                </c:pt>
                <c:pt idx="210">
                  <c:v>34911</c:v>
                </c:pt>
                <c:pt idx="211">
                  <c:v>34912</c:v>
                </c:pt>
                <c:pt idx="212">
                  <c:v>34913</c:v>
                </c:pt>
                <c:pt idx="213">
                  <c:v>34914</c:v>
                </c:pt>
                <c:pt idx="214">
                  <c:v>34915</c:v>
                </c:pt>
                <c:pt idx="215">
                  <c:v>34916</c:v>
                </c:pt>
                <c:pt idx="216">
                  <c:v>34917</c:v>
                </c:pt>
                <c:pt idx="217">
                  <c:v>34918</c:v>
                </c:pt>
                <c:pt idx="218">
                  <c:v>34919</c:v>
                </c:pt>
                <c:pt idx="219">
                  <c:v>34920</c:v>
                </c:pt>
                <c:pt idx="220">
                  <c:v>34921</c:v>
                </c:pt>
                <c:pt idx="221">
                  <c:v>34922</c:v>
                </c:pt>
                <c:pt idx="222">
                  <c:v>34923</c:v>
                </c:pt>
                <c:pt idx="223">
                  <c:v>34924</c:v>
                </c:pt>
                <c:pt idx="224">
                  <c:v>34925</c:v>
                </c:pt>
                <c:pt idx="225">
                  <c:v>34926</c:v>
                </c:pt>
                <c:pt idx="226">
                  <c:v>34927</c:v>
                </c:pt>
                <c:pt idx="227">
                  <c:v>34928</c:v>
                </c:pt>
                <c:pt idx="228">
                  <c:v>34929</c:v>
                </c:pt>
                <c:pt idx="229">
                  <c:v>34930</c:v>
                </c:pt>
                <c:pt idx="230">
                  <c:v>34931</c:v>
                </c:pt>
                <c:pt idx="231">
                  <c:v>34932</c:v>
                </c:pt>
                <c:pt idx="232">
                  <c:v>34933</c:v>
                </c:pt>
                <c:pt idx="233">
                  <c:v>34934</c:v>
                </c:pt>
                <c:pt idx="234">
                  <c:v>34935</c:v>
                </c:pt>
                <c:pt idx="235">
                  <c:v>34936</c:v>
                </c:pt>
                <c:pt idx="236">
                  <c:v>34937</c:v>
                </c:pt>
                <c:pt idx="237">
                  <c:v>34938</c:v>
                </c:pt>
                <c:pt idx="238">
                  <c:v>34939</c:v>
                </c:pt>
                <c:pt idx="239">
                  <c:v>34940</c:v>
                </c:pt>
                <c:pt idx="240">
                  <c:v>34941</c:v>
                </c:pt>
                <c:pt idx="241">
                  <c:v>34942</c:v>
                </c:pt>
                <c:pt idx="242">
                  <c:v>34943</c:v>
                </c:pt>
                <c:pt idx="243">
                  <c:v>34944</c:v>
                </c:pt>
                <c:pt idx="244">
                  <c:v>34945</c:v>
                </c:pt>
                <c:pt idx="245">
                  <c:v>34946</c:v>
                </c:pt>
                <c:pt idx="246">
                  <c:v>34947</c:v>
                </c:pt>
                <c:pt idx="247">
                  <c:v>34948</c:v>
                </c:pt>
                <c:pt idx="248">
                  <c:v>34949</c:v>
                </c:pt>
                <c:pt idx="249">
                  <c:v>34950</c:v>
                </c:pt>
                <c:pt idx="250">
                  <c:v>34951</c:v>
                </c:pt>
                <c:pt idx="251">
                  <c:v>34952</c:v>
                </c:pt>
                <c:pt idx="252">
                  <c:v>34953</c:v>
                </c:pt>
                <c:pt idx="253">
                  <c:v>34954</c:v>
                </c:pt>
                <c:pt idx="254">
                  <c:v>34955</c:v>
                </c:pt>
                <c:pt idx="255">
                  <c:v>34956</c:v>
                </c:pt>
                <c:pt idx="256">
                  <c:v>34957</c:v>
                </c:pt>
                <c:pt idx="257">
                  <c:v>34958</c:v>
                </c:pt>
                <c:pt idx="258">
                  <c:v>34959</c:v>
                </c:pt>
                <c:pt idx="259">
                  <c:v>34960</c:v>
                </c:pt>
                <c:pt idx="260">
                  <c:v>34961</c:v>
                </c:pt>
                <c:pt idx="261">
                  <c:v>34962</c:v>
                </c:pt>
                <c:pt idx="262">
                  <c:v>34963</c:v>
                </c:pt>
                <c:pt idx="263">
                  <c:v>34964</c:v>
                </c:pt>
                <c:pt idx="264">
                  <c:v>34965</c:v>
                </c:pt>
                <c:pt idx="265">
                  <c:v>34966</c:v>
                </c:pt>
                <c:pt idx="266">
                  <c:v>34967</c:v>
                </c:pt>
                <c:pt idx="267">
                  <c:v>34968</c:v>
                </c:pt>
                <c:pt idx="268">
                  <c:v>34969</c:v>
                </c:pt>
                <c:pt idx="269">
                  <c:v>34970</c:v>
                </c:pt>
                <c:pt idx="270">
                  <c:v>34971</c:v>
                </c:pt>
                <c:pt idx="271">
                  <c:v>34972</c:v>
                </c:pt>
                <c:pt idx="272">
                  <c:v>34973</c:v>
                </c:pt>
                <c:pt idx="273">
                  <c:v>34974</c:v>
                </c:pt>
                <c:pt idx="274">
                  <c:v>34975</c:v>
                </c:pt>
                <c:pt idx="275">
                  <c:v>34976</c:v>
                </c:pt>
                <c:pt idx="276">
                  <c:v>34977</c:v>
                </c:pt>
                <c:pt idx="277">
                  <c:v>34978</c:v>
                </c:pt>
                <c:pt idx="278">
                  <c:v>34979</c:v>
                </c:pt>
                <c:pt idx="279">
                  <c:v>34980</c:v>
                </c:pt>
                <c:pt idx="280">
                  <c:v>34981</c:v>
                </c:pt>
                <c:pt idx="281">
                  <c:v>34982</c:v>
                </c:pt>
                <c:pt idx="282">
                  <c:v>34983</c:v>
                </c:pt>
                <c:pt idx="283">
                  <c:v>34984</c:v>
                </c:pt>
                <c:pt idx="284">
                  <c:v>34985</c:v>
                </c:pt>
                <c:pt idx="285">
                  <c:v>34986</c:v>
                </c:pt>
                <c:pt idx="286">
                  <c:v>34987</c:v>
                </c:pt>
                <c:pt idx="287">
                  <c:v>34988</c:v>
                </c:pt>
                <c:pt idx="288">
                  <c:v>34989</c:v>
                </c:pt>
                <c:pt idx="289">
                  <c:v>34990</c:v>
                </c:pt>
                <c:pt idx="290">
                  <c:v>34991</c:v>
                </c:pt>
                <c:pt idx="291">
                  <c:v>34992</c:v>
                </c:pt>
                <c:pt idx="292">
                  <c:v>34993</c:v>
                </c:pt>
                <c:pt idx="293">
                  <c:v>34994</c:v>
                </c:pt>
                <c:pt idx="294">
                  <c:v>34995</c:v>
                </c:pt>
                <c:pt idx="295">
                  <c:v>34996</c:v>
                </c:pt>
                <c:pt idx="296">
                  <c:v>34997</c:v>
                </c:pt>
                <c:pt idx="297">
                  <c:v>34998</c:v>
                </c:pt>
                <c:pt idx="298">
                  <c:v>34999</c:v>
                </c:pt>
                <c:pt idx="299">
                  <c:v>35000</c:v>
                </c:pt>
                <c:pt idx="300">
                  <c:v>35001</c:v>
                </c:pt>
                <c:pt idx="301">
                  <c:v>35002</c:v>
                </c:pt>
                <c:pt idx="302">
                  <c:v>35003</c:v>
                </c:pt>
                <c:pt idx="303">
                  <c:v>35004</c:v>
                </c:pt>
                <c:pt idx="304">
                  <c:v>35005</c:v>
                </c:pt>
                <c:pt idx="305">
                  <c:v>35006</c:v>
                </c:pt>
                <c:pt idx="306">
                  <c:v>35007</c:v>
                </c:pt>
                <c:pt idx="307">
                  <c:v>35008</c:v>
                </c:pt>
                <c:pt idx="308">
                  <c:v>35009</c:v>
                </c:pt>
                <c:pt idx="309">
                  <c:v>35010</c:v>
                </c:pt>
                <c:pt idx="310">
                  <c:v>35011</c:v>
                </c:pt>
                <c:pt idx="311">
                  <c:v>35012</c:v>
                </c:pt>
                <c:pt idx="312">
                  <c:v>35013</c:v>
                </c:pt>
                <c:pt idx="313">
                  <c:v>35014</c:v>
                </c:pt>
                <c:pt idx="314">
                  <c:v>35015</c:v>
                </c:pt>
                <c:pt idx="315">
                  <c:v>35016</c:v>
                </c:pt>
                <c:pt idx="316">
                  <c:v>35017</c:v>
                </c:pt>
                <c:pt idx="317">
                  <c:v>35018</c:v>
                </c:pt>
                <c:pt idx="318">
                  <c:v>35019</c:v>
                </c:pt>
                <c:pt idx="319">
                  <c:v>35020</c:v>
                </c:pt>
                <c:pt idx="320">
                  <c:v>35021</c:v>
                </c:pt>
                <c:pt idx="321">
                  <c:v>35022</c:v>
                </c:pt>
                <c:pt idx="322">
                  <c:v>35023</c:v>
                </c:pt>
                <c:pt idx="323">
                  <c:v>35024</c:v>
                </c:pt>
                <c:pt idx="324">
                  <c:v>35025</c:v>
                </c:pt>
                <c:pt idx="325">
                  <c:v>35026</c:v>
                </c:pt>
                <c:pt idx="326">
                  <c:v>35027</c:v>
                </c:pt>
                <c:pt idx="327">
                  <c:v>35028</c:v>
                </c:pt>
                <c:pt idx="328">
                  <c:v>35029</c:v>
                </c:pt>
                <c:pt idx="329">
                  <c:v>35030</c:v>
                </c:pt>
                <c:pt idx="330">
                  <c:v>35031</c:v>
                </c:pt>
                <c:pt idx="331">
                  <c:v>35032</c:v>
                </c:pt>
                <c:pt idx="332">
                  <c:v>35033</c:v>
                </c:pt>
                <c:pt idx="333">
                  <c:v>35034</c:v>
                </c:pt>
                <c:pt idx="334">
                  <c:v>35035</c:v>
                </c:pt>
                <c:pt idx="335">
                  <c:v>35036</c:v>
                </c:pt>
                <c:pt idx="336">
                  <c:v>35037</c:v>
                </c:pt>
                <c:pt idx="337">
                  <c:v>35038</c:v>
                </c:pt>
                <c:pt idx="338">
                  <c:v>35039</c:v>
                </c:pt>
                <c:pt idx="339">
                  <c:v>35040</c:v>
                </c:pt>
                <c:pt idx="340">
                  <c:v>35041</c:v>
                </c:pt>
                <c:pt idx="341">
                  <c:v>35042</c:v>
                </c:pt>
                <c:pt idx="342">
                  <c:v>35043</c:v>
                </c:pt>
                <c:pt idx="343">
                  <c:v>35044</c:v>
                </c:pt>
                <c:pt idx="344">
                  <c:v>35045</c:v>
                </c:pt>
                <c:pt idx="345">
                  <c:v>35046</c:v>
                </c:pt>
                <c:pt idx="346">
                  <c:v>35047</c:v>
                </c:pt>
                <c:pt idx="347">
                  <c:v>35048</c:v>
                </c:pt>
                <c:pt idx="348">
                  <c:v>35049</c:v>
                </c:pt>
                <c:pt idx="349">
                  <c:v>35050</c:v>
                </c:pt>
                <c:pt idx="350">
                  <c:v>35051</c:v>
                </c:pt>
                <c:pt idx="351">
                  <c:v>35052</c:v>
                </c:pt>
                <c:pt idx="352">
                  <c:v>35053</c:v>
                </c:pt>
                <c:pt idx="353">
                  <c:v>35054</c:v>
                </c:pt>
                <c:pt idx="354">
                  <c:v>35055</c:v>
                </c:pt>
                <c:pt idx="355">
                  <c:v>35056</c:v>
                </c:pt>
                <c:pt idx="356">
                  <c:v>35057</c:v>
                </c:pt>
                <c:pt idx="357">
                  <c:v>35058</c:v>
                </c:pt>
                <c:pt idx="358">
                  <c:v>35059</c:v>
                </c:pt>
                <c:pt idx="359">
                  <c:v>35060</c:v>
                </c:pt>
                <c:pt idx="360">
                  <c:v>35061</c:v>
                </c:pt>
                <c:pt idx="361">
                  <c:v>35062</c:v>
                </c:pt>
                <c:pt idx="362">
                  <c:v>35063</c:v>
                </c:pt>
                <c:pt idx="363">
                  <c:v>35064</c:v>
                </c:pt>
                <c:pt idx="364">
                  <c:v>35065</c:v>
                </c:pt>
                <c:pt idx="365">
                  <c:v>35066</c:v>
                </c:pt>
                <c:pt idx="366">
                  <c:v>35067</c:v>
                </c:pt>
                <c:pt idx="367">
                  <c:v>35068</c:v>
                </c:pt>
                <c:pt idx="368">
                  <c:v>35069</c:v>
                </c:pt>
                <c:pt idx="369">
                  <c:v>35070</c:v>
                </c:pt>
                <c:pt idx="370">
                  <c:v>35071</c:v>
                </c:pt>
                <c:pt idx="371">
                  <c:v>35072</c:v>
                </c:pt>
                <c:pt idx="372">
                  <c:v>35073</c:v>
                </c:pt>
                <c:pt idx="373">
                  <c:v>35074</c:v>
                </c:pt>
                <c:pt idx="374">
                  <c:v>35075</c:v>
                </c:pt>
                <c:pt idx="375">
                  <c:v>35076</c:v>
                </c:pt>
                <c:pt idx="376">
                  <c:v>35077</c:v>
                </c:pt>
                <c:pt idx="377">
                  <c:v>35078</c:v>
                </c:pt>
                <c:pt idx="378">
                  <c:v>35079</c:v>
                </c:pt>
                <c:pt idx="379">
                  <c:v>35080</c:v>
                </c:pt>
                <c:pt idx="380">
                  <c:v>35081</c:v>
                </c:pt>
                <c:pt idx="381">
                  <c:v>35082</c:v>
                </c:pt>
                <c:pt idx="382">
                  <c:v>35083</c:v>
                </c:pt>
                <c:pt idx="383">
                  <c:v>35084</c:v>
                </c:pt>
                <c:pt idx="384">
                  <c:v>35085</c:v>
                </c:pt>
                <c:pt idx="385">
                  <c:v>35086</c:v>
                </c:pt>
                <c:pt idx="386">
                  <c:v>35087</c:v>
                </c:pt>
                <c:pt idx="387">
                  <c:v>35088</c:v>
                </c:pt>
                <c:pt idx="388">
                  <c:v>35089</c:v>
                </c:pt>
                <c:pt idx="389">
                  <c:v>35090</c:v>
                </c:pt>
                <c:pt idx="390">
                  <c:v>35091</c:v>
                </c:pt>
                <c:pt idx="391">
                  <c:v>35092</c:v>
                </c:pt>
                <c:pt idx="392">
                  <c:v>35093</c:v>
                </c:pt>
                <c:pt idx="393">
                  <c:v>35094</c:v>
                </c:pt>
                <c:pt idx="394">
                  <c:v>35095</c:v>
                </c:pt>
                <c:pt idx="395">
                  <c:v>35096</c:v>
                </c:pt>
                <c:pt idx="396">
                  <c:v>35097</c:v>
                </c:pt>
                <c:pt idx="397">
                  <c:v>35098</c:v>
                </c:pt>
                <c:pt idx="398">
                  <c:v>35099</c:v>
                </c:pt>
                <c:pt idx="399">
                  <c:v>35100</c:v>
                </c:pt>
                <c:pt idx="400">
                  <c:v>35101</c:v>
                </c:pt>
                <c:pt idx="401">
                  <c:v>35102</c:v>
                </c:pt>
                <c:pt idx="402">
                  <c:v>35103</c:v>
                </c:pt>
                <c:pt idx="403">
                  <c:v>35104</c:v>
                </c:pt>
                <c:pt idx="404">
                  <c:v>35105</c:v>
                </c:pt>
                <c:pt idx="405">
                  <c:v>35106</c:v>
                </c:pt>
                <c:pt idx="406">
                  <c:v>35107</c:v>
                </c:pt>
                <c:pt idx="407">
                  <c:v>35108</c:v>
                </c:pt>
                <c:pt idx="408">
                  <c:v>35109</c:v>
                </c:pt>
                <c:pt idx="409">
                  <c:v>35110</c:v>
                </c:pt>
                <c:pt idx="410">
                  <c:v>35111</c:v>
                </c:pt>
                <c:pt idx="411">
                  <c:v>35112</c:v>
                </c:pt>
                <c:pt idx="412">
                  <c:v>35113</c:v>
                </c:pt>
                <c:pt idx="413">
                  <c:v>35114</c:v>
                </c:pt>
                <c:pt idx="414">
                  <c:v>35115</c:v>
                </c:pt>
                <c:pt idx="415">
                  <c:v>35116</c:v>
                </c:pt>
                <c:pt idx="416">
                  <c:v>35117</c:v>
                </c:pt>
                <c:pt idx="417">
                  <c:v>35118</c:v>
                </c:pt>
                <c:pt idx="418">
                  <c:v>35119</c:v>
                </c:pt>
                <c:pt idx="419">
                  <c:v>35120</c:v>
                </c:pt>
                <c:pt idx="420">
                  <c:v>35121</c:v>
                </c:pt>
                <c:pt idx="421">
                  <c:v>35122</c:v>
                </c:pt>
                <c:pt idx="422">
                  <c:v>35123</c:v>
                </c:pt>
                <c:pt idx="423">
                  <c:v>35124</c:v>
                </c:pt>
                <c:pt idx="424">
                  <c:v>35125</c:v>
                </c:pt>
                <c:pt idx="425">
                  <c:v>35126</c:v>
                </c:pt>
                <c:pt idx="426">
                  <c:v>35127</c:v>
                </c:pt>
                <c:pt idx="427">
                  <c:v>35128</c:v>
                </c:pt>
                <c:pt idx="428">
                  <c:v>35129</c:v>
                </c:pt>
                <c:pt idx="429">
                  <c:v>35130</c:v>
                </c:pt>
                <c:pt idx="430">
                  <c:v>35131</c:v>
                </c:pt>
                <c:pt idx="431">
                  <c:v>35132</c:v>
                </c:pt>
                <c:pt idx="432">
                  <c:v>35133</c:v>
                </c:pt>
                <c:pt idx="433">
                  <c:v>35134</c:v>
                </c:pt>
                <c:pt idx="434">
                  <c:v>35135</c:v>
                </c:pt>
                <c:pt idx="435">
                  <c:v>35136</c:v>
                </c:pt>
                <c:pt idx="436">
                  <c:v>35137</c:v>
                </c:pt>
                <c:pt idx="437">
                  <c:v>35138</c:v>
                </c:pt>
                <c:pt idx="438">
                  <c:v>35139</c:v>
                </c:pt>
                <c:pt idx="439">
                  <c:v>35140</c:v>
                </c:pt>
                <c:pt idx="440">
                  <c:v>35141</c:v>
                </c:pt>
                <c:pt idx="441">
                  <c:v>35142</c:v>
                </c:pt>
                <c:pt idx="442">
                  <c:v>35143</c:v>
                </c:pt>
                <c:pt idx="443">
                  <c:v>35144</c:v>
                </c:pt>
                <c:pt idx="444">
                  <c:v>35145</c:v>
                </c:pt>
                <c:pt idx="445">
                  <c:v>35146</c:v>
                </c:pt>
                <c:pt idx="446">
                  <c:v>35147</c:v>
                </c:pt>
                <c:pt idx="447">
                  <c:v>35148</c:v>
                </c:pt>
                <c:pt idx="448">
                  <c:v>35149</c:v>
                </c:pt>
                <c:pt idx="449">
                  <c:v>35150</c:v>
                </c:pt>
                <c:pt idx="450">
                  <c:v>35151</c:v>
                </c:pt>
                <c:pt idx="451">
                  <c:v>35152</c:v>
                </c:pt>
                <c:pt idx="452">
                  <c:v>35153</c:v>
                </c:pt>
                <c:pt idx="453">
                  <c:v>35154</c:v>
                </c:pt>
                <c:pt idx="454">
                  <c:v>35155</c:v>
                </c:pt>
                <c:pt idx="455">
                  <c:v>35156</c:v>
                </c:pt>
                <c:pt idx="456">
                  <c:v>35157</c:v>
                </c:pt>
                <c:pt idx="457">
                  <c:v>35158</c:v>
                </c:pt>
                <c:pt idx="458">
                  <c:v>35159</c:v>
                </c:pt>
                <c:pt idx="459">
                  <c:v>35160</c:v>
                </c:pt>
                <c:pt idx="460">
                  <c:v>35161</c:v>
                </c:pt>
                <c:pt idx="461">
                  <c:v>35162</c:v>
                </c:pt>
                <c:pt idx="462">
                  <c:v>35163</c:v>
                </c:pt>
                <c:pt idx="463">
                  <c:v>35164</c:v>
                </c:pt>
                <c:pt idx="464">
                  <c:v>35165</c:v>
                </c:pt>
                <c:pt idx="465">
                  <c:v>35166</c:v>
                </c:pt>
                <c:pt idx="466">
                  <c:v>35167</c:v>
                </c:pt>
                <c:pt idx="467">
                  <c:v>35168</c:v>
                </c:pt>
                <c:pt idx="468">
                  <c:v>35169</c:v>
                </c:pt>
                <c:pt idx="469">
                  <c:v>35170</c:v>
                </c:pt>
                <c:pt idx="470">
                  <c:v>35171</c:v>
                </c:pt>
                <c:pt idx="471">
                  <c:v>35172</c:v>
                </c:pt>
                <c:pt idx="472">
                  <c:v>35173</c:v>
                </c:pt>
                <c:pt idx="473">
                  <c:v>35174</c:v>
                </c:pt>
                <c:pt idx="474">
                  <c:v>35175</c:v>
                </c:pt>
                <c:pt idx="475">
                  <c:v>35176</c:v>
                </c:pt>
                <c:pt idx="476">
                  <c:v>35177</c:v>
                </c:pt>
                <c:pt idx="477">
                  <c:v>35178</c:v>
                </c:pt>
                <c:pt idx="478">
                  <c:v>35179</c:v>
                </c:pt>
                <c:pt idx="479">
                  <c:v>35180</c:v>
                </c:pt>
                <c:pt idx="480">
                  <c:v>35181</c:v>
                </c:pt>
                <c:pt idx="481">
                  <c:v>35182</c:v>
                </c:pt>
                <c:pt idx="482">
                  <c:v>35183</c:v>
                </c:pt>
                <c:pt idx="483">
                  <c:v>35184</c:v>
                </c:pt>
                <c:pt idx="484">
                  <c:v>35185</c:v>
                </c:pt>
                <c:pt idx="485">
                  <c:v>35186</c:v>
                </c:pt>
                <c:pt idx="486">
                  <c:v>35187</c:v>
                </c:pt>
                <c:pt idx="487">
                  <c:v>35188</c:v>
                </c:pt>
                <c:pt idx="488">
                  <c:v>35189</c:v>
                </c:pt>
                <c:pt idx="489">
                  <c:v>35190</c:v>
                </c:pt>
                <c:pt idx="490">
                  <c:v>35191</c:v>
                </c:pt>
                <c:pt idx="491">
                  <c:v>35192</c:v>
                </c:pt>
                <c:pt idx="492">
                  <c:v>35193</c:v>
                </c:pt>
                <c:pt idx="493">
                  <c:v>35194</c:v>
                </c:pt>
                <c:pt idx="494">
                  <c:v>35195</c:v>
                </c:pt>
                <c:pt idx="495">
                  <c:v>35196</c:v>
                </c:pt>
                <c:pt idx="496">
                  <c:v>35197</c:v>
                </c:pt>
                <c:pt idx="497">
                  <c:v>35198</c:v>
                </c:pt>
                <c:pt idx="498">
                  <c:v>35199</c:v>
                </c:pt>
                <c:pt idx="499">
                  <c:v>35200</c:v>
                </c:pt>
                <c:pt idx="500">
                  <c:v>35201</c:v>
                </c:pt>
                <c:pt idx="501">
                  <c:v>35202</c:v>
                </c:pt>
                <c:pt idx="502">
                  <c:v>35203</c:v>
                </c:pt>
                <c:pt idx="503">
                  <c:v>35204</c:v>
                </c:pt>
                <c:pt idx="504">
                  <c:v>35205</c:v>
                </c:pt>
                <c:pt idx="505">
                  <c:v>35206</c:v>
                </c:pt>
                <c:pt idx="506">
                  <c:v>35207</c:v>
                </c:pt>
                <c:pt idx="507">
                  <c:v>35208</c:v>
                </c:pt>
                <c:pt idx="508">
                  <c:v>35209</c:v>
                </c:pt>
                <c:pt idx="509">
                  <c:v>35210</c:v>
                </c:pt>
                <c:pt idx="510">
                  <c:v>35211</c:v>
                </c:pt>
                <c:pt idx="511">
                  <c:v>35212</c:v>
                </c:pt>
                <c:pt idx="512">
                  <c:v>35213</c:v>
                </c:pt>
                <c:pt idx="513">
                  <c:v>35214</c:v>
                </c:pt>
                <c:pt idx="514">
                  <c:v>35215</c:v>
                </c:pt>
                <c:pt idx="515">
                  <c:v>35216</c:v>
                </c:pt>
                <c:pt idx="516">
                  <c:v>35217</c:v>
                </c:pt>
                <c:pt idx="517">
                  <c:v>35218</c:v>
                </c:pt>
                <c:pt idx="518">
                  <c:v>35219</c:v>
                </c:pt>
                <c:pt idx="519">
                  <c:v>35220</c:v>
                </c:pt>
                <c:pt idx="520">
                  <c:v>35221</c:v>
                </c:pt>
                <c:pt idx="521">
                  <c:v>35222</c:v>
                </c:pt>
                <c:pt idx="522">
                  <c:v>35223</c:v>
                </c:pt>
                <c:pt idx="523">
                  <c:v>35224</c:v>
                </c:pt>
                <c:pt idx="524">
                  <c:v>35225</c:v>
                </c:pt>
                <c:pt idx="525">
                  <c:v>35226</c:v>
                </c:pt>
                <c:pt idx="526">
                  <c:v>35227</c:v>
                </c:pt>
                <c:pt idx="527">
                  <c:v>35228</c:v>
                </c:pt>
                <c:pt idx="528">
                  <c:v>35229</c:v>
                </c:pt>
                <c:pt idx="529">
                  <c:v>35230</c:v>
                </c:pt>
                <c:pt idx="530">
                  <c:v>35231</c:v>
                </c:pt>
                <c:pt idx="531">
                  <c:v>35232</c:v>
                </c:pt>
                <c:pt idx="532">
                  <c:v>35233</c:v>
                </c:pt>
                <c:pt idx="533">
                  <c:v>35234</c:v>
                </c:pt>
                <c:pt idx="534">
                  <c:v>35235</c:v>
                </c:pt>
                <c:pt idx="535">
                  <c:v>35236</c:v>
                </c:pt>
                <c:pt idx="536">
                  <c:v>35237</c:v>
                </c:pt>
                <c:pt idx="537">
                  <c:v>35238</c:v>
                </c:pt>
                <c:pt idx="538">
                  <c:v>35239</c:v>
                </c:pt>
                <c:pt idx="539">
                  <c:v>35240</c:v>
                </c:pt>
                <c:pt idx="540">
                  <c:v>35241</c:v>
                </c:pt>
                <c:pt idx="541">
                  <c:v>35242</c:v>
                </c:pt>
                <c:pt idx="542">
                  <c:v>35243</c:v>
                </c:pt>
                <c:pt idx="543">
                  <c:v>35244</c:v>
                </c:pt>
                <c:pt idx="544">
                  <c:v>35245</c:v>
                </c:pt>
                <c:pt idx="545">
                  <c:v>35246</c:v>
                </c:pt>
                <c:pt idx="546">
                  <c:v>35247</c:v>
                </c:pt>
                <c:pt idx="547">
                  <c:v>35248</c:v>
                </c:pt>
                <c:pt idx="548">
                  <c:v>35249</c:v>
                </c:pt>
                <c:pt idx="549">
                  <c:v>35250</c:v>
                </c:pt>
                <c:pt idx="550">
                  <c:v>35251</c:v>
                </c:pt>
                <c:pt idx="551">
                  <c:v>35252</c:v>
                </c:pt>
                <c:pt idx="552">
                  <c:v>35253</c:v>
                </c:pt>
                <c:pt idx="553">
                  <c:v>35254</c:v>
                </c:pt>
                <c:pt idx="554">
                  <c:v>35255</c:v>
                </c:pt>
                <c:pt idx="555">
                  <c:v>35256</c:v>
                </c:pt>
                <c:pt idx="556">
                  <c:v>35257</c:v>
                </c:pt>
                <c:pt idx="557">
                  <c:v>35258</c:v>
                </c:pt>
                <c:pt idx="558">
                  <c:v>35259</c:v>
                </c:pt>
                <c:pt idx="559">
                  <c:v>35260</c:v>
                </c:pt>
                <c:pt idx="560">
                  <c:v>35261</c:v>
                </c:pt>
                <c:pt idx="561">
                  <c:v>35262</c:v>
                </c:pt>
                <c:pt idx="562">
                  <c:v>35263</c:v>
                </c:pt>
                <c:pt idx="563">
                  <c:v>35264</c:v>
                </c:pt>
                <c:pt idx="564">
                  <c:v>35265</c:v>
                </c:pt>
                <c:pt idx="565">
                  <c:v>35266</c:v>
                </c:pt>
                <c:pt idx="566">
                  <c:v>35267</c:v>
                </c:pt>
                <c:pt idx="567">
                  <c:v>35268</c:v>
                </c:pt>
                <c:pt idx="568">
                  <c:v>35269</c:v>
                </c:pt>
                <c:pt idx="569">
                  <c:v>35270</c:v>
                </c:pt>
                <c:pt idx="570">
                  <c:v>35271</c:v>
                </c:pt>
                <c:pt idx="571">
                  <c:v>35272</c:v>
                </c:pt>
                <c:pt idx="572">
                  <c:v>35273</c:v>
                </c:pt>
                <c:pt idx="573">
                  <c:v>35274</c:v>
                </c:pt>
                <c:pt idx="574">
                  <c:v>35275</c:v>
                </c:pt>
                <c:pt idx="575">
                  <c:v>35276</c:v>
                </c:pt>
                <c:pt idx="576">
                  <c:v>35277</c:v>
                </c:pt>
                <c:pt idx="577">
                  <c:v>35278</c:v>
                </c:pt>
                <c:pt idx="578">
                  <c:v>35279</c:v>
                </c:pt>
                <c:pt idx="579">
                  <c:v>35280</c:v>
                </c:pt>
                <c:pt idx="580">
                  <c:v>35281</c:v>
                </c:pt>
                <c:pt idx="581">
                  <c:v>35282</c:v>
                </c:pt>
                <c:pt idx="582">
                  <c:v>35283</c:v>
                </c:pt>
                <c:pt idx="583">
                  <c:v>35284</c:v>
                </c:pt>
                <c:pt idx="584">
                  <c:v>35285</c:v>
                </c:pt>
                <c:pt idx="585">
                  <c:v>35286</c:v>
                </c:pt>
                <c:pt idx="586">
                  <c:v>35287</c:v>
                </c:pt>
                <c:pt idx="587">
                  <c:v>35288</c:v>
                </c:pt>
                <c:pt idx="588">
                  <c:v>35289</c:v>
                </c:pt>
                <c:pt idx="589">
                  <c:v>35290</c:v>
                </c:pt>
                <c:pt idx="590">
                  <c:v>35291</c:v>
                </c:pt>
                <c:pt idx="591">
                  <c:v>35292</c:v>
                </c:pt>
                <c:pt idx="592">
                  <c:v>35293</c:v>
                </c:pt>
                <c:pt idx="593">
                  <c:v>35294</c:v>
                </c:pt>
                <c:pt idx="594">
                  <c:v>35295</c:v>
                </c:pt>
                <c:pt idx="595">
                  <c:v>35296</c:v>
                </c:pt>
                <c:pt idx="596">
                  <c:v>35297</c:v>
                </c:pt>
                <c:pt idx="597">
                  <c:v>35298</c:v>
                </c:pt>
                <c:pt idx="598">
                  <c:v>35299</c:v>
                </c:pt>
                <c:pt idx="599">
                  <c:v>35300</c:v>
                </c:pt>
                <c:pt idx="600">
                  <c:v>35301</c:v>
                </c:pt>
                <c:pt idx="601">
                  <c:v>35302</c:v>
                </c:pt>
                <c:pt idx="602">
                  <c:v>35303</c:v>
                </c:pt>
                <c:pt idx="603">
                  <c:v>35304</c:v>
                </c:pt>
                <c:pt idx="604">
                  <c:v>35305</c:v>
                </c:pt>
                <c:pt idx="605">
                  <c:v>35306</c:v>
                </c:pt>
                <c:pt idx="606">
                  <c:v>35307</c:v>
                </c:pt>
                <c:pt idx="607">
                  <c:v>35308</c:v>
                </c:pt>
                <c:pt idx="608">
                  <c:v>35309</c:v>
                </c:pt>
                <c:pt idx="609">
                  <c:v>35310</c:v>
                </c:pt>
                <c:pt idx="610">
                  <c:v>35311</c:v>
                </c:pt>
                <c:pt idx="611">
                  <c:v>35312</c:v>
                </c:pt>
                <c:pt idx="612">
                  <c:v>35313</c:v>
                </c:pt>
                <c:pt idx="613">
                  <c:v>35314</c:v>
                </c:pt>
                <c:pt idx="614">
                  <c:v>35315</c:v>
                </c:pt>
                <c:pt idx="615">
                  <c:v>35316</c:v>
                </c:pt>
                <c:pt idx="616">
                  <c:v>35317</c:v>
                </c:pt>
                <c:pt idx="617">
                  <c:v>35318</c:v>
                </c:pt>
                <c:pt idx="618">
                  <c:v>35319</c:v>
                </c:pt>
                <c:pt idx="619">
                  <c:v>35320</c:v>
                </c:pt>
                <c:pt idx="620">
                  <c:v>35321</c:v>
                </c:pt>
                <c:pt idx="621">
                  <c:v>35322</c:v>
                </c:pt>
                <c:pt idx="622">
                  <c:v>35323</c:v>
                </c:pt>
                <c:pt idx="623">
                  <c:v>35324</c:v>
                </c:pt>
                <c:pt idx="624">
                  <c:v>35325</c:v>
                </c:pt>
                <c:pt idx="625">
                  <c:v>35326</c:v>
                </c:pt>
                <c:pt idx="626">
                  <c:v>35327</c:v>
                </c:pt>
                <c:pt idx="627">
                  <c:v>35328</c:v>
                </c:pt>
                <c:pt idx="628">
                  <c:v>35329</c:v>
                </c:pt>
                <c:pt idx="629">
                  <c:v>35330</c:v>
                </c:pt>
                <c:pt idx="630">
                  <c:v>35331</c:v>
                </c:pt>
                <c:pt idx="631">
                  <c:v>35332</c:v>
                </c:pt>
                <c:pt idx="632">
                  <c:v>35333</c:v>
                </c:pt>
                <c:pt idx="633">
                  <c:v>35334</c:v>
                </c:pt>
                <c:pt idx="634">
                  <c:v>35335</c:v>
                </c:pt>
                <c:pt idx="635">
                  <c:v>35336</c:v>
                </c:pt>
                <c:pt idx="636">
                  <c:v>35337</c:v>
                </c:pt>
                <c:pt idx="637">
                  <c:v>35338</c:v>
                </c:pt>
                <c:pt idx="638">
                  <c:v>35339</c:v>
                </c:pt>
                <c:pt idx="639">
                  <c:v>35340</c:v>
                </c:pt>
                <c:pt idx="640">
                  <c:v>35341</c:v>
                </c:pt>
                <c:pt idx="641">
                  <c:v>35342</c:v>
                </c:pt>
                <c:pt idx="642">
                  <c:v>35343</c:v>
                </c:pt>
                <c:pt idx="643">
                  <c:v>35344</c:v>
                </c:pt>
                <c:pt idx="644">
                  <c:v>35345</c:v>
                </c:pt>
                <c:pt idx="645">
                  <c:v>35346</c:v>
                </c:pt>
                <c:pt idx="646">
                  <c:v>35347</c:v>
                </c:pt>
                <c:pt idx="647">
                  <c:v>35348</c:v>
                </c:pt>
                <c:pt idx="648">
                  <c:v>35349</c:v>
                </c:pt>
                <c:pt idx="649">
                  <c:v>35350</c:v>
                </c:pt>
                <c:pt idx="650">
                  <c:v>35351</c:v>
                </c:pt>
                <c:pt idx="651">
                  <c:v>35352</c:v>
                </c:pt>
                <c:pt idx="652">
                  <c:v>35353</c:v>
                </c:pt>
                <c:pt idx="653">
                  <c:v>35354</c:v>
                </c:pt>
                <c:pt idx="654">
                  <c:v>35355</c:v>
                </c:pt>
                <c:pt idx="655">
                  <c:v>35356</c:v>
                </c:pt>
                <c:pt idx="656">
                  <c:v>35357</c:v>
                </c:pt>
                <c:pt idx="657">
                  <c:v>35358</c:v>
                </c:pt>
                <c:pt idx="658">
                  <c:v>35359</c:v>
                </c:pt>
                <c:pt idx="659">
                  <c:v>35360</c:v>
                </c:pt>
                <c:pt idx="660">
                  <c:v>35361</c:v>
                </c:pt>
                <c:pt idx="661">
                  <c:v>35362</c:v>
                </c:pt>
                <c:pt idx="662">
                  <c:v>35363</c:v>
                </c:pt>
                <c:pt idx="663">
                  <c:v>35364</c:v>
                </c:pt>
                <c:pt idx="664">
                  <c:v>35365</c:v>
                </c:pt>
                <c:pt idx="665">
                  <c:v>35366</c:v>
                </c:pt>
                <c:pt idx="666">
                  <c:v>35367</c:v>
                </c:pt>
                <c:pt idx="667">
                  <c:v>35368</c:v>
                </c:pt>
                <c:pt idx="668">
                  <c:v>35369</c:v>
                </c:pt>
                <c:pt idx="669">
                  <c:v>35370</c:v>
                </c:pt>
                <c:pt idx="670">
                  <c:v>35371</c:v>
                </c:pt>
                <c:pt idx="671">
                  <c:v>35372</c:v>
                </c:pt>
                <c:pt idx="672">
                  <c:v>35373</c:v>
                </c:pt>
                <c:pt idx="673">
                  <c:v>35374</c:v>
                </c:pt>
                <c:pt idx="674">
                  <c:v>35375</c:v>
                </c:pt>
                <c:pt idx="675">
                  <c:v>35376</c:v>
                </c:pt>
                <c:pt idx="676">
                  <c:v>35377</c:v>
                </c:pt>
                <c:pt idx="677">
                  <c:v>35378</c:v>
                </c:pt>
                <c:pt idx="678">
                  <c:v>35379</c:v>
                </c:pt>
                <c:pt idx="679">
                  <c:v>35380</c:v>
                </c:pt>
                <c:pt idx="680">
                  <c:v>35381</c:v>
                </c:pt>
                <c:pt idx="681">
                  <c:v>35382</c:v>
                </c:pt>
                <c:pt idx="682">
                  <c:v>35383</c:v>
                </c:pt>
                <c:pt idx="683">
                  <c:v>35384</c:v>
                </c:pt>
                <c:pt idx="684">
                  <c:v>35385</c:v>
                </c:pt>
                <c:pt idx="685">
                  <c:v>35386</c:v>
                </c:pt>
                <c:pt idx="686">
                  <c:v>35387</c:v>
                </c:pt>
                <c:pt idx="687">
                  <c:v>35388</c:v>
                </c:pt>
                <c:pt idx="688">
                  <c:v>35389</c:v>
                </c:pt>
                <c:pt idx="689">
                  <c:v>35390</c:v>
                </c:pt>
                <c:pt idx="690">
                  <c:v>35391</c:v>
                </c:pt>
                <c:pt idx="691">
                  <c:v>35392</c:v>
                </c:pt>
                <c:pt idx="692">
                  <c:v>35393</c:v>
                </c:pt>
                <c:pt idx="693">
                  <c:v>35394</c:v>
                </c:pt>
                <c:pt idx="694">
                  <c:v>35395</c:v>
                </c:pt>
                <c:pt idx="695">
                  <c:v>35396</c:v>
                </c:pt>
                <c:pt idx="696">
                  <c:v>35397</c:v>
                </c:pt>
                <c:pt idx="697">
                  <c:v>35398</c:v>
                </c:pt>
                <c:pt idx="698">
                  <c:v>35399</c:v>
                </c:pt>
                <c:pt idx="699">
                  <c:v>35400</c:v>
                </c:pt>
                <c:pt idx="700">
                  <c:v>35401</c:v>
                </c:pt>
                <c:pt idx="701">
                  <c:v>35402</c:v>
                </c:pt>
                <c:pt idx="702">
                  <c:v>35403</c:v>
                </c:pt>
                <c:pt idx="703">
                  <c:v>35404</c:v>
                </c:pt>
                <c:pt idx="704">
                  <c:v>35405</c:v>
                </c:pt>
                <c:pt idx="705">
                  <c:v>35406</c:v>
                </c:pt>
                <c:pt idx="706">
                  <c:v>35407</c:v>
                </c:pt>
                <c:pt idx="707">
                  <c:v>35408</c:v>
                </c:pt>
                <c:pt idx="708">
                  <c:v>35409</c:v>
                </c:pt>
                <c:pt idx="709">
                  <c:v>35410</c:v>
                </c:pt>
                <c:pt idx="710">
                  <c:v>35411</c:v>
                </c:pt>
                <c:pt idx="711">
                  <c:v>35412</c:v>
                </c:pt>
                <c:pt idx="712">
                  <c:v>35413</c:v>
                </c:pt>
                <c:pt idx="713">
                  <c:v>35414</c:v>
                </c:pt>
                <c:pt idx="714">
                  <c:v>35415</c:v>
                </c:pt>
                <c:pt idx="715">
                  <c:v>35416</c:v>
                </c:pt>
                <c:pt idx="716">
                  <c:v>35417</c:v>
                </c:pt>
                <c:pt idx="717">
                  <c:v>35418</c:v>
                </c:pt>
                <c:pt idx="718">
                  <c:v>35419</c:v>
                </c:pt>
                <c:pt idx="719">
                  <c:v>35420</c:v>
                </c:pt>
                <c:pt idx="720">
                  <c:v>35421</c:v>
                </c:pt>
                <c:pt idx="721">
                  <c:v>35422</c:v>
                </c:pt>
                <c:pt idx="722">
                  <c:v>35423</c:v>
                </c:pt>
                <c:pt idx="723">
                  <c:v>35424</c:v>
                </c:pt>
                <c:pt idx="724">
                  <c:v>35425</c:v>
                </c:pt>
                <c:pt idx="725">
                  <c:v>35426</c:v>
                </c:pt>
                <c:pt idx="726">
                  <c:v>35427</c:v>
                </c:pt>
                <c:pt idx="727">
                  <c:v>35428</c:v>
                </c:pt>
                <c:pt idx="728">
                  <c:v>35429</c:v>
                </c:pt>
                <c:pt idx="729">
                  <c:v>35430</c:v>
                </c:pt>
                <c:pt idx="730">
                  <c:v>35431</c:v>
                </c:pt>
                <c:pt idx="731">
                  <c:v>35432</c:v>
                </c:pt>
                <c:pt idx="732">
                  <c:v>35433</c:v>
                </c:pt>
                <c:pt idx="733">
                  <c:v>35434</c:v>
                </c:pt>
                <c:pt idx="734">
                  <c:v>35435</c:v>
                </c:pt>
                <c:pt idx="735">
                  <c:v>35436</c:v>
                </c:pt>
                <c:pt idx="736">
                  <c:v>35437</c:v>
                </c:pt>
                <c:pt idx="737">
                  <c:v>35438</c:v>
                </c:pt>
                <c:pt idx="738">
                  <c:v>35439</c:v>
                </c:pt>
                <c:pt idx="739">
                  <c:v>35440</c:v>
                </c:pt>
                <c:pt idx="740">
                  <c:v>35441</c:v>
                </c:pt>
                <c:pt idx="741">
                  <c:v>35442</c:v>
                </c:pt>
                <c:pt idx="742">
                  <c:v>35443</c:v>
                </c:pt>
                <c:pt idx="743">
                  <c:v>35444</c:v>
                </c:pt>
                <c:pt idx="744">
                  <c:v>35445</c:v>
                </c:pt>
                <c:pt idx="745">
                  <c:v>35446</c:v>
                </c:pt>
                <c:pt idx="746">
                  <c:v>35447</c:v>
                </c:pt>
                <c:pt idx="747">
                  <c:v>35448</c:v>
                </c:pt>
                <c:pt idx="748">
                  <c:v>35449</c:v>
                </c:pt>
                <c:pt idx="749">
                  <c:v>35450</c:v>
                </c:pt>
                <c:pt idx="750">
                  <c:v>35451</c:v>
                </c:pt>
                <c:pt idx="751">
                  <c:v>35452</c:v>
                </c:pt>
                <c:pt idx="752">
                  <c:v>35453</c:v>
                </c:pt>
                <c:pt idx="753">
                  <c:v>35454</c:v>
                </c:pt>
                <c:pt idx="754">
                  <c:v>35455</c:v>
                </c:pt>
                <c:pt idx="755">
                  <c:v>35456</c:v>
                </c:pt>
                <c:pt idx="756">
                  <c:v>35457</c:v>
                </c:pt>
                <c:pt idx="757">
                  <c:v>35458</c:v>
                </c:pt>
                <c:pt idx="758">
                  <c:v>35459</c:v>
                </c:pt>
                <c:pt idx="759">
                  <c:v>35460</c:v>
                </c:pt>
                <c:pt idx="760">
                  <c:v>35461</c:v>
                </c:pt>
                <c:pt idx="761">
                  <c:v>35462</c:v>
                </c:pt>
                <c:pt idx="762">
                  <c:v>35463</c:v>
                </c:pt>
                <c:pt idx="763">
                  <c:v>35464</c:v>
                </c:pt>
                <c:pt idx="764">
                  <c:v>35465</c:v>
                </c:pt>
                <c:pt idx="765">
                  <c:v>35466</c:v>
                </c:pt>
                <c:pt idx="766">
                  <c:v>35467</c:v>
                </c:pt>
                <c:pt idx="767">
                  <c:v>35468</c:v>
                </c:pt>
                <c:pt idx="768">
                  <c:v>35469</c:v>
                </c:pt>
                <c:pt idx="769">
                  <c:v>35470</c:v>
                </c:pt>
                <c:pt idx="770">
                  <c:v>35471</c:v>
                </c:pt>
                <c:pt idx="771">
                  <c:v>35472</c:v>
                </c:pt>
                <c:pt idx="772">
                  <c:v>35473</c:v>
                </c:pt>
                <c:pt idx="773">
                  <c:v>35474</c:v>
                </c:pt>
                <c:pt idx="774">
                  <c:v>35475</c:v>
                </c:pt>
                <c:pt idx="775">
                  <c:v>35476</c:v>
                </c:pt>
                <c:pt idx="776">
                  <c:v>35477</c:v>
                </c:pt>
                <c:pt idx="777">
                  <c:v>35478</c:v>
                </c:pt>
                <c:pt idx="778">
                  <c:v>35479</c:v>
                </c:pt>
                <c:pt idx="779">
                  <c:v>35480</c:v>
                </c:pt>
                <c:pt idx="780">
                  <c:v>35481</c:v>
                </c:pt>
                <c:pt idx="781">
                  <c:v>35482</c:v>
                </c:pt>
                <c:pt idx="782">
                  <c:v>35483</c:v>
                </c:pt>
                <c:pt idx="783">
                  <c:v>35484</c:v>
                </c:pt>
                <c:pt idx="784">
                  <c:v>35485</c:v>
                </c:pt>
                <c:pt idx="785">
                  <c:v>35486</c:v>
                </c:pt>
                <c:pt idx="786">
                  <c:v>35487</c:v>
                </c:pt>
                <c:pt idx="787">
                  <c:v>35488</c:v>
                </c:pt>
                <c:pt idx="788">
                  <c:v>35489</c:v>
                </c:pt>
                <c:pt idx="789">
                  <c:v>35490</c:v>
                </c:pt>
                <c:pt idx="790">
                  <c:v>35491</c:v>
                </c:pt>
                <c:pt idx="791">
                  <c:v>35492</c:v>
                </c:pt>
                <c:pt idx="792">
                  <c:v>35493</c:v>
                </c:pt>
                <c:pt idx="793">
                  <c:v>35494</c:v>
                </c:pt>
                <c:pt idx="794">
                  <c:v>35495</c:v>
                </c:pt>
                <c:pt idx="795">
                  <c:v>35496</c:v>
                </c:pt>
                <c:pt idx="796">
                  <c:v>35497</c:v>
                </c:pt>
                <c:pt idx="797">
                  <c:v>35498</c:v>
                </c:pt>
                <c:pt idx="798">
                  <c:v>35499</c:v>
                </c:pt>
                <c:pt idx="799">
                  <c:v>35500</c:v>
                </c:pt>
                <c:pt idx="800">
                  <c:v>35501</c:v>
                </c:pt>
                <c:pt idx="801">
                  <c:v>35502</c:v>
                </c:pt>
                <c:pt idx="802">
                  <c:v>35503</c:v>
                </c:pt>
                <c:pt idx="803">
                  <c:v>35504</c:v>
                </c:pt>
                <c:pt idx="804">
                  <c:v>35505</c:v>
                </c:pt>
                <c:pt idx="805">
                  <c:v>35506</c:v>
                </c:pt>
                <c:pt idx="806">
                  <c:v>35507</c:v>
                </c:pt>
                <c:pt idx="807">
                  <c:v>35508</c:v>
                </c:pt>
                <c:pt idx="808">
                  <c:v>35509</c:v>
                </c:pt>
                <c:pt idx="809">
                  <c:v>35510</c:v>
                </c:pt>
                <c:pt idx="810">
                  <c:v>35511</c:v>
                </c:pt>
                <c:pt idx="811">
                  <c:v>35512</c:v>
                </c:pt>
                <c:pt idx="812">
                  <c:v>35513</c:v>
                </c:pt>
                <c:pt idx="813">
                  <c:v>35514</c:v>
                </c:pt>
                <c:pt idx="814">
                  <c:v>35515</c:v>
                </c:pt>
                <c:pt idx="815">
                  <c:v>35516</c:v>
                </c:pt>
                <c:pt idx="816">
                  <c:v>35517</c:v>
                </c:pt>
                <c:pt idx="817">
                  <c:v>35518</c:v>
                </c:pt>
                <c:pt idx="818">
                  <c:v>35519</c:v>
                </c:pt>
                <c:pt idx="819">
                  <c:v>35520</c:v>
                </c:pt>
                <c:pt idx="820">
                  <c:v>35521</c:v>
                </c:pt>
                <c:pt idx="821">
                  <c:v>35522</c:v>
                </c:pt>
                <c:pt idx="822">
                  <c:v>35523</c:v>
                </c:pt>
                <c:pt idx="823">
                  <c:v>35524</c:v>
                </c:pt>
                <c:pt idx="824">
                  <c:v>35525</c:v>
                </c:pt>
                <c:pt idx="825">
                  <c:v>35526</c:v>
                </c:pt>
                <c:pt idx="826">
                  <c:v>35527</c:v>
                </c:pt>
                <c:pt idx="827">
                  <c:v>35528</c:v>
                </c:pt>
                <c:pt idx="828">
                  <c:v>35529</c:v>
                </c:pt>
                <c:pt idx="829">
                  <c:v>35530</c:v>
                </c:pt>
                <c:pt idx="830">
                  <c:v>35531</c:v>
                </c:pt>
                <c:pt idx="831">
                  <c:v>35532</c:v>
                </c:pt>
                <c:pt idx="832">
                  <c:v>35533</c:v>
                </c:pt>
                <c:pt idx="833">
                  <c:v>35534</c:v>
                </c:pt>
                <c:pt idx="834">
                  <c:v>35535</c:v>
                </c:pt>
                <c:pt idx="835">
                  <c:v>35536</c:v>
                </c:pt>
                <c:pt idx="836">
                  <c:v>35537</c:v>
                </c:pt>
                <c:pt idx="837">
                  <c:v>35538</c:v>
                </c:pt>
                <c:pt idx="838">
                  <c:v>35539</c:v>
                </c:pt>
                <c:pt idx="839">
                  <c:v>35540</c:v>
                </c:pt>
                <c:pt idx="840">
                  <c:v>35541</c:v>
                </c:pt>
                <c:pt idx="841">
                  <c:v>35542</c:v>
                </c:pt>
                <c:pt idx="842">
                  <c:v>35543</c:v>
                </c:pt>
                <c:pt idx="843">
                  <c:v>35544</c:v>
                </c:pt>
                <c:pt idx="844">
                  <c:v>35545</c:v>
                </c:pt>
                <c:pt idx="845">
                  <c:v>35546</c:v>
                </c:pt>
                <c:pt idx="846">
                  <c:v>35547</c:v>
                </c:pt>
                <c:pt idx="847">
                  <c:v>35548</c:v>
                </c:pt>
                <c:pt idx="848">
                  <c:v>35549</c:v>
                </c:pt>
                <c:pt idx="849">
                  <c:v>35550</c:v>
                </c:pt>
                <c:pt idx="850">
                  <c:v>35551</c:v>
                </c:pt>
                <c:pt idx="851">
                  <c:v>35552</c:v>
                </c:pt>
                <c:pt idx="852">
                  <c:v>35553</c:v>
                </c:pt>
                <c:pt idx="853">
                  <c:v>35554</c:v>
                </c:pt>
                <c:pt idx="854">
                  <c:v>35555</c:v>
                </c:pt>
                <c:pt idx="855">
                  <c:v>35556</c:v>
                </c:pt>
                <c:pt idx="856">
                  <c:v>35557</c:v>
                </c:pt>
                <c:pt idx="857">
                  <c:v>35558</c:v>
                </c:pt>
                <c:pt idx="858">
                  <c:v>35559</c:v>
                </c:pt>
                <c:pt idx="859">
                  <c:v>35560</c:v>
                </c:pt>
                <c:pt idx="860">
                  <c:v>35561</c:v>
                </c:pt>
                <c:pt idx="861">
                  <c:v>35562</c:v>
                </c:pt>
                <c:pt idx="862">
                  <c:v>35563</c:v>
                </c:pt>
                <c:pt idx="863">
                  <c:v>35564</c:v>
                </c:pt>
                <c:pt idx="864">
                  <c:v>35565</c:v>
                </c:pt>
                <c:pt idx="865">
                  <c:v>35566</c:v>
                </c:pt>
                <c:pt idx="866">
                  <c:v>35567</c:v>
                </c:pt>
                <c:pt idx="867">
                  <c:v>35568</c:v>
                </c:pt>
                <c:pt idx="868">
                  <c:v>35569</c:v>
                </c:pt>
                <c:pt idx="869">
                  <c:v>35570</c:v>
                </c:pt>
                <c:pt idx="870">
                  <c:v>35571</c:v>
                </c:pt>
                <c:pt idx="871">
                  <c:v>35572</c:v>
                </c:pt>
                <c:pt idx="872">
                  <c:v>35573</c:v>
                </c:pt>
                <c:pt idx="873">
                  <c:v>35574</c:v>
                </c:pt>
                <c:pt idx="874">
                  <c:v>35575</c:v>
                </c:pt>
                <c:pt idx="875">
                  <c:v>35576</c:v>
                </c:pt>
                <c:pt idx="876">
                  <c:v>35577</c:v>
                </c:pt>
                <c:pt idx="877">
                  <c:v>35578</c:v>
                </c:pt>
                <c:pt idx="878">
                  <c:v>35579</c:v>
                </c:pt>
                <c:pt idx="879">
                  <c:v>35580</c:v>
                </c:pt>
                <c:pt idx="880">
                  <c:v>35581</c:v>
                </c:pt>
                <c:pt idx="881">
                  <c:v>35582</c:v>
                </c:pt>
                <c:pt idx="882">
                  <c:v>35583</c:v>
                </c:pt>
                <c:pt idx="883">
                  <c:v>35584</c:v>
                </c:pt>
                <c:pt idx="884">
                  <c:v>35585</c:v>
                </c:pt>
                <c:pt idx="885">
                  <c:v>35586</c:v>
                </c:pt>
                <c:pt idx="886">
                  <c:v>35587</c:v>
                </c:pt>
                <c:pt idx="887">
                  <c:v>35588</c:v>
                </c:pt>
                <c:pt idx="888">
                  <c:v>35589</c:v>
                </c:pt>
                <c:pt idx="889">
                  <c:v>35590</c:v>
                </c:pt>
                <c:pt idx="890">
                  <c:v>35591</c:v>
                </c:pt>
                <c:pt idx="891">
                  <c:v>35592</c:v>
                </c:pt>
                <c:pt idx="892">
                  <c:v>35593</c:v>
                </c:pt>
                <c:pt idx="893">
                  <c:v>35594</c:v>
                </c:pt>
                <c:pt idx="894">
                  <c:v>35595</c:v>
                </c:pt>
                <c:pt idx="895">
                  <c:v>35596</c:v>
                </c:pt>
                <c:pt idx="896">
                  <c:v>35597</c:v>
                </c:pt>
                <c:pt idx="897">
                  <c:v>35598</c:v>
                </c:pt>
                <c:pt idx="898">
                  <c:v>35599</c:v>
                </c:pt>
                <c:pt idx="899">
                  <c:v>35600</c:v>
                </c:pt>
                <c:pt idx="900">
                  <c:v>35601</c:v>
                </c:pt>
                <c:pt idx="901">
                  <c:v>35602</c:v>
                </c:pt>
                <c:pt idx="902">
                  <c:v>35603</c:v>
                </c:pt>
                <c:pt idx="903">
                  <c:v>35604</c:v>
                </c:pt>
                <c:pt idx="904">
                  <c:v>35605</c:v>
                </c:pt>
                <c:pt idx="905">
                  <c:v>35606</c:v>
                </c:pt>
                <c:pt idx="906">
                  <c:v>35607</c:v>
                </c:pt>
                <c:pt idx="907">
                  <c:v>35608</c:v>
                </c:pt>
                <c:pt idx="908">
                  <c:v>35609</c:v>
                </c:pt>
                <c:pt idx="909">
                  <c:v>35610</c:v>
                </c:pt>
                <c:pt idx="910">
                  <c:v>35611</c:v>
                </c:pt>
                <c:pt idx="911">
                  <c:v>35612</c:v>
                </c:pt>
                <c:pt idx="912">
                  <c:v>35613</c:v>
                </c:pt>
                <c:pt idx="913">
                  <c:v>35614</c:v>
                </c:pt>
                <c:pt idx="914">
                  <c:v>35615</c:v>
                </c:pt>
                <c:pt idx="915">
                  <c:v>35616</c:v>
                </c:pt>
                <c:pt idx="916">
                  <c:v>35617</c:v>
                </c:pt>
                <c:pt idx="917">
                  <c:v>35618</c:v>
                </c:pt>
                <c:pt idx="918">
                  <c:v>35619</c:v>
                </c:pt>
                <c:pt idx="919">
                  <c:v>35620</c:v>
                </c:pt>
                <c:pt idx="920">
                  <c:v>35621</c:v>
                </c:pt>
                <c:pt idx="921">
                  <c:v>35622</c:v>
                </c:pt>
                <c:pt idx="922">
                  <c:v>35623</c:v>
                </c:pt>
                <c:pt idx="923">
                  <c:v>35624</c:v>
                </c:pt>
                <c:pt idx="924">
                  <c:v>35625</c:v>
                </c:pt>
                <c:pt idx="925">
                  <c:v>35626</c:v>
                </c:pt>
                <c:pt idx="926">
                  <c:v>35627</c:v>
                </c:pt>
                <c:pt idx="927">
                  <c:v>35628</c:v>
                </c:pt>
                <c:pt idx="928">
                  <c:v>35629</c:v>
                </c:pt>
                <c:pt idx="929">
                  <c:v>35630</c:v>
                </c:pt>
                <c:pt idx="930">
                  <c:v>35631</c:v>
                </c:pt>
                <c:pt idx="931">
                  <c:v>35632</c:v>
                </c:pt>
                <c:pt idx="932">
                  <c:v>35633</c:v>
                </c:pt>
                <c:pt idx="933">
                  <c:v>35634</c:v>
                </c:pt>
                <c:pt idx="934">
                  <c:v>35635</c:v>
                </c:pt>
                <c:pt idx="935">
                  <c:v>35636</c:v>
                </c:pt>
                <c:pt idx="936">
                  <c:v>35637</c:v>
                </c:pt>
                <c:pt idx="937">
                  <c:v>35638</c:v>
                </c:pt>
                <c:pt idx="938">
                  <c:v>35639</c:v>
                </c:pt>
                <c:pt idx="939">
                  <c:v>35640</c:v>
                </c:pt>
                <c:pt idx="940">
                  <c:v>35641</c:v>
                </c:pt>
                <c:pt idx="941">
                  <c:v>35642</c:v>
                </c:pt>
                <c:pt idx="942">
                  <c:v>35643</c:v>
                </c:pt>
                <c:pt idx="943">
                  <c:v>35644</c:v>
                </c:pt>
                <c:pt idx="944">
                  <c:v>35645</c:v>
                </c:pt>
                <c:pt idx="945">
                  <c:v>35646</c:v>
                </c:pt>
                <c:pt idx="946">
                  <c:v>35647</c:v>
                </c:pt>
                <c:pt idx="947">
                  <c:v>35648</c:v>
                </c:pt>
                <c:pt idx="948">
                  <c:v>35649</c:v>
                </c:pt>
                <c:pt idx="949">
                  <c:v>35650</c:v>
                </c:pt>
                <c:pt idx="950">
                  <c:v>35651</c:v>
                </c:pt>
                <c:pt idx="951">
                  <c:v>35652</c:v>
                </c:pt>
                <c:pt idx="952">
                  <c:v>35653</c:v>
                </c:pt>
                <c:pt idx="953">
                  <c:v>35654</c:v>
                </c:pt>
                <c:pt idx="954">
                  <c:v>35655</c:v>
                </c:pt>
                <c:pt idx="955">
                  <c:v>35656</c:v>
                </c:pt>
                <c:pt idx="956">
                  <c:v>35657</c:v>
                </c:pt>
                <c:pt idx="957">
                  <c:v>35658</c:v>
                </c:pt>
                <c:pt idx="958">
                  <c:v>35659</c:v>
                </c:pt>
                <c:pt idx="959">
                  <c:v>35660</c:v>
                </c:pt>
                <c:pt idx="960">
                  <c:v>35661</c:v>
                </c:pt>
                <c:pt idx="961">
                  <c:v>35662</c:v>
                </c:pt>
                <c:pt idx="962">
                  <c:v>35663</c:v>
                </c:pt>
                <c:pt idx="963">
                  <c:v>35664</c:v>
                </c:pt>
                <c:pt idx="964">
                  <c:v>35665</c:v>
                </c:pt>
                <c:pt idx="965">
                  <c:v>35666</c:v>
                </c:pt>
                <c:pt idx="966">
                  <c:v>35667</c:v>
                </c:pt>
                <c:pt idx="967">
                  <c:v>35668</c:v>
                </c:pt>
                <c:pt idx="968">
                  <c:v>35669</c:v>
                </c:pt>
                <c:pt idx="969">
                  <c:v>35670</c:v>
                </c:pt>
                <c:pt idx="970">
                  <c:v>35671</c:v>
                </c:pt>
                <c:pt idx="971">
                  <c:v>35672</c:v>
                </c:pt>
                <c:pt idx="972">
                  <c:v>35673</c:v>
                </c:pt>
                <c:pt idx="973">
                  <c:v>35674</c:v>
                </c:pt>
                <c:pt idx="974">
                  <c:v>35675</c:v>
                </c:pt>
                <c:pt idx="975">
                  <c:v>35676</c:v>
                </c:pt>
                <c:pt idx="976">
                  <c:v>35677</c:v>
                </c:pt>
                <c:pt idx="977">
                  <c:v>35678</c:v>
                </c:pt>
                <c:pt idx="978">
                  <c:v>35679</c:v>
                </c:pt>
                <c:pt idx="979">
                  <c:v>35680</c:v>
                </c:pt>
                <c:pt idx="980">
                  <c:v>35681</c:v>
                </c:pt>
                <c:pt idx="981">
                  <c:v>35682</c:v>
                </c:pt>
                <c:pt idx="982">
                  <c:v>35683</c:v>
                </c:pt>
                <c:pt idx="983">
                  <c:v>35684</c:v>
                </c:pt>
                <c:pt idx="984">
                  <c:v>35685</c:v>
                </c:pt>
                <c:pt idx="985">
                  <c:v>35686</c:v>
                </c:pt>
                <c:pt idx="986">
                  <c:v>35687</c:v>
                </c:pt>
                <c:pt idx="987">
                  <c:v>35688</c:v>
                </c:pt>
                <c:pt idx="988">
                  <c:v>35689</c:v>
                </c:pt>
                <c:pt idx="989">
                  <c:v>35690</c:v>
                </c:pt>
                <c:pt idx="990">
                  <c:v>35691</c:v>
                </c:pt>
                <c:pt idx="991">
                  <c:v>35692</c:v>
                </c:pt>
                <c:pt idx="992">
                  <c:v>35693</c:v>
                </c:pt>
                <c:pt idx="993">
                  <c:v>35694</c:v>
                </c:pt>
                <c:pt idx="994">
                  <c:v>35695</c:v>
                </c:pt>
                <c:pt idx="995">
                  <c:v>35696</c:v>
                </c:pt>
                <c:pt idx="996">
                  <c:v>35697</c:v>
                </c:pt>
                <c:pt idx="997">
                  <c:v>35698</c:v>
                </c:pt>
                <c:pt idx="998">
                  <c:v>35699</c:v>
                </c:pt>
                <c:pt idx="999">
                  <c:v>35700</c:v>
                </c:pt>
                <c:pt idx="1000">
                  <c:v>35701</c:v>
                </c:pt>
                <c:pt idx="1001">
                  <c:v>35702</c:v>
                </c:pt>
                <c:pt idx="1002">
                  <c:v>35703</c:v>
                </c:pt>
                <c:pt idx="1003">
                  <c:v>35704</c:v>
                </c:pt>
                <c:pt idx="1004">
                  <c:v>35705</c:v>
                </c:pt>
                <c:pt idx="1005">
                  <c:v>35706</c:v>
                </c:pt>
                <c:pt idx="1006">
                  <c:v>35707</c:v>
                </c:pt>
                <c:pt idx="1007">
                  <c:v>35708</c:v>
                </c:pt>
                <c:pt idx="1008">
                  <c:v>35709</c:v>
                </c:pt>
                <c:pt idx="1009">
                  <c:v>35710</c:v>
                </c:pt>
                <c:pt idx="1010">
                  <c:v>35711</c:v>
                </c:pt>
                <c:pt idx="1011">
                  <c:v>35712</c:v>
                </c:pt>
                <c:pt idx="1012">
                  <c:v>35713</c:v>
                </c:pt>
                <c:pt idx="1013">
                  <c:v>35714</c:v>
                </c:pt>
                <c:pt idx="1014">
                  <c:v>35715</c:v>
                </c:pt>
                <c:pt idx="1015">
                  <c:v>35716</c:v>
                </c:pt>
                <c:pt idx="1016">
                  <c:v>35717</c:v>
                </c:pt>
                <c:pt idx="1017">
                  <c:v>35718</c:v>
                </c:pt>
                <c:pt idx="1018">
                  <c:v>35719</c:v>
                </c:pt>
                <c:pt idx="1019">
                  <c:v>35720</c:v>
                </c:pt>
                <c:pt idx="1020">
                  <c:v>35721</c:v>
                </c:pt>
                <c:pt idx="1021">
                  <c:v>35722</c:v>
                </c:pt>
                <c:pt idx="1022">
                  <c:v>35723</c:v>
                </c:pt>
                <c:pt idx="1023">
                  <c:v>35724</c:v>
                </c:pt>
                <c:pt idx="1024">
                  <c:v>35725</c:v>
                </c:pt>
                <c:pt idx="1025">
                  <c:v>35726</c:v>
                </c:pt>
                <c:pt idx="1026">
                  <c:v>35727</c:v>
                </c:pt>
                <c:pt idx="1027">
                  <c:v>35728</c:v>
                </c:pt>
                <c:pt idx="1028">
                  <c:v>35729</c:v>
                </c:pt>
                <c:pt idx="1029">
                  <c:v>35730</c:v>
                </c:pt>
                <c:pt idx="1030">
                  <c:v>35731</c:v>
                </c:pt>
                <c:pt idx="1031">
                  <c:v>35732</c:v>
                </c:pt>
                <c:pt idx="1032">
                  <c:v>35733</c:v>
                </c:pt>
                <c:pt idx="1033">
                  <c:v>35734</c:v>
                </c:pt>
                <c:pt idx="1034">
                  <c:v>35735</c:v>
                </c:pt>
                <c:pt idx="1035">
                  <c:v>35736</c:v>
                </c:pt>
                <c:pt idx="1036">
                  <c:v>35737</c:v>
                </c:pt>
                <c:pt idx="1037">
                  <c:v>35738</c:v>
                </c:pt>
                <c:pt idx="1038">
                  <c:v>35739</c:v>
                </c:pt>
                <c:pt idx="1039">
                  <c:v>35740</c:v>
                </c:pt>
                <c:pt idx="1040">
                  <c:v>35741</c:v>
                </c:pt>
                <c:pt idx="1041">
                  <c:v>35742</c:v>
                </c:pt>
                <c:pt idx="1042">
                  <c:v>35743</c:v>
                </c:pt>
                <c:pt idx="1043">
                  <c:v>35744</c:v>
                </c:pt>
                <c:pt idx="1044">
                  <c:v>35745</c:v>
                </c:pt>
                <c:pt idx="1045">
                  <c:v>35746</c:v>
                </c:pt>
                <c:pt idx="1046">
                  <c:v>35747</c:v>
                </c:pt>
                <c:pt idx="1047">
                  <c:v>35748</c:v>
                </c:pt>
                <c:pt idx="1048">
                  <c:v>35749</c:v>
                </c:pt>
                <c:pt idx="1049">
                  <c:v>35750</c:v>
                </c:pt>
                <c:pt idx="1050">
                  <c:v>35751</c:v>
                </c:pt>
                <c:pt idx="1051">
                  <c:v>35752</c:v>
                </c:pt>
                <c:pt idx="1052">
                  <c:v>35753</c:v>
                </c:pt>
                <c:pt idx="1053">
                  <c:v>35754</c:v>
                </c:pt>
                <c:pt idx="1054">
                  <c:v>35755</c:v>
                </c:pt>
                <c:pt idx="1055">
                  <c:v>35756</c:v>
                </c:pt>
                <c:pt idx="1056">
                  <c:v>35757</c:v>
                </c:pt>
                <c:pt idx="1057">
                  <c:v>35758</c:v>
                </c:pt>
                <c:pt idx="1058">
                  <c:v>35759</c:v>
                </c:pt>
                <c:pt idx="1059">
                  <c:v>35760</c:v>
                </c:pt>
                <c:pt idx="1060">
                  <c:v>35761</c:v>
                </c:pt>
                <c:pt idx="1061">
                  <c:v>35762</c:v>
                </c:pt>
                <c:pt idx="1062">
                  <c:v>35763</c:v>
                </c:pt>
                <c:pt idx="1063">
                  <c:v>35764</c:v>
                </c:pt>
                <c:pt idx="1064">
                  <c:v>35765</c:v>
                </c:pt>
                <c:pt idx="1065">
                  <c:v>35766</c:v>
                </c:pt>
                <c:pt idx="1066">
                  <c:v>35767</c:v>
                </c:pt>
                <c:pt idx="1067">
                  <c:v>35768</c:v>
                </c:pt>
                <c:pt idx="1068">
                  <c:v>35769</c:v>
                </c:pt>
                <c:pt idx="1069">
                  <c:v>35770</c:v>
                </c:pt>
                <c:pt idx="1070">
                  <c:v>35771</c:v>
                </c:pt>
                <c:pt idx="1071">
                  <c:v>35772</c:v>
                </c:pt>
                <c:pt idx="1072">
                  <c:v>35773</c:v>
                </c:pt>
                <c:pt idx="1073">
                  <c:v>35774</c:v>
                </c:pt>
                <c:pt idx="1074">
                  <c:v>35775</c:v>
                </c:pt>
                <c:pt idx="1075">
                  <c:v>35776</c:v>
                </c:pt>
                <c:pt idx="1076">
                  <c:v>35777</c:v>
                </c:pt>
                <c:pt idx="1077">
                  <c:v>35778</c:v>
                </c:pt>
                <c:pt idx="1078">
                  <c:v>35779</c:v>
                </c:pt>
                <c:pt idx="1079">
                  <c:v>35780</c:v>
                </c:pt>
                <c:pt idx="1080">
                  <c:v>35781</c:v>
                </c:pt>
                <c:pt idx="1081">
                  <c:v>35782</c:v>
                </c:pt>
                <c:pt idx="1082">
                  <c:v>35783</c:v>
                </c:pt>
                <c:pt idx="1083">
                  <c:v>35784</c:v>
                </c:pt>
                <c:pt idx="1084">
                  <c:v>35785</c:v>
                </c:pt>
                <c:pt idx="1085">
                  <c:v>35786</c:v>
                </c:pt>
                <c:pt idx="1086">
                  <c:v>35787</c:v>
                </c:pt>
                <c:pt idx="1087">
                  <c:v>35788</c:v>
                </c:pt>
                <c:pt idx="1088">
                  <c:v>35789</c:v>
                </c:pt>
                <c:pt idx="1089">
                  <c:v>35790</c:v>
                </c:pt>
                <c:pt idx="1090">
                  <c:v>35791</c:v>
                </c:pt>
                <c:pt idx="1091">
                  <c:v>35792</c:v>
                </c:pt>
                <c:pt idx="1092">
                  <c:v>35793</c:v>
                </c:pt>
                <c:pt idx="1093">
                  <c:v>35794</c:v>
                </c:pt>
                <c:pt idx="1094">
                  <c:v>35795</c:v>
                </c:pt>
                <c:pt idx="1095">
                  <c:v>35796</c:v>
                </c:pt>
                <c:pt idx="1096">
                  <c:v>35797</c:v>
                </c:pt>
                <c:pt idx="1097">
                  <c:v>35798</c:v>
                </c:pt>
                <c:pt idx="1098">
                  <c:v>35799</c:v>
                </c:pt>
                <c:pt idx="1099">
                  <c:v>35800</c:v>
                </c:pt>
                <c:pt idx="1100">
                  <c:v>35801</c:v>
                </c:pt>
                <c:pt idx="1101">
                  <c:v>35802</c:v>
                </c:pt>
                <c:pt idx="1102">
                  <c:v>35803</c:v>
                </c:pt>
                <c:pt idx="1103">
                  <c:v>35804</c:v>
                </c:pt>
                <c:pt idx="1104">
                  <c:v>35805</c:v>
                </c:pt>
                <c:pt idx="1105">
                  <c:v>35806</c:v>
                </c:pt>
                <c:pt idx="1106">
                  <c:v>35807</c:v>
                </c:pt>
                <c:pt idx="1107">
                  <c:v>35808</c:v>
                </c:pt>
                <c:pt idx="1108">
                  <c:v>35809</c:v>
                </c:pt>
                <c:pt idx="1109">
                  <c:v>35810</c:v>
                </c:pt>
                <c:pt idx="1110">
                  <c:v>35811</c:v>
                </c:pt>
                <c:pt idx="1111">
                  <c:v>35812</c:v>
                </c:pt>
                <c:pt idx="1112">
                  <c:v>35813</c:v>
                </c:pt>
                <c:pt idx="1113">
                  <c:v>35814</c:v>
                </c:pt>
                <c:pt idx="1114">
                  <c:v>35815</c:v>
                </c:pt>
                <c:pt idx="1115">
                  <c:v>35816</c:v>
                </c:pt>
                <c:pt idx="1116">
                  <c:v>35817</c:v>
                </c:pt>
                <c:pt idx="1117">
                  <c:v>35818</c:v>
                </c:pt>
                <c:pt idx="1118">
                  <c:v>35819</c:v>
                </c:pt>
                <c:pt idx="1119">
                  <c:v>35820</c:v>
                </c:pt>
                <c:pt idx="1120">
                  <c:v>35821</c:v>
                </c:pt>
                <c:pt idx="1121">
                  <c:v>35822</c:v>
                </c:pt>
                <c:pt idx="1122">
                  <c:v>35823</c:v>
                </c:pt>
                <c:pt idx="1123">
                  <c:v>35824</c:v>
                </c:pt>
                <c:pt idx="1124">
                  <c:v>35825</c:v>
                </c:pt>
                <c:pt idx="1125">
                  <c:v>35826</c:v>
                </c:pt>
                <c:pt idx="1126">
                  <c:v>35827</c:v>
                </c:pt>
                <c:pt idx="1127">
                  <c:v>35828</c:v>
                </c:pt>
                <c:pt idx="1128">
                  <c:v>35829</c:v>
                </c:pt>
                <c:pt idx="1129">
                  <c:v>35830</c:v>
                </c:pt>
                <c:pt idx="1130">
                  <c:v>35831</c:v>
                </c:pt>
                <c:pt idx="1131">
                  <c:v>35832</c:v>
                </c:pt>
                <c:pt idx="1132">
                  <c:v>35833</c:v>
                </c:pt>
                <c:pt idx="1133">
                  <c:v>35834</c:v>
                </c:pt>
                <c:pt idx="1134">
                  <c:v>35835</c:v>
                </c:pt>
                <c:pt idx="1135">
                  <c:v>35836</c:v>
                </c:pt>
                <c:pt idx="1136">
                  <c:v>35837</c:v>
                </c:pt>
                <c:pt idx="1137">
                  <c:v>35838</c:v>
                </c:pt>
                <c:pt idx="1138">
                  <c:v>35839</c:v>
                </c:pt>
                <c:pt idx="1139">
                  <c:v>35840</c:v>
                </c:pt>
                <c:pt idx="1140">
                  <c:v>35841</c:v>
                </c:pt>
                <c:pt idx="1141">
                  <c:v>35842</c:v>
                </c:pt>
                <c:pt idx="1142">
                  <c:v>35843</c:v>
                </c:pt>
                <c:pt idx="1143">
                  <c:v>35844</c:v>
                </c:pt>
                <c:pt idx="1144">
                  <c:v>35845</c:v>
                </c:pt>
                <c:pt idx="1145">
                  <c:v>35846</c:v>
                </c:pt>
                <c:pt idx="1146">
                  <c:v>35847</c:v>
                </c:pt>
                <c:pt idx="1147">
                  <c:v>35848</c:v>
                </c:pt>
                <c:pt idx="1148">
                  <c:v>35849</c:v>
                </c:pt>
                <c:pt idx="1149">
                  <c:v>35850</c:v>
                </c:pt>
                <c:pt idx="1150">
                  <c:v>35851</c:v>
                </c:pt>
                <c:pt idx="1151">
                  <c:v>35852</c:v>
                </c:pt>
                <c:pt idx="1152">
                  <c:v>35853</c:v>
                </c:pt>
                <c:pt idx="1153">
                  <c:v>35854</c:v>
                </c:pt>
                <c:pt idx="1154">
                  <c:v>35855</c:v>
                </c:pt>
                <c:pt idx="1155">
                  <c:v>35856</c:v>
                </c:pt>
                <c:pt idx="1156">
                  <c:v>35857</c:v>
                </c:pt>
                <c:pt idx="1157">
                  <c:v>35858</c:v>
                </c:pt>
                <c:pt idx="1158">
                  <c:v>35859</c:v>
                </c:pt>
                <c:pt idx="1159">
                  <c:v>35860</c:v>
                </c:pt>
                <c:pt idx="1160">
                  <c:v>35861</c:v>
                </c:pt>
                <c:pt idx="1161">
                  <c:v>35862</c:v>
                </c:pt>
                <c:pt idx="1162">
                  <c:v>35863</c:v>
                </c:pt>
                <c:pt idx="1163">
                  <c:v>35864</c:v>
                </c:pt>
                <c:pt idx="1164">
                  <c:v>35865</c:v>
                </c:pt>
                <c:pt idx="1165">
                  <c:v>35866</c:v>
                </c:pt>
                <c:pt idx="1166">
                  <c:v>35867</c:v>
                </c:pt>
                <c:pt idx="1167">
                  <c:v>35868</c:v>
                </c:pt>
                <c:pt idx="1168">
                  <c:v>35869</c:v>
                </c:pt>
                <c:pt idx="1169">
                  <c:v>35870</c:v>
                </c:pt>
                <c:pt idx="1170">
                  <c:v>35871</c:v>
                </c:pt>
                <c:pt idx="1171">
                  <c:v>35872</c:v>
                </c:pt>
                <c:pt idx="1172">
                  <c:v>35873</c:v>
                </c:pt>
                <c:pt idx="1173">
                  <c:v>35874</c:v>
                </c:pt>
                <c:pt idx="1174">
                  <c:v>35875</c:v>
                </c:pt>
                <c:pt idx="1175">
                  <c:v>35876</c:v>
                </c:pt>
                <c:pt idx="1176">
                  <c:v>35877</c:v>
                </c:pt>
                <c:pt idx="1177">
                  <c:v>35878</c:v>
                </c:pt>
                <c:pt idx="1178">
                  <c:v>35879</c:v>
                </c:pt>
                <c:pt idx="1179">
                  <c:v>35880</c:v>
                </c:pt>
                <c:pt idx="1180">
                  <c:v>35881</c:v>
                </c:pt>
                <c:pt idx="1181">
                  <c:v>35882</c:v>
                </c:pt>
                <c:pt idx="1182">
                  <c:v>35883</c:v>
                </c:pt>
                <c:pt idx="1183">
                  <c:v>35884</c:v>
                </c:pt>
                <c:pt idx="1184">
                  <c:v>35885</c:v>
                </c:pt>
                <c:pt idx="1185">
                  <c:v>35886</c:v>
                </c:pt>
                <c:pt idx="1186">
                  <c:v>35887</c:v>
                </c:pt>
                <c:pt idx="1187">
                  <c:v>35888</c:v>
                </c:pt>
                <c:pt idx="1188">
                  <c:v>35889</c:v>
                </c:pt>
                <c:pt idx="1189">
                  <c:v>35890</c:v>
                </c:pt>
                <c:pt idx="1190">
                  <c:v>35891</c:v>
                </c:pt>
                <c:pt idx="1191">
                  <c:v>35892</c:v>
                </c:pt>
                <c:pt idx="1192">
                  <c:v>35893</c:v>
                </c:pt>
                <c:pt idx="1193">
                  <c:v>35894</c:v>
                </c:pt>
                <c:pt idx="1194">
                  <c:v>35895</c:v>
                </c:pt>
                <c:pt idx="1195">
                  <c:v>35896</c:v>
                </c:pt>
                <c:pt idx="1196">
                  <c:v>35897</c:v>
                </c:pt>
                <c:pt idx="1197">
                  <c:v>35898</c:v>
                </c:pt>
                <c:pt idx="1198">
                  <c:v>35899</c:v>
                </c:pt>
                <c:pt idx="1199">
                  <c:v>35900</c:v>
                </c:pt>
                <c:pt idx="1200">
                  <c:v>35901</c:v>
                </c:pt>
                <c:pt idx="1201">
                  <c:v>35902</c:v>
                </c:pt>
                <c:pt idx="1202">
                  <c:v>35903</c:v>
                </c:pt>
                <c:pt idx="1203">
                  <c:v>35904</c:v>
                </c:pt>
                <c:pt idx="1204">
                  <c:v>35905</c:v>
                </c:pt>
                <c:pt idx="1205">
                  <c:v>35906</c:v>
                </c:pt>
                <c:pt idx="1206">
                  <c:v>35907</c:v>
                </c:pt>
                <c:pt idx="1207">
                  <c:v>35908</c:v>
                </c:pt>
                <c:pt idx="1208">
                  <c:v>35909</c:v>
                </c:pt>
                <c:pt idx="1209">
                  <c:v>35910</c:v>
                </c:pt>
                <c:pt idx="1210">
                  <c:v>35911</c:v>
                </c:pt>
                <c:pt idx="1211">
                  <c:v>35912</c:v>
                </c:pt>
                <c:pt idx="1212">
                  <c:v>35913</c:v>
                </c:pt>
                <c:pt idx="1213">
                  <c:v>35914</c:v>
                </c:pt>
                <c:pt idx="1214">
                  <c:v>35915</c:v>
                </c:pt>
                <c:pt idx="1215">
                  <c:v>35916</c:v>
                </c:pt>
                <c:pt idx="1216">
                  <c:v>35917</c:v>
                </c:pt>
                <c:pt idx="1217">
                  <c:v>35918</c:v>
                </c:pt>
                <c:pt idx="1218">
                  <c:v>35919</c:v>
                </c:pt>
                <c:pt idx="1219">
                  <c:v>35920</c:v>
                </c:pt>
                <c:pt idx="1220">
                  <c:v>35921</c:v>
                </c:pt>
                <c:pt idx="1221">
                  <c:v>35922</c:v>
                </c:pt>
                <c:pt idx="1222">
                  <c:v>35923</c:v>
                </c:pt>
                <c:pt idx="1223">
                  <c:v>35924</c:v>
                </c:pt>
                <c:pt idx="1224">
                  <c:v>35925</c:v>
                </c:pt>
                <c:pt idx="1225">
                  <c:v>35926</c:v>
                </c:pt>
                <c:pt idx="1226">
                  <c:v>35927</c:v>
                </c:pt>
                <c:pt idx="1227">
                  <c:v>35928</c:v>
                </c:pt>
                <c:pt idx="1228">
                  <c:v>35929</c:v>
                </c:pt>
                <c:pt idx="1229">
                  <c:v>35930</c:v>
                </c:pt>
                <c:pt idx="1230">
                  <c:v>35931</c:v>
                </c:pt>
                <c:pt idx="1231">
                  <c:v>35932</c:v>
                </c:pt>
                <c:pt idx="1232">
                  <c:v>35933</c:v>
                </c:pt>
                <c:pt idx="1233">
                  <c:v>35934</c:v>
                </c:pt>
                <c:pt idx="1234">
                  <c:v>35935</c:v>
                </c:pt>
                <c:pt idx="1235">
                  <c:v>35936</c:v>
                </c:pt>
                <c:pt idx="1236">
                  <c:v>35937</c:v>
                </c:pt>
                <c:pt idx="1237">
                  <c:v>35938</c:v>
                </c:pt>
                <c:pt idx="1238">
                  <c:v>35939</c:v>
                </c:pt>
                <c:pt idx="1239">
                  <c:v>35940</c:v>
                </c:pt>
                <c:pt idx="1240">
                  <c:v>35941</c:v>
                </c:pt>
                <c:pt idx="1241">
                  <c:v>35942</c:v>
                </c:pt>
                <c:pt idx="1242">
                  <c:v>35943</c:v>
                </c:pt>
                <c:pt idx="1243">
                  <c:v>35944</c:v>
                </c:pt>
                <c:pt idx="1244">
                  <c:v>35945</c:v>
                </c:pt>
                <c:pt idx="1245">
                  <c:v>35946</c:v>
                </c:pt>
                <c:pt idx="1246">
                  <c:v>35947</c:v>
                </c:pt>
                <c:pt idx="1247">
                  <c:v>35948</c:v>
                </c:pt>
                <c:pt idx="1248">
                  <c:v>35949</c:v>
                </c:pt>
                <c:pt idx="1249">
                  <c:v>35950</c:v>
                </c:pt>
                <c:pt idx="1250">
                  <c:v>35951</c:v>
                </c:pt>
                <c:pt idx="1251">
                  <c:v>35952</c:v>
                </c:pt>
                <c:pt idx="1252">
                  <c:v>35953</c:v>
                </c:pt>
                <c:pt idx="1253">
                  <c:v>35954</c:v>
                </c:pt>
                <c:pt idx="1254">
                  <c:v>35955</c:v>
                </c:pt>
                <c:pt idx="1255">
                  <c:v>35956</c:v>
                </c:pt>
                <c:pt idx="1256">
                  <c:v>35957</c:v>
                </c:pt>
                <c:pt idx="1257">
                  <c:v>35958</c:v>
                </c:pt>
                <c:pt idx="1258">
                  <c:v>35959</c:v>
                </c:pt>
                <c:pt idx="1259">
                  <c:v>35960</c:v>
                </c:pt>
                <c:pt idx="1260">
                  <c:v>35961</c:v>
                </c:pt>
                <c:pt idx="1261">
                  <c:v>35962</c:v>
                </c:pt>
                <c:pt idx="1262">
                  <c:v>35963</c:v>
                </c:pt>
                <c:pt idx="1263">
                  <c:v>35964</c:v>
                </c:pt>
                <c:pt idx="1264">
                  <c:v>35965</c:v>
                </c:pt>
                <c:pt idx="1265">
                  <c:v>35966</c:v>
                </c:pt>
                <c:pt idx="1266">
                  <c:v>35967</c:v>
                </c:pt>
                <c:pt idx="1267">
                  <c:v>35968</c:v>
                </c:pt>
                <c:pt idx="1268">
                  <c:v>35969</c:v>
                </c:pt>
                <c:pt idx="1269">
                  <c:v>35970</c:v>
                </c:pt>
                <c:pt idx="1270">
                  <c:v>35971</c:v>
                </c:pt>
                <c:pt idx="1271">
                  <c:v>35972</c:v>
                </c:pt>
                <c:pt idx="1272">
                  <c:v>35973</c:v>
                </c:pt>
                <c:pt idx="1273">
                  <c:v>35974</c:v>
                </c:pt>
                <c:pt idx="1274">
                  <c:v>35975</c:v>
                </c:pt>
                <c:pt idx="1275">
                  <c:v>35976</c:v>
                </c:pt>
                <c:pt idx="1276">
                  <c:v>35977</c:v>
                </c:pt>
                <c:pt idx="1277">
                  <c:v>35978</c:v>
                </c:pt>
                <c:pt idx="1278">
                  <c:v>35979</c:v>
                </c:pt>
                <c:pt idx="1279">
                  <c:v>35980</c:v>
                </c:pt>
                <c:pt idx="1280">
                  <c:v>35981</c:v>
                </c:pt>
                <c:pt idx="1281">
                  <c:v>35982</c:v>
                </c:pt>
                <c:pt idx="1282">
                  <c:v>35983</c:v>
                </c:pt>
                <c:pt idx="1283">
                  <c:v>35984</c:v>
                </c:pt>
                <c:pt idx="1284">
                  <c:v>35985</c:v>
                </c:pt>
                <c:pt idx="1285">
                  <c:v>35986</c:v>
                </c:pt>
                <c:pt idx="1286">
                  <c:v>35987</c:v>
                </c:pt>
                <c:pt idx="1287">
                  <c:v>35988</c:v>
                </c:pt>
                <c:pt idx="1288">
                  <c:v>35989</c:v>
                </c:pt>
                <c:pt idx="1289">
                  <c:v>35990</c:v>
                </c:pt>
                <c:pt idx="1290">
                  <c:v>35991</c:v>
                </c:pt>
                <c:pt idx="1291">
                  <c:v>35992</c:v>
                </c:pt>
                <c:pt idx="1292">
                  <c:v>35993</c:v>
                </c:pt>
                <c:pt idx="1293">
                  <c:v>35994</c:v>
                </c:pt>
                <c:pt idx="1294">
                  <c:v>35995</c:v>
                </c:pt>
                <c:pt idx="1295">
                  <c:v>35996</c:v>
                </c:pt>
                <c:pt idx="1296">
                  <c:v>35997</c:v>
                </c:pt>
                <c:pt idx="1297">
                  <c:v>35998</c:v>
                </c:pt>
                <c:pt idx="1298">
                  <c:v>35999</c:v>
                </c:pt>
                <c:pt idx="1299">
                  <c:v>36000</c:v>
                </c:pt>
                <c:pt idx="1300">
                  <c:v>36001</c:v>
                </c:pt>
                <c:pt idx="1301">
                  <c:v>36002</c:v>
                </c:pt>
                <c:pt idx="1302">
                  <c:v>36003</c:v>
                </c:pt>
                <c:pt idx="1303">
                  <c:v>36004</c:v>
                </c:pt>
                <c:pt idx="1304">
                  <c:v>36005</c:v>
                </c:pt>
                <c:pt idx="1305">
                  <c:v>36006</c:v>
                </c:pt>
                <c:pt idx="1306">
                  <c:v>36007</c:v>
                </c:pt>
                <c:pt idx="1307">
                  <c:v>36008</c:v>
                </c:pt>
                <c:pt idx="1308">
                  <c:v>36009</c:v>
                </c:pt>
                <c:pt idx="1309">
                  <c:v>36010</c:v>
                </c:pt>
                <c:pt idx="1310">
                  <c:v>36011</c:v>
                </c:pt>
                <c:pt idx="1311">
                  <c:v>36012</c:v>
                </c:pt>
                <c:pt idx="1312">
                  <c:v>36013</c:v>
                </c:pt>
                <c:pt idx="1313">
                  <c:v>36014</c:v>
                </c:pt>
                <c:pt idx="1314">
                  <c:v>36015</c:v>
                </c:pt>
                <c:pt idx="1315">
                  <c:v>36016</c:v>
                </c:pt>
                <c:pt idx="1316">
                  <c:v>36017</c:v>
                </c:pt>
                <c:pt idx="1317">
                  <c:v>36018</c:v>
                </c:pt>
                <c:pt idx="1318">
                  <c:v>36019</c:v>
                </c:pt>
                <c:pt idx="1319">
                  <c:v>36020</c:v>
                </c:pt>
                <c:pt idx="1320">
                  <c:v>36021</c:v>
                </c:pt>
                <c:pt idx="1321">
                  <c:v>36022</c:v>
                </c:pt>
                <c:pt idx="1322">
                  <c:v>36023</c:v>
                </c:pt>
                <c:pt idx="1323">
                  <c:v>36024</c:v>
                </c:pt>
                <c:pt idx="1324">
                  <c:v>36025</c:v>
                </c:pt>
                <c:pt idx="1325">
                  <c:v>36026</c:v>
                </c:pt>
                <c:pt idx="1326">
                  <c:v>36027</c:v>
                </c:pt>
                <c:pt idx="1327">
                  <c:v>36028</c:v>
                </c:pt>
                <c:pt idx="1328">
                  <c:v>36029</c:v>
                </c:pt>
                <c:pt idx="1329">
                  <c:v>36030</c:v>
                </c:pt>
                <c:pt idx="1330">
                  <c:v>36031</c:v>
                </c:pt>
                <c:pt idx="1331">
                  <c:v>36032</c:v>
                </c:pt>
                <c:pt idx="1332">
                  <c:v>36033</c:v>
                </c:pt>
                <c:pt idx="1333">
                  <c:v>36034</c:v>
                </c:pt>
                <c:pt idx="1334">
                  <c:v>36035</c:v>
                </c:pt>
                <c:pt idx="1335">
                  <c:v>36036</c:v>
                </c:pt>
                <c:pt idx="1336">
                  <c:v>36037</c:v>
                </c:pt>
                <c:pt idx="1337">
                  <c:v>36038</c:v>
                </c:pt>
                <c:pt idx="1338">
                  <c:v>36039</c:v>
                </c:pt>
                <c:pt idx="1339">
                  <c:v>36040</c:v>
                </c:pt>
                <c:pt idx="1340">
                  <c:v>36041</c:v>
                </c:pt>
                <c:pt idx="1341">
                  <c:v>36042</c:v>
                </c:pt>
                <c:pt idx="1342">
                  <c:v>36043</c:v>
                </c:pt>
                <c:pt idx="1343">
                  <c:v>36044</c:v>
                </c:pt>
                <c:pt idx="1344">
                  <c:v>36045</c:v>
                </c:pt>
                <c:pt idx="1345">
                  <c:v>36046</c:v>
                </c:pt>
                <c:pt idx="1346">
                  <c:v>36047</c:v>
                </c:pt>
                <c:pt idx="1347">
                  <c:v>36048</c:v>
                </c:pt>
                <c:pt idx="1348">
                  <c:v>36049</c:v>
                </c:pt>
                <c:pt idx="1349">
                  <c:v>36050</c:v>
                </c:pt>
                <c:pt idx="1350">
                  <c:v>36051</c:v>
                </c:pt>
                <c:pt idx="1351">
                  <c:v>36052</c:v>
                </c:pt>
                <c:pt idx="1352">
                  <c:v>36053</c:v>
                </c:pt>
                <c:pt idx="1353">
                  <c:v>36054</c:v>
                </c:pt>
                <c:pt idx="1354">
                  <c:v>36055</c:v>
                </c:pt>
                <c:pt idx="1355">
                  <c:v>36056</c:v>
                </c:pt>
                <c:pt idx="1356">
                  <c:v>36057</c:v>
                </c:pt>
                <c:pt idx="1357">
                  <c:v>36058</c:v>
                </c:pt>
                <c:pt idx="1358">
                  <c:v>36059</c:v>
                </c:pt>
                <c:pt idx="1359">
                  <c:v>36060</c:v>
                </c:pt>
                <c:pt idx="1360">
                  <c:v>36061</c:v>
                </c:pt>
                <c:pt idx="1361">
                  <c:v>36062</c:v>
                </c:pt>
                <c:pt idx="1362">
                  <c:v>36063</c:v>
                </c:pt>
                <c:pt idx="1363">
                  <c:v>36064</c:v>
                </c:pt>
                <c:pt idx="1364">
                  <c:v>36065</c:v>
                </c:pt>
                <c:pt idx="1365">
                  <c:v>36066</c:v>
                </c:pt>
                <c:pt idx="1366">
                  <c:v>36067</c:v>
                </c:pt>
                <c:pt idx="1367">
                  <c:v>36068</c:v>
                </c:pt>
                <c:pt idx="1368">
                  <c:v>36069</c:v>
                </c:pt>
                <c:pt idx="1369">
                  <c:v>36070</c:v>
                </c:pt>
                <c:pt idx="1370">
                  <c:v>36071</c:v>
                </c:pt>
                <c:pt idx="1371">
                  <c:v>36072</c:v>
                </c:pt>
                <c:pt idx="1372">
                  <c:v>36073</c:v>
                </c:pt>
                <c:pt idx="1373">
                  <c:v>36074</c:v>
                </c:pt>
                <c:pt idx="1374">
                  <c:v>36075</c:v>
                </c:pt>
                <c:pt idx="1375">
                  <c:v>36076</c:v>
                </c:pt>
                <c:pt idx="1376">
                  <c:v>36077</c:v>
                </c:pt>
                <c:pt idx="1377">
                  <c:v>36078</c:v>
                </c:pt>
                <c:pt idx="1378">
                  <c:v>36079</c:v>
                </c:pt>
                <c:pt idx="1379">
                  <c:v>36080</c:v>
                </c:pt>
                <c:pt idx="1380">
                  <c:v>36081</c:v>
                </c:pt>
                <c:pt idx="1381">
                  <c:v>36082</c:v>
                </c:pt>
                <c:pt idx="1382">
                  <c:v>36083</c:v>
                </c:pt>
                <c:pt idx="1383">
                  <c:v>36084</c:v>
                </c:pt>
                <c:pt idx="1384">
                  <c:v>36085</c:v>
                </c:pt>
                <c:pt idx="1385">
                  <c:v>36086</c:v>
                </c:pt>
                <c:pt idx="1386">
                  <c:v>36087</c:v>
                </c:pt>
                <c:pt idx="1387">
                  <c:v>36088</c:v>
                </c:pt>
                <c:pt idx="1388">
                  <c:v>36089</c:v>
                </c:pt>
                <c:pt idx="1389">
                  <c:v>36090</c:v>
                </c:pt>
                <c:pt idx="1390">
                  <c:v>36091</c:v>
                </c:pt>
                <c:pt idx="1391">
                  <c:v>36092</c:v>
                </c:pt>
                <c:pt idx="1392">
                  <c:v>36093</c:v>
                </c:pt>
                <c:pt idx="1393">
                  <c:v>36094</c:v>
                </c:pt>
                <c:pt idx="1394">
                  <c:v>36095</c:v>
                </c:pt>
                <c:pt idx="1395">
                  <c:v>36096</c:v>
                </c:pt>
                <c:pt idx="1396">
                  <c:v>36097</c:v>
                </c:pt>
                <c:pt idx="1397">
                  <c:v>36098</c:v>
                </c:pt>
                <c:pt idx="1398">
                  <c:v>36099</c:v>
                </c:pt>
                <c:pt idx="1399">
                  <c:v>36100</c:v>
                </c:pt>
                <c:pt idx="1400">
                  <c:v>36101</c:v>
                </c:pt>
                <c:pt idx="1401">
                  <c:v>36102</c:v>
                </c:pt>
                <c:pt idx="1402">
                  <c:v>36103</c:v>
                </c:pt>
                <c:pt idx="1403">
                  <c:v>36104</c:v>
                </c:pt>
                <c:pt idx="1404">
                  <c:v>36105</c:v>
                </c:pt>
                <c:pt idx="1405">
                  <c:v>36106</c:v>
                </c:pt>
                <c:pt idx="1406">
                  <c:v>36107</c:v>
                </c:pt>
                <c:pt idx="1407">
                  <c:v>36108</c:v>
                </c:pt>
                <c:pt idx="1408">
                  <c:v>36109</c:v>
                </c:pt>
                <c:pt idx="1409">
                  <c:v>36110</c:v>
                </c:pt>
                <c:pt idx="1410">
                  <c:v>36111</c:v>
                </c:pt>
                <c:pt idx="1411">
                  <c:v>36112</c:v>
                </c:pt>
                <c:pt idx="1412">
                  <c:v>36113</c:v>
                </c:pt>
                <c:pt idx="1413">
                  <c:v>36114</c:v>
                </c:pt>
                <c:pt idx="1414">
                  <c:v>36115</c:v>
                </c:pt>
                <c:pt idx="1415">
                  <c:v>36116</c:v>
                </c:pt>
                <c:pt idx="1416">
                  <c:v>36117</c:v>
                </c:pt>
                <c:pt idx="1417">
                  <c:v>36118</c:v>
                </c:pt>
                <c:pt idx="1418">
                  <c:v>36119</c:v>
                </c:pt>
                <c:pt idx="1419">
                  <c:v>36120</c:v>
                </c:pt>
                <c:pt idx="1420">
                  <c:v>36121</c:v>
                </c:pt>
                <c:pt idx="1421">
                  <c:v>36122</c:v>
                </c:pt>
                <c:pt idx="1422">
                  <c:v>36123</c:v>
                </c:pt>
                <c:pt idx="1423">
                  <c:v>36124</c:v>
                </c:pt>
                <c:pt idx="1424">
                  <c:v>36125</c:v>
                </c:pt>
                <c:pt idx="1425">
                  <c:v>36126</c:v>
                </c:pt>
                <c:pt idx="1426">
                  <c:v>36127</c:v>
                </c:pt>
                <c:pt idx="1427">
                  <c:v>36128</c:v>
                </c:pt>
                <c:pt idx="1428">
                  <c:v>36129</c:v>
                </c:pt>
                <c:pt idx="1429">
                  <c:v>36130</c:v>
                </c:pt>
                <c:pt idx="1430">
                  <c:v>36131</c:v>
                </c:pt>
                <c:pt idx="1431">
                  <c:v>36132</c:v>
                </c:pt>
                <c:pt idx="1432">
                  <c:v>36133</c:v>
                </c:pt>
                <c:pt idx="1433">
                  <c:v>36134</c:v>
                </c:pt>
                <c:pt idx="1434">
                  <c:v>36135</c:v>
                </c:pt>
                <c:pt idx="1435">
                  <c:v>36136</c:v>
                </c:pt>
                <c:pt idx="1436">
                  <c:v>36137</c:v>
                </c:pt>
                <c:pt idx="1437">
                  <c:v>36138</c:v>
                </c:pt>
                <c:pt idx="1438">
                  <c:v>36139</c:v>
                </c:pt>
                <c:pt idx="1439">
                  <c:v>36140</c:v>
                </c:pt>
                <c:pt idx="1440">
                  <c:v>36141</c:v>
                </c:pt>
                <c:pt idx="1441">
                  <c:v>36142</c:v>
                </c:pt>
                <c:pt idx="1442">
                  <c:v>36143</c:v>
                </c:pt>
                <c:pt idx="1443">
                  <c:v>36144</c:v>
                </c:pt>
                <c:pt idx="1444">
                  <c:v>36145</c:v>
                </c:pt>
                <c:pt idx="1445">
                  <c:v>36146</c:v>
                </c:pt>
                <c:pt idx="1446">
                  <c:v>36147</c:v>
                </c:pt>
                <c:pt idx="1447">
                  <c:v>36148</c:v>
                </c:pt>
                <c:pt idx="1448">
                  <c:v>36149</c:v>
                </c:pt>
                <c:pt idx="1449">
                  <c:v>36150</c:v>
                </c:pt>
                <c:pt idx="1450">
                  <c:v>36151</c:v>
                </c:pt>
                <c:pt idx="1451">
                  <c:v>36152</c:v>
                </c:pt>
                <c:pt idx="1452">
                  <c:v>36153</c:v>
                </c:pt>
                <c:pt idx="1453">
                  <c:v>36154</c:v>
                </c:pt>
                <c:pt idx="1454">
                  <c:v>36155</c:v>
                </c:pt>
                <c:pt idx="1455">
                  <c:v>36156</c:v>
                </c:pt>
                <c:pt idx="1456">
                  <c:v>36157</c:v>
                </c:pt>
                <c:pt idx="1457">
                  <c:v>36158</c:v>
                </c:pt>
                <c:pt idx="1458">
                  <c:v>36159</c:v>
                </c:pt>
                <c:pt idx="1459">
                  <c:v>36160</c:v>
                </c:pt>
                <c:pt idx="1460">
                  <c:v>36161</c:v>
                </c:pt>
                <c:pt idx="1461">
                  <c:v>36162</c:v>
                </c:pt>
                <c:pt idx="1462">
                  <c:v>36163</c:v>
                </c:pt>
                <c:pt idx="1463">
                  <c:v>36164</c:v>
                </c:pt>
                <c:pt idx="1464">
                  <c:v>36165</c:v>
                </c:pt>
                <c:pt idx="1465">
                  <c:v>36166</c:v>
                </c:pt>
                <c:pt idx="1466">
                  <c:v>36167</c:v>
                </c:pt>
                <c:pt idx="1467">
                  <c:v>36168</c:v>
                </c:pt>
                <c:pt idx="1468">
                  <c:v>36169</c:v>
                </c:pt>
                <c:pt idx="1469">
                  <c:v>36170</c:v>
                </c:pt>
                <c:pt idx="1470">
                  <c:v>36171</c:v>
                </c:pt>
                <c:pt idx="1471">
                  <c:v>36172</c:v>
                </c:pt>
                <c:pt idx="1472">
                  <c:v>36173</c:v>
                </c:pt>
                <c:pt idx="1473">
                  <c:v>36174</c:v>
                </c:pt>
                <c:pt idx="1474">
                  <c:v>36175</c:v>
                </c:pt>
                <c:pt idx="1475">
                  <c:v>36176</c:v>
                </c:pt>
                <c:pt idx="1476">
                  <c:v>36177</c:v>
                </c:pt>
                <c:pt idx="1477">
                  <c:v>36178</c:v>
                </c:pt>
                <c:pt idx="1478">
                  <c:v>36179</c:v>
                </c:pt>
                <c:pt idx="1479">
                  <c:v>36180</c:v>
                </c:pt>
                <c:pt idx="1480">
                  <c:v>36181</c:v>
                </c:pt>
                <c:pt idx="1481">
                  <c:v>36182</c:v>
                </c:pt>
                <c:pt idx="1482">
                  <c:v>36183</c:v>
                </c:pt>
                <c:pt idx="1483">
                  <c:v>36184</c:v>
                </c:pt>
                <c:pt idx="1484">
                  <c:v>36185</c:v>
                </c:pt>
                <c:pt idx="1485">
                  <c:v>36186</c:v>
                </c:pt>
                <c:pt idx="1486">
                  <c:v>36187</c:v>
                </c:pt>
                <c:pt idx="1487">
                  <c:v>36188</c:v>
                </c:pt>
                <c:pt idx="1488">
                  <c:v>36189</c:v>
                </c:pt>
                <c:pt idx="1489">
                  <c:v>36190</c:v>
                </c:pt>
                <c:pt idx="1490">
                  <c:v>36191</c:v>
                </c:pt>
                <c:pt idx="1491">
                  <c:v>36192</c:v>
                </c:pt>
                <c:pt idx="1492">
                  <c:v>36193</c:v>
                </c:pt>
                <c:pt idx="1493">
                  <c:v>36194</c:v>
                </c:pt>
                <c:pt idx="1494">
                  <c:v>36195</c:v>
                </c:pt>
                <c:pt idx="1495">
                  <c:v>36196</c:v>
                </c:pt>
                <c:pt idx="1496">
                  <c:v>36197</c:v>
                </c:pt>
                <c:pt idx="1497">
                  <c:v>36198</c:v>
                </c:pt>
                <c:pt idx="1498">
                  <c:v>36199</c:v>
                </c:pt>
                <c:pt idx="1499">
                  <c:v>36200</c:v>
                </c:pt>
                <c:pt idx="1500">
                  <c:v>36201</c:v>
                </c:pt>
                <c:pt idx="1501">
                  <c:v>36202</c:v>
                </c:pt>
                <c:pt idx="1502">
                  <c:v>36203</c:v>
                </c:pt>
                <c:pt idx="1503">
                  <c:v>36204</c:v>
                </c:pt>
                <c:pt idx="1504">
                  <c:v>36205</c:v>
                </c:pt>
                <c:pt idx="1505">
                  <c:v>36206</c:v>
                </c:pt>
                <c:pt idx="1506">
                  <c:v>36207</c:v>
                </c:pt>
                <c:pt idx="1507">
                  <c:v>36208</c:v>
                </c:pt>
                <c:pt idx="1508">
                  <c:v>36209</c:v>
                </c:pt>
                <c:pt idx="1509">
                  <c:v>36210</c:v>
                </c:pt>
                <c:pt idx="1510">
                  <c:v>36211</c:v>
                </c:pt>
                <c:pt idx="1511">
                  <c:v>36212</c:v>
                </c:pt>
                <c:pt idx="1512">
                  <c:v>36213</c:v>
                </c:pt>
                <c:pt idx="1513">
                  <c:v>36214</c:v>
                </c:pt>
                <c:pt idx="1514">
                  <c:v>36215</c:v>
                </c:pt>
                <c:pt idx="1515">
                  <c:v>36216</c:v>
                </c:pt>
                <c:pt idx="1516">
                  <c:v>36217</c:v>
                </c:pt>
                <c:pt idx="1517">
                  <c:v>36218</c:v>
                </c:pt>
                <c:pt idx="1518">
                  <c:v>36219</c:v>
                </c:pt>
                <c:pt idx="1519">
                  <c:v>36220</c:v>
                </c:pt>
                <c:pt idx="1520">
                  <c:v>36221</c:v>
                </c:pt>
                <c:pt idx="1521">
                  <c:v>36222</c:v>
                </c:pt>
                <c:pt idx="1522">
                  <c:v>36223</c:v>
                </c:pt>
                <c:pt idx="1523">
                  <c:v>36224</c:v>
                </c:pt>
                <c:pt idx="1524">
                  <c:v>36225</c:v>
                </c:pt>
                <c:pt idx="1525">
                  <c:v>36226</c:v>
                </c:pt>
                <c:pt idx="1526">
                  <c:v>36227</c:v>
                </c:pt>
                <c:pt idx="1527">
                  <c:v>36228</c:v>
                </c:pt>
                <c:pt idx="1528">
                  <c:v>36229</c:v>
                </c:pt>
                <c:pt idx="1529">
                  <c:v>36230</c:v>
                </c:pt>
                <c:pt idx="1530">
                  <c:v>36231</c:v>
                </c:pt>
                <c:pt idx="1531">
                  <c:v>36232</c:v>
                </c:pt>
                <c:pt idx="1532">
                  <c:v>36233</c:v>
                </c:pt>
                <c:pt idx="1533">
                  <c:v>36234</c:v>
                </c:pt>
                <c:pt idx="1534">
                  <c:v>36235</c:v>
                </c:pt>
                <c:pt idx="1535">
                  <c:v>36236</c:v>
                </c:pt>
                <c:pt idx="1536">
                  <c:v>36237</c:v>
                </c:pt>
                <c:pt idx="1537">
                  <c:v>36238</c:v>
                </c:pt>
                <c:pt idx="1538">
                  <c:v>36239</c:v>
                </c:pt>
                <c:pt idx="1539">
                  <c:v>36240</c:v>
                </c:pt>
                <c:pt idx="1540">
                  <c:v>36241</c:v>
                </c:pt>
                <c:pt idx="1541">
                  <c:v>36242</c:v>
                </c:pt>
                <c:pt idx="1542">
                  <c:v>36243</c:v>
                </c:pt>
                <c:pt idx="1543">
                  <c:v>36244</c:v>
                </c:pt>
                <c:pt idx="1544">
                  <c:v>36245</c:v>
                </c:pt>
                <c:pt idx="1545">
                  <c:v>36246</c:v>
                </c:pt>
                <c:pt idx="1546">
                  <c:v>36247</c:v>
                </c:pt>
                <c:pt idx="1547">
                  <c:v>36248</c:v>
                </c:pt>
                <c:pt idx="1548">
                  <c:v>36249</c:v>
                </c:pt>
                <c:pt idx="1549">
                  <c:v>36250</c:v>
                </c:pt>
                <c:pt idx="1550">
                  <c:v>36251</c:v>
                </c:pt>
                <c:pt idx="1551">
                  <c:v>36252</c:v>
                </c:pt>
                <c:pt idx="1552">
                  <c:v>36253</c:v>
                </c:pt>
                <c:pt idx="1553">
                  <c:v>36254</c:v>
                </c:pt>
                <c:pt idx="1554">
                  <c:v>36255</c:v>
                </c:pt>
                <c:pt idx="1555">
                  <c:v>36256</c:v>
                </c:pt>
                <c:pt idx="1556">
                  <c:v>36257</c:v>
                </c:pt>
                <c:pt idx="1557">
                  <c:v>36258</c:v>
                </c:pt>
                <c:pt idx="1558">
                  <c:v>36259</c:v>
                </c:pt>
                <c:pt idx="1559">
                  <c:v>36260</c:v>
                </c:pt>
                <c:pt idx="1560">
                  <c:v>36261</c:v>
                </c:pt>
                <c:pt idx="1561">
                  <c:v>36262</c:v>
                </c:pt>
                <c:pt idx="1562">
                  <c:v>36263</c:v>
                </c:pt>
                <c:pt idx="1563">
                  <c:v>36264</c:v>
                </c:pt>
                <c:pt idx="1564">
                  <c:v>36265</c:v>
                </c:pt>
                <c:pt idx="1565">
                  <c:v>36266</c:v>
                </c:pt>
                <c:pt idx="1566">
                  <c:v>36267</c:v>
                </c:pt>
                <c:pt idx="1567">
                  <c:v>36268</c:v>
                </c:pt>
                <c:pt idx="1568">
                  <c:v>36269</c:v>
                </c:pt>
                <c:pt idx="1569">
                  <c:v>36270</c:v>
                </c:pt>
                <c:pt idx="1570">
                  <c:v>36271</c:v>
                </c:pt>
                <c:pt idx="1571">
                  <c:v>36272</c:v>
                </c:pt>
                <c:pt idx="1572">
                  <c:v>36273</c:v>
                </c:pt>
                <c:pt idx="1573">
                  <c:v>36274</c:v>
                </c:pt>
                <c:pt idx="1574">
                  <c:v>36275</c:v>
                </c:pt>
                <c:pt idx="1575">
                  <c:v>36276</c:v>
                </c:pt>
                <c:pt idx="1576">
                  <c:v>36277</c:v>
                </c:pt>
                <c:pt idx="1577">
                  <c:v>36278</c:v>
                </c:pt>
                <c:pt idx="1578">
                  <c:v>36279</c:v>
                </c:pt>
                <c:pt idx="1579">
                  <c:v>36280</c:v>
                </c:pt>
                <c:pt idx="1580">
                  <c:v>36281</c:v>
                </c:pt>
                <c:pt idx="1581">
                  <c:v>36282</c:v>
                </c:pt>
                <c:pt idx="1582">
                  <c:v>36283</c:v>
                </c:pt>
                <c:pt idx="1583">
                  <c:v>36284</c:v>
                </c:pt>
                <c:pt idx="1584">
                  <c:v>36285</c:v>
                </c:pt>
                <c:pt idx="1585">
                  <c:v>36286</c:v>
                </c:pt>
                <c:pt idx="1586">
                  <c:v>36287</c:v>
                </c:pt>
                <c:pt idx="1587">
                  <c:v>36288</c:v>
                </c:pt>
                <c:pt idx="1588">
                  <c:v>36289</c:v>
                </c:pt>
                <c:pt idx="1589">
                  <c:v>36290</c:v>
                </c:pt>
                <c:pt idx="1590">
                  <c:v>36291</c:v>
                </c:pt>
                <c:pt idx="1591">
                  <c:v>36292</c:v>
                </c:pt>
                <c:pt idx="1592">
                  <c:v>36293</c:v>
                </c:pt>
                <c:pt idx="1593">
                  <c:v>36294</c:v>
                </c:pt>
                <c:pt idx="1594">
                  <c:v>36295</c:v>
                </c:pt>
                <c:pt idx="1595">
                  <c:v>36296</c:v>
                </c:pt>
                <c:pt idx="1596">
                  <c:v>36297</c:v>
                </c:pt>
                <c:pt idx="1597">
                  <c:v>36298</c:v>
                </c:pt>
                <c:pt idx="1598">
                  <c:v>36299</c:v>
                </c:pt>
                <c:pt idx="1599">
                  <c:v>36300</c:v>
                </c:pt>
                <c:pt idx="1600">
                  <c:v>36301</c:v>
                </c:pt>
                <c:pt idx="1601">
                  <c:v>36302</c:v>
                </c:pt>
                <c:pt idx="1602">
                  <c:v>36303</c:v>
                </c:pt>
                <c:pt idx="1603">
                  <c:v>36304</c:v>
                </c:pt>
                <c:pt idx="1604">
                  <c:v>36305</c:v>
                </c:pt>
                <c:pt idx="1605">
                  <c:v>36306</c:v>
                </c:pt>
                <c:pt idx="1606">
                  <c:v>36307</c:v>
                </c:pt>
                <c:pt idx="1607">
                  <c:v>36308</c:v>
                </c:pt>
                <c:pt idx="1608">
                  <c:v>36309</c:v>
                </c:pt>
                <c:pt idx="1609">
                  <c:v>36310</c:v>
                </c:pt>
                <c:pt idx="1610">
                  <c:v>36311</c:v>
                </c:pt>
                <c:pt idx="1611">
                  <c:v>36312</c:v>
                </c:pt>
                <c:pt idx="1612">
                  <c:v>36313</c:v>
                </c:pt>
                <c:pt idx="1613">
                  <c:v>36314</c:v>
                </c:pt>
                <c:pt idx="1614">
                  <c:v>36315</c:v>
                </c:pt>
                <c:pt idx="1615">
                  <c:v>36316</c:v>
                </c:pt>
                <c:pt idx="1616">
                  <c:v>36317</c:v>
                </c:pt>
                <c:pt idx="1617">
                  <c:v>36318</c:v>
                </c:pt>
                <c:pt idx="1618">
                  <c:v>36319</c:v>
                </c:pt>
                <c:pt idx="1619">
                  <c:v>36320</c:v>
                </c:pt>
                <c:pt idx="1620">
                  <c:v>36321</c:v>
                </c:pt>
                <c:pt idx="1621">
                  <c:v>36322</c:v>
                </c:pt>
                <c:pt idx="1622">
                  <c:v>36323</c:v>
                </c:pt>
                <c:pt idx="1623">
                  <c:v>36324</c:v>
                </c:pt>
                <c:pt idx="1624">
                  <c:v>36325</c:v>
                </c:pt>
                <c:pt idx="1625">
                  <c:v>36326</c:v>
                </c:pt>
                <c:pt idx="1626">
                  <c:v>36327</c:v>
                </c:pt>
                <c:pt idx="1627">
                  <c:v>36328</c:v>
                </c:pt>
                <c:pt idx="1628">
                  <c:v>36329</c:v>
                </c:pt>
                <c:pt idx="1629">
                  <c:v>36330</c:v>
                </c:pt>
                <c:pt idx="1630">
                  <c:v>36331</c:v>
                </c:pt>
                <c:pt idx="1631">
                  <c:v>36332</c:v>
                </c:pt>
                <c:pt idx="1632">
                  <c:v>36333</c:v>
                </c:pt>
                <c:pt idx="1633">
                  <c:v>36334</c:v>
                </c:pt>
                <c:pt idx="1634">
                  <c:v>36335</c:v>
                </c:pt>
                <c:pt idx="1635">
                  <c:v>36336</c:v>
                </c:pt>
                <c:pt idx="1636">
                  <c:v>36337</c:v>
                </c:pt>
                <c:pt idx="1637">
                  <c:v>36338</c:v>
                </c:pt>
                <c:pt idx="1638">
                  <c:v>36339</c:v>
                </c:pt>
                <c:pt idx="1639">
                  <c:v>36340</c:v>
                </c:pt>
                <c:pt idx="1640">
                  <c:v>36341</c:v>
                </c:pt>
                <c:pt idx="1641">
                  <c:v>36342</c:v>
                </c:pt>
                <c:pt idx="1642">
                  <c:v>36343</c:v>
                </c:pt>
                <c:pt idx="1643">
                  <c:v>36344</c:v>
                </c:pt>
                <c:pt idx="1644">
                  <c:v>36345</c:v>
                </c:pt>
                <c:pt idx="1645">
                  <c:v>36346</c:v>
                </c:pt>
                <c:pt idx="1646">
                  <c:v>36347</c:v>
                </c:pt>
                <c:pt idx="1647">
                  <c:v>36348</c:v>
                </c:pt>
                <c:pt idx="1648">
                  <c:v>36349</c:v>
                </c:pt>
                <c:pt idx="1649">
                  <c:v>36350</c:v>
                </c:pt>
                <c:pt idx="1650">
                  <c:v>36351</c:v>
                </c:pt>
                <c:pt idx="1651">
                  <c:v>36352</c:v>
                </c:pt>
                <c:pt idx="1652">
                  <c:v>36353</c:v>
                </c:pt>
                <c:pt idx="1653">
                  <c:v>36354</c:v>
                </c:pt>
                <c:pt idx="1654">
                  <c:v>36355</c:v>
                </c:pt>
                <c:pt idx="1655">
                  <c:v>36356</c:v>
                </c:pt>
                <c:pt idx="1656">
                  <c:v>36357</c:v>
                </c:pt>
                <c:pt idx="1657">
                  <c:v>36358</c:v>
                </c:pt>
                <c:pt idx="1658">
                  <c:v>36359</c:v>
                </c:pt>
                <c:pt idx="1659">
                  <c:v>36360</c:v>
                </c:pt>
                <c:pt idx="1660">
                  <c:v>36361</c:v>
                </c:pt>
                <c:pt idx="1661">
                  <c:v>36362</c:v>
                </c:pt>
                <c:pt idx="1662">
                  <c:v>36363</c:v>
                </c:pt>
                <c:pt idx="1663">
                  <c:v>36364</c:v>
                </c:pt>
                <c:pt idx="1664">
                  <c:v>36365</c:v>
                </c:pt>
                <c:pt idx="1665">
                  <c:v>36366</c:v>
                </c:pt>
                <c:pt idx="1666">
                  <c:v>36367</c:v>
                </c:pt>
                <c:pt idx="1667">
                  <c:v>36368</c:v>
                </c:pt>
                <c:pt idx="1668">
                  <c:v>36369</c:v>
                </c:pt>
                <c:pt idx="1669">
                  <c:v>36370</c:v>
                </c:pt>
                <c:pt idx="1670">
                  <c:v>36371</c:v>
                </c:pt>
                <c:pt idx="1671">
                  <c:v>36372</c:v>
                </c:pt>
                <c:pt idx="1672">
                  <c:v>36373</c:v>
                </c:pt>
                <c:pt idx="1673">
                  <c:v>36374</c:v>
                </c:pt>
                <c:pt idx="1674">
                  <c:v>36375</c:v>
                </c:pt>
                <c:pt idx="1675">
                  <c:v>36376</c:v>
                </c:pt>
                <c:pt idx="1676">
                  <c:v>36377</c:v>
                </c:pt>
                <c:pt idx="1677">
                  <c:v>36378</c:v>
                </c:pt>
                <c:pt idx="1678">
                  <c:v>36379</c:v>
                </c:pt>
                <c:pt idx="1679">
                  <c:v>36380</c:v>
                </c:pt>
                <c:pt idx="1680">
                  <c:v>36381</c:v>
                </c:pt>
                <c:pt idx="1681">
                  <c:v>36382</c:v>
                </c:pt>
                <c:pt idx="1682">
                  <c:v>36383</c:v>
                </c:pt>
                <c:pt idx="1683">
                  <c:v>36384</c:v>
                </c:pt>
                <c:pt idx="1684">
                  <c:v>36385</c:v>
                </c:pt>
                <c:pt idx="1685">
                  <c:v>36386</c:v>
                </c:pt>
                <c:pt idx="1686">
                  <c:v>36387</c:v>
                </c:pt>
                <c:pt idx="1687">
                  <c:v>36388</c:v>
                </c:pt>
                <c:pt idx="1688">
                  <c:v>36389</c:v>
                </c:pt>
                <c:pt idx="1689">
                  <c:v>36390</c:v>
                </c:pt>
                <c:pt idx="1690">
                  <c:v>36391</c:v>
                </c:pt>
                <c:pt idx="1691">
                  <c:v>36392</c:v>
                </c:pt>
                <c:pt idx="1692">
                  <c:v>36393</c:v>
                </c:pt>
                <c:pt idx="1693">
                  <c:v>36394</c:v>
                </c:pt>
                <c:pt idx="1694">
                  <c:v>36395</c:v>
                </c:pt>
                <c:pt idx="1695">
                  <c:v>36396</c:v>
                </c:pt>
                <c:pt idx="1696">
                  <c:v>36397</c:v>
                </c:pt>
                <c:pt idx="1697">
                  <c:v>36398</c:v>
                </c:pt>
                <c:pt idx="1698">
                  <c:v>36399</c:v>
                </c:pt>
                <c:pt idx="1699">
                  <c:v>36400</c:v>
                </c:pt>
                <c:pt idx="1700">
                  <c:v>36401</c:v>
                </c:pt>
                <c:pt idx="1701">
                  <c:v>36402</c:v>
                </c:pt>
                <c:pt idx="1702">
                  <c:v>36403</c:v>
                </c:pt>
                <c:pt idx="1703">
                  <c:v>36404</c:v>
                </c:pt>
                <c:pt idx="1704">
                  <c:v>36405</c:v>
                </c:pt>
                <c:pt idx="1705">
                  <c:v>36406</c:v>
                </c:pt>
                <c:pt idx="1706">
                  <c:v>36407</c:v>
                </c:pt>
                <c:pt idx="1707">
                  <c:v>36408</c:v>
                </c:pt>
                <c:pt idx="1708">
                  <c:v>36409</c:v>
                </c:pt>
                <c:pt idx="1709">
                  <c:v>36410</c:v>
                </c:pt>
                <c:pt idx="1710">
                  <c:v>36411</c:v>
                </c:pt>
                <c:pt idx="1711">
                  <c:v>36412</c:v>
                </c:pt>
                <c:pt idx="1712">
                  <c:v>36413</c:v>
                </c:pt>
                <c:pt idx="1713">
                  <c:v>36414</c:v>
                </c:pt>
                <c:pt idx="1714">
                  <c:v>36415</c:v>
                </c:pt>
                <c:pt idx="1715">
                  <c:v>36416</c:v>
                </c:pt>
                <c:pt idx="1716">
                  <c:v>36417</c:v>
                </c:pt>
                <c:pt idx="1717">
                  <c:v>36418</c:v>
                </c:pt>
                <c:pt idx="1718">
                  <c:v>36419</c:v>
                </c:pt>
                <c:pt idx="1719">
                  <c:v>36420</c:v>
                </c:pt>
                <c:pt idx="1720">
                  <c:v>36421</c:v>
                </c:pt>
                <c:pt idx="1721">
                  <c:v>36422</c:v>
                </c:pt>
                <c:pt idx="1722">
                  <c:v>36423</c:v>
                </c:pt>
                <c:pt idx="1723">
                  <c:v>36424</c:v>
                </c:pt>
                <c:pt idx="1724">
                  <c:v>36425</c:v>
                </c:pt>
                <c:pt idx="1725">
                  <c:v>36426</c:v>
                </c:pt>
                <c:pt idx="1726">
                  <c:v>36427</c:v>
                </c:pt>
                <c:pt idx="1727">
                  <c:v>36428</c:v>
                </c:pt>
                <c:pt idx="1728">
                  <c:v>36429</c:v>
                </c:pt>
                <c:pt idx="1729">
                  <c:v>36430</c:v>
                </c:pt>
                <c:pt idx="1730">
                  <c:v>36431</c:v>
                </c:pt>
                <c:pt idx="1731">
                  <c:v>36432</c:v>
                </c:pt>
                <c:pt idx="1732">
                  <c:v>36433</c:v>
                </c:pt>
                <c:pt idx="1733">
                  <c:v>36434</c:v>
                </c:pt>
                <c:pt idx="1734">
                  <c:v>36435</c:v>
                </c:pt>
                <c:pt idx="1735">
                  <c:v>36436</c:v>
                </c:pt>
                <c:pt idx="1736">
                  <c:v>36437</c:v>
                </c:pt>
                <c:pt idx="1737">
                  <c:v>36438</c:v>
                </c:pt>
                <c:pt idx="1738">
                  <c:v>36439</c:v>
                </c:pt>
                <c:pt idx="1739">
                  <c:v>36440</c:v>
                </c:pt>
                <c:pt idx="1740">
                  <c:v>36441</c:v>
                </c:pt>
                <c:pt idx="1741">
                  <c:v>36442</c:v>
                </c:pt>
                <c:pt idx="1742">
                  <c:v>36443</c:v>
                </c:pt>
                <c:pt idx="1743">
                  <c:v>36444</c:v>
                </c:pt>
                <c:pt idx="1744">
                  <c:v>36445</c:v>
                </c:pt>
                <c:pt idx="1745">
                  <c:v>36446</c:v>
                </c:pt>
                <c:pt idx="1746">
                  <c:v>36447</c:v>
                </c:pt>
                <c:pt idx="1747">
                  <c:v>36448</c:v>
                </c:pt>
                <c:pt idx="1748">
                  <c:v>36449</c:v>
                </c:pt>
                <c:pt idx="1749">
                  <c:v>36450</c:v>
                </c:pt>
                <c:pt idx="1750">
                  <c:v>36451</c:v>
                </c:pt>
                <c:pt idx="1751">
                  <c:v>36452</c:v>
                </c:pt>
                <c:pt idx="1752">
                  <c:v>36453</c:v>
                </c:pt>
                <c:pt idx="1753">
                  <c:v>36454</c:v>
                </c:pt>
                <c:pt idx="1754">
                  <c:v>36455</c:v>
                </c:pt>
                <c:pt idx="1755">
                  <c:v>36456</c:v>
                </c:pt>
                <c:pt idx="1756">
                  <c:v>36457</c:v>
                </c:pt>
                <c:pt idx="1757">
                  <c:v>36458</c:v>
                </c:pt>
                <c:pt idx="1758">
                  <c:v>36459</c:v>
                </c:pt>
                <c:pt idx="1759">
                  <c:v>36460</c:v>
                </c:pt>
                <c:pt idx="1760">
                  <c:v>36461</c:v>
                </c:pt>
                <c:pt idx="1761">
                  <c:v>36462</c:v>
                </c:pt>
                <c:pt idx="1762">
                  <c:v>36463</c:v>
                </c:pt>
                <c:pt idx="1763">
                  <c:v>36464</c:v>
                </c:pt>
                <c:pt idx="1764">
                  <c:v>36465</c:v>
                </c:pt>
                <c:pt idx="1765">
                  <c:v>36466</c:v>
                </c:pt>
                <c:pt idx="1766">
                  <c:v>36467</c:v>
                </c:pt>
                <c:pt idx="1767">
                  <c:v>36468</c:v>
                </c:pt>
                <c:pt idx="1768">
                  <c:v>36469</c:v>
                </c:pt>
                <c:pt idx="1769">
                  <c:v>36470</c:v>
                </c:pt>
                <c:pt idx="1770">
                  <c:v>36471</c:v>
                </c:pt>
                <c:pt idx="1771">
                  <c:v>36472</c:v>
                </c:pt>
                <c:pt idx="1772">
                  <c:v>36473</c:v>
                </c:pt>
                <c:pt idx="1773">
                  <c:v>36474</c:v>
                </c:pt>
                <c:pt idx="1774">
                  <c:v>36475</c:v>
                </c:pt>
                <c:pt idx="1775">
                  <c:v>36476</c:v>
                </c:pt>
                <c:pt idx="1776">
                  <c:v>36477</c:v>
                </c:pt>
                <c:pt idx="1777">
                  <c:v>36478</c:v>
                </c:pt>
                <c:pt idx="1778">
                  <c:v>36479</c:v>
                </c:pt>
                <c:pt idx="1779">
                  <c:v>36480</c:v>
                </c:pt>
                <c:pt idx="1780">
                  <c:v>36481</c:v>
                </c:pt>
                <c:pt idx="1781">
                  <c:v>36482</c:v>
                </c:pt>
                <c:pt idx="1782">
                  <c:v>36483</c:v>
                </c:pt>
                <c:pt idx="1783">
                  <c:v>36484</c:v>
                </c:pt>
                <c:pt idx="1784">
                  <c:v>36485</c:v>
                </c:pt>
                <c:pt idx="1785">
                  <c:v>36486</c:v>
                </c:pt>
                <c:pt idx="1786">
                  <c:v>36487</c:v>
                </c:pt>
                <c:pt idx="1787">
                  <c:v>36488</c:v>
                </c:pt>
                <c:pt idx="1788">
                  <c:v>36489</c:v>
                </c:pt>
                <c:pt idx="1789">
                  <c:v>36490</c:v>
                </c:pt>
                <c:pt idx="1790">
                  <c:v>36491</c:v>
                </c:pt>
                <c:pt idx="1791">
                  <c:v>36492</c:v>
                </c:pt>
                <c:pt idx="1792">
                  <c:v>36493</c:v>
                </c:pt>
                <c:pt idx="1793">
                  <c:v>36494</c:v>
                </c:pt>
                <c:pt idx="1794">
                  <c:v>36495</c:v>
                </c:pt>
                <c:pt idx="1795">
                  <c:v>36496</c:v>
                </c:pt>
                <c:pt idx="1796">
                  <c:v>36497</c:v>
                </c:pt>
                <c:pt idx="1797">
                  <c:v>36498</c:v>
                </c:pt>
                <c:pt idx="1798">
                  <c:v>36499</c:v>
                </c:pt>
                <c:pt idx="1799">
                  <c:v>36500</c:v>
                </c:pt>
                <c:pt idx="1800">
                  <c:v>36501</c:v>
                </c:pt>
                <c:pt idx="1801">
                  <c:v>36502</c:v>
                </c:pt>
                <c:pt idx="1802">
                  <c:v>36503</c:v>
                </c:pt>
                <c:pt idx="1803">
                  <c:v>36504</c:v>
                </c:pt>
                <c:pt idx="1804">
                  <c:v>36505</c:v>
                </c:pt>
                <c:pt idx="1805">
                  <c:v>36506</c:v>
                </c:pt>
                <c:pt idx="1806">
                  <c:v>36507</c:v>
                </c:pt>
                <c:pt idx="1807">
                  <c:v>36508</c:v>
                </c:pt>
                <c:pt idx="1808">
                  <c:v>36509</c:v>
                </c:pt>
                <c:pt idx="1809">
                  <c:v>36510</c:v>
                </c:pt>
                <c:pt idx="1810">
                  <c:v>36511</c:v>
                </c:pt>
                <c:pt idx="1811">
                  <c:v>36512</c:v>
                </c:pt>
                <c:pt idx="1812">
                  <c:v>36513</c:v>
                </c:pt>
                <c:pt idx="1813">
                  <c:v>36514</c:v>
                </c:pt>
                <c:pt idx="1814">
                  <c:v>36515</c:v>
                </c:pt>
                <c:pt idx="1815">
                  <c:v>36516</c:v>
                </c:pt>
                <c:pt idx="1816">
                  <c:v>36517</c:v>
                </c:pt>
                <c:pt idx="1817">
                  <c:v>36518</c:v>
                </c:pt>
                <c:pt idx="1818">
                  <c:v>36519</c:v>
                </c:pt>
                <c:pt idx="1819">
                  <c:v>36520</c:v>
                </c:pt>
                <c:pt idx="1820">
                  <c:v>36521</c:v>
                </c:pt>
                <c:pt idx="1821">
                  <c:v>36522</c:v>
                </c:pt>
                <c:pt idx="1822">
                  <c:v>36523</c:v>
                </c:pt>
                <c:pt idx="1823">
                  <c:v>36524</c:v>
                </c:pt>
                <c:pt idx="1824">
                  <c:v>36525</c:v>
                </c:pt>
                <c:pt idx="1825">
                  <c:v>36526</c:v>
                </c:pt>
                <c:pt idx="1826">
                  <c:v>36527</c:v>
                </c:pt>
                <c:pt idx="1827">
                  <c:v>36528</c:v>
                </c:pt>
                <c:pt idx="1828">
                  <c:v>36529</c:v>
                </c:pt>
                <c:pt idx="1829">
                  <c:v>36530</c:v>
                </c:pt>
                <c:pt idx="1830">
                  <c:v>36531</c:v>
                </c:pt>
                <c:pt idx="1831">
                  <c:v>36532</c:v>
                </c:pt>
                <c:pt idx="1832">
                  <c:v>36533</c:v>
                </c:pt>
                <c:pt idx="1833">
                  <c:v>36534</c:v>
                </c:pt>
                <c:pt idx="1834">
                  <c:v>36535</c:v>
                </c:pt>
                <c:pt idx="1835">
                  <c:v>36536</c:v>
                </c:pt>
                <c:pt idx="1836">
                  <c:v>36537</c:v>
                </c:pt>
                <c:pt idx="1837">
                  <c:v>36538</c:v>
                </c:pt>
                <c:pt idx="1838">
                  <c:v>36539</c:v>
                </c:pt>
                <c:pt idx="1839">
                  <c:v>36540</c:v>
                </c:pt>
                <c:pt idx="1840">
                  <c:v>36541</c:v>
                </c:pt>
                <c:pt idx="1841">
                  <c:v>36542</c:v>
                </c:pt>
                <c:pt idx="1842">
                  <c:v>36543</c:v>
                </c:pt>
                <c:pt idx="1843">
                  <c:v>36544</c:v>
                </c:pt>
                <c:pt idx="1844">
                  <c:v>36545</c:v>
                </c:pt>
                <c:pt idx="1845">
                  <c:v>36546</c:v>
                </c:pt>
                <c:pt idx="1846">
                  <c:v>36547</c:v>
                </c:pt>
                <c:pt idx="1847">
                  <c:v>36548</c:v>
                </c:pt>
                <c:pt idx="1848">
                  <c:v>36549</c:v>
                </c:pt>
                <c:pt idx="1849">
                  <c:v>36550</c:v>
                </c:pt>
                <c:pt idx="1850">
                  <c:v>36551</c:v>
                </c:pt>
                <c:pt idx="1851">
                  <c:v>36552</c:v>
                </c:pt>
                <c:pt idx="1852">
                  <c:v>36553</c:v>
                </c:pt>
                <c:pt idx="1853">
                  <c:v>36554</c:v>
                </c:pt>
                <c:pt idx="1854">
                  <c:v>36555</c:v>
                </c:pt>
                <c:pt idx="1855">
                  <c:v>36556</c:v>
                </c:pt>
                <c:pt idx="1856">
                  <c:v>36557</c:v>
                </c:pt>
                <c:pt idx="1857">
                  <c:v>36558</c:v>
                </c:pt>
                <c:pt idx="1858">
                  <c:v>36559</c:v>
                </c:pt>
                <c:pt idx="1859">
                  <c:v>36560</c:v>
                </c:pt>
                <c:pt idx="1860">
                  <c:v>36561</c:v>
                </c:pt>
                <c:pt idx="1861">
                  <c:v>36562</c:v>
                </c:pt>
                <c:pt idx="1862">
                  <c:v>36563</c:v>
                </c:pt>
                <c:pt idx="1863">
                  <c:v>36564</c:v>
                </c:pt>
                <c:pt idx="1864">
                  <c:v>36565</c:v>
                </c:pt>
                <c:pt idx="1865">
                  <c:v>36566</c:v>
                </c:pt>
                <c:pt idx="1866">
                  <c:v>36567</c:v>
                </c:pt>
                <c:pt idx="1867">
                  <c:v>36568</c:v>
                </c:pt>
                <c:pt idx="1868">
                  <c:v>36569</c:v>
                </c:pt>
                <c:pt idx="1869">
                  <c:v>36570</c:v>
                </c:pt>
                <c:pt idx="1870">
                  <c:v>36571</c:v>
                </c:pt>
                <c:pt idx="1871">
                  <c:v>36572</c:v>
                </c:pt>
                <c:pt idx="1872">
                  <c:v>36573</c:v>
                </c:pt>
                <c:pt idx="1873">
                  <c:v>36574</c:v>
                </c:pt>
                <c:pt idx="1874">
                  <c:v>36575</c:v>
                </c:pt>
                <c:pt idx="1875">
                  <c:v>36576</c:v>
                </c:pt>
                <c:pt idx="1876">
                  <c:v>36577</c:v>
                </c:pt>
                <c:pt idx="1877">
                  <c:v>36578</c:v>
                </c:pt>
                <c:pt idx="1878">
                  <c:v>36579</c:v>
                </c:pt>
                <c:pt idx="1879">
                  <c:v>36580</c:v>
                </c:pt>
                <c:pt idx="1880">
                  <c:v>36581</c:v>
                </c:pt>
                <c:pt idx="1881">
                  <c:v>36582</c:v>
                </c:pt>
                <c:pt idx="1882">
                  <c:v>36583</c:v>
                </c:pt>
                <c:pt idx="1883">
                  <c:v>36584</c:v>
                </c:pt>
                <c:pt idx="1884">
                  <c:v>36585</c:v>
                </c:pt>
                <c:pt idx="1885">
                  <c:v>36586</c:v>
                </c:pt>
                <c:pt idx="1886">
                  <c:v>36587</c:v>
                </c:pt>
                <c:pt idx="1887">
                  <c:v>36588</c:v>
                </c:pt>
                <c:pt idx="1888">
                  <c:v>36589</c:v>
                </c:pt>
                <c:pt idx="1889">
                  <c:v>36590</c:v>
                </c:pt>
                <c:pt idx="1890">
                  <c:v>36591</c:v>
                </c:pt>
                <c:pt idx="1891">
                  <c:v>36592</c:v>
                </c:pt>
                <c:pt idx="1892">
                  <c:v>36593</c:v>
                </c:pt>
                <c:pt idx="1893">
                  <c:v>36594</c:v>
                </c:pt>
                <c:pt idx="1894">
                  <c:v>36595</c:v>
                </c:pt>
                <c:pt idx="1895">
                  <c:v>36596</c:v>
                </c:pt>
                <c:pt idx="1896">
                  <c:v>36597</c:v>
                </c:pt>
                <c:pt idx="1897">
                  <c:v>36598</c:v>
                </c:pt>
                <c:pt idx="1898">
                  <c:v>36599</c:v>
                </c:pt>
                <c:pt idx="1899">
                  <c:v>36600</c:v>
                </c:pt>
                <c:pt idx="1900">
                  <c:v>36601</c:v>
                </c:pt>
                <c:pt idx="1901">
                  <c:v>36602</c:v>
                </c:pt>
                <c:pt idx="1902">
                  <c:v>36603</c:v>
                </c:pt>
                <c:pt idx="1903">
                  <c:v>36604</c:v>
                </c:pt>
                <c:pt idx="1904">
                  <c:v>36605</c:v>
                </c:pt>
                <c:pt idx="1905">
                  <c:v>36606</c:v>
                </c:pt>
                <c:pt idx="1906">
                  <c:v>36607</c:v>
                </c:pt>
                <c:pt idx="1907">
                  <c:v>36608</c:v>
                </c:pt>
                <c:pt idx="1908">
                  <c:v>36609</c:v>
                </c:pt>
                <c:pt idx="1909">
                  <c:v>36610</c:v>
                </c:pt>
                <c:pt idx="1910">
                  <c:v>36611</c:v>
                </c:pt>
                <c:pt idx="1911">
                  <c:v>36612</c:v>
                </c:pt>
                <c:pt idx="1912">
                  <c:v>36613</c:v>
                </c:pt>
                <c:pt idx="1913">
                  <c:v>36614</c:v>
                </c:pt>
                <c:pt idx="1914">
                  <c:v>36615</c:v>
                </c:pt>
                <c:pt idx="1915">
                  <c:v>36616</c:v>
                </c:pt>
                <c:pt idx="1916">
                  <c:v>36617</c:v>
                </c:pt>
                <c:pt idx="1917">
                  <c:v>36618</c:v>
                </c:pt>
                <c:pt idx="1918">
                  <c:v>36619</c:v>
                </c:pt>
                <c:pt idx="1919">
                  <c:v>36620</c:v>
                </c:pt>
                <c:pt idx="1920">
                  <c:v>36621</c:v>
                </c:pt>
                <c:pt idx="1921">
                  <c:v>36622</c:v>
                </c:pt>
                <c:pt idx="1922">
                  <c:v>36623</c:v>
                </c:pt>
                <c:pt idx="1923">
                  <c:v>36624</c:v>
                </c:pt>
                <c:pt idx="1924">
                  <c:v>36625</c:v>
                </c:pt>
                <c:pt idx="1925">
                  <c:v>36626</c:v>
                </c:pt>
                <c:pt idx="1926">
                  <c:v>36627</c:v>
                </c:pt>
                <c:pt idx="1927">
                  <c:v>36628</c:v>
                </c:pt>
                <c:pt idx="1928">
                  <c:v>36629</c:v>
                </c:pt>
                <c:pt idx="1929">
                  <c:v>36630</c:v>
                </c:pt>
                <c:pt idx="1930">
                  <c:v>36631</c:v>
                </c:pt>
                <c:pt idx="1931">
                  <c:v>36632</c:v>
                </c:pt>
                <c:pt idx="1932">
                  <c:v>36633</c:v>
                </c:pt>
                <c:pt idx="1933">
                  <c:v>36634</c:v>
                </c:pt>
                <c:pt idx="1934">
                  <c:v>36635</c:v>
                </c:pt>
                <c:pt idx="1935">
                  <c:v>36636</c:v>
                </c:pt>
                <c:pt idx="1936">
                  <c:v>36637</c:v>
                </c:pt>
                <c:pt idx="1937">
                  <c:v>36638</c:v>
                </c:pt>
                <c:pt idx="1938">
                  <c:v>36639</c:v>
                </c:pt>
                <c:pt idx="1939">
                  <c:v>36640</c:v>
                </c:pt>
                <c:pt idx="1940">
                  <c:v>36641</c:v>
                </c:pt>
                <c:pt idx="1941">
                  <c:v>36642</c:v>
                </c:pt>
                <c:pt idx="1942">
                  <c:v>36643</c:v>
                </c:pt>
                <c:pt idx="1943">
                  <c:v>36644</c:v>
                </c:pt>
                <c:pt idx="1944">
                  <c:v>36645</c:v>
                </c:pt>
                <c:pt idx="1945">
                  <c:v>36646</c:v>
                </c:pt>
                <c:pt idx="1946">
                  <c:v>36647</c:v>
                </c:pt>
                <c:pt idx="1947">
                  <c:v>36648</c:v>
                </c:pt>
                <c:pt idx="1948">
                  <c:v>36649</c:v>
                </c:pt>
                <c:pt idx="1949">
                  <c:v>36650</c:v>
                </c:pt>
                <c:pt idx="1950">
                  <c:v>36651</c:v>
                </c:pt>
                <c:pt idx="1951">
                  <c:v>36652</c:v>
                </c:pt>
                <c:pt idx="1952">
                  <c:v>36653</c:v>
                </c:pt>
                <c:pt idx="1953">
                  <c:v>36654</c:v>
                </c:pt>
                <c:pt idx="1954">
                  <c:v>36655</c:v>
                </c:pt>
                <c:pt idx="1955">
                  <c:v>36656</c:v>
                </c:pt>
                <c:pt idx="1956">
                  <c:v>36657</c:v>
                </c:pt>
                <c:pt idx="1957">
                  <c:v>36658</c:v>
                </c:pt>
                <c:pt idx="1958">
                  <c:v>36659</c:v>
                </c:pt>
                <c:pt idx="1959">
                  <c:v>36660</c:v>
                </c:pt>
                <c:pt idx="1960">
                  <c:v>36661</c:v>
                </c:pt>
                <c:pt idx="1961">
                  <c:v>36662</c:v>
                </c:pt>
                <c:pt idx="1962">
                  <c:v>36663</c:v>
                </c:pt>
                <c:pt idx="1963">
                  <c:v>36664</c:v>
                </c:pt>
                <c:pt idx="1964">
                  <c:v>36665</c:v>
                </c:pt>
                <c:pt idx="1965">
                  <c:v>36666</c:v>
                </c:pt>
                <c:pt idx="1966">
                  <c:v>36667</c:v>
                </c:pt>
                <c:pt idx="1967">
                  <c:v>36668</c:v>
                </c:pt>
                <c:pt idx="1968">
                  <c:v>36669</c:v>
                </c:pt>
                <c:pt idx="1969">
                  <c:v>36670</c:v>
                </c:pt>
                <c:pt idx="1970">
                  <c:v>36671</c:v>
                </c:pt>
                <c:pt idx="1971">
                  <c:v>36672</c:v>
                </c:pt>
                <c:pt idx="1972">
                  <c:v>36673</c:v>
                </c:pt>
                <c:pt idx="1973">
                  <c:v>36674</c:v>
                </c:pt>
                <c:pt idx="1974">
                  <c:v>36675</c:v>
                </c:pt>
                <c:pt idx="1975">
                  <c:v>36676</c:v>
                </c:pt>
                <c:pt idx="1976">
                  <c:v>36677</c:v>
                </c:pt>
                <c:pt idx="1977">
                  <c:v>36678</c:v>
                </c:pt>
                <c:pt idx="1978">
                  <c:v>36679</c:v>
                </c:pt>
                <c:pt idx="1979">
                  <c:v>36680</c:v>
                </c:pt>
                <c:pt idx="1980">
                  <c:v>36681</c:v>
                </c:pt>
                <c:pt idx="1981">
                  <c:v>36682</c:v>
                </c:pt>
                <c:pt idx="1982">
                  <c:v>36683</c:v>
                </c:pt>
                <c:pt idx="1983">
                  <c:v>36684</c:v>
                </c:pt>
                <c:pt idx="1984">
                  <c:v>36685</c:v>
                </c:pt>
                <c:pt idx="1985">
                  <c:v>36686</c:v>
                </c:pt>
                <c:pt idx="1986">
                  <c:v>36687</c:v>
                </c:pt>
                <c:pt idx="1987">
                  <c:v>36688</c:v>
                </c:pt>
                <c:pt idx="1988">
                  <c:v>36689</c:v>
                </c:pt>
                <c:pt idx="1989">
                  <c:v>36690</c:v>
                </c:pt>
                <c:pt idx="1990">
                  <c:v>36691</c:v>
                </c:pt>
                <c:pt idx="1991">
                  <c:v>36692</c:v>
                </c:pt>
                <c:pt idx="1992">
                  <c:v>36693</c:v>
                </c:pt>
                <c:pt idx="1993">
                  <c:v>36694</c:v>
                </c:pt>
                <c:pt idx="1994">
                  <c:v>36695</c:v>
                </c:pt>
                <c:pt idx="1995">
                  <c:v>36696</c:v>
                </c:pt>
                <c:pt idx="1996">
                  <c:v>36697</c:v>
                </c:pt>
                <c:pt idx="1997">
                  <c:v>36698</c:v>
                </c:pt>
                <c:pt idx="1998">
                  <c:v>36699</c:v>
                </c:pt>
                <c:pt idx="1999">
                  <c:v>36700</c:v>
                </c:pt>
                <c:pt idx="2000">
                  <c:v>36701</c:v>
                </c:pt>
                <c:pt idx="2001">
                  <c:v>36702</c:v>
                </c:pt>
                <c:pt idx="2002">
                  <c:v>36703</c:v>
                </c:pt>
                <c:pt idx="2003">
                  <c:v>36704</c:v>
                </c:pt>
                <c:pt idx="2004">
                  <c:v>36705</c:v>
                </c:pt>
                <c:pt idx="2005">
                  <c:v>36706</c:v>
                </c:pt>
                <c:pt idx="2006">
                  <c:v>36707</c:v>
                </c:pt>
                <c:pt idx="2007">
                  <c:v>36708</c:v>
                </c:pt>
                <c:pt idx="2008">
                  <c:v>36709</c:v>
                </c:pt>
                <c:pt idx="2009">
                  <c:v>36710</c:v>
                </c:pt>
                <c:pt idx="2010">
                  <c:v>36711</c:v>
                </c:pt>
                <c:pt idx="2011">
                  <c:v>36712</c:v>
                </c:pt>
                <c:pt idx="2012">
                  <c:v>36713</c:v>
                </c:pt>
                <c:pt idx="2013">
                  <c:v>36714</c:v>
                </c:pt>
                <c:pt idx="2014">
                  <c:v>36715</c:v>
                </c:pt>
                <c:pt idx="2015">
                  <c:v>36716</c:v>
                </c:pt>
                <c:pt idx="2016">
                  <c:v>36717</c:v>
                </c:pt>
                <c:pt idx="2017">
                  <c:v>36718</c:v>
                </c:pt>
                <c:pt idx="2018">
                  <c:v>36719</c:v>
                </c:pt>
                <c:pt idx="2019">
                  <c:v>36720</c:v>
                </c:pt>
                <c:pt idx="2020">
                  <c:v>36721</c:v>
                </c:pt>
                <c:pt idx="2021">
                  <c:v>36722</c:v>
                </c:pt>
                <c:pt idx="2022">
                  <c:v>36723</c:v>
                </c:pt>
                <c:pt idx="2023">
                  <c:v>36724</c:v>
                </c:pt>
                <c:pt idx="2024">
                  <c:v>36725</c:v>
                </c:pt>
                <c:pt idx="2025">
                  <c:v>36726</c:v>
                </c:pt>
                <c:pt idx="2026">
                  <c:v>36727</c:v>
                </c:pt>
                <c:pt idx="2027">
                  <c:v>36728</c:v>
                </c:pt>
                <c:pt idx="2028">
                  <c:v>36729</c:v>
                </c:pt>
                <c:pt idx="2029">
                  <c:v>36730</c:v>
                </c:pt>
                <c:pt idx="2030">
                  <c:v>36731</c:v>
                </c:pt>
                <c:pt idx="2031">
                  <c:v>36732</c:v>
                </c:pt>
                <c:pt idx="2032">
                  <c:v>36733</c:v>
                </c:pt>
                <c:pt idx="2033">
                  <c:v>36734</c:v>
                </c:pt>
                <c:pt idx="2034">
                  <c:v>36735</c:v>
                </c:pt>
                <c:pt idx="2035">
                  <c:v>36736</c:v>
                </c:pt>
                <c:pt idx="2036">
                  <c:v>36737</c:v>
                </c:pt>
                <c:pt idx="2037">
                  <c:v>36738</c:v>
                </c:pt>
                <c:pt idx="2038">
                  <c:v>36739</c:v>
                </c:pt>
                <c:pt idx="2039">
                  <c:v>36740</c:v>
                </c:pt>
                <c:pt idx="2040">
                  <c:v>36741</c:v>
                </c:pt>
                <c:pt idx="2041">
                  <c:v>36742</c:v>
                </c:pt>
                <c:pt idx="2042">
                  <c:v>36743</c:v>
                </c:pt>
                <c:pt idx="2043">
                  <c:v>36744</c:v>
                </c:pt>
                <c:pt idx="2044">
                  <c:v>36745</c:v>
                </c:pt>
                <c:pt idx="2045">
                  <c:v>36746</c:v>
                </c:pt>
                <c:pt idx="2046">
                  <c:v>36747</c:v>
                </c:pt>
                <c:pt idx="2047">
                  <c:v>36748</c:v>
                </c:pt>
                <c:pt idx="2048">
                  <c:v>36749</c:v>
                </c:pt>
                <c:pt idx="2049">
                  <c:v>36750</c:v>
                </c:pt>
                <c:pt idx="2050">
                  <c:v>36751</c:v>
                </c:pt>
                <c:pt idx="2051">
                  <c:v>36752</c:v>
                </c:pt>
                <c:pt idx="2052">
                  <c:v>36753</c:v>
                </c:pt>
                <c:pt idx="2053">
                  <c:v>36754</c:v>
                </c:pt>
                <c:pt idx="2054">
                  <c:v>36755</c:v>
                </c:pt>
                <c:pt idx="2055">
                  <c:v>36756</c:v>
                </c:pt>
                <c:pt idx="2056">
                  <c:v>36757</c:v>
                </c:pt>
                <c:pt idx="2057">
                  <c:v>36758</c:v>
                </c:pt>
                <c:pt idx="2058">
                  <c:v>36759</c:v>
                </c:pt>
                <c:pt idx="2059">
                  <c:v>36760</c:v>
                </c:pt>
                <c:pt idx="2060">
                  <c:v>36761</c:v>
                </c:pt>
                <c:pt idx="2061">
                  <c:v>36762</c:v>
                </c:pt>
                <c:pt idx="2062">
                  <c:v>36763</c:v>
                </c:pt>
                <c:pt idx="2063">
                  <c:v>36764</c:v>
                </c:pt>
                <c:pt idx="2064">
                  <c:v>36765</c:v>
                </c:pt>
                <c:pt idx="2065">
                  <c:v>36766</c:v>
                </c:pt>
                <c:pt idx="2066">
                  <c:v>36767</c:v>
                </c:pt>
                <c:pt idx="2067">
                  <c:v>36768</c:v>
                </c:pt>
                <c:pt idx="2068">
                  <c:v>36769</c:v>
                </c:pt>
                <c:pt idx="2069">
                  <c:v>36770</c:v>
                </c:pt>
                <c:pt idx="2070">
                  <c:v>36771</c:v>
                </c:pt>
                <c:pt idx="2071">
                  <c:v>36772</c:v>
                </c:pt>
                <c:pt idx="2072">
                  <c:v>36773</c:v>
                </c:pt>
                <c:pt idx="2073">
                  <c:v>36774</c:v>
                </c:pt>
                <c:pt idx="2074">
                  <c:v>36775</c:v>
                </c:pt>
                <c:pt idx="2075">
                  <c:v>36776</c:v>
                </c:pt>
                <c:pt idx="2076">
                  <c:v>36777</c:v>
                </c:pt>
                <c:pt idx="2077">
                  <c:v>36778</c:v>
                </c:pt>
                <c:pt idx="2078">
                  <c:v>36779</c:v>
                </c:pt>
                <c:pt idx="2079">
                  <c:v>36780</c:v>
                </c:pt>
                <c:pt idx="2080">
                  <c:v>36781</c:v>
                </c:pt>
                <c:pt idx="2081">
                  <c:v>36782</c:v>
                </c:pt>
                <c:pt idx="2082">
                  <c:v>36783</c:v>
                </c:pt>
                <c:pt idx="2083">
                  <c:v>36784</c:v>
                </c:pt>
                <c:pt idx="2084">
                  <c:v>36785</c:v>
                </c:pt>
                <c:pt idx="2085">
                  <c:v>36786</c:v>
                </c:pt>
                <c:pt idx="2086">
                  <c:v>36787</c:v>
                </c:pt>
                <c:pt idx="2087">
                  <c:v>36788</c:v>
                </c:pt>
                <c:pt idx="2088">
                  <c:v>36789</c:v>
                </c:pt>
                <c:pt idx="2089">
                  <c:v>36790</c:v>
                </c:pt>
                <c:pt idx="2090">
                  <c:v>36791</c:v>
                </c:pt>
                <c:pt idx="2091">
                  <c:v>36792</c:v>
                </c:pt>
                <c:pt idx="2092">
                  <c:v>36793</c:v>
                </c:pt>
                <c:pt idx="2093">
                  <c:v>36794</c:v>
                </c:pt>
                <c:pt idx="2094">
                  <c:v>36795</c:v>
                </c:pt>
                <c:pt idx="2095">
                  <c:v>36796</c:v>
                </c:pt>
                <c:pt idx="2096">
                  <c:v>36797</c:v>
                </c:pt>
                <c:pt idx="2097">
                  <c:v>36798</c:v>
                </c:pt>
                <c:pt idx="2098">
                  <c:v>36799</c:v>
                </c:pt>
                <c:pt idx="2099">
                  <c:v>36800</c:v>
                </c:pt>
                <c:pt idx="2100">
                  <c:v>36801</c:v>
                </c:pt>
                <c:pt idx="2101">
                  <c:v>36802</c:v>
                </c:pt>
                <c:pt idx="2102">
                  <c:v>36803</c:v>
                </c:pt>
                <c:pt idx="2103">
                  <c:v>36804</c:v>
                </c:pt>
                <c:pt idx="2104">
                  <c:v>36805</c:v>
                </c:pt>
                <c:pt idx="2105">
                  <c:v>36806</c:v>
                </c:pt>
                <c:pt idx="2106">
                  <c:v>36807</c:v>
                </c:pt>
                <c:pt idx="2107">
                  <c:v>36808</c:v>
                </c:pt>
                <c:pt idx="2108">
                  <c:v>36809</c:v>
                </c:pt>
                <c:pt idx="2109">
                  <c:v>36810</c:v>
                </c:pt>
                <c:pt idx="2110">
                  <c:v>36811</c:v>
                </c:pt>
                <c:pt idx="2111">
                  <c:v>36812</c:v>
                </c:pt>
                <c:pt idx="2112">
                  <c:v>36813</c:v>
                </c:pt>
                <c:pt idx="2113">
                  <c:v>36814</c:v>
                </c:pt>
                <c:pt idx="2114">
                  <c:v>36815</c:v>
                </c:pt>
                <c:pt idx="2115">
                  <c:v>36816</c:v>
                </c:pt>
                <c:pt idx="2116">
                  <c:v>36817</c:v>
                </c:pt>
                <c:pt idx="2117">
                  <c:v>36818</c:v>
                </c:pt>
                <c:pt idx="2118">
                  <c:v>36819</c:v>
                </c:pt>
                <c:pt idx="2119">
                  <c:v>36820</c:v>
                </c:pt>
                <c:pt idx="2120">
                  <c:v>36821</c:v>
                </c:pt>
                <c:pt idx="2121">
                  <c:v>36822</c:v>
                </c:pt>
                <c:pt idx="2122">
                  <c:v>36823</c:v>
                </c:pt>
                <c:pt idx="2123">
                  <c:v>36824</c:v>
                </c:pt>
                <c:pt idx="2124">
                  <c:v>36825</c:v>
                </c:pt>
                <c:pt idx="2125">
                  <c:v>36826</c:v>
                </c:pt>
                <c:pt idx="2126">
                  <c:v>36827</c:v>
                </c:pt>
                <c:pt idx="2127">
                  <c:v>36828</c:v>
                </c:pt>
                <c:pt idx="2128">
                  <c:v>36829</c:v>
                </c:pt>
                <c:pt idx="2129">
                  <c:v>36830</c:v>
                </c:pt>
                <c:pt idx="2130">
                  <c:v>36831</c:v>
                </c:pt>
                <c:pt idx="2131">
                  <c:v>36832</c:v>
                </c:pt>
                <c:pt idx="2132">
                  <c:v>36833</c:v>
                </c:pt>
                <c:pt idx="2133">
                  <c:v>36834</c:v>
                </c:pt>
                <c:pt idx="2134">
                  <c:v>36835</c:v>
                </c:pt>
                <c:pt idx="2135">
                  <c:v>36836</c:v>
                </c:pt>
                <c:pt idx="2136">
                  <c:v>36837</c:v>
                </c:pt>
                <c:pt idx="2137">
                  <c:v>36838</c:v>
                </c:pt>
                <c:pt idx="2138">
                  <c:v>36839</c:v>
                </c:pt>
                <c:pt idx="2139">
                  <c:v>36840</c:v>
                </c:pt>
                <c:pt idx="2140">
                  <c:v>36841</c:v>
                </c:pt>
                <c:pt idx="2141">
                  <c:v>36842</c:v>
                </c:pt>
                <c:pt idx="2142">
                  <c:v>36843</c:v>
                </c:pt>
                <c:pt idx="2143">
                  <c:v>36844</c:v>
                </c:pt>
                <c:pt idx="2144">
                  <c:v>36845</c:v>
                </c:pt>
                <c:pt idx="2145">
                  <c:v>36846</c:v>
                </c:pt>
                <c:pt idx="2146">
                  <c:v>36847</c:v>
                </c:pt>
                <c:pt idx="2147">
                  <c:v>36848</c:v>
                </c:pt>
                <c:pt idx="2148">
                  <c:v>36849</c:v>
                </c:pt>
                <c:pt idx="2149">
                  <c:v>36850</c:v>
                </c:pt>
                <c:pt idx="2150">
                  <c:v>36851</c:v>
                </c:pt>
                <c:pt idx="2151">
                  <c:v>36852</c:v>
                </c:pt>
                <c:pt idx="2152">
                  <c:v>36853</c:v>
                </c:pt>
                <c:pt idx="2153">
                  <c:v>36854</c:v>
                </c:pt>
                <c:pt idx="2154">
                  <c:v>36855</c:v>
                </c:pt>
                <c:pt idx="2155">
                  <c:v>36856</c:v>
                </c:pt>
                <c:pt idx="2156">
                  <c:v>36857</c:v>
                </c:pt>
                <c:pt idx="2157">
                  <c:v>36858</c:v>
                </c:pt>
                <c:pt idx="2158">
                  <c:v>36859</c:v>
                </c:pt>
                <c:pt idx="2159">
                  <c:v>36860</c:v>
                </c:pt>
                <c:pt idx="2160">
                  <c:v>36861</c:v>
                </c:pt>
                <c:pt idx="2161">
                  <c:v>36862</c:v>
                </c:pt>
                <c:pt idx="2162">
                  <c:v>36863</c:v>
                </c:pt>
                <c:pt idx="2163">
                  <c:v>36864</c:v>
                </c:pt>
                <c:pt idx="2164">
                  <c:v>36865</c:v>
                </c:pt>
                <c:pt idx="2165">
                  <c:v>36866</c:v>
                </c:pt>
                <c:pt idx="2166">
                  <c:v>36867</c:v>
                </c:pt>
                <c:pt idx="2167">
                  <c:v>36868</c:v>
                </c:pt>
                <c:pt idx="2168">
                  <c:v>36869</c:v>
                </c:pt>
                <c:pt idx="2169">
                  <c:v>36870</c:v>
                </c:pt>
                <c:pt idx="2170">
                  <c:v>36871</c:v>
                </c:pt>
                <c:pt idx="2171">
                  <c:v>36872</c:v>
                </c:pt>
                <c:pt idx="2172">
                  <c:v>36873</c:v>
                </c:pt>
                <c:pt idx="2173">
                  <c:v>36874</c:v>
                </c:pt>
                <c:pt idx="2174">
                  <c:v>36875</c:v>
                </c:pt>
                <c:pt idx="2175">
                  <c:v>36876</c:v>
                </c:pt>
                <c:pt idx="2176">
                  <c:v>36877</c:v>
                </c:pt>
                <c:pt idx="2177">
                  <c:v>36878</c:v>
                </c:pt>
                <c:pt idx="2178">
                  <c:v>36879</c:v>
                </c:pt>
                <c:pt idx="2179">
                  <c:v>36880</c:v>
                </c:pt>
                <c:pt idx="2180">
                  <c:v>36881</c:v>
                </c:pt>
                <c:pt idx="2181">
                  <c:v>36882</c:v>
                </c:pt>
                <c:pt idx="2182">
                  <c:v>36883</c:v>
                </c:pt>
                <c:pt idx="2183">
                  <c:v>36884</c:v>
                </c:pt>
                <c:pt idx="2184">
                  <c:v>36885</c:v>
                </c:pt>
                <c:pt idx="2185">
                  <c:v>36886</c:v>
                </c:pt>
                <c:pt idx="2186">
                  <c:v>36887</c:v>
                </c:pt>
                <c:pt idx="2187">
                  <c:v>36888</c:v>
                </c:pt>
                <c:pt idx="2188">
                  <c:v>36889</c:v>
                </c:pt>
                <c:pt idx="2189">
                  <c:v>36890</c:v>
                </c:pt>
                <c:pt idx="2190">
                  <c:v>36891</c:v>
                </c:pt>
                <c:pt idx="2191">
                  <c:v>36892</c:v>
                </c:pt>
                <c:pt idx="2192">
                  <c:v>36893</c:v>
                </c:pt>
                <c:pt idx="2193">
                  <c:v>36894</c:v>
                </c:pt>
                <c:pt idx="2194">
                  <c:v>36895</c:v>
                </c:pt>
                <c:pt idx="2195">
                  <c:v>36896</c:v>
                </c:pt>
                <c:pt idx="2196">
                  <c:v>36897</c:v>
                </c:pt>
                <c:pt idx="2197">
                  <c:v>36898</c:v>
                </c:pt>
                <c:pt idx="2198">
                  <c:v>36899</c:v>
                </c:pt>
                <c:pt idx="2199">
                  <c:v>36900</c:v>
                </c:pt>
                <c:pt idx="2200">
                  <c:v>36901</c:v>
                </c:pt>
                <c:pt idx="2201">
                  <c:v>36902</c:v>
                </c:pt>
                <c:pt idx="2202">
                  <c:v>36903</c:v>
                </c:pt>
                <c:pt idx="2203">
                  <c:v>36904</c:v>
                </c:pt>
                <c:pt idx="2204">
                  <c:v>36905</c:v>
                </c:pt>
                <c:pt idx="2205">
                  <c:v>36906</c:v>
                </c:pt>
                <c:pt idx="2206">
                  <c:v>36907</c:v>
                </c:pt>
                <c:pt idx="2207">
                  <c:v>36908</c:v>
                </c:pt>
                <c:pt idx="2208">
                  <c:v>36909</c:v>
                </c:pt>
                <c:pt idx="2209">
                  <c:v>36910</c:v>
                </c:pt>
                <c:pt idx="2210">
                  <c:v>36911</c:v>
                </c:pt>
                <c:pt idx="2211">
                  <c:v>36912</c:v>
                </c:pt>
                <c:pt idx="2212">
                  <c:v>36913</c:v>
                </c:pt>
                <c:pt idx="2213">
                  <c:v>36914</c:v>
                </c:pt>
                <c:pt idx="2214">
                  <c:v>36915</c:v>
                </c:pt>
                <c:pt idx="2215">
                  <c:v>36916</c:v>
                </c:pt>
                <c:pt idx="2216">
                  <c:v>36917</c:v>
                </c:pt>
                <c:pt idx="2217">
                  <c:v>36918</c:v>
                </c:pt>
                <c:pt idx="2218">
                  <c:v>36919</c:v>
                </c:pt>
                <c:pt idx="2219">
                  <c:v>36920</c:v>
                </c:pt>
                <c:pt idx="2220">
                  <c:v>36921</c:v>
                </c:pt>
                <c:pt idx="2221">
                  <c:v>36922</c:v>
                </c:pt>
                <c:pt idx="2222">
                  <c:v>36923</c:v>
                </c:pt>
                <c:pt idx="2223">
                  <c:v>36924</c:v>
                </c:pt>
                <c:pt idx="2224">
                  <c:v>36925</c:v>
                </c:pt>
                <c:pt idx="2225">
                  <c:v>36926</c:v>
                </c:pt>
                <c:pt idx="2226">
                  <c:v>36927</c:v>
                </c:pt>
                <c:pt idx="2227">
                  <c:v>36928</c:v>
                </c:pt>
                <c:pt idx="2228">
                  <c:v>36929</c:v>
                </c:pt>
                <c:pt idx="2229">
                  <c:v>36930</c:v>
                </c:pt>
                <c:pt idx="2230">
                  <c:v>36931</c:v>
                </c:pt>
                <c:pt idx="2231">
                  <c:v>36932</c:v>
                </c:pt>
                <c:pt idx="2232">
                  <c:v>36933</c:v>
                </c:pt>
                <c:pt idx="2233">
                  <c:v>36934</c:v>
                </c:pt>
                <c:pt idx="2234">
                  <c:v>36935</c:v>
                </c:pt>
                <c:pt idx="2235">
                  <c:v>36936</c:v>
                </c:pt>
                <c:pt idx="2236">
                  <c:v>36937</c:v>
                </c:pt>
                <c:pt idx="2237">
                  <c:v>36938</c:v>
                </c:pt>
                <c:pt idx="2238">
                  <c:v>36939</c:v>
                </c:pt>
                <c:pt idx="2239">
                  <c:v>36940</c:v>
                </c:pt>
                <c:pt idx="2240">
                  <c:v>36941</c:v>
                </c:pt>
                <c:pt idx="2241">
                  <c:v>36942</c:v>
                </c:pt>
                <c:pt idx="2242">
                  <c:v>36943</c:v>
                </c:pt>
                <c:pt idx="2243">
                  <c:v>36944</c:v>
                </c:pt>
                <c:pt idx="2244">
                  <c:v>36945</c:v>
                </c:pt>
                <c:pt idx="2245">
                  <c:v>36946</c:v>
                </c:pt>
                <c:pt idx="2246">
                  <c:v>36947</c:v>
                </c:pt>
                <c:pt idx="2247">
                  <c:v>36948</c:v>
                </c:pt>
                <c:pt idx="2248">
                  <c:v>36949</c:v>
                </c:pt>
                <c:pt idx="2249">
                  <c:v>36950</c:v>
                </c:pt>
                <c:pt idx="2250">
                  <c:v>36951</c:v>
                </c:pt>
                <c:pt idx="2251">
                  <c:v>36952</c:v>
                </c:pt>
                <c:pt idx="2252">
                  <c:v>36953</c:v>
                </c:pt>
                <c:pt idx="2253">
                  <c:v>36954</c:v>
                </c:pt>
                <c:pt idx="2254">
                  <c:v>36955</c:v>
                </c:pt>
                <c:pt idx="2255">
                  <c:v>36956</c:v>
                </c:pt>
                <c:pt idx="2256">
                  <c:v>36957</c:v>
                </c:pt>
                <c:pt idx="2257">
                  <c:v>36958</c:v>
                </c:pt>
                <c:pt idx="2258">
                  <c:v>36959</c:v>
                </c:pt>
                <c:pt idx="2259">
                  <c:v>36960</c:v>
                </c:pt>
                <c:pt idx="2260">
                  <c:v>36961</c:v>
                </c:pt>
                <c:pt idx="2261">
                  <c:v>36962</c:v>
                </c:pt>
                <c:pt idx="2262">
                  <c:v>36963</c:v>
                </c:pt>
                <c:pt idx="2263">
                  <c:v>36964</c:v>
                </c:pt>
                <c:pt idx="2264">
                  <c:v>36965</c:v>
                </c:pt>
                <c:pt idx="2265">
                  <c:v>36966</c:v>
                </c:pt>
                <c:pt idx="2266">
                  <c:v>36967</c:v>
                </c:pt>
                <c:pt idx="2267">
                  <c:v>36968</c:v>
                </c:pt>
                <c:pt idx="2268">
                  <c:v>36969</c:v>
                </c:pt>
                <c:pt idx="2269">
                  <c:v>36970</c:v>
                </c:pt>
                <c:pt idx="2270">
                  <c:v>36971</c:v>
                </c:pt>
                <c:pt idx="2271">
                  <c:v>36972</c:v>
                </c:pt>
                <c:pt idx="2272">
                  <c:v>36973</c:v>
                </c:pt>
                <c:pt idx="2273">
                  <c:v>36974</c:v>
                </c:pt>
                <c:pt idx="2274">
                  <c:v>36975</c:v>
                </c:pt>
                <c:pt idx="2275">
                  <c:v>36976</c:v>
                </c:pt>
                <c:pt idx="2276">
                  <c:v>36977</c:v>
                </c:pt>
                <c:pt idx="2277">
                  <c:v>36978</c:v>
                </c:pt>
                <c:pt idx="2278">
                  <c:v>36979</c:v>
                </c:pt>
                <c:pt idx="2279">
                  <c:v>36980</c:v>
                </c:pt>
                <c:pt idx="2280">
                  <c:v>36981</c:v>
                </c:pt>
                <c:pt idx="2281">
                  <c:v>36982</c:v>
                </c:pt>
                <c:pt idx="2282">
                  <c:v>36983</c:v>
                </c:pt>
                <c:pt idx="2283">
                  <c:v>36984</c:v>
                </c:pt>
                <c:pt idx="2284">
                  <c:v>36985</c:v>
                </c:pt>
                <c:pt idx="2285">
                  <c:v>36986</c:v>
                </c:pt>
                <c:pt idx="2286">
                  <c:v>36987</c:v>
                </c:pt>
                <c:pt idx="2287">
                  <c:v>36988</c:v>
                </c:pt>
                <c:pt idx="2288">
                  <c:v>36989</c:v>
                </c:pt>
                <c:pt idx="2289">
                  <c:v>36990</c:v>
                </c:pt>
                <c:pt idx="2290">
                  <c:v>36991</c:v>
                </c:pt>
                <c:pt idx="2291">
                  <c:v>36992</c:v>
                </c:pt>
                <c:pt idx="2292">
                  <c:v>36993</c:v>
                </c:pt>
                <c:pt idx="2293">
                  <c:v>36994</c:v>
                </c:pt>
                <c:pt idx="2294">
                  <c:v>36995</c:v>
                </c:pt>
                <c:pt idx="2295">
                  <c:v>36996</c:v>
                </c:pt>
                <c:pt idx="2296">
                  <c:v>36997</c:v>
                </c:pt>
                <c:pt idx="2297">
                  <c:v>36998</c:v>
                </c:pt>
                <c:pt idx="2298">
                  <c:v>36999</c:v>
                </c:pt>
                <c:pt idx="2299">
                  <c:v>37000</c:v>
                </c:pt>
                <c:pt idx="2300">
                  <c:v>37001</c:v>
                </c:pt>
                <c:pt idx="2301">
                  <c:v>37002</c:v>
                </c:pt>
                <c:pt idx="2302">
                  <c:v>37003</c:v>
                </c:pt>
                <c:pt idx="2303">
                  <c:v>37004</c:v>
                </c:pt>
                <c:pt idx="2304">
                  <c:v>37005</c:v>
                </c:pt>
                <c:pt idx="2305">
                  <c:v>37006</c:v>
                </c:pt>
                <c:pt idx="2306">
                  <c:v>37007</c:v>
                </c:pt>
                <c:pt idx="2307">
                  <c:v>37008</c:v>
                </c:pt>
                <c:pt idx="2308">
                  <c:v>37009</c:v>
                </c:pt>
                <c:pt idx="2309">
                  <c:v>37010</c:v>
                </c:pt>
                <c:pt idx="2310">
                  <c:v>37011</c:v>
                </c:pt>
                <c:pt idx="2311">
                  <c:v>37012</c:v>
                </c:pt>
                <c:pt idx="2312">
                  <c:v>37013</c:v>
                </c:pt>
                <c:pt idx="2313">
                  <c:v>37014</c:v>
                </c:pt>
                <c:pt idx="2314">
                  <c:v>37015</c:v>
                </c:pt>
                <c:pt idx="2315">
                  <c:v>37016</c:v>
                </c:pt>
                <c:pt idx="2316">
                  <c:v>37017</c:v>
                </c:pt>
                <c:pt idx="2317">
                  <c:v>37018</c:v>
                </c:pt>
                <c:pt idx="2318">
                  <c:v>37019</c:v>
                </c:pt>
                <c:pt idx="2319">
                  <c:v>37020</c:v>
                </c:pt>
                <c:pt idx="2320">
                  <c:v>37021</c:v>
                </c:pt>
                <c:pt idx="2321">
                  <c:v>37022</c:v>
                </c:pt>
                <c:pt idx="2322">
                  <c:v>37023</c:v>
                </c:pt>
                <c:pt idx="2323">
                  <c:v>37024</c:v>
                </c:pt>
                <c:pt idx="2324">
                  <c:v>37025</c:v>
                </c:pt>
                <c:pt idx="2325">
                  <c:v>37026</c:v>
                </c:pt>
                <c:pt idx="2326">
                  <c:v>37027</c:v>
                </c:pt>
                <c:pt idx="2327">
                  <c:v>37028</c:v>
                </c:pt>
                <c:pt idx="2328">
                  <c:v>37029</c:v>
                </c:pt>
                <c:pt idx="2329">
                  <c:v>37030</c:v>
                </c:pt>
                <c:pt idx="2330">
                  <c:v>37031</c:v>
                </c:pt>
                <c:pt idx="2331">
                  <c:v>37032</c:v>
                </c:pt>
                <c:pt idx="2332">
                  <c:v>37033</c:v>
                </c:pt>
                <c:pt idx="2333">
                  <c:v>37034</c:v>
                </c:pt>
                <c:pt idx="2334">
                  <c:v>37035</c:v>
                </c:pt>
                <c:pt idx="2335">
                  <c:v>37036</c:v>
                </c:pt>
                <c:pt idx="2336">
                  <c:v>37037</c:v>
                </c:pt>
                <c:pt idx="2337">
                  <c:v>37038</c:v>
                </c:pt>
                <c:pt idx="2338">
                  <c:v>37039</c:v>
                </c:pt>
                <c:pt idx="2339">
                  <c:v>37040</c:v>
                </c:pt>
                <c:pt idx="2340">
                  <c:v>37041</c:v>
                </c:pt>
                <c:pt idx="2341">
                  <c:v>37042</c:v>
                </c:pt>
                <c:pt idx="2342">
                  <c:v>37043</c:v>
                </c:pt>
                <c:pt idx="2343">
                  <c:v>37044</c:v>
                </c:pt>
                <c:pt idx="2344">
                  <c:v>37045</c:v>
                </c:pt>
                <c:pt idx="2345">
                  <c:v>37046</c:v>
                </c:pt>
                <c:pt idx="2346">
                  <c:v>37047</c:v>
                </c:pt>
                <c:pt idx="2347">
                  <c:v>37048</c:v>
                </c:pt>
                <c:pt idx="2348">
                  <c:v>37049</c:v>
                </c:pt>
                <c:pt idx="2349">
                  <c:v>37050</c:v>
                </c:pt>
                <c:pt idx="2350">
                  <c:v>37051</c:v>
                </c:pt>
                <c:pt idx="2351">
                  <c:v>37052</c:v>
                </c:pt>
                <c:pt idx="2352">
                  <c:v>37053</c:v>
                </c:pt>
                <c:pt idx="2353">
                  <c:v>37054</c:v>
                </c:pt>
                <c:pt idx="2354">
                  <c:v>37055</c:v>
                </c:pt>
                <c:pt idx="2355">
                  <c:v>37056</c:v>
                </c:pt>
                <c:pt idx="2356">
                  <c:v>37057</c:v>
                </c:pt>
                <c:pt idx="2357">
                  <c:v>37058</c:v>
                </c:pt>
                <c:pt idx="2358">
                  <c:v>37059</c:v>
                </c:pt>
                <c:pt idx="2359">
                  <c:v>37060</c:v>
                </c:pt>
                <c:pt idx="2360">
                  <c:v>37061</c:v>
                </c:pt>
                <c:pt idx="2361">
                  <c:v>37062</c:v>
                </c:pt>
                <c:pt idx="2362">
                  <c:v>37063</c:v>
                </c:pt>
                <c:pt idx="2363">
                  <c:v>37064</c:v>
                </c:pt>
                <c:pt idx="2364">
                  <c:v>37065</c:v>
                </c:pt>
                <c:pt idx="2365">
                  <c:v>37066</c:v>
                </c:pt>
                <c:pt idx="2366">
                  <c:v>37067</c:v>
                </c:pt>
                <c:pt idx="2367">
                  <c:v>37068</c:v>
                </c:pt>
                <c:pt idx="2368">
                  <c:v>37069</c:v>
                </c:pt>
                <c:pt idx="2369">
                  <c:v>37070</c:v>
                </c:pt>
                <c:pt idx="2370">
                  <c:v>37071</c:v>
                </c:pt>
                <c:pt idx="2371">
                  <c:v>37072</c:v>
                </c:pt>
                <c:pt idx="2372">
                  <c:v>37073</c:v>
                </c:pt>
                <c:pt idx="2373">
                  <c:v>37074</c:v>
                </c:pt>
                <c:pt idx="2374">
                  <c:v>37075</c:v>
                </c:pt>
                <c:pt idx="2375">
                  <c:v>37076</c:v>
                </c:pt>
                <c:pt idx="2376">
                  <c:v>37077</c:v>
                </c:pt>
                <c:pt idx="2377">
                  <c:v>37078</c:v>
                </c:pt>
                <c:pt idx="2378">
                  <c:v>37079</c:v>
                </c:pt>
                <c:pt idx="2379">
                  <c:v>37080</c:v>
                </c:pt>
                <c:pt idx="2380">
                  <c:v>37081</c:v>
                </c:pt>
                <c:pt idx="2381">
                  <c:v>37082</c:v>
                </c:pt>
                <c:pt idx="2382">
                  <c:v>37083</c:v>
                </c:pt>
                <c:pt idx="2383">
                  <c:v>37084</c:v>
                </c:pt>
                <c:pt idx="2384">
                  <c:v>37085</c:v>
                </c:pt>
                <c:pt idx="2385">
                  <c:v>37086</c:v>
                </c:pt>
                <c:pt idx="2386">
                  <c:v>37087</c:v>
                </c:pt>
                <c:pt idx="2387">
                  <c:v>37088</c:v>
                </c:pt>
                <c:pt idx="2388">
                  <c:v>37089</c:v>
                </c:pt>
                <c:pt idx="2389">
                  <c:v>37090</c:v>
                </c:pt>
                <c:pt idx="2390">
                  <c:v>37091</c:v>
                </c:pt>
                <c:pt idx="2391">
                  <c:v>37092</c:v>
                </c:pt>
                <c:pt idx="2392">
                  <c:v>37093</c:v>
                </c:pt>
                <c:pt idx="2393">
                  <c:v>37094</c:v>
                </c:pt>
                <c:pt idx="2394">
                  <c:v>37095</c:v>
                </c:pt>
                <c:pt idx="2395">
                  <c:v>37096</c:v>
                </c:pt>
                <c:pt idx="2396">
                  <c:v>37097</c:v>
                </c:pt>
                <c:pt idx="2397">
                  <c:v>37098</c:v>
                </c:pt>
                <c:pt idx="2398">
                  <c:v>37099</c:v>
                </c:pt>
                <c:pt idx="2399">
                  <c:v>37100</c:v>
                </c:pt>
                <c:pt idx="2400">
                  <c:v>37101</c:v>
                </c:pt>
                <c:pt idx="2401">
                  <c:v>37102</c:v>
                </c:pt>
                <c:pt idx="2402">
                  <c:v>37103</c:v>
                </c:pt>
                <c:pt idx="2403">
                  <c:v>37104</c:v>
                </c:pt>
                <c:pt idx="2404">
                  <c:v>37105</c:v>
                </c:pt>
                <c:pt idx="2405">
                  <c:v>37106</c:v>
                </c:pt>
                <c:pt idx="2406">
                  <c:v>37107</c:v>
                </c:pt>
                <c:pt idx="2407">
                  <c:v>37108</c:v>
                </c:pt>
                <c:pt idx="2408">
                  <c:v>37109</c:v>
                </c:pt>
                <c:pt idx="2409">
                  <c:v>37110</c:v>
                </c:pt>
                <c:pt idx="2410">
                  <c:v>37111</c:v>
                </c:pt>
                <c:pt idx="2411">
                  <c:v>37112</c:v>
                </c:pt>
                <c:pt idx="2412">
                  <c:v>37113</c:v>
                </c:pt>
                <c:pt idx="2413">
                  <c:v>37114</c:v>
                </c:pt>
                <c:pt idx="2414">
                  <c:v>37115</c:v>
                </c:pt>
                <c:pt idx="2415">
                  <c:v>37116</c:v>
                </c:pt>
                <c:pt idx="2416">
                  <c:v>37117</c:v>
                </c:pt>
                <c:pt idx="2417">
                  <c:v>37118</c:v>
                </c:pt>
                <c:pt idx="2418">
                  <c:v>37119</c:v>
                </c:pt>
                <c:pt idx="2419">
                  <c:v>37120</c:v>
                </c:pt>
                <c:pt idx="2420">
                  <c:v>37121</c:v>
                </c:pt>
                <c:pt idx="2421">
                  <c:v>37122</c:v>
                </c:pt>
                <c:pt idx="2422">
                  <c:v>37123</c:v>
                </c:pt>
                <c:pt idx="2423">
                  <c:v>37124</c:v>
                </c:pt>
                <c:pt idx="2424">
                  <c:v>37125</c:v>
                </c:pt>
                <c:pt idx="2425">
                  <c:v>37126</c:v>
                </c:pt>
                <c:pt idx="2426">
                  <c:v>37127</c:v>
                </c:pt>
                <c:pt idx="2427">
                  <c:v>37128</c:v>
                </c:pt>
                <c:pt idx="2428">
                  <c:v>37129</c:v>
                </c:pt>
                <c:pt idx="2429">
                  <c:v>37130</c:v>
                </c:pt>
                <c:pt idx="2430">
                  <c:v>37131</c:v>
                </c:pt>
                <c:pt idx="2431">
                  <c:v>37132</c:v>
                </c:pt>
                <c:pt idx="2432">
                  <c:v>37133</c:v>
                </c:pt>
                <c:pt idx="2433">
                  <c:v>37134</c:v>
                </c:pt>
                <c:pt idx="2434">
                  <c:v>37135</c:v>
                </c:pt>
                <c:pt idx="2435">
                  <c:v>37136</c:v>
                </c:pt>
                <c:pt idx="2436">
                  <c:v>37137</c:v>
                </c:pt>
                <c:pt idx="2437">
                  <c:v>37138</c:v>
                </c:pt>
                <c:pt idx="2438">
                  <c:v>37139</c:v>
                </c:pt>
                <c:pt idx="2439">
                  <c:v>37140</c:v>
                </c:pt>
                <c:pt idx="2440">
                  <c:v>37141</c:v>
                </c:pt>
                <c:pt idx="2441">
                  <c:v>37142</c:v>
                </c:pt>
                <c:pt idx="2442">
                  <c:v>37143</c:v>
                </c:pt>
                <c:pt idx="2443">
                  <c:v>37144</c:v>
                </c:pt>
                <c:pt idx="2444">
                  <c:v>37145</c:v>
                </c:pt>
                <c:pt idx="2445">
                  <c:v>37146</c:v>
                </c:pt>
                <c:pt idx="2446">
                  <c:v>37147</c:v>
                </c:pt>
                <c:pt idx="2447">
                  <c:v>37148</c:v>
                </c:pt>
                <c:pt idx="2448">
                  <c:v>37149</c:v>
                </c:pt>
                <c:pt idx="2449">
                  <c:v>37150</c:v>
                </c:pt>
                <c:pt idx="2450">
                  <c:v>37151</c:v>
                </c:pt>
                <c:pt idx="2451">
                  <c:v>37152</c:v>
                </c:pt>
                <c:pt idx="2452">
                  <c:v>37153</c:v>
                </c:pt>
                <c:pt idx="2453">
                  <c:v>37154</c:v>
                </c:pt>
                <c:pt idx="2454">
                  <c:v>37155</c:v>
                </c:pt>
                <c:pt idx="2455">
                  <c:v>37156</c:v>
                </c:pt>
                <c:pt idx="2456">
                  <c:v>37157</c:v>
                </c:pt>
                <c:pt idx="2457">
                  <c:v>37158</c:v>
                </c:pt>
                <c:pt idx="2458">
                  <c:v>37159</c:v>
                </c:pt>
                <c:pt idx="2459">
                  <c:v>37160</c:v>
                </c:pt>
                <c:pt idx="2460">
                  <c:v>37161</c:v>
                </c:pt>
                <c:pt idx="2461">
                  <c:v>37162</c:v>
                </c:pt>
                <c:pt idx="2462">
                  <c:v>37163</c:v>
                </c:pt>
                <c:pt idx="2463">
                  <c:v>37164</c:v>
                </c:pt>
                <c:pt idx="2464">
                  <c:v>37165</c:v>
                </c:pt>
                <c:pt idx="2465">
                  <c:v>37166</c:v>
                </c:pt>
                <c:pt idx="2466">
                  <c:v>37167</c:v>
                </c:pt>
                <c:pt idx="2467">
                  <c:v>37168</c:v>
                </c:pt>
                <c:pt idx="2468">
                  <c:v>37169</c:v>
                </c:pt>
                <c:pt idx="2469">
                  <c:v>37170</c:v>
                </c:pt>
                <c:pt idx="2470">
                  <c:v>37171</c:v>
                </c:pt>
                <c:pt idx="2471">
                  <c:v>37172</c:v>
                </c:pt>
                <c:pt idx="2472">
                  <c:v>37173</c:v>
                </c:pt>
                <c:pt idx="2473">
                  <c:v>37174</c:v>
                </c:pt>
                <c:pt idx="2474">
                  <c:v>37175</c:v>
                </c:pt>
                <c:pt idx="2475">
                  <c:v>37176</c:v>
                </c:pt>
                <c:pt idx="2476">
                  <c:v>37177</c:v>
                </c:pt>
                <c:pt idx="2477">
                  <c:v>37178</c:v>
                </c:pt>
                <c:pt idx="2478">
                  <c:v>37179</c:v>
                </c:pt>
                <c:pt idx="2479">
                  <c:v>37180</c:v>
                </c:pt>
                <c:pt idx="2480">
                  <c:v>37181</c:v>
                </c:pt>
                <c:pt idx="2481">
                  <c:v>37182</c:v>
                </c:pt>
                <c:pt idx="2482">
                  <c:v>37183</c:v>
                </c:pt>
                <c:pt idx="2483">
                  <c:v>37184</c:v>
                </c:pt>
                <c:pt idx="2484">
                  <c:v>37185</c:v>
                </c:pt>
                <c:pt idx="2485">
                  <c:v>37186</c:v>
                </c:pt>
                <c:pt idx="2486">
                  <c:v>37187</c:v>
                </c:pt>
                <c:pt idx="2487">
                  <c:v>37188</c:v>
                </c:pt>
                <c:pt idx="2488">
                  <c:v>37189</c:v>
                </c:pt>
                <c:pt idx="2489">
                  <c:v>37190</c:v>
                </c:pt>
                <c:pt idx="2490">
                  <c:v>37191</c:v>
                </c:pt>
                <c:pt idx="2491">
                  <c:v>37192</c:v>
                </c:pt>
                <c:pt idx="2492">
                  <c:v>37193</c:v>
                </c:pt>
                <c:pt idx="2493">
                  <c:v>37194</c:v>
                </c:pt>
                <c:pt idx="2494">
                  <c:v>37195</c:v>
                </c:pt>
                <c:pt idx="2495">
                  <c:v>37196</c:v>
                </c:pt>
                <c:pt idx="2496">
                  <c:v>37197</c:v>
                </c:pt>
                <c:pt idx="2497">
                  <c:v>37198</c:v>
                </c:pt>
                <c:pt idx="2498">
                  <c:v>37199</c:v>
                </c:pt>
                <c:pt idx="2499">
                  <c:v>37200</c:v>
                </c:pt>
                <c:pt idx="2500">
                  <c:v>37201</c:v>
                </c:pt>
                <c:pt idx="2501">
                  <c:v>37202</c:v>
                </c:pt>
                <c:pt idx="2502">
                  <c:v>37203</c:v>
                </c:pt>
                <c:pt idx="2503">
                  <c:v>37204</c:v>
                </c:pt>
                <c:pt idx="2504">
                  <c:v>37205</c:v>
                </c:pt>
                <c:pt idx="2505">
                  <c:v>37206</c:v>
                </c:pt>
                <c:pt idx="2506">
                  <c:v>37207</c:v>
                </c:pt>
                <c:pt idx="2507">
                  <c:v>37208</c:v>
                </c:pt>
                <c:pt idx="2508">
                  <c:v>37209</c:v>
                </c:pt>
                <c:pt idx="2509">
                  <c:v>37210</c:v>
                </c:pt>
                <c:pt idx="2510">
                  <c:v>37211</c:v>
                </c:pt>
                <c:pt idx="2511">
                  <c:v>37212</c:v>
                </c:pt>
                <c:pt idx="2512">
                  <c:v>37213</c:v>
                </c:pt>
                <c:pt idx="2513">
                  <c:v>37214</c:v>
                </c:pt>
                <c:pt idx="2514">
                  <c:v>37215</c:v>
                </c:pt>
                <c:pt idx="2515">
                  <c:v>37216</c:v>
                </c:pt>
                <c:pt idx="2516">
                  <c:v>37217</c:v>
                </c:pt>
                <c:pt idx="2517">
                  <c:v>37218</c:v>
                </c:pt>
                <c:pt idx="2518">
                  <c:v>37219</c:v>
                </c:pt>
                <c:pt idx="2519">
                  <c:v>37220</c:v>
                </c:pt>
                <c:pt idx="2520">
                  <c:v>37221</c:v>
                </c:pt>
                <c:pt idx="2521">
                  <c:v>37222</c:v>
                </c:pt>
                <c:pt idx="2522">
                  <c:v>37223</c:v>
                </c:pt>
                <c:pt idx="2523">
                  <c:v>37224</c:v>
                </c:pt>
                <c:pt idx="2524">
                  <c:v>37225</c:v>
                </c:pt>
                <c:pt idx="2525">
                  <c:v>37226</c:v>
                </c:pt>
                <c:pt idx="2526">
                  <c:v>37227</c:v>
                </c:pt>
                <c:pt idx="2527">
                  <c:v>37228</c:v>
                </c:pt>
                <c:pt idx="2528">
                  <c:v>37229</c:v>
                </c:pt>
                <c:pt idx="2529">
                  <c:v>37230</c:v>
                </c:pt>
                <c:pt idx="2530">
                  <c:v>37231</c:v>
                </c:pt>
                <c:pt idx="2531">
                  <c:v>37232</c:v>
                </c:pt>
                <c:pt idx="2532">
                  <c:v>37233</c:v>
                </c:pt>
                <c:pt idx="2533">
                  <c:v>37234</c:v>
                </c:pt>
                <c:pt idx="2534">
                  <c:v>37235</c:v>
                </c:pt>
                <c:pt idx="2535">
                  <c:v>37236</c:v>
                </c:pt>
                <c:pt idx="2536">
                  <c:v>37237</c:v>
                </c:pt>
                <c:pt idx="2537">
                  <c:v>37238</c:v>
                </c:pt>
                <c:pt idx="2538">
                  <c:v>37239</c:v>
                </c:pt>
                <c:pt idx="2539">
                  <c:v>37240</c:v>
                </c:pt>
                <c:pt idx="2540">
                  <c:v>37241</c:v>
                </c:pt>
                <c:pt idx="2541">
                  <c:v>37242</c:v>
                </c:pt>
                <c:pt idx="2542">
                  <c:v>37243</c:v>
                </c:pt>
                <c:pt idx="2543">
                  <c:v>37244</c:v>
                </c:pt>
                <c:pt idx="2544">
                  <c:v>37245</c:v>
                </c:pt>
                <c:pt idx="2545">
                  <c:v>37246</c:v>
                </c:pt>
                <c:pt idx="2546">
                  <c:v>37247</c:v>
                </c:pt>
                <c:pt idx="2547">
                  <c:v>37248</c:v>
                </c:pt>
                <c:pt idx="2548">
                  <c:v>37249</c:v>
                </c:pt>
                <c:pt idx="2549">
                  <c:v>37250</c:v>
                </c:pt>
                <c:pt idx="2550">
                  <c:v>37251</c:v>
                </c:pt>
                <c:pt idx="2551">
                  <c:v>37252</c:v>
                </c:pt>
                <c:pt idx="2552">
                  <c:v>37253</c:v>
                </c:pt>
                <c:pt idx="2553">
                  <c:v>37254</c:v>
                </c:pt>
                <c:pt idx="2554">
                  <c:v>37255</c:v>
                </c:pt>
                <c:pt idx="2555">
                  <c:v>37256</c:v>
                </c:pt>
                <c:pt idx="2556">
                  <c:v>37257</c:v>
                </c:pt>
                <c:pt idx="2557">
                  <c:v>37258</c:v>
                </c:pt>
                <c:pt idx="2558">
                  <c:v>37259</c:v>
                </c:pt>
                <c:pt idx="2559">
                  <c:v>37260</c:v>
                </c:pt>
                <c:pt idx="2560">
                  <c:v>37261</c:v>
                </c:pt>
                <c:pt idx="2561">
                  <c:v>37262</c:v>
                </c:pt>
                <c:pt idx="2562">
                  <c:v>37263</c:v>
                </c:pt>
                <c:pt idx="2563">
                  <c:v>37264</c:v>
                </c:pt>
                <c:pt idx="2564">
                  <c:v>37265</c:v>
                </c:pt>
                <c:pt idx="2565">
                  <c:v>37266</c:v>
                </c:pt>
                <c:pt idx="2566">
                  <c:v>37267</c:v>
                </c:pt>
                <c:pt idx="2567">
                  <c:v>37268</c:v>
                </c:pt>
                <c:pt idx="2568">
                  <c:v>37269</c:v>
                </c:pt>
                <c:pt idx="2569">
                  <c:v>37270</c:v>
                </c:pt>
                <c:pt idx="2570">
                  <c:v>37271</c:v>
                </c:pt>
                <c:pt idx="2571">
                  <c:v>37272</c:v>
                </c:pt>
                <c:pt idx="2572">
                  <c:v>37273</c:v>
                </c:pt>
                <c:pt idx="2573">
                  <c:v>37274</c:v>
                </c:pt>
                <c:pt idx="2574">
                  <c:v>37275</c:v>
                </c:pt>
                <c:pt idx="2575">
                  <c:v>37276</c:v>
                </c:pt>
                <c:pt idx="2576">
                  <c:v>37277</c:v>
                </c:pt>
                <c:pt idx="2577">
                  <c:v>37278</c:v>
                </c:pt>
                <c:pt idx="2578">
                  <c:v>37279</c:v>
                </c:pt>
                <c:pt idx="2579">
                  <c:v>37280</c:v>
                </c:pt>
                <c:pt idx="2580">
                  <c:v>37281</c:v>
                </c:pt>
                <c:pt idx="2581">
                  <c:v>37282</c:v>
                </c:pt>
                <c:pt idx="2582">
                  <c:v>37283</c:v>
                </c:pt>
                <c:pt idx="2583">
                  <c:v>37284</c:v>
                </c:pt>
                <c:pt idx="2584">
                  <c:v>37285</c:v>
                </c:pt>
                <c:pt idx="2585">
                  <c:v>37286</c:v>
                </c:pt>
                <c:pt idx="2586">
                  <c:v>37287</c:v>
                </c:pt>
                <c:pt idx="2587">
                  <c:v>37288</c:v>
                </c:pt>
                <c:pt idx="2588">
                  <c:v>37289</c:v>
                </c:pt>
                <c:pt idx="2589">
                  <c:v>37290</c:v>
                </c:pt>
                <c:pt idx="2590">
                  <c:v>37291</c:v>
                </c:pt>
                <c:pt idx="2591">
                  <c:v>37292</c:v>
                </c:pt>
                <c:pt idx="2592">
                  <c:v>37293</c:v>
                </c:pt>
                <c:pt idx="2593">
                  <c:v>37294</c:v>
                </c:pt>
                <c:pt idx="2594">
                  <c:v>37295</c:v>
                </c:pt>
                <c:pt idx="2595">
                  <c:v>37296</c:v>
                </c:pt>
                <c:pt idx="2596">
                  <c:v>37297</c:v>
                </c:pt>
                <c:pt idx="2597">
                  <c:v>37298</c:v>
                </c:pt>
                <c:pt idx="2598">
                  <c:v>37299</c:v>
                </c:pt>
                <c:pt idx="2599">
                  <c:v>37300</c:v>
                </c:pt>
                <c:pt idx="2600">
                  <c:v>37301</c:v>
                </c:pt>
                <c:pt idx="2601">
                  <c:v>37302</c:v>
                </c:pt>
                <c:pt idx="2602">
                  <c:v>37303</c:v>
                </c:pt>
                <c:pt idx="2603">
                  <c:v>37304</c:v>
                </c:pt>
                <c:pt idx="2604">
                  <c:v>37305</c:v>
                </c:pt>
                <c:pt idx="2605">
                  <c:v>37306</c:v>
                </c:pt>
                <c:pt idx="2606">
                  <c:v>37307</c:v>
                </c:pt>
                <c:pt idx="2607">
                  <c:v>37308</c:v>
                </c:pt>
                <c:pt idx="2608">
                  <c:v>37309</c:v>
                </c:pt>
                <c:pt idx="2609">
                  <c:v>37310</c:v>
                </c:pt>
                <c:pt idx="2610">
                  <c:v>37311</c:v>
                </c:pt>
                <c:pt idx="2611">
                  <c:v>37312</c:v>
                </c:pt>
                <c:pt idx="2612">
                  <c:v>37313</c:v>
                </c:pt>
                <c:pt idx="2613">
                  <c:v>37314</c:v>
                </c:pt>
                <c:pt idx="2614">
                  <c:v>37315</c:v>
                </c:pt>
                <c:pt idx="2615">
                  <c:v>37316</c:v>
                </c:pt>
                <c:pt idx="2616">
                  <c:v>37317</c:v>
                </c:pt>
                <c:pt idx="2617">
                  <c:v>37318</c:v>
                </c:pt>
                <c:pt idx="2618">
                  <c:v>37319</c:v>
                </c:pt>
                <c:pt idx="2619">
                  <c:v>37320</c:v>
                </c:pt>
                <c:pt idx="2620">
                  <c:v>37321</c:v>
                </c:pt>
                <c:pt idx="2621">
                  <c:v>37322</c:v>
                </c:pt>
                <c:pt idx="2622">
                  <c:v>37323</c:v>
                </c:pt>
                <c:pt idx="2623">
                  <c:v>37324</c:v>
                </c:pt>
                <c:pt idx="2624">
                  <c:v>37325</c:v>
                </c:pt>
                <c:pt idx="2625">
                  <c:v>37326</c:v>
                </c:pt>
                <c:pt idx="2626">
                  <c:v>37327</c:v>
                </c:pt>
                <c:pt idx="2627">
                  <c:v>37328</c:v>
                </c:pt>
                <c:pt idx="2628">
                  <c:v>37329</c:v>
                </c:pt>
                <c:pt idx="2629">
                  <c:v>37330</c:v>
                </c:pt>
                <c:pt idx="2630">
                  <c:v>37331</c:v>
                </c:pt>
                <c:pt idx="2631">
                  <c:v>37332</c:v>
                </c:pt>
                <c:pt idx="2632">
                  <c:v>37333</c:v>
                </c:pt>
                <c:pt idx="2633">
                  <c:v>37334</c:v>
                </c:pt>
                <c:pt idx="2634">
                  <c:v>37335</c:v>
                </c:pt>
                <c:pt idx="2635">
                  <c:v>37336</c:v>
                </c:pt>
                <c:pt idx="2636">
                  <c:v>37337</c:v>
                </c:pt>
                <c:pt idx="2637">
                  <c:v>37338</c:v>
                </c:pt>
                <c:pt idx="2638">
                  <c:v>37339</c:v>
                </c:pt>
                <c:pt idx="2639">
                  <c:v>37340</c:v>
                </c:pt>
                <c:pt idx="2640">
                  <c:v>37341</c:v>
                </c:pt>
                <c:pt idx="2641">
                  <c:v>37342</c:v>
                </c:pt>
                <c:pt idx="2642">
                  <c:v>37343</c:v>
                </c:pt>
                <c:pt idx="2643">
                  <c:v>37344</c:v>
                </c:pt>
                <c:pt idx="2644">
                  <c:v>37345</c:v>
                </c:pt>
                <c:pt idx="2645">
                  <c:v>37346</c:v>
                </c:pt>
                <c:pt idx="2646">
                  <c:v>37347</c:v>
                </c:pt>
                <c:pt idx="2647">
                  <c:v>37348</c:v>
                </c:pt>
                <c:pt idx="2648">
                  <c:v>37349</c:v>
                </c:pt>
                <c:pt idx="2649">
                  <c:v>37350</c:v>
                </c:pt>
                <c:pt idx="2650">
                  <c:v>37351</c:v>
                </c:pt>
                <c:pt idx="2651">
                  <c:v>37352</c:v>
                </c:pt>
                <c:pt idx="2652">
                  <c:v>37353</c:v>
                </c:pt>
                <c:pt idx="2653">
                  <c:v>37354</c:v>
                </c:pt>
                <c:pt idx="2654">
                  <c:v>37355</c:v>
                </c:pt>
                <c:pt idx="2655">
                  <c:v>37356</c:v>
                </c:pt>
                <c:pt idx="2656">
                  <c:v>37357</c:v>
                </c:pt>
                <c:pt idx="2657">
                  <c:v>37358</c:v>
                </c:pt>
                <c:pt idx="2658">
                  <c:v>37359</c:v>
                </c:pt>
                <c:pt idx="2659">
                  <c:v>37360</c:v>
                </c:pt>
                <c:pt idx="2660">
                  <c:v>37361</c:v>
                </c:pt>
                <c:pt idx="2661">
                  <c:v>37362</c:v>
                </c:pt>
                <c:pt idx="2662">
                  <c:v>37363</c:v>
                </c:pt>
                <c:pt idx="2663">
                  <c:v>37364</c:v>
                </c:pt>
                <c:pt idx="2664">
                  <c:v>37365</c:v>
                </c:pt>
                <c:pt idx="2665">
                  <c:v>37366</c:v>
                </c:pt>
                <c:pt idx="2666">
                  <c:v>37367</c:v>
                </c:pt>
                <c:pt idx="2667">
                  <c:v>37368</c:v>
                </c:pt>
                <c:pt idx="2668">
                  <c:v>37369</c:v>
                </c:pt>
                <c:pt idx="2669">
                  <c:v>37370</c:v>
                </c:pt>
                <c:pt idx="2670">
                  <c:v>37371</c:v>
                </c:pt>
                <c:pt idx="2671">
                  <c:v>37372</c:v>
                </c:pt>
                <c:pt idx="2672">
                  <c:v>37373</c:v>
                </c:pt>
                <c:pt idx="2673">
                  <c:v>37374</c:v>
                </c:pt>
                <c:pt idx="2674">
                  <c:v>37375</c:v>
                </c:pt>
                <c:pt idx="2675">
                  <c:v>37376</c:v>
                </c:pt>
                <c:pt idx="2676">
                  <c:v>37377</c:v>
                </c:pt>
                <c:pt idx="2677">
                  <c:v>37378</c:v>
                </c:pt>
                <c:pt idx="2678">
                  <c:v>37379</c:v>
                </c:pt>
                <c:pt idx="2679">
                  <c:v>37380</c:v>
                </c:pt>
                <c:pt idx="2680">
                  <c:v>37381</c:v>
                </c:pt>
                <c:pt idx="2681">
                  <c:v>37382</c:v>
                </c:pt>
                <c:pt idx="2682">
                  <c:v>37383</c:v>
                </c:pt>
                <c:pt idx="2683">
                  <c:v>37384</c:v>
                </c:pt>
                <c:pt idx="2684">
                  <c:v>37385</c:v>
                </c:pt>
                <c:pt idx="2685">
                  <c:v>37386</c:v>
                </c:pt>
                <c:pt idx="2686">
                  <c:v>37387</c:v>
                </c:pt>
                <c:pt idx="2687">
                  <c:v>37388</c:v>
                </c:pt>
                <c:pt idx="2688">
                  <c:v>37389</c:v>
                </c:pt>
                <c:pt idx="2689">
                  <c:v>37390</c:v>
                </c:pt>
                <c:pt idx="2690">
                  <c:v>37391</c:v>
                </c:pt>
                <c:pt idx="2691">
                  <c:v>37392</c:v>
                </c:pt>
                <c:pt idx="2692">
                  <c:v>37393</c:v>
                </c:pt>
                <c:pt idx="2693">
                  <c:v>37394</c:v>
                </c:pt>
                <c:pt idx="2694">
                  <c:v>37395</c:v>
                </c:pt>
                <c:pt idx="2695">
                  <c:v>37396</c:v>
                </c:pt>
                <c:pt idx="2696">
                  <c:v>37397</c:v>
                </c:pt>
                <c:pt idx="2697">
                  <c:v>37398</c:v>
                </c:pt>
                <c:pt idx="2698">
                  <c:v>37399</c:v>
                </c:pt>
                <c:pt idx="2699">
                  <c:v>37400</c:v>
                </c:pt>
                <c:pt idx="2700">
                  <c:v>37401</c:v>
                </c:pt>
                <c:pt idx="2701">
                  <c:v>37402</c:v>
                </c:pt>
                <c:pt idx="2702">
                  <c:v>37403</c:v>
                </c:pt>
                <c:pt idx="2703">
                  <c:v>37404</c:v>
                </c:pt>
                <c:pt idx="2704">
                  <c:v>37405</c:v>
                </c:pt>
                <c:pt idx="2705">
                  <c:v>37406</c:v>
                </c:pt>
                <c:pt idx="2706">
                  <c:v>37407</c:v>
                </c:pt>
                <c:pt idx="2707">
                  <c:v>37408</c:v>
                </c:pt>
                <c:pt idx="2708">
                  <c:v>37409</c:v>
                </c:pt>
                <c:pt idx="2709">
                  <c:v>37410</c:v>
                </c:pt>
                <c:pt idx="2710">
                  <c:v>37411</c:v>
                </c:pt>
                <c:pt idx="2711">
                  <c:v>37412</c:v>
                </c:pt>
                <c:pt idx="2712">
                  <c:v>37413</c:v>
                </c:pt>
                <c:pt idx="2713">
                  <c:v>37414</c:v>
                </c:pt>
                <c:pt idx="2714">
                  <c:v>37415</c:v>
                </c:pt>
                <c:pt idx="2715">
                  <c:v>37416</c:v>
                </c:pt>
                <c:pt idx="2716">
                  <c:v>37417</c:v>
                </c:pt>
                <c:pt idx="2717">
                  <c:v>37418</c:v>
                </c:pt>
                <c:pt idx="2718">
                  <c:v>37419</c:v>
                </c:pt>
                <c:pt idx="2719">
                  <c:v>37420</c:v>
                </c:pt>
                <c:pt idx="2720">
                  <c:v>37421</c:v>
                </c:pt>
                <c:pt idx="2721">
                  <c:v>37422</c:v>
                </c:pt>
                <c:pt idx="2722">
                  <c:v>37423</c:v>
                </c:pt>
                <c:pt idx="2723">
                  <c:v>37424</c:v>
                </c:pt>
                <c:pt idx="2724">
                  <c:v>37425</c:v>
                </c:pt>
                <c:pt idx="2725">
                  <c:v>37426</c:v>
                </c:pt>
                <c:pt idx="2726">
                  <c:v>37427</c:v>
                </c:pt>
                <c:pt idx="2727">
                  <c:v>37428</c:v>
                </c:pt>
                <c:pt idx="2728">
                  <c:v>37429</c:v>
                </c:pt>
                <c:pt idx="2729">
                  <c:v>37430</c:v>
                </c:pt>
                <c:pt idx="2730">
                  <c:v>37431</c:v>
                </c:pt>
                <c:pt idx="2731">
                  <c:v>37432</c:v>
                </c:pt>
                <c:pt idx="2732">
                  <c:v>37433</c:v>
                </c:pt>
                <c:pt idx="2733">
                  <c:v>37434</c:v>
                </c:pt>
                <c:pt idx="2734">
                  <c:v>37435</c:v>
                </c:pt>
                <c:pt idx="2735">
                  <c:v>37436</c:v>
                </c:pt>
                <c:pt idx="2736">
                  <c:v>37437</c:v>
                </c:pt>
                <c:pt idx="2737">
                  <c:v>37438</c:v>
                </c:pt>
                <c:pt idx="2738">
                  <c:v>37439</c:v>
                </c:pt>
                <c:pt idx="2739">
                  <c:v>37440</c:v>
                </c:pt>
                <c:pt idx="2740">
                  <c:v>37441</c:v>
                </c:pt>
                <c:pt idx="2741">
                  <c:v>37442</c:v>
                </c:pt>
                <c:pt idx="2742">
                  <c:v>37443</c:v>
                </c:pt>
                <c:pt idx="2743">
                  <c:v>37444</c:v>
                </c:pt>
                <c:pt idx="2744">
                  <c:v>37445</c:v>
                </c:pt>
                <c:pt idx="2745">
                  <c:v>37446</c:v>
                </c:pt>
                <c:pt idx="2746">
                  <c:v>37447</c:v>
                </c:pt>
                <c:pt idx="2747">
                  <c:v>37448</c:v>
                </c:pt>
                <c:pt idx="2748">
                  <c:v>37449</c:v>
                </c:pt>
                <c:pt idx="2749">
                  <c:v>37450</c:v>
                </c:pt>
                <c:pt idx="2750">
                  <c:v>37451</c:v>
                </c:pt>
                <c:pt idx="2751">
                  <c:v>37452</c:v>
                </c:pt>
                <c:pt idx="2752">
                  <c:v>37453</c:v>
                </c:pt>
                <c:pt idx="2753">
                  <c:v>37454</c:v>
                </c:pt>
                <c:pt idx="2754">
                  <c:v>37455</c:v>
                </c:pt>
                <c:pt idx="2755">
                  <c:v>37456</c:v>
                </c:pt>
                <c:pt idx="2756">
                  <c:v>37457</c:v>
                </c:pt>
                <c:pt idx="2757">
                  <c:v>37458</c:v>
                </c:pt>
                <c:pt idx="2758">
                  <c:v>37459</c:v>
                </c:pt>
                <c:pt idx="2759">
                  <c:v>37460</c:v>
                </c:pt>
                <c:pt idx="2760">
                  <c:v>37461</c:v>
                </c:pt>
                <c:pt idx="2761">
                  <c:v>37462</c:v>
                </c:pt>
                <c:pt idx="2762">
                  <c:v>37463</c:v>
                </c:pt>
                <c:pt idx="2763">
                  <c:v>37464</c:v>
                </c:pt>
                <c:pt idx="2764">
                  <c:v>37465</c:v>
                </c:pt>
                <c:pt idx="2765">
                  <c:v>37466</c:v>
                </c:pt>
                <c:pt idx="2766">
                  <c:v>37467</c:v>
                </c:pt>
                <c:pt idx="2767">
                  <c:v>37468</c:v>
                </c:pt>
                <c:pt idx="2768">
                  <c:v>37469</c:v>
                </c:pt>
                <c:pt idx="2769">
                  <c:v>37470</c:v>
                </c:pt>
                <c:pt idx="2770">
                  <c:v>37471</c:v>
                </c:pt>
                <c:pt idx="2771">
                  <c:v>37472</c:v>
                </c:pt>
                <c:pt idx="2772">
                  <c:v>37473</c:v>
                </c:pt>
                <c:pt idx="2773">
                  <c:v>37474</c:v>
                </c:pt>
                <c:pt idx="2774">
                  <c:v>37475</c:v>
                </c:pt>
                <c:pt idx="2775">
                  <c:v>37476</c:v>
                </c:pt>
                <c:pt idx="2776">
                  <c:v>37477</c:v>
                </c:pt>
                <c:pt idx="2777">
                  <c:v>37478</c:v>
                </c:pt>
                <c:pt idx="2778">
                  <c:v>37479</c:v>
                </c:pt>
                <c:pt idx="2779">
                  <c:v>37480</c:v>
                </c:pt>
                <c:pt idx="2780">
                  <c:v>37481</c:v>
                </c:pt>
                <c:pt idx="2781">
                  <c:v>37482</c:v>
                </c:pt>
                <c:pt idx="2782">
                  <c:v>37483</c:v>
                </c:pt>
                <c:pt idx="2783">
                  <c:v>37484</c:v>
                </c:pt>
                <c:pt idx="2784">
                  <c:v>37485</c:v>
                </c:pt>
                <c:pt idx="2785">
                  <c:v>37486</c:v>
                </c:pt>
                <c:pt idx="2786">
                  <c:v>37487</c:v>
                </c:pt>
                <c:pt idx="2787">
                  <c:v>37488</c:v>
                </c:pt>
                <c:pt idx="2788">
                  <c:v>37489</c:v>
                </c:pt>
                <c:pt idx="2789">
                  <c:v>37490</c:v>
                </c:pt>
                <c:pt idx="2790">
                  <c:v>37491</c:v>
                </c:pt>
                <c:pt idx="2791">
                  <c:v>37492</c:v>
                </c:pt>
                <c:pt idx="2792">
                  <c:v>37493</c:v>
                </c:pt>
                <c:pt idx="2793">
                  <c:v>37494</c:v>
                </c:pt>
                <c:pt idx="2794">
                  <c:v>37495</c:v>
                </c:pt>
                <c:pt idx="2795">
                  <c:v>37496</c:v>
                </c:pt>
                <c:pt idx="2796">
                  <c:v>37497</c:v>
                </c:pt>
                <c:pt idx="2797">
                  <c:v>37498</c:v>
                </c:pt>
                <c:pt idx="2798">
                  <c:v>37499</c:v>
                </c:pt>
                <c:pt idx="2799">
                  <c:v>37500</c:v>
                </c:pt>
                <c:pt idx="2800">
                  <c:v>37501</c:v>
                </c:pt>
                <c:pt idx="2801">
                  <c:v>37502</c:v>
                </c:pt>
                <c:pt idx="2802">
                  <c:v>37503</c:v>
                </c:pt>
                <c:pt idx="2803">
                  <c:v>37504</c:v>
                </c:pt>
                <c:pt idx="2804">
                  <c:v>37505</c:v>
                </c:pt>
                <c:pt idx="2805">
                  <c:v>37506</c:v>
                </c:pt>
                <c:pt idx="2806">
                  <c:v>37507</c:v>
                </c:pt>
                <c:pt idx="2807">
                  <c:v>37508</c:v>
                </c:pt>
                <c:pt idx="2808">
                  <c:v>37509</c:v>
                </c:pt>
                <c:pt idx="2809">
                  <c:v>37510</c:v>
                </c:pt>
                <c:pt idx="2810">
                  <c:v>37511</c:v>
                </c:pt>
                <c:pt idx="2811">
                  <c:v>37512</c:v>
                </c:pt>
                <c:pt idx="2812">
                  <c:v>37513</c:v>
                </c:pt>
                <c:pt idx="2813">
                  <c:v>37514</c:v>
                </c:pt>
                <c:pt idx="2814">
                  <c:v>37515</c:v>
                </c:pt>
                <c:pt idx="2815">
                  <c:v>37516</c:v>
                </c:pt>
                <c:pt idx="2816">
                  <c:v>37517</c:v>
                </c:pt>
                <c:pt idx="2817">
                  <c:v>37518</c:v>
                </c:pt>
                <c:pt idx="2818">
                  <c:v>37519</c:v>
                </c:pt>
                <c:pt idx="2819">
                  <c:v>37520</c:v>
                </c:pt>
                <c:pt idx="2820">
                  <c:v>37521</c:v>
                </c:pt>
                <c:pt idx="2821">
                  <c:v>37522</c:v>
                </c:pt>
                <c:pt idx="2822">
                  <c:v>37523</c:v>
                </c:pt>
                <c:pt idx="2823">
                  <c:v>37524</c:v>
                </c:pt>
                <c:pt idx="2824">
                  <c:v>37525</c:v>
                </c:pt>
                <c:pt idx="2825">
                  <c:v>37526</c:v>
                </c:pt>
                <c:pt idx="2826">
                  <c:v>37527</c:v>
                </c:pt>
                <c:pt idx="2827">
                  <c:v>37528</c:v>
                </c:pt>
                <c:pt idx="2828">
                  <c:v>37529</c:v>
                </c:pt>
                <c:pt idx="2829">
                  <c:v>37530</c:v>
                </c:pt>
                <c:pt idx="2830">
                  <c:v>37531</c:v>
                </c:pt>
                <c:pt idx="2831">
                  <c:v>37532</c:v>
                </c:pt>
                <c:pt idx="2832">
                  <c:v>37533</c:v>
                </c:pt>
                <c:pt idx="2833">
                  <c:v>37534</c:v>
                </c:pt>
                <c:pt idx="2834">
                  <c:v>37535</c:v>
                </c:pt>
                <c:pt idx="2835">
                  <c:v>37536</c:v>
                </c:pt>
                <c:pt idx="2836">
                  <c:v>37537</c:v>
                </c:pt>
                <c:pt idx="2837">
                  <c:v>37538</c:v>
                </c:pt>
                <c:pt idx="2838">
                  <c:v>37539</c:v>
                </c:pt>
                <c:pt idx="2839">
                  <c:v>37540</c:v>
                </c:pt>
                <c:pt idx="2840">
                  <c:v>37541</c:v>
                </c:pt>
                <c:pt idx="2841">
                  <c:v>37542</c:v>
                </c:pt>
                <c:pt idx="2842">
                  <c:v>37543</c:v>
                </c:pt>
                <c:pt idx="2843">
                  <c:v>37544</c:v>
                </c:pt>
                <c:pt idx="2844">
                  <c:v>37545</c:v>
                </c:pt>
                <c:pt idx="2845">
                  <c:v>37546</c:v>
                </c:pt>
                <c:pt idx="2846">
                  <c:v>37547</c:v>
                </c:pt>
                <c:pt idx="2847">
                  <c:v>37548</c:v>
                </c:pt>
                <c:pt idx="2848">
                  <c:v>37549</c:v>
                </c:pt>
                <c:pt idx="2849">
                  <c:v>37550</c:v>
                </c:pt>
                <c:pt idx="2850">
                  <c:v>37551</c:v>
                </c:pt>
                <c:pt idx="2851">
                  <c:v>37552</c:v>
                </c:pt>
                <c:pt idx="2852">
                  <c:v>37553</c:v>
                </c:pt>
                <c:pt idx="2853">
                  <c:v>37554</c:v>
                </c:pt>
                <c:pt idx="2854">
                  <c:v>37555</c:v>
                </c:pt>
                <c:pt idx="2855">
                  <c:v>37556</c:v>
                </c:pt>
                <c:pt idx="2856">
                  <c:v>37557</c:v>
                </c:pt>
                <c:pt idx="2857">
                  <c:v>37558</c:v>
                </c:pt>
                <c:pt idx="2858">
                  <c:v>37559</c:v>
                </c:pt>
                <c:pt idx="2859">
                  <c:v>37560</c:v>
                </c:pt>
                <c:pt idx="2860">
                  <c:v>37561</c:v>
                </c:pt>
                <c:pt idx="2861">
                  <c:v>37562</c:v>
                </c:pt>
                <c:pt idx="2862">
                  <c:v>37563</c:v>
                </c:pt>
                <c:pt idx="2863">
                  <c:v>37564</c:v>
                </c:pt>
                <c:pt idx="2864">
                  <c:v>37565</c:v>
                </c:pt>
                <c:pt idx="2865">
                  <c:v>37566</c:v>
                </c:pt>
                <c:pt idx="2866">
                  <c:v>37567</c:v>
                </c:pt>
                <c:pt idx="2867">
                  <c:v>37568</c:v>
                </c:pt>
                <c:pt idx="2868">
                  <c:v>37569</c:v>
                </c:pt>
                <c:pt idx="2869">
                  <c:v>37570</c:v>
                </c:pt>
                <c:pt idx="2870">
                  <c:v>37571</c:v>
                </c:pt>
                <c:pt idx="2871">
                  <c:v>37572</c:v>
                </c:pt>
                <c:pt idx="2872">
                  <c:v>37573</c:v>
                </c:pt>
                <c:pt idx="2873">
                  <c:v>37574</c:v>
                </c:pt>
                <c:pt idx="2874">
                  <c:v>37575</c:v>
                </c:pt>
                <c:pt idx="2875">
                  <c:v>37576</c:v>
                </c:pt>
                <c:pt idx="2876">
                  <c:v>37577</c:v>
                </c:pt>
                <c:pt idx="2877">
                  <c:v>37578</c:v>
                </c:pt>
                <c:pt idx="2878">
                  <c:v>37579</c:v>
                </c:pt>
                <c:pt idx="2879">
                  <c:v>37580</c:v>
                </c:pt>
                <c:pt idx="2880">
                  <c:v>37581</c:v>
                </c:pt>
                <c:pt idx="2881">
                  <c:v>37582</c:v>
                </c:pt>
                <c:pt idx="2882">
                  <c:v>37583</c:v>
                </c:pt>
                <c:pt idx="2883">
                  <c:v>37584</c:v>
                </c:pt>
                <c:pt idx="2884">
                  <c:v>37585</c:v>
                </c:pt>
                <c:pt idx="2885">
                  <c:v>37586</c:v>
                </c:pt>
                <c:pt idx="2886">
                  <c:v>37587</c:v>
                </c:pt>
                <c:pt idx="2887">
                  <c:v>37588</c:v>
                </c:pt>
                <c:pt idx="2888">
                  <c:v>37589</c:v>
                </c:pt>
                <c:pt idx="2889">
                  <c:v>37590</c:v>
                </c:pt>
                <c:pt idx="2890">
                  <c:v>37591</c:v>
                </c:pt>
                <c:pt idx="2891">
                  <c:v>37592</c:v>
                </c:pt>
                <c:pt idx="2892">
                  <c:v>37593</c:v>
                </c:pt>
                <c:pt idx="2893">
                  <c:v>37594</c:v>
                </c:pt>
                <c:pt idx="2894">
                  <c:v>37595</c:v>
                </c:pt>
                <c:pt idx="2895">
                  <c:v>37596</c:v>
                </c:pt>
                <c:pt idx="2896">
                  <c:v>37597</c:v>
                </c:pt>
                <c:pt idx="2897">
                  <c:v>37598</c:v>
                </c:pt>
                <c:pt idx="2898">
                  <c:v>37599</c:v>
                </c:pt>
                <c:pt idx="2899">
                  <c:v>37600</c:v>
                </c:pt>
                <c:pt idx="2900">
                  <c:v>37601</c:v>
                </c:pt>
                <c:pt idx="2901">
                  <c:v>37602</c:v>
                </c:pt>
                <c:pt idx="2902">
                  <c:v>37603</c:v>
                </c:pt>
                <c:pt idx="2903">
                  <c:v>37604</c:v>
                </c:pt>
                <c:pt idx="2904">
                  <c:v>37605</c:v>
                </c:pt>
                <c:pt idx="2905">
                  <c:v>37606</c:v>
                </c:pt>
                <c:pt idx="2906">
                  <c:v>37607</c:v>
                </c:pt>
                <c:pt idx="2907">
                  <c:v>37608</c:v>
                </c:pt>
                <c:pt idx="2908">
                  <c:v>37609</c:v>
                </c:pt>
                <c:pt idx="2909">
                  <c:v>37610</c:v>
                </c:pt>
                <c:pt idx="2910">
                  <c:v>37611</c:v>
                </c:pt>
                <c:pt idx="2911">
                  <c:v>37612</c:v>
                </c:pt>
                <c:pt idx="2912">
                  <c:v>37613</c:v>
                </c:pt>
                <c:pt idx="2913">
                  <c:v>37614</c:v>
                </c:pt>
                <c:pt idx="2914">
                  <c:v>37615</c:v>
                </c:pt>
                <c:pt idx="2915">
                  <c:v>37616</c:v>
                </c:pt>
                <c:pt idx="2916">
                  <c:v>37617</c:v>
                </c:pt>
                <c:pt idx="2917">
                  <c:v>37618</c:v>
                </c:pt>
                <c:pt idx="2918">
                  <c:v>37619</c:v>
                </c:pt>
                <c:pt idx="2919">
                  <c:v>37620</c:v>
                </c:pt>
                <c:pt idx="2920">
                  <c:v>37621</c:v>
                </c:pt>
                <c:pt idx="2921">
                  <c:v>37622</c:v>
                </c:pt>
                <c:pt idx="2922">
                  <c:v>37623</c:v>
                </c:pt>
                <c:pt idx="2923">
                  <c:v>37624</c:v>
                </c:pt>
                <c:pt idx="2924">
                  <c:v>37625</c:v>
                </c:pt>
                <c:pt idx="2925">
                  <c:v>37626</c:v>
                </c:pt>
                <c:pt idx="2926">
                  <c:v>37627</c:v>
                </c:pt>
                <c:pt idx="2927">
                  <c:v>37628</c:v>
                </c:pt>
                <c:pt idx="2928">
                  <c:v>37629</c:v>
                </c:pt>
                <c:pt idx="2929">
                  <c:v>37630</c:v>
                </c:pt>
                <c:pt idx="2930">
                  <c:v>37631</c:v>
                </c:pt>
                <c:pt idx="2931">
                  <c:v>37632</c:v>
                </c:pt>
                <c:pt idx="2932">
                  <c:v>37633</c:v>
                </c:pt>
                <c:pt idx="2933">
                  <c:v>37634</c:v>
                </c:pt>
                <c:pt idx="2934">
                  <c:v>37635</c:v>
                </c:pt>
                <c:pt idx="2935">
                  <c:v>37636</c:v>
                </c:pt>
                <c:pt idx="2936">
                  <c:v>37637</c:v>
                </c:pt>
                <c:pt idx="2937">
                  <c:v>37638</c:v>
                </c:pt>
                <c:pt idx="2938">
                  <c:v>37639</c:v>
                </c:pt>
                <c:pt idx="2939">
                  <c:v>37640</c:v>
                </c:pt>
                <c:pt idx="2940">
                  <c:v>37641</c:v>
                </c:pt>
                <c:pt idx="2941">
                  <c:v>37642</c:v>
                </c:pt>
                <c:pt idx="2942">
                  <c:v>37643</c:v>
                </c:pt>
                <c:pt idx="2943">
                  <c:v>37644</c:v>
                </c:pt>
                <c:pt idx="2944">
                  <c:v>37645</c:v>
                </c:pt>
                <c:pt idx="2945">
                  <c:v>37646</c:v>
                </c:pt>
                <c:pt idx="2946">
                  <c:v>37647</c:v>
                </c:pt>
                <c:pt idx="2947">
                  <c:v>37648</c:v>
                </c:pt>
                <c:pt idx="2948">
                  <c:v>37649</c:v>
                </c:pt>
                <c:pt idx="2949">
                  <c:v>37650</c:v>
                </c:pt>
                <c:pt idx="2950">
                  <c:v>37651</c:v>
                </c:pt>
                <c:pt idx="2951">
                  <c:v>37652</c:v>
                </c:pt>
                <c:pt idx="2952">
                  <c:v>37653</c:v>
                </c:pt>
                <c:pt idx="2953">
                  <c:v>37654</c:v>
                </c:pt>
                <c:pt idx="2954">
                  <c:v>37655</c:v>
                </c:pt>
                <c:pt idx="2955">
                  <c:v>37656</c:v>
                </c:pt>
                <c:pt idx="2956">
                  <c:v>37657</c:v>
                </c:pt>
                <c:pt idx="2957">
                  <c:v>37658</c:v>
                </c:pt>
                <c:pt idx="2958">
                  <c:v>37659</c:v>
                </c:pt>
                <c:pt idx="2959">
                  <c:v>37660</c:v>
                </c:pt>
                <c:pt idx="2960">
                  <c:v>37661</c:v>
                </c:pt>
                <c:pt idx="2961">
                  <c:v>37662</c:v>
                </c:pt>
                <c:pt idx="2962">
                  <c:v>37663</c:v>
                </c:pt>
                <c:pt idx="2963">
                  <c:v>37664</c:v>
                </c:pt>
                <c:pt idx="2964">
                  <c:v>37665</c:v>
                </c:pt>
                <c:pt idx="2965">
                  <c:v>37666</c:v>
                </c:pt>
                <c:pt idx="2966">
                  <c:v>37667</c:v>
                </c:pt>
                <c:pt idx="2967">
                  <c:v>37668</c:v>
                </c:pt>
                <c:pt idx="2968">
                  <c:v>37669</c:v>
                </c:pt>
                <c:pt idx="2969">
                  <c:v>37670</c:v>
                </c:pt>
                <c:pt idx="2970">
                  <c:v>37671</c:v>
                </c:pt>
                <c:pt idx="2971">
                  <c:v>37672</c:v>
                </c:pt>
                <c:pt idx="2972">
                  <c:v>37673</c:v>
                </c:pt>
                <c:pt idx="2973">
                  <c:v>37674</c:v>
                </c:pt>
                <c:pt idx="2974">
                  <c:v>37675</c:v>
                </c:pt>
                <c:pt idx="2975">
                  <c:v>37676</c:v>
                </c:pt>
                <c:pt idx="2976">
                  <c:v>37677</c:v>
                </c:pt>
                <c:pt idx="2977">
                  <c:v>37678</c:v>
                </c:pt>
                <c:pt idx="2978">
                  <c:v>37679</c:v>
                </c:pt>
                <c:pt idx="2979">
                  <c:v>37680</c:v>
                </c:pt>
                <c:pt idx="2980">
                  <c:v>37681</c:v>
                </c:pt>
                <c:pt idx="2981">
                  <c:v>37682</c:v>
                </c:pt>
                <c:pt idx="2982">
                  <c:v>37683</c:v>
                </c:pt>
                <c:pt idx="2983">
                  <c:v>37684</c:v>
                </c:pt>
                <c:pt idx="2984">
                  <c:v>37685</c:v>
                </c:pt>
                <c:pt idx="2985">
                  <c:v>37686</c:v>
                </c:pt>
                <c:pt idx="2986">
                  <c:v>37687</c:v>
                </c:pt>
                <c:pt idx="2987">
                  <c:v>37688</c:v>
                </c:pt>
                <c:pt idx="2988">
                  <c:v>37689</c:v>
                </c:pt>
                <c:pt idx="2989">
                  <c:v>37690</c:v>
                </c:pt>
                <c:pt idx="2990">
                  <c:v>37691</c:v>
                </c:pt>
                <c:pt idx="2991">
                  <c:v>37692</c:v>
                </c:pt>
                <c:pt idx="2992">
                  <c:v>37693</c:v>
                </c:pt>
                <c:pt idx="2993">
                  <c:v>37694</c:v>
                </c:pt>
                <c:pt idx="2994">
                  <c:v>37695</c:v>
                </c:pt>
                <c:pt idx="2995">
                  <c:v>37696</c:v>
                </c:pt>
                <c:pt idx="2996">
                  <c:v>37697</c:v>
                </c:pt>
                <c:pt idx="2997">
                  <c:v>37698</c:v>
                </c:pt>
                <c:pt idx="2998">
                  <c:v>37699</c:v>
                </c:pt>
                <c:pt idx="2999">
                  <c:v>37700</c:v>
                </c:pt>
                <c:pt idx="3000">
                  <c:v>37701</c:v>
                </c:pt>
                <c:pt idx="3001">
                  <c:v>37702</c:v>
                </c:pt>
                <c:pt idx="3002">
                  <c:v>37703</c:v>
                </c:pt>
                <c:pt idx="3003">
                  <c:v>37704</c:v>
                </c:pt>
                <c:pt idx="3004">
                  <c:v>37705</c:v>
                </c:pt>
                <c:pt idx="3005">
                  <c:v>37706</c:v>
                </c:pt>
                <c:pt idx="3006">
                  <c:v>37707</c:v>
                </c:pt>
                <c:pt idx="3007">
                  <c:v>37708</c:v>
                </c:pt>
                <c:pt idx="3008">
                  <c:v>37709</c:v>
                </c:pt>
                <c:pt idx="3009">
                  <c:v>37710</c:v>
                </c:pt>
                <c:pt idx="3010">
                  <c:v>37711</c:v>
                </c:pt>
                <c:pt idx="3011">
                  <c:v>37712</c:v>
                </c:pt>
                <c:pt idx="3012">
                  <c:v>37713</c:v>
                </c:pt>
                <c:pt idx="3013">
                  <c:v>37714</c:v>
                </c:pt>
                <c:pt idx="3014">
                  <c:v>37715</c:v>
                </c:pt>
                <c:pt idx="3015">
                  <c:v>37716</c:v>
                </c:pt>
                <c:pt idx="3016">
                  <c:v>37717</c:v>
                </c:pt>
                <c:pt idx="3017">
                  <c:v>37718</c:v>
                </c:pt>
                <c:pt idx="3018">
                  <c:v>37719</c:v>
                </c:pt>
                <c:pt idx="3019">
                  <c:v>37720</c:v>
                </c:pt>
                <c:pt idx="3020">
                  <c:v>37721</c:v>
                </c:pt>
                <c:pt idx="3021">
                  <c:v>37722</c:v>
                </c:pt>
                <c:pt idx="3022">
                  <c:v>37723</c:v>
                </c:pt>
                <c:pt idx="3023">
                  <c:v>37724</c:v>
                </c:pt>
                <c:pt idx="3024">
                  <c:v>37725</c:v>
                </c:pt>
                <c:pt idx="3025">
                  <c:v>37726</c:v>
                </c:pt>
                <c:pt idx="3026">
                  <c:v>37727</c:v>
                </c:pt>
                <c:pt idx="3027">
                  <c:v>37728</c:v>
                </c:pt>
                <c:pt idx="3028">
                  <c:v>37729</c:v>
                </c:pt>
                <c:pt idx="3029">
                  <c:v>37730</c:v>
                </c:pt>
                <c:pt idx="3030">
                  <c:v>37731</c:v>
                </c:pt>
                <c:pt idx="3031">
                  <c:v>37732</c:v>
                </c:pt>
                <c:pt idx="3032">
                  <c:v>37733</c:v>
                </c:pt>
                <c:pt idx="3033">
                  <c:v>37734</c:v>
                </c:pt>
                <c:pt idx="3034">
                  <c:v>37735</c:v>
                </c:pt>
                <c:pt idx="3035">
                  <c:v>37736</c:v>
                </c:pt>
                <c:pt idx="3036">
                  <c:v>37737</c:v>
                </c:pt>
                <c:pt idx="3037">
                  <c:v>37738</c:v>
                </c:pt>
                <c:pt idx="3038">
                  <c:v>37739</c:v>
                </c:pt>
                <c:pt idx="3039">
                  <c:v>37740</c:v>
                </c:pt>
                <c:pt idx="3040">
                  <c:v>37741</c:v>
                </c:pt>
                <c:pt idx="3041">
                  <c:v>37742</c:v>
                </c:pt>
                <c:pt idx="3042">
                  <c:v>37743</c:v>
                </c:pt>
                <c:pt idx="3043">
                  <c:v>37744</c:v>
                </c:pt>
                <c:pt idx="3044">
                  <c:v>37745</c:v>
                </c:pt>
                <c:pt idx="3045">
                  <c:v>37746</c:v>
                </c:pt>
                <c:pt idx="3046">
                  <c:v>37747</c:v>
                </c:pt>
                <c:pt idx="3047">
                  <c:v>37748</c:v>
                </c:pt>
                <c:pt idx="3048">
                  <c:v>37749</c:v>
                </c:pt>
                <c:pt idx="3049">
                  <c:v>37750</c:v>
                </c:pt>
                <c:pt idx="3050">
                  <c:v>37751</c:v>
                </c:pt>
                <c:pt idx="3051">
                  <c:v>37752</c:v>
                </c:pt>
                <c:pt idx="3052">
                  <c:v>37753</c:v>
                </c:pt>
                <c:pt idx="3053">
                  <c:v>37754</c:v>
                </c:pt>
                <c:pt idx="3054">
                  <c:v>37755</c:v>
                </c:pt>
                <c:pt idx="3055">
                  <c:v>37756</c:v>
                </c:pt>
                <c:pt idx="3056">
                  <c:v>37757</c:v>
                </c:pt>
                <c:pt idx="3057">
                  <c:v>37758</c:v>
                </c:pt>
                <c:pt idx="3058">
                  <c:v>37759</c:v>
                </c:pt>
                <c:pt idx="3059">
                  <c:v>37760</c:v>
                </c:pt>
                <c:pt idx="3060">
                  <c:v>37761</c:v>
                </c:pt>
                <c:pt idx="3061">
                  <c:v>37762</c:v>
                </c:pt>
                <c:pt idx="3062">
                  <c:v>37763</c:v>
                </c:pt>
                <c:pt idx="3063">
                  <c:v>37764</c:v>
                </c:pt>
                <c:pt idx="3064">
                  <c:v>37765</c:v>
                </c:pt>
                <c:pt idx="3065">
                  <c:v>37766</c:v>
                </c:pt>
                <c:pt idx="3066">
                  <c:v>37767</c:v>
                </c:pt>
                <c:pt idx="3067">
                  <c:v>37768</c:v>
                </c:pt>
                <c:pt idx="3068">
                  <c:v>37769</c:v>
                </c:pt>
                <c:pt idx="3069">
                  <c:v>37770</c:v>
                </c:pt>
                <c:pt idx="3070">
                  <c:v>37771</c:v>
                </c:pt>
                <c:pt idx="3071">
                  <c:v>37772</c:v>
                </c:pt>
                <c:pt idx="3072">
                  <c:v>37773</c:v>
                </c:pt>
                <c:pt idx="3073">
                  <c:v>37774</c:v>
                </c:pt>
                <c:pt idx="3074">
                  <c:v>37775</c:v>
                </c:pt>
                <c:pt idx="3075">
                  <c:v>37776</c:v>
                </c:pt>
                <c:pt idx="3076">
                  <c:v>37777</c:v>
                </c:pt>
                <c:pt idx="3077">
                  <c:v>37778</c:v>
                </c:pt>
                <c:pt idx="3078">
                  <c:v>37779</c:v>
                </c:pt>
                <c:pt idx="3079">
                  <c:v>37780</c:v>
                </c:pt>
                <c:pt idx="3080">
                  <c:v>37781</c:v>
                </c:pt>
                <c:pt idx="3081">
                  <c:v>37782</c:v>
                </c:pt>
                <c:pt idx="3082">
                  <c:v>37783</c:v>
                </c:pt>
                <c:pt idx="3083">
                  <c:v>37784</c:v>
                </c:pt>
                <c:pt idx="3084">
                  <c:v>37785</c:v>
                </c:pt>
                <c:pt idx="3085">
                  <c:v>37786</c:v>
                </c:pt>
                <c:pt idx="3086">
                  <c:v>37787</c:v>
                </c:pt>
                <c:pt idx="3087">
                  <c:v>37788</c:v>
                </c:pt>
                <c:pt idx="3088">
                  <c:v>37789</c:v>
                </c:pt>
                <c:pt idx="3089">
                  <c:v>37790</c:v>
                </c:pt>
                <c:pt idx="3090">
                  <c:v>37791</c:v>
                </c:pt>
                <c:pt idx="3091">
                  <c:v>37792</c:v>
                </c:pt>
                <c:pt idx="3092">
                  <c:v>37793</c:v>
                </c:pt>
                <c:pt idx="3093">
                  <c:v>37794</c:v>
                </c:pt>
                <c:pt idx="3094">
                  <c:v>37795</c:v>
                </c:pt>
                <c:pt idx="3095">
                  <c:v>37796</c:v>
                </c:pt>
                <c:pt idx="3096">
                  <c:v>37797</c:v>
                </c:pt>
                <c:pt idx="3097">
                  <c:v>37798</c:v>
                </c:pt>
                <c:pt idx="3098">
                  <c:v>37799</c:v>
                </c:pt>
                <c:pt idx="3099">
                  <c:v>37800</c:v>
                </c:pt>
                <c:pt idx="3100">
                  <c:v>37801</c:v>
                </c:pt>
                <c:pt idx="3101">
                  <c:v>37802</c:v>
                </c:pt>
                <c:pt idx="3102">
                  <c:v>37803</c:v>
                </c:pt>
                <c:pt idx="3103">
                  <c:v>37804</c:v>
                </c:pt>
                <c:pt idx="3104">
                  <c:v>37805</c:v>
                </c:pt>
                <c:pt idx="3105">
                  <c:v>37806</c:v>
                </c:pt>
                <c:pt idx="3106">
                  <c:v>37807</c:v>
                </c:pt>
                <c:pt idx="3107">
                  <c:v>37808</c:v>
                </c:pt>
                <c:pt idx="3108">
                  <c:v>37809</c:v>
                </c:pt>
                <c:pt idx="3109">
                  <c:v>37810</c:v>
                </c:pt>
                <c:pt idx="3110">
                  <c:v>37811</c:v>
                </c:pt>
                <c:pt idx="3111">
                  <c:v>37812</c:v>
                </c:pt>
                <c:pt idx="3112">
                  <c:v>37813</c:v>
                </c:pt>
                <c:pt idx="3113">
                  <c:v>37814</c:v>
                </c:pt>
                <c:pt idx="3114">
                  <c:v>37815</c:v>
                </c:pt>
                <c:pt idx="3115">
                  <c:v>37816</c:v>
                </c:pt>
                <c:pt idx="3116">
                  <c:v>37817</c:v>
                </c:pt>
                <c:pt idx="3117">
                  <c:v>37818</c:v>
                </c:pt>
                <c:pt idx="3118">
                  <c:v>37819</c:v>
                </c:pt>
                <c:pt idx="3119">
                  <c:v>37820</c:v>
                </c:pt>
                <c:pt idx="3120">
                  <c:v>37821</c:v>
                </c:pt>
                <c:pt idx="3121">
                  <c:v>37822</c:v>
                </c:pt>
                <c:pt idx="3122">
                  <c:v>37823</c:v>
                </c:pt>
                <c:pt idx="3123">
                  <c:v>37824</c:v>
                </c:pt>
                <c:pt idx="3124">
                  <c:v>37825</c:v>
                </c:pt>
                <c:pt idx="3125">
                  <c:v>37826</c:v>
                </c:pt>
                <c:pt idx="3126">
                  <c:v>37827</c:v>
                </c:pt>
                <c:pt idx="3127">
                  <c:v>37828</c:v>
                </c:pt>
                <c:pt idx="3128">
                  <c:v>37829</c:v>
                </c:pt>
                <c:pt idx="3129">
                  <c:v>37830</c:v>
                </c:pt>
                <c:pt idx="3130">
                  <c:v>37831</c:v>
                </c:pt>
                <c:pt idx="3131">
                  <c:v>37832</c:v>
                </c:pt>
                <c:pt idx="3132">
                  <c:v>37833</c:v>
                </c:pt>
                <c:pt idx="3133">
                  <c:v>37834</c:v>
                </c:pt>
                <c:pt idx="3134">
                  <c:v>37835</c:v>
                </c:pt>
                <c:pt idx="3135">
                  <c:v>37836</c:v>
                </c:pt>
                <c:pt idx="3136">
                  <c:v>37837</c:v>
                </c:pt>
                <c:pt idx="3137">
                  <c:v>37838</c:v>
                </c:pt>
                <c:pt idx="3138">
                  <c:v>37839</c:v>
                </c:pt>
                <c:pt idx="3139">
                  <c:v>37840</c:v>
                </c:pt>
                <c:pt idx="3140">
                  <c:v>37841</c:v>
                </c:pt>
                <c:pt idx="3141">
                  <c:v>37842</c:v>
                </c:pt>
                <c:pt idx="3142">
                  <c:v>37843</c:v>
                </c:pt>
                <c:pt idx="3143">
                  <c:v>37844</c:v>
                </c:pt>
                <c:pt idx="3144">
                  <c:v>37845</c:v>
                </c:pt>
                <c:pt idx="3145">
                  <c:v>37846</c:v>
                </c:pt>
                <c:pt idx="3146">
                  <c:v>37847</c:v>
                </c:pt>
                <c:pt idx="3147">
                  <c:v>37848</c:v>
                </c:pt>
                <c:pt idx="3148">
                  <c:v>37849</c:v>
                </c:pt>
                <c:pt idx="3149">
                  <c:v>37850</c:v>
                </c:pt>
                <c:pt idx="3150">
                  <c:v>37851</c:v>
                </c:pt>
                <c:pt idx="3151">
                  <c:v>37852</c:v>
                </c:pt>
                <c:pt idx="3152">
                  <c:v>37853</c:v>
                </c:pt>
                <c:pt idx="3153">
                  <c:v>37854</c:v>
                </c:pt>
                <c:pt idx="3154">
                  <c:v>37855</c:v>
                </c:pt>
                <c:pt idx="3155">
                  <c:v>37856</c:v>
                </c:pt>
                <c:pt idx="3156">
                  <c:v>37857</c:v>
                </c:pt>
                <c:pt idx="3157">
                  <c:v>37858</c:v>
                </c:pt>
                <c:pt idx="3158">
                  <c:v>37859</c:v>
                </c:pt>
                <c:pt idx="3159">
                  <c:v>37860</c:v>
                </c:pt>
                <c:pt idx="3160">
                  <c:v>37861</c:v>
                </c:pt>
                <c:pt idx="3161">
                  <c:v>37862</c:v>
                </c:pt>
                <c:pt idx="3162">
                  <c:v>37863</c:v>
                </c:pt>
                <c:pt idx="3163">
                  <c:v>37864</c:v>
                </c:pt>
                <c:pt idx="3164">
                  <c:v>37865</c:v>
                </c:pt>
                <c:pt idx="3165">
                  <c:v>37866</c:v>
                </c:pt>
                <c:pt idx="3166">
                  <c:v>37867</c:v>
                </c:pt>
                <c:pt idx="3167">
                  <c:v>37868</c:v>
                </c:pt>
                <c:pt idx="3168">
                  <c:v>37869</c:v>
                </c:pt>
                <c:pt idx="3169">
                  <c:v>37870</c:v>
                </c:pt>
                <c:pt idx="3170">
                  <c:v>37871</c:v>
                </c:pt>
                <c:pt idx="3171">
                  <c:v>37872</c:v>
                </c:pt>
                <c:pt idx="3172">
                  <c:v>37873</c:v>
                </c:pt>
                <c:pt idx="3173">
                  <c:v>37874</c:v>
                </c:pt>
                <c:pt idx="3174">
                  <c:v>37875</c:v>
                </c:pt>
                <c:pt idx="3175">
                  <c:v>37876</c:v>
                </c:pt>
                <c:pt idx="3176">
                  <c:v>37877</c:v>
                </c:pt>
                <c:pt idx="3177">
                  <c:v>37878</c:v>
                </c:pt>
                <c:pt idx="3178">
                  <c:v>37879</c:v>
                </c:pt>
                <c:pt idx="3179">
                  <c:v>37880</c:v>
                </c:pt>
                <c:pt idx="3180">
                  <c:v>37881</c:v>
                </c:pt>
                <c:pt idx="3181">
                  <c:v>37882</c:v>
                </c:pt>
                <c:pt idx="3182">
                  <c:v>37883</c:v>
                </c:pt>
                <c:pt idx="3183">
                  <c:v>37884</c:v>
                </c:pt>
                <c:pt idx="3184">
                  <c:v>37885</c:v>
                </c:pt>
                <c:pt idx="3185">
                  <c:v>37886</c:v>
                </c:pt>
                <c:pt idx="3186">
                  <c:v>37887</c:v>
                </c:pt>
                <c:pt idx="3187">
                  <c:v>37888</c:v>
                </c:pt>
                <c:pt idx="3188">
                  <c:v>37889</c:v>
                </c:pt>
                <c:pt idx="3189">
                  <c:v>37890</c:v>
                </c:pt>
                <c:pt idx="3190">
                  <c:v>37891</c:v>
                </c:pt>
                <c:pt idx="3191">
                  <c:v>37892</c:v>
                </c:pt>
                <c:pt idx="3192">
                  <c:v>37893</c:v>
                </c:pt>
                <c:pt idx="3193">
                  <c:v>37894</c:v>
                </c:pt>
                <c:pt idx="3194">
                  <c:v>37895</c:v>
                </c:pt>
                <c:pt idx="3195">
                  <c:v>37896</c:v>
                </c:pt>
                <c:pt idx="3196">
                  <c:v>37897</c:v>
                </c:pt>
                <c:pt idx="3197">
                  <c:v>37898</c:v>
                </c:pt>
                <c:pt idx="3198">
                  <c:v>37899</c:v>
                </c:pt>
                <c:pt idx="3199">
                  <c:v>37900</c:v>
                </c:pt>
                <c:pt idx="3200">
                  <c:v>37901</c:v>
                </c:pt>
                <c:pt idx="3201">
                  <c:v>37902</c:v>
                </c:pt>
                <c:pt idx="3202">
                  <c:v>37903</c:v>
                </c:pt>
                <c:pt idx="3203">
                  <c:v>37904</c:v>
                </c:pt>
                <c:pt idx="3204">
                  <c:v>37905</c:v>
                </c:pt>
                <c:pt idx="3205">
                  <c:v>37906</c:v>
                </c:pt>
                <c:pt idx="3206">
                  <c:v>37907</c:v>
                </c:pt>
                <c:pt idx="3207">
                  <c:v>37908</c:v>
                </c:pt>
                <c:pt idx="3208">
                  <c:v>37909</c:v>
                </c:pt>
                <c:pt idx="3209">
                  <c:v>37910</c:v>
                </c:pt>
                <c:pt idx="3210">
                  <c:v>37911</c:v>
                </c:pt>
                <c:pt idx="3211">
                  <c:v>37912</c:v>
                </c:pt>
                <c:pt idx="3212">
                  <c:v>37913</c:v>
                </c:pt>
                <c:pt idx="3213">
                  <c:v>37914</c:v>
                </c:pt>
                <c:pt idx="3214">
                  <c:v>37915</c:v>
                </c:pt>
                <c:pt idx="3215">
                  <c:v>37916</c:v>
                </c:pt>
                <c:pt idx="3216">
                  <c:v>37917</c:v>
                </c:pt>
                <c:pt idx="3217">
                  <c:v>37918</c:v>
                </c:pt>
                <c:pt idx="3218">
                  <c:v>37919</c:v>
                </c:pt>
                <c:pt idx="3219">
                  <c:v>37920</c:v>
                </c:pt>
                <c:pt idx="3220">
                  <c:v>37921</c:v>
                </c:pt>
                <c:pt idx="3221">
                  <c:v>37922</c:v>
                </c:pt>
                <c:pt idx="3222">
                  <c:v>37923</c:v>
                </c:pt>
                <c:pt idx="3223">
                  <c:v>37924</c:v>
                </c:pt>
                <c:pt idx="3224">
                  <c:v>37925</c:v>
                </c:pt>
                <c:pt idx="3225">
                  <c:v>37926</c:v>
                </c:pt>
                <c:pt idx="3226">
                  <c:v>37927</c:v>
                </c:pt>
                <c:pt idx="3227">
                  <c:v>37928</c:v>
                </c:pt>
                <c:pt idx="3228">
                  <c:v>37929</c:v>
                </c:pt>
                <c:pt idx="3229">
                  <c:v>37930</c:v>
                </c:pt>
                <c:pt idx="3230">
                  <c:v>37931</c:v>
                </c:pt>
                <c:pt idx="3231">
                  <c:v>37932</c:v>
                </c:pt>
                <c:pt idx="3232">
                  <c:v>37933</c:v>
                </c:pt>
                <c:pt idx="3233">
                  <c:v>37934</c:v>
                </c:pt>
                <c:pt idx="3234">
                  <c:v>37935</c:v>
                </c:pt>
                <c:pt idx="3235">
                  <c:v>37936</c:v>
                </c:pt>
                <c:pt idx="3236">
                  <c:v>37937</c:v>
                </c:pt>
                <c:pt idx="3237">
                  <c:v>37938</c:v>
                </c:pt>
                <c:pt idx="3238">
                  <c:v>37939</c:v>
                </c:pt>
                <c:pt idx="3239">
                  <c:v>37940</c:v>
                </c:pt>
                <c:pt idx="3240">
                  <c:v>37941</c:v>
                </c:pt>
                <c:pt idx="3241">
                  <c:v>37942</c:v>
                </c:pt>
                <c:pt idx="3242">
                  <c:v>37943</c:v>
                </c:pt>
                <c:pt idx="3243">
                  <c:v>37944</c:v>
                </c:pt>
                <c:pt idx="3244">
                  <c:v>37945</c:v>
                </c:pt>
                <c:pt idx="3245">
                  <c:v>37946</c:v>
                </c:pt>
                <c:pt idx="3246">
                  <c:v>37947</c:v>
                </c:pt>
                <c:pt idx="3247">
                  <c:v>37948</c:v>
                </c:pt>
                <c:pt idx="3248">
                  <c:v>37949</c:v>
                </c:pt>
                <c:pt idx="3249">
                  <c:v>37950</c:v>
                </c:pt>
                <c:pt idx="3250">
                  <c:v>37951</c:v>
                </c:pt>
                <c:pt idx="3251">
                  <c:v>37952</c:v>
                </c:pt>
                <c:pt idx="3252">
                  <c:v>37953</c:v>
                </c:pt>
                <c:pt idx="3253">
                  <c:v>37954</c:v>
                </c:pt>
                <c:pt idx="3254">
                  <c:v>37955</c:v>
                </c:pt>
                <c:pt idx="3255">
                  <c:v>37956</c:v>
                </c:pt>
                <c:pt idx="3256">
                  <c:v>37957</c:v>
                </c:pt>
                <c:pt idx="3257">
                  <c:v>37958</c:v>
                </c:pt>
                <c:pt idx="3258">
                  <c:v>37959</c:v>
                </c:pt>
                <c:pt idx="3259">
                  <c:v>37960</c:v>
                </c:pt>
                <c:pt idx="3260">
                  <c:v>37961</c:v>
                </c:pt>
                <c:pt idx="3261">
                  <c:v>37962</c:v>
                </c:pt>
                <c:pt idx="3262">
                  <c:v>37963</c:v>
                </c:pt>
                <c:pt idx="3263">
                  <c:v>37964</c:v>
                </c:pt>
                <c:pt idx="3264">
                  <c:v>37965</c:v>
                </c:pt>
                <c:pt idx="3265">
                  <c:v>37966</c:v>
                </c:pt>
                <c:pt idx="3266">
                  <c:v>37967</c:v>
                </c:pt>
                <c:pt idx="3267">
                  <c:v>37968</c:v>
                </c:pt>
                <c:pt idx="3268">
                  <c:v>37969</c:v>
                </c:pt>
                <c:pt idx="3269">
                  <c:v>37970</c:v>
                </c:pt>
                <c:pt idx="3270">
                  <c:v>37971</c:v>
                </c:pt>
                <c:pt idx="3271">
                  <c:v>37972</c:v>
                </c:pt>
                <c:pt idx="3272">
                  <c:v>37973</c:v>
                </c:pt>
                <c:pt idx="3273">
                  <c:v>37974</c:v>
                </c:pt>
                <c:pt idx="3274">
                  <c:v>37975</c:v>
                </c:pt>
                <c:pt idx="3275">
                  <c:v>37976</c:v>
                </c:pt>
                <c:pt idx="3276">
                  <c:v>37977</c:v>
                </c:pt>
                <c:pt idx="3277">
                  <c:v>37978</c:v>
                </c:pt>
                <c:pt idx="3278">
                  <c:v>37979</c:v>
                </c:pt>
                <c:pt idx="3279">
                  <c:v>37980</c:v>
                </c:pt>
                <c:pt idx="3280">
                  <c:v>37981</c:v>
                </c:pt>
                <c:pt idx="3281">
                  <c:v>37982</c:v>
                </c:pt>
                <c:pt idx="3282">
                  <c:v>37983</c:v>
                </c:pt>
                <c:pt idx="3283">
                  <c:v>37984</c:v>
                </c:pt>
                <c:pt idx="3284">
                  <c:v>37985</c:v>
                </c:pt>
                <c:pt idx="3285">
                  <c:v>37986</c:v>
                </c:pt>
                <c:pt idx="3286">
                  <c:v>37987</c:v>
                </c:pt>
                <c:pt idx="3287">
                  <c:v>37988</c:v>
                </c:pt>
                <c:pt idx="3288">
                  <c:v>37989</c:v>
                </c:pt>
                <c:pt idx="3289">
                  <c:v>37990</c:v>
                </c:pt>
                <c:pt idx="3290">
                  <c:v>37991</c:v>
                </c:pt>
                <c:pt idx="3291">
                  <c:v>37992</c:v>
                </c:pt>
                <c:pt idx="3292">
                  <c:v>37993</c:v>
                </c:pt>
                <c:pt idx="3293">
                  <c:v>37994</c:v>
                </c:pt>
                <c:pt idx="3294">
                  <c:v>37995</c:v>
                </c:pt>
                <c:pt idx="3295">
                  <c:v>37996</c:v>
                </c:pt>
                <c:pt idx="3296">
                  <c:v>37997</c:v>
                </c:pt>
                <c:pt idx="3297">
                  <c:v>37998</c:v>
                </c:pt>
                <c:pt idx="3298">
                  <c:v>37999</c:v>
                </c:pt>
                <c:pt idx="3299">
                  <c:v>38000</c:v>
                </c:pt>
                <c:pt idx="3300">
                  <c:v>38001</c:v>
                </c:pt>
                <c:pt idx="3301">
                  <c:v>38002</c:v>
                </c:pt>
                <c:pt idx="3302">
                  <c:v>38003</c:v>
                </c:pt>
                <c:pt idx="3303">
                  <c:v>38004</c:v>
                </c:pt>
                <c:pt idx="3304">
                  <c:v>38005</c:v>
                </c:pt>
                <c:pt idx="3305">
                  <c:v>38006</c:v>
                </c:pt>
                <c:pt idx="3306">
                  <c:v>38007</c:v>
                </c:pt>
                <c:pt idx="3307">
                  <c:v>38008</c:v>
                </c:pt>
                <c:pt idx="3308">
                  <c:v>38009</c:v>
                </c:pt>
                <c:pt idx="3309">
                  <c:v>38010</c:v>
                </c:pt>
                <c:pt idx="3310">
                  <c:v>38011</c:v>
                </c:pt>
                <c:pt idx="3311">
                  <c:v>38012</c:v>
                </c:pt>
                <c:pt idx="3312">
                  <c:v>38013</c:v>
                </c:pt>
                <c:pt idx="3313">
                  <c:v>38014</c:v>
                </c:pt>
                <c:pt idx="3314">
                  <c:v>38015</c:v>
                </c:pt>
                <c:pt idx="3315">
                  <c:v>38016</c:v>
                </c:pt>
                <c:pt idx="3316">
                  <c:v>38017</c:v>
                </c:pt>
                <c:pt idx="3317">
                  <c:v>38018</c:v>
                </c:pt>
                <c:pt idx="3318">
                  <c:v>38019</c:v>
                </c:pt>
                <c:pt idx="3319">
                  <c:v>38020</c:v>
                </c:pt>
                <c:pt idx="3320">
                  <c:v>38021</c:v>
                </c:pt>
                <c:pt idx="3321">
                  <c:v>38022</c:v>
                </c:pt>
                <c:pt idx="3322">
                  <c:v>38023</c:v>
                </c:pt>
                <c:pt idx="3323">
                  <c:v>38024</c:v>
                </c:pt>
                <c:pt idx="3324">
                  <c:v>38025</c:v>
                </c:pt>
                <c:pt idx="3325">
                  <c:v>38026</c:v>
                </c:pt>
                <c:pt idx="3326">
                  <c:v>38027</c:v>
                </c:pt>
                <c:pt idx="3327">
                  <c:v>38028</c:v>
                </c:pt>
                <c:pt idx="3328">
                  <c:v>38029</c:v>
                </c:pt>
                <c:pt idx="3329">
                  <c:v>38030</c:v>
                </c:pt>
                <c:pt idx="3330">
                  <c:v>38031</c:v>
                </c:pt>
                <c:pt idx="3331">
                  <c:v>38032</c:v>
                </c:pt>
                <c:pt idx="3332">
                  <c:v>38033</c:v>
                </c:pt>
                <c:pt idx="3333">
                  <c:v>38034</c:v>
                </c:pt>
                <c:pt idx="3334">
                  <c:v>38035</c:v>
                </c:pt>
                <c:pt idx="3335">
                  <c:v>38036</c:v>
                </c:pt>
                <c:pt idx="3336">
                  <c:v>38037</c:v>
                </c:pt>
                <c:pt idx="3337">
                  <c:v>38038</c:v>
                </c:pt>
                <c:pt idx="3338">
                  <c:v>38039</c:v>
                </c:pt>
                <c:pt idx="3339">
                  <c:v>38040</c:v>
                </c:pt>
                <c:pt idx="3340">
                  <c:v>38041</c:v>
                </c:pt>
                <c:pt idx="3341">
                  <c:v>38042</c:v>
                </c:pt>
                <c:pt idx="3342">
                  <c:v>38043</c:v>
                </c:pt>
                <c:pt idx="3343">
                  <c:v>38044</c:v>
                </c:pt>
                <c:pt idx="3344">
                  <c:v>38045</c:v>
                </c:pt>
                <c:pt idx="3345">
                  <c:v>38046</c:v>
                </c:pt>
                <c:pt idx="3346">
                  <c:v>38047</c:v>
                </c:pt>
                <c:pt idx="3347">
                  <c:v>38048</c:v>
                </c:pt>
                <c:pt idx="3348">
                  <c:v>38049</c:v>
                </c:pt>
                <c:pt idx="3349">
                  <c:v>38050</c:v>
                </c:pt>
                <c:pt idx="3350">
                  <c:v>38051</c:v>
                </c:pt>
                <c:pt idx="3351">
                  <c:v>38052</c:v>
                </c:pt>
                <c:pt idx="3352">
                  <c:v>38053</c:v>
                </c:pt>
                <c:pt idx="3353">
                  <c:v>38054</c:v>
                </c:pt>
                <c:pt idx="3354">
                  <c:v>38055</c:v>
                </c:pt>
                <c:pt idx="3355">
                  <c:v>38056</c:v>
                </c:pt>
                <c:pt idx="3356">
                  <c:v>38057</c:v>
                </c:pt>
                <c:pt idx="3357">
                  <c:v>38058</c:v>
                </c:pt>
                <c:pt idx="3358">
                  <c:v>38059</c:v>
                </c:pt>
                <c:pt idx="3359">
                  <c:v>38060</c:v>
                </c:pt>
                <c:pt idx="3360">
                  <c:v>38061</c:v>
                </c:pt>
                <c:pt idx="3361">
                  <c:v>38062</c:v>
                </c:pt>
                <c:pt idx="3362">
                  <c:v>38063</c:v>
                </c:pt>
                <c:pt idx="3363">
                  <c:v>38064</c:v>
                </c:pt>
                <c:pt idx="3364">
                  <c:v>38065</c:v>
                </c:pt>
                <c:pt idx="3365">
                  <c:v>38066</c:v>
                </c:pt>
                <c:pt idx="3366">
                  <c:v>38067</c:v>
                </c:pt>
                <c:pt idx="3367">
                  <c:v>38068</c:v>
                </c:pt>
                <c:pt idx="3368">
                  <c:v>38069</c:v>
                </c:pt>
                <c:pt idx="3369">
                  <c:v>38070</c:v>
                </c:pt>
                <c:pt idx="3370">
                  <c:v>38071</c:v>
                </c:pt>
                <c:pt idx="3371">
                  <c:v>38072</c:v>
                </c:pt>
                <c:pt idx="3372">
                  <c:v>38073</c:v>
                </c:pt>
                <c:pt idx="3373">
                  <c:v>38074</c:v>
                </c:pt>
                <c:pt idx="3374">
                  <c:v>38075</c:v>
                </c:pt>
                <c:pt idx="3375">
                  <c:v>38076</c:v>
                </c:pt>
                <c:pt idx="3376">
                  <c:v>38077</c:v>
                </c:pt>
                <c:pt idx="3377">
                  <c:v>38078</c:v>
                </c:pt>
                <c:pt idx="3378">
                  <c:v>38079</c:v>
                </c:pt>
                <c:pt idx="3379">
                  <c:v>38080</c:v>
                </c:pt>
                <c:pt idx="3380">
                  <c:v>38081</c:v>
                </c:pt>
                <c:pt idx="3381">
                  <c:v>38082</c:v>
                </c:pt>
                <c:pt idx="3382">
                  <c:v>38083</c:v>
                </c:pt>
                <c:pt idx="3383">
                  <c:v>38084</c:v>
                </c:pt>
                <c:pt idx="3384">
                  <c:v>38085</c:v>
                </c:pt>
                <c:pt idx="3385">
                  <c:v>38086</c:v>
                </c:pt>
                <c:pt idx="3386">
                  <c:v>38087</c:v>
                </c:pt>
                <c:pt idx="3387">
                  <c:v>38088</c:v>
                </c:pt>
                <c:pt idx="3388">
                  <c:v>38089</c:v>
                </c:pt>
                <c:pt idx="3389">
                  <c:v>38090</c:v>
                </c:pt>
                <c:pt idx="3390">
                  <c:v>38091</c:v>
                </c:pt>
                <c:pt idx="3391">
                  <c:v>38092</c:v>
                </c:pt>
                <c:pt idx="3392">
                  <c:v>38093</c:v>
                </c:pt>
                <c:pt idx="3393">
                  <c:v>38094</c:v>
                </c:pt>
                <c:pt idx="3394">
                  <c:v>38095</c:v>
                </c:pt>
                <c:pt idx="3395">
                  <c:v>38096</c:v>
                </c:pt>
                <c:pt idx="3396">
                  <c:v>38097</c:v>
                </c:pt>
                <c:pt idx="3397">
                  <c:v>38098</c:v>
                </c:pt>
                <c:pt idx="3398">
                  <c:v>38099</c:v>
                </c:pt>
                <c:pt idx="3399">
                  <c:v>38100</c:v>
                </c:pt>
                <c:pt idx="3400">
                  <c:v>38101</c:v>
                </c:pt>
                <c:pt idx="3401">
                  <c:v>38102</c:v>
                </c:pt>
                <c:pt idx="3402">
                  <c:v>38103</c:v>
                </c:pt>
                <c:pt idx="3403">
                  <c:v>38104</c:v>
                </c:pt>
                <c:pt idx="3404">
                  <c:v>38105</c:v>
                </c:pt>
                <c:pt idx="3405">
                  <c:v>38106</c:v>
                </c:pt>
                <c:pt idx="3406">
                  <c:v>38107</c:v>
                </c:pt>
                <c:pt idx="3407">
                  <c:v>38108</c:v>
                </c:pt>
                <c:pt idx="3408">
                  <c:v>38109</c:v>
                </c:pt>
                <c:pt idx="3409">
                  <c:v>38110</c:v>
                </c:pt>
                <c:pt idx="3410">
                  <c:v>38111</c:v>
                </c:pt>
                <c:pt idx="3411">
                  <c:v>38112</c:v>
                </c:pt>
                <c:pt idx="3412">
                  <c:v>38113</c:v>
                </c:pt>
                <c:pt idx="3413">
                  <c:v>38114</c:v>
                </c:pt>
                <c:pt idx="3414">
                  <c:v>38115</c:v>
                </c:pt>
                <c:pt idx="3415">
                  <c:v>38116</c:v>
                </c:pt>
                <c:pt idx="3416">
                  <c:v>38117</c:v>
                </c:pt>
                <c:pt idx="3417">
                  <c:v>38118</c:v>
                </c:pt>
                <c:pt idx="3418">
                  <c:v>38119</c:v>
                </c:pt>
                <c:pt idx="3419">
                  <c:v>38120</c:v>
                </c:pt>
                <c:pt idx="3420">
                  <c:v>38121</c:v>
                </c:pt>
                <c:pt idx="3421">
                  <c:v>38122</c:v>
                </c:pt>
                <c:pt idx="3422">
                  <c:v>38123</c:v>
                </c:pt>
                <c:pt idx="3423">
                  <c:v>38124</c:v>
                </c:pt>
                <c:pt idx="3424">
                  <c:v>38125</c:v>
                </c:pt>
                <c:pt idx="3425">
                  <c:v>38126</c:v>
                </c:pt>
                <c:pt idx="3426">
                  <c:v>38127</c:v>
                </c:pt>
                <c:pt idx="3427">
                  <c:v>38128</c:v>
                </c:pt>
                <c:pt idx="3428">
                  <c:v>38129</c:v>
                </c:pt>
                <c:pt idx="3429">
                  <c:v>38130</c:v>
                </c:pt>
                <c:pt idx="3430">
                  <c:v>38131</c:v>
                </c:pt>
                <c:pt idx="3431">
                  <c:v>38132</c:v>
                </c:pt>
                <c:pt idx="3432">
                  <c:v>38133</c:v>
                </c:pt>
                <c:pt idx="3433">
                  <c:v>38134</c:v>
                </c:pt>
                <c:pt idx="3434">
                  <c:v>38135</c:v>
                </c:pt>
                <c:pt idx="3435">
                  <c:v>38136</c:v>
                </c:pt>
                <c:pt idx="3436">
                  <c:v>38137</c:v>
                </c:pt>
                <c:pt idx="3437">
                  <c:v>38138</c:v>
                </c:pt>
                <c:pt idx="3438">
                  <c:v>38139</c:v>
                </c:pt>
                <c:pt idx="3439">
                  <c:v>38140</c:v>
                </c:pt>
                <c:pt idx="3440">
                  <c:v>38141</c:v>
                </c:pt>
                <c:pt idx="3441">
                  <c:v>38142</c:v>
                </c:pt>
                <c:pt idx="3442">
                  <c:v>38143</c:v>
                </c:pt>
                <c:pt idx="3443">
                  <c:v>38144</c:v>
                </c:pt>
                <c:pt idx="3444">
                  <c:v>38145</c:v>
                </c:pt>
                <c:pt idx="3445">
                  <c:v>38146</c:v>
                </c:pt>
                <c:pt idx="3446">
                  <c:v>38147</c:v>
                </c:pt>
                <c:pt idx="3447">
                  <c:v>38148</c:v>
                </c:pt>
                <c:pt idx="3448">
                  <c:v>38149</c:v>
                </c:pt>
                <c:pt idx="3449">
                  <c:v>38150</c:v>
                </c:pt>
                <c:pt idx="3450">
                  <c:v>38151</c:v>
                </c:pt>
                <c:pt idx="3451">
                  <c:v>38152</c:v>
                </c:pt>
                <c:pt idx="3452">
                  <c:v>38153</c:v>
                </c:pt>
                <c:pt idx="3453">
                  <c:v>38154</c:v>
                </c:pt>
                <c:pt idx="3454">
                  <c:v>38155</c:v>
                </c:pt>
                <c:pt idx="3455">
                  <c:v>38156</c:v>
                </c:pt>
                <c:pt idx="3456">
                  <c:v>38157</c:v>
                </c:pt>
                <c:pt idx="3457">
                  <c:v>38158</c:v>
                </c:pt>
                <c:pt idx="3458">
                  <c:v>38159</c:v>
                </c:pt>
                <c:pt idx="3459">
                  <c:v>38160</c:v>
                </c:pt>
                <c:pt idx="3460">
                  <c:v>38161</c:v>
                </c:pt>
                <c:pt idx="3461">
                  <c:v>38162</c:v>
                </c:pt>
                <c:pt idx="3462">
                  <c:v>38163</c:v>
                </c:pt>
                <c:pt idx="3463">
                  <c:v>38164</c:v>
                </c:pt>
                <c:pt idx="3464">
                  <c:v>38165</c:v>
                </c:pt>
                <c:pt idx="3465">
                  <c:v>38166</c:v>
                </c:pt>
                <c:pt idx="3466">
                  <c:v>38167</c:v>
                </c:pt>
                <c:pt idx="3467">
                  <c:v>38168</c:v>
                </c:pt>
                <c:pt idx="3468">
                  <c:v>38169</c:v>
                </c:pt>
                <c:pt idx="3469">
                  <c:v>38170</c:v>
                </c:pt>
                <c:pt idx="3470">
                  <c:v>38171</c:v>
                </c:pt>
                <c:pt idx="3471">
                  <c:v>38172</c:v>
                </c:pt>
                <c:pt idx="3472">
                  <c:v>38173</c:v>
                </c:pt>
                <c:pt idx="3473">
                  <c:v>38174</c:v>
                </c:pt>
                <c:pt idx="3474">
                  <c:v>38175</c:v>
                </c:pt>
                <c:pt idx="3475">
                  <c:v>38176</c:v>
                </c:pt>
                <c:pt idx="3476">
                  <c:v>38177</c:v>
                </c:pt>
                <c:pt idx="3477">
                  <c:v>38178</c:v>
                </c:pt>
                <c:pt idx="3478">
                  <c:v>38179</c:v>
                </c:pt>
                <c:pt idx="3479">
                  <c:v>38180</c:v>
                </c:pt>
                <c:pt idx="3480">
                  <c:v>38181</c:v>
                </c:pt>
                <c:pt idx="3481">
                  <c:v>38182</c:v>
                </c:pt>
                <c:pt idx="3482">
                  <c:v>38183</c:v>
                </c:pt>
                <c:pt idx="3483">
                  <c:v>38184</c:v>
                </c:pt>
                <c:pt idx="3484">
                  <c:v>38185</c:v>
                </c:pt>
                <c:pt idx="3485">
                  <c:v>38186</c:v>
                </c:pt>
                <c:pt idx="3486">
                  <c:v>38187</c:v>
                </c:pt>
                <c:pt idx="3487">
                  <c:v>38188</c:v>
                </c:pt>
                <c:pt idx="3488">
                  <c:v>38189</c:v>
                </c:pt>
                <c:pt idx="3489">
                  <c:v>38190</c:v>
                </c:pt>
                <c:pt idx="3490">
                  <c:v>38191</c:v>
                </c:pt>
                <c:pt idx="3491">
                  <c:v>38192</c:v>
                </c:pt>
                <c:pt idx="3492">
                  <c:v>38193</c:v>
                </c:pt>
                <c:pt idx="3493">
                  <c:v>38194</c:v>
                </c:pt>
                <c:pt idx="3494">
                  <c:v>38195</c:v>
                </c:pt>
                <c:pt idx="3495">
                  <c:v>38196</c:v>
                </c:pt>
                <c:pt idx="3496">
                  <c:v>38197</c:v>
                </c:pt>
                <c:pt idx="3497">
                  <c:v>38198</c:v>
                </c:pt>
                <c:pt idx="3498">
                  <c:v>38199</c:v>
                </c:pt>
                <c:pt idx="3499">
                  <c:v>38200</c:v>
                </c:pt>
                <c:pt idx="3500">
                  <c:v>38201</c:v>
                </c:pt>
                <c:pt idx="3501">
                  <c:v>38202</c:v>
                </c:pt>
                <c:pt idx="3502">
                  <c:v>38203</c:v>
                </c:pt>
                <c:pt idx="3503">
                  <c:v>38204</c:v>
                </c:pt>
                <c:pt idx="3504">
                  <c:v>38205</c:v>
                </c:pt>
                <c:pt idx="3505">
                  <c:v>38206</c:v>
                </c:pt>
                <c:pt idx="3506">
                  <c:v>38207</c:v>
                </c:pt>
                <c:pt idx="3507">
                  <c:v>38208</c:v>
                </c:pt>
                <c:pt idx="3508">
                  <c:v>38209</c:v>
                </c:pt>
                <c:pt idx="3509">
                  <c:v>38210</c:v>
                </c:pt>
                <c:pt idx="3510">
                  <c:v>38211</c:v>
                </c:pt>
                <c:pt idx="3511">
                  <c:v>38212</c:v>
                </c:pt>
                <c:pt idx="3512">
                  <c:v>38213</c:v>
                </c:pt>
                <c:pt idx="3513">
                  <c:v>38214</c:v>
                </c:pt>
                <c:pt idx="3514">
                  <c:v>38215</c:v>
                </c:pt>
                <c:pt idx="3515">
                  <c:v>38216</c:v>
                </c:pt>
                <c:pt idx="3516">
                  <c:v>38217</c:v>
                </c:pt>
                <c:pt idx="3517">
                  <c:v>38218</c:v>
                </c:pt>
                <c:pt idx="3518">
                  <c:v>38219</c:v>
                </c:pt>
                <c:pt idx="3519">
                  <c:v>38220</c:v>
                </c:pt>
                <c:pt idx="3520">
                  <c:v>38221</c:v>
                </c:pt>
                <c:pt idx="3521">
                  <c:v>38222</c:v>
                </c:pt>
                <c:pt idx="3522">
                  <c:v>38223</c:v>
                </c:pt>
                <c:pt idx="3523">
                  <c:v>38224</c:v>
                </c:pt>
                <c:pt idx="3524">
                  <c:v>38225</c:v>
                </c:pt>
                <c:pt idx="3525">
                  <c:v>38226</c:v>
                </c:pt>
                <c:pt idx="3526">
                  <c:v>38227</c:v>
                </c:pt>
                <c:pt idx="3527">
                  <c:v>38228</c:v>
                </c:pt>
                <c:pt idx="3528">
                  <c:v>38229</c:v>
                </c:pt>
                <c:pt idx="3529">
                  <c:v>38230</c:v>
                </c:pt>
                <c:pt idx="3530">
                  <c:v>38231</c:v>
                </c:pt>
                <c:pt idx="3531">
                  <c:v>38232</c:v>
                </c:pt>
                <c:pt idx="3532">
                  <c:v>38233</c:v>
                </c:pt>
                <c:pt idx="3533">
                  <c:v>38234</c:v>
                </c:pt>
                <c:pt idx="3534">
                  <c:v>38235</c:v>
                </c:pt>
                <c:pt idx="3535">
                  <c:v>38236</c:v>
                </c:pt>
                <c:pt idx="3536">
                  <c:v>38237</c:v>
                </c:pt>
                <c:pt idx="3537">
                  <c:v>38238</c:v>
                </c:pt>
                <c:pt idx="3538">
                  <c:v>38239</c:v>
                </c:pt>
                <c:pt idx="3539">
                  <c:v>38240</c:v>
                </c:pt>
                <c:pt idx="3540">
                  <c:v>38241</c:v>
                </c:pt>
                <c:pt idx="3541">
                  <c:v>38242</c:v>
                </c:pt>
                <c:pt idx="3542">
                  <c:v>38243</c:v>
                </c:pt>
                <c:pt idx="3543">
                  <c:v>38244</c:v>
                </c:pt>
                <c:pt idx="3544">
                  <c:v>38245</c:v>
                </c:pt>
                <c:pt idx="3545">
                  <c:v>38246</c:v>
                </c:pt>
                <c:pt idx="3546">
                  <c:v>38247</c:v>
                </c:pt>
                <c:pt idx="3547">
                  <c:v>38248</c:v>
                </c:pt>
                <c:pt idx="3548">
                  <c:v>38249</c:v>
                </c:pt>
                <c:pt idx="3549">
                  <c:v>38250</c:v>
                </c:pt>
                <c:pt idx="3550">
                  <c:v>38251</c:v>
                </c:pt>
                <c:pt idx="3551">
                  <c:v>38252</c:v>
                </c:pt>
                <c:pt idx="3552">
                  <c:v>38253</c:v>
                </c:pt>
                <c:pt idx="3553">
                  <c:v>38254</c:v>
                </c:pt>
                <c:pt idx="3554">
                  <c:v>38255</c:v>
                </c:pt>
                <c:pt idx="3555">
                  <c:v>38256</c:v>
                </c:pt>
                <c:pt idx="3556">
                  <c:v>38257</c:v>
                </c:pt>
                <c:pt idx="3557">
                  <c:v>38258</c:v>
                </c:pt>
                <c:pt idx="3558">
                  <c:v>38259</c:v>
                </c:pt>
                <c:pt idx="3559">
                  <c:v>38260</c:v>
                </c:pt>
                <c:pt idx="3560">
                  <c:v>38261</c:v>
                </c:pt>
                <c:pt idx="3561">
                  <c:v>38262</c:v>
                </c:pt>
                <c:pt idx="3562">
                  <c:v>38263</c:v>
                </c:pt>
                <c:pt idx="3563">
                  <c:v>38264</c:v>
                </c:pt>
                <c:pt idx="3564">
                  <c:v>38265</c:v>
                </c:pt>
                <c:pt idx="3565">
                  <c:v>38266</c:v>
                </c:pt>
                <c:pt idx="3566">
                  <c:v>38267</c:v>
                </c:pt>
                <c:pt idx="3567">
                  <c:v>38268</c:v>
                </c:pt>
                <c:pt idx="3568">
                  <c:v>38269</c:v>
                </c:pt>
                <c:pt idx="3569">
                  <c:v>38270</c:v>
                </c:pt>
                <c:pt idx="3570">
                  <c:v>38271</c:v>
                </c:pt>
                <c:pt idx="3571">
                  <c:v>38272</c:v>
                </c:pt>
                <c:pt idx="3572">
                  <c:v>38273</c:v>
                </c:pt>
                <c:pt idx="3573">
                  <c:v>38274</c:v>
                </c:pt>
                <c:pt idx="3574">
                  <c:v>38275</c:v>
                </c:pt>
                <c:pt idx="3575">
                  <c:v>38276</c:v>
                </c:pt>
                <c:pt idx="3576">
                  <c:v>38277</c:v>
                </c:pt>
                <c:pt idx="3577">
                  <c:v>38278</c:v>
                </c:pt>
                <c:pt idx="3578">
                  <c:v>38279</c:v>
                </c:pt>
                <c:pt idx="3579">
                  <c:v>38280</c:v>
                </c:pt>
                <c:pt idx="3580">
                  <c:v>38281</c:v>
                </c:pt>
                <c:pt idx="3581">
                  <c:v>38282</c:v>
                </c:pt>
                <c:pt idx="3582">
                  <c:v>38283</c:v>
                </c:pt>
                <c:pt idx="3583">
                  <c:v>38284</c:v>
                </c:pt>
                <c:pt idx="3584">
                  <c:v>38285</c:v>
                </c:pt>
                <c:pt idx="3585">
                  <c:v>38286</c:v>
                </c:pt>
                <c:pt idx="3586">
                  <c:v>38287</c:v>
                </c:pt>
                <c:pt idx="3587">
                  <c:v>38288</c:v>
                </c:pt>
                <c:pt idx="3588">
                  <c:v>38289</c:v>
                </c:pt>
                <c:pt idx="3589">
                  <c:v>38290</c:v>
                </c:pt>
                <c:pt idx="3590">
                  <c:v>38291</c:v>
                </c:pt>
                <c:pt idx="3591">
                  <c:v>38292</c:v>
                </c:pt>
                <c:pt idx="3592">
                  <c:v>38293</c:v>
                </c:pt>
                <c:pt idx="3593">
                  <c:v>38294</c:v>
                </c:pt>
                <c:pt idx="3594">
                  <c:v>38295</c:v>
                </c:pt>
                <c:pt idx="3595">
                  <c:v>38296</c:v>
                </c:pt>
                <c:pt idx="3596">
                  <c:v>38297</c:v>
                </c:pt>
                <c:pt idx="3597">
                  <c:v>38298</c:v>
                </c:pt>
                <c:pt idx="3598">
                  <c:v>38299</c:v>
                </c:pt>
                <c:pt idx="3599">
                  <c:v>38300</c:v>
                </c:pt>
                <c:pt idx="3600">
                  <c:v>38301</c:v>
                </c:pt>
                <c:pt idx="3601">
                  <c:v>38302</c:v>
                </c:pt>
                <c:pt idx="3602">
                  <c:v>38303</c:v>
                </c:pt>
                <c:pt idx="3603">
                  <c:v>38304</c:v>
                </c:pt>
                <c:pt idx="3604">
                  <c:v>38305</c:v>
                </c:pt>
                <c:pt idx="3605">
                  <c:v>38306</c:v>
                </c:pt>
                <c:pt idx="3606">
                  <c:v>38307</c:v>
                </c:pt>
                <c:pt idx="3607">
                  <c:v>38308</c:v>
                </c:pt>
                <c:pt idx="3608">
                  <c:v>38309</c:v>
                </c:pt>
                <c:pt idx="3609">
                  <c:v>38310</c:v>
                </c:pt>
                <c:pt idx="3610">
                  <c:v>38311</c:v>
                </c:pt>
                <c:pt idx="3611">
                  <c:v>38312</c:v>
                </c:pt>
                <c:pt idx="3612">
                  <c:v>38313</c:v>
                </c:pt>
                <c:pt idx="3613">
                  <c:v>38314</c:v>
                </c:pt>
                <c:pt idx="3614">
                  <c:v>38315</c:v>
                </c:pt>
                <c:pt idx="3615">
                  <c:v>38316</c:v>
                </c:pt>
                <c:pt idx="3616">
                  <c:v>38317</c:v>
                </c:pt>
                <c:pt idx="3617">
                  <c:v>38318</c:v>
                </c:pt>
                <c:pt idx="3618">
                  <c:v>38319</c:v>
                </c:pt>
                <c:pt idx="3619">
                  <c:v>38320</c:v>
                </c:pt>
                <c:pt idx="3620">
                  <c:v>38321</c:v>
                </c:pt>
                <c:pt idx="3621">
                  <c:v>38322</c:v>
                </c:pt>
                <c:pt idx="3622">
                  <c:v>38323</c:v>
                </c:pt>
                <c:pt idx="3623">
                  <c:v>38324</c:v>
                </c:pt>
                <c:pt idx="3624">
                  <c:v>38325</c:v>
                </c:pt>
                <c:pt idx="3625">
                  <c:v>38326</c:v>
                </c:pt>
                <c:pt idx="3626">
                  <c:v>38327</c:v>
                </c:pt>
                <c:pt idx="3627">
                  <c:v>38328</c:v>
                </c:pt>
                <c:pt idx="3628">
                  <c:v>38329</c:v>
                </c:pt>
                <c:pt idx="3629">
                  <c:v>38330</c:v>
                </c:pt>
                <c:pt idx="3630">
                  <c:v>38331</c:v>
                </c:pt>
                <c:pt idx="3631">
                  <c:v>38332</c:v>
                </c:pt>
                <c:pt idx="3632">
                  <c:v>38333</c:v>
                </c:pt>
                <c:pt idx="3633">
                  <c:v>38334</c:v>
                </c:pt>
                <c:pt idx="3634">
                  <c:v>38335</c:v>
                </c:pt>
                <c:pt idx="3635">
                  <c:v>38336</c:v>
                </c:pt>
                <c:pt idx="3636">
                  <c:v>38337</c:v>
                </c:pt>
                <c:pt idx="3637">
                  <c:v>38338</c:v>
                </c:pt>
                <c:pt idx="3638">
                  <c:v>38339</c:v>
                </c:pt>
                <c:pt idx="3639">
                  <c:v>38340</c:v>
                </c:pt>
                <c:pt idx="3640">
                  <c:v>38341</c:v>
                </c:pt>
                <c:pt idx="3641">
                  <c:v>38342</c:v>
                </c:pt>
                <c:pt idx="3642">
                  <c:v>38343</c:v>
                </c:pt>
                <c:pt idx="3643">
                  <c:v>38344</c:v>
                </c:pt>
                <c:pt idx="3644">
                  <c:v>38345</c:v>
                </c:pt>
                <c:pt idx="3645">
                  <c:v>38346</c:v>
                </c:pt>
                <c:pt idx="3646">
                  <c:v>38347</c:v>
                </c:pt>
                <c:pt idx="3647">
                  <c:v>38348</c:v>
                </c:pt>
                <c:pt idx="3648">
                  <c:v>38349</c:v>
                </c:pt>
                <c:pt idx="3649">
                  <c:v>38350</c:v>
                </c:pt>
                <c:pt idx="3650">
                  <c:v>38351</c:v>
                </c:pt>
                <c:pt idx="3651">
                  <c:v>38352</c:v>
                </c:pt>
                <c:pt idx="3652">
                  <c:v>38353</c:v>
                </c:pt>
                <c:pt idx="3653">
                  <c:v>38354</c:v>
                </c:pt>
                <c:pt idx="3654">
                  <c:v>38355</c:v>
                </c:pt>
                <c:pt idx="3655">
                  <c:v>38356</c:v>
                </c:pt>
                <c:pt idx="3656">
                  <c:v>38357</c:v>
                </c:pt>
                <c:pt idx="3657">
                  <c:v>38358</c:v>
                </c:pt>
                <c:pt idx="3658">
                  <c:v>38359</c:v>
                </c:pt>
                <c:pt idx="3659">
                  <c:v>38360</c:v>
                </c:pt>
                <c:pt idx="3660">
                  <c:v>38361</c:v>
                </c:pt>
                <c:pt idx="3661">
                  <c:v>38362</c:v>
                </c:pt>
                <c:pt idx="3662">
                  <c:v>38363</c:v>
                </c:pt>
                <c:pt idx="3663">
                  <c:v>38364</c:v>
                </c:pt>
                <c:pt idx="3664">
                  <c:v>38365</c:v>
                </c:pt>
                <c:pt idx="3665">
                  <c:v>38366</c:v>
                </c:pt>
                <c:pt idx="3666">
                  <c:v>38367</c:v>
                </c:pt>
                <c:pt idx="3667">
                  <c:v>38368</c:v>
                </c:pt>
                <c:pt idx="3668">
                  <c:v>38369</c:v>
                </c:pt>
                <c:pt idx="3669">
                  <c:v>38370</c:v>
                </c:pt>
                <c:pt idx="3670">
                  <c:v>38371</c:v>
                </c:pt>
                <c:pt idx="3671">
                  <c:v>38372</c:v>
                </c:pt>
                <c:pt idx="3672">
                  <c:v>38373</c:v>
                </c:pt>
                <c:pt idx="3673">
                  <c:v>38374</c:v>
                </c:pt>
                <c:pt idx="3674">
                  <c:v>38375</c:v>
                </c:pt>
                <c:pt idx="3675">
                  <c:v>38376</c:v>
                </c:pt>
                <c:pt idx="3676">
                  <c:v>38377</c:v>
                </c:pt>
                <c:pt idx="3677">
                  <c:v>38378</c:v>
                </c:pt>
                <c:pt idx="3678">
                  <c:v>38379</c:v>
                </c:pt>
                <c:pt idx="3679">
                  <c:v>38380</c:v>
                </c:pt>
                <c:pt idx="3680">
                  <c:v>38381</c:v>
                </c:pt>
                <c:pt idx="3681">
                  <c:v>38382</c:v>
                </c:pt>
                <c:pt idx="3682">
                  <c:v>38383</c:v>
                </c:pt>
                <c:pt idx="3683">
                  <c:v>38384</c:v>
                </c:pt>
                <c:pt idx="3684">
                  <c:v>38385</c:v>
                </c:pt>
                <c:pt idx="3685">
                  <c:v>38386</c:v>
                </c:pt>
                <c:pt idx="3686">
                  <c:v>38387</c:v>
                </c:pt>
                <c:pt idx="3687">
                  <c:v>38388</c:v>
                </c:pt>
                <c:pt idx="3688">
                  <c:v>38389</c:v>
                </c:pt>
                <c:pt idx="3689">
                  <c:v>38390</c:v>
                </c:pt>
                <c:pt idx="3690">
                  <c:v>38391</c:v>
                </c:pt>
                <c:pt idx="3691">
                  <c:v>38392</c:v>
                </c:pt>
                <c:pt idx="3692">
                  <c:v>38393</c:v>
                </c:pt>
                <c:pt idx="3693">
                  <c:v>38394</c:v>
                </c:pt>
                <c:pt idx="3694">
                  <c:v>38395</c:v>
                </c:pt>
                <c:pt idx="3695">
                  <c:v>38396</c:v>
                </c:pt>
                <c:pt idx="3696">
                  <c:v>38397</c:v>
                </c:pt>
                <c:pt idx="3697">
                  <c:v>38398</c:v>
                </c:pt>
                <c:pt idx="3698">
                  <c:v>38399</c:v>
                </c:pt>
                <c:pt idx="3699">
                  <c:v>38400</c:v>
                </c:pt>
                <c:pt idx="3700">
                  <c:v>38401</c:v>
                </c:pt>
                <c:pt idx="3701">
                  <c:v>38402</c:v>
                </c:pt>
                <c:pt idx="3702">
                  <c:v>38403</c:v>
                </c:pt>
                <c:pt idx="3703">
                  <c:v>38404</c:v>
                </c:pt>
                <c:pt idx="3704">
                  <c:v>38405</c:v>
                </c:pt>
                <c:pt idx="3705">
                  <c:v>38406</c:v>
                </c:pt>
                <c:pt idx="3706">
                  <c:v>38407</c:v>
                </c:pt>
                <c:pt idx="3707">
                  <c:v>38408</c:v>
                </c:pt>
                <c:pt idx="3708">
                  <c:v>38409</c:v>
                </c:pt>
                <c:pt idx="3709">
                  <c:v>38410</c:v>
                </c:pt>
                <c:pt idx="3710">
                  <c:v>38411</c:v>
                </c:pt>
                <c:pt idx="3711">
                  <c:v>38412</c:v>
                </c:pt>
                <c:pt idx="3712">
                  <c:v>38413</c:v>
                </c:pt>
                <c:pt idx="3713">
                  <c:v>38414</c:v>
                </c:pt>
                <c:pt idx="3714">
                  <c:v>38415</c:v>
                </c:pt>
                <c:pt idx="3715">
                  <c:v>38416</c:v>
                </c:pt>
                <c:pt idx="3716">
                  <c:v>38417</c:v>
                </c:pt>
                <c:pt idx="3717">
                  <c:v>38418</c:v>
                </c:pt>
                <c:pt idx="3718">
                  <c:v>38419</c:v>
                </c:pt>
                <c:pt idx="3719">
                  <c:v>38420</c:v>
                </c:pt>
                <c:pt idx="3720">
                  <c:v>38421</c:v>
                </c:pt>
                <c:pt idx="3721">
                  <c:v>38422</c:v>
                </c:pt>
                <c:pt idx="3722">
                  <c:v>38423</c:v>
                </c:pt>
                <c:pt idx="3723">
                  <c:v>38424</c:v>
                </c:pt>
                <c:pt idx="3724">
                  <c:v>38425</c:v>
                </c:pt>
                <c:pt idx="3725">
                  <c:v>38426</c:v>
                </c:pt>
                <c:pt idx="3726">
                  <c:v>38427</c:v>
                </c:pt>
                <c:pt idx="3727">
                  <c:v>38428</c:v>
                </c:pt>
                <c:pt idx="3728">
                  <c:v>38429</c:v>
                </c:pt>
                <c:pt idx="3729">
                  <c:v>38430</c:v>
                </c:pt>
                <c:pt idx="3730">
                  <c:v>38431</c:v>
                </c:pt>
                <c:pt idx="3731">
                  <c:v>38432</c:v>
                </c:pt>
                <c:pt idx="3732">
                  <c:v>38433</c:v>
                </c:pt>
                <c:pt idx="3733">
                  <c:v>38434</c:v>
                </c:pt>
                <c:pt idx="3734">
                  <c:v>38435</c:v>
                </c:pt>
                <c:pt idx="3735">
                  <c:v>38436</c:v>
                </c:pt>
                <c:pt idx="3736">
                  <c:v>38437</c:v>
                </c:pt>
                <c:pt idx="3737">
                  <c:v>38438</c:v>
                </c:pt>
                <c:pt idx="3738">
                  <c:v>38439</c:v>
                </c:pt>
                <c:pt idx="3739">
                  <c:v>38440</c:v>
                </c:pt>
                <c:pt idx="3740">
                  <c:v>38441</c:v>
                </c:pt>
                <c:pt idx="3741">
                  <c:v>38442</c:v>
                </c:pt>
                <c:pt idx="3742">
                  <c:v>38443</c:v>
                </c:pt>
                <c:pt idx="3743">
                  <c:v>38444</c:v>
                </c:pt>
                <c:pt idx="3744">
                  <c:v>38445</c:v>
                </c:pt>
                <c:pt idx="3745">
                  <c:v>38446</c:v>
                </c:pt>
                <c:pt idx="3746">
                  <c:v>38447</c:v>
                </c:pt>
                <c:pt idx="3747">
                  <c:v>38448</c:v>
                </c:pt>
                <c:pt idx="3748">
                  <c:v>38449</c:v>
                </c:pt>
                <c:pt idx="3749">
                  <c:v>38450</c:v>
                </c:pt>
                <c:pt idx="3750">
                  <c:v>38451</c:v>
                </c:pt>
                <c:pt idx="3751">
                  <c:v>38452</c:v>
                </c:pt>
                <c:pt idx="3752">
                  <c:v>38453</c:v>
                </c:pt>
                <c:pt idx="3753">
                  <c:v>38454</c:v>
                </c:pt>
                <c:pt idx="3754">
                  <c:v>38455</c:v>
                </c:pt>
                <c:pt idx="3755">
                  <c:v>38456</c:v>
                </c:pt>
                <c:pt idx="3756">
                  <c:v>38457</c:v>
                </c:pt>
                <c:pt idx="3757">
                  <c:v>38458</c:v>
                </c:pt>
                <c:pt idx="3758">
                  <c:v>38459</c:v>
                </c:pt>
                <c:pt idx="3759">
                  <c:v>38460</c:v>
                </c:pt>
                <c:pt idx="3760">
                  <c:v>38461</c:v>
                </c:pt>
                <c:pt idx="3761">
                  <c:v>38462</c:v>
                </c:pt>
                <c:pt idx="3762">
                  <c:v>38463</c:v>
                </c:pt>
                <c:pt idx="3763">
                  <c:v>38464</c:v>
                </c:pt>
                <c:pt idx="3764">
                  <c:v>38465</c:v>
                </c:pt>
                <c:pt idx="3765">
                  <c:v>38466</c:v>
                </c:pt>
                <c:pt idx="3766">
                  <c:v>38467</c:v>
                </c:pt>
                <c:pt idx="3767">
                  <c:v>38468</c:v>
                </c:pt>
                <c:pt idx="3768">
                  <c:v>38469</c:v>
                </c:pt>
                <c:pt idx="3769">
                  <c:v>38470</c:v>
                </c:pt>
                <c:pt idx="3770">
                  <c:v>38471</c:v>
                </c:pt>
                <c:pt idx="3771">
                  <c:v>38472</c:v>
                </c:pt>
                <c:pt idx="3772">
                  <c:v>38473</c:v>
                </c:pt>
                <c:pt idx="3773">
                  <c:v>38474</c:v>
                </c:pt>
                <c:pt idx="3774">
                  <c:v>38475</c:v>
                </c:pt>
                <c:pt idx="3775">
                  <c:v>38476</c:v>
                </c:pt>
                <c:pt idx="3776">
                  <c:v>38477</c:v>
                </c:pt>
                <c:pt idx="3777">
                  <c:v>38478</c:v>
                </c:pt>
                <c:pt idx="3778">
                  <c:v>38479</c:v>
                </c:pt>
                <c:pt idx="3779">
                  <c:v>38480</c:v>
                </c:pt>
                <c:pt idx="3780">
                  <c:v>38481</c:v>
                </c:pt>
                <c:pt idx="3781">
                  <c:v>38482</c:v>
                </c:pt>
                <c:pt idx="3782">
                  <c:v>38483</c:v>
                </c:pt>
                <c:pt idx="3783">
                  <c:v>38484</c:v>
                </c:pt>
                <c:pt idx="3784">
                  <c:v>38485</c:v>
                </c:pt>
                <c:pt idx="3785">
                  <c:v>38486</c:v>
                </c:pt>
                <c:pt idx="3786">
                  <c:v>38487</c:v>
                </c:pt>
                <c:pt idx="3787">
                  <c:v>38488</c:v>
                </c:pt>
                <c:pt idx="3788">
                  <c:v>38489</c:v>
                </c:pt>
                <c:pt idx="3789">
                  <c:v>38490</c:v>
                </c:pt>
                <c:pt idx="3790">
                  <c:v>38491</c:v>
                </c:pt>
                <c:pt idx="3791">
                  <c:v>38492</c:v>
                </c:pt>
                <c:pt idx="3792">
                  <c:v>38493</c:v>
                </c:pt>
                <c:pt idx="3793">
                  <c:v>38494</c:v>
                </c:pt>
                <c:pt idx="3794">
                  <c:v>38495</c:v>
                </c:pt>
                <c:pt idx="3795">
                  <c:v>38496</c:v>
                </c:pt>
                <c:pt idx="3796">
                  <c:v>38497</c:v>
                </c:pt>
                <c:pt idx="3797">
                  <c:v>38498</c:v>
                </c:pt>
                <c:pt idx="3798">
                  <c:v>38499</c:v>
                </c:pt>
                <c:pt idx="3799">
                  <c:v>38500</c:v>
                </c:pt>
                <c:pt idx="3800">
                  <c:v>38501</c:v>
                </c:pt>
                <c:pt idx="3801">
                  <c:v>38502</c:v>
                </c:pt>
                <c:pt idx="3802">
                  <c:v>38503</c:v>
                </c:pt>
                <c:pt idx="3803">
                  <c:v>38504</c:v>
                </c:pt>
                <c:pt idx="3804">
                  <c:v>38505</c:v>
                </c:pt>
                <c:pt idx="3805">
                  <c:v>38506</c:v>
                </c:pt>
                <c:pt idx="3806">
                  <c:v>38507</c:v>
                </c:pt>
                <c:pt idx="3807">
                  <c:v>38508</c:v>
                </c:pt>
                <c:pt idx="3808">
                  <c:v>38509</c:v>
                </c:pt>
                <c:pt idx="3809">
                  <c:v>38510</c:v>
                </c:pt>
                <c:pt idx="3810">
                  <c:v>38511</c:v>
                </c:pt>
                <c:pt idx="3811">
                  <c:v>38512</c:v>
                </c:pt>
                <c:pt idx="3812">
                  <c:v>38513</c:v>
                </c:pt>
                <c:pt idx="3813">
                  <c:v>38514</c:v>
                </c:pt>
                <c:pt idx="3814">
                  <c:v>38515</c:v>
                </c:pt>
                <c:pt idx="3815">
                  <c:v>38516</c:v>
                </c:pt>
                <c:pt idx="3816">
                  <c:v>38517</c:v>
                </c:pt>
                <c:pt idx="3817">
                  <c:v>38518</c:v>
                </c:pt>
                <c:pt idx="3818">
                  <c:v>38519</c:v>
                </c:pt>
                <c:pt idx="3819">
                  <c:v>38520</c:v>
                </c:pt>
                <c:pt idx="3820">
                  <c:v>38521</c:v>
                </c:pt>
                <c:pt idx="3821">
                  <c:v>38522</c:v>
                </c:pt>
                <c:pt idx="3822">
                  <c:v>38523</c:v>
                </c:pt>
                <c:pt idx="3823">
                  <c:v>38524</c:v>
                </c:pt>
                <c:pt idx="3824">
                  <c:v>38525</c:v>
                </c:pt>
                <c:pt idx="3825">
                  <c:v>38526</c:v>
                </c:pt>
                <c:pt idx="3826">
                  <c:v>38527</c:v>
                </c:pt>
                <c:pt idx="3827">
                  <c:v>38528</c:v>
                </c:pt>
                <c:pt idx="3828">
                  <c:v>38529</c:v>
                </c:pt>
                <c:pt idx="3829">
                  <c:v>38530</c:v>
                </c:pt>
                <c:pt idx="3830">
                  <c:v>38531</c:v>
                </c:pt>
                <c:pt idx="3831">
                  <c:v>38532</c:v>
                </c:pt>
                <c:pt idx="3832">
                  <c:v>38533</c:v>
                </c:pt>
                <c:pt idx="3833">
                  <c:v>38534</c:v>
                </c:pt>
                <c:pt idx="3834">
                  <c:v>38535</c:v>
                </c:pt>
                <c:pt idx="3835">
                  <c:v>38536</c:v>
                </c:pt>
                <c:pt idx="3836">
                  <c:v>38537</c:v>
                </c:pt>
                <c:pt idx="3837">
                  <c:v>38538</c:v>
                </c:pt>
                <c:pt idx="3838">
                  <c:v>38539</c:v>
                </c:pt>
                <c:pt idx="3839">
                  <c:v>38540</c:v>
                </c:pt>
                <c:pt idx="3840">
                  <c:v>38541</c:v>
                </c:pt>
                <c:pt idx="3841">
                  <c:v>38542</c:v>
                </c:pt>
                <c:pt idx="3842">
                  <c:v>38543</c:v>
                </c:pt>
                <c:pt idx="3843">
                  <c:v>38544</c:v>
                </c:pt>
                <c:pt idx="3844">
                  <c:v>38545</c:v>
                </c:pt>
                <c:pt idx="3845">
                  <c:v>38546</c:v>
                </c:pt>
                <c:pt idx="3846">
                  <c:v>38547</c:v>
                </c:pt>
                <c:pt idx="3847">
                  <c:v>38548</c:v>
                </c:pt>
                <c:pt idx="3848">
                  <c:v>38549</c:v>
                </c:pt>
                <c:pt idx="3849">
                  <c:v>38550</c:v>
                </c:pt>
                <c:pt idx="3850">
                  <c:v>38551</c:v>
                </c:pt>
                <c:pt idx="3851">
                  <c:v>38552</c:v>
                </c:pt>
                <c:pt idx="3852">
                  <c:v>38553</c:v>
                </c:pt>
                <c:pt idx="3853">
                  <c:v>38554</c:v>
                </c:pt>
                <c:pt idx="3854">
                  <c:v>38555</c:v>
                </c:pt>
                <c:pt idx="3855">
                  <c:v>38556</c:v>
                </c:pt>
                <c:pt idx="3856">
                  <c:v>38557</c:v>
                </c:pt>
                <c:pt idx="3857">
                  <c:v>38558</c:v>
                </c:pt>
                <c:pt idx="3858">
                  <c:v>38559</c:v>
                </c:pt>
                <c:pt idx="3859">
                  <c:v>38560</c:v>
                </c:pt>
                <c:pt idx="3860">
                  <c:v>38561</c:v>
                </c:pt>
                <c:pt idx="3861">
                  <c:v>38562</c:v>
                </c:pt>
                <c:pt idx="3862">
                  <c:v>38563</c:v>
                </c:pt>
                <c:pt idx="3863">
                  <c:v>38564</c:v>
                </c:pt>
                <c:pt idx="3864">
                  <c:v>38565</c:v>
                </c:pt>
                <c:pt idx="3865">
                  <c:v>38566</c:v>
                </c:pt>
                <c:pt idx="3866">
                  <c:v>38567</c:v>
                </c:pt>
                <c:pt idx="3867">
                  <c:v>38568</c:v>
                </c:pt>
                <c:pt idx="3868">
                  <c:v>38569</c:v>
                </c:pt>
                <c:pt idx="3869">
                  <c:v>38570</c:v>
                </c:pt>
                <c:pt idx="3870">
                  <c:v>38571</c:v>
                </c:pt>
                <c:pt idx="3871">
                  <c:v>38572</c:v>
                </c:pt>
                <c:pt idx="3872">
                  <c:v>38573</c:v>
                </c:pt>
                <c:pt idx="3873">
                  <c:v>38574</c:v>
                </c:pt>
                <c:pt idx="3874">
                  <c:v>38575</c:v>
                </c:pt>
                <c:pt idx="3875">
                  <c:v>38576</c:v>
                </c:pt>
                <c:pt idx="3876">
                  <c:v>38577</c:v>
                </c:pt>
                <c:pt idx="3877">
                  <c:v>38578</c:v>
                </c:pt>
                <c:pt idx="3878">
                  <c:v>38579</c:v>
                </c:pt>
                <c:pt idx="3879">
                  <c:v>38580</c:v>
                </c:pt>
                <c:pt idx="3880">
                  <c:v>38581</c:v>
                </c:pt>
                <c:pt idx="3881">
                  <c:v>38582</c:v>
                </c:pt>
                <c:pt idx="3882">
                  <c:v>38583</c:v>
                </c:pt>
                <c:pt idx="3883">
                  <c:v>38584</c:v>
                </c:pt>
                <c:pt idx="3884">
                  <c:v>38585</c:v>
                </c:pt>
                <c:pt idx="3885">
                  <c:v>38586</c:v>
                </c:pt>
                <c:pt idx="3886">
                  <c:v>38587</c:v>
                </c:pt>
                <c:pt idx="3887">
                  <c:v>38588</c:v>
                </c:pt>
                <c:pt idx="3888">
                  <c:v>38589</c:v>
                </c:pt>
                <c:pt idx="3889">
                  <c:v>38590</c:v>
                </c:pt>
                <c:pt idx="3890">
                  <c:v>38591</c:v>
                </c:pt>
                <c:pt idx="3891">
                  <c:v>38592</c:v>
                </c:pt>
                <c:pt idx="3892">
                  <c:v>38593</c:v>
                </c:pt>
                <c:pt idx="3893">
                  <c:v>38594</c:v>
                </c:pt>
                <c:pt idx="3894">
                  <c:v>38595</c:v>
                </c:pt>
                <c:pt idx="3895">
                  <c:v>38596</c:v>
                </c:pt>
                <c:pt idx="3896">
                  <c:v>38597</c:v>
                </c:pt>
                <c:pt idx="3897">
                  <c:v>38598</c:v>
                </c:pt>
                <c:pt idx="3898">
                  <c:v>38599</c:v>
                </c:pt>
                <c:pt idx="3899">
                  <c:v>38600</c:v>
                </c:pt>
                <c:pt idx="3900">
                  <c:v>38601</c:v>
                </c:pt>
                <c:pt idx="3901">
                  <c:v>38602</c:v>
                </c:pt>
                <c:pt idx="3902">
                  <c:v>38603</c:v>
                </c:pt>
                <c:pt idx="3903">
                  <c:v>38604</c:v>
                </c:pt>
                <c:pt idx="3904">
                  <c:v>38605</c:v>
                </c:pt>
                <c:pt idx="3905">
                  <c:v>38606</c:v>
                </c:pt>
                <c:pt idx="3906">
                  <c:v>38607</c:v>
                </c:pt>
                <c:pt idx="3907">
                  <c:v>38608</c:v>
                </c:pt>
                <c:pt idx="3908">
                  <c:v>38609</c:v>
                </c:pt>
                <c:pt idx="3909">
                  <c:v>38610</c:v>
                </c:pt>
                <c:pt idx="3910">
                  <c:v>38611</c:v>
                </c:pt>
                <c:pt idx="3911">
                  <c:v>38612</c:v>
                </c:pt>
                <c:pt idx="3912">
                  <c:v>38613</c:v>
                </c:pt>
                <c:pt idx="3913">
                  <c:v>38614</c:v>
                </c:pt>
                <c:pt idx="3914">
                  <c:v>38615</c:v>
                </c:pt>
                <c:pt idx="3915">
                  <c:v>38616</c:v>
                </c:pt>
                <c:pt idx="3916">
                  <c:v>38617</c:v>
                </c:pt>
                <c:pt idx="3917">
                  <c:v>38618</c:v>
                </c:pt>
                <c:pt idx="3918">
                  <c:v>38619</c:v>
                </c:pt>
                <c:pt idx="3919">
                  <c:v>38620</c:v>
                </c:pt>
                <c:pt idx="3920">
                  <c:v>38621</c:v>
                </c:pt>
                <c:pt idx="3921">
                  <c:v>38622</c:v>
                </c:pt>
                <c:pt idx="3922">
                  <c:v>38623</c:v>
                </c:pt>
                <c:pt idx="3923">
                  <c:v>38624</c:v>
                </c:pt>
                <c:pt idx="3924">
                  <c:v>38625</c:v>
                </c:pt>
                <c:pt idx="3925">
                  <c:v>38626</c:v>
                </c:pt>
                <c:pt idx="3926">
                  <c:v>38627</c:v>
                </c:pt>
                <c:pt idx="3927">
                  <c:v>38628</c:v>
                </c:pt>
                <c:pt idx="3928">
                  <c:v>38629</c:v>
                </c:pt>
                <c:pt idx="3929">
                  <c:v>38630</c:v>
                </c:pt>
                <c:pt idx="3930">
                  <c:v>38631</c:v>
                </c:pt>
                <c:pt idx="3931">
                  <c:v>38632</c:v>
                </c:pt>
                <c:pt idx="3932">
                  <c:v>38633</c:v>
                </c:pt>
                <c:pt idx="3933">
                  <c:v>38634</c:v>
                </c:pt>
                <c:pt idx="3934">
                  <c:v>38635</c:v>
                </c:pt>
                <c:pt idx="3935">
                  <c:v>38636</c:v>
                </c:pt>
                <c:pt idx="3936">
                  <c:v>38637</c:v>
                </c:pt>
                <c:pt idx="3937">
                  <c:v>38638</c:v>
                </c:pt>
                <c:pt idx="3938">
                  <c:v>38639</c:v>
                </c:pt>
                <c:pt idx="3939">
                  <c:v>38640</c:v>
                </c:pt>
                <c:pt idx="3940">
                  <c:v>38641</c:v>
                </c:pt>
                <c:pt idx="3941">
                  <c:v>38642</c:v>
                </c:pt>
                <c:pt idx="3942">
                  <c:v>38643</c:v>
                </c:pt>
                <c:pt idx="3943">
                  <c:v>38644</c:v>
                </c:pt>
                <c:pt idx="3944">
                  <c:v>38645</c:v>
                </c:pt>
                <c:pt idx="3945">
                  <c:v>38646</c:v>
                </c:pt>
                <c:pt idx="3946">
                  <c:v>38647</c:v>
                </c:pt>
                <c:pt idx="3947">
                  <c:v>38648</c:v>
                </c:pt>
                <c:pt idx="3948">
                  <c:v>38649</c:v>
                </c:pt>
                <c:pt idx="3949">
                  <c:v>38650</c:v>
                </c:pt>
                <c:pt idx="3950">
                  <c:v>38651</c:v>
                </c:pt>
                <c:pt idx="3951">
                  <c:v>38652</c:v>
                </c:pt>
                <c:pt idx="3952">
                  <c:v>38653</c:v>
                </c:pt>
                <c:pt idx="3953">
                  <c:v>38654</c:v>
                </c:pt>
                <c:pt idx="3954">
                  <c:v>38655</c:v>
                </c:pt>
                <c:pt idx="3955">
                  <c:v>38656</c:v>
                </c:pt>
                <c:pt idx="3956">
                  <c:v>38657</c:v>
                </c:pt>
                <c:pt idx="3957">
                  <c:v>38658</c:v>
                </c:pt>
                <c:pt idx="3958">
                  <c:v>38659</c:v>
                </c:pt>
                <c:pt idx="3959">
                  <c:v>38660</c:v>
                </c:pt>
                <c:pt idx="3960">
                  <c:v>38661</c:v>
                </c:pt>
                <c:pt idx="3961">
                  <c:v>38662</c:v>
                </c:pt>
                <c:pt idx="3962">
                  <c:v>38663</c:v>
                </c:pt>
                <c:pt idx="3963">
                  <c:v>38664</c:v>
                </c:pt>
                <c:pt idx="3964">
                  <c:v>38665</c:v>
                </c:pt>
                <c:pt idx="3965">
                  <c:v>38666</c:v>
                </c:pt>
                <c:pt idx="3966">
                  <c:v>38667</c:v>
                </c:pt>
                <c:pt idx="3967">
                  <c:v>38668</c:v>
                </c:pt>
                <c:pt idx="3968">
                  <c:v>38669</c:v>
                </c:pt>
                <c:pt idx="3969">
                  <c:v>38670</c:v>
                </c:pt>
                <c:pt idx="3970">
                  <c:v>38671</c:v>
                </c:pt>
                <c:pt idx="3971">
                  <c:v>38672</c:v>
                </c:pt>
                <c:pt idx="3972">
                  <c:v>38673</c:v>
                </c:pt>
                <c:pt idx="3973">
                  <c:v>38674</c:v>
                </c:pt>
                <c:pt idx="3974">
                  <c:v>38675</c:v>
                </c:pt>
                <c:pt idx="3975">
                  <c:v>38676</c:v>
                </c:pt>
                <c:pt idx="3976">
                  <c:v>38677</c:v>
                </c:pt>
                <c:pt idx="3977">
                  <c:v>38678</c:v>
                </c:pt>
                <c:pt idx="3978">
                  <c:v>38679</c:v>
                </c:pt>
                <c:pt idx="3979">
                  <c:v>38680</c:v>
                </c:pt>
                <c:pt idx="3980">
                  <c:v>38681</c:v>
                </c:pt>
                <c:pt idx="3981">
                  <c:v>38682</c:v>
                </c:pt>
                <c:pt idx="3982">
                  <c:v>38683</c:v>
                </c:pt>
                <c:pt idx="3983">
                  <c:v>38684</c:v>
                </c:pt>
                <c:pt idx="3984">
                  <c:v>38685</c:v>
                </c:pt>
                <c:pt idx="3985">
                  <c:v>38686</c:v>
                </c:pt>
                <c:pt idx="3986">
                  <c:v>38687</c:v>
                </c:pt>
                <c:pt idx="3987">
                  <c:v>38688</c:v>
                </c:pt>
                <c:pt idx="3988">
                  <c:v>38689</c:v>
                </c:pt>
                <c:pt idx="3989">
                  <c:v>38690</c:v>
                </c:pt>
                <c:pt idx="3990">
                  <c:v>38691</c:v>
                </c:pt>
                <c:pt idx="3991">
                  <c:v>38692</c:v>
                </c:pt>
                <c:pt idx="3992">
                  <c:v>38693</c:v>
                </c:pt>
                <c:pt idx="3993">
                  <c:v>38694</c:v>
                </c:pt>
                <c:pt idx="3994">
                  <c:v>38695</c:v>
                </c:pt>
                <c:pt idx="3995">
                  <c:v>38696</c:v>
                </c:pt>
                <c:pt idx="3996">
                  <c:v>38697</c:v>
                </c:pt>
                <c:pt idx="3997">
                  <c:v>38698</c:v>
                </c:pt>
                <c:pt idx="3998">
                  <c:v>38699</c:v>
                </c:pt>
                <c:pt idx="3999">
                  <c:v>38700</c:v>
                </c:pt>
                <c:pt idx="4000">
                  <c:v>38701</c:v>
                </c:pt>
                <c:pt idx="4001">
                  <c:v>38702</c:v>
                </c:pt>
                <c:pt idx="4002">
                  <c:v>38703</c:v>
                </c:pt>
                <c:pt idx="4003">
                  <c:v>38704</c:v>
                </c:pt>
                <c:pt idx="4004">
                  <c:v>38705</c:v>
                </c:pt>
                <c:pt idx="4005">
                  <c:v>38706</c:v>
                </c:pt>
                <c:pt idx="4006">
                  <c:v>38707</c:v>
                </c:pt>
                <c:pt idx="4007">
                  <c:v>38708</c:v>
                </c:pt>
                <c:pt idx="4008">
                  <c:v>38709</c:v>
                </c:pt>
                <c:pt idx="4009">
                  <c:v>38710</c:v>
                </c:pt>
                <c:pt idx="4010">
                  <c:v>38711</c:v>
                </c:pt>
                <c:pt idx="4011">
                  <c:v>38712</c:v>
                </c:pt>
                <c:pt idx="4012">
                  <c:v>38713</c:v>
                </c:pt>
                <c:pt idx="4013">
                  <c:v>38714</c:v>
                </c:pt>
                <c:pt idx="4014">
                  <c:v>38715</c:v>
                </c:pt>
                <c:pt idx="4015">
                  <c:v>38716</c:v>
                </c:pt>
                <c:pt idx="4016">
                  <c:v>38717</c:v>
                </c:pt>
                <c:pt idx="4017">
                  <c:v>38718</c:v>
                </c:pt>
                <c:pt idx="4018">
                  <c:v>38719</c:v>
                </c:pt>
                <c:pt idx="4019">
                  <c:v>38720</c:v>
                </c:pt>
                <c:pt idx="4020">
                  <c:v>38721</c:v>
                </c:pt>
                <c:pt idx="4021">
                  <c:v>38722</c:v>
                </c:pt>
                <c:pt idx="4022">
                  <c:v>38723</c:v>
                </c:pt>
                <c:pt idx="4023">
                  <c:v>38724</c:v>
                </c:pt>
                <c:pt idx="4024">
                  <c:v>38725</c:v>
                </c:pt>
                <c:pt idx="4025">
                  <c:v>38726</c:v>
                </c:pt>
                <c:pt idx="4026">
                  <c:v>38727</c:v>
                </c:pt>
                <c:pt idx="4027">
                  <c:v>38728</c:v>
                </c:pt>
                <c:pt idx="4028">
                  <c:v>38729</c:v>
                </c:pt>
                <c:pt idx="4029">
                  <c:v>38730</c:v>
                </c:pt>
                <c:pt idx="4030">
                  <c:v>38731</c:v>
                </c:pt>
                <c:pt idx="4031">
                  <c:v>38732</c:v>
                </c:pt>
                <c:pt idx="4032">
                  <c:v>38733</c:v>
                </c:pt>
                <c:pt idx="4033">
                  <c:v>38734</c:v>
                </c:pt>
                <c:pt idx="4034">
                  <c:v>38735</c:v>
                </c:pt>
                <c:pt idx="4035">
                  <c:v>38736</c:v>
                </c:pt>
                <c:pt idx="4036">
                  <c:v>38737</c:v>
                </c:pt>
                <c:pt idx="4037">
                  <c:v>38738</c:v>
                </c:pt>
                <c:pt idx="4038">
                  <c:v>38739</c:v>
                </c:pt>
                <c:pt idx="4039">
                  <c:v>38740</c:v>
                </c:pt>
                <c:pt idx="4040">
                  <c:v>38741</c:v>
                </c:pt>
                <c:pt idx="4041">
                  <c:v>38742</c:v>
                </c:pt>
                <c:pt idx="4042">
                  <c:v>38743</c:v>
                </c:pt>
                <c:pt idx="4043">
                  <c:v>38744</c:v>
                </c:pt>
                <c:pt idx="4044">
                  <c:v>38745</c:v>
                </c:pt>
                <c:pt idx="4045">
                  <c:v>38746</c:v>
                </c:pt>
                <c:pt idx="4046">
                  <c:v>38747</c:v>
                </c:pt>
                <c:pt idx="4047">
                  <c:v>38748</c:v>
                </c:pt>
                <c:pt idx="4048">
                  <c:v>38749</c:v>
                </c:pt>
                <c:pt idx="4049">
                  <c:v>38750</c:v>
                </c:pt>
                <c:pt idx="4050">
                  <c:v>38751</c:v>
                </c:pt>
                <c:pt idx="4051">
                  <c:v>38752</c:v>
                </c:pt>
                <c:pt idx="4052">
                  <c:v>38753</c:v>
                </c:pt>
                <c:pt idx="4053">
                  <c:v>38754</c:v>
                </c:pt>
                <c:pt idx="4054">
                  <c:v>38755</c:v>
                </c:pt>
                <c:pt idx="4055">
                  <c:v>38756</c:v>
                </c:pt>
                <c:pt idx="4056">
                  <c:v>38757</c:v>
                </c:pt>
                <c:pt idx="4057">
                  <c:v>38758</c:v>
                </c:pt>
                <c:pt idx="4058">
                  <c:v>38759</c:v>
                </c:pt>
                <c:pt idx="4059">
                  <c:v>38760</c:v>
                </c:pt>
                <c:pt idx="4060">
                  <c:v>38761</c:v>
                </c:pt>
                <c:pt idx="4061">
                  <c:v>38762</c:v>
                </c:pt>
                <c:pt idx="4062">
                  <c:v>38763</c:v>
                </c:pt>
                <c:pt idx="4063">
                  <c:v>38764</c:v>
                </c:pt>
                <c:pt idx="4064">
                  <c:v>38765</c:v>
                </c:pt>
                <c:pt idx="4065">
                  <c:v>38766</c:v>
                </c:pt>
                <c:pt idx="4066">
                  <c:v>38767</c:v>
                </c:pt>
                <c:pt idx="4067">
                  <c:v>38768</c:v>
                </c:pt>
                <c:pt idx="4068">
                  <c:v>38769</c:v>
                </c:pt>
                <c:pt idx="4069">
                  <c:v>38770</c:v>
                </c:pt>
                <c:pt idx="4070">
                  <c:v>38771</c:v>
                </c:pt>
                <c:pt idx="4071">
                  <c:v>38772</c:v>
                </c:pt>
                <c:pt idx="4072">
                  <c:v>38773</c:v>
                </c:pt>
                <c:pt idx="4073">
                  <c:v>38774</c:v>
                </c:pt>
                <c:pt idx="4074">
                  <c:v>38775</c:v>
                </c:pt>
                <c:pt idx="4075">
                  <c:v>38776</c:v>
                </c:pt>
                <c:pt idx="4076">
                  <c:v>38777</c:v>
                </c:pt>
                <c:pt idx="4077">
                  <c:v>38778</c:v>
                </c:pt>
                <c:pt idx="4078">
                  <c:v>38779</c:v>
                </c:pt>
                <c:pt idx="4079">
                  <c:v>38780</c:v>
                </c:pt>
                <c:pt idx="4080">
                  <c:v>38781</c:v>
                </c:pt>
                <c:pt idx="4081">
                  <c:v>38782</c:v>
                </c:pt>
                <c:pt idx="4082">
                  <c:v>38783</c:v>
                </c:pt>
                <c:pt idx="4083">
                  <c:v>38784</c:v>
                </c:pt>
                <c:pt idx="4084">
                  <c:v>38785</c:v>
                </c:pt>
                <c:pt idx="4085">
                  <c:v>38786</c:v>
                </c:pt>
                <c:pt idx="4086">
                  <c:v>38787</c:v>
                </c:pt>
                <c:pt idx="4087">
                  <c:v>38788</c:v>
                </c:pt>
                <c:pt idx="4088">
                  <c:v>38789</c:v>
                </c:pt>
                <c:pt idx="4089">
                  <c:v>38790</c:v>
                </c:pt>
                <c:pt idx="4090">
                  <c:v>38791</c:v>
                </c:pt>
                <c:pt idx="4091">
                  <c:v>38792</c:v>
                </c:pt>
                <c:pt idx="4092">
                  <c:v>38793</c:v>
                </c:pt>
                <c:pt idx="4093">
                  <c:v>38794</c:v>
                </c:pt>
                <c:pt idx="4094">
                  <c:v>38795</c:v>
                </c:pt>
                <c:pt idx="4095">
                  <c:v>38796</c:v>
                </c:pt>
                <c:pt idx="4096">
                  <c:v>38797</c:v>
                </c:pt>
                <c:pt idx="4097">
                  <c:v>38798</c:v>
                </c:pt>
                <c:pt idx="4098">
                  <c:v>38799</c:v>
                </c:pt>
                <c:pt idx="4099">
                  <c:v>38800</c:v>
                </c:pt>
                <c:pt idx="4100">
                  <c:v>38801</c:v>
                </c:pt>
                <c:pt idx="4101">
                  <c:v>38802</c:v>
                </c:pt>
                <c:pt idx="4102">
                  <c:v>38803</c:v>
                </c:pt>
                <c:pt idx="4103">
                  <c:v>38804</c:v>
                </c:pt>
                <c:pt idx="4104">
                  <c:v>38805</c:v>
                </c:pt>
                <c:pt idx="4105">
                  <c:v>38806</c:v>
                </c:pt>
                <c:pt idx="4106">
                  <c:v>38807</c:v>
                </c:pt>
                <c:pt idx="4107">
                  <c:v>38808</c:v>
                </c:pt>
                <c:pt idx="4108">
                  <c:v>38809</c:v>
                </c:pt>
                <c:pt idx="4109">
                  <c:v>38810</c:v>
                </c:pt>
                <c:pt idx="4110">
                  <c:v>38811</c:v>
                </c:pt>
                <c:pt idx="4111">
                  <c:v>38812</c:v>
                </c:pt>
                <c:pt idx="4112">
                  <c:v>38813</c:v>
                </c:pt>
                <c:pt idx="4113">
                  <c:v>38814</c:v>
                </c:pt>
                <c:pt idx="4114">
                  <c:v>38815</c:v>
                </c:pt>
                <c:pt idx="4115">
                  <c:v>38816</c:v>
                </c:pt>
                <c:pt idx="4116">
                  <c:v>38817</c:v>
                </c:pt>
                <c:pt idx="4117">
                  <c:v>38818</c:v>
                </c:pt>
                <c:pt idx="4118">
                  <c:v>38819</c:v>
                </c:pt>
                <c:pt idx="4119">
                  <c:v>38820</c:v>
                </c:pt>
                <c:pt idx="4120">
                  <c:v>38821</c:v>
                </c:pt>
                <c:pt idx="4121">
                  <c:v>38822</c:v>
                </c:pt>
                <c:pt idx="4122">
                  <c:v>38823</c:v>
                </c:pt>
                <c:pt idx="4123">
                  <c:v>38824</c:v>
                </c:pt>
                <c:pt idx="4124">
                  <c:v>38825</c:v>
                </c:pt>
                <c:pt idx="4125">
                  <c:v>38826</c:v>
                </c:pt>
                <c:pt idx="4126">
                  <c:v>38827</c:v>
                </c:pt>
                <c:pt idx="4127">
                  <c:v>38828</c:v>
                </c:pt>
                <c:pt idx="4128">
                  <c:v>38829</c:v>
                </c:pt>
                <c:pt idx="4129">
                  <c:v>38830</c:v>
                </c:pt>
                <c:pt idx="4130">
                  <c:v>38831</c:v>
                </c:pt>
                <c:pt idx="4131">
                  <c:v>38832</c:v>
                </c:pt>
                <c:pt idx="4132">
                  <c:v>38833</c:v>
                </c:pt>
                <c:pt idx="4133">
                  <c:v>38834</c:v>
                </c:pt>
                <c:pt idx="4134">
                  <c:v>38835</c:v>
                </c:pt>
                <c:pt idx="4135">
                  <c:v>38836</c:v>
                </c:pt>
                <c:pt idx="4136">
                  <c:v>38837</c:v>
                </c:pt>
                <c:pt idx="4137">
                  <c:v>38838</c:v>
                </c:pt>
                <c:pt idx="4138">
                  <c:v>38839</c:v>
                </c:pt>
                <c:pt idx="4139">
                  <c:v>38840</c:v>
                </c:pt>
                <c:pt idx="4140">
                  <c:v>38841</c:v>
                </c:pt>
                <c:pt idx="4141">
                  <c:v>38842</c:v>
                </c:pt>
                <c:pt idx="4142">
                  <c:v>38843</c:v>
                </c:pt>
                <c:pt idx="4143">
                  <c:v>38844</c:v>
                </c:pt>
                <c:pt idx="4144">
                  <c:v>38845</c:v>
                </c:pt>
                <c:pt idx="4145">
                  <c:v>38846</c:v>
                </c:pt>
                <c:pt idx="4146">
                  <c:v>38847</c:v>
                </c:pt>
                <c:pt idx="4147">
                  <c:v>38848</c:v>
                </c:pt>
                <c:pt idx="4148">
                  <c:v>38849</c:v>
                </c:pt>
                <c:pt idx="4149">
                  <c:v>38850</c:v>
                </c:pt>
                <c:pt idx="4150">
                  <c:v>38851</c:v>
                </c:pt>
                <c:pt idx="4151">
                  <c:v>38852</c:v>
                </c:pt>
                <c:pt idx="4152">
                  <c:v>38853</c:v>
                </c:pt>
                <c:pt idx="4153">
                  <c:v>38854</c:v>
                </c:pt>
                <c:pt idx="4154">
                  <c:v>38855</c:v>
                </c:pt>
                <c:pt idx="4155">
                  <c:v>38856</c:v>
                </c:pt>
                <c:pt idx="4156">
                  <c:v>38857</c:v>
                </c:pt>
                <c:pt idx="4157">
                  <c:v>38858</c:v>
                </c:pt>
                <c:pt idx="4158">
                  <c:v>38859</c:v>
                </c:pt>
                <c:pt idx="4159">
                  <c:v>38860</c:v>
                </c:pt>
                <c:pt idx="4160">
                  <c:v>38861</c:v>
                </c:pt>
                <c:pt idx="4161">
                  <c:v>38862</c:v>
                </c:pt>
                <c:pt idx="4162">
                  <c:v>38863</c:v>
                </c:pt>
                <c:pt idx="4163">
                  <c:v>38864</c:v>
                </c:pt>
                <c:pt idx="4164">
                  <c:v>38865</c:v>
                </c:pt>
                <c:pt idx="4165">
                  <c:v>38866</c:v>
                </c:pt>
                <c:pt idx="4166">
                  <c:v>38867</c:v>
                </c:pt>
                <c:pt idx="4167">
                  <c:v>38868</c:v>
                </c:pt>
                <c:pt idx="4168">
                  <c:v>38869</c:v>
                </c:pt>
                <c:pt idx="4169">
                  <c:v>38870</c:v>
                </c:pt>
                <c:pt idx="4170">
                  <c:v>38871</c:v>
                </c:pt>
                <c:pt idx="4171">
                  <c:v>38872</c:v>
                </c:pt>
                <c:pt idx="4172">
                  <c:v>38873</c:v>
                </c:pt>
                <c:pt idx="4173">
                  <c:v>38874</c:v>
                </c:pt>
                <c:pt idx="4174">
                  <c:v>38875</c:v>
                </c:pt>
                <c:pt idx="4175">
                  <c:v>38876</c:v>
                </c:pt>
                <c:pt idx="4176">
                  <c:v>38877</c:v>
                </c:pt>
                <c:pt idx="4177">
                  <c:v>38878</c:v>
                </c:pt>
                <c:pt idx="4178">
                  <c:v>38879</c:v>
                </c:pt>
                <c:pt idx="4179">
                  <c:v>38880</c:v>
                </c:pt>
                <c:pt idx="4180">
                  <c:v>38881</c:v>
                </c:pt>
                <c:pt idx="4181">
                  <c:v>38882</c:v>
                </c:pt>
                <c:pt idx="4182">
                  <c:v>38883</c:v>
                </c:pt>
                <c:pt idx="4183">
                  <c:v>38884</c:v>
                </c:pt>
                <c:pt idx="4184">
                  <c:v>38885</c:v>
                </c:pt>
                <c:pt idx="4185">
                  <c:v>38886</c:v>
                </c:pt>
                <c:pt idx="4186">
                  <c:v>38887</c:v>
                </c:pt>
                <c:pt idx="4187">
                  <c:v>38888</c:v>
                </c:pt>
                <c:pt idx="4188">
                  <c:v>38889</c:v>
                </c:pt>
                <c:pt idx="4189">
                  <c:v>38890</c:v>
                </c:pt>
                <c:pt idx="4190">
                  <c:v>38891</c:v>
                </c:pt>
                <c:pt idx="4191">
                  <c:v>38892</c:v>
                </c:pt>
                <c:pt idx="4192">
                  <c:v>38893</c:v>
                </c:pt>
                <c:pt idx="4193">
                  <c:v>38894</c:v>
                </c:pt>
                <c:pt idx="4194">
                  <c:v>38895</c:v>
                </c:pt>
                <c:pt idx="4195">
                  <c:v>38896</c:v>
                </c:pt>
                <c:pt idx="4196">
                  <c:v>38897</c:v>
                </c:pt>
                <c:pt idx="4197">
                  <c:v>38898</c:v>
                </c:pt>
                <c:pt idx="4198">
                  <c:v>38899</c:v>
                </c:pt>
                <c:pt idx="4199">
                  <c:v>38900</c:v>
                </c:pt>
                <c:pt idx="4200">
                  <c:v>38901</c:v>
                </c:pt>
                <c:pt idx="4201">
                  <c:v>38902</c:v>
                </c:pt>
                <c:pt idx="4202">
                  <c:v>38903</c:v>
                </c:pt>
                <c:pt idx="4203">
                  <c:v>38904</c:v>
                </c:pt>
                <c:pt idx="4204">
                  <c:v>38905</c:v>
                </c:pt>
                <c:pt idx="4205">
                  <c:v>38906</c:v>
                </c:pt>
                <c:pt idx="4206">
                  <c:v>38907</c:v>
                </c:pt>
                <c:pt idx="4207">
                  <c:v>38908</c:v>
                </c:pt>
                <c:pt idx="4208">
                  <c:v>38909</c:v>
                </c:pt>
                <c:pt idx="4209">
                  <c:v>38910</c:v>
                </c:pt>
                <c:pt idx="4210">
                  <c:v>38911</c:v>
                </c:pt>
                <c:pt idx="4211">
                  <c:v>38912</c:v>
                </c:pt>
                <c:pt idx="4212">
                  <c:v>38913</c:v>
                </c:pt>
                <c:pt idx="4213">
                  <c:v>38914</c:v>
                </c:pt>
                <c:pt idx="4214">
                  <c:v>38915</c:v>
                </c:pt>
                <c:pt idx="4215">
                  <c:v>38916</c:v>
                </c:pt>
                <c:pt idx="4216">
                  <c:v>38917</c:v>
                </c:pt>
                <c:pt idx="4217">
                  <c:v>38918</c:v>
                </c:pt>
                <c:pt idx="4218">
                  <c:v>38919</c:v>
                </c:pt>
                <c:pt idx="4219">
                  <c:v>38920</c:v>
                </c:pt>
                <c:pt idx="4220">
                  <c:v>38921</c:v>
                </c:pt>
                <c:pt idx="4221">
                  <c:v>38922</c:v>
                </c:pt>
                <c:pt idx="4222">
                  <c:v>38923</c:v>
                </c:pt>
                <c:pt idx="4223">
                  <c:v>38924</c:v>
                </c:pt>
                <c:pt idx="4224">
                  <c:v>38925</c:v>
                </c:pt>
                <c:pt idx="4225">
                  <c:v>38926</c:v>
                </c:pt>
                <c:pt idx="4226">
                  <c:v>38927</c:v>
                </c:pt>
                <c:pt idx="4227">
                  <c:v>38928</c:v>
                </c:pt>
                <c:pt idx="4228">
                  <c:v>38929</c:v>
                </c:pt>
                <c:pt idx="4229">
                  <c:v>38930</c:v>
                </c:pt>
                <c:pt idx="4230">
                  <c:v>38931</c:v>
                </c:pt>
                <c:pt idx="4231">
                  <c:v>38932</c:v>
                </c:pt>
                <c:pt idx="4232">
                  <c:v>38933</c:v>
                </c:pt>
                <c:pt idx="4233">
                  <c:v>38934</c:v>
                </c:pt>
                <c:pt idx="4234">
                  <c:v>38935</c:v>
                </c:pt>
                <c:pt idx="4235">
                  <c:v>38936</c:v>
                </c:pt>
                <c:pt idx="4236">
                  <c:v>38937</c:v>
                </c:pt>
                <c:pt idx="4237">
                  <c:v>38938</c:v>
                </c:pt>
                <c:pt idx="4238">
                  <c:v>38939</c:v>
                </c:pt>
                <c:pt idx="4239">
                  <c:v>38940</c:v>
                </c:pt>
                <c:pt idx="4240">
                  <c:v>38941</c:v>
                </c:pt>
                <c:pt idx="4241">
                  <c:v>38942</c:v>
                </c:pt>
                <c:pt idx="4242">
                  <c:v>38943</c:v>
                </c:pt>
                <c:pt idx="4243">
                  <c:v>38944</c:v>
                </c:pt>
                <c:pt idx="4244">
                  <c:v>38945</c:v>
                </c:pt>
                <c:pt idx="4245">
                  <c:v>38946</c:v>
                </c:pt>
                <c:pt idx="4246">
                  <c:v>38947</c:v>
                </c:pt>
                <c:pt idx="4247">
                  <c:v>38948</c:v>
                </c:pt>
                <c:pt idx="4248">
                  <c:v>38949</c:v>
                </c:pt>
                <c:pt idx="4249">
                  <c:v>38950</c:v>
                </c:pt>
                <c:pt idx="4250">
                  <c:v>38951</c:v>
                </c:pt>
                <c:pt idx="4251">
                  <c:v>38952</c:v>
                </c:pt>
                <c:pt idx="4252">
                  <c:v>38953</c:v>
                </c:pt>
                <c:pt idx="4253">
                  <c:v>38954</c:v>
                </c:pt>
                <c:pt idx="4254">
                  <c:v>38955</c:v>
                </c:pt>
                <c:pt idx="4255">
                  <c:v>38956</c:v>
                </c:pt>
                <c:pt idx="4256">
                  <c:v>38957</c:v>
                </c:pt>
                <c:pt idx="4257">
                  <c:v>38958</c:v>
                </c:pt>
                <c:pt idx="4258">
                  <c:v>38959</c:v>
                </c:pt>
                <c:pt idx="4259">
                  <c:v>38960</c:v>
                </c:pt>
                <c:pt idx="4260">
                  <c:v>38961</c:v>
                </c:pt>
                <c:pt idx="4261">
                  <c:v>38962</c:v>
                </c:pt>
                <c:pt idx="4262">
                  <c:v>38963</c:v>
                </c:pt>
                <c:pt idx="4263">
                  <c:v>38964</c:v>
                </c:pt>
                <c:pt idx="4264">
                  <c:v>38965</c:v>
                </c:pt>
                <c:pt idx="4265">
                  <c:v>38966</c:v>
                </c:pt>
                <c:pt idx="4266">
                  <c:v>38967</c:v>
                </c:pt>
                <c:pt idx="4267">
                  <c:v>38968</c:v>
                </c:pt>
                <c:pt idx="4268">
                  <c:v>38969</c:v>
                </c:pt>
                <c:pt idx="4269">
                  <c:v>38970</c:v>
                </c:pt>
                <c:pt idx="4270">
                  <c:v>38971</c:v>
                </c:pt>
                <c:pt idx="4271">
                  <c:v>38972</c:v>
                </c:pt>
                <c:pt idx="4272">
                  <c:v>38973</c:v>
                </c:pt>
                <c:pt idx="4273">
                  <c:v>38974</c:v>
                </c:pt>
                <c:pt idx="4274">
                  <c:v>38975</c:v>
                </c:pt>
                <c:pt idx="4275">
                  <c:v>38976</c:v>
                </c:pt>
                <c:pt idx="4276">
                  <c:v>38977</c:v>
                </c:pt>
                <c:pt idx="4277">
                  <c:v>38978</c:v>
                </c:pt>
                <c:pt idx="4278">
                  <c:v>38979</c:v>
                </c:pt>
                <c:pt idx="4279">
                  <c:v>38980</c:v>
                </c:pt>
                <c:pt idx="4280">
                  <c:v>38981</c:v>
                </c:pt>
                <c:pt idx="4281">
                  <c:v>38982</c:v>
                </c:pt>
                <c:pt idx="4282">
                  <c:v>38983</c:v>
                </c:pt>
                <c:pt idx="4283">
                  <c:v>38984</c:v>
                </c:pt>
                <c:pt idx="4284">
                  <c:v>38985</c:v>
                </c:pt>
                <c:pt idx="4285">
                  <c:v>38986</c:v>
                </c:pt>
                <c:pt idx="4286">
                  <c:v>38987</c:v>
                </c:pt>
                <c:pt idx="4287">
                  <c:v>38988</c:v>
                </c:pt>
                <c:pt idx="4288">
                  <c:v>38989</c:v>
                </c:pt>
                <c:pt idx="4289">
                  <c:v>38990</c:v>
                </c:pt>
                <c:pt idx="4290">
                  <c:v>38991</c:v>
                </c:pt>
                <c:pt idx="4291">
                  <c:v>38992</c:v>
                </c:pt>
                <c:pt idx="4292">
                  <c:v>38993</c:v>
                </c:pt>
                <c:pt idx="4293">
                  <c:v>38994</c:v>
                </c:pt>
                <c:pt idx="4294">
                  <c:v>38995</c:v>
                </c:pt>
                <c:pt idx="4295">
                  <c:v>38996</c:v>
                </c:pt>
                <c:pt idx="4296">
                  <c:v>38997</c:v>
                </c:pt>
                <c:pt idx="4297">
                  <c:v>38998</c:v>
                </c:pt>
                <c:pt idx="4298">
                  <c:v>38999</c:v>
                </c:pt>
                <c:pt idx="4299">
                  <c:v>39000</c:v>
                </c:pt>
                <c:pt idx="4300">
                  <c:v>39001</c:v>
                </c:pt>
                <c:pt idx="4301">
                  <c:v>39002</c:v>
                </c:pt>
                <c:pt idx="4302">
                  <c:v>39003</c:v>
                </c:pt>
                <c:pt idx="4303">
                  <c:v>39004</c:v>
                </c:pt>
                <c:pt idx="4304">
                  <c:v>39005</c:v>
                </c:pt>
                <c:pt idx="4305">
                  <c:v>39006</c:v>
                </c:pt>
                <c:pt idx="4306">
                  <c:v>39007</c:v>
                </c:pt>
                <c:pt idx="4307">
                  <c:v>39008</c:v>
                </c:pt>
                <c:pt idx="4308">
                  <c:v>39009</c:v>
                </c:pt>
                <c:pt idx="4309">
                  <c:v>39010</c:v>
                </c:pt>
                <c:pt idx="4310">
                  <c:v>39011</c:v>
                </c:pt>
                <c:pt idx="4311">
                  <c:v>39012</c:v>
                </c:pt>
                <c:pt idx="4312">
                  <c:v>39013</c:v>
                </c:pt>
                <c:pt idx="4313">
                  <c:v>39014</c:v>
                </c:pt>
                <c:pt idx="4314">
                  <c:v>39015</c:v>
                </c:pt>
                <c:pt idx="4315">
                  <c:v>39016</c:v>
                </c:pt>
                <c:pt idx="4316">
                  <c:v>39017</c:v>
                </c:pt>
                <c:pt idx="4317">
                  <c:v>39018</c:v>
                </c:pt>
                <c:pt idx="4318">
                  <c:v>39019</c:v>
                </c:pt>
                <c:pt idx="4319">
                  <c:v>39020</c:v>
                </c:pt>
                <c:pt idx="4320">
                  <c:v>39021</c:v>
                </c:pt>
                <c:pt idx="4321">
                  <c:v>39022</c:v>
                </c:pt>
                <c:pt idx="4322">
                  <c:v>39023</c:v>
                </c:pt>
                <c:pt idx="4323">
                  <c:v>39024</c:v>
                </c:pt>
                <c:pt idx="4324">
                  <c:v>39025</c:v>
                </c:pt>
                <c:pt idx="4325">
                  <c:v>39026</c:v>
                </c:pt>
                <c:pt idx="4326">
                  <c:v>39027</c:v>
                </c:pt>
                <c:pt idx="4327">
                  <c:v>39028</c:v>
                </c:pt>
                <c:pt idx="4328">
                  <c:v>39029</c:v>
                </c:pt>
                <c:pt idx="4329">
                  <c:v>39030</c:v>
                </c:pt>
                <c:pt idx="4330">
                  <c:v>39031</c:v>
                </c:pt>
                <c:pt idx="4331">
                  <c:v>39032</c:v>
                </c:pt>
                <c:pt idx="4332">
                  <c:v>39033</c:v>
                </c:pt>
                <c:pt idx="4333">
                  <c:v>39034</c:v>
                </c:pt>
                <c:pt idx="4334">
                  <c:v>39035</c:v>
                </c:pt>
                <c:pt idx="4335">
                  <c:v>39036</c:v>
                </c:pt>
                <c:pt idx="4336">
                  <c:v>39037</c:v>
                </c:pt>
                <c:pt idx="4337">
                  <c:v>39038</c:v>
                </c:pt>
                <c:pt idx="4338">
                  <c:v>39039</c:v>
                </c:pt>
                <c:pt idx="4339">
                  <c:v>39040</c:v>
                </c:pt>
                <c:pt idx="4340">
                  <c:v>39041</c:v>
                </c:pt>
                <c:pt idx="4341">
                  <c:v>39042</c:v>
                </c:pt>
                <c:pt idx="4342">
                  <c:v>39043</c:v>
                </c:pt>
                <c:pt idx="4343">
                  <c:v>39044</c:v>
                </c:pt>
                <c:pt idx="4344">
                  <c:v>39045</c:v>
                </c:pt>
                <c:pt idx="4345">
                  <c:v>39046</c:v>
                </c:pt>
                <c:pt idx="4346">
                  <c:v>39047</c:v>
                </c:pt>
                <c:pt idx="4347">
                  <c:v>39048</c:v>
                </c:pt>
                <c:pt idx="4348">
                  <c:v>39049</c:v>
                </c:pt>
                <c:pt idx="4349">
                  <c:v>39050</c:v>
                </c:pt>
                <c:pt idx="4350">
                  <c:v>39051</c:v>
                </c:pt>
                <c:pt idx="4351">
                  <c:v>39052</c:v>
                </c:pt>
                <c:pt idx="4352">
                  <c:v>39053</c:v>
                </c:pt>
                <c:pt idx="4353">
                  <c:v>39054</c:v>
                </c:pt>
                <c:pt idx="4354">
                  <c:v>39055</c:v>
                </c:pt>
                <c:pt idx="4355">
                  <c:v>39056</c:v>
                </c:pt>
                <c:pt idx="4356">
                  <c:v>39057</c:v>
                </c:pt>
                <c:pt idx="4357">
                  <c:v>39058</c:v>
                </c:pt>
                <c:pt idx="4358">
                  <c:v>39059</c:v>
                </c:pt>
                <c:pt idx="4359">
                  <c:v>39060</c:v>
                </c:pt>
                <c:pt idx="4360">
                  <c:v>39061</c:v>
                </c:pt>
                <c:pt idx="4361">
                  <c:v>39062</c:v>
                </c:pt>
                <c:pt idx="4362">
                  <c:v>39063</c:v>
                </c:pt>
                <c:pt idx="4363">
                  <c:v>39064</c:v>
                </c:pt>
                <c:pt idx="4364">
                  <c:v>39065</c:v>
                </c:pt>
                <c:pt idx="4365">
                  <c:v>39066</c:v>
                </c:pt>
                <c:pt idx="4366">
                  <c:v>39067</c:v>
                </c:pt>
                <c:pt idx="4367">
                  <c:v>39068</c:v>
                </c:pt>
                <c:pt idx="4368">
                  <c:v>39069</c:v>
                </c:pt>
                <c:pt idx="4369">
                  <c:v>39070</c:v>
                </c:pt>
                <c:pt idx="4370">
                  <c:v>39071</c:v>
                </c:pt>
                <c:pt idx="4371">
                  <c:v>39072</c:v>
                </c:pt>
                <c:pt idx="4372">
                  <c:v>39073</c:v>
                </c:pt>
                <c:pt idx="4373">
                  <c:v>39074</c:v>
                </c:pt>
                <c:pt idx="4374">
                  <c:v>39075</c:v>
                </c:pt>
                <c:pt idx="4375">
                  <c:v>39076</c:v>
                </c:pt>
                <c:pt idx="4376">
                  <c:v>39077</c:v>
                </c:pt>
                <c:pt idx="4377">
                  <c:v>39078</c:v>
                </c:pt>
                <c:pt idx="4378">
                  <c:v>39079</c:v>
                </c:pt>
                <c:pt idx="4379">
                  <c:v>39080</c:v>
                </c:pt>
                <c:pt idx="4380">
                  <c:v>39081</c:v>
                </c:pt>
                <c:pt idx="4381">
                  <c:v>39082</c:v>
                </c:pt>
                <c:pt idx="4382">
                  <c:v>39083</c:v>
                </c:pt>
                <c:pt idx="4383">
                  <c:v>39084</c:v>
                </c:pt>
                <c:pt idx="4384">
                  <c:v>39085</c:v>
                </c:pt>
                <c:pt idx="4385">
                  <c:v>39086</c:v>
                </c:pt>
                <c:pt idx="4386">
                  <c:v>39087</c:v>
                </c:pt>
                <c:pt idx="4387">
                  <c:v>39088</c:v>
                </c:pt>
                <c:pt idx="4388">
                  <c:v>39089</c:v>
                </c:pt>
                <c:pt idx="4389">
                  <c:v>39090</c:v>
                </c:pt>
                <c:pt idx="4390">
                  <c:v>39091</c:v>
                </c:pt>
                <c:pt idx="4391">
                  <c:v>39092</c:v>
                </c:pt>
                <c:pt idx="4392">
                  <c:v>39093</c:v>
                </c:pt>
                <c:pt idx="4393">
                  <c:v>39094</c:v>
                </c:pt>
                <c:pt idx="4394">
                  <c:v>39095</c:v>
                </c:pt>
                <c:pt idx="4395">
                  <c:v>39096</c:v>
                </c:pt>
                <c:pt idx="4396">
                  <c:v>39097</c:v>
                </c:pt>
                <c:pt idx="4397">
                  <c:v>39098</c:v>
                </c:pt>
                <c:pt idx="4398">
                  <c:v>39099</c:v>
                </c:pt>
                <c:pt idx="4399">
                  <c:v>39100</c:v>
                </c:pt>
                <c:pt idx="4400">
                  <c:v>39101</c:v>
                </c:pt>
                <c:pt idx="4401">
                  <c:v>39102</c:v>
                </c:pt>
                <c:pt idx="4402">
                  <c:v>39103</c:v>
                </c:pt>
                <c:pt idx="4403">
                  <c:v>39104</c:v>
                </c:pt>
                <c:pt idx="4404">
                  <c:v>39105</c:v>
                </c:pt>
                <c:pt idx="4405">
                  <c:v>39106</c:v>
                </c:pt>
                <c:pt idx="4406">
                  <c:v>39107</c:v>
                </c:pt>
                <c:pt idx="4407">
                  <c:v>39108</c:v>
                </c:pt>
                <c:pt idx="4408">
                  <c:v>39109</c:v>
                </c:pt>
                <c:pt idx="4409">
                  <c:v>39110</c:v>
                </c:pt>
                <c:pt idx="4410">
                  <c:v>39111</c:v>
                </c:pt>
                <c:pt idx="4411">
                  <c:v>39112</c:v>
                </c:pt>
                <c:pt idx="4412">
                  <c:v>39113</c:v>
                </c:pt>
                <c:pt idx="4413">
                  <c:v>39114</c:v>
                </c:pt>
                <c:pt idx="4414">
                  <c:v>39115</c:v>
                </c:pt>
                <c:pt idx="4415">
                  <c:v>39116</c:v>
                </c:pt>
                <c:pt idx="4416">
                  <c:v>39117</c:v>
                </c:pt>
                <c:pt idx="4417">
                  <c:v>39118</c:v>
                </c:pt>
                <c:pt idx="4418">
                  <c:v>39119</c:v>
                </c:pt>
                <c:pt idx="4419">
                  <c:v>39120</c:v>
                </c:pt>
                <c:pt idx="4420">
                  <c:v>39121</c:v>
                </c:pt>
                <c:pt idx="4421">
                  <c:v>39122</c:v>
                </c:pt>
                <c:pt idx="4422">
                  <c:v>39123</c:v>
                </c:pt>
                <c:pt idx="4423">
                  <c:v>39124</c:v>
                </c:pt>
                <c:pt idx="4424">
                  <c:v>39125</c:v>
                </c:pt>
                <c:pt idx="4425">
                  <c:v>39126</c:v>
                </c:pt>
                <c:pt idx="4426">
                  <c:v>39127</c:v>
                </c:pt>
                <c:pt idx="4427">
                  <c:v>39128</c:v>
                </c:pt>
                <c:pt idx="4428">
                  <c:v>39129</c:v>
                </c:pt>
                <c:pt idx="4429">
                  <c:v>39130</c:v>
                </c:pt>
                <c:pt idx="4430">
                  <c:v>39131</c:v>
                </c:pt>
                <c:pt idx="4431">
                  <c:v>39132</c:v>
                </c:pt>
                <c:pt idx="4432">
                  <c:v>39133</c:v>
                </c:pt>
                <c:pt idx="4433">
                  <c:v>39134</c:v>
                </c:pt>
                <c:pt idx="4434">
                  <c:v>39135</c:v>
                </c:pt>
                <c:pt idx="4435">
                  <c:v>39136</c:v>
                </c:pt>
                <c:pt idx="4436">
                  <c:v>39137</c:v>
                </c:pt>
                <c:pt idx="4437">
                  <c:v>39138</c:v>
                </c:pt>
                <c:pt idx="4438">
                  <c:v>39139</c:v>
                </c:pt>
                <c:pt idx="4439">
                  <c:v>39140</c:v>
                </c:pt>
                <c:pt idx="4440">
                  <c:v>39141</c:v>
                </c:pt>
                <c:pt idx="4441">
                  <c:v>39142</c:v>
                </c:pt>
                <c:pt idx="4442">
                  <c:v>39143</c:v>
                </c:pt>
                <c:pt idx="4443">
                  <c:v>39144</c:v>
                </c:pt>
                <c:pt idx="4444">
                  <c:v>39145</c:v>
                </c:pt>
                <c:pt idx="4445">
                  <c:v>39146</c:v>
                </c:pt>
                <c:pt idx="4446">
                  <c:v>39147</c:v>
                </c:pt>
                <c:pt idx="4447">
                  <c:v>39148</c:v>
                </c:pt>
                <c:pt idx="4448">
                  <c:v>39149</c:v>
                </c:pt>
                <c:pt idx="4449">
                  <c:v>39150</c:v>
                </c:pt>
                <c:pt idx="4450">
                  <c:v>39151</c:v>
                </c:pt>
                <c:pt idx="4451">
                  <c:v>39152</c:v>
                </c:pt>
                <c:pt idx="4452">
                  <c:v>39153</c:v>
                </c:pt>
                <c:pt idx="4453">
                  <c:v>39154</c:v>
                </c:pt>
                <c:pt idx="4454">
                  <c:v>39155</c:v>
                </c:pt>
                <c:pt idx="4455">
                  <c:v>39156</c:v>
                </c:pt>
                <c:pt idx="4456">
                  <c:v>39157</c:v>
                </c:pt>
                <c:pt idx="4457">
                  <c:v>39158</c:v>
                </c:pt>
                <c:pt idx="4458">
                  <c:v>39159</c:v>
                </c:pt>
                <c:pt idx="4459">
                  <c:v>39160</c:v>
                </c:pt>
                <c:pt idx="4460">
                  <c:v>39161</c:v>
                </c:pt>
                <c:pt idx="4461">
                  <c:v>39162</c:v>
                </c:pt>
                <c:pt idx="4462">
                  <c:v>39163</c:v>
                </c:pt>
                <c:pt idx="4463">
                  <c:v>39164</c:v>
                </c:pt>
                <c:pt idx="4464">
                  <c:v>39165</c:v>
                </c:pt>
                <c:pt idx="4465">
                  <c:v>39166</c:v>
                </c:pt>
                <c:pt idx="4466">
                  <c:v>39167</c:v>
                </c:pt>
                <c:pt idx="4467">
                  <c:v>39168</c:v>
                </c:pt>
                <c:pt idx="4468">
                  <c:v>39169</c:v>
                </c:pt>
                <c:pt idx="4469">
                  <c:v>39170</c:v>
                </c:pt>
                <c:pt idx="4470">
                  <c:v>39171</c:v>
                </c:pt>
                <c:pt idx="4471">
                  <c:v>39172</c:v>
                </c:pt>
                <c:pt idx="4472">
                  <c:v>39173</c:v>
                </c:pt>
                <c:pt idx="4473">
                  <c:v>39174</c:v>
                </c:pt>
                <c:pt idx="4474">
                  <c:v>39175</c:v>
                </c:pt>
                <c:pt idx="4475">
                  <c:v>39176</c:v>
                </c:pt>
                <c:pt idx="4476">
                  <c:v>39177</c:v>
                </c:pt>
                <c:pt idx="4477">
                  <c:v>39178</c:v>
                </c:pt>
                <c:pt idx="4478">
                  <c:v>39179</c:v>
                </c:pt>
                <c:pt idx="4479">
                  <c:v>39180</c:v>
                </c:pt>
                <c:pt idx="4480">
                  <c:v>39181</c:v>
                </c:pt>
                <c:pt idx="4481">
                  <c:v>39182</c:v>
                </c:pt>
                <c:pt idx="4482">
                  <c:v>39183</c:v>
                </c:pt>
                <c:pt idx="4483">
                  <c:v>39184</c:v>
                </c:pt>
                <c:pt idx="4484">
                  <c:v>39185</c:v>
                </c:pt>
                <c:pt idx="4485">
                  <c:v>39186</c:v>
                </c:pt>
                <c:pt idx="4486">
                  <c:v>39187</c:v>
                </c:pt>
                <c:pt idx="4487">
                  <c:v>39188</c:v>
                </c:pt>
                <c:pt idx="4488">
                  <c:v>39189</c:v>
                </c:pt>
                <c:pt idx="4489">
                  <c:v>39190</c:v>
                </c:pt>
                <c:pt idx="4490">
                  <c:v>39191</c:v>
                </c:pt>
                <c:pt idx="4491">
                  <c:v>39192</c:v>
                </c:pt>
                <c:pt idx="4492">
                  <c:v>39193</c:v>
                </c:pt>
                <c:pt idx="4493">
                  <c:v>39194</c:v>
                </c:pt>
                <c:pt idx="4494">
                  <c:v>39195</c:v>
                </c:pt>
                <c:pt idx="4495">
                  <c:v>39196</c:v>
                </c:pt>
                <c:pt idx="4496">
                  <c:v>39197</c:v>
                </c:pt>
                <c:pt idx="4497">
                  <c:v>39198</c:v>
                </c:pt>
                <c:pt idx="4498">
                  <c:v>39199</c:v>
                </c:pt>
                <c:pt idx="4499">
                  <c:v>39200</c:v>
                </c:pt>
                <c:pt idx="4500">
                  <c:v>39201</c:v>
                </c:pt>
                <c:pt idx="4501">
                  <c:v>39202</c:v>
                </c:pt>
                <c:pt idx="4502">
                  <c:v>39203</c:v>
                </c:pt>
                <c:pt idx="4503">
                  <c:v>39204</c:v>
                </c:pt>
                <c:pt idx="4504">
                  <c:v>39205</c:v>
                </c:pt>
                <c:pt idx="4505">
                  <c:v>39206</c:v>
                </c:pt>
                <c:pt idx="4506">
                  <c:v>39207</c:v>
                </c:pt>
                <c:pt idx="4507">
                  <c:v>39208</c:v>
                </c:pt>
                <c:pt idx="4508">
                  <c:v>39209</c:v>
                </c:pt>
                <c:pt idx="4509">
                  <c:v>39210</c:v>
                </c:pt>
                <c:pt idx="4510">
                  <c:v>39211</c:v>
                </c:pt>
                <c:pt idx="4511">
                  <c:v>39212</c:v>
                </c:pt>
                <c:pt idx="4512">
                  <c:v>39213</c:v>
                </c:pt>
                <c:pt idx="4513">
                  <c:v>39214</c:v>
                </c:pt>
                <c:pt idx="4514">
                  <c:v>39215</c:v>
                </c:pt>
                <c:pt idx="4515">
                  <c:v>39216</c:v>
                </c:pt>
                <c:pt idx="4516">
                  <c:v>39217</c:v>
                </c:pt>
                <c:pt idx="4517">
                  <c:v>39218</c:v>
                </c:pt>
                <c:pt idx="4518">
                  <c:v>39219</c:v>
                </c:pt>
                <c:pt idx="4519">
                  <c:v>39220</c:v>
                </c:pt>
                <c:pt idx="4520">
                  <c:v>39221</c:v>
                </c:pt>
                <c:pt idx="4521">
                  <c:v>39222</c:v>
                </c:pt>
                <c:pt idx="4522">
                  <c:v>39223</c:v>
                </c:pt>
                <c:pt idx="4523">
                  <c:v>39224</c:v>
                </c:pt>
                <c:pt idx="4524">
                  <c:v>39225</c:v>
                </c:pt>
                <c:pt idx="4525">
                  <c:v>39226</c:v>
                </c:pt>
                <c:pt idx="4526">
                  <c:v>39227</c:v>
                </c:pt>
                <c:pt idx="4527">
                  <c:v>39228</c:v>
                </c:pt>
                <c:pt idx="4528">
                  <c:v>39229</c:v>
                </c:pt>
                <c:pt idx="4529">
                  <c:v>39230</c:v>
                </c:pt>
                <c:pt idx="4530">
                  <c:v>39231</c:v>
                </c:pt>
                <c:pt idx="4531">
                  <c:v>39232</c:v>
                </c:pt>
                <c:pt idx="4532">
                  <c:v>39233</c:v>
                </c:pt>
                <c:pt idx="4533">
                  <c:v>39234</c:v>
                </c:pt>
                <c:pt idx="4534">
                  <c:v>39235</c:v>
                </c:pt>
                <c:pt idx="4535">
                  <c:v>39236</c:v>
                </c:pt>
                <c:pt idx="4536">
                  <c:v>39237</c:v>
                </c:pt>
                <c:pt idx="4537">
                  <c:v>39238</c:v>
                </c:pt>
                <c:pt idx="4538">
                  <c:v>39239</c:v>
                </c:pt>
                <c:pt idx="4539">
                  <c:v>39240</c:v>
                </c:pt>
                <c:pt idx="4540">
                  <c:v>39241</c:v>
                </c:pt>
                <c:pt idx="4541">
                  <c:v>39242</c:v>
                </c:pt>
                <c:pt idx="4542">
                  <c:v>39243</c:v>
                </c:pt>
                <c:pt idx="4543">
                  <c:v>39244</c:v>
                </c:pt>
                <c:pt idx="4544">
                  <c:v>39245</c:v>
                </c:pt>
                <c:pt idx="4545">
                  <c:v>39246</c:v>
                </c:pt>
                <c:pt idx="4546">
                  <c:v>39247</c:v>
                </c:pt>
                <c:pt idx="4547">
                  <c:v>39248</c:v>
                </c:pt>
                <c:pt idx="4548">
                  <c:v>39249</c:v>
                </c:pt>
                <c:pt idx="4549">
                  <c:v>39250</c:v>
                </c:pt>
                <c:pt idx="4550">
                  <c:v>39251</c:v>
                </c:pt>
                <c:pt idx="4551">
                  <c:v>39252</c:v>
                </c:pt>
                <c:pt idx="4552">
                  <c:v>39253</c:v>
                </c:pt>
                <c:pt idx="4553">
                  <c:v>39254</c:v>
                </c:pt>
                <c:pt idx="4554">
                  <c:v>39255</c:v>
                </c:pt>
                <c:pt idx="4555">
                  <c:v>39256</c:v>
                </c:pt>
                <c:pt idx="4556">
                  <c:v>39257</c:v>
                </c:pt>
                <c:pt idx="4557">
                  <c:v>39258</c:v>
                </c:pt>
                <c:pt idx="4558">
                  <c:v>39259</c:v>
                </c:pt>
                <c:pt idx="4559">
                  <c:v>39260</c:v>
                </c:pt>
                <c:pt idx="4560">
                  <c:v>39261</c:v>
                </c:pt>
                <c:pt idx="4561">
                  <c:v>39262</c:v>
                </c:pt>
                <c:pt idx="4562">
                  <c:v>39263</c:v>
                </c:pt>
                <c:pt idx="4563">
                  <c:v>39264</c:v>
                </c:pt>
                <c:pt idx="4564">
                  <c:v>39265</c:v>
                </c:pt>
                <c:pt idx="4565">
                  <c:v>39266</c:v>
                </c:pt>
                <c:pt idx="4566">
                  <c:v>39267</c:v>
                </c:pt>
                <c:pt idx="4567">
                  <c:v>39268</c:v>
                </c:pt>
                <c:pt idx="4568">
                  <c:v>39269</c:v>
                </c:pt>
                <c:pt idx="4569">
                  <c:v>39270</c:v>
                </c:pt>
                <c:pt idx="4570">
                  <c:v>39271</c:v>
                </c:pt>
                <c:pt idx="4571">
                  <c:v>39272</c:v>
                </c:pt>
                <c:pt idx="4572">
                  <c:v>39273</c:v>
                </c:pt>
                <c:pt idx="4573">
                  <c:v>39274</c:v>
                </c:pt>
                <c:pt idx="4574">
                  <c:v>39275</c:v>
                </c:pt>
                <c:pt idx="4575">
                  <c:v>39276</c:v>
                </c:pt>
                <c:pt idx="4576">
                  <c:v>39277</c:v>
                </c:pt>
                <c:pt idx="4577">
                  <c:v>39278</c:v>
                </c:pt>
                <c:pt idx="4578">
                  <c:v>39279</c:v>
                </c:pt>
                <c:pt idx="4579">
                  <c:v>39280</c:v>
                </c:pt>
                <c:pt idx="4580">
                  <c:v>39281</c:v>
                </c:pt>
                <c:pt idx="4581">
                  <c:v>39282</c:v>
                </c:pt>
                <c:pt idx="4582">
                  <c:v>39283</c:v>
                </c:pt>
                <c:pt idx="4583">
                  <c:v>39284</c:v>
                </c:pt>
                <c:pt idx="4584">
                  <c:v>39285</c:v>
                </c:pt>
                <c:pt idx="4585">
                  <c:v>39286</c:v>
                </c:pt>
                <c:pt idx="4586">
                  <c:v>39287</c:v>
                </c:pt>
                <c:pt idx="4587">
                  <c:v>39288</c:v>
                </c:pt>
                <c:pt idx="4588">
                  <c:v>39289</c:v>
                </c:pt>
                <c:pt idx="4589">
                  <c:v>39290</c:v>
                </c:pt>
                <c:pt idx="4590">
                  <c:v>39291</c:v>
                </c:pt>
                <c:pt idx="4591">
                  <c:v>39292</c:v>
                </c:pt>
                <c:pt idx="4592">
                  <c:v>39293</c:v>
                </c:pt>
                <c:pt idx="4593">
                  <c:v>39294</c:v>
                </c:pt>
                <c:pt idx="4594">
                  <c:v>39295</c:v>
                </c:pt>
                <c:pt idx="4595">
                  <c:v>39296</c:v>
                </c:pt>
                <c:pt idx="4596">
                  <c:v>39297</c:v>
                </c:pt>
                <c:pt idx="4597">
                  <c:v>39298</c:v>
                </c:pt>
                <c:pt idx="4598">
                  <c:v>39299</c:v>
                </c:pt>
                <c:pt idx="4599">
                  <c:v>39300</c:v>
                </c:pt>
                <c:pt idx="4600">
                  <c:v>39301</c:v>
                </c:pt>
                <c:pt idx="4601">
                  <c:v>39302</c:v>
                </c:pt>
                <c:pt idx="4602">
                  <c:v>39303</c:v>
                </c:pt>
                <c:pt idx="4603">
                  <c:v>39304</c:v>
                </c:pt>
                <c:pt idx="4604">
                  <c:v>39305</c:v>
                </c:pt>
                <c:pt idx="4605">
                  <c:v>39306</c:v>
                </c:pt>
                <c:pt idx="4606">
                  <c:v>39307</c:v>
                </c:pt>
                <c:pt idx="4607">
                  <c:v>39308</c:v>
                </c:pt>
                <c:pt idx="4608">
                  <c:v>39309</c:v>
                </c:pt>
                <c:pt idx="4609">
                  <c:v>39310</c:v>
                </c:pt>
                <c:pt idx="4610">
                  <c:v>39311</c:v>
                </c:pt>
                <c:pt idx="4611">
                  <c:v>39312</c:v>
                </c:pt>
                <c:pt idx="4612">
                  <c:v>39313</c:v>
                </c:pt>
                <c:pt idx="4613">
                  <c:v>39314</c:v>
                </c:pt>
                <c:pt idx="4614">
                  <c:v>39315</c:v>
                </c:pt>
                <c:pt idx="4615">
                  <c:v>39316</c:v>
                </c:pt>
                <c:pt idx="4616">
                  <c:v>39317</c:v>
                </c:pt>
                <c:pt idx="4617">
                  <c:v>39318</c:v>
                </c:pt>
                <c:pt idx="4618">
                  <c:v>39319</c:v>
                </c:pt>
                <c:pt idx="4619">
                  <c:v>39320</c:v>
                </c:pt>
                <c:pt idx="4620">
                  <c:v>39321</c:v>
                </c:pt>
                <c:pt idx="4621">
                  <c:v>39322</c:v>
                </c:pt>
                <c:pt idx="4622">
                  <c:v>39323</c:v>
                </c:pt>
                <c:pt idx="4623">
                  <c:v>39324</c:v>
                </c:pt>
                <c:pt idx="4624">
                  <c:v>39325</c:v>
                </c:pt>
                <c:pt idx="4625">
                  <c:v>39326</c:v>
                </c:pt>
                <c:pt idx="4626">
                  <c:v>39327</c:v>
                </c:pt>
                <c:pt idx="4627">
                  <c:v>39328</c:v>
                </c:pt>
                <c:pt idx="4628">
                  <c:v>39329</c:v>
                </c:pt>
                <c:pt idx="4629">
                  <c:v>39330</c:v>
                </c:pt>
                <c:pt idx="4630">
                  <c:v>39331</c:v>
                </c:pt>
                <c:pt idx="4631">
                  <c:v>39332</c:v>
                </c:pt>
                <c:pt idx="4632">
                  <c:v>39333</c:v>
                </c:pt>
                <c:pt idx="4633">
                  <c:v>39334</c:v>
                </c:pt>
                <c:pt idx="4634">
                  <c:v>39335</c:v>
                </c:pt>
                <c:pt idx="4635">
                  <c:v>39336</c:v>
                </c:pt>
                <c:pt idx="4636">
                  <c:v>39337</c:v>
                </c:pt>
                <c:pt idx="4637">
                  <c:v>39338</c:v>
                </c:pt>
                <c:pt idx="4638">
                  <c:v>39339</c:v>
                </c:pt>
                <c:pt idx="4639">
                  <c:v>39340</c:v>
                </c:pt>
                <c:pt idx="4640">
                  <c:v>39341</c:v>
                </c:pt>
                <c:pt idx="4641">
                  <c:v>39342</c:v>
                </c:pt>
                <c:pt idx="4642">
                  <c:v>39343</c:v>
                </c:pt>
                <c:pt idx="4643">
                  <c:v>39344</c:v>
                </c:pt>
                <c:pt idx="4644">
                  <c:v>39345</c:v>
                </c:pt>
                <c:pt idx="4645">
                  <c:v>39346</c:v>
                </c:pt>
                <c:pt idx="4646">
                  <c:v>39347</c:v>
                </c:pt>
                <c:pt idx="4647">
                  <c:v>39348</c:v>
                </c:pt>
                <c:pt idx="4648">
                  <c:v>39349</c:v>
                </c:pt>
                <c:pt idx="4649">
                  <c:v>39350</c:v>
                </c:pt>
                <c:pt idx="4650">
                  <c:v>39351</c:v>
                </c:pt>
                <c:pt idx="4651">
                  <c:v>39352</c:v>
                </c:pt>
                <c:pt idx="4652">
                  <c:v>39353</c:v>
                </c:pt>
                <c:pt idx="4653">
                  <c:v>39354</c:v>
                </c:pt>
                <c:pt idx="4654">
                  <c:v>39355</c:v>
                </c:pt>
                <c:pt idx="4655">
                  <c:v>39356</c:v>
                </c:pt>
                <c:pt idx="4656">
                  <c:v>39357</c:v>
                </c:pt>
                <c:pt idx="4657">
                  <c:v>39358</c:v>
                </c:pt>
                <c:pt idx="4658">
                  <c:v>39359</c:v>
                </c:pt>
                <c:pt idx="4659">
                  <c:v>39360</c:v>
                </c:pt>
                <c:pt idx="4660">
                  <c:v>39361</c:v>
                </c:pt>
                <c:pt idx="4661">
                  <c:v>39362</c:v>
                </c:pt>
                <c:pt idx="4662">
                  <c:v>39363</c:v>
                </c:pt>
                <c:pt idx="4663">
                  <c:v>39364</c:v>
                </c:pt>
                <c:pt idx="4664">
                  <c:v>39365</c:v>
                </c:pt>
                <c:pt idx="4665">
                  <c:v>39366</c:v>
                </c:pt>
                <c:pt idx="4666">
                  <c:v>39367</c:v>
                </c:pt>
                <c:pt idx="4667">
                  <c:v>39368</c:v>
                </c:pt>
                <c:pt idx="4668">
                  <c:v>39369</c:v>
                </c:pt>
                <c:pt idx="4669">
                  <c:v>39370</c:v>
                </c:pt>
                <c:pt idx="4670">
                  <c:v>39371</c:v>
                </c:pt>
                <c:pt idx="4671">
                  <c:v>39372</c:v>
                </c:pt>
                <c:pt idx="4672">
                  <c:v>39373</c:v>
                </c:pt>
                <c:pt idx="4673">
                  <c:v>39374</c:v>
                </c:pt>
                <c:pt idx="4674">
                  <c:v>39375</c:v>
                </c:pt>
                <c:pt idx="4675">
                  <c:v>39376</c:v>
                </c:pt>
                <c:pt idx="4676">
                  <c:v>39377</c:v>
                </c:pt>
                <c:pt idx="4677">
                  <c:v>39378</c:v>
                </c:pt>
                <c:pt idx="4678">
                  <c:v>39379</c:v>
                </c:pt>
                <c:pt idx="4679">
                  <c:v>39380</c:v>
                </c:pt>
                <c:pt idx="4680">
                  <c:v>39381</c:v>
                </c:pt>
                <c:pt idx="4681">
                  <c:v>39382</c:v>
                </c:pt>
                <c:pt idx="4682">
                  <c:v>39383</c:v>
                </c:pt>
                <c:pt idx="4683">
                  <c:v>39384</c:v>
                </c:pt>
                <c:pt idx="4684">
                  <c:v>39385</c:v>
                </c:pt>
                <c:pt idx="4685">
                  <c:v>39386</c:v>
                </c:pt>
                <c:pt idx="4686">
                  <c:v>39387</c:v>
                </c:pt>
                <c:pt idx="4687">
                  <c:v>39388</c:v>
                </c:pt>
                <c:pt idx="4688">
                  <c:v>39389</c:v>
                </c:pt>
                <c:pt idx="4689">
                  <c:v>39390</c:v>
                </c:pt>
                <c:pt idx="4690">
                  <c:v>39391</c:v>
                </c:pt>
                <c:pt idx="4691">
                  <c:v>39392</c:v>
                </c:pt>
                <c:pt idx="4692">
                  <c:v>39393</c:v>
                </c:pt>
                <c:pt idx="4693">
                  <c:v>39394</c:v>
                </c:pt>
                <c:pt idx="4694">
                  <c:v>39395</c:v>
                </c:pt>
                <c:pt idx="4695">
                  <c:v>39396</c:v>
                </c:pt>
                <c:pt idx="4696">
                  <c:v>39397</c:v>
                </c:pt>
                <c:pt idx="4697">
                  <c:v>39398</c:v>
                </c:pt>
                <c:pt idx="4698">
                  <c:v>39399</c:v>
                </c:pt>
                <c:pt idx="4699">
                  <c:v>39400</c:v>
                </c:pt>
                <c:pt idx="4700">
                  <c:v>39401</c:v>
                </c:pt>
                <c:pt idx="4701">
                  <c:v>39402</c:v>
                </c:pt>
                <c:pt idx="4702">
                  <c:v>39403</c:v>
                </c:pt>
                <c:pt idx="4703">
                  <c:v>39404</c:v>
                </c:pt>
                <c:pt idx="4704">
                  <c:v>39405</c:v>
                </c:pt>
                <c:pt idx="4705">
                  <c:v>39406</c:v>
                </c:pt>
                <c:pt idx="4706">
                  <c:v>39407</c:v>
                </c:pt>
                <c:pt idx="4707">
                  <c:v>39408</c:v>
                </c:pt>
                <c:pt idx="4708">
                  <c:v>39409</c:v>
                </c:pt>
                <c:pt idx="4709">
                  <c:v>39410</c:v>
                </c:pt>
                <c:pt idx="4710">
                  <c:v>39411</c:v>
                </c:pt>
                <c:pt idx="4711">
                  <c:v>39412</c:v>
                </c:pt>
                <c:pt idx="4712">
                  <c:v>39413</c:v>
                </c:pt>
                <c:pt idx="4713">
                  <c:v>39414</c:v>
                </c:pt>
                <c:pt idx="4714">
                  <c:v>39415</c:v>
                </c:pt>
                <c:pt idx="4715">
                  <c:v>39416</c:v>
                </c:pt>
                <c:pt idx="4716">
                  <c:v>39417</c:v>
                </c:pt>
                <c:pt idx="4717">
                  <c:v>39418</c:v>
                </c:pt>
                <c:pt idx="4718">
                  <c:v>39419</c:v>
                </c:pt>
                <c:pt idx="4719">
                  <c:v>39420</c:v>
                </c:pt>
                <c:pt idx="4720">
                  <c:v>39421</c:v>
                </c:pt>
                <c:pt idx="4721">
                  <c:v>39422</c:v>
                </c:pt>
                <c:pt idx="4722">
                  <c:v>39423</c:v>
                </c:pt>
                <c:pt idx="4723">
                  <c:v>39424</c:v>
                </c:pt>
                <c:pt idx="4724">
                  <c:v>39425</c:v>
                </c:pt>
                <c:pt idx="4725">
                  <c:v>39426</c:v>
                </c:pt>
                <c:pt idx="4726">
                  <c:v>39427</c:v>
                </c:pt>
                <c:pt idx="4727">
                  <c:v>39428</c:v>
                </c:pt>
                <c:pt idx="4728">
                  <c:v>39429</c:v>
                </c:pt>
                <c:pt idx="4729">
                  <c:v>39430</c:v>
                </c:pt>
                <c:pt idx="4730">
                  <c:v>39431</c:v>
                </c:pt>
                <c:pt idx="4731">
                  <c:v>39432</c:v>
                </c:pt>
                <c:pt idx="4732">
                  <c:v>39433</c:v>
                </c:pt>
                <c:pt idx="4733">
                  <c:v>39434</c:v>
                </c:pt>
                <c:pt idx="4734">
                  <c:v>39435</c:v>
                </c:pt>
                <c:pt idx="4735">
                  <c:v>39436</c:v>
                </c:pt>
                <c:pt idx="4736">
                  <c:v>39437</c:v>
                </c:pt>
                <c:pt idx="4737">
                  <c:v>39438</c:v>
                </c:pt>
                <c:pt idx="4738">
                  <c:v>39439</c:v>
                </c:pt>
                <c:pt idx="4739">
                  <c:v>39440</c:v>
                </c:pt>
                <c:pt idx="4740">
                  <c:v>39441</c:v>
                </c:pt>
                <c:pt idx="4741">
                  <c:v>39442</c:v>
                </c:pt>
                <c:pt idx="4742">
                  <c:v>39443</c:v>
                </c:pt>
                <c:pt idx="4743">
                  <c:v>39444</c:v>
                </c:pt>
                <c:pt idx="4744">
                  <c:v>39445</c:v>
                </c:pt>
                <c:pt idx="4745">
                  <c:v>39446</c:v>
                </c:pt>
                <c:pt idx="4746">
                  <c:v>39447</c:v>
                </c:pt>
                <c:pt idx="4747">
                  <c:v>39448</c:v>
                </c:pt>
                <c:pt idx="4748">
                  <c:v>39449</c:v>
                </c:pt>
                <c:pt idx="4749">
                  <c:v>39450</c:v>
                </c:pt>
                <c:pt idx="4750">
                  <c:v>39451</c:v>
                </c:pt>
                <c:pt idx="4751">
                  <c:v>39452</c:v>
                </c:pt>
                <c:pt idx="4752">
                  <c:v>39453</c:v>
                </c:pt>
                <c:pt idx="4753">
                  <c:v>39454</c:v>
                </c:pt>
                <c:pt idx="4754">
                  <c:v>39455</c:v>
                </c:pt>
                <c:pt idx="4755">
                  <c:v>39456</c:v>
                </c:pt>
                <c:pt idx="4756">
                  <c:v>39457</c:v>
                </c:pt>
                <c:pt idx="4757">
                  <c:v>39458</c:v>
                </c:pt>
                <c:pt idx="4758">
                  <c:v>39459</c:v>
                </c:pt>
                <c:pt idx="4759">
                  <c:v>39460</c:v>
                </c:pt>
                <c:pt idx="4760">
                  <c:v>39461</c:v>
                </c:pt>
                <c:pt idx="4761">
                  <c:v>39462</c:v>
                </c:pt>
                <c:pt idx="4762">
                  <c:v>39463</c:v>
                </c:pt>
                <c:pt idx="4763">
                  <c:v>39464</c:v>
                </c:pt>
                <c:pt idx="4764">
                  <c:v>39465</c:v>
                </c:pt>
                <c:pt idx="4765">
                  <c:v>39466</c:v>
                </c:pt>
                <c:pt idx="4766">
                  <c:v>39467</c:v>
                </c:pt>
                <c:pt idx="4767">
                  <c:v>39468</c:v>
                </c:pt>
                <c:pt idx="4768">
                  <c:v>39469</c:v>
                </c:pt>
                <c:pt idx="4769">
                  <c:v>39470</c:v>
                </c:pt>
                <c:pt idx="4770">
                  <c:v>39471</c:v>
                </c:pt>
                <c:pt idx="4771">
                  <c:v>39472</c:v>
                </c:pt>
                <c:pt idx="4772">
                  <c:v>39473</c:v>
                </c:pt>
                <c:pt idx="4773">
                  <c:v>39474</c:v>
                </c:pt>
                <c:pt idx="4774">
                  <c:v>39475</c:v>
                </c:pt>
                <c:pt idx="4775">
                  <c:v>39476</c:v>
                </c:pt>
                <c:pt idx="4776">
                  <c:v>39477</c:v>
                </c:pt>
                <c:pt idx="4777">
                  <c:v>39478</c:v>
                </c:pt>
                <c:pt idx="4778">
                  <c:v>39479</c:v>
                </c:pt>
                <c:pt idx="4779">
                  <c:v>39480</c:v>
                </c:pt>
                <c:pt idx="4780">
                  <c:v>39481</c:v>
                </c:pt>
                <c:pt idx="4781">
                  <c:v>39482</c:v>
                </c:pt>
                <c:pt idx="4782">
                  <c:v>39483</c:v>
                </c:pt>
                <c:pt idx="4783">
                  <c:v>39484</c:v>
                </c:pt>
                <c:pt idx="4784">
                  <c:v>39485</c:v>
                </c:pt>
                <c:pt idx="4785">
                  <c:v>39486</c:v>
                </c:pt>
                <c:pt idx="4786">
                  <c:v>39487</c:v>
                </c:pt>
                <c:pt idx="4787">
                  <c:v>39488</c:v>
                </c:pt>
                <c:pt idx="4788">
                  <c:v>39489</c:v>
                </c:pt>
                <c:pt idx="4789">
                  <c:v>39490</c:v>
                </c:pt>
                <c:pt idx="4790">
                  <c:v>39491</c:v>
                </c:pt>
                <c:pt idx="4791">
                  <c:v>39492</c:v>
                </c:pt>
                <c:pt idx="4792">
                  <c:v>39493</c:v>
                </c:pt>
                <c:pt idx="4793">
                  <c:v>39494</c:v>
                </c:pt>
                <c:pt idx="4794">
                  <c:v>39495</c:v>
                </c:pt>
                <c:pt idx="4795">
                  <c:v>39496</c:v>
                </c:pt>
                <c:pt idx="4796">
                  <c:v>39497</c:v>
                </c:pt>
                <c:pt idx="4797">
                  <c:v>39498</c:v>
                </c:pt>
                <c:pt idx="4798">
                  <c:v>39499</c:v>
                </c:pt>
                <c:pt idx="4799">
                  <c:v>39500</c:v>
                </c:pt>
                <c:pt idx="4800">
                  <c:v>39501</c:v>
                </c:pt>
                <c:pt idx="4801">
                  <c:v>39502</c:v>
                </c:pt>
                <c:pt idx="4802">
                  <c:v>39503</c:v>
                </c:pt>
                <c:pt idx="4803">
                  <c:v>39504</c:v>
                </c:pt>
                <c:pt idx="4804">
                  <c:v>39505</c:v>
                </c:pt>
                <c:pt idx="4805">
                  <c:v>39506</c:v>
                </c:pt>
                <c:pt idx="4806">
                  <c:v>39507</c:v>
                </c:pt>
                <c:pt idx="4807">
                  <c:v>39508</c:v>
                </c:pt>
                <c:pt idx="4808">
                  <c:v>39509</c:v>
                </c:pt>
                <c:pt idx="4809">
                  <c:v>39510</c:v>
                </c:pt>
                <c:pt idx="4810">
                  <c:v>39511</c:v>
                </c:pt>
                <c:pt idx="4811">
                  <c:v>39512</c:v>
                </c:pt>
                <c:pt idx="4812">
                  <c:v>39513</c:v>
                </c:pt>
                <c:pt idx="4813">
                  <c:v>39514</c:v>
                </c:pt>
                <c:pt idx="4814">
                  <c:v>39515</c:v>
                </c:pt>
                <c:pt idx="4815">
                  <c:v>39516</c:v>
                </c:pt>
                <c:pt idx="4816">
                  <c:v>39517</c:v>
                </c:pt>
                <c:pt idx="4817">
                  <c:v>39518</c:v>
                </c:pt>
                <c:pt idx="4818">
                  <c:v>39519</c:v>
                </c:pt>
                <c:pt idx="4819">
                  <c:v>39520</c:v>
                </c:pt>
                <c:pt idx="4820">
                  <c:v>39521</c:v>
                </c:pt>
                <c:pt idx="4821">
                  <c:v>39522</c:v>
                </c:pt>
                <c:pt idx="4822">
                  <c:v>39523</c:v>
                </c:pt>
                <c:pt idx="4823">
                  <c:v>39524</c:v>
                </c:pt>
                <c:pt idx="4824">
                  <c:v>39525</c:v>
                </c:pt>
                <c:pt idx="4825">
                  <c:v>39526</c:v>
                </c:pt>
                <c:pt idx="4826">
                  <c:v>39527</c:v>
                </c:pt>
                <c:pt idx="4827">
                  <c:v>39528</c:v>
                </c:pt>
                <c:pt idx="4828">
                  <c:v>39529</c:v>
                </c:pt>
                <c:pt idx="4829">
                  <c:v>39530</c:v>
                </c:pt>
                <c:pt idx="4830">
                  <c:v>39531</c:v>
                </c:pt>
                <c:pt idx="4831">
                  <c:v>39532</c:v>
                </c:pt>
                <c:pt idx="4832">
                  <c:v>39533</c:v>
                </c:pt>
                <c:pt idx="4833">
                  <c:v>39534</c:v>
                </c:pt>
                <c:pt idx="4834">
                  <c:v>39535</c:v>
                </c:pt>
                <c:pt idx="4835">
                  <c:v>39536</c:v>
                </c:pt>
                <c:pt idx="4836">
                  <c:v>39537</c:v>
                </c:pt>
                <c:pt idx="4837">
                  <c:v>39538</c:v>
                </c:pt>
                <c:pt idx="4838">
                  <c:v>39539</c:v>
                </c:pt>
                <c:pt idx="4839">
                  <c:v>39540</c:v>
                </c:pt>
                <c:pt idx="4840">
                  <c:v>39541</c:v>
                </c:pt>
                <c:pt idx="4841">
                  <c:v>39542</c:v>
                </c:pt>
                <c:pt idx="4842">
                  <c:v>39543</c:v>
                </c:pt>
                <c:pt idx="4843">
                  <c:v>39544</c:v>
                </c:pt>
                <c:pt idx="4844">
                  <c:v>39545</c:v>
                </c:pt>
                <c:pt idx="4845">
                  <c:v>39546</c:v>
                </c:pt>
                <c:pt idx="4846">
                  <c:v>39547</c:v>
                </c:pt>
                <c:pt idx="4847">
                  <c:v>39548</c:v>
                </c:pt>
                <c:pt idx="4848">
                  <c:v>39549</c:v>
                </c:pt>
                <c:pt idx="4849">
                  <c:v>39550</c:v>
                </c:pt>
                <c:pt idx="4850">
                  <c:v>39551</c:v>
                </c:pt>
                <c:pt idx="4851">
                  <c:v>39552</c:v>
                </c:pt>
                <c:pt idx="4852">
                  <c:v>39553</c:v>
                </c:pt>
                <c:pt idx="4853">
                  <c:v>39554</c:v>
                </c:pt>
                <c:pt idx="4854">
                  <c:v>39555</c:v>
                </c:pt>
                <c:pt idx="4855">
                  <c:v>39556</c:v>
                </c:pt>
                <c:pt idx="4856">
                  <c:v>39557</c:v>
                </c:pt>
                <c:pt idx="4857">
                  <c:v>39558</c:v>
                </c:pt>
                <c:pt idx="4858">
                  <c:v>39559</c:v>
                </c:pt>
                <c:pt idx="4859">
                  <c:v>39560</c:v>
                </c:pt>
                <c:pt idx="4860">
                  <c:v>39561</c:v>
                </c:pt>
                <c:pt idx="4861">
                  <c:v>39562</c:v>
                </c:pt>
                <c:pt idx="4862">
                  <c:v>39563</c:v>
                </c:pt>
                <c:pt idx="4863">
                  <c:v>39564</c:v>
                </c:pt>
                <c:pt idx="4864">
                  <c:v>39565</c:v>
                </c:pt>
                <c:pt idx="4865">
                  <c:v>39566</c:v>
                </c:pt>
                <c:pt idx="4866">
                  <c:v>39567</c:v>
                </c:pt>
                <c:pt idx="4867">
                  <c:v>39568</c:v>
                </c:pt>
                <c:pt idx="4868">
                  <c:v>39569</c:v>
                </c:pt>
                <c:pt idx="4869">
                  <c:v>39570</c:v>
                </c:pt>
                <c:pt idx="4870">
                  <c:v>39571</c:v>
                </c:pt>
                <c:pt idx="4871">
                  <c:v>39572</c:v>
                </c:pt>
                <c:pt idx="4872">
                  <c:v>39573</c:v>
                </c:pt>
                <c:pt idx="4873">
                  <c:v>39574</c:v>
                </c:pt>
                <c:pt idx="4874">
                  <c:v>39575</c:v>
                </c:pt>
                <c:pt idx="4875">
                  <c:v>39576</c:v>
                </c:pt>
                <c:pt idx="4876">
                  <c:v>39577</c:v>
                </c:pt>
                <c:pt idx="4877">
                  <c:v>39578</c:v>
                </c:pt>
                <c:pt idx="4878">
                  <c:v>39579</c:v>
                </c:pt>
                <c:pt idx="4879">
                  <c:v>39580</c:v>
                </c:pt>
                <c:pt idx="4880">
                  <c:v>39581</c:v>
                </c:pt>
                <c:pt idx="4881">
                  <c:v>39582</c:v>
                </c:pt>
                <c:pt idx="4882">
                  <c:v>39583</c:v>
                </c:pt>
                <c:pt idx="4883">
                  <c:v>39584</c:v>
                </c:pt>
                <c:pt idx="4884">
                  <c:v>39585</c:v>
                </c:pt>
                <c:pt idx="4885">
                  <c:v>39586</c:v>
                </c:pt>
                <c:pt idx="4886">
                  <c:v>39587</c:v>
                </c:pt>
                <c:pt idx="4887">
                  <c:v>39588</c:v>
                </c:pt>
                <c:pt idx="4888">
                  <c:v>39589</c:v>
                </c:pt>
                <c:pt idx="4889">
                  <c:v>39590</c:v>
                </c:pt>
                <c:pt idx="4890">
                  <c:v>39591</c:v>
                </c:pt>
                <c:pt idx="4891">
                  <c:v>39592</c:v>
                </c:pt>
                <c:pt idx="4892">
                  <c:v>39593</c:v>
                </c:pt>
                <c:pt idx="4893">
                  <c:v>39594</c:v>
                </c:pt>
                <c:pt idx="4894">
                  <c:v>39595</c:v>
                </c:pt>
                <c:pt idx="4895">
                  <c:v>39596</c:v>
                </c:pt>
                <c:pt idx="4896">
                  <c:v>39597</c:v>
                </c:pt>
                <c:pt idx="4897">
                  <c:v>39598</c:v>
                </c:pt>
                <c:pt idx="4898">
                  <c:v>39599</c:v>
                </c:pt>
                <c:pt idx="4899">
                  <c:v>39600</c:v>
                </c:pt>
                <c:pt idx="4900">
                  <c:v>39601</c:v>
                </c:pt>
                <c:pt idx="4901">
                  <c:v>39602</c:v>
                </c:pt>
                <c:pt idx="4902">
                  <c:v>39603</c:v>
                </c:pt>
                <c:pt idx="4903">
                  <c:v>39604</c:v>
                </c:pt>
                <c:pt idx="4904">
                  <c:v>39605</c:v>
                </c:pt>
                <c:pt idx="4905">
                  <c:v>39606</c:v>
                </c:pt>
                <c:pt idx="4906">
                  <c:v>39607</c:v>
                </c:pt>
                <c:pt idx="4907">
                  <c:v>39608</c:v>
                </c:pt>
                <c:pt idx="4908">
                  <c:v>39609</c:v>
                </c:pt>
                <c:pt idx="4909">
                  <c:v>39610</c:v>
                </c:pt>
                <c:pt idx="4910">
                  <c:v>39611</c:v>
                </c:pt>
                <c:pt idx="4911">
                  <c:v>39612</c:v>
                </c:pt>
                <c:pt idx="4912">
                  <c:v>39613</c:v>
                </c:pt>
                <c:pt idx="4913">
                  <c:v>39614</c:v>
                </c:pt>
                <c:pt idx="4914">
                  <c:v>39615</c:v>
                </c:pt>
                <c:pt idx="4915">
                  <c:v>39616</c:v>
                </c:pt>
                <c:pt idx="4916">
                  <c:v>39617</c:v>
                </c:pt>
                <c:pt idx="4917">
                  <c:v>39618</c:v>
                </c:pt>
                <c:pt idx="4918">
                  <c:v>39619</c:v>
                </c:pt>
                <c:pt idx="4919">
                  <c:v>39620</c:v>
                </c:pt>
                <c:pt idx="4920">
                  <c:v>39621</c:v>
                </c:pt>
                <c:pt idx="4921">
                  <c:v>39622</c:v>
                </c:pt>
                <c:pt idx="4922">
                  <c:v>39623</c:v>
                </c:pt>
                <c:pt idx="4923">
                  <c:v>39624</c:v>
                </c:pt>
                <c:pt idx="4924">
                  <c:v>39625</c:v>
                </c:pt>
                <c:pt idx="4925">
                  <c:v>39626</c:v>
                </c:pt>
                <c:pt idx="4926">
                  <c:v>39627</c:v>
                </c:pt>
                <c:pt idx="4927">
                  <c:v>39628</c:v>
                </c:pt>
                <c:pt idx="4928">
                  <c:v>39629</c:v>
                </c:pt>
                <c:pt idx="4929">
                  <c:v>39630</c:v>
                </c:pt>
                <c:pt idx="4930">
                  <c:v>39631</c:v>
                </c:pt>
                <c:pt idx="4931">
                  <c:v>39632</c:v>
                </c:pt>
                <c:pt idx="4932">
                  <c:v>39633</c:v>
                </c:pt>
                <c:pt idx="4933">
                  <c:v>39634</c:v>
                </c:pt>
                <c:pt idx="4934">
                  <c:v>39635</c:v>
                </c:pt>
                <c:pt idx="4935">
                  <c:v>39636</c:v>
                </c:pt>
                <c:pt idx="4936">
                  <c:v>39637</c:v>
                </c:pt>
                <c:pt idx="4937">
                  <c:v>39638</c:v>
                </c:pt>
                <c:pt idx="4938">
                  <c:v>39639</c:v>
                </c:pt>
                <c:pt idx="4939">
                  <c:v>39640</c:v>
                </c:pt>
                <c:pt idx="4940">
                  <c:v>39641</c:v>
                </c:pt>
                <c:pt idx="4941">
                  <c:v>39642</c:v>
                </c:pt>
                <c:pt idx="4942">
                  <c:v>39643</c:v>
                </c:pt>
                <c:pt idx="4943">
                  <c:v>39644</c:v>
                </c:pt>
                <c:pt idx="4944">
                  <c:v>39645</c:v>
                </c:pt>
                <c:pt idx="4945">
                  <c:v>39646</c:v>
                </c:pt>
                <c:pt idx="4946">
                  <c:v>39647</c:v>
                </c:pt>
                <c:pt idx="4947">
                  <c:v>39648</c:v>
                </c:pt>
                <c:pt idx="4948">
                  <c:v>39649</c:v>
                </c:pt>
                <c:pt idx="4949">
                  <c:v>39650</c:v>
                </c:pt>
                <c:pt idx="4950">
                  <c:v>39651</c:v>
                </c:pt>
                <c:pt idx="4951">
                  <c:v>39652</c:v>
                </c:pt>
                <c:pt idx="4952">
                  <c:v>39653</c:v>
                </c:pt>
                <c:pt idx="4953">
                  <c:v>39654</c:v>
                </c:pt>
                <c:pt idx="4954">
                  <c:v>39655</c:v>
                </c:pt>
                <c:pt idx="4955">
                  <c:v>39656</c:v>
                </c:pt>
                <c:pt idx="4956">
                  <c:v>39657</c:v>
                </c:pt>
                <c:pt idx="4957">
                  <c:v>39658</c:v>
                </c:pt>
                <c:pt idx="4958">
                  <c:v>39659</c:v>
                </c:pt>
                <c:pt idx="4959">
                  <c:v>39660</c:v>
                </c:pt>
                <c:pt idx="4960">
                  <c:v>39661</c:v>
                </c:pt>
                <c:pt idx="4961">
                  <c:v>39662</c:v>
                </c:pt>
                <c:pt idx="4962">
                  <c:v>39663</c:v>
                </c:pt>
                <c:pt idx="4963">
                  <c:v>39664</c:v>
                </c:pt>
                <c:pt idx="4964">
                  <c:v>39665</c:v>
                </c:pt>
                <c:pt idx="4965">
                  <c:v>39666</c:v>
                </c:pt>
                <c:pt idx="4966">
                  <c:v>39667</c:v>
                </c:pt>
                <c:pt idx="4967">
                  <c:v>39668</c:v>
                </c:pt>
                <c:pt idx="4968">
                  <c:v>39669</c:v>
                </c:pt>
                <c:pt idx="4969">
                  <c:v>39670</c:v>
                </c:pt>
                <c:pt idx="4970">
                  <c:v>39671</c:v>
                </c:pt>
                <c:pt idx="4971">
                  <c:v>39672</c:v>
                </c:pt>
                <c:pt idx="4972">
                  <c:v>39673</c:v>
                </c:pt>
                <c:pt idx="4973">
                  <c:v>39674</c:v>
                </c:pt>
                <c:pt idx="4974">
                  <c:v>39675</c:v>
                </c:pt>
                <c:pt idx="4975">
                  <c:v>39676</c:v>
                </c:pt>
                <c:pt idx="4976">
                  <c:v>39677</c:v>
                </c:pt>
                <c:pt idx="4977">
                  <c:v>39678</c:v>
                </c:pt>
                <c:pt idx="4978">
                  <c:v>39679</c:v>
                </c:pt>
                <c:pt idx="4979">
                  <c:v>39680</c:v>
                </c:pt>
                <c:pt idx="4980">
                  <c:v>39681</c:v>
                </c:pt>
                <c:pt idx="4981">
                  <c:v>39682</c:v>
                </c:pt>
                <c:pt idx="4982">
                  <c:v>39683</c:v>
                </c:pt>
                <c:pt idx="4983">
                  <c:v>39684</c:v>
                </c:pt>
                <c:pt idx="4984">
                  <c:v>39685</c:v>
                </c:pt>
                <c:pt idx="4985">
                  <c:v>39686</c:v>
                </c:pt>
                <c:pt idx="4986">
                  <c:v>39687</c:v>
                </c:pt>
                <c:pt idx="4987">
                  <c:v>39688</c:v>
                </c:pt>
                <c:pt idx="4988">
                  <c:v>39689</c:v>
                </c:pt>
                <c:pt idx="4989">
                  <c:v>39690</c:v>
                </c:pt>
                <c:pt idx="4990">
                  <c:v>39691</c:v>
                </c:pt>
                <c:pt idx="4991">
                  <c:v>39692</c:v>
                </c:pt>
                <c:pt idx="4992">
                  <c:v>39693</c:v>
                </c:pt>
                <c:pt idx="4993">
                  <c:v>39694</c:v>
                </c:pt>
                <c:pt idx="4994">
                  <c:v>39695</c:v>
                </c:pt>
                <c:pt idx="4995">
                  <c:v>39696</c:v>
                </c:pt>
                <c:pt idx="4996">
                  <c:v>39697</c:v>
                </c:pt>
                <c:pt idx="4997">
                  <c:v>39698</c:v>
                </c:pt>
                <c:pt idx="4998">
                  <c:v>39699</c:v>
                </c:pt>
                <c:pt idx="4999">
                  <c:v>39700</c:v>
                </c:pt>
                <c:pt idx="5000">
                  <c:v>39701</c:v>
                </c:pt>
                <c:pt idx="5001">
                  <c:v>39702</c:v>
                </c:pt>
                <c:pt idx="5002">
                  <c:v>39703</c:v>
                </c:pt>
                <c:pt idx="5003">
                  <c:v>39704</c:v>
                </c:pt>
                <c:pt idx="5004">
                  <c:v>39705</c:v>
                </c:pt>
                <c:pt idx="5005">
                  <c:v>39706</c:v>
                </c:pt>
                <c:pt idx="5006">
                  <c:v>39707</c:v>
                </c:pt>
                <c:pt idx="5007">
                  <c:v>39708</c:v>
                </c:pt>
                <c:pt idx="5008">
                  <c:v>39709</c:v>
                </c:pt>
                <c:pt idx="5009">
                  <c:v>39710</c:v>
                </c:pt>
                <c:pt idx="5010">
                  <c:v>39711</c:v>
                </c:pt>
                <c:pt idx="5011">
                  <c:v>39712</c:v>
                </c:pt>
                <c:pt idx="5012">
                  <c:v>39713</c:v>
                </c:pt>
                <c:pt idx="5013">
                  <c:v>39714</c:v>
                </c:pt>
                <c:pt idx="5014">
                  <c:v>39715</c:v>
                </c:pt>
                <c:pt idx="5015">
                  <c:v>39716</c:v>
                </c:pt>
                <c:pt idx="5016">
                  <c:v>39717</c:v>
                </c:pt>
                <c:pt idx="5017">
                  <c:v>39718</c:v>
                </c:pt>
                <c:pt idx="5018">
                  <c:v>39719</c:v>
                </c:pt>
                <c:pt idx="5019">
                  <c:v>39720</c:v>
                </c:pt>
                <c:pt idx="5020">
                  <c:v>39721</c:v>
                </c:pt>
                <c:pt idx="5021">
                  <c:v>39722</c:v>
                </c:pt>
                <c:pt idx="5022">
                  <c:v>39723</c:v>
                </c:pt>
                <c:pt idx="5023">
                  <c:v>39724</c:v>
                </c:pt>
                <c:pt idx="5024">
                  <c:v>39725</c:v>
                </c:pt>
                <c:pt idx="5025">
                  <c:v>39726</c:v>
                </c:pt>
                <c:pt idx="5026">
                  <c:v>39727</c:v>
                </c:pt>
                <c:pt idx="5027">
                  <c:v>39728</c:v>
                </c:pt>
                <c:pt idx="5028">
                  <c:v>39729</c:v>
                </c:pt>
                <c:pt idx="5029">
                  <c:v>39730</c:v>
                </c:pt>
                <c:pt idx="5030">
                  <c:v>39731</c:v>
                </c:pt>
                <c:pt idx="5031">
                  <c:v>39732</c:v>
                </c:pt>
                <c:pt idx="5032">
                  <c:v>39733</c:v>
                </c:pt>
                <c:pt idx="5033">
                  <c:v>39734</c:v>
                </c:pt>
                <c:pt idx="5034">
                  <c:v>39735</c:v>
                </c:pt>
                <c:pt idx="5035">
                  <c:v>39736</c:v>
                </c:pt>
                <c:pt idx="5036">
                  <c:v>39737</c:v>
                </c:pt>
                <c:pt idx="5037">
                  <c:v>39738</c:v>
                </c:pt>
                <c:pt idx="5038">
                  <c:v>39739</c:v>
                </c:pt>
                <c:pt idx="5039">
                  <c:v>39740</c:v>
                </c:pt>
                <c:pt idx="5040">
                  <c:v>39741</c:v>
                </c:pt>
                <c:pt idx="5041">
                  <c:v>39742</c:v>
                </c:pt>
                <c:pt idx="5042">
                  <c:v>39743</c:v>
                </c:pt>
                <c:pt idx="5043">
                  <c:v>39744</c:v>
                </c:pt>
                <c:pt idx="5044">
                  <c:v>39745</c:v>
                </c:pt>
                <c:pt idx="5045">
                  <c:v>39746</c:v>
                </c:pt>
                <c:pt idx="5046">
                  <c:v>39747</c:v>
                </c:pt>
                <c:pt idx="5047">
                  <c:v>39748</c:v>
                </c:pt>
                <c:pt idx="5048">
                  <c:v>39749</c:v>
                </c:pt>
                <c:pt idx="5049">
                  <c:v>39750</c:v>
                </c:pt>
                <c:pt idx="5050">
                  <c:v>39751</c:v>
                </c:pt>
                <c:pt idx="5051">
                  <c:v>39752</c:v>
                </c:pt>
                <c:pt idx="5052">
                  <c:v>39753</c:v>
                </c:pt>
                <c:pt idx="5053">
                  <c:v>39754</c:v>
                </c:pt>
                <c:pt idx="5054">
                  <c:v>39755</c:v>
                </c:pt>
                <c:pt idx="5055">
                  <c:v>39756</c:v>
                </c:pt>
                <c:pt idx="5056">
                  <c:v>39757</c:v>
                </c:pt>
                <c:pt idx="5057">
                  <c:v>39758</c:v>
                </c:pt>
                <c:pt idx="5058">
                  <c:v>39759</c:v>
                </c:pt>
                <c:pt idx="5059">
                  <c:v>39760</c:v>
                </c:pt>
                <c:pt idx="5060">
                  <c:v>39761</c:v>
                </c:pt>
                <c:pt idx="5061">
                  <c:v>39762</c:v>
                </c:pt>
                <c:pt idx="5062">
                  <c:v>39763</c:v>
                </c:pt>
                <c:pt idx="5063">
                  <c:v>39764</c:v>
                </c:pt>
                <c:pt idx="5064">
                  <c:v>39765</c:v>
                </c:pt>
                <c:pt idx="5065">
                  <c:v>39766</c:v>
                </c:pt>
                <c:pt idx="5066">
                  <c:v>39767</c:v>
                </c:pt>
                <c:pt idx="5067">
                  <c:v>39768</c:v>
                </c:pt>
                <c:pt idx="5068">
                  <c:v>39769</c:v>
                </c:pt>
                <c:pt idx="5069">
                  <c:v>39770</c:v>
                </c:pt>
                <c:pt idx="5070">
                  <c:v>39771</c:v>
                </c:pt>
                <c:pt idx="5071">
                  <c:v>39772</c:v>
                </c:pt>
                <c:pt idx="5072">
                  <c:v>39773</c:v>
                </c:pt>
                <c:pt idx="5073">
                  <c:v>39774</c:v>
                </c:pt>
                <c:pt idx="5074">
                  <c:v>39775</c:v>
                </c:pt>
                <c:pt idx="5075">
                  <c:v>39776</c:v>
                </c:pt>
                <c:pt idx="5076">
                  <c:v>39777</c:v>
                </c:pt>
                <c:pt idx="5077">
                  <c:v>39778</c:v>
                </c:pt>
                <c:pt idx="5078">
                  <c:v>39779</c:v>
                </c:pt>
                <c:pt idx="5079">
                  <c:v>39780</c:v>
                </c:pt>
                <c:pt idx="5080">
                  <c:v>39781</c:v>
                </c:pt>
                <c:pt idx="5081">
                  <c:v>39782</c:v>
                </c:pt>
                <c:pt idx="5082">
                  <c:v>39783</c:v>
                </c:pt>
                <c:pt idx="5083">
                  <c:v>39784</c:v>
                </c:pt>
                <c:pt idx="5084">
                  <c:v>39785</c:v>
                </c:pt>
                <c:pt idx="5085">
                  <c:v>39786</c:v>
                </c:pt>
                <c:pt idx="5086">
                  <c:v>39787</c:v>
                </c:pt>
                <c:pt idx="5087">
                  <c:v>39788</c:v>
                </c:pt>
                <c:pt idx="5088">
                  <c:v>39789</c:v>
                </c:pt>
                <c:pt idx="5089">
                  <c:v>39790</c:v>
                </c:pt>
                <c:pt idx="5090">
                  <c:v>39791</c:v>
                </c:pt>
                <c:pt idx="5091">
                  <c:v>39792</c:v>
                </c:pt>
                <c:pt idx="5092">
                  <c:v>39793</c:v>
                </c:pt>
                <c:pt idx="5093">
                  <c:v>39794</c:v>
                </c:pt>
                <c:pt idx="5094">
                  <c:v>39795</c:v>
                </c:pt>
                <c:pt idx="5095">
                  <c:v>39796</c:v>
                </c:pt>
                <c:pt idx="5096">
                  <c:v>39797</c:v>
                </c:pt>
                <c:pt idx="5097">
                  <c:v>39798</c:v>
                </c:pt>
                <c:pt idx="5098">
                  <c:v>39799</c:v>
                </c:pt>
                <c:pt idx="5099">
                  <c:v>39800</c:v>
                </c:pt>
                <c:pt idx="5100">
                  <c:v>39801</c:v>
                </c:pt>
                <c:pt idx="5101">
                  <c:v>39802</c:v>
                </c:pt>
                <c:pt idx="5102">
                  <c:v>39803</c:v>
                </c:pt>
                <c:pt idx="5103">
                  <c:v>39804</c:v>
                </c:pt>
                <c:pt idx="5104">
                  <c:v>39805</c:v>
                </c:pt>
                <c:pt idx="5105">
                  <c:v>39806</c:v>
                </c:pt>
                <c:pt idx="5106">
                  <c:v>39807</c:v>
                </c:pt>
                <c:pt idx="5107">
                  <c:v>39808</c:v>
                </c:pt>
                <c:pt idx="5108">
                  <c:v>39809</c:v>
                </c:pt>
                <c:pt idx="5109">
                  <c:v>39810</c:v>
                </c:pt>
                <c:pt idx="5110">
                  <c:v>39811</c:v>
                </c:pt>
                <c:pt idx="5111">
                  <c:v>39812</c:v>
                </c:pt>
                <c:pt idx="5112">
                  <c:v>39813</c:v>
                </c:pt>
                <c:pt idx="5113">
                  <c:v>39814</c:v>
                </c:pt>
                <c:pt idx="5114">
                  <c:v>39815</c:v>
                </c:pt>
                <c:pt idx="5115">
                  <c:v>39816</c:v>
                </c:pt>
                <c:pt idx="5116">
                  <c:v>39817</c:v>
                </c:pt>
                <c:pt idx="5117">
                  <c:v>39818</c:v>
                </c:pt>
                <c:pt idx="5118">
                  <c:v>39819</c:v>
                </c:pt>
                <c:pt idx="5119">
                  <c:v>39820</c:v>
                </c:pt>
                <c:pt idx="5120">
                  <c:v>39821</c:v>
                </c:pt>
                <c:pt idx="5121">
                  <c:v>39822</c:v>
                </c:pt>
                <c:pt idx="5122">
                  <c:v>39823</c:v>
                </c:pt>
                <c:pt idx="5123">
                  <c:v>39824</c:v>
                </c:pt>
                <c:pt idx="5124">
                  <c:v>39825</c:v>
                </c:pt>
                <c:pt idx="5125">
                  <c:v>39826</c:v>
                </c:pt>
                <c:pt idx="5126">
                  <c:v>39827</c:v>
                </c:pt>
                <c:pt idx="5127">
                  <c:v>39828</c:v>
                </c:pt>
                <c:pt idx="5128">
                  <c:v>39829</c:v>
                </c:pt>
                <c:pt idx="5129">
                  <c:v>39830</c:v>
                </c:pt>
                <c:pt idx="5130">
                  <c:v>39831</c:v>
                </c:pt>
                <c:pt idx="5131">
                  <c:v>39832</c:v>
                </c:pt>
                <c:pt idx="5132">
                  <c:v>39833</c:v>
                </c:pt>
                <c:pt idx="5133">
                  <c:v>39834</c:v>
                </c:pt>
                <c:pt idx="5134">
                  <c:v>39835</c:v>
                </c:pt>
                <c:pt idx="5135">
                  <c:v>39836</c:v>
                </c:pt>
                <c:pt idx="5136">
                  <c:v>39837</c:v>
                </c:pt>
                <c:pt idx="5137">
                  <c:v>39838</c:v>
                </c:pt>
                <c:pt idx="5138">
                  <c:v>39839</c:v>
                </c:pt>
                <c:pt idx="5139">
                  <c:v>39840</c:v>
                </c:pt>
                <c:pt idx="5140">
                  <c:v>39841</c:v>
                </c:pt>
                <c:pt idx="5141">
                  <c:v>39842</c:v>
                </c:pt>
                <c:pt idx="5142">
                  <c:v>39843</c:v>
                </c:pt>
                <c:pt idx="5143">
                  <c:v>39844</c:v>
                </c:pt>
                <c:pt idx="5144">
                  <c:v>39845</c:v>
                </c:pt>
                <c:pt idx="5145">
                  <c:v>39846</c:v>
                </c:pt>
                <c:pt idx="5146">
                  <c:v>39847</c:v>
                </c:pt>
                <c:pt idx="5147">
                  <c:v>39848</c:v>
                </c:pt>
                <c:pt idx="5148">
                  <c:v>39849</c:v>
                </c:pt>
                <c:pt idx="5149">
                  <c:v>39850</c:v>
                </c:pt>
                <c:pt idx="5150">
                  <c:v>39851</c:v>
                </c:pt>
                <c:pt idx="5151">
                  <c:v>39852</c:v>
                </c:pt>
                <c:pt idx="5152">
                  <c:v>39853</c:v>
                </c:pt>
                <c:pt idx="5153">
                  <c:v>39854</c:v>
                </c:pt>
                <c:pt idx="5154">
                  <c:v>39855</c:v>
                </c:pt>
                <c:pt idx="5155">
                  <c:v>39856</c:v>
                </c:pt>
                <c:pt idx="5156">
                  <c:v>39857</c:v>
                </c:pt>
                <c:pt idx="5157">
                  <c:v>39858</c:v>
                </c:pt>
                <c:pt idx="5158">
                  <c:v>39859</c:v>
                </c:pt>
                <c:pt idx="5159">
                  <c:v>39860</c:v>
                </c:pt>
                <c:pt idx="5160">
                  <c:v>39861</c:v>
                </c:pt>
                <c:pt idx="5161">
                  <c:v>39862</c:v>
                </c:pt>
                <c:pt idx="5162">
                  <c:v>39863</c:v>
                </c:pt>
                <c:pt idx="5163">
                  <c:v>39864</c:v>
                </c:pt>
                <c:pt idx="5164">
                  <c:v>39865</c:v>
                </c:pt>
                <c:pt idx="5165">
                  <c:v>39866</c:v>
                </c:pt>
                <c:pt idx="5166">
                  <c:v>39867</c:v>
                </c:pt>
                <c:pt idx="5167">
                  <c:v>39868</c:v>
                </c:pt>
                <c:pt idx="5168">
                  <c:v>39869</c:v>
                </c:pt>
                <c:pt idx="5169">
                  <c:v>39870</c:v>
                </c:pt>
                <c:pt idx="5170">
                  <c:v>39871</c:v>
                </c:pt>
                <c:pt idx="5171">
                  <c:v>39872</c:v>
                </c:pt>
                <c:pt idx="5172">
                  <c:v>39873</c:v>
                </c:pt>
                <c:pt idx="5173">
                  <c:v>39874</c:v>
                </c:pt>
                <c:pt idx="5174">
                  <c:v>39875</c:v>
                </c:pt>
                <c:pt idx="5175">
                  <c:v>39876</c:v>
                </c:pt>
                <c:pt idx="5176">
                  <c:v>39877</c:v>
                </c:pt>
                <c:pt idx="5177">
                  <c:v>39878</c:v>
                </c:pt>
                <c:pt idx="5178">
                  <c:v>39879</c:v>
                </c:pt>
                <c:pt idx="5179">
                  <c:v>39880</c:v>
                </c:pt>
                <c:pt idx="5180">
                  <c:v>39881</c:v>
                </c:pt>
                <c:pt idx="5181">
                  <c:v>39882</c:v>
                </c:pt>
                <c:pt idx="5182">
                  <c:v>39883</c:v>
                </c:pt>
                <c:pt idx="5183">
                  <c:v>39884</c:v>
                </c:pt>
                <c:pt idx="5184">
                  <c:v>39885</c:v>
                </c:pt>
                <c:pt idx="5185">
                  <c:v>39886</c:v>
                </c:pt>
                <c:pt idx="5186">
                  <c:v>39887</c:v>
                </c:pt>
                <c:pt idx="5187">
                  <c:v>39888</c:v>
                </c:pt>
                <c:pt idx="5188">
                  <c:v>39889</c:v>
                </c:pt>
                <c:pt idx="5189">
                  <c:v>39890</c:v>
                </c:pt>
                <c:pt idx="5190">
                  <c:v>39891</c:v>
                </c:pt>
                <c:pt idx="5191">
                  <c:v>39892</c:v>
                </c:pt>
                <c:pt idx="5192">
                  <c:v>39893</c:v>
                </c:pt>
                <c:pt idx="5193">
                  <c:v>39894</c:v>
                </c:pt>
                <c:pt idx="5194">
                  <c:v>39895</c:v>
                </c:pt>
                <c:pt idx="5195">
                  <c:v>39896</c:v>
                </c:pt>
                <c:pt idx="5196">
                  <c:v>39897</c:v>
                </c:pt>
                <c:pt idx="5197">
                  <c:v>39898</c:v>
                </c:pt>
                <c:pt idx="5198">
                  <c:v>39899</c:v>
                </c:pt>
                <c:pt idx="5199">
                  <c:v>39900</c:v>
                </c:pt>
                <c:pt idx="5200">
                  <c:v>39901</c:v>
                </c:pt>
                <c:pt idx="5201">
                  <c:v>39902</c:v>
                </c:pt>
                <c:pt idx="5202">
                  <c:v>39903</c:v>
                </c:pt>
                <c:pt idx="5203">
                  <c:v>39904</c:v>
                </c:pt>
                <c:pt idx="5204">
                  <c:v>39905</c:v>
                </c:pt>
                <c:pt idx="5205">
                  <c:v>39906</c:v>
                </c:pt>
                <c:pt idx="5206">
                  <c:v>39907</c:v>
                </c:pt>
                <c:pt idx="5207">
                  <c:v>39908</c:v>
                </c:pt>
                <c:pt idx="5208">
                  <c:v>39909</c:v>
                </c:pt>
                <c:pt idx="5209">
                  <c:v>39910</c:v>
                </c:pt>
                <c:pt idx="5210">
                  <c:v>39911</c:v>
                </c:pt>
                <c:pt idx="5211">
                  <c:v>39912</c:v>
                </c:pt>
                <c:pt idx="5212">
                  <c:v>39913</c:v>
                </c:pt>
                <c:pt idx="5213">
                  <c:v>39914</c:v>
                </c:pt>
                <c:pt idx="5214">
                  <c:v>39915</c:v>
                </c:pt>
                <c:pt idx="5215">
                  <c:v>39916</c:v>
                </c:pt>
                <c:pt idx="5216">
                  <c:v>39917</c:v>
                </c:pt>
                <c:pt idx="5217">
                  <c:v>39918</c:v>
                </c:pt>
                <c:pt idx="5218">
                  <c:v>39919</c:v>
                </c:pt>
                <c:pt idx="5219">
                  <c:v>39920</c:v>
                </c:pt>
                <c:pt idx="5220">
                  <c:v>39921</c:v>
                </c:pt>
                <c:pt idx="5221">
                  <c:v>39922</c:v>
                </c:pt>
                <c:pt idx="5222">
                  <c:v>39923</c:v>
                </c:pt>
                <c:pt idx="5223">
                  <c:v>39924</c:v>
                </c:pt>
                <c:pt idx="5224">
                  <c:v>39925</c:v>
                </c:pt>
                <c:pt idx="5225">
                  <c:v>39926</c:v>
                </c:pt>
                <c:pt idx="5226">
                  <c:v>39927</c:v>
                </c:pt>
                <c:pt idx="5227">
                  <c:v>39928</c:v>
                </c:pt>
                <c:pt idx="5228">
                  <c:v>39929</c:v>
                </c:pt>
                <c:pt idx="5229">
                  <c:v>39930</c:v>
                </c:pt>
                <c:pt idx="5230">
                  <c:v>39931</c:v>
                </c:pt>
                <c:pt idx="5231">
                  <c:v>39932</c:v>
                </c:pt>
                <c:pt idx="5232">
                  <c:v>39933</c:v>
                </c:pt>
                <c:pt idx="5233">
                  <c:v>39934</c:v>
                </c:pt>
                <c:pt idx="5234">
                  <c:v>39935</c:v>
                </c:pt>
                <c:pt idx="5235">
                  <c:v>39936</c:v>
                </c:pt>
                <c:pt idx="5236">
                  <c:v>39937</c:v>
                </c:pt>
                <c:pt idx="5237">
                  <c:v>39938</c:v>
                </c:pt>
                <c:pt idx="5238">
                  <c:v>39939</c:v>
                </c:pt>
                <c:pt idx="5239">
                  <c:v>39940</c:v>
                </c:pt>
                <c:pt idx="5240">
                  <c:v>39941</c:v>
                </c:pt>
                <c:pt idx="5241">
                  <c:v>39942</c:v>
                </c:pt>
                <c:pt idx="5242">
                  <c:v>39943</c:v>
                </c:pt>
                <c:pt idx="5243">
                  <c:v>39944</c:v>
                </c:pt>
                <c:pt idx="5244">
                  <c:v>39945</c:v>
                </c:pt>
                <c:pt idx="5245">
                  <c:v>39946</c:v>
                </c:pt>
                <c:pt idx="5246">
                  <c:v>39947</c:v>
                </c:pt>
                <c:pt idx="5247">
                  <c:v>39948</c:v>
                </c:pt>
                <c:pt idx="5248">
                  <c:v>39949</c:v>
                </c:pt>
                <c:pt idx="5249">
                  <c:v>39950</c:v>
                </c:pt>
                <c:pt idx="5250">
                  <c:v>39951</c:v>
                </c:pt>
                <c:pt idx="5251">
                  <c:v>39952</c:v>
                </c:pt>
                <c:pt idx="5252">
                  <c:v>39953</c:v>
                </c:pt>
                <c:pt idx="5253">
                  <c:v>39954</c:v>
                </c:pt>
                <c:pt idx="5254">
                  <c:v>39955</c:v>
                </c:pt>
                <c:pt idx="5255">
                  <c:v>39956</c:v>
                </c:pt>
                <c:pt idx="5256">
                  <c:v>39957</c:v>
                </c:pt>
                <c:pt idx="5257">
                  <c:v>39958</c:v>
                </c:pt>
                <c:pt idx="5258">
                  <c:v>39959</c:v>
                </c:pt>
                <c:pt idx="5259">
                  <c:v>39960</c:v>
                </c:pt>
                <c:pt idx="5260">
                  <c:v>39961</c:v>
                </c:pt>
                <c:pt idx="5261">
                  <c:v>39962</c:v>
                </c:pt>
                <c:pt idx="5262">
                  <c:v>39963</c:v>
                </c:pt>
                <c:pt idx="5263">
                  <c:v>39964</c:v>
                </c:pt>
                <c:pt idx="5264">
                  <c:v>39965</c:v>
                </c:pt>
                <c:pt idx="5265">
                  <c:v>39966</c:v>
                </c:pt>
                <c:pt idx="5266">
                  <c:v>39967</c:v>
                </c:pt>
                <c:pt idx="5267">
                  <c:v>39968</c:v>
                </c:pt>
                <c:pt idx="5268">
                  <c:v>39969</c:v>
                </c:pt>
                <c:pt idx="5269">
                  <c:v>39970</c:v>
                </c:pt>
                <c:pt idx="5270">
                  <c:v>39971</c:v>
                </c:pt>
                <c:pt idx="5271">
                  <c:v>39972</c:v>
                </c:pt>
                <c:pt idx="5272">
                  <c:v>39973</c:v>
                </c:pt>
                <c:pt idx="5273">
                  <c:v>39974</c:v>
                </c:pt>
                <c:pt idx="5274">
                  <c:v>39975</c:v>
                </c:pt>
                <c:pt idx="5275">
                  <c:v>39976</c:v>
                </c:pt>
                <c:pt idx="5276">
                  <c:v>39977</c:v>
                </c:pt>
                <c:pt idx="5277">
                  <c:v>39978</c:v>
                </c:pt>
                <c:pt idx="5278">
                  <c:v>39979</c:v>
                </c:pt>
                <c:pt idx="5279">
                  <c:v>39980</c:v>
                </c:pt>
                <c:pt idx="5280">
                  <c:v>39981</c:v>
                </c:pt>
                <c:pt idx="5281">
                  <c:v>39982</c:v>
                </c:pt>
                <c:pt idx="5282">
                  <c:v>39983</c:v>
                </c:pt>
                <c:pt idx="5283">
                  <c:v>39984</c:v>
                </c:pt>
                <c:pt idx="5284">
                  <c:v>39985</c:v>
                </c:pt>
                <c:pt idx="5285">
                  <c:v>39986</c:v>
                </c:pt>
                <c:pt idx="5286">
                  <c:v>39987</c:v>
                </c:pt>
                <c:pt idx="5287">
                  <c:v>39988</c:v>
                </c:pt>
                <c:pt idx="5288">
                  <c:v>39989</c:v>
                </c:pt>
                <c:pt idx="5289">
                  <c:v>39990</c:v>
                </c:pt>
                <c:pt idx="5290">
                  <c:v>39991</c:v>
                </c:pt>
                <c:pt idx="5291">
                  <c:v>39992</c:v>
                </c:pt>
                <c:pt idx="5292">
                  <c:v>39993</c:v>
                </c:pt>
                <c:pt idx="5293">
                  <c:v>39994</c:v>
                </c:pt>
                <c:pt idx="5294">
                  <c:v>39995</c:v>
                </c:pt>
                <c:pt idx="5295">
                  <c:v>39996</c:v>
                </c:pt>
                <c:pt idx="5296">
                  <c:v>39997</c:v>
                </c:pt>
                <c:pt idx="5297">
                  <c:v>39998</c:v>
                </c:pt>
                <c:pt idx="5298">
                  <c:v>39999</c:v>
                </c:pt>
                <c:pt idx="5299">
                  <c:v>40000</c:v>
                </c:pt>
                <c:pt idx="5300">
                  <c:v>40001</c:v>
                </c:pt>
                <c:pt idx="5301">
                  <c:v>40002</c:v>
                </c:pt>
                <c:pt idx="5302">
                  <c:v>40003</c:v>
                </c:pt>
                <c:pt idx="5303">
                  <c:v>40004</c:v>
                </c:pt>
                <c:pt idx="5304">
                  <c:v>40005</c:v>
                </c:pt>
                <c:pt idx="5305">
                  <c:v>40006</c:v>
                </c:pt>
                <c:pt idx="5306">
                  <c:v>40007</c:v>
                </c:pt>
                <c:pt idx="5307">
                  <c:v>40008</c:v>
                </c:pt>
                <c:pt idx="5308">
                  <c:v>40009</c:v>
                </c:pt>
                <c:pt idx="5309">
                  <c:v>40010</c:v>
                </c:pt>
                <c:pt idx="5310">
                  <c:v>40011</c:v>
                </c:pt>
                <c:pt idx="5311">
                  <c:v>40012</c:v>
                </c:pt>
                <c:pt idx="5312">
                  <c:v>40013</c:v>
                </c:pt>
                <c:pt idx="5313">
                  <c:v>40014</c:v>
                </c:pt>
                <c:pt idx="5314">
                  <c:v>40015</c:v>
                </c:pt>
                <c:pt idx="5315">
                  <c:v>40016</c:v>
                </c:pt>
                <c:pt idx="5316">
                  <c:v>40017</c:v>
                </c:pt>
                <c:pt idx="5317">
                  <c:v>40018</c:v>
                </c:pt>
                <c:pt idx="5318">
                  <c:v>40019</c:v>
                </c:pt>
                <c:pt idx="5319">
                  <c:v>40020</c:v>
                </c:pt>
                <c:pt idx="5320">
                  <c:v>40021</c:v>
                </c:pt>
                <c:pt idx="5321">
                  <c:v>40022</c:v>
                </c:pt>
                <c:pt idx="5322">
                  <c:v>40023</c:v>
                </c:pt>
                <c:pt idx="5323">
                  <c:v>40024</c:v>
                </c:pt>
                <c:pt idx="5324">
                  <c:v>40025</c:v>
                </c:pt>
                <c:pt idx="5325">
                  <c:v>40026</c:v>
                </c:pt>
                <c:pt idx="5326">
                  <c:v>40027</c:v>
                </c:pt>
                <c:pt idx="5327">
                  <c:v>40028</c:v>
                </c:pt>
                <c:pt idx="5328">
                  <c:v>40029</c:v>
                </c:pt>
                <c:pt idx="5329">
                  <c:v>40030</c:v>
                </c:pt>
                <c:pt idx="5330">
                  <c:v>40031</c:v>
                </c:pt>
                <c:pt idx="5331">
                  <c:v>40032</c:v>
                </c:pt>
                <c:pt idx="5332">
                  <c:v>40033</c:v>
                </c:pt>
                <c:pt idx="5333">
                  <c:v>40034</c:v>
                </c:pt>
                <c:pt idx="5334">
                  <c:v>40035</c:v>
                </c:pt>
                <c:pt idx="5335">
                  <c:v>40036</c:v>
                </c:pt>
                <c:pt idx="5336">
                  <c:v>40037</c:v>
                </c:pt>
                <c:pt idx="5337">
                  <c:v>40038</c:v>
                </c:pt>
                <c:pt idx="5338">
                  <c:v>40039</c:v>
                </c:pt>
                <c:pt idx="5339">
                  <c:v>40040</c:v>
                </c:pt>
                <c:pt idx="5340">
                  <c:v>40041</c:v>
                </c:pt>
                <c:pt idx="5341">
                  <c:v>40042</c:v>
                </c:pt>
                <c:pt idx="5342">
                  <c:v>40043</c:v>
                </c:pt>
                <c:pt idx="5343">
                  <c:v>40044</c:v>
                </c:pt>
                <c:pt idx="5344">
                  <c:v>40045</c:v>
                </c:pt>
                <c:pt idx="5345">
                  <c:v>40046</c:v>
                </c:pt>
                <c:pt idx="5346">
                  <c:v>40047</c:v>
                </c:pt>
                <c:pt idx="5347">
                  <c:v>40048</c:v>
                </c:pt>
                <c:pt idx="5348">
                  <c:v>40049</c:v>
                </c:pt>
                <c:pt idx="5349">
                  <c:v>40050</c:v>
                </c:pt>
                <c:pt idx="5350">
                  <c:v>40051</c:v>
                </c:pt>
                <c:pt idx="5351">
                  <c:v>40052</c:v>
                </c:pt>
                <c:pt idx="5352">
                  <c:v>40053</c:v>
                </c:pt>
                <c:pt idx="5353">
                  <c:v>40054</c:v>
                </c:pt>
                <c:pt idx="5354">
                  <c:v>40055</c:v>
                </c:pt>
                <c:pt idx="5355">
                  <c:v>40056</c:v>
                </c:pt>
                <c:pt idx="5356">
                  <c:v>40057</c:v>
                </c:pt>
                <c:pt idx="5357">
                  <c:v>40058</c:v>
                </c:pt>
                <c:pt idx="5358">
                  <c:v>40059</c:v>
                </c:pt>
                <c:pt idx="5359">
                  <c:v>40060</c:v>
                </c:pt>
                <c:pt idx="5360">
                  <c:v>40061</c:v>
                </c:pt>
                <c:pt idx="5361">
                  <c:v>40062</c:v>
                </c:pt>
                <c:pt idx="5362">
                  <c:v>40063</c:v>
                </c:pt>
                <c:pt idx="5363">
                  <c:v>40064</c:v>
                </c:pt>
                <c:pt idx="5364">
                  <c:v>40065</c:v>
                </c:pt>
                <c:pt idx="5365">
                  <c:v>40066</c:v>
                </c:pt>
                <c:pt idx="5366">
                  <c:v>40067</c:v>
                </c:pt>
                <c:pt idx="5367">
                  <c:v>40068</c:v>
                </c:pt>
                <c:pt idx="5368">
                  <c:v>40069</c:v>
                </c:pt>
                <c:pt idx="5369">
                  <c:v>40070</c:v>
                </c:pt>
                <c:pt idx="5370">
                  <c:v>40071</c:v>
                </c:pt>
                <c:pt idx="5371">
                  <c:v>40072</c:v>
                </c:pt>
                <c:pt idx="5372">
                  <c:v>40073</c:v>
                </c:pt>
                <c:pt idx="5373">
                  <c:v>40074</c:v>
                </c:pt>
                <c:pt idx="5374">
                  <c:v>40075</c:v>
                </c:pt>
                <c:pt idx="5375">
                  <c:v>40076</c:v>
                </c:pt>
                <c:pt idx="5376">
                  <c:v>40077</c:v>
                </c:pt>
                <c:pt idx="5377">
                  <c:v>40078</c:v>
                </c:pt>
                <c:pt idx="5378">
                  <c:v>40079</c:v>
                </c:pt>
                <c:pt idx="5379">
                  <c:v>40080</c:v>
                </c:pt>
                <c:pt idx="5380">
                  <c:v>40081</c:v>
                </c:pt>
                <c:pt idx="5381">
                  <c:v>40082</c:v>
                </c:pt>
                <c:pt idx="5382">
                  <c:v>40083</c:v>
                </c:pt>
                <c:pt idx="5383">
                  <c:v>40084</c:v>
                </c:pt>
                <c:pt idx="5384">
                  <c:v>40085</c:v>
                </c:pt>
                <c:pt idx="5385">
                  <c:v>40086</c:v>
                </c:pt>
                <c:pt idx="5386">
                  <c:v>40087</c:v>
                </c:pt>
                <c:pt idx="5387">
                  <c:v>40088</c:v>
                </c:pt>
                <c:pt idx="5388">
                  <c:v>40089</c:v>
                </c:pt>
                <c:pt idx="5389">
                  <c:v>40090</c:v>
                </c:pt>
                <c:pt idx="5390">
                  <c:v>40091</c:v>
                </c:pt>
                <c:pt idx="5391">
                  <c:v>40092</c:v>
                </c:pt>
                <c:pt idx="5392">
                  <c:v>40093</c:v>
                </c:pt>
                <c:pt idx="5393">
                  <c:v>40094</c:v>
                </c:pt>
                <c:pt idx="5394">
                  <c:v>40095</c:v>
                </c:pt>
                <c:pt idx="5395">
                  <c:v>40096</c:v>
                </c:pt>
                <c:pt idx="5396">
                  <c:v>40097</c:v>
                </c:pt>
                <c:pt idx="5397">
                  <c:v>40098</c:v>
                </c:pt>
                <c:pt idx="5398">
                  <c:v>40099</c:v>
                </c:pt>
                <c:pt idx="5399">
                  <c:v>40100</c:v>
                </c:pt>
                <c:pt idx="5400">
                  <c:v>40101</c:v>
                </c:pt>
                <c:pt idx="5401">
                  <c:v>40102</c:v>
                </c:pt>
                <c:pt idx="5402">
                  <c:v>40103</c:v>
                </c:pt>
                <c:pt idx="5403">
                  <c:v>40104</c:v>
                </c:pt>
                <c:pt idx="5404">
                  <c:v>40105</c:v>
                </c:pt>
                <c:pt idx="5405">
                  <c:v>40106</c:v>
                </c:pt>
                <c:pt idx="5406">
                  <c:v>40107</c:v>
                </c:pt>
                <c:pt idx="5407">
                  <c:v>40108</c:v>
                </c:pt>
                <c:pt idx="5408">
                  <c:v>40109</c:v>
                </c:pt>
                <c:pt idx="5409">
                  <c:v>40110</c:v>
                </c:pt>
                <c:pt idx="5410">
                  <c:v>40111</c:v>
                </c:pt>
                <c:pt idx="5411">
                  <c:v>40112</c:v>
                </c:pt>
                <c:pt idx="5412">
                  <c:v>40113</c:v>
                </c:pt>
                <c:pt idx="5413">
                  <c:v>40114</c:v>
                </c:pt>
                <c:pt idx="5414">
                  <c:v>40115</c:v>
                </c:pt>
                <c:pt idx="5415">
                  <c:v>40116</c:v>
                </c:pt>
                <c:pt idx="5416">
                  <c:v>40117</c:v>
                </c:pt>
                <c:pt idx="5417">
                  <c:v>40118</c:v>
                </c:pt>
                <c:pt idx="5418">
                  <c:v>40119</c:v>
                </c:pt>
                <c:pt idx="5419">
                  <c:v>40120</c:v>
                </c:pt>
                <c:pt idx="5420">
                  <c:v>40121</c:v>
                </c:pt>
                <c:pt idx="5421">
                  <c:v>40122</c:v>
                </c:pt>
                <c:pt idx="5422">
                  <c:v>40123</c:v>
                </c:pt>
                <c:pt idx="5423">
                  <c:v>40124</c:v>
                </c:pt>
                <c:pt idx="5424">
                  <c:v>40125</c:v>
                </c:pt>
                <c:pt idx="5425">
                  <c:v>40126</c:v>
                </c:pt>
                <c:pt idx="5426">
                  <c:v>40127</c:v>
                </c:pt>
                <c:pt idx="5427">
                  <c:v>40128</c:v>
                </c:pt>
                <c:pt idx="5428">
                  <c:v>40129</c:v>
                </c:pt>
                <c:pt idx="5429">
                  <c:v>40130</c:v>
                </c:pt>
                <c:pt idx="5430">
                  <c:v>40131</c:v>
                </c:pt>
                <c:pt idx="5431">
                  <c:v>40132</c:v>
                </c:pt>
                <c:pt idx="5432">
                  <c:v>40133</c:v>
                </c:pt>
                <c:pt idx="5433">
                  <c:v>40134</c:v>
                </c:pt>
                <c:pt idx="5434">
                  <c:v>40135</c:v>
                </c:pt>
                <c:pt idx="5435">
                  <c:v>40136</c:v>
                </c:pt>
                <c:pt idx="5436">
                  <c:v>40137</c:v>
                </c:pt>
                <c:pt idx="5437">
                  <c:v>40138</c:v>
                </c:pt>
                <c:pt idx="5438">
                  <c:v>40139</c:v>
                </c:pt>
                <c:pt idx="5439">
                  <c:v>40140</c:v>
                </c:pt>
                <c:pt idx="5440">
                  <c:v>40141</c:v>
                </c:pt>
                <c:pt idx="5441">
                  <c:v>40142</c:v>
                </c:pt>
                <c:pt idx="5442">
                  <c:v>40143</c:v>
                </c:pt>
                <c:pt idx="5443">
                  <c:v>40144</c:v>
                </c:pt>
                <c:pt idx="5444">
                  <c:v>40145</c:v>
                </c:pt>
                <c:pt idx="5445">
                  <c:v>40146</c:v>
                </c:pt>
                <c:pt idx="5446">
                  <c:v>40147</c:v>
                </c:pt>
                <c:pt idx="5447">
                  <c:v>40148</c:v>
                </c:pt>
                <c:pt idx="5448">
                  <c:v>40149</c:v>
                </c:pt>
                <c:pt idx="5449">
                  <c:v>40150</c:v>
                </c:pt>
                <c:pt idx="5450">
                  <c:v>40151</c:v>
                </c:pt>
                <c:pt idx="5451">
                  <c:v>40152</c:v>
                </c:pt>
                <c:pt idx="5452">
                  <c:v>40153</c:v>
                </c:pt>
                <c:pt idx="5453">
                  <c:v>40154</c:v>
                </c:pt>
                <c:pt idx="5454">
                  <c:v>40155</c:v>
                </c:pt>
                <c:pt idx="5455">
                  <c:v>40156</c:v>
                </c:pt>
                <c:pt idx="5456">
                  <c:v>40157</c:v>
                </c:pt>
                <c:pt idx="5457">
                  <c:v>40158</c:v>
                </c:pt>
                <c:pt idx="5458">
                  <c:v>40159</c:v>
                </c:pt>
                <c:pt idx="5459">
                  <c:v>40160</c:v>
                </c:pt>
                <c:pt idx="5460">
                  <c:v>40161</c:v>
                </c:pt>
                <c:pt idx="5461">
                  <c:v>40162</c:v>
                </c:pt>
                <c:pt idx="5462">
                  <c:v>40163</c:v>
                </c:pt>
                <c:pt idx="5463">
                  <c:v>40164</c:v>
                </c:pt>
                <c:pt idx="5464">
                  <c:v>40165</c:v>
                </c:pt>
                <c:pt idx="5465">
                  <c:v>40166</c:v>
                </c:pt>
                <c:pt idx="5466">
                  <c:v>40167</c:v>
                </c:pt>
                <c:pt idx="5467">
                  <c:v>40168</c:v>
                </c:pt>
                <c:pt idx="5468">
                  <c:v>40169</c:v>
                </c:pt>
                <c:pt idx="5469">
                  <c:v>40170</c:v>
                </c:pt>
                <c:pt idx="5470">
                  <c:v>40171</c:v>
                </c:pt>
                <c:pt idx="5471">
                  <c:v>40172</c:v>
                </c:pt>
                <c:pt idx="5472">
                  <c:v>40173</c:v>
                </c:pt>
                <c:pt idx="5473">
                  <c:v>40174</c:v>
                </c:pt>
                <c:pt idx="5474">
                  <c:v>40175</c:v>
                </c:pt>
                <c:pt idx="5475">
                  <c:v>40176</c:v>
                </c:pt>
                <c:pt idx="5476">
                  <c:v>40177</c:v>
                </c:pt>
                <c:pt idx="5477">
                  <c:v>40178</c:v>
                </c:pt>
                <c:pt idx="5478">
                  <c:v>40179</c:v>
                </c:pt>
                <c:pt idx="5479">
                  <c:v>40180</c:v>
                </c:pt>
                <c:pt idx="5480">
                  <c:v>40181</c:v>
                </c:pt>
                <c:pt idx="5481">
                  <c:v>40182</c:v>
                </c:pt>
                <c:pt idx="5482">
                  <c:v>40183</c:v>
                </c:pt>
                <c:pt idx="5483">
                  <c:v>40184</c:v>
                </c:pt>
                <c:pt idx="5484">
                  <c:v>40185</c:v>
                </c:pt>
                <c:pt idx="5485">
                  <c:v>40186</c:v>
                </c:pt>
                <c:pt idx="5486">
                  <c:v>40187</c:v>
                </c:pt>
                <c:pt idx="5487">
                  <c:v>40188</c:v>
                </c:pt>
                <c:pt idx="5488">
                  <c:v>40189</c:v>
                </c:pt>
                <c:pt idx="5489">
                  <c:v>40190</c:v>
                </c:pt>
                <c:pt idx="5490">
                  <c:v>40191</c:v>
                </c:pt>
                <c:pt idx="5491">
                  <c:v>40192</c:v>
                </c:pt>
                <c:pt idx="5492">
                  <c:v>40193</c:v>
                </c:pt>
                <c:pt idx="5493">
                  <c:v>40194</c:v>
                </c:pt>
                <c:pt idx="5494">
                  <c:v>40195</c:v>
                </c:pt>
                <c:pt idx="5495">
                  <c:v>40196</c:v>
                </c:pt>
                <c:pt idx="5496">
                  <c:v>40197</c:v>
                </c:pt>
                <c:pt idx="5497">
                  <c:v>40198</c:v>
                </c:pt>
                <c:pt idx="5498">
                  <c:v>40199</c:v>
                </c:pt>
                <c:pt idx="5499">
                  <c:v>40200</c:v>
                </c:pt>
                <c:pt idx="5500">
                  <c:v>40201</c:v>
                </c:pt>
                <c:pt idx="5501">
                  <c:v>40202</c:v>
                </c:pt>
                <c:pt idx="5502">
                  <c:v>40203</c:v>
                </c:pt>
                <c:pt idx="5503">
                  <c:v>40204</c:v>
                </c:pt>
                <c:pt idx="5504">
                  <c:v>40205</c:v>
                </c:pt>
                <c:pt idx="5505">
                  <c:v>40206</c:v>
                </c:pt>
                <c:pt idx="5506">
                  <c:v>40207</c:v>
                </c:pt>
                <c:pt idx="5507">
                  <c:v>40208</c:v>
                </c:pt>
                <c:pt idx="5508">
                  <c:v>40209</c:v>
                </c:pt>
                <c:pt idx="5509">
                  <c:v>40210</c:v>
                </c:pt>
                <c:pt idx="5510">
                  <c:v>40211</c:v>
                </c:pt>
                <c:pt idx="5511">
                  <c:v>40212</c:v>
                </c:pt>
                <c:pt idx="5512">
                  <c:v>40213</c:v>
                </c:pt>
                <c:pt idx="5513">
                  <c:v>40214</c:v>
                </c:pt>
                <c:pt idx="5514">
                  <c:v>40215</c:v>
                </c:pt>
                <c:pt idx="5515">
                  <c:v>40216</c:v>
                </c:pt>
                <c:pt idx="5516">
                  <c:v>40217</c:v>
                </c:pt>
                <c:pt idx="5517">
                  <c:v>40218</c:v>
                </c:pt>
                <c:pt idx="5518">
                  <c:v>40219</c:v>
                </c:pt>
                <c:pt idx="5519">
                  <c:v>40220</c:v>
                </c:pt>
                <c:pt idx="5520">
                  <c:v>40221</c:v>
                </c:pt>
                <c:pt idx="5521">
                  <c:v>40222</c:v>
                </c:pt>
                <c:pt idx="5522">
                  <c:v>40223</c:v>
                </c:pt>
                <c:pt idx="5523">
                  <c:v>40224</c:v>
                </c:pt>
                <c:pt idx="5524">
                  <c:v>40225</c:v>
                </c:pt>
                <c:pt idx="5525">
                  <c:v>40226</c:v>
                </c:pt>
                <c:pt idx="5526">
                  <c:v>40227</c:v>
                </c:pt>
                <c:pt idx="5527">
                  <c:v>40228</c:v>
                </c:pt>
                <c:pt idx="5528">
                  <c:v>40229</c:v>
                </c:pt>
                <c:pt idx="5529">
                  <c:v>40230</c:v>
                </c:pt>
                <c:pt idx="5530">
                  <c:v>40231</c:v>
                </c:pt>
                <c:pt idx="5531">
                  <c:v>40232</c:v>
                </c:pt>
                <c:pt idx="5532">
                  <c:v>40233</c:v>
                </c:pt>
                <c:pt idx="5533">
                  <c:v>40234</c:v>
                </c:pt>
                <c:pt idx="5534">
                  <c:v>40235</c:v>
                </c:pt>
                <c:pt idx="5535">
                  <c:v>40236</c:v>
                </c:pt>
                <c:pt idx="5536">
                  <c:v>40237</c:v>
                </c:pt>
                <c:pt idx="5537">
                  <c:v>40238</c:v>
                </c:pt>
                <c:pt idx="5538">
                  <c:v>40239</c:v>
                </c:pt>
                <c:pt idx="5539">
                  <c:v>40240</c:v>
                </c:pt>
                <c:pt idx="5540">
                  <c:v>40241</c:v>
                </c:pt>
                <c:pt idx="5541">
                  <c:v>40242</c:v>
                </c:pt>
                <c:pt idx="5542">
                  <c:v>40243</c:v>
                </c:pt>
                <c:pt idx="5543">
                  <c:v>40244</c:v>
                </c:pt>
                <c:pt idx="5544">
                  <c:v>40245</c:v>
                </c:pt>
                <c:pt idx="5545">
                  <c:v>40246</c:v>
                </c:pt>
                <c:pt idx="5546">
                  <c:v>40247</c:v>
                </c:pt>
                <c:pt idx="5547">
                  <c:v>40248</c:v>
                </c:pt>
                <c:pt idx="5548">
                  <c:v>40249</c:v>
                </c:pt>
                <c:pt idx="5549">
                  <c:v>40250</c:v>
                </c:pt>
                <c:pt idx="5550">
                  <c:v>40251</c:v>
                </c:pt>
                <c:pt idx="5551">
                  <c:v>40252</c:v>
                </c:pt>
                <c:pt idx="5552">
                  <c:v>40253</c:v>
                </c:pt>
                <c:pt idx="5553">
                  <c:v>40254</c:v>
                </c:pt>
                <c:pt idx="5554">
                  <c:v>40255</c:v>
                </c:pt>
                <c:pt idx="5555">
                  <c:v>40256</c:v>
                </c:pt>
                <c:pt idx="5556">
                  <c:v>40257</c:v>
                </c:pt>
                <c:pt idx="5557">
                  <c:v>40258</c:v>
                </c:pt>
                <c:pt idx="5558">
                  <c:v>40259</c:v>
                </c:pt>
                <c:pt idx="5559">
                  <c:v>40260</c:v>
                </c:pt>
                <c:pt idx="5560">
                  <c:v>40261</c:v>
                </c:pt>
                <c:pt idx="5561">
                  <c:v>40262</c:v>
                </c:pt>
                <c:pt idx="5562">
                  <c:v>40263</c:v>
                </c:pt>
                <c:pt idx="5563">
                  <c:v>40264</c:v>
                </c:pt>
                <c:pt idx="5564">
                  <c:v>40265</c:v>
                </c:pt>
                <c:pt idx="5565">
                  <c:v>40266</c:v>
                </c:pt>
                <c:pt idx="5566">
                  <c:v>40267</c:v>
                </c:pt>
                <c:pt idx="5567">
                  <c:v>40268</c:v>
                </c:pt>
                <c:pt idx="5568">
                  <c:v>40269</c:v>
                </c:pt>
                <c:pt idx="5569">
                  <c:v>40270</c:v>
                </c:pt>
                <c:pt idx="5570">
                  <c:v>40271</c:v>
                </c:pt>
                <c:pt idx="5571">
                  <c:v>40272</c:v>
                </c:pt>
                <c:pt idx="5572">
                  <c:v>40273</c:v>
                </c:pt>
                <c:pt idx="5573">
                  <c:v>40274</c:v>
                </c:pt>
                <c:pt idx="5574">
                  <c:v>40275</c:v>
                </c:pt>
                <c:pt idx="5575">
                  <c:v>40276</c:v>
                </c:pt>
                <c:pt idx="5576">
                  <c:v>40277</c:v>
                </c:pt>
                <c:pt idx="5577">
                  <c:v>40278</c:v>
                </c:pt>
                <c:pt idx="5578">
                  <c:v>40279</c:v>
                </c:pt>
                <c:pt idx="5579">
                  <c:v>40280</c:v>
                </c:pt>
                <c:pt idx="5580">
                  <c:v>40281</c:v>
                </c:pt>
                <c:pt idx="5581">
                  <c:v>40282</c:v>
                </c:pt>
                <c:pt idx="5582">
                  <c:v>40283</c:v>
                </c:pt>
                <c:pt idx="5583">
                  <c:v>40284</c:v>
                </c:pt>
                <c:pt idx="5584">
                  <c:v>40285</c:v>
                </c:pt>
                <c:pt idx="5585">
                  <c:v>40286</c:v>
                </c:pt>
                <c:pt idx="5586">
                  <c:v>40287</c:v>
                </c:pt>
                <c:pt idx="5587">
                  <c:v>40288</c:v>
                </c:pt>
                <c:pt idx="5588">
                  <c:v>40289</c:v>
                </c:pt>
                <c:pt idx="5589">
                  <c:v>40290</c:v>
                </c:pt>
                <c:pt idx="5590">
                  <c:v>40291</c:v>
                </c:pt>
                <c:pt idx="5591">
                  <c:v>40292</c:v>
                </c:pt>
                <c:pt idx="5592">
                  <c:v>40293</c:v>
                </c:pt>
                <c:pt idx="5593">
                  <c:v>40294</c:v>
                </c:pt>
                <c:pt idx="5594">
                  <c:v>40295</c:v>
                </c:pt>
                <c:pt idx="5595">
                  <c:v>40296</c:v>
                </c:pt>
                <c:pt idx="5596">
                  <c:v>40297</c:v>
                </c:pt>
                <c:pt idx="5597">
                  <c:v>40298</c:v>
                </c:pt>
                <c:pt idx="5598">
                  <c:v>40299</c:v>
                </c:pt>
                <c:pt idx="5599">
                  <c:v>40300</c:v>
                </c:pt>
                <c:pt idx="5600">
                  <c:v>40301</c:v>
                </c:pt>
                <c:pt idx="5601">
                  <c:v>40302</c:v>
                </c:pt>
                <c:pt idx="5602">
                  <c:v>40303</c:v>
                </c:pt>
                <c:pt idx="5603">
                  <c:v>40304</c:v>
                </c:pt>
                <c:pt idx="5604">
                  <c:v>40305</c:v>
                </c:pt>
                <c:pt idx="5605">
                  <c:v>40306</c:v>
                </c:pt>
                <c:pt idx="5606">
                  <c:v>40307</c:v>
                </c:pt>
                <c:pt idx="5607">
                  <c:v>40308</c:v>
                </c:pt>
                <c:pt idx="5608">
                  <c:v>40309</c:v>
                </c:pt>
                <c:pt idx="5609">
                  <c:v>40310</c:v>
                </c:pt>
                <c:pt idx="5610">
                  <c:v>40311</c:v>
                </c:pt>
                <c:pt idx="5611">
                  <c:v>40312</c:v>
                </c:pt>
                <c:pt idx="5612">
                  <c:v>40313</c:v>
                </c:pt>
                <c:pt idx="5613">
                  <c:v>40314</c:v>
                </c:pt>
                <c:pt idx="5614">
                  <c:v>40315</c:v>
                </c:pt>
                <c:pt idx="5615">
                  <c:v>40316</c:v>
                </c:pt>
                <c:pt idx="5616">
                  <c:v>40317</c:v>
                </c:pt>
                <c:pt idx="5617">
                  <c:v>40318</c:v>
                </c:pt>
                <c:pt idx="5618">
                  <c:v>40319</c:v>
                </c:pt>
                <c:pt idx="5619">
                  <c:v>40320</c:v>
                </c:pt>
                <c:pt idx="5620">
                  <c:v>40321</c:v>
                </c:pt>
                <c:pt idx="5621">
                  <c:v>40322</c:v>
                </c:pt>
                <c:pt idx="5622">
                  <c:v>40323</c:v>
                </c:pt>
                <c:pt idx="5623">
                  <c:v>40324</c:v>
                </c:pt>
                <c:pt idx="5624">
                  <c:v>40325</c:v>
                </c:pt>
                <c:pt idx="5625">
                  <c:v>40326</c:v>
                </c:pt>
                <c:pt idx="5626">
                  <c:v>40327</c:v>
                </c:pt>
                <c:pt idx="5627">
                  <c:v>40328</c:v>
                </c:pt>
                <c:pt idx="5628">
                  <c:v>40329</c:v>
                </c:pt>
                <c:pt idx="5629">
                  <c:v>40330</c:v>
                </c:pt>
                <c:pt idx="5630">
                  <c:v>40331</c:v>
                </c:pt>
                <c:pt idx="5631">
                  <c:v>40332</c:v>
                </c:pt>
                <c:pt idx="5632">
                  <c:v>40333</c:v>
                </c:pt>
                <c:pt idx="5633">
                  <c:v>40334</c:v>
                </c:pt>
                <c:pt idx="5634">
                  <c:v>40335</c:v>
                </c:pt>
                <c:pt idx="5635">
                  <c:v>40336</c:v>
                </c:pt>
                <c:pt idx="5636">
                  <c:v>40337</c:v>
                </c:pt>
                <c:pt idx="5637">
                  <c:v>40338</c:v>
                </c:pt>
                <c:pt idx="5638">
                  <c:v>40339</c:v>
                </c:pt>
                <c:pt idx="5639">
                  <c:v>40340</c:v>
                </c:pt>
                <c:pt idx="5640">
                  <c:v>40341</c:v>
                </c:pt>
                <c:pt idx="5641">
                  <c:v>40342</c:v>
                </c:pt>
                <c:pt idx="5642">
                  <c:v>40343</c:v>
                </c:pt>
                <c:pt idx="5643">
                  <c:v>40344</c:v>
                </c:pt>
                <c:pt idx="5644">
                  <c:v>40345</c:v>
                </c:pt>
                <c:pt idx="5645">
                  <c:v>40346</c:v>
                </c:pt>
                <c:pt idx="5646">
                  <c:v>40347</c:v>
                </c:pt>
                <c:pt idx="5647">
                  <c:v>40348</c:v>
                </c:pt>
                <c:pt idx="5648">
                  <c:v>40349</c:v>
                </c:pt>
                <c:pt idx="5649">
                  <c:v>40350</c:v>
                </c:pt>
                <c:pt idx="5650">
                  <c:v>40351</c:v>
                </c:pt>
                <c:pt idx="5651">
                  <c:v>40352</c:v>
                </c:pt>
                <c:pt idx="5652">
                  <c:v>40353</c:v>
                </c:pt>
                <c:pt idx="5653">
                  <c:v>40354</c:v>
                </c:pt>
                <c:pt idx="5654">
                  <c:v>40355</c:v>
                </c:pt>
                <c:pt idx="5655">
                  <c:v>40356</c:v>
                </c:pt>
                <c:pt idx="5656">
                  <c:v>40357</c:v>
                </c:pt>
                <c:pt idx="5657">
                  <c:v>40358</c:v>
                </c:pt>
                <c:pt idx="5658">
                  <c:v>40359</c:v>
                </c:pt>
                <c:pt idx="5659">
                  <c:v>40360</c:v>
                </c:pt>
                <c:pt idx="5660">
                  <c:v>40361</c:v>
                </c:pt>
                <c:pt idx="5661">
                  <c:v>40362</c:v>
                </c:pt>
                <c:pt idx="5662">
                  <c:v>40363</c:v>
                </c:pt>
                <c:pt idx="5663">
                  <c:v>40364</c:v>
                </c:pt>
                <c:pt idx="5664">
                  <c:v>40365</c:v>
                </c:pt>
                <c:pt idx="5665">
                  <c:v>40366</c:v>
                </c:pt>
                <c:pt idx="5666">
                  <c:v>40367</c:v>
                </c:pt>
                <c:pt idx="5667">
                  <c:v>40368</c:v>
                </c:pt>
                <c:pt idx="5668">
                  <c:v>40369</c:v>
                </c:pt>
                <c:pt idx="5669">
                  <c:v>40370</c:v>
                </c:pt>
                <c:pt idx="5670">
                  <c:v>40371</c:v>
                </c:pt>
                <c:pt idx="5671">
                  <c:v>40372</c:v>
                </c:pt>
                <c:pt idx="5672">
                  <c:v>40373</c:v>
                </c:pt>
                <c:pt idx="5673">
                  <c:v>40374</c:v>
                </c:pt>
                <c:pt idx="5674">
                  <c:v>40375</c:v>
                </c:pt>
                <c:pt idx="5675">
                  <c:v>40376</c:v>
                </c:pt>
                <c:pt idx="5676">
                  <c:v>40377</c:v>
                </c:pt>
                <c:pt idx="5677">
                  <c:v>40378</c:v>
                </c:pt>
                <c:pt idx="5678">
                  <c:v>40379</c:v>
                </c:pt>
                <c:pt idx="5679">
                  <c:v>40380</c:v>
                </c:pt>
                <c:pt idx="5680">
                  <c:v>40381</c:v>
                </c:pt>
                <c:pt idx="5681">
                  <c:v>40382</c:v>
                </c:pt>
                <c:pt idx="5682">
                  <c:v>40383</c:v>
                </c:pt>
                <c:pt idx="5683">
                  <c:v>40384</c:v>
                </c:pt>
                <c:pt idx="5684">
                  <c:v>40385</c:v>
                </c:pt>
                <c:pt idx="5685">
                  <c:v>40386</c:v>
                </c:pt>
                <c:pt idx="5686">
                  <c:v>40387</c:v>
                </c:pt>
                <c:pt idx="5687">
                  <c:v>40388</c:v>
                </c:pt>
                <c:pt idx="5688">
                  <c:v>40389</c:v>
                </c:pt>
                <c:pt idx="5689">
                  <c:v>40390</c:v>
                </c:pt>
                <c:pt idx="5690">
                  <c:v>40391</c:v>
                </c:pt>
                <c:pt idx="5691">
                  <c:v>40392</c:v>
                </c:pt>
                <c:pt idx="5692">
                  <c:v>40393</c:v>
                </c:pt>
                <c:pt idx="5693">
                  <c:v>40394</c:v>
                </c:pt>
                <c:pt idx="5694">
                  <c:v>40395</c:v>
                </c:pt>
                <c:pt idx="5695">
                  <c:v>40396</c:v>
                </c:pt>
                <c:pt idx="5696">
                  <c:v>40397</c:v>
                </c:pt>
                <c:pt idx="5697">
                  <c:v>40398</c:v>
                </c:pt>
                <c:pt idx="5698">
                  <c:v>40399</c:v>
                </c:pt>
                <c:pt idx="5699">
                  <c:v>40400</c:v>
                </c:pt>
                <c:pt idx="5700">
                  <c:v>40401</c:v>
                </c:pt>
                <c:pt idx="5701">
                  <c:v>40402</c:v>
                </c:pt>
                <c:pt idx="5702">
                  <c:v>40403</c:v>
                </c:pt>
                <c:pt idx="5703">
                  <c:v>40404</c:v>
                </c:pt>
                <c:pt idx="5704">
                  <c:v>40405</c:v>
                </c:pt>
                <c:pt idx="5705">
                  <c:v>40406</c:v>
                </c:pt>
                <c:pt idx="5706">
                  <c:v>40407</c:v>
                </c:pt>
                <c:pt idx="5707">
                  <c:v>40408</c:v>
                </c:pt>
                <c:pt idx="5708">
                  <c:v>40409</c:v>
                </c:pt>
                <c:pt idx="5709">
                  <c:v>40410</c:v>
                </c:pt>
                <c:pt idx="5710">
                  <c:v>40411</c:v>
                </c:pt>
                <c:pt idx="5711">
                  <c:v>40412</c:v>
                </c:pt>
                <c:pt idx="5712">
                  <c:v>40413</c:v>
                </c:pt>
                <c:pt idx="5713">
                  <c:v>40414</c:v>
                </c:pt>
                <c:pt idx="5714">
                  <c:v>40415</c:v>
                </c:pt>
                <c:pt idx="5715">
                  <c:v>40416</c:v>
                </c:pt>
                <c:pt idx="5716">
                  <c:v>40417</c:v>
                </c:pt>
                <c:pt idx="5717">
                  <c:v>40418</c:v>
                </c:pt>
                <c:pt idx="5718">
                  <c:v>40419</c:v>
                </c:pt>
                <c:pt idx="5719">
                  <c:v>40420</c:v>
                </c:pt>
                <c:pt idx="5720">
                  <c:v>40421</c:v>
                </c:pt>
                <c:pt idx="5721">
                  <c:v>40422</c:v>
                </c:pt>
                <c:pt idx="5722">
                  <c:v>40423</c:v>
                </c:pt>
                <c:pt idx="5723">
                  <c:v>40424</c:v>
                </c:pt>
                <c:pt idx="5724">
                  <c:v>40425</c:v>
                </c:pt>
                <c:pt idx="5725">
                  <c:v>40426</c:v>
                </c:pt>
                <c:pt idx="5726">
                  <c:v>40427</c:v>
                </c:pt>
                <c:pt idx="5727">
                  <c:v>40428</c:v>
                </c:pt>
                <c:pt idx="5728">
                  <c:v>40429</c:v>
                </c:pt>
                <c:pt idx="5729">
                  <c:v>40430</c:v>
                </c:pt>
                <c:pt idx="5730">
                  <c:v>40431</c:v>
                </c:pt>
                <c:pt idx="5731">
                  <c:v>40432</c:v>
                </c:pt>
                <c:pt idx="5732">
                  <c:v>40433</c:v>
                </c:pt>
                <c:pt idx="5733">
                  <c:v>40434</c:v>
                </c:pt>
                <c:pt idx="5734">
                  <c:v>40435</c:v>
                </c:pt>
                <c:pt idx="5735">
                  <c:v>40436</c:v>
                </c:pt>
                <c:pt idx="5736">
                  <c:v>40437</c:v>
                </c:pt>
                <c:pt idx="5737">
                  <c:v>40438</c:v>
                </c:pt>
                <c:pt idx="5738">
                  <c:v>40439</c:v>
                </c:pt>
                <c:pt idx="5739">
                  <c:v>40440</c:v>
                </c:pt>
                <c:pt idx="5740">
                  <c:v>40441</c:v>
                </c:pt>
                <c:pt idx="5741">
                  <c:v>40442</c:v>
                </c:pt>
                <c:pt idx="5742">
                  <c:v>40443</c:v>
                </c:pt>
                <c:pt idx="5743">
                  <c:v>40444</c:v>
                </c:pt>
                <c:pt idx="5744">
                  <c:v>40445</c:v>
                </c:pt>
                <c:pt idx="5745">
                  <c:v>40446</c:v>
                </c:pt>
                <c:pt idx="5746">
                  <c:v>40447</c:v>
                </c:pt>
                <c:pt idx="5747">
                  <c:v>40448</c:v>
                </c:pt>
                <c:pt idx="5748">
                  <c:v>40449</c:v>
                </c:pt>
                <c:pt idx="5749">
                  <c:v>40450</c:v>
                </c:pt>
                <c:pt idx="5750">
                  <c:v>40451</c:v>
                </c:pt>
                <c:pt idx="5751">
                  <c:v>40452</c:v>
                </c:pt>
                <c:pt idx="5752">
                  <c:v>40453</c:v>
                </c:pt>
                <c:pt idx="5753">
                  <c:v>40454</c:v>
                </c:pt>
                <c:pt idx="5754">
                  <c:v>40455</c:v>
                </c:pt>
                <c:pt idx="5755">
                  <c:v>40456</c:v>
                </c:pt>
                <c:pt idx="5756">
                  <c:v>40457</c:v>
                </c:pt>
                <c:pt idx="5757">
                  <c:v>40458</c:v>
                </c:pt>
                <c:pt idx="5758">
                  <c:v>40459</c:v>
                </c:pt>
                <c:pt idx="5759">
                  <c:v>40460</c:v>
                </c:pt>
                <c:pt idx="5760">
                  <c:v>40461</c:v>
                </c:pt>
                <c:pt idx="5761">
                  <c:v>40462</c:v>
                </c:pt>
                <c:pt idx="5762">
                  <c:v>40463</c:v>
                </c:pt>
                <c:pt idx="5763">
                  <c:v>40464</c:v>
                </c:pt>
                <c:pt idx="5764">
                  <c:v>40465</c:v>
                </c:pt>
                <c:pt idx="5765">
                  <c:v>40466</c:v>
                </c:pt>
                <c:pt idx="5766">
                  <c:v>40467</c:v>
                </c:pt>
                <c:pt idx="5767">
                  <c:v>40468</c:v>
                </c:pt>
                <c:pt idx="5768">
                  <c:v>40469</c:v>
                </c:pt>
                <c:pt idx="5769">
                  <c:v>40470</c:v>
                </c:pt>
                <c:pt idx="5770">
                  <c:v>40471</c:v>
                </c:pt>
                <c:pt idx="5771">
                  <c:v>40472</c:v>
                </c:pt>
                <c:pt idx="5772">
                  <c:v>40473</c:v>
                </c:pt>
                <c:pt idx="5773">
                  <c:v>40474</c:v>
                </c:pt>
                <c:pt idx="5774">
                  <c:v>40475</c:v>
                </c:pt>
                <c:pt idx="5775">
                  <c:v>40476</c:v>
                </c:pt>
                <c:pt idx="5776">
                  <c:v>40477</c:v>
                </c:pt>
                <c:pt idx="5777">
                  <c:v>40478</c:v>
                </c:pt>
                <c:pt idx="5778">
                  <c:v>40479</c:v>
                </c:pt>
                <c:pt idx="5779">
                  <c:v>40480</c:v>
                </c:pt>
                <c:pt idx="5780">
                  <c:v>40481</c:v>
                </c:pt>
                <c:pt idx="5781">
                  <c:v>40482</c:v>
                </c:pt>
                <c:pt idx="5782">
                  <c:v>40483</c:v>
                </c:pt>
                <c:pt idx="5783">
                  <c:v>40484</c:v>
                </c:pt>
                <c:pt idx="5784">
                  <c:v>40485</c:v>
                </c:pt>
                <c:pt idx="5785">
                  <c:v>40486</c:v>
                </c:pt>
                <c:pt idx="5786">
                  <c:v>40487</c:v>
                </c:pt>
                <c:pt idx="5787">
                  <c:v>40488</c:v>
                </c:pt>
                <c:pt idx="5788">
                  <c:v>40489</c:v>
                </c:pt>
                <c:pt idx="5789">
                  <c:v>40490</c:v>
                </c:pt>
                <c:pt idx="5790">
                  <c:v>40491</c:v>
                </c:pt>
                <c:pt idx="5791">
                  <c:v>40492</c:v>
                </c:pt>
                <c:pt idx="5792">
                  <c:v>40493</c:v>
                </c:pt>
                <c:pt idx="5793">
                  <c:v>40494</c:v>
                </c:pt>
                <c:pt idx="5794">
                  <c:v>40495</c:v>
                </c:pt>
                <c:pt idx="5795">
                  <c:v>40496</c:v>
                </c:pt>
                <c:pt idx="5796">
                  <c:v>40497</c:v>
                </c:pt>
                <c:pt idx="5797">
                  <c:v>40498</c:v>
                </c:pt>
                <c:pt idx="5798">
                  <c:v>40499</c:v>
                </c:pt>
                <c:pt idx="5799">
                  <c:v>40500</c:v>
                </c:pt>
                <c:pt idx="5800">
                  <c:v>40501</c:v>
                </c:pt>
                <c:pt idx="5801">
                  <c:v>40502</c:v>
                </c:pt>
                <c:pt idx="5802">
                  <c:v>40503</c:v>
                </c:pt>
                <c:pt idx="5803">
                  <c:v>40504</c:v>
                </c:pt>
                <c:pt idx="5804">
                  <c:v>40505</c:v>
                </c:pt>
                <c:pt idx="5805">
                  <c:v>40506</c:v>
                </c:pt>
                <c:pt idx="5806">
                  <c:v>40507</c:v>
                </c:pt>
                <c:pt idx="5807">
                  <c:v>40508</c:v>
                </c:pt>
                <c:pt idx="5808">
                  <c:v>40509</c:v>
                </c:pt>
                <c:pt idx="5809">
                  <c:v>40510</c:v>
                </c:pt>
                <c:pt idx="5810">
                  <c:v>40511</c:v>
                </c:pt>
                <c:pt idx="5811">
                  <c:v>40512</c:v>
                </c:pt>
                <c:pt idx="5812">
                  <c:v>40513</c:v>
                </c:pt>
                <c:pt idx="5813">
                  <c:v>40514</c:v>
                </c:pt>
                <c:pt idx="5814">
                  <c:v>40515</c:v>
                </c:pt>
                <c:pt idx="5815">
                  <c:v>40516</c:v>
                </c:pt>
                <c:pt idx="5816">
                  <c:v>40517</c:v>
                </c:pt>
                <c:pt idx="5817">
                  <c:v>40518</c:v>
                </c:pt>
                <c:pt idx="5818">
                  <c:v>40519</c:v>
                </c:pt>
                <c:pt idx="5819">
                  <c:v>40520</c:v>
                </c:pt>
                <c:pt idx="5820">
                  <c:v>40521</c:v>
                </c:pt>
                <c:pt idx="5821">
                  <c:v>40522</c:v>
                </c:pt>
                <c:pt idx="5822">
                  <c:v>40523</c:v>
                </c:pt>
                <c:pt idx="5823">
                  <c:v>40524</c:v>
                </c:pt>
                <c:pt idx="5824">
                  <c:v>40525</c:v>
                </c:pt>
                <c:pt idx="5825">
                  <c:v>40526</c:v>
                </c:pt>
                <c:pt idx="5826">
                  <c:v>40527</c:v>
                </c:pt>
                <c:pt idx="5827">
                  <c:v>40528</c:v>
                </c:pt>
                <c:pt idx="5828">
                  <c:v>40529</c:v>
                </c:pt>
                <c:pt idx="5829">
                  <c:v>40530</c:v>
                </c:pt>
                <c:pt idx="5830">
                  <c:v>40531</c:v>
                </c:pt>
                <c:pt idx="5831">
                  <c:v>40532</c:v>
                </c:pt>
                <c:pt idx="5832">
                  <c:v>40533</c:v>
                </c:pt>
                <c:pt idx="5833">
                  <c:v>40534</c:v>
                </c:pt>
                <c:pt idx="5834">
                  <c:v>40535</c:v>
                </c:pt>
                <c:pt idx="5835">
                  <c:v>40536</c:v>
                </c:pt>
                <c:pt idx="5836">
                  <c:v>40537</c:v>
                </c:pt>
                <c:pt idx="5837">
                  <c:v>40538</c:v>
                </c:pt>
                <c:pt idx="5838">
                  <c:v>40539</c:v>
                </c:pt>
                <c:pt idx="5839">
                  <c:v>40540</c:v>
                </c:pt>
                <c:pt idx="5840">
                  <c:v>40541</c:v>
                </c:pt>
                <c:pt idx="5841">
                  <c:v>40542</c:v>
                </c:pt>
                <c:pt idx="5842">
                  <c:v>40543</c:v>
                </c:pt>
                <c:pt idx="5843">
                  <c:v>40544</c:v>
                </c:pt>
                <c:pt idx="5844">
                  <c:v>40545</c:v>
                </c:pt>
                <c:pt idx="5845">
                  <c:v>40546</c:v>
                </c:pt>
                <c:pt idx="5846">
                  <c:v>40547</c:v>
                </c:pt>
                <c:pt idx="5847">
                  <c:v>40548</c:v>
                </c:pt>
                <c:pt idx="5848">
                  <c:v>40549</c:v>
                </c:pt>
                <c:pt idx="5849">
                  <c:v>40550</c:v>
                </c:pt>
                <c:pt idx="5850">
                  <c:v>40551</c:v>
                </c:pt>
                <c:pt idx="5851">
                  <c:v>40552</c:v>
                </c:pt>
                <c:pt idx="5852">
                  <c:v>40553</c:v>
                </c:pt>
                <c:pt idx="5853">
                  <c:v>40554</c:v>
                </c:pt>
                <c:pt idx="5854">
                  <c:v>40555</c:v>
                </c:pt>
                <c:pt idx="5855">
                  <c:v>40556</c:v>
                </c:pt>
                <c:pt idx="5856">
                  <c:v>40557</c:v>
                </c:pt>
                <c:pt idx="5857">
                  <c:v>40558</c:v>
                </c:pt>
                <c:pt idx="5858">
                  <c:v>40559</c:v>
                </c:pt>
                <c:pt idx="5859">
                  <c:v>40560</c:v>
                </c:pt>
                <c:pt idx="5860">
                  <c:v>40561</c:v>
                </c:pt>
                <c:pt idx="5861">
                  <c:v>40562</c:v>
                </c:pt>
                <c:pt idx="5862">
                  <c:v>40563</c:v>
                </c:pt>
                <c:pt idx="5863">
                  <c:v>40564</c:v>
                </c:pt>
                <c:pt idx="5864">
                  <c:v>40565</c:v>
                </c:pt>
                <c:pt idx="5865">
                  <c:v>40566</c:v>
                </c:pt>
                <c:pt idx="5866">
                  <c:v>40567</c:v>
                </c:pt>
                <c:pt idx="5867">
                  <c:v>40568</c:v>
                </c:pt>
                <c:pt idx="5868">
                  <c:v>40569</c:v>
                </c:pt>
                <c:pt idx="5869">
                  <c:v>40570</c:v>
                </c:pt>
                <c:pt idx="5870">
                  <c:v>40571</c:v>
                </c:pt>
                <c:pt idx="5871">
                  <c:v>40572</c:v>
                </c:pt>
                <c:pt idx="5872">
                  <c:v>40573</c:v>
                </c:pt>
                <c:pt idx="5873">
                  <c:v>40574</c:v>
                </c:pt>
                <c:pt idx="5874">
                  <c:v>40575</c:v>
                </c:pt>
                <c:pt idx="5875">
                  <c:v>40576</c:v>
                </c:pt>
                <c:pt idx="5876">
                  <c:v>40577</c:v>
                </c:pt>
                <c:pt idx="5877">
                  <c:v>40578</c:v>
                </c:pt>
                <c:pt idx="5878">
                  <c:v>40579</c:v>
                </c:pt>
                <c:pt idx="5879">
                  <c:v>40580</c:v>
                </c:pt>
                <c:pt idx="5880">
                  <c:v>40581</c:v>
                </c:pt>
                <c:pt idx="5881">
                  <c:v>40582</c:v>
                </c:pt>
                <c:pt idx="5882">
                  <c:v>40583</c:v>
                </c:pt>
                <c:pt idx="5883">
                  <c:v>40584</c:v>
                </c:pt>
                <c:pt idx="5884">
                  <c:v>40585</c:v>
                </c:pt>
                <c:pt idx="5885">
                  <c:v>40586</c:v>
                </c:pt>
                <c:pt idx="5886">
                  <c:v>40587</c:v>
                </c:pt>
                <c:pt idx="5887">
                  <c:v>40588</c:v>
                </c:pt>
                <c:pt idx="5888">
                  <c:v>40589</c:v>
                </c:pt>
                <c:pt idx="5889">
                  <c:v>40590</c:v>
                </c:pt>
                <c:pt idx="5890">
                  <c:v>40591</c:v>
                </c:pt>
                <c:pt idx="5891">
                  <c:v>40592</c:v>
                </c:pt>
                <c:pt idx="5892">
                  <c:v>40593</c:v>
                </c:pt>
                <c:pt idx="5893">
                  <c:v>40594</c:v>
                </c:pt>
                <c:pt idx="5894">
                  <c:v>40595</c:v>
                </c:pt>
                <c:pt idx="5895">
                  <c:v>40596</c:v>
                </c:pt>
                <c:pt idx="5896">
                  <c:v>40597</c:v>
                </c:pt>
                <c:pt idx="5897">
                  <c:v>40598</c:v>
                </c:pt>
                <c:pt idx="5898">
                  <c:v>40599</c:v>
                </c:pt>
                <c:pt idx="5899">
                  <c:v>40600</c:v>
                </c:pt>
                <c:pt idx="5900">
                  <c:v>40601</c:v>
                </c:pt>
                <c:pt idx="5901">
                  <c:v>40602</c:v>
                </c:pt>
                <c:pt idx="5902">
                  <c:v>40603</c:v>
                </c:pt>
                <c:pt idx="5903">
                  <c:v>40604</c:v>
                </c:pt>
                <c:pt idx="5904">
                  <c:v>40605</c:v>
                </c:pt>
                <c:pt idx="5905">
                  <c:v>40606</c:v>
                </c:pt>
                <c:pt idx="5906">
                  <c:v>40607</c:v>
                </c:pt>
                <c:pt idx="5907">
                  <c:v>40608</c:v>
                </c:pt>
                <c:pt idx="5908">
                  <c:v>40609</c:v>
                </c:pt>
                <c:pt idx="5909">
                  <c:v>40610</c:v>
                </c:pt>
                <c:pt idx="5910">
                  <c:v>40611</c:v>
                </c:pt>
                <c:pt idx="5911">
                  <c:v>40612</c:v>
                </c:pt>
                <c:pt idx="5912">
                  <c:v>40613</c:v>
                </c:pt>
                <c:pt idx="5913">
                  <c:v>40614</c:v>
                </c:pt>
                <c:pt idx="5914">
                  <c:v>40615</c:v>
                </c:pt>
                <c:pt idx="5915">
                  <c:v>40616</c:v>
                </c:pt>
                <c:pt idx="5916">
                  <c:v>40617</c:v>
                </c:pt>
                <c:pt idx="5917">
                  <c:v>40618</c:v>
                </c:pt>
                <c:pt idx="5918">
                  <c:v>40619</c:v>
                </c:pt>
                <c:pt idx="5919">
                  <c:v>40620</c:v>
                </c:pt>
                <c:pt idx="5920">
                  <c:v>40621</c:v>
                </c:pt>
                <c:pt idx="5921">
                  <c:v>40622</c:v>
                </c:pt>
                <c:pt idx="5922">
                  <c:v>40623</c:v>
                </c:pt>
                <c:pt idx="5923">
                  <c:v>40624</c:v>
                </c:pt>
                <c:pt idx="5924">
                  <c:v>40625</c:v>
                </c:pt>
                <c:pt idx="5925">
                  <c:v>40626</c:v>
                </c:pt>
                <c:pt idx="5926">
                  <c:v>40627</c:v>
                </c:pt>
                <c:pt idx="5927">
                  <c:v>40628</c:v>
                </c:pt>
                <c:pt idx="5928">
                  <c:v>40629</c:v>
                </c:pt>
                <c:pt idx="5929">
                  <c:v>40630</c:v>
                </c:pt>
                <c:pt idx="5930">
                  <c:v>40631</c:v>
                </c:pt>
                <c:pt idx="5931">
                  <c:v>40632</c:v>
                </c:pt>
                <c:pt idx="5932">
                  <c:v>40633</c:v>
                </c:pt>
                <c:pt idx="5933">
                  <c:v>40634</c:v>
                </c:pt>
                <c:pt idx="5934">
                  <c:v>40635</c:v>
                </c:pt>
                <c:pt idx="5935">
                  <c:v>40636</c:v>
                </c:pt>
                <c:pt idx="5936">
                  <c:v>40637</c:v>
                </c:pt>
                <c:pt idx="5937">
                  <c:v>40638</c:v>
                </c:pt>
                <c:pt idx="5938">
                  <c:v>40639</c:v>
                </c:pt>
                <c:pt idx="5939">
                  <c:v>40640</c:v>
                </c:pt>
                <c:pt idx="5940">
                  <c:v>40641</c:v>
                </c:pt>
                <c:pt idx="5941">
                  <c:v>40642</c:v>
                </c:pt>
                <c:pt idx="5942">
                  <c:v>40643</c:v>
                </c:pt>
                <c:pt idx="5943">
                  <c:v>40644</c:v>
                </c:pt>
                <c:pt idx="5944">
                  <c:v>40645</c:v>
                </c:pt>
                <c:pt idx="5945">
                  <c:v>40646</c:v>
                </c:pt>
                <c:pt idx="5946">
                  <c:v>40647</c:v>
                </c:pt>
                <c:pt idx="5947">
                  <c:v>40648</c:v>
                </c:pt>
                <c:pt idx="5948">
                  <c:v>40649</c:v>
                </c:pt>
                <c:pt idx="5949">
                  <c:v>40650</c:v>
                </c:pt>
                <c:pt idx="5950">
                  <c:v>40651</c:v>
                </c:pt>
                <c:pt idx="5951">
                  <c:v>40652</c:v>
                </c:pt>
                <c:pt idx="5952">
                  <c:v>40653</c:v>
                </c:pt>
                <c:pt idx="5953">
                  <c:v>40654</c:v>
                </c:pt>
                <c:pt idx="5954">
                  <c:v>40655</c:v>
                </c:pt>
                <c:pt idx="5955">
                  <c:v>40656</c:v>
                </c:pt>
                <c:pt idx="5956">
                  <c:v>40657</c:v>
                </c:pt>
                <c:pt idx="5957">
                  <c:v>40658</c:v>
                </c:pt>
                <c:pt idx="5958">
                  <c:v>40659</c:v>
                </c:pt>
                <c:pt idx="5959">
                  <c:v>40660</c:v>
                </c:pt>
                <c:pt idx="5960">
                  <c:v>40661</c:v>
                </c:pt>
                <c:pt idx="5961">
                  <c:v>40662</c:v>
                </c:pt>
                <c:pt idx="5962">
                  <c:v>40663</c:v>
                </c:pt>
                <c:pt idx="5963">
                  <c:v>40664</c:v>
                </c:pt>
                <c:pt idx="5964">
                  <c:v>40665</c:v>
                </c:pt>
                <c:pt idx="5965">
                  <c:v>40666</c:v>
                </c:pt>
                <c:pt idx="5966">
                  <c:v>40667</c:v>
                </c:pt>
                <c:pt idx="5967">
                  <c:v>40668</c:v>
                </c:pt>
                <c:pt idx="5968">
                  <c:v>40669</c:v>
                </c:pt>
                <c:pt idx="5969">
                  <c:v>40670</c:v>
                </c:pt>
                <c:pt idx="5970">
                  <c:v>40671</c:v>
                </c:pt>
                <c:pt idx="5971">
                  <c:v>40672</c:v>
                </c:pt>
                <c:pt idx="5972">
                  <c:v>40673</c:v>
                </c:pt>
                <c:pt idx="5973">
                  <c:v>40674</c:v>
                </c:pt>
                <c:pt idx="5974">
                  <c:v>40675</c:v>
                </c:pt>
                <c:pt idx="5975">
                  <c:v>40676</c:v>
                </c:pt>
                <c:pt idx="5976">
                  <c:v>40677</c:v>
                </c:pt>
                <c:pt idx="5977">
                  <c:v>40678</c:v>
                </c:pt>
                <c:pt idx="5978">
                  <c:v>40679</c:v>
                </c:pt>
                <c:pt idx="5979">
                  <c:v>40680</c:v>
                </c:pt>
                <c:pt idx="5980">
                  <c:v>40681</c:v>
                </c:pt>
                <c:pt idx="5981">
                  <c:v>40682</c:v>
                </c:pt>
                <c:pt idx="5982">
                  <c:v>40683</c:v>
                </c:pt>
                <c:pt idx="5983">
                  <c:v>40684</c:v>
                </c:pt>
                <c:pt idx="5984">
                  <c:v>40685</c:v>
                </c:pt>
                <c:pt idx="5985">
                  <c:v>40686</c:v>
                </c:pt>
                <c:pt idx="5986">
                  <c:v>40687</c:v>
                </c:pt>
                <c:pt idx="5987">
                  <c:v>40688</c:v>
                </c:pt>
                <c:pt idx="5988">
                  <c:v>40689</c:v>
                </c:pt>
                <c:pt idx="5989">
                  <c:v>40690</c:v>
                </c:pt>
                <c:pt idx="5990">
                  <c:v>40691</c:v>
                </c:pt>
                <c:pt idx="5991">
                  <c:v>40692</c:v>
                </c:pt>
                <c:pt idx="5992">
                  <c:v>40693</c:v>
                </c:pt>
                <c:pt idx="5993">
                  <c:v>40694</c:v>
                </c:pt>
                <c:pt idx="5994">
                  <c:v>40695</c:v>
                </c:pt>
                <c:pt idx="5995">
                  <c:v>40696</c:v>
                </c:pt>
                <c:pt idx="5996">
                  <c:v>40697</c:v>
                </c:pt>
                <c:pt idx="5997">
                  <c:v>40698</c:v>
                </c:pt>
                <c:pt idx="5998">
                  <c:v>40699</c:v>
                </c:pt>
                <c:pt idx="5999">
                  <c:v>40700</c:v>
                </c:pt>
                <c:pt idx="6000">
                  <c:v>40701</c:v>
                </c:pt>
                <c:pt idx="6001">
                  <c:v>40702</c:v>
                </c:pt>
                <c:pt idx="6002">
                  <c:v>40703</c:v>
                </c:pt>
                <c:pt idx="6003">
                  <c:v>40704</c:v>
                </c:pt>
                <c:pt idx="6004">
                  <c:v>40705</c:v>
                </c:pt>
                <c:pt idx="6005">
                  <c:v>40706</c:v>
                </c:pt>
                <c:pt idx="6006">
                  <c:v>40707</c:v>
                </c:pt>
                <c:pt idx="6007">
                  <c:v>40708</c:v>
                </c:pt>
                <c:pt idx="6008">
                  <c:v>40709</c:v>
                </c:pt>
                <c:pt idx="6009">
                  <c:v>40710</c:v>
                </c:pt>
                <c:pt idx="6010">
                  <c:v>40711</c:v>
                </c:pt>
                <c:pt idx="6011">
                  <c:v>40712</c:v>
                </c:pt>
                <c:pt idx="6012">
                  <c:v>40713</c:v>
                </c:pt>
                <c:pt idx="6013">
                  <c:v>40714</c:v>
                </c:pt>
                <c:pt idx="6014">
                  <c:v>40715</c:v>
                </c:pt>
                <c:pt idx="6015">
                  <c:v>40716</c:v>
                </c:pt>
                <c:pt idx="6016">
                  <c:v>40717</c:v>
                </c:pt>
                <c:pt idx="6017">
                  <c:v>40718</c:v>
                </c:pt>
                <c:pt idx="6018">
                  <c:v>40719</c:v>
                </c:pt>
                <c:pt idx="6019">
                  <c:v>40720</c:v>
                </c:pt>
                <c:pt idx="6020">
                  <c:v>40721</c:v>
                </c:pt>
                <c:pt idx="6021">
                  <c:v>40722</c:v>
                </c:pt>
                <c:pt idx="6022">
                  <c:v>40723</c:v>
                </c:pt>
                <c:pt idx="6023">
                  <c:v>40724</c:v>
                </c:pt>
                <c:pt idx="6024">
                  <c:v>40725</c:v>
                </c:pt>
                <c:pt idx="6025">
                  <c:v>40726</c:v>
                </c:pt>
                <c:pt idx="6026">
                  <c:v>40727</c:v>
                </c:pt>
                <c:pt idx="6027">
                  <c:v>40728</c:v>
                </c:pt>
                <c:pt idx="6028">
                  <c:v>40729</c:v>
                </c:pt>
                <c:pt idx="6029">
                  <c:v>40730</c:v>
                </c:pt>
                <c:pt idx="6030">
                  <c:v>40731</c:v>
                </c:pt>
                <c:pt idx="6031">
                  <c:v>40732</c:v>
                </c:pt>
                <c:pt idx="6032">
                  <c:v>40733</c:v>
                </c:pt>
                <c:pt idx="6033">
                  <c:v>40734</c:v>
                </c:pt>
                <c:pt idx="6034">
                  <c:v>40735</c:v>
                </c:pt>
                <c:pt idx="6035">
                  <c:v>40736</c:v>
                </c:pt>
                <c:pt idx="6036">
                  <c:v>40737</c:v>
                </c:pt>
                <c:pt idx="6037">
                  <c:v>40738</c:v>
                </c:pt>
                <c:pt idx="6038">
                  <c:v>40739</c:v>
                </c:pt>
                <c:pt idx="6039">
                  <c:v>40740</c:v>
                </c:pt>
                <c:pt idx="6040">
                  <c:v>40741</c:v>
                </c:pt>
                <c:pt idx="6041">
                  <c:v>40742</c:v>
                </c:pt>
                <c:pt idx="6042">
                  <c:v>40743</c:v>
                </c:pt>
                <c:pt idx="6043">
                  <c:v>40744</c:v>
                </c:pt>
                <c:pt idx="6044">
                  <c:v>40745</c:v>
                </c:pt>
                <c:pt idx="6045">
                  <c:v>40746</c:v>
                </c:pt>
                <c:pt idx="6046">
                  <c:v>40747</c:v>
                </c:pt>
                <c:pt idx="6047">
                  <c:v>40748</c:v>
                </c:pt>
                <c:pt idx="6048">
                  <c:v>40749</c:v>
                </c:pt>
                <c:pt idx="6049">
                  <c:v>40750</c:v>
                </c:pt>
                <c:pt idx="6050">
                  <c:v>40751</c:v>
                </c:pt>
                <c:pt idx="6051">
                  <c:v>40752</c:v>
                </c:pt>
                <c:pt idx="6052">
                  <c:v>40753</c:v>
                </c:pt>
                <c:pt idx="6053">
                  <c:v>40754</c:v>
                </c:pt>
                <c:pt idx="6054">
                  <c:v>40755</c:v>
                </c:pt>
                <c:pt idx="6055">
                  <c:v>40756</c:v>
                </c:pt>
                <c:pt idx="6056">
                  <c:v>40757</c:v>
                </c:pt>
                <c:pt idx="6057">
                  <c:v>40758</c:v>
                </c:pt>
                <c:pt idx="6058">
                  <c:v>40759</c:v>
                </c:pt>
                <c:pt idx="6059">
                  <c:v>40760</c:v>
                </c:pt>
                <c:pt idx="6060">
                  <c:v>40761</c:v>
                </c:pt>
                <c:pt idx="6061">
                  <c:v>40762</c:v>
                </c:pt>
                <c:pt idx="6062">
                  <c:v>40763</c:v>
                </c:pt>
                <c:pt idx="6063">
                  <c:v>40764</c:v>
                </c:pt>
                <c:pt idx="6064">
                  <c:v>40765</c:v>
                </c:pt>
                <c:pt idx="6065">
                  <c:v>40766</c:v>
                </c:pt>
                <c:pt idx="6066">
                  <c:v>40767</c:v>
                </c:pt>
                <c:pt idx="6067">
                  <c:v>40768</c:v>
                </c:pt>
                <c:pt idx="6068">
                  <c:v>40769</c:v>
                </c:pt>
                <c:pt idx="6069">
                  <c:v>40770</c:v>
                </c:pt>
                <c:pt idx="6070">
                  <c:v>40771</c:v>
                </c:pt>
                <c:pt idx="6071">
                  <c:v>40772</c:v>
                </c:pt>
                <c:pt idx="6072">
                  <c:v>40773</c:v>
                </c:pt>
                <c:pt idx="6073">
                  <c:v>40774</c:v>
                </c:pt>
                <c:pt idx="6074">
                  <c:v>40775</c:v>
                </c:pt>
                <c:pt idx="6075">
                  <c:v>40776</c:v>
                </c:pt>
                <c:pt idx="6076">
                  <c:v>40777</c:v>
                </c:pt>
                <c:pt idx="6077">
                  <c:v>40778</c:v>
                </c:pt>
                <c:pt idx="6078">
                  <c:v>40779</c:v>
                </c:pt>
                <c:pt idx="6079">
                  <c:v>40780</c:v>
                </c:pt>
                <c:pt idx="6080">
                  <c:v>40781</c:v>
                </c:pt>
                <c:pt idx="6081">
                  <c:v>40782</c:v>
                </c:pt>
                <c:pt idx="6082">
                  <c:v>40783</c:v>
                </c:pt>
                <c:pt idx="6083">
                  <c:v>40784</c:v>
                </c:pt>
                <c:pt idx="6084">
                  <c:v>40785</c:v>
                </c:pt>
                <c:pt idx="6085">
                  <c:v>40786</c:v>
                </c:pt>
                <c:pt idx="6086">
                  <c:v>40787</c:v>
                </c:pt>
                <c:pt idx="6087">
                  <c:v>40788</c:v>
                </c:pt>
                <c:pt idx="6088">
                  <c:v>40789</c:v>
                </c:pt>
                <c:pt idx="6089">
                  <c:v>40790</c:v>
                </c:pt>
                <c:pt idx="6090">
                  <c:v>40791</c:v>
                </c:pt>
                <c:pt idx="6091">
                  <c:v>40792</c:v>
                </c:pt>
                <c:pt idx="6092">
                  <c:v>40793</c:v>
                </c:pt>
                <c:pt idx="6093">
                  <c:v>40794</c:v>
                </c:pt>
                <c:pt idx="6094">
                  <c:v>40795</c:v>
                </c:pt>
                <c:pt idx="6095">
                  <c:v>40796</c:v>
                </c:pt>
                <c:pt idx="6096">
                  <c:v>40797</c:v>
                </c:pt>
                <c:pt idx="6097">
                  <c:v>40798</c:v>
                </c:pt>
                <c:pt idx="6098">
                  <c:v>40799</c:v>
                </c:pt>
                <c:pt idx="6099">
                  <c:v>40800</c:v>
                </c:pt>
                <c:pt idx="6100">
                  <c:v>40801</c:v>
                </c:pt>
                <c:pt idx="6101">
                  <c:v>40802</c:v>
                </c:pt>
                <c:pt idx="6102">
                  <c:v>40803</c:v>
                </c:pt>
                <c:pt idx="6103">
                  <c:v>40804</c:v>
                </c:pt>
                <c:pt idx="6104">
                  <c:v>40805</c:v>
                </c:pt>
                <c:pt idx="6105">
                  <c:v>40806</c:v>
                </c:pt>
                <c:pt idx="6106">
                  <c:v>40807</c:v>
                </c:pt>
                <c:pt idx="6107">
                  <c:v>40808</c:v>
                </c:pt>
                <c:pt idx="6108">
                  <c:v>40809</c:v>
                </c:pt>
                <c:pt idx="6109">
                  <c:v>40810</c:v>
                </c:pt>
                <c:pt idx="6110">
                  <c:v>40811</c:v>
                </c:pt>
                <c:pt idx="6111">
                  <c:v>40812</c:v>
                </c:pt>
                <c:pt idx="6112">
                  <c:v>40813</c:v>
                </c:pt>
                <c:pt idx="6113">
                  <c:v>40814</c:v>
                </c:pt>
                <c:pt idx="6114">
                  <c:v>40815</c:v>
                </c:pt>
                <c:pt idx="6115">
                  <c:v>40816</c:v>
                </c:pt>
                <c:pt idx="6116">
                  <c:v>40817</c:v>
                </c:pt>
                <c:pt idx="6117">
                  <c:v>40818</c:v>
                </c:pt>
                <c:pt idx="6118">
                  <c:v>40819</c:v>
                </c:pt>
                <c:pt idx="6119">
                  <c:v>40820</c:v>
                </c:pt>
                <c:pt idx="6120">
                  <c:v>40821</c:v>
                </c:pt>
                <c:pt idx="6121">
                  <c:v>40822</c:v>
                </c:pt>
                <c:pt idx="6122">
                  <c:v>40823</c:v>
                </c:pt>
                <c:pt idx="6123">
                  <c:v>40824</c:v>
                </c:pt>
                <c:pt idx="6124">
                  <c:v>40825</c:v>
                </c:pt>
                <c:pt idx="6125">
                  <c:v>40826</c:v>
                </c:pt>
                <c:pt idx="6126">
                  <c:v>40827</c:v>
                </c:pt>
                <c:pt idx="6127">
                  <c:v>40828</c:v>
                </c:pt>
                <c:pt idx="6128">
                  <c:v>40829</c:v>
                </c:pt>
                <c:pt idx="6129">
                  <c:v>40830</c:v>
                </c:pt>
                <c:pt idx="6130">
                  <c:v>40831</c:v>
                </c:pt>
                <c:pt idx="6131">
                  <c:v>40832</c:v>
                </c:pt>
                <c:pt idx="6132">
                  <c:v>40833</c:v>
                </c:pt>
                <c:pt idx="6133">
                  <c:v>40834</c:v>
                </c:pt>
                <c:pt idx="6134">
                  <c:v>40835</c:v>
                </c:pt>
                <c:pt idx="6135">
                  <c:v>40836</c:v>
                </c:pt>
                <c:pt idx="6136">
                  <c:v>40837</c:v>
                </c:pt>
                <c:pt idx="6137">
                  <c:v>40838</c:v>
                </c:pt>
                <c:pt idx="6138">
                  <c:v>40839</c:v>
                </c:pt>
                <c:pt idx="6139">
                  <c:v>40840</c:v>
                </c:pt>
                <c:pt idx="6140">
                  <c:v>40841</c:v>
                </c:pt>
                <c:pt idx="6141">
                  <c:v>40842</c:v>
                </c:pt>
                <c:pt idx="6142">
                  <c:v>40843</c:v>
                </c:pt>
                <c:pt idx="6143">
                  <c:v>40844</c:v>
                </c:pt>
                <c:pt idx="6144">
                  <c:v>40845</c:v>
                </c:pt>
                <c:pt idx="6145">
                  <c:v>40846</c:v>
                </c:pt>
                <c:pt idx="6146">
                  <c:v>40847</c:v>
                </c:pt>
                <c:pt idx="6147">
                  <c:v>40848</c:v>
                </c:pt>
                <c:pt idx="6148">
                  <c:v>40849</c:v>
                </c:pt>
                <c:pt idx="6149">
                  <c:v>40850</c:v>
                </c:pt>
                <c:pt idx="6150">
                  <c:v>40851</c:v>
                </c:pt>
                <c:pt idx="6151">
                  <c:v>40852</c:v>
                </c:pt>
                <c:pt idx="6152">
                  <c:v>40853</c:v>
                </c:pt>
                <c:pt idx="6153">
                  <c:v>40854</c:v>
                </c:pt>
                <c:pt idx="6154">
                  <c:v>40855</c:v>
                </c:pt>
                <c:pt idx="6155">
                  <c:v>40856</c:v>
                </c:pt>
                <c:pt idx="6156">
                  <c:v>40857</c:v>
                </c:pt>
                <c:pt idx="6157">
                  <c:v>40858</c:v>
                </c:pt>
                <c:pt idx="6158">
                  <c:v>40859</c:v>
                </c:pt>
                <c:pt idx="6159">
                  <c:v>40860</c:v>
                </c:pt>
                <c:pt idx="6160">
                  <c:v>40861</c:v>
                </c:pt>
                <c:pt idx="6161">
                  <c:v>40862</c:v>
                </c:pt>
                <c:pt idx="6162">
                  <c:v>40863</c:v>
                </c:pt>
                <c:pt idx="6163">
                  <c:v>40864</c:v>
                </c:pt>
                <c:pt idx="6164">
                  <c:v>40865</c:v>
                </c:pt>
                <c:pt idx="6165">
                  <c:v>40866</c:v>
                </c:pt>
                <c:pt idx="6166">
                  <c:v>40867</c:v>
                </c:pt>
                <c:pt idx="6167">
                  <c:v>40868</c:v>
                </c:pt>
                <c:pt idx="6168">
                  <c:v>40869</c:v>
                </c:pt>
                <c:pt idx="6169">
                  <c:v>40870</c:v>
                </c:pt>
                <c:pt idx="6170">
                  <c:v>40871</c:v>
                </c:pt>
                <c:pt idx="6171">
                  <c:v>40872</c:v>
                </c:pt>
                <c:pt idx="6172">
                  <c:v>40873</c:v>
                </c:pt>
                <c:pt idx="6173">
                  <c:v>40874</c:v>
                </c:pt>
                <c:pt idx="6174">
                  <c:v>40875</c:v>
                </c:pt>
                <c:pt idx="6175">
                  <c:v>40876</c:v>
                </c:pt>
                <c:pt idx="6176">
                  <c:v>40877</c:v>
                </c:pt>
                <c:pt idx="6177">
                  <c:v>40878</c:v>
                </c:pt>
                <c:pt idx="6178">
                  <c:v>40879</c:v>
                </c:pt>
                <c:pt idx="6179">
                  <c:v>40880</c:v>
                </c:pt>
                <c:pt idx="6180">
                  <c:v>40881</c:v>
                </c:pt>
                <c:pt idx="6181">
                  <c:v>40882</c:v>
                </c:pt>
                <c:pt idx="6182">
                  <c:v>40883</c:v>
                </c:pt>
                <c:pt idx="6183">
                  <c:v>40884</c:v>
                </c:pt>
                <c:pt idx="6184">
                  <c:v>40885</c:v>
                </c:pt>
                <c:pt idx="6185">
                  <c:v>40886</c:v>
                </c:pt>
                <c:pt idx="6186">
                  <c:v>40887</c:v>
                </c:pt>
                <c:pt idx="6187">
                  <c:v>40888</c:v>
                </c:pt>
                <c:pt idx="6188">
                  <c:v>40889</c:v>
                </c:pt>
                <c:pt idx="6189">
                  <c:v>40890</c:v>
                </c:pt>
                <c:pt idx="6190">
                  <c:v>40891</c:v>
                </c:pt>
                <c:pt idx="6191">
                  <c:v>40892</c:v>
                </c:pt>
                <c:pt idx="6192">
                  <c:v>40893</c:v>
                </c:pt>
                <c:pt idx="6193">
                  <c:v>40894</c:v>
                </c:pt>
                <c:pt idx="6194">
                  <c:v>40895</c:v>
                </c:pt>
                <c:pt idx="6195">
                  <c:v>40896</c:v>
                </c:pt>
                <c:pt idx="6196">
                  <c:v>40897</c:v>
                </c:pt>
                <c:pt idx="6197">
                  <c:v>40898</c:v>
                </c:pt>
                <c:pt idx="6198">
                  <c:v>40899</c:v>
                </c:pt>
                <c:pt idx="6199">
                  <c:v>40900</c:v>
                </c:pt>
                <c:pt idx="6200">
                  <c:v>40901</c:v>
                </c:pt>
                <c:pt idx="6201">
                  <c:v>40902</c:v>
                </c:pt>
                <c:pt idx="6202">
                  <c:v>40903</c:v>
                </c:pt>
                <c:pt idx="6203">
                  <c:v>40904</c:v>
                </c:pt>
                <c:pt idx="6204">
                  <c:v>40905</c:v>
                </c:pt>
                <c:pt idx="6205">
                  <c:v>40906</c:v>
                </c:pt>
                <c:pt idx="6206">
                  <c:v>40907</c:v>
                </c:pt>
                <c:pt idx="6207">
                  <c:v>40908</c:v>
                </c:pt>
                <c:pt idx="6208">
                  <c:v>40909</c:v>
                </c:pt>
                <c:pt idx="6209">
                  <c:v>40910</c:v>
                </c:pt>
                <c:pt idx="6210">
                  <c:v>40911</c:v>
                </c:pt>
                <c:pt idx="6211">
                  <c:v>40912</c:v>
                </c:pt>
                <c:pt idx="6212">
                  <c:v>40913</c:v>
                </c:pt>
                <c:pt idx="6213">
                  <c:v>40914</c:v>
                </c:pt>
                <c:pt idx="6214">
                  <c:v>40915</c:v>
                </c:pt>
                <c:pt idx="6215">
                  <c:v>40916</c:v>
                </c:pt>
                <c:pt idx="6216">
                  <c:v>40917</c:v>
                </c:pt>
                <c:pt idx="6217">
                  <c:v>40918</c:v>
                </c:pt>
                <c:pt idx="6218">
                  <c:v>40919</c:v>
                </c:pt>
                <c:pt idx="6219">
                  <c:v>40920</c:v>
                </c:pt>
                <c:pt idx="6220">
                  <c:v>40921</c:v>
                </c:pt>
                <c:pt idx="6221">
                  <c:v>40922</c:v>
                </c:pt>
                <c:pt idx="6222">
                  <c:v>40923</c:v>
                </c:pt>
                <c:pt idx="6223">
                  <c:v>40924</c:v>
                </c:pt>
                <c:pt idx="6224">
                  <c:v>40925</c:v>
                </c:pt>
                <c:pt idx="6225">
                  <c:v>40926</c:v>
                </c:pt>
                <c:pt idx="6226">
                  <c:v>40927</c:v>
                </c:pt>
                <c:pt idx="6227">
                  <c:v>40928</c:v>
                </c:pt>
                <c:pt idx="6228">
                  <c:v>40929</c:v>
                </c:pt>
                <c:pt idx="6229">
                  <c:v>40930</c:v>
                </c:pt>
                <c:pt idx="6230">
                  <c:v>40931</c:v>
                </c:pt>
                <c:pt idx="6231">
                  <c:v>40932</c:v>
                </c:pt>
                <c:pt idx="6232">
                  <c:v>40933</c:v>
                </c:pt>
                <c:pt idx="6233">
                  <c:v>40934</c:v>
                </c:pt>
                <c:pt idx="6234">
                  <c:v>40935</c:v>
                </c:pt>
                <c:pt idx="6235">
                  <c:v>40936</c:v>
                </c:pt>
                <c:pt idx="6236">
                  <c:v>40937</c:v>
                </c:pt>
                <c:pt idx="6237">
                  <c:v>40938</c:v>
                </c:pt>
                <c:pt idx="6238">
                  <c:v>40939</c:v>
                </c:pt>
                <c:pt idx="6239">
                  <c:v>40940</c:v>
                </c:pt>
                <c:pt idx="6240">
                  <c:v>40941</c:v>
                </c:pt>
                <c:pt idx="6241">
                  <c:v>40942</c:v>
                </c:pt>
                <c:pt idx="6242">
                  <c:v>40943</c:v>
                </c:pt>
                <c:pt idx="6243">
                  <c:v>40944</c:v>
                </c:pt>
                <c:pt idx="6244">
                  <c:v>40945</c:v>
                </c:pt>
                <c:pt idx="6245">
                  <c:v>40946</c:v>
                </c:pt>
                <c:pt idx="6246">
                  <c:v>40947</c:v>
                </c:pt>
                <c:pt idx="6247">
                  <c:v>40948</c:v>
                </c:pt>
                <c:pt idx="6248">
                  <c:v>40949</c:v>
                </c:pt>
                <c:pt idx="6249">
                  <c:v>40950</c:v>
                </c:pt>
                <c:pt idx="6250">
                  <c:v>40951</c:v>
                </c:pt>
                <c:pt idx="6251">
                  <c:v>40952</c:v>
                </c:pt>
                <c:pt idx="6252">
                  <c:v>40953</c:v>
                </c:pt>
                <c:pt idx="6253">
                  <c:v>40954</c:v>
                </c:pt>
                <c:pt idx="6254">
                  <c:v>40955</c:v>
                </c:pt>
                <c:pt idx="6255">
                  <c:v>40956</c:v>
                </c:pt>
                <c:pt idx="6256">
                  <c:v>40957</c:v>
                </c:pt>
                <c:pt idx="6257">
                  <c:v>40958</c:v>
                </c:pt>
                <c:pt idx="6258">
                  <c:v>40959</c:v>
                </c:pt>
                <c:pt idx="6259">
                  <c:v>40960</c:v>
                </c:pt>
                <c:pt idx="6260">
                  <c:v>40961</c:v>
                </c:pt>
                <c:pt idx="6261">
                  <c:v>40962</c:v>
                </c:pt>
                <c:pt idx="6262">
                  <c:v>40963</c:v>
                </c:pt>
                <c:pt idx="6263">
                  <c:v>40964</c:v>
                </c:pt>
                <c:pt idx="6264">
                  <c:v>40965</c:v>
                </c:pt>
                <c:pt idx="6265">
                  <c:v>40966</c:v>
                </c:pt>
                <c:pt idx="6266">
                  <c:v>40967</c:v>
                </c:pt>
                <c:pt idx="6267">
                  <c:v>40968</c:v>
                </c:pt>
                <c:pt idx="6268">
                  <c:v>40969</c:v>
                </c:pt>
                <c:pt idx="6269">
                  <c:v>40970</c:v>
                </c:pt>
                <c:pt idx="6270">
                  <c:v>40971</c:v>
                </c:pt>
                <c:pt idx="6271">
                  <c:v>40972</c:v>
                </c:pt>
                <c:pt idx="6272">
                  <c:v>40973</c:v>
                </c:pt>
                <c:pt idx="6273">
                  <c:v>40974</c:v>
                </c:pt>
                <c:pt idx="6274">
                  <c:v>40975</c:v>
                </c:pt>
                <c:pt idx="6275">
                  <c:v>40976</c:v>
                </c:pt>
                <c:pt idx="6276">
                  <c:v>40977</c:v>
                </c:pt>
                <c:pt idx="6277">
                  <c:v>40978</c:v>
                </c:pt>
                <c:pt idx="6278">
                  <c:v>40979</c:v>
                </c:pt>
                <c:pt idx="6279">
                  <c:v>40980</c:v>
                </c:pt>
                <c:pt idx="6280">
                  <c:v>40981</c:v>
                </c:pt>
                <c:pt idx="6281">
                  <c:v>40982</c:v>
                </c:pt>
                <c:pt idx="6282">
                  <c:v>40983</c:v>
                </c:pt>
                <c:pt idx="6283">
                  <c:v>40984</c:v>
                </c:pt>
                <c:pt idx="6284">
                  <c:v>40985</c:v>
                </c:pt>
                <c:pt idx="6285">
                  <c:v>40986</c:v>
                </c:pt>
                <c:pt idx="6286">
                  <c:v>40987</c:v>
                </c:pt>
                <c:pt idx="6287">
                  <c:v>40988</c:v>
                </c:pt>
                <c:pt idx="6288">
                  <c:v>40989</c:v>
                </c:pt>
                <c:pt idx="6289">
                  <c:v>40990</c:v>
                </c:pt>
                <c:pt idx="6290">
                  <c:v>40991</c:v>
                </c:pt>
                <c:pt idx="6291">
                  <c:v>40992</c:v>
                </c:pt>
                <c:pt idx="6292">
                  <c:v>40993</c:v>
                </c:pt>
                <c:pt idx="6293">
                  <c:v>40994</c:v>
                </c:pt>
                <c:pt idx="6294">
                  <c:v>40995</c:v>
                </c:pt>
                <c:pt idx="6295">
                  <c:v>40996</c:v>
                </c:pt>
                <c:pt idx="6296">
                  <c:v>40997</c:v>
                </c:pt>
                <c:pt idx="6297">
                  <c:v>40998</c:v>
                </c:pt>
                <c:pt idx="6298">
                  <c:v>40999</c:v>
                </c:pt>
                <c:pt idx="6299">
                  <c:v>41000</c:v>
                </c:pt>
                <c:pt idx="6300">
                  <c:v>41001</c:v>
                </c:pt>
                <c:pt idx="6301">
                  <c:v>41002</c:v>
                </c:pt>
                <c:pt idx="6302">
                  <c:v>41003</c:v>
                </c:pt>
                <c:pt idx="6303">
                  <c:v>41004</c:v>
                </c:pt>
                <c:pt idx="6304">
                  <c:v>41005</c:v>
                </c:pt>
                <c:pt idx="6305">
                  <c:v>41006</c:v>
                </c:pt>
                <c:pt idx="6306">
                  <c:v>41007</c:v>
                </c:pt>
                <c:pt idx="6307">
                  <c:v>41008</c:v>
                </c:pt>
                <c:pt idx="6308">
                  <c:v>41009</c:v>
                </c:pt>
                <c:pt idx="6309">
                  <c:v>41010</c:v>
                </c:pt>
                <c:pt idx="6310">
                  <c:v>41011</c:v>
                </c:pt>
                <c:pt idx="6311">
                  <c:v>41012</c:v>
                </c:pt>
                <c:pt idx="6312">
                  <c:v>41013</c:v>
                </c:pt>
                <c:pt idx="6313">
                  <c:v>41014</c:v>
                </c:pt>
                <c:pt idx="6314">
                  <c:v>41015</c:v>
                </c:pt>
                <c:pt idx="6315">
                  <c:v>41016</c:v>
                </c:pt>
                <c:pt idx="6316">
                  <c:v>41017</c:v>
                </c:pt>
                <c:pt idx="6317">
                  <c:v>41018</c:v>
                </c:pt>
                <c:pt idx="6318">
                  <c:v>41019</c:v>
                </c:pt>
                <c:pt idx="6319">
                  <c:v>41020</c:v>
                </c:pt>
                <c:pt idx="6320">
                  <c:v>41021</c:v>
                </c:pt>
                <c:pt idx="6321">
                  <c:v>41022</c:v>
                </c:pt>
                <c:pt idx="6322">
                  <c:v>41023</c:v>
                </c:pt>
                <c:pt idx="6323">
                  <c:v>41024</c:v>
                </c:pt>
                <c:pt idx="6324">
                  <c:v>41025</c:v>
                </c:pt>
                <c:pt idx="6325">
                  <c:v>41026</c:v>
                </c:pt>
                <c:pt idx="6326">
                  <c:v>41027</c:v>
                </c:pt>
                <c:pt idx="6327">
                  <c:v>41028</c:v>
                </c:pt>
                <c:pt idx="6328">
                  <c:v>41029</c:v>
                </c:pt>
                <c:pt idx="6329">
                  <c:v>41030</c:v>
                </c:pt>
                <c:pt idx="6330">
                  <c:v>41031</c:v>
                </c:pt>
                <c:pt idx="6331">
                  <c:v>41032</c:v>
                </c:pt>
                <c:pt idx="6332">
                  <c:v>41033</c:v>
                </c:pt>
                <c:pt idx="6333">
                  <c:v>41034</c:v>
                </c:pt>
                <c:pt idx="6334">
                  <c:v>41035</c:v>
                </c:pt>
                <c:pt idx="6335">
                  <c:v>41036</c:v>
                </c:pt>
                <c:pt idx="6336">
                  <c:v>41037</c:v>
                </c:pt>
                <c:pt idx="6337">
                  <c:v>41038</c:v>
                </c:pt>
                <c:pt idx="6338">
                  <c:v>41039</c:v>
                </c:pt>
                <c:pt idx="6339">
                  <c:v>41040</c:v>
                </c:pt>
                <c:pt idx="6340">
                  <c:v>41041</c:v>
                </c:pt>
                <c:pt idx="6341">
                  <c:v>41042</c:v>
                </c:pt>
                <c:pt idx="6342">
                  <c:v>41043</c:v>
                </c:pt>
                <c:pt idx="6343">
                  <c:v>41044</c:v>
                </c:pt>
                <c:pt idx="6344">
                  <c:v>41045</c:v>
                </c:pt>
                <c:pt idx="6345">
                  <c:v>41046</c:v>
                </c:pt>
                <c:pt idx="6346">
                  <c:v>41047</c:v>
                </c:pt>
                <c:pt idx="6347">
                  <c:v>41048</c:v>
                </c:pt>
                <c:pt idx="6348">
                  <c:v>41049</c:v>
                </c:pt>
                <c:pt idx="6349">
                  <c:v>41050</c:v>
                </c:pt>
                <c:pt idx="6350">
                  <c:v>41051</c:v>
                </c:pt>
                <c:pt idx="6351">
                  <c:v>41052</c:v>
                </c:pt>
                <c:pt idx="6352">
                  <c:v>41053</c:v>
                </c:pt>
                <c:pt idx="6353">
                  <c:v>41054</c:v>
                </c:pt>
                <c:pt idx="6354">
                  <c:v>41055</c:v>
                </c:pt>
                <c:pt idx="6355">
                  <c:v>41056</c:v>
                </c:pt>
                <c:pt idx="6356">
                  <c:v>41057</c:v>
                </c:pt>
                <c:pt idx="6357">
                  <c:v>41058</c:v>
                </c:pt>
                <c:pt idx="6358">
                  <c:v>41059</c:v>
                </c:pt>
                <c:pt idx="6359">
                  <c:v>41060</c:v>
                </c:pt>
                <c:pt idx="6360">
                  <c:v>41061</c:v>
                </c:pt>
                <c:pt idx="6361">
                  <c:v>41062</c:v>
                </c:pt>
                <c:pt idx="6362">
                  <c:v>41063</c:v>
                </c:pt>
                <c:pt idx="6363">
                  <c:v>41064</c:v>
                </c:pt>
                <c:pt idx="6364">
                  <c:v>41065</c:v>
                </c:pt>
                <c:pt idx="6365">
                  <c:v>41066</c:v>
                </c:pt>
                <c:pt idx="6366">
                  <c:v>41067</c:v>
                </c:pt>
                <c:pt idx="6367">
                  <c:v>41068</c:v>
                </c:pt>
                <c:pt idx="6368">
                  <c:v>41069</c:v>
                </c:pt>
                <c:pt idx="6369">
                  <c:v>41070</c:v>
                </c:pt>
                <c:pt idx="6370">
                  <c:v>41071</c:v>
                </c:pt>
                <c:pt idx="6371">
                  <c:v>41072</c:v>
                </c:pt>
                <c:pt idx="6372">
                  <c:v>41073</c:v>
                </c:pt>
                <c:pt idx="6373">
                  <c:v>41074</c:v>
                </c:pt>
                <c:pt idx="6374">
                  <c:v>41075</c:v>
                </c:pt>
                <c:pt idx="6375">
                  <c:v>41076</c:v>
                </c:pt>
                <c:pt idx="6376">
                  <c:v>41077</c:v>
                </c:pt>
                <c:pt idx="6377">
                  <c:v>41078</c:v>
                </c:pt>
                <c:pt idx="6378">
                  <c:v>41079</c:v>
                </c:pt>
                <c:pt idx="6379">
                  <c:v>41080</c:v>
                </c:pt>
                <c:pt idx="6380">
                  <c:v>41081</c:v>
                </c:pt>
                <c:pt idx="6381">
                  <c:v>41082</c:v>
                </c:pt>
                <c:pt idx="6382">
                  <c:v>41083</c:v>
                </c:pt>
                <c:pt idx="6383">
                  <c:v>41084</c:v>
                </c:pt>
                <c:pt idx="6384">
                  <c:v>41085</c:v>
                </c:pt>
                <c:pt idx="6385">
                  <c:v>41086</c:v>
                </c:pt>
                <c:pt idx="6386">
                  <c:v>41087</c:v>
                </c:pt>
                <c:pt idx="6387">
                  <c:v>41088</c:v>
                </c:pt>
                <c:pt idx="6388">
                  <c:v>41089</c:v>
                </c:pt>
                <c:pt idx="6389">
                  <c:v>41090</c:v>
                </c:pt>
                <c:pt idx="6390">
                  <c:v>41091</c:v>
                </c:pt>
                <c:pt idx="6391">
                  <c:v>41092</c:v>
                </c:pt>
                <c:pt idx="6392">
                  <c:v>41093</c:v>
                </c:pt>
                <c:pt idx="6393">
                  <c:v>41094</c:v>
                </c:pt>
                <c:pt idx="6394">
                  <c:v>41095</c:v>
                </c:pt>
                <c:pt idx="6395">
                  <c:v>41096</c:v>
                </c:pt>
                <c:pt idx="6396">
                  <c:v>41097</c:v>
                </c:pt>
                <c:pt idx="6397">
                  <c:v>41098</c:v>
                </c:pt>
                <c:pt idx="6398">
                  <c:v>41099</c:v>
                </c:pt>
                <c:pt idx="6399">
                  <c:v>41100</c:v>
                </c:pt>
                <c:pt idx="6400">
                  <c:v>41101</c:v>
                </c:pt>
                <c:pt idx="6401">
                  <c:v>41102</c:v>
                </c:pt>
                <c:pt idx="6402">
                  <c:v>41103</c:v>
                </c:pt>
                <c:pt idx="6403">
                  <c:v>41104</c:v>
                </c:pt>
                <c:pt idx="6404">
                  <c:v>41105</c:v>
                </c:pt>
                <c:pt idx="6405">
                  <c:v>41106</c:v>
                </c:pt>
                <c:pt idx="6406">
                  <c:v>41107</c:v>
                </c:pt>
                <c:pt idx="6407">
                  <c:v>41108</c:v>
                </c:pt>
                <c:pt idx="6408">
                  <c:v>41109</c:v>
                </c:pt>
                <c:pt idx="6409">
                  <c:v>41110</c:v>
                </c:pt>
                <c:pt idx="6410">
                  <c:v>41111</c:v>
                </c:pt>
                <c:pt idx="6411">
                  <c:v>41112</c:v>
                </c:pt>
                <c:pt idx="6412">
                  <c:v>41113</c:v>
                </c:pt>
                <c:pt idx="6413">
                  <c:v>41114</c:v>
                </c:pt>
                <c:pt idx="6414">
                  <c:v>41115</c:v>
                </c:pt>
                <c:pt idx="6415">
                  <c:v>41116</c:v>
                </c:pt>
                <c:pt idx="6416">
                  <c:v>41117</c:v>
                </c:pt>
                <c:pt idx="6417">
                  <c:v>41118</c:v>
                </c:pt>
                <c:pt idx="6418">
                  <c:v>41119</c:v>
                </c:pt>
                <c:pt idx="6419">
                  <c:v>41120</c:v>
                </c:pt>
                <c:pt idx="6420">
                  <c:v>41121</c:v>
                </c:pt>
                <c:pt idx="6421">
                  <c:v>41122</c:v>
                </c:pt>
                <c:pt idx="6422">
                  <c:v>41123</c:v>
                </c:pt>
                <c:pt idx="6423">
                  <c:v>41124</c:v>
                </c:pt>
                <c:pt idx="6424">
                  <c:v>41125</c:v>
                </c:pt>
                <c:pt idx="6425">
                  <c:v>41126</c:v>
                </c:pt>
                <c:pt idx="6426">
                  <c:v>41127</c:v>
                </c:pt>
                <c:pt idx="6427">
                  <c:v>41128</c:v>
                </c:pt>
                <c:pt idx="6428">
                  <c:v>41129</c:v>
                </c:pt>
                <c:pt idx="6429">
                  <c:v>41130</c:v>
                </c:pt>
                <c:pt idx="6430">
                  <c:v>41131</c:v>
                </c:pt>
                <c:pt idx="6431">
                  <c:v>41132</c:v>
                </c:pt>
                <c:pt idx="6432">
                  <c:v>41133</c:v>
                </c:pt>
                <c:pt idx="6433">
                  <c:v>41134</c:v>
                </c:pt>
                <c:pt idx="6434">
                  <c:v>41135</c:v>
                </c:pt>
                <c:pt idx="6435">
                  <c:v>41136</c:v>
                </c:pt>
                <c:pt idx="6436">
                  <c:v>41137</c:v>
                </c:pt>
                <c:pt idx="6437">
                  <c:v>41138</c:v>
                </c:pt>
                <c:pt idx="6438">
                  <c:v>41139</c:v>
                </c:pt>
                <c:pt idx="6439">
                  <c:v>41140</c:v>
                </c:pt>
                <c:pt idx="6440">
                  <c:v>41141</c:v>
                </c:pt>
                <c:pt idx="6441">
                  <c:v>41142</c:v>
                </c:pt>
                <c:pt idx="6442">
                  <c:v>41143</c:v>
                </c:pt>
                <c:pt idx="6443">
                  <c:v>41144</c:v>
                </c:pt>
                <c:pt idx="6444">
                  <c:v>41145</c:v>
                </c:pt>
                <c:pt idx="6445">
                  <c:v>41146</c:v>
                </c:pt>
                <c:pt idx="6446">
                  <c:v>41147</c:v>
                </c:pt>
                <c:pt idx="6447">
                  <c:v>41148</c:v>
                </c:pt>
                <c:pt idx="6448">
                  <c:v>41149</c:v>
                </c:pt>
                <c:pt idx="6449">
                  <c:v>41150</c:v>
                </c:pt>
                <c:pt idx="6450">
                  <c:v>41151</c:v>
                </c:pt>
                <c:pt idx="6451">
                  <c:v>41152</c:v>
                </c:pt>
                <c:pt idx="6452">
                  <c:v>41153</c:v>
                </c:pt>
                <c:pt idx="6453">
                  <c:v>41154</c:v>
                </c:pt>
                <c:pt idx="6454">
                  <c:v>41155</c:v>
                </c:pt>
                <c:pt idx="6455">
                  <c:v>41156</c:v>
                </c:pt>
                <c:pt idx="6456">
                  <c:v>41157</c:v>
                </c:pt>
                <c:pt idx="6457">
                  <c:v>41158</c:v>
                </c:pt>
                <c:pt idx="6458">
                  <c:v>41159</c:v>
                </c:pt>
                <c:pt idx="6459">
                  <c:v>41160</c:v>
                </c:pt>
                <c:pt idx="6460">
                  <c:v>41161</c:v>
                </c:pt>
                <c:pt idx="6461">
                  <c:v>41162</c:v>
                </c:pt>
                <c:pt idx="6462">
                  <c:v>41163</c:v>
                </c:pt>
                <c:pt idx="6463">
                  <c:v>41164</c:v>
                </c:pt>
                <c:pt idx="6464">
                  <c:v>41165</c:v>
                </c:pt>
                <c:pt idx="6465">
                  <c:v>41166</c:v>
                </c:pt>
                <c:pt idx="6466">
                  <c:v>41167</c:v>
                </c:pt>
                <c:pt idx="6467">
                  <c:v>41168</c:v>
                </c:pt>
                <c:pt idx="6468">
                  <c:v>41169</c:v>
                </c:pt>
                <c:pt idx="6469">
                  <c:v>41170</c:v>
                </c:pt>
                <c:pt idx="6470">
                  <c:v>41171</c:v>
                </c:pt>
                <c:pt idx="6471">
                  <c:v>41172</c:v>
                </c:pt>
                <c:pt idx="6472">
                  <c:v>41173</c:v>
                </c:pt>
                <c:pt idx="6473">
                  <c:v>41174</c:v>
                </c:pt>
                <c:pt idx="6474">
                  <c:v>41175</c:v>
                </c:pt>
                <c:pt idx="6475">
                  <c:v>41176</c:v>
                </c:pt>
                <c:pt idx="6476">
                  <c:v>41177</c:v>
                </c:pt>
                <c:pt idx="6477">
                  <c:v>41178</c:v>
                </c:pt>
                <c:pt idx="6478">
                  <c:v>41179</c:v>
                </c:pt>
                <c:pt idx="6479">
                  <c:v>41180</c:v>
                </c:pt>
                <c:pt idx="6480">
                  <c:v>41181</c:v>
                </c:pt>
                <c:pt idx="6481">
                  <c:v>41182</c:v>
                </c:pt>
                <c:pt idx="6482">
                  <c:v>41183</c:v>
                </c:pt>
                <c:pt idx="6483">
                  <c:v>41184</c:v>
                </c:pt>
                <c:pt idx="6484">
                  <c:v>41185</c:v>
                </c:pt>
                <c:pt idx="6485">
                  <c:v>41186</c:v>
                </c:pt>
                <c:pt idx="6486">
                  <c:v>41187</c:v>
                </c:pt>
                <c:pt idx="6487">
                  <c:v>41188</c:v>
                </c:pt>
                <c:pt idx="6488">
                  <c:v>41189</c:v>
                </c:pt>
                <c:pt idx="6489">
                  <c:v>41190</c:v>
                </c:pt>
                <c:pt idx="6490">
                  <c:v>41191</c:v>
                </c:pt>
                <c:pt idx="6491">
                  <c:v>41192</c:v>
                </c:pt>
                <c:pt idx="6492">
                  <c:v>41193</c:v>
                </c:pt>
                <c:pt idx="6493">
                  <c:v>41194</c:v>
                </c:pt>
                <c:pt idx="6494">
                  <c:v>41195</c:v>
                </c:pt>
                <c:pt idx="6495">
                  <c:v>41196</c:v>
                </c:pt>
                <c:pt idx="6496">
                  <c:v>41197</c:v>
                </c:pt>
                <c:pt idx="6497">
                  <c:v>41198</c:v>
                </c:pt>
                <c:pt idx="6498">
                  <c:v>41199</c:v>
                </c:pt>
                <c:pt idx="6499">
                  <c:v>41200</c:v>
                </c:pt>
                <c:pt idx="6500">
                  <c:v>41201</c:v>
                </c:pt>
                <c:pt idx="6501">
                  <c:v>41202</c:v>
                </c:pt>
                <c:pt idx="6502">
                  <c:v>41203</c:v>
                </c:pt>
                <c:pt idx="6503">
                  <c:v>41204</c:v>
                </c:pt>
                <c:pt idx="6504">
                  <c:v>41205</c:v>
                </c:pt>
                <c:pt idx="6505">
                  <c:v>41206</c:v>
                </c:pt>
                <c:pt idx="6506">
                  <c:v>41207</c:v>
                </c:pt>
                <c:pt idx="6507">
                  <c:v>41208</c:v>
                </c:pt>
                <c:pt idx="6508">
                  <c:v>41209</c:v>
                </c:pt>
                <c:pt idx="6509">
                  <c:v>41210</c:v>
                </c:pt>
                <c:pt idx="6510">
                  <c:v>41211</c:v>
                </c:pt>
                <c:pt idx="6511">
                  <c:v>41212</c:v>
                </c:pt>
                <c:pt idx="6512">
                  <c:v>41213</c:v>
                </c:pt>
                <c:pt idx="6513">
                  <c:v>41214</c:v>
                </c:pt>
                <c:pt idx="6514">
                  <c:v>41215</c:v>
                </c:pt>
                <c:pt idx="6515">
                  <c:v>41216</c:v>
                </c:pt>
                <c:pt idx="6516">
                  <c:v>41217</c:v>
                </c:pt>
                <c:pt idx="6517">
                  <c:v>41218</c:v>
                </c:pt>
                <c:pt idx="6518">
                  <c:v>41219</c:v>
                </c:pt>
                <c:pt idx="6519">
                  <c:v>41220</c:v>
                </c:pt>
                <c:pt idx="6520">
                  <c:v>41221</c:v>
                </c:pt>
                <c:pt idx="6521">
                  <c:v>41222</c:v>
                </c:pt>
                <c:pt idx="6522">
                  <c:v>41223</c:v>
                </c:pt>
                <c:pt idx="6523">
                  <c:v>41224</c:v>
                </c:pt>
                <c:pt idx="6524">
                  <c:v>41225</c:v>
                </c:pt>
                <c:pt idx="6525">
                  <c:v>41226</c:v>
                </c:pt>
                <c:pt idx="6526">
                  <c:v>41227</c:v>
                </c:pt>
                <c:pt idx="6527">
                  <c:v>41228</c:v>
                </c:pt>
                <c:pt idx="6528">
                  <c:v>41229</c:v>
                </c:pt>
                <c:pt idx="6529">
                  <c:v>41230</c:v>
                </c:pt>
                <c:pt idx="6530">
                  <c:v>41231</c:v>
                </c:pt>
                <c:pt idx="6531">
                  <c:v>41232</c:v>
                </c:pt>
                <c:pt idx="6532">
                  <c:v>41233</c:v>
                </c:pt>
                <c:pt idx="6533">
                  <c:v>41234</c:v>
                </c:pt>
                <c:pt idx="6534">
                  <c:v>41235</c:v>
                </c:pt>
                <c:pt idx="6535">
                  <c:v>41236</c:v>
                </c:pt>
                <c:pt idx="6536">
                  <c:v>41237</c:v>
                </c:pt>
                <c:pt idx="6537">
                  <c:v>41238</c:v>
                </c:pt>
                <c:pt idx="6538">
                  <c:v>41239</c:v>
                </c:pt>
                <c:pt idx="6539">
                  <c:v>41240</c:v>
                </c:pt>
                <c:pt idx="6540">
                  <c:v>41241</c:v>
                </c:pt>
                <c:pt idx="6541">
                  <c:v>41242</c:v>
                </c:pt>
                <c:pt idx="6542">
                  <c:v>41243</c:v>
                </c:pt>
                <c:pt idx="6543">
                  <c:v>41244</c:v>
                </c:pt>
                <c:pt idx="6544">
                  <c:v>41245</c:v>
                </c:pt>
                <c:pt idx="6545">
                  <c:v>41246</c:v>
                </c:pt>
                <c:pt idx="6546">
                  <c:v>41247</c:v>
                </c:pt>
                <c:pt idx="6547">
                  <c:v>41248</c:v>
                </c:pt>
                <c:pt idx="6548">
                  <c:v>41249</c:v>
                </c:pt>
                <c:pt idx="6549">
                  <c:v>41250</c:v>
                </c:pt>
                <c:pt idx="6550">
                  <c:v>41251</c:v>
                </c:pt>
                <c:pt idx="6551">
                  <c:v>41252</c:v>
                </c:pt>
                <c:pt idx="6552">
                  <c:v>41253</c:v>
                </c:pt>
                <c:pt idx="6553">
                  <c:v>41254</c:v>
                </c:pt>
                <c:pt idx="6554">
                  <c:v>41255</c:v>
                </c:pt>
                <c:pt idx="6555">
                  <c:v>41256</c:v>
                </c:pt>
                <c:pt idx="6556">
                  <c:v>41257</c:v>
                </c:pt>
                <c:pt idx="6557">
                  <c:v>41258</c:v>
                </c:pt>
                <c:pt idx="6558">
                  <c:v>41259</c:v>
                </c:pt>
                <c:pt idx="6559">
                  <c:v>41260</c:v>
                </c:pt>
                <c:pt idx="6560">
                  <c:v>41261</c:v>
                </c:pt>
                <c:pt idx="6561">
                  <c:v>41262</c:v>
                </c:pt>
                <c:pt idx="6562">
                  <c:v>41263</c:v>
                </c:pt>
                <c:pt idx="6563">
                  <c:v>41264</c:v>
                </c:pt>
                <c:pt idx="6564">
                  <c:v>41265</c:v>
                </c:pt>
                <c:pt idx="6565">
                  <c:v>41266</c:v>
                </c:pt>
                <c:pt idx="6566">
                  <c:v>41267</c:v>
                </c:pt>
                <c:pt idx="6567">
                  <c:v>41268</c:v>
                </c:pt>
                <c:pt idx="6568">
                  <c:v>41269</c:v>
                </c:pt>
                <c:pt idx="6569">
                  <c:v>41270</c:v>
                </c:pt>
                <c:pt idx="6570">
                  <c:v>41271</c:v>
                </c:pt>
                <c:pt idx="6571">
                  <c:v>41272</c:v>
                </c:pt>
                <c:pt idx="6572">
                  <c:v>41273</c:v>
                </c:pt>
                <c:pt idx="6573">
                  <c:v>41274</c:v>
                </c:pt>
                <c:pt idx="6574">
                  <c:v>41275</c:v>
                </c:pt>
                <c:pt idx="6575">
                  <c:v>41276</c:v>
                </c:pt>
                <c:pt idx="6576">
                  <c:v>41277</c:v>
                </c:pt>
                <c:pt idx="6577">
                  <c:v>41278</c:v>
                </c:pt>
                <c:pt idx="6578">
                  <c:v>41279</c:v>
                </c:pt>
                <c:pt idx="6579">
                  <c:v>41280</c:v>
                </c:pt>
                <c:pt idx="6580">
                  <c:v>41281</c:v>
                </c:pt>
                <c:pt idx="6581">
                  <c:v>41282</c:v>
                </c:pt>
                <c:pt idx="6582">
                  <c:v>41283</c:v>
                </c:pt>
                <c:pt idx="6583">
                  <c:v>41284</c:v>
                </c:pt>
                <c:pt idx="6584">
                  <c:v>41285</c:v>
                </c:pt>
                <c:pt idx="6585">
                  <c:v>41286</c:v>
                </c:pt>
                <c:pt idx="6586">
                  <c:v>41287</c:v>
                </c:pt>
                <c:pt idx="6587">
                  <c:v>41288</c:v>
                </c:pt>
                <c:pt idx="6588">
                  <c:v>41289</c:v>
                </c:pt>
                <c:pt idx="6589">
                  <c:v>41290</c:v>
                </c:pt>
                <c:pt idx="6590">
                  <c:v>41291</c:v>
                </c:pt>
                <c:pt idx="6591">
                  <c:v>41292</c:v>
                </c:pt>
                <c:pt idx="6592">
                  <c:v>41293</c:v>
                </c:pt>
                <c:pt idx="6593">
                  <c:v>41294</c:v>
                </c:pt>
                <c:pt idx="6594">
                  <c:v>41295</c:v>
                </c:pt>
                <c:pt idx="6595">
                  <c:v>41296</c:v>
                </c:pt>
                <c:pt idx="6596">
                  <c:v>41297</c:v>
                </c:pt>
                <c:pt idx="6597">
                  <c:v>41298</c:v>
                </c:pt>
                <c:pt idx="6598">
                  <c:v>41299</c:v>
                </c:pt>
                <c:pt idx="6599">
                  <c:v>41300</c:v>
                </c:pt>
                <c:pt idx="6600">
                  <c:v>41301</c:v>
                </c:pt>
                <c:pt idx="6601">
                  <c:v>41302</c:v>
                </c:pt>
                <c:pt idx="6602">
                  <c:v>41303</c:v>
                </c:pt>
                <c:pt idx="6603">
                  <c:v>41304</c:v>
                </c:pt>
                <c:pt idx="6604">
                  <c:v>41305</c:v>
                </c:pt>
                <c:pt idx="6605">
                  <c:v>41306</c:v>
                </c:pt>
                <c:pt idx="6606">
                  <c:v>41307</c:v>
                </c:pt>
                <c:pt idx="6607">
                  <c:v>41308</c:v>
                </c:pt>
                <c:pt idx="6608">
                  <c:v>41309</c:v>
                </c:pt>
                <c:pt idx="6609">
                  <c:v>41310</c:v>
                </c:pt>
                <c:pt idx="6610">
                  <c:v>41311</c:v>
                </c:pt>
                <c:pt idx="6611">
                  <c:v>41312</c:v>
                </c:pt>
                <c:pt idx="6612">
                  <c:v>41313</c:v>
                </c:pt>
                <c:pt idx="6613">
                  <c:v>41314</c:v>
                </c:pt>
                <c:pt idx="6614">
                  <c:v>41315</c:v>
                </c:pt>
                <c:pt idx="6615">
                  <c:v>41316</c:v>
                </c:pt>
                <c:pt idx="6616">
                  <c:v>41317</c:v>
                </c:pt>
                <c:pt idx="6617">
                  <c:v>41318</c:v>
                </c:pt>
                <c:pt idx="6618">
                  <c:v>41319</c:v>
                </c:pt>
                <c:pt idx="6619">
                  <c:v>41320</c:v>
                </c:pt>
                <c:pt idx="6620">
                  <c:v>41321</c:v>
                </c:pt>
                <c:pt idx="6621">
                  <c:v>41322</c:v>
                </c:pt>
                <c:pt idx="6622">
                  <c:v>41323</c:v>
                </c:pt>
                <c:pt idx="6623">
                  <c:v>41324</c:v>
                </c:pt>
                <c:pt idx="6624">
                  <c:v>41325</c:v>
                </c:pt>
                <c:pt idx="6625">
                  <c:v>41326</c:v>
                </c:pt>
                <c:pt idx="6626">
                  <c:v>41327</c:v>
                </c:pt>
                <c:pt idx="6627">
                  <c:v>41328</c:v>
                </c:pt>
                <c:pt idx="6628">
                  <c:v>41329</c:v>
                </c:pt>
                <c:pt idx="6629">
                  <c:v>41330</c:v>
                </c:pt>
                <c:pt idx="6630">
                  <c:v>41331</c:v>
                </c:pt>
                <c:pt idx="6631">
                  <c:v>41332</c:v>
                </c:pt>
                <c:pt idx="6632">
                  <c:v>41333</c:v>
                </c:pt>
                <c:pt idx="6633">
                  <c:v>41334</c:v>
                </c:pt>
                <c:pt idx="6634">
                  <c:v>41335</c:v>
                </c:pt>
                <c:pt idx="6635">
                  <c:v>41336</c:v>
                </c:pt>
                <c:pt idx="6636">
                  <c:v>41337</c:v>
                </c:pt>
                <c:pt idx="6637">
                  <c:v>41338</c:v>
                </c:pt>
                <c:pt idx="6638">
                  <c:v>41339</c:v>
                </c:pt>
                <c:pt idx="6639">
                  <c:v>41340</c:v>
                </c:pt>
                <c:pt idx="6640">
                  <c:v>41341</c:v>
                </c:pt>
                <c:pt idx="6641">
                  <c:v>41342</c:v>
                </c:pt>
                <c:pt idx="6642">
                  <c:v>41343</c:v>
                </c:pt>
                <c:pt idx="6643">
                  <c:v>41344</c:v>
                </c:pt>
                <c:pt idx="6644">
                  <c:v>41345</c:v>
                </c:pt>
                <c:pt idx="6645">
                  <c:v>41346</c:v>
                </c:pt>
                <c:pt idx="6646">
                  <c:v>41347</c:v>
                </c:pt>
                <c:pt idx="6647">
                  <c:v>41348</c:v>
                </c:pt>
                <c:pt idx="6648">
                  <c:v>41349</c:v>
                </c:pt>
                <c:pt idx="6649">
                  <c:v>41350</c:v>
                </c:pt>
                <c:pt idx="6650">
                  <c:v>41351</c:v>
                </c:pt>
                <c:pt idx="6651">
                  <c:v>41352</c:v>
                </c:pt>
                <c:pt idx="6652">
                  <c:v>41353</c:v>
                </c:pt>
                <c:pt idx="6653">
                  <c:v>41354</c:v>
                </c:pt>
                <c:pt idx="6654">
                  <c:v>41355</c:v>
                </c:pt>
                <c:pt idx="6655">
                  <c:v>41356</c:v>
                </c:pt>
                <c:pt idx="6656">
                  <c:v>41357</c:v>
                </c:pt>
                <c:pt idx="6657">
                  <c:v>41358</c:v>
                </c:pt>
                <c:pt idx="6658">
                  <c:v>41359</c:v>
                </c:pt>
                <c:pt idx="6659">
                  <c:v>41360</c:v>
                </c:pt>
                <c:pt idx="6660">
                  <c:v>41361</c:v>
                </c:pt>
                <c:pt idx="6661">
                  <c:v>41362</c:v>
                </c:pt>
                <c:pt idx="6662">
                  <c:v>41363</c:v>
                </c:pt>
                <c:pt idx="6663">
                  <c:v>41364</c:v>
                </c:pt>
                <c:pt idx="6664">
                  <c:v>41365</c:v>
                </c:pt>
                <c:pt idx="6665">
                  <c:v>41366</c:v>
                </c:pt>
                <c:pt idx="6666">
                  <c:v>41367</c:v>
                </c:pt>
                <c:pt idx="6667">
                  <c:v>41368</c:v>
                </c:pt>
                <c:pt idx="6668">
                  <c:v>41369</c:v>
                </c:pt>
                <c:pt idx="6669">
                  <c:v>41370</c:v>
                </c:pt>
                <c:pt idx="6670">
                  <c:v>41371</c:v>
                </c:pt>
                <c:pt idx="6671">
                  <c:v>41372</c:v>
                </c:pt>
                <c:pt idx="6672">
                  <c:v>41373</c:v>
                </c:pt>
                <c:pt idx="6673">
                  <c:v>41374</c:v>
                </c:pt>
                <c:pt idx="6674">
                  <c:v>41375</c:v>
                </c:pt>
                <c:pt idx="6675">
                  <c:v>41376</c:v>
                </c:pt>
                <c:pt idx="6676">
                  <c:v>41377</c:v>
                </c:pt>
                <c:pt idx="6677">
                  <c:v>41378</c:v>
                </c:pt>
                <c:pt idx="6678">
                  <c:v>41379</c:v>
                </c:pt>
                <c:pt idx="6679">
                  <c:v>41380</c:v>
                </c:pt>
                <c:pt idx="6680">
                  <c:v>41381</c:v>
                </c:pt>
                <c:pt idx="6681">
                  <c:v>41382</c:v>
                </c:pt>
                <c:pt idx="6682">
                  <c:v>41383</c:v>
                </c:pt>
                <c:pt idx="6683">
                  <c:v>41384</c:v>
                </c:pt>
                <c:pt idx="6684">
                  <c:v>41385</c:v>
                </c:pt>
                <c:pt idx="6685">
                  <c:v>41386</c:v>
                </c:pt>
                <c:pt idx="6686">
                  <c:v>41387</c:v>
                </c:pt>
                <c:pt idx="6687">
                  <c:v>41388</c:v>
                </c:pt>
                <c:pt idx="6688">
                  <c:v>41389</c:v>
                </c:pt>
                <c:pt idx="6689">
                  <c:v>41390</c:v>
                </c:pt>
                <c:pt idx="6690">
                  <c:v>41391</c:v>
                </c:pt>
                <c:pt idx="6691">
                  <c:v>41392</c:v>
                </c:pt>
                <c:pt idx="6692">
                  <c:v>41393</c:v>
                </c:pt>
                <c:pt idx="6693">
                  <c:v>41394</c:v>
                </c:pt>
                <c:pt idx="6694">
                  <c:v>41395</c:v>
                </c:pt>
                <c:pt idx="6695">
                  <c:v>41396</c:v>
                </c:pt>
                <c:pt idx="6696">
                  <c:v>41397</c:v>
                </c:pt>
                <c:pt idx="6697">
                  <c:v>41398</c:v>
                </c:pt>
                <c:pt idx="6698">
                  <c:v>41399</c:v>
                </c:pt>
                <c:pt idx="6699">
                  <c:v>41400</c:v>
                </c:pt>
                <c:pt idx="6700">
                  <c:v>41401</c:v>
                </c:pt>
                <c:pt idx="6701">
                  <c:v>41402</c:v>
                </c:pt>
                <c:pt idx="6702">
                  <c:v>41403</c:v>
                </c:pt>
                <c:pt idx="6703">
                  <c:v>41404</c:v>
                </c:pt>
                <c:pt idx="6704">
                  <c:v>41405</c:v>
                </c:pt>
                <c:pt idx="6705">
                  <c:v>41406</c:v>
                </c:pt>
                <c:pt idx="6706">
                  <c:v>41407</c:v>
                </c:pt>
                <c:pt idx="6707">
                  <c:v>41408</c:v>
                </c:pt>
                <c:pt idx="6708">
                  <c:v>41409</c:v>
                </c:pt>
                <c:pt idx="6709">
                  <c:v>41410</c:v>
                </c:pt>
                <c:pt idx="6710">
                  <c:v>41411</c:v>
                </c:pt>
                <c:pt idx="6711">
                  <c:v>41412</c:v>
                </c:pt>
                <c:pt idx="6712">
                  <c:v>41413</c:v>
                </c:pt>
                <c:pt idx="6713">
                  <c:v>41414</c:v>
                </c:pt>
                <c:pt idx="6714">
                  <c:v>41415</c:v>
                </c:pt>
                <c:pt idx="6715">
                  <c:v>41416</c:v>
                </c:pt>
                <c:pt idx="6716">
                  <c:v>41417</c:v>
                </c:pt>
                <c:pt idx="6717">
                  <c:v>41418</c:v>
                </c:pt>
                <c:pt idx="6718">
                  <c:v>41419</c:v>
                </c:pt>
                <c:pt idx="6719">
                  <c:v>41420</c:v>
                </c:pt>
                <c:pt idx="6720">
                  <c:v>41421</c:v>
                </c:pt>
                <c:pt idx="6721">
                  <c:v>41422</c:v>
                </c:pt>
                <c:pt idx="6722">
                  <c:v>41423</c:v>
                </c:pt>
                <c:pt idx="6723">
                  <c:v>41424</c:v>
                </c:pt>
                <c:pt idx="6724">
                  <c:v>41425</c:v>
                </c:pt>
                <c:pt idx="6725">
                  <c:v>41426</c:v>
                </c:pt>
                <c:pt idx="6726">
                  <c:v>41427</c:v>
                </c:pt>
                <c:pt idx="6727">
                  <c:v>41428</c:v>
                </c:pt>
                <c:pt idx="6728">
                  <c:v>41429</c:v>
                </c:pt>
                <c:pt idx="6729">
                  <c:v>41430</c:v>
                </c:pt>
                <c:pt idx="6730">
                  <c:v>41431</c:v>
                </c:pt>
                <c:pt idx="6731">
                  <c:v>41432</c:v>
                </c:pt>
                <c:pt idx="6732">
                  <c:v>41433</c:v>
                </c:pt>
                <c:pt idx="6733">
                  <c:v>41434</c:v>
                </c:pt>
                <c:pt idx="6734">
                  <c:v>41435</c:v>
                </c:pt>
                <c:pt idx="6735">
                  <c:v>41436</c:v>
                </c:pt>
                <c:pt idx="6736">
                  <c:v>41437</c:v>
                </c:pt>
                <c:pt idx="6737">
                  <c:v>41438</c:v>
                </c:pt>
                <c:pt idx="6738">
                  <c:v>41439</c:v>
                </c:pt>
                <c:pt idx="6739">
                  <c:v>41440</c:v>
                </c:pt>
                <c:pt idx="6740">
                  <c:v>41441</c:v>
                </c:pt>
                <c:pt idx="6741">
                  <c:v>41442</c:v>
                </c:pt>
                <c:pt idx="6742">
                  <c:v>41443</c:v>
                </c:pt>
                <c:pt idx="6743">
                  <c:v>41444</c:v>
                </c:pt>
                <c:pt idx="6744">
                  <c:v>41445</c:v>
                </c:pt>
                <c:pt idx="6745">
                  <c:v>41446</c:v>
                </c:pt>
                <c:pt idx="6746">
                  <c:v>41447</c:v>
                </c:pt>
                <c:pt idx="6747">
                  <c:v>41448</c:v>
                </c:pt>
                <c:pt idx="6748">
                  <c:v>41449</c:v>
                </c:pt>
                <c:pt idx="6749">
                  <c:v>41450</c:v>
                </c:pt>
                <c:pt idx="6750">
                  <c:v>41451</c:v>
                </c:pt>
                <c:pt idx="6751">
                  <c:v>41452</c:v>
                </c:pt>
                <c:pt idx="6752">
                  <c:v>41453</c:v>
                </c:pt>
                <c:pt idx="6753">
                  <c:v>41454</c:v>
                </c:pt>
                <c:pt idx="6754">
                  <c:v>41455</c:v>
                </c:pt>
                <c:pt idx="6755">
                  <c:v>41456</c:v>
                </c:pt>
                <c:pt idx="6756">
                  <c:v>41457</c:v>
                </c:pt>
                <c:pt idx="6757">
                  <c:v>41458</c:v>
                </c:pt>
                <c:pt idx="6758">
                  <c:v>41459</c:v>
                </c:pt>
                <c:pt idx="6759">
                  <c:v>41460</c:v>
                </c:pt>
                <c:pt idx="6760">
                  <c:v>41461</c:v>
                </c:pt>
                <c:pt idx="6761">
                  <c:v>41462</c:v>
                </c:pt>
                <c:pt idx="6762">
                  <c:v>41463</c:v>
                </c:pt>
                <c:pt idx="6763">
                  <c:v>41464</c:v>
                </c:pt>
                <c:pt idx="6764">
                  <c:v>41465</c:v>
                </c:pt>
                <c:pt idx="6765">
                  <c:v>41466</c:v>
                </c:pt>
                <c:pt idx="6766">
                  <c:v>41467</c:v>
                </c:pt>
                <c:pt idx="6767">
                  <c:v>41468</c:v>
                </c:pt>
                <c:pt idx="6768">
                  <c:v>41469</c:v>
                </c:pt>
                <c:pt idx="6769">
                  <c:v>41470</c:v>
                </c:pt>
                <c:pt idx="6770">
                  <c:v>41471</c:v>
                </c:pt>
                <c:pt idx="6771">
                  <c:v>41472</c:v>
                </c:pt>
                <c:pt idx="6772">
                  <c:v>41473</c:v>
                </c:pt>
                <c:pt idx="6773">
                  <c:v>41474</c:v>
                </c:pt>
                <c:pt idx="6774">
                  <c:v>41475</c:v>
                </c:pt>
                <c:pt idx="6775">
                  <c:v>41476</c:v>
                </c:pt>
                <c:pt idx="6776">
                  <c:v>41477</c:v>
                </c:pt>
                <c:pt idx="6777">
                  <c:v>41478</c:v>
                </c:pt>
                <c:pt idx="6778">
                  <c:v>41479</c:v>
                </c:pt>
                <c:pt idx="6779">
                  <c:v>41480</c:v>
                </c:pt>
                <c:pt idx="6780">
                  <c:v>41481</c:v>
                </c:pt>
                <c:pt idx="6781">
                  <c:v>41482</c:v>
                </c:pt>
                <c:pt idx="6782">
                  <c:v>41483</c:v>
                </c:pt>
                <c:pt idx="6783">
                  <c:v>41484</c:v>
                </c:pt>
                <c:pt idx="6784">
                  <c:v>41485</c:v>
                </c:pt>
                <c:pt idx="6785">
                  <c:v>41486</c:v>
                </c:pt>
                <c:pt idx="6786">
                  <c:v>41487</c:v>
                </c:pt>
                <c:pt idx="6787">
                  <c:v>41488</c:v>
                </c:pt>
                <c:pt idx="6788">
                  <c:v>41489</c:v>
                </c:pt>
                <c:pt idx="6789">
                  <c:v>41490</c:v>
                </c:pt>
                <c:pt idx="6790">
                  <c:v>41491</c:v>
                </c:pt>
                <c:pt idx="6791">
                  <c:v>41492</c:v>
                </c:pt>
                <c:pt idx="6792">
                  <c:v>41493</c:v>
                </c:pt>
                <c:pt idx="6793">
                  <c:v>41494</c:v>
                </c:pt>
                <c:pt idx="6794">
                  <c:v>41495</c:v>
                </c:pt>
                <c:pt idx="6795">
                  <c:v>41496</c:v>
                </c:pt>
                <c:pt idx="6796">
                  <c:v>41497</c:v>
                </c:pt>
                <c:pt idx="6797">
                  <c:v>41498</c:v>
                </c:pt>
                <c:pt idx="6798">
                  <c:v>41499</c:v>
                </c:pt>
                <c:pt idx="6799">
                  <c:v>41500</c:v>
                </c:pt>
                <c:pt idx="6800">
                  <c:v>41501</c:v>
                </c:pt>
                <c:pt idx="6801">
                  <c:v>41502</c:v>
                </c:pt>
                <c:pt idx="6802">
                  <c:v>41503</c:v>
                </c:pt>
                <c:pt idx="6803">
                  <c:v>41504</c:v>
                </c:pt>
                <c:pt idx="6804">
                  <c:v>41505</c:v>
                </c:pt>
                <c:pt idx="6805">
                  <c:v>41506</c:v>
                </c:pt>
                <c:pt idx="6806">
                  <c:v>41507</c:v>
                </c:pt>
                <c:pt idx="6807">
                  <c:v>41508</c:v>
                </c:pt>
                <c:pt idx="6808">
                  <c:v>41509</c:v>
                </c:pt>
                <c:pt idx="6809">
                  <c:v>41510</c:v>
                </c:pt>
                <c:pt idx="6810">
                  <c:v>41511</c:v>
                </c:pt>
                <c:pt idx="6811">
                  <c:v>41512</c:v>
                </c:pt>
                <c:pt idx="6812">
                  <c:v>41513</c:v>
                </c:pt>
                <c:pt idx="6813">
                  <c:v>41514</c:v>
                </c:pt>
                <c:pt idx="6814">
                  <c:v>41515</c:v>
                </c:pt>
                <c:pt idx="6815">
                  <c:v>41516</c:v>
                </c:pt>
                <c:pt idx="6816">
                  <c:v>41517</c:v>
                </c:pt>
                <c:pt idx="6817">
                  <c:v>41518</c:v>
                </c:pt>
                <c:pt idx="6818">
                  <c:v>41519</c:v>
                </c:pt>
                <c:pt idx="6819">
                  <c:v>41520</c:v>
                </c:pt>
                <c:pt idx="6820">
                  <c:v>41521</c:v>
                </c:pt>
                <c:pt idx="6821">
                  <c:v>41522</c:v>
                </c:pt>
                <c:pt idx="6822">
                  <c:v>41523</c:v>
                </c:pt>
                <c:pt idx="6823">
                  <c:v>41524</c:v>
                </c:pt>
                <c:pt idx="6824">
                  <c:v>41525</c:v>
                </c:pt>
                <c:pt idx="6825">
                  <c:v>41526</c:v>
                </c:pt>
                <c:pt idx="6826">
                  <c:v>41527</c:v>
                </c:pt>
                <c:pt idx="6827">
                  <c:v>41528</c:v>
                </c:pt>
                <c:pt idx="6828">
                  <c:v>41529</c:v>
                </c:pt>
                <c:pt idx="6829">
                  <c:v>41530</c:v>
                </c:pt>
                <c:pt idx="6830">
                  <c:v>41531</c:v>
                </c:pt>
                <c:pt idx="6831">
                  <c:v>41532</c:v>
                </c:pt>
                <c:pt idx="6832">
                  <c:v>41533</c:v>
                </c:pt>
                <c:pt idx="6833">
                  <c:v>41534</c:v>
                </c:pt>
                <c:pt idx="6834">
                  <c:v>41535</c:v>
                </c:pt>
                <c:pt idx="6835">
                  <c:v>41536</c:v>
                </c:pt>
                <c:pt idx="6836">
                  <c:v>41537</c:v>
                </c:pt>
                <c:pt idx="6837">
                  <c:v>41538</c:v>
                </c:pt>
                <c:pt idx="6838">
                  <c:v>41539</c:v>
                </c:pt>
                <c:pt idx="6839">
                  <c:v>41540</c:v>
                </c:pt>
                <c:pt idx="6840">
                  <c:v>41541</c:v>
                </c:pt>
                <c:pt idx="6841">
                  <c:v>41542</c:v>
                </c:pt>
                <c:pt idx="6842">
                  <c:v>41543</c:v>
                </c:pt>
                <c:pt idx="6843">
                  <c:v>41544</c:v>
                </c:pt>
                <c:pt idx="6844">
                  <c:v>41545</c:v>
                </c:pt>
                <c:pt idx="6845">
                  <c:v>41546</c:v>
                </c:pt>
                <c:pt idx="6846">
                  <c:v>41547</c:v>
                </c:pt>
                <c:pt idx="6847">
                  <c:v>41548</c:v>
                </c:pt>
                <c:pt idx="6848">
                  <c:v>41549</c:v>
                </c:pt>
                <c:pt idx="6849">
                  <c:v>41550</c:v>
                </c:pt>
                <c:pt idx="6850">
                  <c:v>41551</c:v>
                </c:pt>
                <c:pt idx="6851">
                  <c:v>41552</c:v>
                </c:pt>
                <c:pt idx="6852">
                  <c:v>41553</c:v>
                </c:pt>
                <c:pt idx="6853">
                  <c:v>41554</c:v>
                </c:pt>
                <c:pt idx="6854">
                  <c:v>41555</c:v>
                </c:pt>
                <c:pt idx="6855">
                  <c:v>41556</c:v>
                </c:pt>
                <c:pt idx="6856">
                  <c:v>41557</c:v>
                </c:pt>
                <c:pt idx="6857">
                  <c:v>41558</c:v>
                </c:pt>
                <c:pt idx="6858">
                  <c:v>41559</c:v>
                </c:pt>
                <c:pt idx="6859">
                  <c:v>41560</c:v>
                </c:pt>
                <c:pt idx="6860">
                  <c:v>41561</c:v>
                </c:pt>
                <c:pt idx="6861">
                  <c:v>41562</c:v>
                </c:pt>
                <c:pt idx="6862">
                  <c:v>41563</c:v>
                </c:pt>
                <c:pt idx="6863">
                  <c:v>41564</c:v>
                </c:pt>
                <c:pt idx="6864">
                  <c:v>41565</c:v>
                </c:pt>
                <c:pt idx="6865">
                  <c:v>41566</c:v>
                </c:pt>
                <c:pt idx="6866">
                  <c:v>41567</c:v>
                </c:pt>
                <c:pt idx="6867">
                  <c:v>41568</c:v>
                </c:pt>
                <c:pt idx="6868">
                  <c:v>41569</c:v>
                </c:pt>
                <c:pt idx="6869">
                  <c:v>41570</c:v>
                </c:pt>
                <c:pt idx="6870">
                  <c:v>41571</c:v>
                </c:pt>
                <c:pt idx="6871">
                  <c:v>41572</c:v>
                </c:pt>
                <c:pt idx="6872">
                  <c:v>41573</c:v>
                </c:pt>
                <c:pt idx="6873">
                  <c:v>41574</c:v>
                </c:pt>
                <c:pt idx="6874">
                  <c:v>41575</c:v>
                </c:pt>
                <c:pt idx="6875">
                  <c:v>41576</c:v>
                </c:pt>
                <c:pt idx="6876">
                  <c:v>41577</c:v>
                </c:pt>
                <c:pt idx="6877">
                  <c:v>41578</c:v>
                </c:pt>
                <c:pt idx="6878">
                  <c:v>41579</c:v>
                </c:pt>
                <c:pt idx="6879">
                  <c:v>41580</c:v>
                </c:pt>
                <c:pt idx="6880">
                  <c:v>41581</c:v>
                </c:pt>
                <c:pt idx="6881">
                  <c:v>41582</c:v>
                </c:pt>
                <c:pt idx="6882">
                  <c:v>41583</c:v>
                </c:pt>
                <c:pt idx="6883">
                  <c:v>41584</c:v>
                </c:pt>
                <c:pt idx="6884">
                  <c:v>41585</c:v>
                </c:pt>
                <c:pt idx="6885">
                  <c:v>41586</c:v>
                </c:pt>
                <c:pt idx="6886">
                  <c:v>41587</c:v>
                </c:pt>
                <c:pt idx="6887">
                  <c:v>41588</c:v>
                </c:pt>
                <c:pt idx="6888">
                  <c:v>41589</c:v>
                </c:pt>
                <c:pt idx="6889">
                  <c:v>41590</c:v>
                </c:pt>
                <c:pt idx="6890">
                  <c:v>41591</c:v>
                </c:pt>
                <c:pt idx="6891">
                  <c:v>41592</c:v>
                </c:pt>
                <c:pt idx="6892">
                  <c:v>41593</c:v>
                </c:pt>
                <c:pt idx="6893">
                  <c:v>41594</c:v>
                </c:pt>
                <c:pt idx="6894">
                  <c:v>41595</c:v>
                </c:pt>
                <c:pt idx="6895">
                  <c:v>41596</c:v>
                </c:pt>
                <c:pt idx="6896">
                  <c:v>41597</c:v>
                </c:pt>
                <c:pt idx="6897">
                  <c:v>41598</c:v>
                </c:pt>
                <c:pt idx="6898">
                  <c:v>41599</c:v>
                </c:pt>
                <c:pt idx="6899">
                  <c:v>41600</c:v>
                </c:pt>
                <c:pt idx="6900">
                  <c:v>41601</c:v>
                </c:pt>
                <c:pt idx="6901">
                  <c:v>41602</c:v>
                </c:pt>
                <c:pt idx="6902">
                  <c:v>41603</c:v>
                </c:pt>
                <c:pt idx="6903">
                  <c:v>41604</c:v>
                </c:pt>
                <c:pt idx="6904">
                  <c:v>41605</c:v>
                </c:pt>
                <c:pt idx="6905">
                  <c:v>41606</c:v>
                </c:pt>
                <c:pt idx="6906">
                  <c:v>41607</c:v>
                </c:pt>
                <c:pt idx="6907">
                  <c:v>41608</c:v>
                </c:pt>
                <c:pt idx="6908">
                  <c:v>41609</c:v>
                </c:pt>
                <c:pt idx="6909">
                  <c:v>41610</c:v>
                </c:pt>
                <c:pt idx="6910">
                  <c:v>41611</c:v>
                </c:pt>
                <c:pt idx="6911">
                  <c:v>41612</c:v>
                </c:pt>
                <c:pt idx="6912">
                  <c:v>41613</c:v>
                </c:pt>
                <c:pt idx="6913">
                  <c:v>41614</c:v>
                </c:pt>
                <c:pt idx="6914">
                  <c:v>41615</c:v>
                </c:pt>
                <c:pt idx="6915">
                  <c:v>41616</c:v>
                </c:pt>
                <c:pt idx="6916">
                  <c:v>41617</c:v>
                </c:pt>
                <c:pt idx="6917">
                  <c:v>41618</c:v>
                </c:pt>
                <c:pt idx="6918">
                  <c:v>41619</c:v>
                </c:pt>
                <c:pt idx="6919">
                  <c:v>41620</c:v>
                </c:pt>
                <c:pt idx="6920">
                  <c:v>41621</c:v>
                </c:pt>
                <c:pt idx="6921">
                  <c:v>41622</c:v>
                </c:pt>
                <c:pt idx="6922">
                  <c:v>41623</c:v>
                </c:pt>
                <c:pt idx="6923">
                  <c:v>41624</c:v>
                </c:pt>
                <c:pt idx="6924">
                  <c:v>41625</c:v>
                </c:pt>
                <c:pt idx="6925">
                  <c:v>41626</c:v>
                </c:pt>
                <c:pt idx="6926">
                  <c:v>41627</c:v>
                </c:pt>
                <c:pt idx="6927">
                  <c:v>41628</c:v>
                </c:pt>
                <c:pt idx="6928">
                  <c:v>41629</c:v>
                </c:pt>
                <c:pt idx="6929">
                  <c:v>41630</c:v>
                </c:pt>
                <c:pt idx="6930">
                  <c:v>41631</c:v>
                </c:pt>
                <c:pt idx="6931">
                  <c:v>41632</c:v>
                </c:pt>
                <c:pt idx="6932">
                  <c:v>41633</c:v>
                </c:pt>
                <c:pt idx="6933">
                  <c:v>41634</c:v>
                </c:pt>
                <c:pt idx="6934">
                  <c:v>41635</c:v>
                </c:pt>
                <c:pt idx="6935">
                  <c:v>41636</c:v>
                </c:pt>
                <c:pt idx="6936">
                  <c:v>41637</c:v>
                </c:pt>
                <c:pt idx="6937">
                  <c:v>41638</c:v>
                </c:pt>
                <c:pt idx="6938">
                  <c:v>41639</c:v>
                </c:pt>
                <c:pt idx="6939">
                  <c:v>41640</c:v>
                </c:pt>
                <c:pt idx="6940">
                  <c:v>41641</c:v>
                </c:pt>
                <c:pt idx="6941">
                  <c:v>41642</c:v>
                </c:pt>
                <c:pt idx="6942">
                  <c:v>41643</c:v>
                </c:pt>
                <c:pt idx="6943">
                  <c:v>41644</c:v>
                </c:pt>
                <c:pt idx="6944">
                  <c:v>41645</c:v>
                </c:pt>
                <c:pt idx="6945">
                  <c:v>41646</c:v>
                </c:pt>
                <c:pt idx="6946">
                  <c:v>41647</c:v>
                </c:pt>
                <c:pt idx="6947">
                  <c:v>41648</c:v>
                </c:pt>
                <c:pt idx="6948">
                  <c:v>41649</c:v>
                </c:pt>
                <c:pt idx="6949">
                  <c:v>41650</c:v>
                </c:pt>
                <c:pt idx="6950">
                  <c:v>41651</c:v>
                </c:pt>
                <c:pt idx="6951">
                  <c:v>41652</c:v>
                </c:pt>
                <c:pt idx="6952">
                  <c:v>41653</c:v>
                </c:pt>
                <c:pt idx="6953">
                  <c:v>41654</c:v>
                </c:pt>
                <c:pt idx="6954">
                  <c:v>41655</c:v>
                </c:pt>
                <c:pt idx="6955">
                  <c:v>41656</c:v>
                </c:pt>
                <c:pt idx="6956">
                  <c:v>41657</c:v>
                </c:pt>
                <c:pt idx="6957">
                  <c:v>41658</c:v>
                </c:pt>
                <c:pt idx="6958">
                  <c:v>41659</c:v>
                </c:pt>
                <c:pt idx="6959">
                  <c:v>41660</c:v>
                </c:pt>
                <c:pt idx="6960">
                  <c:v>41661</c:v>
                </c:pt>
                <c:pt idx="6961">
                  <c:v>41662</c:v>
                </c:pt>
                <c:pt idx="6962">
                  <c:v>41663</c:v>
                </c:pt>
                <c:pt idx="6963">
                  <c:v>41664</c:v>
                </c:pt>
                <c:pt idx="6964">
                  <c:v>41665</c:v>
                </c:pt>
                <c:pt idx="6965">
                  <c:v>41666</c:v>
                </c:pt>
                <c:pt idx="6966">
                  <c:v>41667</c:v>
                </c:pt>
                <c:pt idx="6967">
                  <c:v>41668</c:v>
                </c:pt>
                <c:pt idx="6968">
                  <c:v>41669</c:v>
                </c:pt>
                <c:pt idx="6969">
                  <c:v>41670</c:v>
                </c:pt>
                <c:pt idx="6970">
                  <c:v>41671</c:v>
                </c:pt>
                <c:pt idx="6971">
                  <c:v>41672</c:v>
                </c:pt>
                <c:pt idx="6972">
                  <c:v>41673</c:v>
                </c:pt>
                <c:pt idx="6973">
                  <c:v>41674</c:v>
                </c:pt>
                <c:pt idx="6974">
                  <c:v>41675</c:v>
                </c:pt>
                <c:pt idx="6975">
                  <c:v>41676</c:v>
                </c:pt>
                <c:pt idx="6976">
                  <c:v>41677</c:v>
                </c:pt>
                <c:pt idx="6977">
                  <c:v>41678</c:v>
                </c:pt>
                <c:pt idx="6978">
                  <c:v>41679</c:v>
                </c:pt>
                <c:pt idx="6979">
                  <c:v>41680</c:v>
                </c:pt>
                <c:pt idx="6980">
                  <c:v>41681</c:v>
                </c:pt>
                <c:pt idx="6981">
                  <c:v>41682</c:v>
                </c:pt>
                <c:pt idx="6982">
                  <c:v>41683</c:v>
                </c:pt>
                <c:pt idx="6983">
                  <c:v>41684</c:v>
                </c:pt>
                <c:pt idx="6984">
                  <c:v>41685</c:v>
                </c:pt>
                <c:pt idx="6985">
                  <c:v>41686</c:v>
                </c:pt>
                <c:pt idx="6986">
                  <c:v>41687</c:v>
                </c:pt>
                <c:pt idx="6987">
                  <c:v>41688</c:v>
                </c:pt>
                <c:pt idx="6988">
                  <c:v>41689</c:v>
                </c:pt>
                <c:pt idx="6989">
                  <c:v>41690</c:v>
                </c:pt>
                <c:pt idx="6990">
                  <c:v>41691</c:v>
                </c:pt>
                <c:pt idx="6991">
                  <c:v>41692</c:v>
                </c:pt>
                <c:pt idx="6992">
                  <c:v>41693</c:v>
                </c:pt>
                <c:pt idx="6993">
                  <c:v>41694</c:v>
                </c:pt>
                <c:pt idx="6994">
                  <c:v>41695</c:v>
                </c:pt>
                <c:pt idx="6995">
                  <c:v>41696</c:v>
                </c:pt>
                <c:pt idx="6996">
                  <c:v>41697</c:v>
                </c:pt>
                <c:pt idx="6997">
                  <c:v>41698</c:v>
                </c:pt>
                <c:pt idx="6998">
                  <c:v>41699</c:v>
                </c:pt>
                <c:pt idx="6999">
                  <c:v>41700</c:v>
                </c:pt>
                <c:pt idx="7000">
                  <c:v>41701</c:v>
                </c:pt>
                <c:pt idx="7001">
                  <c:v>41702</c:v>
                </c:pt>
                <c:pt idx="7002">
                  <c:v>41703</c:v>
                </c:pt>
                <c:pt idx="7003">
                  <c:v>41704</c:v>
                </c:pt>
                <c:pt idx="7004">
                  <c:v>41705</c:v>
                </c:pt>
                <c:pt idx="7005">
                  <c:v>41706</c:v>
                </c:pt>
                <c:pt idx="7006">
                  <c:v>41707</c:v>
                </c:pt>
                <c:pt idx="7007">
                  <c:v>41708</c:v>
                </c:pt>
                <c:pt idx="7008">
                  <c:v>41709</c:v>
                </c:pt>
                <c:pt idx="7009">
                  <c:v>41710</c:v>
                </c:pt>
                <c:pt idx="7010">
                  <c:v>41711</c:v>
                </c:pt>
                <c:pt idx="7011">
                  <c:v>41712</c:v>
                </c:pt>
                <c:pt idx="7012">
                  <c:v>41713</c:v>
                </c:pt>
                <c:pt idx="7013">
                  <c:v>41714</c:v>
                </c:pt>
                <c:pt idx="7014">
                  <c:v>41715</c:v>
                </c:pt>
                <c:pt idx="7015">
                  <c:v>41716</c:v>
                </c:pt>
                <c:pt idx="7016">
                  <c:v>41717</c:v>
                </c:pt>
                <c:pt idx="7017">
                  <c:v>41718</c:v>
                </c:pt>
                <c:pt idx="7018">
                  <c:v>41719</c:v>
                </c:pt>
                <c:pt idx="7019">
                  <c:v>41720</c:v>
                </c:pt>
                <c:pt idx="7020">
                  <c:v>41721</c:v>
                </c:pt>
                <c:pt idx="7021">
                  <c:v>41722</c:v>
                </c:pt>
                <c:pt idx="7022">
                  <c:v>41723</c:v>
                </c:pt>
                <c:pt idx="7023">
                  <c:v>41724</c:v>
                </c:pt>
                <c:pt idx="7024">
                  <c:v>41725</c:v>
                </c:pt>
                <c:pt idx="7025">
                  <c:v>41726</c:v>
                </c:pt>
                <c:pt idx="7026">
                  <c:v>41727</c:v>
                </c:pt>
                <c:pt idx="7027">
                  <c:v>41728</c:v>
                </c:pt>
                <c:pt idx="7028">
                  <c:v>41729</c:v>
                </c:pt>
                <c:pt idx="7029">
                  <c:v>41730</c:v>
                </c:pt>
                <c:pt idx="7030">
                  <c:v>41731</c:v>
                </c:pt>
                <c:pt idx="7031">
                  <c:v>41732</c:v>
                </c:pt>
                <c:pt idx="7032">
                  <c:v>41733</c:v>
                </c:pt>
                <c:pt idx="7033">
                  <c:v>41734</c:v>
                </c:pt>
                <c:pt idx="7034">
                  <c:v>41735</c:v>
                </c:pt>
                <c:pt idx="7035">
                  <c:v>41736</c:v>
                </c:pt>
                <c:pt idx="7036">
                  <c:v>41737</c:v>
                </c:pt>
                <c:pt idx="7037">
                  <c:v>41738</c:v>
                </c:pt>
                <c:pt idx="7038">
                  <c:v>41739</c:v>
                </c:pt>
                <c:pt idx="7039">
                  <c:v>41740</c:v>
                </c:pt>
                <c:pt idx="7040">
                  <c:v>41741</c:v>
                </c:pt>
                <c:pt idx="7041">
                  <c:v>41742</c:v>
                </c:pt>
                <c:pt idx="7042">
                  <c:v>41743</c:v>
                </c:pt>
                <c:pt idx="7043">
                  <c:v>41744</c:v>
                </c:pt>
                <c:pt idx="7044">
                  <c:v>41745</c:v>
                </c:pt>
                <c:pt idx="7045">
                  <c:v>41746</c:v>
                </c:pt>
                <c:pt idx="7046">
                  <c:v>41747</c:v>
                </c:pt>
                <c:pt idx="7047">
                  <c:v>41748</c:v>
                </c:pt>
                <c:pt idx="7048">
                  <c:v>41749</c:v>
                </c:pt>
                <c:pt idx="7049">
                  <c:v>41750</c:v>
                </c:pt>
                <c:pt idx="7050">
                  <c:v>41751</c:v>
                </c:pt>
                <c:pt idx="7051">
                  <c:v>41752</c:v>
                </c:pt>
                <c:pt idx="7052">
                  <c:v>41753</c:v>
                </c:pt>
                <c:pt idx="7053">
                  <c:v>41754</c:v>
                </c:pt>
                <c:pt idx="7054">
                  <c:v>41755</c:v>
                </c:pt>
                <c:pt idx="7055">
                  <c:v>41756</c:v>
                </c:pt>
                <c:pt idx="7056">
                  <c:v>41757</c:v>
                </c:pt>
                <c:pt idx="7057">
                  <c:v>41758</c:v>
                </c:pt>
                <c:pt idx="7058">
                  <c:v>41759</c:v>
                </c:pt>
                <c:pt idx="7059">
                  <c:v>41760</c:v>
                </c:pt>
                <c:pt idx="7060">
                  <c:v>41761</c:v>
                </c:pt>
                <c:pt idx="7061">
                  <c:v>41762</c:v>
                </c:pt>
                <c:pt idx="7062">
                  <c:v>41763</c:v>
                </c:pt>
                <c:pt idx="7063">
                  <c:v>41764</c:v>
                </c:pt>
                <c:pt idx="7064">
                  <c:v>41765</c:v>
                </c:pt>
                <c:pt idx="7065">
                  <c:v>41766</c:v>
                </c:pt>
                <c:pt idx="7066">
                  <c:v>41767</c:v>
                </c:pt>
                <c:pt idx="7067">
                  <c:v>41768</c:v>
                </c:pt>
                <c:pt idx="7068">
                  <c:v>41769</c:v>
                </c:pt>
                <c:pt idx="7069">
                  <c:v>41770</c:v>
                </c:pt>
                <c:pt idx="7070">
                  <c:v>41771</c:v>
                </c:pt>
                <c:pt idx="7071">
                  <c:v>41772</c:v>
                </c:pt>
                <c:pt idx="7072">
                  <c:v>41773</c:v>
                </c:pt>
                <c:pt idx="7073">
                  <c:v>41774</c:v>
                </c:pt>
                <c:pt idx="7074">
                  <c:v>41775</c:v>
                </c:pt>
                <c:pt idx="7075">
                  <c:v>41776</c:v>
                </c:pt>
                <c:pt idx="7076">
                  <c:v>41777</c:v>
                </c:pt>
                <c:pt idx="7077">
                  <c:v>41778</c:v>
                </c:pt>
                <c:pt idx="7078">
                  <c:v>41779</c:v>
                </c:pt>
                <c:pt idx="7079">
                  <c:v>41780</c:v>
                </c:pt>
                <c:pt idx="7080">
                  <c:v>41781</c:v>
                </c:pt>
                <c:pt idx="7081">
                  <c:v>41782</c:v>
                </c:pt>
                <c:pt idx="7082">
                  <c:v>41783</c:v>
                </c:pt>
                <c:pt idx="7083">
                  <c:v>41784</c:v>
                </c:pt>
                <c:pt idx="7084">
                  <c:v>41785</c:v>
                </c:pt>
                <c:pt idx="7085">
                  <c:v>41786</c:v>
                </c:pt>
                <c:pt idx="7086">
                  <c:v>41787</c:v>
                </c:pt>
                <c:pt idx="7087">
                  <c:v>41788</c:v>
                </c:pt>
                <c:pt idx="7088">
                  <c:v>41789</c:v>
                </c:pt>
                <c:pt idx="7089">
                  <c:v>41790</c:v>
                </c:pt>
                <c:pt idx="7090">
                  <c:v>41791</c:v>
                </c:pt>
                <c:pt idx="7091">
                  <c:v>41792</c:v>
                </c:pt>
                <c:pt idx="7092">
                  <c:v>41793</c:v>
                </c:pt>
                <c:pt idx="7093">
                  <c:v>41794</c:v>
                </c:pt>
                <c:pt idx="7094">
                  <c:v>41795</c:v>
                </c:pt>
                <c:pt idx="7095">
                  <c:v>41796</c:v>
                </c:pt>
                <c:pt idx="7096">
                  <c:v>41797</c:v>
                </c:pt>
                <c:pt idx="7097">
                  <c:v>41798</c:v>
                </c:pt>
                <c:pt idx="7098">
                  <c:v>41799</c:v>
                </c:pt>
                <c:pt idx="7099">
                  <c:v>41800</c:v>
                </c:pt>
                <c:pt idx="7100">
                  <c:v>41801</c:v>
                </c:pt>
                <c:pt idx="7101">
                  <c:v>41802</c:v>
                </c:pt>
                <c:pt idx="7102">
                  <c:v>41803</c:v>
                </c:pt>
                <c:pt idx="7103">
                  <c:v>41804</c:v>
                </c:pt>
                <c:pt idx="7104">
                  <c:v>41805</c:v>
                </c:pt>
                <c:pt idx="7105">
                  <c:v>41806</c:v>
                </c:pt>
                <c:pt idx="7106">
                  <c:v>41807</c:v>
                </c:pt>
                <c:pt idx="7107">
                  <c:v>41808</c:v>
                </c:pt>
                <c:pt idx="7108">
                  <c:v>41809</c:v>
                </c:pt>
                <c:pt idx="7109">
                  <c:v>41810</c:v>
                </c:pt>
                <c:pt idx="7110">
                  <c:v>41811</c:v>
                </c:pt>
                <c:pt idx="7111">
                  <c:v>41812</c:v>
                </c:pt>
                <c:pt idx="7112">
                  <c:v>41813</c:v>
                </c:pt>
                <c:pt idx="7113">
                  <c:v>41814</c:v>
                </c:pt>
                <c:pt idx="7114">
                  <c:v>41815</c:v>
                </c:pt>
                <c:pt idx="7115">
                  <c:v>41816</c:v>
                </c:pt>
                <c:pt idx="7116">
                  <c:v>41817</c:v>
                </c:pt>
                <c:pt idx="7117">
                  <c:v>41818</c:v>
                </c:pt>
                <c:pt idx="7118">
                  <c:v>41819</c:v>
                </c:pt>
                <c:pt idx="7119">
                  <c:v>41820</c:v>
                </c:pt>
                <c:pt idx="7120">
                  <c:v>41821</c:v>
                </c:pt>
                <c:pt idx="7121">
                  <c:v>41822</c:v>
                </c:pt>
                <c:pt idx="7122">
                  <c:v>41823</c:v>
                </c:pt>
                <c:pt idx="7123">
                  <c:v>41824</c:v>
                </c:pt>
                <c:pt idx="7124">
                  <c:v>41825</c:v>
                </c:pt>
                <c:pt idx="7125">
                  <c:v>41826</c:v>
                </c:pt>
                <c:pt idx="7126">
                  <c:v>41827</c:v>
                </c:pt>
                <c:pt idx="7127">
                  <c:v>41828</c:v>
                </c:pt>
                <c:pt idx="7128">
                  <c:v>41829</c:v>
                </c:pt>
                <c:pt idx="7129">
                  <c:v>41830</c:v>
                </c:pt>
                <c:pt idx="7130">
                  <c:v>41831</c:v>
                </c:pt>
                <c:pt idx="7131">
                  <c:v>41832</c:v>
                </c:pt>
                <c:pt idx="7132">
                  <c:v>41833</c:v>
                </c:pt>
                <c:pt idx="7133">
                  <c:v>41834</c:v>
                </c:pt>
                <c:pt idx="7134">
                  <c:v>41835</c:v>
                </c:pt>
                <c:pt idx="7135">
                  <c:v>41836</c:v>
                </c:pt>
                <c:pt idx="7136">
                  <c:v>41837</c:v>
                </c:pt>
                <c:pt idx="7137">
                  <c:v>41838</c:v>
                </c:pt>
                <c:pt idx="7138">
                  <c:v>41839</c:v>
                </c:pt>
                <c:pt idx="7139">
                  <c:v>41840</c:v>
                </c:pt>
                <c:pt idx="7140">
                  <c:v>41841</c:v>
                </c:pt>
                <c:pt idx="7141">
                  <c:v>41842</c:v>
                </c:pt>
                <c:pt idx="7142">
                  <c:v>41843</c:v>
                </c:pt>
                <c:pt idx="7143">
                  <c:v>41844</c:v>
                </c:pt>
                <c:pt idx="7144">
                  <c:v>41845</c:v>
                </c:pt>
                <c:pt idx="7145">
                  <c:v>41846</c:v>
                </c:pt>
                <c:pt idx="7146">
                  <c:v>41847</c:v>
                </c:pt>
                <c:pt idx="7147">
                  <c:v>41848</c:v>
                </c:pt>
                <c:pt idx="7148">
                  <c:v>41849</c:v>
                </c:pt>
                <c:pt idx="7149">
                  <c:v>41850</c:v>
                </c:pt>
                <c:pt idx="7150">
                  <c:v>41851</c:v>
                </c:pt>
                <c:pt idx="7151">
                  <c:v>41852</c:v>
                </c:pt>
                <c:pt idx="7152">
                  <c:v>41853</c:v>
                </c:pt>
                <c:pt idx="7153">
                  <c:v>41854</c:v>
                </c:pt>
                <c:pt idx="7154">
                  <c:v>41855</c:v>
                </c:pt>
                <c:pt idx="7155">
                  <c:v>41856</c:v>
                </c:pt>
                <c:pt idx="7156">
                  <c:v>41857</c:v>
                </c:pt>
                <c:pt idx="7157">
                  <c:v>41858</c:v>
                </c:pt>
                <c:pt idx="7158">
                  <c:v>41859</c:v>
                </c:pt>
                <c:pt idx="7159">
                  <c:v>41860</c:v>
                </c:pt>
                <c:pt idx="7160">
                  <c:v>41861</c:v>
                </c:pt>
                <c:pt idx="7161">
                  <c:v>41862</c:v>
                </c:pt>
                <c:pt idx="7162">
                  <c:v>41863</c:v>
                </c:pt>
                <c:pt idx="7163">
                  <c:v>41864</c:v>
                </c:pt>
                <c:pt idx="7164">
                  <c:v>41865</c:v>
                </c:pt>
                <c:pt idx="7165">
                  <c:v>41866</c:v>
                </c:pt>
                <c:pt idx="7166">
                  <c:v>41867</c:v>
                </c:pt>
                <c:pt idx="7167">
                  <c:v>41868</c:v>
                </c:pt>
                <c:pt idx="7168">
                  <c:v>41869</c:v>
                </c:pt>
                <c:pt idx="7169">
                  <c:v>41870</c:v>
                </c:pt>
                <c:pt idx="7170">
                  <c:v>41871</c:v>
                </c:pt>
                <c:pt idx="7171">
                  <c:v>41872</c:v>
                </c:pt>
                <c:pt idx="7172">
                  <c:v>41873</c:v>
                </c:pt>
                <c:pt idx="7173">
                  <c:v>41874</c:v>
                </c:pt>
                <c:pt idx="7174">
                  <c:v>41875</c:v>
                </c:pt>
                <c:pt idx="7175">
                  <c:v>41876</c:v>
                </c:pt>
                <c:pt idx="7176">
                  <c:v>41877</c:v>
                </c:pt>
                <c:pt idx="7177">
                  <c:v>41878</c:v>
                </c:pt>
                <c:pt idx="7178">
                  <c:v>41879</c:v>
                </c:pt>
                <c:pt idx="7179">
                  <c:v>41880</c:v>
                </c:pt>
                <c:pt idx="7180">
                  <c:v>41881</c:v>
                </c:pt>
                <c:pt idx="7181">
                  <c:v>41882</c:v>
                </c:pt>
                <c:pt idx="7182">
                  <c:v>41883</c:v>
                </c:pt>
                <c:pt idx="7183">
                  <c:v>41884</c:v>
                </c:pt>
                <c:pt idx="7184">
                  <c:v>41885</c:v>
                </c:pt>
                <c:pt idx="7185">
                  <c:v>41886</c:v>
                </c:pt>
                <c:pt idx="7186">
                  <c:v>41887</c:v>
                </c:pt>
                <c:pt idx="7187">
                  <c:v>41888</c:v>
                </c:pt>
                <c:pt idx="7188">
                  <c:v>41889</c:v>
                </c:pt>
                <c:pt idx="7189">
                  <c:v>41890</c:v>
                </c:pt>
                <c:pt idx="7190">
                  <c:v>41891</c:v>
                </c:pt>
                <c:pt idx="7191">
                  <c:v>41892</c:v>
                </c:pt>
                <c:pt idx="7192">
                  <c:v>41893</c:v>
                </c:pt>
                <c:pt idx="7193">
                  <c:v>41894</c:v>
                </c:pt>
                <c:pt idx="7194">
                  <c:v>41895</c:v>
                </c:pt>
                <c:pt idx="7195">
                  <c:v>41896</c:v>
                </c:pt>
                <c:pt idx="7196">
                  <c:v>41897</c:v>
                </c:pt>
                <c:pt idx="7197">
                  <c:v>41898</c:v>
                </c:pt>
                <c:pt idx="7198">
                  <c:v>41899</c:v>
                </c:pt>
                <c:pt idx="7199">
                  <c:v>41900</c:v>
                </c:pt>
                <c:pt idx="7200">
                  <c:v>41901</c:v>
                </c:pt>
                <c:pt idx="7201">
                  <c:v>41902</c:v>
                </c:pt>
                <c:pt idx="7202">
                  <c:v>41903</c:v>
                </c:pt>
                <c:pt idx="7203">
                  <c:v>41904</c:v>
                </c:pt>
                <c:pt idx="7204">
                  <c:v>41905</c:v>
                </c:pt>
                <c:pt idx="7205">
                  <c:v>41906</c:v>
                </c:pt>
                <c:pt idx="7206">
                  <c:v>41907</c:v>
                </c:pt>
                <c:pt idx="7207">
                  <c:v>41908</c:v>
                </c:pt>
                <c:pt idx="7208">
                  <c:v>41909</c:v>
                </c:pt>
                <c:pt idx="7209">
                  <c:v>41910</c:v>
                </c:pt>
                <c:pt idx="7210">
                  <c:v>41911</c:v>
                </c:pt>
                <c:pt idx="7211">
                  <c:v>41912</c:v>
                </c:pt>
                <c:pt idx="7212">
                  <c:v>41913</c:v>
                </c:pt>
                <c:pt idx="7213">
                  <c:v>41914</c:v>
                </c:pt>
                <c:pt idx="7214">
                  <c:v>41915</c:v>
                </c:pt>
                <c:pt idx="7215">
                  <c:v>41916</c:v>
                </c:pt>
                <c:pt idx="7216">
                  <c:v>41917</c:v>
                </c:pt>
                <c:pt idx="7217">
                  <c:v>41918</c:v>
                </c:pt>
                <c:pt idx="7218">
                  <c:v>41919</c:v>
                </c:pt>
                <c:pt idx="7219">
                  <c:v>41920</c:v>
                </c:pt>
                <c:pt idx="7220">
                  <c:v>41921</c:v>
                </c:pt>
                <c:pt idx="7221">
                  <c:v>41922</c:v>
                </c:pt>
                <c:pt idx="7222">
                  <c:v>41923</c:v>
                </c:pt>
                <c:pt idx="7223">
                  <c:v>41924</c:v>
                </c:pt>
                <c:pt idx="7224">
                  <c:v>41925</c:v>
                </c:pt>
                <c:pt idx="7225">
                  <c:v>41926</c:v>
                </c:pt>
                <c:pt idx="7226">
                  <c:v>41927</c:v>
                </c:pt>
                <c:pt idx="7227">
                  <c:v>41928</c:v>
                </c:pt>
                <c:pt idx="7228">
                  <c:v>41929</c:v>
                </c:pt>
                <c:pt idx="7229">
                  <c:v>41930</c:v>
                </c:pt>
                <c:pt idx="7230">
                  <c:v>41931</c:v>
                </c:pt>
                <c:pt idx="7231">
                  <c:v>41932</c:v>
                </c:pt>
                <c:pt idx="7232">
                  <c:v>41933</c:v>
                </c:pt>
                <c:pt idx="7233">
                  <c:v>41934</c:v>
                </c:pt>
                <c:pt idx="7234">
                  <c:v>41935</c:v>
                </c:pt>
                <c:pt idx="7235">
                  <c:v>41936</c:v>
                </c:pt>
                <c:pt idx="7236">
                  <c:v>41937</c:v>
                </c:pt>
                <c:pt idx="7237">
                  <c:v>41938</c:v>
                </c:pt>
                <c:pt idx="7238">
                  <c:v>41939</c:v>
                </c:pt>
                <c:pt idx="7239">
                  <c:v>41940</c:v>
                </c:pt>
                <c:pt idx="7240">
                  <c:v>41941</c:v>
                </c:pt>
                <c:pt idx="7241">
                  <c:v>41942</c:v>
                </c:pt>
                <c:pt idx="7242">
                  <c:v>41943</c:v>
                </c:pt>
                <c:pt idx="7243">
                  <c:v>41944</c:v>
                </c:pt>
                <c:pt idx="7244">
                  <c:v>41945</c:v>
                </c:pt>
                <c:pt idx="7245">
                  <c:v>41946</c:v>
                </c:pt>
                <c:pt idx="7246">
                  <c:v>41947</c:v>
                </c:pt>
                <c:pt idx="7247">
                  <c:v>41948</c:v>
                </c:pt>
                <c:pt idx="7248">
                  <c:v>41949</c:v>
                </c:pt>
                <c:pt idx="7249">
                  <c:v>41950</c:v>
                </c:pt>
                <c:pt idx="7250">
                  <c:v>41951</c:v>
                </c:pt>
                <c:pt idx="7251">
                  <c:v>41952</c:v>
                </c:pt>
                <c:pt idx="7252">
                  <c:v>41953</c:v>
                </c:pt>
                <c:pt idx="7253">
                  <c:v>41954</c:v>
                </c:pt>
                <c:pt idx="7254">
                  <c:v>41955</c:v>
                </c:pt>
                <c:pt idx="7255">
                  <c:v>41956</c:v>
                </c:pt>
                <c:pt idx="7256">
                  <c:v>41957</c:v>
                </c:pt>
                <c:pt idx="7257">
                  <c:v>41958</c:v>
                </c:pt>
                <c:pt idx="7258">
                  <c:v>41959</c:v>
                </c:pt>
                <c:pt idx="7259">
                  <c:v>41960</c:v>
                </c:pt>
                <c:pt idx="7260">
                  <c:v>41961</c:v>
                </c:pt>
                <c:pt idx="7261">
                  <c:v>41962</c:v>
                </c:pt>
                <c:pt idx="7262">
                  <c:v>41963</c:v>
                </c:pt>
                <c:pt idx="7263">
                  <c:v>41964</c:v>
                </c:pt>
                <c:pt idx="7264">
                  <c:v>41965</c:v>
                </c:pt>
                <c:pt idx="7265">
                  <c:v>41966</c:v>
                </c:pt>
                <c:pt idx="7266">
                  <c:v>41967</c:v>
                </c:pt>
                <c:pt idx="7267">
                  <c:v>41968</c:v>
                </c:pt>
                <c:pt idx="7268">
                  <c:v>41969</c:v>
                </c:pt>
                <c:pt idx="7269">
                  <c:v>41970</c:v>
                </c:pt>
                <c:pt idx="7270">
                  <c:v>41971</c:v>
                </c:pt>
                <c:pt idx="7271">
                  <c:v>41972</c:v>
                </c:pt>
                <c:pt idx="7272">
                  <c:v>41973</c:v>
                </c:pt>
                <c:pt idx="7273">
                  <c:v>41974</c:v>
                </c:pt>
                <c:pt idx="7274">
                  <c:v>41975</c:v>
                </c:pt>
                <c:pt idx="7275">
                  <c:v>41976</c:v>
                </c:pt>
                <c:pt idx="7276">
                  <c:v>41977</c:v>
                </c:pt>
                <c:pt idx="7277">
                  <c:v>41978</c:v>
                </c:pt>
                <c:pt idx="7278">
                  <c:v>41979</c:v>
                </c:pt>
                <c:pt idx="7279">
                  <c:v>41980</c:v>
                </c:pt>
                <c:pt idx="7280">
                  <c:v>41981</c:v>
                </c:pt>
                <c:pt idx="7281">
                  <c:v>41982</c:v>
                </c:pt>
                <c:pt idx="7282">
                  <c:v>41983</c:v>
                </c:pt>
                <c:pt idx="7283">
                  <c:v>41984</c:v>
                </c:pt>
                <c:pt idx="7284">
                  <c:v>41985</c:v>
                </c:pt>
                <c:pt idx="7285">
                  <c:v>41986</c:v>
                </c:pt>
                <c:pt idx="7286">
                  <c:v>41987</c:v>
                </c:pt>
                <c:pt idx="7287">
                  <c:v>41988</c:v>
                </c:pt>
                <c:pt idx="7288">
                  <c:v>41989</c:v>
                </c:pt>
                <c:pt idx="7289">
                  <c:v>41990</c:v>
                </c:pt>
                <c:pt idx="7290">
                  <c:v>41991</c:v>
                </c:pt>
                <c:pt idx="7291">
                  <c:v>41992</c:v>
                </c:pt>
                <c:pt idx="7292">
                  <c:v>41993</c:v>
                </c:pt>
                <c:pt idx="7293">
                  <c:v>41994</c:v>
                </c:pt>
                <c:pt idx="7294">
                  <c:v>41995</c:v>
                </c:pt>
                <c:pt idx="7295">
                  <c:v>41996</c:v>
                </c:pt>
                <c:pt idx="7296">
                  <c:v>41997</c:v>
                </c:pt>
                <c:pt idx="7297">
                  <c:v>41998</c:v>
                </c:pt>
                <c:pt idx="7298">
                  <c:v>41999</c:v>
                </c:pt>
                <c:pt idx="7299">
                  <c:v>42000</c:v>
                </c:pt>
                <c:pt idx="7300">
                  <c:v>42001</c:v>
                </c:pt>
                <c:pt idx="7301">
                  <c:v>42002</c:v>
                </c:pt>
                <c:pt idx="7302">
                  <c:v>42003</c:v>
                </c:pt>
                <c:pt idx="7303">
                  <c:v>42004</c:v>
                </c:pt>
                <c:pt idx="7304">
                  <c:v>42005</c:v>
                </c:pt>
                <c:pt idx="7305">
                  <c:v>42006</c:v>
                </c:pt>
                <c:pt idx="7306">
                  <c:v>42007</c:v>
                </c:pt>
                <c:pt idx="7307">
                  <c:v>42008</c:v>
                </c:pt>
                <c:pt idx="7308">
                  <c:v>42009</c:v>
                </c:pt>
                <c:pt idx="7309">
                  <c:v>42010</c:v>
                </c:pt>
                <c:pt idx="7310">
                  <c:v>42011</c:v>
                </c:pt>
                <c:pt idx="7311">
                  <c:v>42012</c:v>
                </c:pt>
                <c:pt idx="7312">
                  <c:v>42013</c:v>
                </c:pt>
                <c:pt idx="7313">
                  <c:v>42014</c:v>
                </c:pt>
                <c:pt idx="7314">
                  <c:v>42015</c:v>
                </c:pt>
                <c:pt idx="7315">
                  <c:v>42016</c:v>
                </c:pt>
                <c:pt idx="7316">
                  <c:v>42017</c:v>
                </c:pt>
                <c:pt idx="7317">
                  <c:v>42018</c:v>
                </c:pt>
                <c:pt idx="7318">
                  <c:v>42019</c:v>
                </c:pt>
                <c:pt idx="7319">
                  <c:v>42020</c:v>
                </c:pt>
                <c:pt idx="7320">
                  <c:v>42021</c:v>
                </c:pt>
                <c:pt idx="7321">
                  <c:v>42022</c:v>
                </c:pt>
                <c:pt idx="7322">
                  <c:v>42023</c:v>
                </c:pt>
                <c:pt idx="7323">
                  <c:v>42024</c:v>
                </c:pt>
                <c:pt idx="7324">
                  <c:v>42025</c:v>
                </c:pt>
                <c:pt idx="7325">
                  <c:v>42026</c:v>
                </c:pt>
                <c:pt idx="7326">
                  <c:v>42027</c:v>
                </c:pt>
                <c:pt idx="7327">
                  <c:v>42028</c:v>
                </c:pt>
                <c:pt idx="7328">
                  <c:v>42029</c:v>
                </c:pt>
                <c:pt idx="7329">
                  <c:v>42030</c:v>
                </c:pt>
                <c:pt idx="7330">
                  <c:v>42031</c:v>
                </c:pt>
                <c:pt idx="7331">
                  <c:v>42032</c:v>
                </c:pt>
                <c:pt idx="7332">
                  <c:v>42033</c:v>
                </c:pt>
                <c:pt idx="7333">
                  <c:v>42034</c:v>
                </c:pt>
                <c:pt idx="7334">
                  <c:v>42035</c:v>
                </c:pt>
                <c:pt idx="7335">
                  <c:v>42036</c:v>
                </c:pt>
                <c:pt idx="7336">
                  <c:v>42037</c:v>
                </c:pt>
                <c:pt idx="7337">
                  <c:v>42038</c:v>
                </c:pt>
                <c:pt idx="7338">
                  <c:v>42039</c:v>
                </c:pt>
                <c:pt idx="7339">
                  <c:v>42040</c:v>
                </c:pt>
                <c:pt idx="7340">
                  <c:v>42041</c:v>
                </c:pt>
                <c:pt idx="7341">
                  <c:v>42042</c:v>
                </c:pt>
                <c:pt idx="7342">
                  <c:v>42043</c:v>
                </c:pt>
                <c:pt idx="7343">
                  <c:v>42044</c:v>
                </c:pt>
                <c:pt idx="7344">
                  <c:v>42045</c:v>
                </c:pt>
                <c:pt idx="7345">
                  <c:v>42046</c:v>
                </c:pt>
                <c:pt idx="7346">
                  <c:v>42047</c:v>
                </c:pt>
                <c:pt idx="7347">
                  <c:v>42048</c:v>
                </c:pt>
                <c:pt idx="7348">
                  <c:v>42049</c:v>
                </c:pt>
                <c:pt idx="7349">
                  <c:v>42050</c:v>
                </c:pt>
                <c:pt idx="7350">
                  <c:v>42051</c:v>
                </c:pt>
                <c:pt idx="7351">
                  <c:v>42052</c:v>
                </c:pt>
                <c:pt idx="7352">
                  <c:v>42053</c:v>
                </c:pt>
                <c:pt idx="7353">
                  <c:v>42054</c:v>
                </c:pt>
                <c:pt idx="7354">
                  <c:v>42055</c:v>
                </c:pt>
                <c:pt idx="7355">
                  <c:v>42056</c:v>
                </c:pt>
                <c:pt idx="7356">
                  <c:v>42057</c:v>
                </c:pt>
                <c:pt idx="7357">
                  <c:v>42058</c:v>
                </c:pt>
                <c:pt idx="7358">
                  <c:v>42059</c:v>
                </c:pt>
                <c:pt idx="7359">
                  <c:v>42060</c:v>
                </c:pt>
                <c:pt idx="7360">
                  <c:v>42061</c:v>
                </c:pt>
                <c:pt idx="7361">
                  <c:v>42062</c:v>
                </c:pt>
                <c:pt idx="7362">
                  <c:v>42063</c:v>
                </c:pt>
                <c:pt idx="7363">
                  <c:v>42064</c:v>
                </c:pt>
                <c:pt idx="7364">
                  <c:v>42065</c:v>
                </c:pt>
                <c:pt idx="7365">
                  <c:v>42066</c:v>
                </c:pt>
                <c:pt idx="7366">
                  <c:v>42067</c:v>
                </c:pt>
                <c:pt idx="7367">
                  <c:v>42068</c:v>
                </c:pt>
                <c:pt idx="7368">
                  <c:v>42069</c:v>
                </c:pt>
                <c:pt idx="7369">
                  <c:v>42070</c:v>
                </c:pt>
                <c:pt idx="7370">
                  <c:v>42071</c:v>
                </c:pt>
                <c:pt idx="7371">
                  <c:v>42072</c:v>
                </c:pt>
                <c:pt idx="7372">
                  <c:v>42073</c:v>
                </c:pt>
                <c:pt idx="7373">
                  <c:v>42074</c:v>
                </c:pt>
                <c:pt idx="7374">
                  <c:v>42075</c:v>
                </c:pt>
                <c:pt idx="7375">
                  <c:v>42076</c:v>
                </c:pt>
                <c:pt idx="7376">
                  <c:v>42077</c:v>
                </c:pt>
                <c:pt idx="7377">
                  <c:v>42078</c:v>
                </c:pt>
                <c:pt idx="7378">
                  <c:v>42079</c:v>
                </c:pt>
                <c:pt idx="7379">
                  <c:v>42080</c:v>
                </c:pt>
                <c:pt idx="7380">
                  <c:v>42081</c:v>
                </c:pt>
                <c:pt idx="7381">
                  <c:v>42082</c:v>
                </c:pt>
                <c:pt idx="7382">
                  <c:v>42083</c:v>
                </c:pt>
                <c:pt idx="7383">
                  <c:v>42084</c:v>
                </c:pt>
                <c:pt idx="7384">
                  <c:v>42085</c:v>
                </c:pt>
                <c:pt idx="7385">
                  <c:v>42086</c:v>
                </c:pt>
                <c:pt idx="7386">
                  <c:v>42087</c:v>
                </c:pt>
                <c:pt idx="7387">
                  <c:v>42088</c:v>
                </c:pt>
                <c:pt idx="7388">
                  <c:v>42089</c:v>
                </c:pt>
                <c:pt idx="7389">
                  <c:v>42090</c:v>
                </c:pt>
                <c:pt idx="7390">
                  <c:v>42091</c:v>
                </c:pt>
                <c:pt idx="7391">
                  <c:v>42092</c:v>
                </c:pt>
                <c:pt idx="7392">
                  <c:v>42093</c:v>
                </c:pt>
                <c:pt idx="7393">
                  <c:v>42094</c:v>
                </c:pt>
                <c:pt idx="7394">
                  <c:v>42095</c:v>
                </c:pt>
                <c:pt idx="7395">
                  <c:v>42096</c:v>
                </c:pt>
                <c:pt idx="7396">
                  <c:v>42097</c:v>
                </c:pt>
                <c:pt idx="7397">
                  <c:v>42098</c:v>
                </c:pt>
                <c:pt idx="7398">
                  <c:v>42099</c:v>
                </c:pt>
                <c:pt idx="7399">
                  <c:v>42100</c:v>
                </c:pt>
                <c:pt idx="7400">
                  <c:v>42101</c:v>
                </c:pt>
                <c:pt idx="7401">
                  <c:v>42102</c:v>
                </c:pt>
                <c:pt idx="7402">
                  <c:v>42103</c:v>
                </c:pt>
                <c:pt idx="7403">
                  <c:v>42104</c:v>
                </c:pt>
                <c:pt idx="7404">
                  <c:v>42105</c:v>
                </c:pt>
                <c:pt idx="7405">
                  <c:v>42106</c:v>
                </c:pt>
                <c:pt idx="7406">
                  <c:v>42107</c:v>
                </c:pt>
                <c:pt idx="7407">
                  <c:v>42108</c:v>
                </c:pt>
                <c:pt idx="7408">
                  <c:v>42109</c:v>
                </c:pt>
                <c:pt idx="7409">
                  <c:v>42110</c:v>
                </c:pt>
                <c:pt idx="7410">
                  <c:v>42111</c:v>
                </c:pt>
                <c:pt idx="7411">
                  <c:v>42112</c:v>
                </c:pt>
                <c:pt idx="7412">
                  <c:v>42113</c:v>
                </c:pt>
                <c:pt idx="7413">
                  <c:v>42114</c:v>
                </c:pt>
                <c:pt idx="7414">
                  <c:v>42115</c:v>
                </c:pt>
                <c:pt idx="7415">
                  <c:v>42116</c:v>
                </c:pt>
                <c:pt idx="7416">
                  <c:v>42117</c:v>
                </c:pt>
                <c:pt idx="7417">
                  <c:v>42118</c:v>
                </c:pt>
                <c:pt idx="7418">
                  <c:v>42119</c:v>
                </c:pt>
                <c:pt idx="7419">
                  <c:v>42120</c:v>
                </c:pt>
                <c:pt idx="7420">
                  <c:v>42121</c:v>
                </c:pt>
                <c:pt idx="7421">
                  <c:v>42122</c:v>
                </c:pt>
                <c:pt idx="7422">
                  <c:v>42123</c:v>
                </c:pt>
                <c:pt idx="7423">
                  <c:v>42124</c:v>
                </c:pt>
                <c:pt idx="7424">
                  <c:v>42125</c:v>
                </c:pt>
                <c:pt idx="7425">
                  <c:v>42126</c:v>
                </c:pt>
                <c:pt idx="7426">
                  <c:v>42127</c:v>
                </c:pt>
                <c:pt idx="7427">
                  <c:v>42128</c:v>
                </c:pt>
                <c:pt idx="7428">
                  <c:v>42129</c:v>
                </c:pt>
                <c:pt idx="7429">
                  <c:v>42130</c:v>
                </c:pt>
                <c:pt idx="7430">
                  <c:v>42131</c:v>
                </c:pt>
                <c:pt idx="7431">
                  <c:v>42132</c:v>
                </c:pt>
                <c:pt idx="7432">
                  <c:v>42133</c:v>
                </c:pt>
                <c:pt idx="7433">
                  <c:v>42134</c:v>
                </c:pt>
                <c:pt idx="7434">
                  <c:v>42135</c:v>
                </c:pt>
                <c:pt idx="7435">
                  <c:v>42136</c:v>
                </c:pt>
                <c:pt idx="7436">
                  <c:v>42137</c:v>
                </c:pt>
                <c:pt idx="7437">
                  <c:v>42138</c:v>
                </c:pt>
                <c:pt idx="7438">
                  <c:v>42139</c:v>
                </c:pt>
                <c:pt idx="7439">
                  <c:v>42140</c:v>
                </c:pt>
                <c:pt idx="7440">
                  <c:v>42141</c:v>
                </c:pt>
                <c:pt idx="7441">
                  <c:v>42142</c:v>
                </c:pt>
                <c:pt idx="7442">
                  <c:v>42143</c:v>
                </c:pt>
                <c:pt idx="7443">
                  <c:v>42144</c:v>
                </c:pt>
                <c:pt idx="7444">
                  <c:v>42145</c:v>
                </c:pt>
                <c:pt idx="7445">
                  <c:v>42146</c:v>
                </c:pt>
                <c:pt idx="7446">
                  <c:v>42147</c:v>
                </c:pt>
                <c:pt idx="7447">
                  <c:v>42148</c:v>
                </c:pt>
                <c:pt idx="7448">
                  <c:v>42149</c:v>
                </c:pt>
                <c:pt idx="7449">
                  <c:v>42150</c:v>
                </c:pt>
                <c:pt idx="7450">
                  <c:v>42151</c:v>
                </c:pt>
                <c:pt idx="7451">
                  <c:v>42152</c:v>
                </c:pt>
                <c:pt idx="7452">
                  <c:v>42153</c:v>
                </c:pt>
                <c:pt idx="7453">
                  <c:v>42154</c:v>
                </c:pt>
                <c:pt idx="7454">
                  <c:v>42155</c:v>
                </c:pt>
                <c:pt idx="7455">
                  <c:v>42156</c:v>
                </c:pt>
                <c:pt idx="7456">
                  <c:v>42157</c:v>
                </c:pt>
                <c:pt idx="7457">
                  <c:v>42158</c:v>
                </c:pt>
                <c:pt idx="7458">
                  <c:v>42159</c:v>
                </c:pt>
                <c:pt idx="7459">
                  <c:v>42160</c:v>
                </c:pt>
                <c:pt idx="7460">
                  <c:v>42161</c:v>
                </c:pt>
                <c:pt idx="7461">
                  <c:v>42162</c:v>
                </c:pt>
                <c:pt idx="7462">
                  <c:v>42163</c:v>
                </c:pt>
                <c:pt idx="7463">
                  <c:v>42164</c:v>
                </c:pt>
                <c:pt idx="7464">
                  <c:v>42165</c:v>
                </c:pt>
                <c:pt idx="7465">
                  <c:v>42166</c:v>
                </c:pt>
                <c:pt idx="7466">
                  <c:v>42167</c:v>
                </c:pt>
                <c:pt idx="7467">
                  <c:v>42168</c:v>
                </c:pt>
                <c:pt idx="7468">
                  <c:v>42169</c:v>
                </c:pt>
                <c:pt idx="7469">
                  <c:v>42170</c:v>
                </c:pt>
                <c:pt idx="7470">
                  <c:v>42171</c:v>
                </c:pt>
                <c:pt idx="7471">
                  <c:v>42172</c:v>
                </c:pt>
                <c:pt idx="7472">
                  <c:v>42173</c:v>
                </c:pt>
                <c:pt idx="7473">
                  <c:v>42174</c:v>
                </c:pt>
                <c:pt idx="7474">
                  <c:v>42175</c:v>
                </c:pt>
                <c:pt idx="7475">
                  <c:v>42176</c:v>
                </c:pt>
                <c:pt idx="7476">
                  <c:v>42177</c:v>
                </c:pt>
                <c:pt idx="7477">
                  <c:v>42178</c:v>
                </c:pt>
                <c:pt idx="7478">
                  <c:v>42179</c:v>
                </c:pt>
                <c:pt idx="7479">
                  <c:v>42180</c:v>
                </c:pt>
                <c:pt idx="7480">
                  <c:v>42181</c:v>
                </c:pt>
                <c:pt idx="7481">
                  <c:v>42182</c:v>
                </c:pt>
                <c:pt idx="7482">
                  <c:v>42183</c:v>
                </c:pt>
                <c:pt idx="7483">
                  <c:v>42184</c:v>
                </c:pt>
                <c:pt idx="7484">
                  <c:v>42185</c:v>
                </c:pt>
                <c:pt idx="7485">
                  <c:v>42186</c:v>
                </c:pt>
                <c:pt idx="7486">
                  <c:v>42187</c:v>
                </c:pt>
                <c:pt idx="7487">
                  <c:v>42188</c:v>
                </c:pt>
                <c:pt idx="7488">
                  <c:v>42189</c:v>
                </c:pt>
                <c:pt idx="7489">
                  <c:v>42190</c:v>
                </c:pt>
                <c:pt idx="7490">
                  <c:v>42191</c:v>
                </c:pt>
                <c:pt idx="7491">
                  <c:v>42192</c:v>
                </c:pt>
                <c:pt idx="7492">
                  <c:v>42193</c:v>
                </c:pt>
                <c:pt idx="7493">
                  <c:v>42194</c:v>
                </c:pt>
                <c:pt idx="7494">
                  <c:v>42195</c:v>
                </c:pt>
                <c:pt idx="7495">
                  <c:v>42196</c:v>
                </c:pt>
                <c:pt idx="7496">
                  <c:v>42197</c:v>
                </c:pt>
                <c:pt idx="7497">
                  <c:v>42198</c:v>
                </c:pt>
                <c:pt idx="7498">
                  <c:v>42199</c:v>
                </c:pt>
                <c:pt idx="7499">
                  <c:v>42200</c:v>
                </c:pt>
                <c:pt idx="7500">
                  <c:v>42201</c:v>
                </c:pt>
                <c:pt idx="7501">
                  <c:v>42202</c:v>
                </c:pt>
                <c:pt idx="7502">
                  <c:v>42203</c:v>
                </c:pt>
                <c:pt idx="7503">
                  <c:v>42204</c:v>
                </c:pt>
                <c:pt idx="7504">
                  <c:v>42205</c:v>
                </c:pt>
                <c:pt idx="7505">
                  <c:v>42206</c:v>
                </c:pt>
                <c:pt idx="7506">
                  <c:v>42207</c:v>
                </c:pt>
                <c:pt idx="7507">
                  <c:v>42208</c:v>
                </c:pt>
                <c:pt idx="7508">
                  <c:v>42209</c:v>
                </c:pt>
                <c:pt idx="7509">
                  <c:v>42210</c:v>
                </c:pt>
                <c:pt idx="7510">
                  <c:v>42211</c:v>
                </c:pt>
                <c:pt idx="7511">
                  <c:v>42212</c:v>
                </c:pt>
                <c:pt idx="7512">
                  <c:v>42213</c:v>
                </c:pt>
                <c:pt idx="7513">
                  <c:v>42214</c:v>
                </c:pt>
                <c:pt idx="7514">
                  <c:v>42215</c:v>
                </c:pt>
                <c:pt idx="7515">
                  <c:v>42216</c:v>
                </c:pt>
                <c:pt idx="7516">
                  <c:v>42217</c:v>
                </c:pt>
                <c:pt idx="7517">
                  <c:v>42218</c:v>
                </c:pt>
                <c:pt idx="7518">
                  <c:v>42219</c:v>
                </c:pt>
                <c:pt idx="7519">
                  <c:v>42220</c:v>
                </c:pt>
                <c:pt idx="7520">
                  <c:v>42221</c:v>
                </c:pt>
                <c:pt idx="7521">
                  <c:v>42222</c:v>
                </c:pt>
                <c:pt idx="7522">
                  <c:v>42223</c:v>
                </c:pt>
                <c:pt idx="7523">
                  <c:v>42224</c:v>
                </c:pt>
                <c:pt idx="7524">
                  <c:v>42225</c:v>
                </c:pt>
                <c:pt idx="7525">
                  <c:v>42226</c:v>
                </c:pt>
                <c:pt idx="7526">
                  <c:v>42227</c:v>
                </c:pt>
                <c:pt idx="7527">
                  <c:v>42228</c:v>
                </c:pt>
                <c:pt idx="7528">
                  <c:v>42229</c:v>
                </c:pt>
                <c:pt idx="7529">
                  <c:v>42230</c:v>
                </c:pt>
                <c:pt idx="7530">
                  <c:v>42231</c:v>
                </c:pt>
                <c:pt idx="7531">
                  <c:v>42232</c:v>
                </c:pt>
                <c:pt idx="7532">
                  <c:v>42233</c:v>
                </c:pt>
                <c:pt idx="7533">
                  <c:v>42234</c:v>
                </c:pt>
                <c:pt idx="7534">
                  <c:v>42235</c:v>
                </c:pt>
                <c:pt idx="7535">
                  <c:v>42236</c:v>
                </c:pt>
                <c:pt idx="7536">
                  <c:v>42237</c:v>
                </c:pt>
                <c:pt idx="7537">
                  <c:v>42238</c:v>
                </c:pt>
                <c:pt idx="7538">
                  <c:v>42239</c:v>
                </c:pt>
                <c:pt idx="7539">
                  <c:v>42240</c:v>
                </c:pt>
                <c:pt idx="7540">
                  <c:v>42241</c:v>
                </c:pt>
                <c:pt idx="7541">
                  <c:v>42242</c:v>
                </c:pt>
                <c:pt idx="7542">
                  <c:v>42243</c:v>
                </c:pt>
                <c:pt idx="7543">
                  <c:v>42244</c:v>
                </c:pt>
                <c:pt idx="7544">
                  <c:v>42245</c:v>
                </c:pt>
                <c:pt idx="7545">
                  <c:v>42246</c:v>
                </c:pt>
                <c:pt idx="7546">
                  <c:v>42247</c:v>
                </c:pt>
                <c:pt idx="7547">
                  <c:v>42248</c:v>
                </c:pt>
                <c:pt idx="7548">
                  <c:v>42249</c:v>
                </c:pt>
                <c:pt idx="7549">
                  <c:v>42250</c:v>
                </c:pt>
                <c:pt idx="7550">
                  <c:v>42251</c:v>
                </c:pt>
                <c:pt idx="7551">
                  <c:v>42252</c:v>
                </c:pt>
                <c:pt idx="7552">
                  <c:v>42253</c:v>
                </c:pt>
                <c:pt idx="7553">
                  <c:v>42254</c:v>
                </c:pt>
                <c:pt idx="7554">
                  <c:v>42255</c:v>
                </c:pt>
                <c:pt idx="7555">
                  <c:v>42256</c:v>
                </c:pt>
                <c:pt idx="7556">
                  <c:v>42257</c:v>
                </c:pt>
                <c:pt idx="7557">
                  <c:v>42258</c:v>
                </c:pt>
                <c:pt idx="7558">
                  <c:v>42259</c:v>
                </c:pt>
                <c:pt idx="7559">
                  <c:v>42260</c:v>
                </c:pt>
                <c:pt idx="7560">
                  <c:v>42261</c:v>
                </c:pt>
                <c:pt idx="7561">
                  <c:v>42262</c:v>
                </c:pt>
                <c:pt idx="7562">
                  <c:v>42263</c:v>
                </c:pt>
                <c:pt idx="7563">
                  <c:v>42264</c:v>
                </c:pt>
                <c:pt idx="7564">
                  <c:v>42265</c:v>
                </c:pt>
                <c:pt idx="7565">
                  <c:v>42266</c:v>
                </c:pt>
                <c:pt idx="7566">
                  <c:v>42267</c:v>
                </c:pt>
                <c:pt idx="7567">
                  <c:v>42268</c:v>
                </c:pt>
                <c:pt idx="7568">
                  <c:v>42269</c:v>
                </c:pt>
                <c:pt idx="7569">
                  <c:v>42270</c:v>
                </c:pt>
                <c:pt idx="7570">
                  <c:v>42271</c:v>
                </c:pt>
                <c:pt idx="7571">
                  <c:v>42272</c:v>
                </c:pt>
                <c:pt idx="7572">
                  <c:v>42273</c:v>
                </c:pt>
                <c:pt idx="7573">
                  <c:v>42274</c:v>
                </c:pt>
                <c:pt idx="7574">
                  <c:v>42275</c:v>
                </c:pt>
                <c:pt idx="7575">
                  <c:v>42276</c:v>
                </c:pt>
                <c:pt idx="7576">
                  <c:v>42277</c:v>
                </c:pt>
                <c:pt idx="7577">
                  <c:v>42278</c:v>
                </c:pt>
                <c:pt idx="7578">
                  <c:v>42279</c:v>
                </c:pt>
                <c:pt idx="7579">
                  <c:v>42280</c:v>
                </c:pt>
                <c:pt idx="7580">
                  <c:v>42281</c:v>
                </c:pt>
                <c:pt idx="7581">
                  <c:v>42282</c:v>
                </c:pt>
                <c:pt idx="7582">
                  <c:v>42283</c:v>
                </c:pt>
                <c:pt idx="7583">
                  <c:v>42284</c:v>
                </c:pt>
                <c:pt idx="7584">
                  <c:v>42285</c:v>
                </c:pt>
                <c:pt idx="7585">
                  <c:v>42286</c:v>
                </c:pt>
                <c:pt idx="7586">
                  <c:v>42287</c:v>
                </c:pt>
                <c:pt idx="7587">
                  <c:v>42288</c:v>
                </c:pt>
                <c:pt idx="7588">
                  <c:v>42289</c:v>
                </c:pt>
                <c:pt idx="7589">
                  <c:v>42290</c:v>
                </c:pt>
                <c:pt idx="7590">
                  <c:v>42291</c:v>
                </c:pt>
                <c:pt idx="7591">
                  <c:v>42292</c:v>
                </c:pt>
                <c:pt idx="7592">
                  <c:v>42293</c:v>
                </c:pt>
                <c:pt idx="7593">
                  <c:v>42294</c:v>
                </c:pt>
                <c:pt idx="7594">
                  <c:v>42295</c:v>
                </c:pt>
                <c:pt idx="7595">
                  <c:v>42296</c:v>
                </c:pt>
                <c:pt idx="7596">
                  <c:v>42297</c:v>
                </c:pt>
                <c:pt idx="7597">
                  <c:v>42298</c:v>
                </c:pt>
                <c:pt idx="7598">
                  <c:v>42299</c:v>
                </c:pt>
                <c:pt idx="7599">
                  <c:v>42300</c:v>
                </c:pt>
                <c:pt idx="7600">
                  <c:v>42301</c:v>
                </c:pt>
                <c:pt idx="7601">
                  <c:v>42302</c:v>
                </c:pt>
                <c:pt idx="7602">
                  <c:v>42303</c:v>
                </c:pt>
                <c:pt idx="7603">
                  <c:v>42304</c:v>
                </c:pt>
                <c:pt idx="7604">
                  <c:v>42305</c:v>
                </c:pt>
                <c:pt idx="7605">
                  <c:v>42306</c:v>
                </c:pt>
                <c:pt idx="7606">
                  <c:v>42307</c:v>
                </c:pt>
                <c:pt idx="7607">
                  <c:v>42308</c:v>
                </c:pt>
                <c:pt idx="7608">
                  <c:v>42309</c:v>
                </c:pt>
                <c:pt idx="7609">
                  <c:v>42310</c:v>
                </c:pt>
                <c:pt idx="7610">
                  <c:v>42311</c:v>
                </c:pt>
                <c:pt idx="7611">
                  <c:v>42312</c:v>
                </c:pt>
                <c:pt idx="7612">
                  <c:v>42313</c:v>
                </c:pt>
                <c:pt idx="7613">
                  <c:v>42314</c:v>
                </c:pt>
                <c:pt idx="7614">
                  <c:v>42315</c:v>
                </c:pt>
                <c:pt idx="7615">
                  <c:v>42316</c:v>
                </c:pt>
                <c:pt idx="7616">
                  <c:v>42317</c:v>
                </c:pt>
                <c:pt idx="7617">
                  <c:v>42318</c:v>
                </c:pt>
                <c:pt idx="7618">
                  <c:v>42319</c:v>
                </c:pt>
                <c:pt idx="7619">
                  <c:v>42320</c:v>
                </c:pt>
                <c:pt idx="7620">
                  <c:v>42321</c:v>
                </c:pt>
                <c:pt idx="7621">
                  <c:v>42322</c:v>
                </c:pt>
                <c:pt idx="7622">
                  <c:v>42323</c:v>
                </c:pt>
                <c:pt idx="7623">
                  <c:v>42324</c:v>
                </c:pt>
                <c:pt idx="7624">
                  <c:v>42325</c:v>
                </c:pt>
                <c:pt idx="7625">
                  <c:v>42326</c:v>
                </c:pt>
                <c:pt idx="7626">
                  <c:v>42327</c:v>
                </c:pt>
                <c:pt idx="7627">
                  <c:v>42328</c:v>
                </c:pt>
                <c:pt idx="7628">
                  <c:v>42329</c:v>
                </c:pt>
                <c:pt idx="7629">
                  <c:v>42330</c:v>
                </c:pt>
                <c:pt idx="7630">
                  <c:v>42331</c:v>
                </c:pt>
                <c:pt idx="7631">
                  <c:v>42332</c:v>
                </c:pt>
                <c:pt idx="7632">
                  <c:v>42333</c:v>
                </c:pt>
                <c:pt idx="7633">
                  <c:v>42334</c:v>
                </c:pt>
                <c:pt idx="7634">
                  <c:v>42335</c:v>
                </c:pt>
                <c:pt idx="7635">
                  <c:v>42336</c:v>
                </c:pt>
                <c:pt idx="7636">
                  <c:v>42337</c:v>
                </c:pt>
                <c:pt idx="7637">
                  <c:v>42338</c:v>
                </c:pt>
                <c:pt idx="7638">
                  <c:v>42339</c:v>
                </c:pt>
                <c:pt idx="7639">
                  <c:v>42340</c:v>
                </c:pt>
                <c:pt idx="7640">
                  <c:v>42341</c:v>
                </c:pt>
                <c:pt idx="7641">
                  <c:v>42342</c:v>
                </c:pt>
                <c:pt idx="7642">
                  <c:v>42343</c:v>
                </c:pt>
                <c:pt idx="7643">
                  <c:v>42344</c:v>
                </c:pt>
                <c:pt idx="7644">
                  <c:v>42345</c:v>
                </c:pt>
                <c:pt idx="7645">
                  <c:v>42346</c:v>
                </c:pt>
                <c:pt idx="7646">
                  <c:v>42347</c:v>
                </c:pt>
                <c:pt idx="7647">
                  <c:v>42348</c:v>
                </c:pt>
                <c:pt idx="7648">
                  <c:v>42349</c:v>
                </c:pt>
                <c:pt idx="7649">
                  <c:v>42350</c:v>
                </c:pt>
                <c:pt idx="7650">
                  <c:v>42351</c:v>
                </c:pt>
                <c:pt idx="7651">
                  <c:v>42352</c:v>
                </c:pt>
                <c:pt idx="7652">
                  <c:v>42353</c:v>
                </c:pt>
                <c:pt idx="7653">
                  <c:v>42354</c:v>
                </c:pt>
                <c:pt idx="7654">
                  <c:v>42355</c:v>
                </c:pt>
                <c:pt idx="7655">
                  <c:v>42356</c:v>
                </c:pt>
                <c:pt idx="7656">
                  <c:v>42357</c:v>
                </c:pt>
                <c:pt idx="7657">
                  <c:v>42358</c:v>
                </c:pt>
                <c:pt idx="7658">
                  <c:v>42359</c:v>
                </c:pt>
                <c:pt idx="7659">
                  <c:v>42360</c:v>
                </c:pt>
                <c:pt idx="7660">
                  <c:v>42361</c:v>
                </c:pt>
                <c:pt idx="7661">
                  <c:v>42362</c:v>
                </c:pt>
                <c:pt idx="7662">
                  <c:v>42363</c:v>
                </c:pt>
                <c:pt idx="7663">
                  <c:v>42364</c:v>
                </c:pt>
                <c:pt idx="7664">
                  <c:v>42365</c:v>
                </c:pt>
                <c:pt idx="7665">
                  <c:v>42366</c:v>
                </c:pt>
                <c:pt idx="7666">
                  <c:v>42367</c:v>
                </c:pt>
                <c:pt idx="7667">
                  <c:v>42368</c:v>
                </c:pt>
                <c:pt idx="7668">
                  <c:v>42369</c:v>
                </c:pt>
                <c:pt idx="7669">
                  <c:v>42370</c:v>
                </c:pt>
                <c:pt idx="7670">
                  <c:v>42371</c:v>
                </c:pt>
                <c:pt idx="7671">
                  <c:v>42372</c:v>
                </c:pt>
                <c:pt idx="7672">
                  <c:v>42373</c:v>
                </c:pt>
                <c:pt idx="7673">
                  <c:v>42374</c:v>
                </c:pt>
                <c:pt idx="7674">
                  <c:v>42375</c:v>
                </c:pt>
                <c:pt idx="7675">
                  <c:v>42376</c:v>
                </c:pt>
                <c:pt idx="7676">
                  <c:v>42377</c:v>
                </c:pt>
                <c:pt idx="7677">
                  <c:v>42378</c:v>
                </c:pt>
                <c:pt idx="7678">
                  <c:v>42379</c:v>
                </c:pt>
                <c:pt idx="7679">
                  <c:v>42380</c:v>
                </c:pt>
                <c:pt idx="7680">
                  <c:v>42381</c:v>
                </c:pt>
                <c:pt idx="7681">
                  <c:v>42382</c:v>
                </c:pt>
                <c:pt idx="7682">
                  <c:v>42383</c:v>
                </c:pt>
                <c:pt idx="7683">
                  <c:v>42384</c:v>
                </c:pt>
                <c:pt idx="7684">
                  <c:v>42385</c:v>
                </c:pt>
                <c:pt idx="7685">
                  <c:v>42386</c:v>
                </c:pt>
                <c:pt idx="7686">
                  <c:v>42387</c:v>
                </c:pt>
                <c:pt idx="7687">
                  <c:v>42388</c:v>
                </c:pt>
                <c:pt idx="7688">
                  <c:v>42389</c:v>
                </c:pt>
                <c:pt idx="7689">
                  <c:v>42390</c:v>
                </c:pt>
                <c:pt idx="7690">
                  <c:v>42391</c:v>
                </c:pt>
                <c:pt idx="7691">
                  <c:v>42392</c:v>
                </c:pt>
                <c:pt idx="7692">
                  <c:v>42393</c:v>
                </c:pt>
                <c:pt idx="7693">
                  <c:v>42394</c:v>
                </c:pt>
                <c:pt idx="7694">
                  <c:v>42395</c:v>
                </c:pt>
                <c:pt idx="7695">
                  <c:v>42396</c:v>
                </c:pt>
                <c:pt idx="7696">
                  <c:v>42397</c:v>
                </c:pt>
                <c:pt idx="7697">
                  <c:v>42398</c:v>
                </c:pt>
                <c:pt idx="7698">
                  <c:v>42399</c:v>
                </c:pt>
                <c:pt idx="7699">
                  <c:v>42400</c:v>
                </c:pt>
                <c:pt idx="7700">
                  <c:v>42401</c:v>
                </c:pt>
                <c:pt idx="7701">
                  <c:v>42402</c:v>
                </c:pt>
                <c:pt idx="7702">
                  <c:v>42403</c:v>
                </c:pt>
                <c:pt idx="7703">
                  <c:v>42404</c:v>
                </c:pt>
                <c:pt idx="7704">
                  <c:v>42405</c:v>
                </c:pt>
                <c:pt idx="7705">
                  <c:v>42406</c:v>
                </c:pt>
                <c:pt idx="7706">
                  <c:v>42407</c:v>
                </c:pt>
                <c:pt idx="7707">
                  <c:v>42408</c:v>
                </c:pt>
                <c:pt idx="7708">
                  <c:v>42409</c:v>
                </c:pt>
                <c:pt idx="7709">
                  <c:v>42410</c:v>
                </c:pt>
                <c:pt idx="7710">
                  <c:v>42411</c:v>
                </c:pt>
                <c:pt idx="7711">
                  <c:v>42412</c:v>
                </c:pt>
                <c:pt idx="7712">
                  <c:v>42413</c:v>
                </c:pt>
                <c:pt idx="7713">
                  <c:v>42414</c:v>
                </c:pt>
                <c:pt idx="7714">
                  <c:v>42415</c:v>
                </c:pt>
                <c:pt idx="7715">
                  <c:v>42416</c:v>
                </c:pt>
                <c:pt idx="7716">
                  <c:v>42417</c:v>
                </c:pt>
                <c:pt idx="7717">
                  <c:v>42418</c:v>
                </c:pt>
                <c:pt idx="7718">
                  <c:v>42419</c:v>
                </c:pt>
                <c:pt idx="7719">
                  <c:v>42420</c:v>
                </c:pt>
                <c:pt idx="7720">
                  <c:v>42421</c:v>
                </c:pt>
                <c:pt idx="7721">
                  <c:v>42422</c:v>
                </c:pt>
                <c:pt idx="7722">
                  <c:v>42423</c:v>
                </c:pt>
                <c:pt idx="7723">
                  <c:v>42424</c:v>
                </c:pt>
                <c:pt idx="7724">
                  <c:v>42425</c:v>
                </c:pt>
                <c:pt idx="7725">
                  <c:v>42426</c:v>
                </c:pt>
                <c:pt idx="7726">
                  <c:v>42427</c:v>
                </c:pt>
                <c:pt idx="7727">
                  <c:v>42428</c:v>
                </c:pt>
                <c:pt idx="7728">
                  <c:v>42429</c:v>
                </c:pt>
                <c:pt idx="7729">
                  <c:v>42430</c:v>
                </c:pt>
                <c:pt idx="7730">
                  <c:v>42431</c:v>
                </c:pt>
                <c:pt idx="7731">
                  <c:v>42432</c:v>
                </c:pt>
                <c:pt idx="7732">
                  <c:v>42433</c:v>
                </c:pt>
                <c:pt idx="7733">
                  <c:v>42434</c:v>
                </c:pt>
                <c:pt idx="7734">
                  <c:v>42435</c:v>
                </c:pt>
                <c:pt idx="7735">
                  <c:v>42436</c:v>
                </c:pt>
                <c:pt idx="7736">
                  <c:v>42437</c:v>
                </c:pt>
                <c:pt idx="7737">
                  <c:v>42438</c:v>
                </c:pt>
                <c:pt idx="7738">
                  <c:v>42439</c:v>
                </c:pt>
                <c:pt idx="7739">
                  <c:v>42440</c:v>
                </c:pt>
                <c:pt idx="7740">
                  <c:v>42441</c:v>
                </c:pt>
                <c:pt idx="7741">
                  <c:v>42442</c:v>
                </c:pt>
                <c:pt idx="7742">
                  <c:v>42443</c:v>
                </c:pt>
                <c:pt idx="7743">
                  <c:v>42444</c:v>
                </c:pt>
                <c:pt idx="7744">
                  <c:v>42445</c:v>
                </c:pt>
                <c:pt idx="7745">
                  <c:v>42446</c:v>
                </c:pt>
                <c:pt idx="7746">
                  <c:v>42447</c:v>
                </c:pt>
                <c:pt idx="7747">
                  <c:v>42448</c:v>
                </c:pt>
                <c:pt idx="7748">
                  <c:v>42449</c:v>
                </c:pt>
                <c:pt idx="7749">
                  <c:v>42450</c:v>
                </c:pt>
                <c:pt idx="7750">
                  <c:v>42451</c:v>
                </c:pt>
                <c:pt idx="7751">
                  <c:v>42452</c:v>
                </c:pt>
                <c:pt idx="7752">
                  <c:v>42453</c:v>
                </c:pt>
                <c:pt idx="7753">
                  <c:v>42454</c:v>
                </c:pt>
                <c:pt idx="7754">
                  <c:v>42455</c:v>
                </c:pt>
                <c:pt idx="7755">
                  <c:v>42456</c:v>
                </c:pt>
                <c:pt idx="7756">
                  <c:v>42457</c:v>
                </c:pt>
                <c:pt idx="7757">
                  <c:v>42458</c:v>
                </c:pt>
                <c:pt idx="7758">
                  <c:v>42459</c:v>
                </c:pt>
                <c:pt idx="7759">
                  <c:v>42460</c:v>
                </c:pt>
                <c:pt idx="7760">
                  <c:v>42461</c:v>
                </c:pt>
                <c:pt idx="7761">
                  <c:v>42462</c:v>
                </c:pt>
                <c:pt idx="7762">
                  <c:v>42463</c:v>
                </c:pt>
                <c:pt idx="7763">
                  <c:v>42464</c:v>
                </c:pt>
                <c:pt idx="7764">
                  <c:v>42465</c:v>
                </c:pt>
                <c:pt idx="7765">
                  <c:v>42466</c:v>
                </c:pt>
                <c:pt idx="7766">
                  <c:v>42467</c:v>
                </c:pt>
                <c:pt idx="7767">
                  <c:v>42468</c:v>
                </c:pt>
                <c:pt idx="7768">
                  <c:v>42469</c:v>
                </c:pt>
                <c:pt idx="7769">
                  <c:v>42470</c:v>
                </c:pt>
                <c:pt idx="7770">
                  <c:v>42471</c:v>
                </c:pt>
                <c:pt idx="7771">
                  <c:v>42472</c:v>
                </c:pt>
                <c:pt idx="7772">
                  <c:v>42473</c:v>
                </c:pt>
                <c:pt idx="7773">
                  <c:v>42474</c:v>
                </c:pt>
                <c:pt idx="7774">
                  <c:v>42475</c:v>
                </c:pt>
                <c:pt idx="7775">
                  <c:v>42476</c:v>
                </c:pt>
                <c:pt idx="7776">
                  <c:v>42477</c:v>
                </c:pt>
                <c:pt idx="7777">
                  <c:v>42478</c:v>
                </c:pt>
                <c:pt idx="7778">
                  <c:v>42479</c:v>
                </c:pt>
                <c:pt idx="7779">
                  <c:v>42480</c:v>
                </c:pt>
                <c:pt idx="7780">
                  <c:v>42481</c:v>
                </c:pt>
                <c:pt idx="7781">
                  <c:v>42482</c:v>
                </c:pt>
                <c:pt idx="7782">
                  <c:v>42483</c:v>
                </c:pt>
                <c:pt idx="7783">
                  <c:v>42484</c:v>
                </c:pt>
                <c:pt idx="7784">
                  <c:v>42485</c:v>
                </c:pt>
                <c:pt idx="7785">
                  <c:v>42486</c:v>
                </c:pt>
                <c:pt idx="7786">
                  <c:v>42487</c:v>
                </c:pt>
                <c:pt idx="7787">
                  <c:v>42488</c:v>
                </c:pt>
                <c:pt idx="7788">
                  <c:v>42489</c:v>
                </c:pt>
                <c:pt idx="7789">
                  <c:v>42490</c:v>
                </c:pt>
                <c:pt idx="7790">
                  <c:v>42491</c:v>
                </c:pt>
                <c:pt idx="7791">
                  <c:v>42492</c:v>
                </c:pt>
                <c:pt idx="7792">
                  <c:v>42493</c:v>
                </c:pt>
                <c:pt idx="7793">
                  <c:v>42494</c:v>
                </c:pt>
                <c:pt idx="7794">
                  <c:v>42495</c:v>
                </c:pt>
                <c:pt idx="7795">
                  <c:v>42496</c:v>
                </c:pt>
                <c:pt idx="7796">
                  <c:v>42497</c:v>
                </c:pt>
                <c:pt idx="7797">
                  <c:v>42498</c:v>
                </c:pt>
                <c:pt idx="7798">
                  <c:v>42499</c:v>
                </c:pt>
                <c:pt idx="7799">
                  <c:v>42500</c:v>
                </c:pt>
                <c:pt idx="7800">
                  <c:v>42501</c:v>
                </c:pt>
                <c:pt idx="7801">
                  <c:v>42502</c:v>
                </c:pt>
                <c:pt idx="7802">
                  <c:v>42503</c:v>
                </c:pt>
                <c:pt idx="7803">
                  <c:v>42504</c:v>
                </c:pt>
                <c:pt idx="7804">
                  <c:v>42505</c:v>
                </c:pt>
                <c:pt idx="7805">
                  <c:v>42506</c:v>
                </c:pt>
                <c:pt idx="7806">
                  <c:v>42507</c:v>
                </c:pt>
                <c:pt idx="7807">
                  <c:v>42508</c:v>
                </c:pt>
                <c:pt idx="7808">
                  <c:v>42509</c:v>
                </c:pt>
                <c:pt idx="7809">
                  <c:v>42510</c:v>
                </c:pt>
                <c:pt idx="7810">
                  <c:v>42511</c:v>
                </c:pt>
                <c:pt idx="7811">
                  <c:v>42512</c:v>
                </c:pt>
                <c:pt idx="7812">
                  <c:v>42513</c:v>
                </c:pt>
                <c:pt idx="7813">
                  <c:v>42514</c:v>
                </c:pt>
                <c:pt idx="7814">
                  <c:v>42515</c:v>
                </c:pt>
                <c:pt idx="7815">
                  <c:v>42516</c:v>
                </c:pt>
                <c:pt idx="7816">
                  <c:v>42517</c:v>
                </c:pt>
                <c:pt idx="7817">
                  <c:v>42518</c:v>
                </c:pt>
                <c:pt idx="7818">
                  <c:v>42519</c:v>
                </c:pt>
                <c:pt idx="7819">
                  <c:v>42520</c:v>
                </c:pt>
                <c:pt idx="7820">
                  <c:v>42521</c:v>
                </c:pt>
                <c:pt idx="7821">
                  <c:v>42522</c:v>
                </c:pt>
                <c:pt idx="7822">
                  <c:v>42523</c:v>
                </c:pt>
                <c:pt idx="7823">
                  <c:v>42524</c:v>
                </c:pt>
                <c:pt idx="7824">
                  <c:v>42525</c:v>
                </c:pt>
                <c:pt idx="7825">
                  <c:v>42526</c:v>
                </c:pt>
                <c:pt idx="7826">
                  <c:v>42527</c:v>
                </c:pt>
                <c:pt idx="7827">
                  <c:v>42528</c:v>
                </c:pt>
                <c:pt idx="7828">
                  <c:v>42529</c:v>
                </c:pt>
                <c:pt idx="7829">
                  <c:v>42530</c:v>
                </c:pt>
                <c:pt idx="7830">
                  <c:v>42531</c:v>
                </c:pt>
                <c:pt idx="7831">
                  <c:v>42532</c:v>
                </c:pt>
                <c:pt idx="7832">
                  <c:v>42533</c:v>
                </c:pt>
                <c:pt idx="7833">
                  <c:v>42534</c:v>
                </c:pt>
                <c:pt idx="7834">
                  <c:v>42535</c:v>
                </c:pt>
                <c:pt idx="7835">
                  <c:v>42536</c:v>
                </c:pt>
                <c:pt idx="7836">
                  <c:v>42537</c:v>
                </c:pt>
                <c:pt idx="7837">
                  <c:v>42538</c:v>
                </c:pt>
                <c:pt idx="7838">
                  <c:v>42539</c:v>
                </c:pt>
                <c:pt idx="7839">
                  <c:v>42540</c:v>
                </c:pt>
                <c:pt idx="7840">
                  <c:v>42541</c:v>
                </c:pt>
                <c:pt idx="7841">
                  <c:v>42542</c:v>
                </c:pt>
                <c:pt idx="7842">
                  <c:v>42543</c:v>
                </c:pt>
                <c:pt idx="7843">
                  <c:v>42544</c:v>
                </c:pt>
                <c:pt idx="7844">
                  <c:v>42545</c:v>
                </c:pt>
                <c:pt idx="7845">
                  <c:v>42546</c:v>
                </c:pt>
                <c:pt idx="7846">
                  <c:v>42547</c:v>
                </c:pt>
                <c:pt idx="7847">
                  <c:v>42548</c:v>
                </c:pt>
                <c:pt idx="7848">
                  <c:v>42549</c:v>
                </c:pt>
                <c:pt idx="7849">
                  <c:v>42550</c:v>
                </c:pt>
                <c:pt idx="7850">
                  <c:v>42551</c:v>
                </c:pt>
                <c:pt idx="7851">
                  <c:v>42552</c:v>
                </c:pt>
                <c:pt idx="7852">
                  <c:v>42553</c:v>
                </c:pt>
                <c:pt idx="7853">
                  <c:v>42554</c:v>
                </c:pt>
                <c:pt idx="7854">
                  <c:v>42555</c:v>
                </c:pt>
                <c:pt idx="7855">
                  <c:v>42556</c:v>
                </c:pt>
                <c:pt idx="7856">
                  <c:v>42557</c:v>
                </c:pt>
                <c:pt idx="7857">
                  <c:v>42558</c:v>
                </c:pt>
                <c:pt idx="7858">
                  <c:v>42559</c:v>
                </c:pt>
                <c:pt idx="7859">
                  <c:v>42560</c:v>
                </c:pt>
                <c:pt idx="7860">
                  <c:v>42561</c:v>
                </c:pt>
                <c:pt idx="7861">
                  <c:v>42562</c:v>
                </c:pt>
                <c:pt idx="7862">
                  <c:v>42563</c:v>
                </c:pt>
                <c:pt idx="7863">
                  <c:v>42564</c:v>
                </c:pt>
                <c:pt idx="7864">
                  <c:v>42565</c:v>
                </c:pt>
                <c:pt idx="7865">
                  <c:v>42566</c:v>
                </c:pt>
                <c:pt idx="7866">
                  <c:v>42567</c:v>
                </c:pt>
                <c:pt idx="7867">
                  <c:v>42568</c:v>
                </c:pt>
                <c:pt idx="7868">
                  <c:v>42569</c:v>
                </c:pt>
                <c:pt idx="7869">
                  <c:v>42570</c:v>
                </c:pt>
                <c:pt idx="7870">
                  <c:v>42571</c:v>
                </c:pt>
                <c:pt idx="7871">
                  <c:v>42572</c:v>
                </c:pt>
                <c:pt idx="7872">
                  <c:v>42573</c:v>
                </c:pt>
                <c:pt idx="7873">
                  <c:v>42574</c:v>
                </c:pt>
                <c:pt idx="7874">
                  <c:v>42575</c:v>
                </c:pt>
                <c:pt idx="7875">
                  <c:v>42576</c:v>
                </c:pt>
                <c:pt idx="7876">
                  <c:v>42577</c:v>
                </c:pt>
                <c:pt idx="7877">
                  <c:v>42578</c:v>
                </c:pt>
                <c:pt idx="7878">
                  <c:v>42579</c:v>
                </c:pt>
                <c:pt idx="7879">
                  <c:v>42580</c:v>
                </c:pt>
                <c:pt idx="7880">
                  <c:v>42581</c:v>
                </c:pt>
                <c:pt idx="7881">
                  <c:v>42582</c:v>
                </c:pt>
                <c:pt idx="7882">
                  <c:v>42583</c:v>
                </c:pt>
                <c:pt idx="7883">
                  <c:v>42584</c:v>
                </c:pt>
                <c:pt idx="7884">
                  <c:v>42585</c:v>
                </c:pt>
                <c:pt idx="7885">
                  <c:v>42586</c:v>
                </c:pt>
                <c:pt idx="7886">
                  <c:v>42587</c:v>
                </c:pt>
                <c:pt idx="7887">
                  <c:v>42588</c:v>
                </c:pt>
                <c:pt idx="7888">
                  <c:v>42589</c:v>
                </c:pt>
                <c:pt idx="7889">
                  <c:v>42590</c:v>
                </c:pt>
                <c:pt idx="7890">
                  <c:v>42591</c:v>
                </c:pt>
                <c:pt idx="7891">
                  <c:v>42592</c:v>
                </c:pt>
                <c:pt idx="7892">
                  <c:v>42593</c:v>
                </c:pt>
                <c:pt idx="7893">
                  <c:v>42594</c:v>
                </c:pt>
                <c:pt idx="7894">
                  <c:v>42595</c:v>
                </c:pt>
                <c:pt idx="7895">
                  <c:v>42596</c:v>
                </c:pt>
                <c:pt idx="7896">
                  <c:v>42597</c:v>
                </c:pt>
                <c:pt idx="7897">
                  <c:v>42598</c:v>
                </c:pt>
                <c:pt idx="7898">
                  <c:v>42599</c:v>
                </c:pt>
                <c:pt idx="7899">
                  <c:v>42600</c:v>
                </c:pt>
                <c:pt idx="7900">
                  <c:v>42601</c:v>
                </c:pt>
                <c:pt idx="7901">
                  <c:v>42602</c:v>
                </c:pt>
                <c:pt idx="7902">
                  <c:v>42603</c:v>
                </c:pt>
                <c:pt idx="7903">
                  <c:v>42604</c:v>
                </c:pt>
                <c:pt idx="7904">
                  <c:v>42605</c:v>
                </c:pt>
                <c:pt idx="7905">
                  <c:v>42606</c:v>
                </c:pt>
                <c:pt idx="7906">
                  <c:v>42607</c:v>
                </c:pt>
                <c:pt idx="7907">
                  <c:v>42608</c:v>
                </c:pt>
                <c:pt idx="7908">
                  <c:v>42609</c:v>
                </c:pt>
                <c:pt idx="7909">
                  <c:v>42610</c:v>
                </c:pt>
                <c:pt idx="7910">
                  <c:v>42611</c:v>
                </c:pt>
                <c:pt idx="7911">
                  <c:v>42612</c:v>
                </c:pt>
                <c:pt idx="7912">
                  <c:v>42613</c:v>
                </c:pt>
                <c:pt idx="7913">
                  <c:v>42614</c:v>
                </c:pt>
                <c:pt idx="7914">
                  <c:v>42615</c:v>
                </c:pt>
                <c:pt idx="7915">
                  <c:v>42616</c:v>
                </c:pt>
                <c:pt idx="7916">
                  <c:v>42617</c:v>
                </c:pt>
                <c:pt idx="7917">
                  <c:v>42618</c:v>
                </c:pt>
                <c:pt idx="7918">
                  <c:v>42619</c:v>
                </c:pt>
                <c:pt idx="7919">
                  <c:v>42620</c:v>
                </c:pt>
                <c:pt idx="7920">
                  <c:v>42621</c:v>
                </c:pt>
                <c:pt idx="7921">
                  <c:v>42622</c:v>
                </c:pt>
                <c:pt idx="7922">
                  <c:v>42623</c:v>
                </c:pt>
                <c:pt idx="7923">
                  <c:v>42624</c:v>
                </c:pt>
                <c:pt idx="7924">
                  <c:v>42625</c:v>
                </c:pt>
                <c:pt idx="7925">
                  <c:v>42626</c:v>
                </c:pt>
                <c:pt idx="7926">
                  <c:v>42627</c:v>
                </c:pt>
                <c:pt idx="7927">
                  <c:v>42628</c:v>
                </c:pt>
                <c:pt idx="7928">
                  <c:v>42629</c:v>
                </c:pt>
                <c:pt idx="7929">
                  <c:v>42630</c:v>
                </c:pt>
                <c:pt idx="7930">
                  <c:v>42631</c:v>
                </c:pt>
                <c:pt idx="7931">
                  <c:v>42632</c:v>
                </c:pt>
                <c:pt idx="7932">
                  <c:v>42633</c:v>
                </c:pt>
                <c:pt idx="7933">
                  <c:v>42634</c:v>
                </c:pt>
                <c:pt idx="7934">
                  <c:v>42635</c:v>
                </c:pt>
                <c:pt idx="7935">
                  <c:v>42636</c:v>
                </c:pt>
                <c:pt idx="7936">
                  <c:v>42637</c:v>
                </c:pt>
                <c:pt idx="7937">
                  <c:v>42638</c:v>
                </c:pt>
                <c:pt idx="7938">
                  <c:v>42639</c:v>
                </c:pt>
                <c:pt idx="7939">
                  <c:v>42640</c:v>
                </c:pt>
                <c:pt idx="7940">
                  <c:v>42641</c:v>
                </c:pt>
                <c:pt idx="7941">
                  <c:v>42642</c:v>
                </c:pt>
                <c:pt idx="7942">
                  <c:v>42643</c:v>
                </c:pt>
                <c:pt idx="7943">
                  <c:v>42644</c:v>
                </c:pt>
                <c:pt idx="7944">
                  <c:v>42645</c:v>
                </c:pt>
                <c:pt idx="7945">
                  <c:v>42646</c:v>
                </c:pt>
                <c:pt idx="7946">
                  <c:v>42647</c:v>
                </c:pt>
                <c:pt idx="7947">
                  <c:v>42648</c:v>
                </c:pt>
                <c:pt idx="7948">
                  <c:v>42649</c:v>
                </c:pt>
                <c:pt idx="7949">
                  <c:v>42650</c:v>
                </c:pt>
                <c:pt idx="7950">
                  <c:v>42651</c:v>
                </c:pt>
                <c:pt idx="7951">
                  <c:v>42652</c:v>
                </c:pt>
                <c:pt idx="7952">
                  <c:v>42653</c:v>
                </c:pt>
                <c:pt idx="7953">
                  <c:v>42654</c:v>
                </c:pt>
                <c:pt idx="7954">
                  <c:v>42655</c:v>
                </c:pt>
                <c:pt idx="7955">
                  <c:v>42656</c:v>
                </c:pt>
                <c:pt idx="7956">
                  <c:v>42657</c:v>
                </c:pt>
                <c:pt idx="7957">
                  <c:v>42658</c:v>
                </c:pt>
                <c:pt idx="7958">
                  <c:v>42659</c:v>
                </c:pt>
                <c:pt idx="7959">
                  <c:v>42660</c:v>
                </c:pt>
                <c:pt idx="7960">
                  <c:v>42661</c:v>
                </c:pt>
                <c:pt idx="7961">
                  <c:v>42662</c:v>
                </c:pt>
                <c:pt idx="7962">
                  <c:v>42663</c:v>
                </c:pt>
                <c:pt idx="7963">
                  <c:v>42664</c:v>
                </c:pt>
                <c:pt idx="7964">
                  <c:v>42665</c:v>
                </c:pt>
                <c:pt idx="7965">
                  <c:v>42666</c:v>
                </c:pt>
                <c:pt idx="7966">
                  <c:v>42667</c:v>
                </c:pt>
                <c:pt idx="7967">
                  <c:v>42668</c:v>
                </c:pt>
                <c:pt idx="7968">
                  <c:v>42669</c:v>
                </c:pt>
                <c:pt idx="7969">
                  <c:v>42670</c:v>
                </c:pt>
                <c:pt idx="7970">
                  <c:v>42671</c:v>
                </c:pt>
                <c:pt idx="7971">
                  <c:v>42672</c:v>
                </c:pt>
                <c:pt idx="7972">
                  <c:v>42673</c:v>
                </c:pt>
                <c:pt idx="7973">
                  <c:v>42674</c:v>
                </c:pt>
                <c:pt idx="7974">
                  <c:v>42675</c:v>
                </c:pt>
                <c:pt idx="7975">
                  <c:v>42676</c:v>
                </c:pt>
                <c:pt idx="7976">
                  <c:v>42677</c:v>
                </c:pt>
                <c:pt idx="7977">
                  <c:v>42678</c:v>
                </c:pt>
                <c:pt idx="7978">
                  <c:v>42679</c:v>
                </c:pt>
                <c:pt idx="7979">
                  <c:v>42680</c:v>
                </c:pt>
                <c:pt idx="7980">
                  <c:v>42681</c:v>
                </c:pt>
                <c:pt idx="7981">
                  <c:v>42682</c:v>
                </c:pt>
                <c:pt idx="7982">
                  <c:v>42683</c:v>
                </c:pt>
                <c:pt idx="7983">
                  <c:v>42684</c:v>
                </c:pt>
                <c:pt idx="7984">
                  <c:v>42685</c:v>
                </c:pt>
                <c:pt idx="7985">
                  <c:v>42686</c:v>
                </c:pt>
                <c:pt idx="7986">
                  <c:v>42687</c:v>
                </c:pt>
                <c:pt idx="7987">
                  <c:v>42688</c:v>
                </c:pt>
                <c:pt idx="7988">
                  <c:v>42689</c:v>
                </c:pt>
                <c:pt idx="7989">
                  <c:v>42690</c:v>
                </c:pt>
                <c:pt idx="7990">
                  <c:v>42691</c:v>
                </c:pt>
                <c:pt idx="7991">
                  <c:v>42692</c:v>
                </c:pt>
                <c:pt idx="7992">
                  <c:v>42693</c:v>
                </c:pt>
                <c:pt idx="7993">
                  <c:v>42694</c:v>
                </c:pt>
                <c:pt idx="7994">
                  <c:v>42695</c:v>
                </c:pt>
                <c:pt idx="7995">
                  <c:v>42696</c:v>
                </c:pt>
                <c:pt idx="7996">
                  <c:v>42697</c:v>
                </c:pt>
                <c:pt idx="7997">
                  <c:v>42698</c:v>
                </c:pt>
                <c:pt idx="7998">
                  <c:v>42699</c:v>
                </c:pt>
                <c:pt idx="7999">
                  <c:v>42700</c:v>
                </c:pt>
                <c:pt idx="8000">
                  <c:v>42701</c:v>
                </c:pt>
                <c:pt idx="8001">
                  <c:v>42702</c:v>
                </c:pt>
                <c:pt idx="8002">
                  <c:v>42703</c:v>
                </c:pt>
                <c:pt idx="8003">
                  <c:v>42704</c:v>
                </c:pt>
                <c:pt idx="8004">
                  <c:v>42705</c:v>
                </c:pt>
                <c:pt idx="8005">
                  <c:v>42706</c:v>
                </c:pt>
                <c:pt idx="8006">
                  <c:v>42707</c:v>
                </c:pt>
                <c:pt idx="8007">
                  <c:v>42708</c:v>
                </c:pt>
                <c:pt idx="8008">
                  <c:v>42709</c:v>
                </c:pt>
                <c:pt idx="8009">
                  <c:v>42710</c:v>
                </c:pt>
                <c:pt idx="8010">
                  <c:v>42711</c:v>
                </c:pt>
                <c:pt idx="8011">
                  <c:v>42712</c:v>
                </c:pt>
                <c:pt idx="8012">
                  <c:v>42713</c:v>
                </c:pt>
                <c:pt idx="8013">
                  <c:v>42714</c:v>
                </c:pt>
                <c:pt idx="8014">
                  <c:v>42715</c:v>
                </c:pt>
                <c:pt idx="8015">
                  <c:v>42716</c:v>
                </c:pt>
                <c:pt idx="8016">
                  <c:v>42717</c:v>
                </c:pt>
                <c:pt idx="8017">
                  <c:v>42718</c:v>
                </c:pt>
                <c:pt idx="8018">
                  <c:v>42719</c:v>
                </c:pt>
                <c:pt idx="8019">
                  <c:v>42720</c:v>
                </c:pt>
                <c:pt idx="8020">
                  <c:v>42721</c:v>
                </c:pt>
                <c:pt idx="8021">
                  <c:v>42722</c:v>
                </c:pt>
                <c:pt idx="8022">
                  <c:v>42723</c:v>
                </c:pt>
                <c:pt idx="8023">
                  <c:v>42724</c:v>
                </c:pt>
                <c:pt idx="8024">
                  <c:v>42725</c:v>
                </c:pt>
                <c:pt idx="8025">
                  <c:v>42726</c:v>
                </c:pt>
                <c:pt idx="8026">
                  <c:v>42727</c:v>
                </c:pt>
                <c:pt idx="8027">
                  <c:v>42728</c:v>
                </c:pt>
                <c:pt idx="8028">
                  <c:v>42729</c:v>
                </c:pt>
                <c:pt idx="8029">
                  <c:v>42730</c:v>
                </c:pt>
                <c:pt idx="8030">
                  <c:v>42731</c:v>
                </c:pt>
                <c:pt idx="8031">
                  <c:v>42732</c:v>
                </c:pt>
                <c:pt idx="8032">
                  <c:v>42733</c:v>
                </c:pt>
                <c:pt idx="8033">
                  <c:v>42734</c:v>
                </c:pt>
                <c:pt idx="8034">
                  <c:v>42735</c:v>
                </c:pt>
                <c:pt idx="8035">
                  <c:v>42736</c:v>
                </c:pt>
                <c:pt idx="8036">
                  <c:v>42737</c:v>
                </c:pt>
                <c:pt idx="8037">
                  <c:v>42738</c:v>
                </c:pt>
                <c:pt idx="8038">
                  <c:v>42739</c:v>
                </c:pt>
                <c:pt idx="8039">
                  <c:v>42740</c:v>
                </c:pt>
                <c:pt idx="8040">
                  <c:v>42741</c:v>
                </c:pt>
                <c:pt idx="8041">
                  <c:v>42742</c:v>
                </c:pt>
                <c:pt idx="8042">
                  <c:v>42743</c:v>
                </c:pt>
                <c:pt idx="8043">
                  <c:v>42744</c:v>
                </c:pt>
                <c:pt idx="8044">
                  <c:v>42745</c:v>
                </c:pt>
                <c:pt idx="8045">
                  <c:v>42746</c:v>
                </c:pt>
                <c:pt idx="8046">
                  <c:v>42747</c:v>
                </c:pt>
                <c:pt idx="8047">
                  <c:v>42748</c:v>
                </c:pt>
                <c:pt idx="8048">
                  <c:v>42749</c:v>
                </c:pt>
                <c:pt idx="8049">
                  <c:v>42750</c:v>
                </c:pt>
                <c:pt idx="8050">
                  <c:v>42751</c:v>
                </c:pt>
                <c:pt idx="8051">
                  <c:v>42752</c:v>
                </c:pt>
                <c:pt idx="8052">
                  <c:v>42753</c:v>
                </c:pt>
                <c:pt idx="8053">
                  <c:v>42754</c:v>
                </c:pt>
                <c:pt idx="8054">
                  <c:v>42755</c:v>
                </c:pt>
                <c:pt idx="8055">
                  <c:v>42756</c:v>
                </c:pt>
                <c:pt idx="8056">
                  <c:v>42757</c:v>
                </c:pt>
                <c:pt idx="8057">
                  <c:v>42758</c:v>
                </c:pt>
                <c:pt idx="8058">
                  <c:v>42759</c:v>
                </c:pt>
                <c:pt idx="8059">
                  <c:v>42760</c:v>
                </c:pt>
                <c:pt idx="8060">
                  <c:v>42761</c:v>
                </c:pt>
                <c:pt idx="8061">
                  <c:v>42762</c:v>
                </c:pt>
                <c:pt idx="8062">
                  <c:v>42763</c:v>
                </c:pt>
                <c:pt idx="8063">
                  <c:v>42764</c:v>
                </c:pt>
                <c:pt idx="8064">
                  <c:v>42765</c:v>
                </c:pt>
                <c:pt idx="8065">
                  <c:v>42766</c:v>
                </c:pt>
                <c:pt idx="8066">
                  <c:v>42767</c:v>
                </c:pt>
                <c:pt idx="8067">
                  <c:v>42768</c:v>
                </c:pt>
                <c:pt idx="8068">
                  <c:v>42769</c:v>
                </c:pt>
                <c:pt idx="8069">
                  <c:v>42770</c:v>
                </c:pt>
                <c:pt idx="8070">
                  <c:v>42771</c:v>
                </c:pt>
                <c:pt idx="8071">
                  <c:v>42772</c:v>
                </c:pt>
                <c:pt idx="8072">
                  <c:v>42773</c:v>
                </c:pt>
                <c:pt idx="8073">
                  <c:v>42774</c:v>
                </c:pt>
                <c:pt idx="8074">
                  <c:v>42775</c:v>
                </c:pt>
                <c:pt idx="8075">
                  <c:v>42776</c:v>
                </c:pt>
                <c:pt idx="8076">
                  <c:v>42777</c:v>
                </c:pt>
                <c:pt idx="8077">
                  <c:v>42778</c:v>
                </c:pt>
                <c:pt idx="8078">
                  <c:v>42779</c:v>
                </c:pt>
                <c:pt idx="8079">
                  <c:v>42780</c:v>
                </c:pt>
                <c:pt idx="8080">
                  <c:v>42781</c:v>
                </c:pt>
                <c:pt idx="8081">
                  <c:v>42782</c:v>
                </c:pt>
                <c:pt idx="8082">
                  <c:v>42783</c:v>
                </c:pt>
                <c:pt idx="8083">
                  <c:v>42784</c:v>
                </c:pt>
                <c:pt idx="8084">
                  <c:v>42785</c:v>
                </c:pt>
                <c:pt idx="8085">
                  <c:v>42786</c:v>
                </c:pt>
                <c:pt idx="8086">
                  <c:v>42787</c:v>
                </c:pt>
                <c:pt idx="8087">
                  <c:v>42788</c:v>
                </c:pt>
                <c:pt idx="8088">
                  <c:v>42789</c:v>
                </c:pt>
                <c:pt idx="8089">
                  <c:v>42790</c:v>
                </c:pt>
                <c:pt idx="8090">
                  <c:v>42791</c:v>
                </c:pt>
                <c:pt idx="8091">
                  <c:v>42792</c:v>
                </c:pt>
                <c:pt idx="8092">
                  <c:v>42793</c:v>
                </c:pt>
                <c:pt idx="8093">
                  <c:v>42794</c:v>
                </c:pt>
                <c:pt idx="8094">
                  <c:v>42795</c:v>
                </c:pt>
                <c:pt idx="8095">
                  <c:v>42796</c:v>
                </c:pt>
                <c:pt idx="8096">
                  <c:v>42797</c:v>
                </c:pt>
                <c:pt idx="8097">
                  <c:v>42798</c:v>
                </c:pt>
                <c:pt idx="8098">
                  <c:v>42799</c:v>
                </c:pt>
                <c:pt idx="8099">
                  <c:v>42800</c:v>
                </c:pt>
                <c:pt idx="8100">
                  <c:v>42801</c:v>
                </c:pt>
                <c:pt idx="8101">
                  <c:v>42802</c:v>
                </c:pt>
                <c:pt idx="8102">
                  <c:v>42803</c:v>
                </c:pt>
                <c:pt idx="8103">
                  <c:v>42804</c:v>
                </c:pt>
                <c:pt idx="8104">
                  <c:v>42805</c:v>
                </c:pt>
                <c:pt idx="8105">
                  <c:v>42806</c:v>
                </c:pt>
                <c:pt idx="8106">
                  <c:v>42807</c:v>
                </c:pt>
                <c:pt idx="8107">
                  <c:v>42808</c:v>
                </c:pt>
                <c:pt idx="8108">
                  <c:v>42809</c:v>
                </c:pt>
                <c:pt idx="8109">
                  <c:v>42810</c:v>
                </c:pt>
                <c:pt idx="8110">
                  <c:v>42811</c:v>
                </c:pt>
                <c:pt idx="8111">
                  <c:v>42812</c:v>
                </c:pt>
                <c:pt idx="8112">
                  <c:v>42813</c:v>
                </c:pt>
                <c:pt idx="8113">
                  <c:v>42814</c:v>
                </c:pt>
                <c:pt idx="8114">
                  <c:v>42815</c:v>
                </c:pt>
                <c:pt idx="8115">
                  <c:v>42816</c:v>
                </c:pt>
                <c:pt idx="8116">
                  <c:v>42817</c:v>
                </c:pt>
                <c:pt idx="8117">
                  <c:v>42818</c:v>
                </c:pt>
                <c:pt idx="8118">
                  <c:v>42819</c:v>
                </c:pt>
                <c:pt idx="8119">
                  <c:v>42820</c:v>
                </c:pt>
                <c:pt idx="8120">
                  <c:v>42821</c:v>
                </c:pt>
                <c:pt idx="8121">
                  <c:v>42822</c:v>
                </c:pt>
                <c:pt idx="8122">
                  <c:v>42823</c:v>
                </c:pt>
                <c:pt idx="8123">
                  <c:v>42824</c:v>
                </c:pt>
                <c:pt idx="8124">
                  <c:v>42825</c:v>
                </c:pt>
                <c:pt idx="8125">
                  <c:v>42826</c:v>
                </c:pt>
                <c:pt idx="8126">
                  <c:v>42827</c:v>
                </c:pt>
                <c:pt idx="8127">
                  <c:v>42828</c:v>
                </c:pt>
                <c:pt idx="8128">
                  <c:v>42829</c:v>
                </c:pt>
                <c:pt idx="8129">
                  <c:v>42830</c:v>
                </c:pt>
                <c:pt idx="8130">
                  <c:v>42831</c:v>
                </c:pt>
                <c:pt idx="8131">
                  <c:v>42832</c:v>
                </c:pt>
                <c:pt idx="8132">
                  <c:v>42833</c:v>
                </c:pt>
                <c:pt idx="8133">
                  <c:v>42834</c:v>
                </c:pt>
                <c:pt idx="8134">
                  <c:v>42835</c:v>
                </c:pt>
                <c:pt idx="8135">
                  <c:v>42836</c:v>
                </c:pt>
                <c:pt idx="8136">
                  <c:v>42837</c:v>
                </c:pt>
                <c:pt idx="8137">
                  <c:v>42838</c:v>
                </c:pt>
                <c:pt idx="8138">
                  <c:v>42839</c:v>
                </c:pt>
                <c:pt idx="8139">
                  <c:v>42840</c:v>
                </c:pt>
                <c:pt idx="8140">
                  <c:v>42841</c:v>
                </c:pt>
                <c:pt idx="8141">
                  <c:v>42842</c:v>
                </c:pt>
                <c:pt idx="8142">
                  <c:v>42843</c:v>
                </c:pt>
                <c:pt idx="8143">
                  <c:v>42844</c:v>
                </c:pt>
                <c:pt idx="8144">
                  <c:v>42845</c:v>
                </c:pt>
                <c:pt idx="8145">
                  <c:v>42846</c:v>
                </c:pt>
                <c:pt idx="8146">
                  <c:v>42847</c:v>
                </c:pt>
                <c:pt idx="8147">
                  <c:v>42848</c:v>
                </c:pt>
                <c:pt idx="8148">
                  <c:v>42849</c:v>
                </c:pt>
                <c:pt idx="8149">
                  <c:v>42850</c:v>
                </c:pt>
                <c:pt idx="8150">
                  <c:v>42851</c:v>
                </c:pt>
                <c:pt idx="8151">
                  <c:v>42852</c:v>
                </c:pt>
                <c:pt idx="8152">
                  <c:v>42853</c:v>
                </c:pt>
                <c:pt idx="8153">
                  <c:v>42854</c:v>
                </c:pt>
                <c:pt idx="8154">
                  <c:v>42855</c:v>
                </c:pt>
                <c:pt idx="8155">
                  <c:v>42856</c:v>
                </c:pt>
                <c:pt idx="8156">
                  <c:v>42857</c:v>
                </c:pt>
                <c:pt idx="8157">
                  <c:v>42858</c:v>
                </c:pt>
                <c:pt idx="8158">
                  <c:v>42859</c:v>
                </c:pt>
                <c:pt idx="8159">
                  <c:v>42860</c:v>
                </c:pt>
                <c:pt idx="8160">
                  <c:v>42861</c:v>
                </c:pt>
                <c:pt idx="8161">
                  <c:v>42862</c:v>
                </c:pt>
                <c:pt idx="8162">
                  <c:v>42863</c:v>
                </c:pt>
                <c:pt idx="8163">
                  <c:v>42864</c:v>
                </c:pt>
                <c:pt idx="8164">
                  <c:v>42865</c:v>
                </c:pt>
                <c:pt idx="8165">
                  <c:v>42866</c:v>
                </c:pt>
                <c:pt idx="8166">
                  <c:v>42867</c:v>
                </c:pt>
                <c:pt idx="8167">
                  <c:v>42868</c:v>
                </c:pt>
                <c:pt idx="8168">
                  <c:v>42869</c:v>
                </c:pt>
                <c:pt idx="8169">
                  <c:v>42870</c:v>
                </c:pt>
                <c:pt idx="8170">
                  <c:v>42871</c:v>
                </c:pt>
                <c:pt idx="8171">
                  <c:v>42872</c:v>
                </c:pt>
                <c:pt idx="8172">
                  <c:v>42873</c:v>
                </c:pt>
                <c:pt idx="8173">
                  <c:v>42874</c:v>
                </c:pt>
                <c:pt idx="8174">
                  <c:v>42875</c:v>
                </c:pt>
                <c:pt idx="8175">
                  <c:v>42876</c:v>
                </c:pt>
                <c:pt idx="8176">
                  <c:v>42877</c:v>
                </c:pt>
                <c:pt idx="8177">
                  <c:v>42878</c:v>
                </c:pt>
                <c:pt idx="8178">
                  <c:v>42879</c:v>
                </c:pt>
                <c:pt idx="8179">
                  <c:v>42880</c:v>
                </c:pt>
                <c:pt idx="8180">
                  <c:v>42881</c:v>
                </c:pt>
                <c:pt idx="8181">
                  <c:v>42882</c:v>
                </c:pt>
                <c:pt idx="8182">
                  <c:v>42883</c:v>
                </c:pt>
                <c:pt idx="8183">
                  <c:v>42884</c:v>
                </c:pt>
                <c:pt idx="8184">
                  <c:v>42885</c:v>
                </c:pt>
                <c:pt idx="8185">
                  <c:v>42886</c:v>
                </c:pt>
                <c:pt idx="8186">
                  <c:v>42887</c:v>
                </c:pt>
                <c:pt idx="8187">
                  <c:v>42888</c:v>
                </c:pt>
                <c:pt idx="8188">
                  <c:v>42889</c:v>
                </c:pt>
                <c:pt idx="8189">
                  <c:v>42890</c:v>
                </c:pt>
                <c:pt idx="8190">
                  <c:v>42891</c:v>
                </c:pt>
                <c:pt idx="8191">
                  <c:v>42892</c:v>
                </c:pt>
                <c:pt idx="8192">
                  <c:v>42893</c:v>
                </c:pt>
                <c:pt idx="8193">
                  <c:v>42894</c:v>
                </c:pt>
                <c:pt idx="8194">
                  <c:v>42895</c:v>
                </c:pt>
                <c:pt idx="8195">
                  <c:v>42896</c:v>
                </c:pt>
                <c:pt idx="8196">
                  <c:v>42897</c:v>
                </c:pt>
                <c:pt idx="8197">
                  <c:v>42898</c:v>
                </c:pt>
                <c:pt idx="8198">
                  <c:v>42899</c:v>
                </c:pt>
                <c:pt idx="8199">
                  <c:v>42900</c:v>
                </c:pt>
                <c:pt idx="8200">
                  <c:v>42901</c:v>
                </c:pt>
                <c:pt idx="8201">
                  <c:v>42902</c:v>
                </c:pt>
                <c:pt idx="8202">
                  <c:v>42903</c:v>
                </c:pt>
                <c:pt idx="8203">
                  <c:v>42904</c:v>
                </c:pt>
                <c:pt idx="8204">
                  <c:v>42905</c:v>
                </c:pt>
                <c:pt idx="8205">
                  <c:v>42906</c:v>
                </c:pt>
                <c:pt idx="8206">
                  <c:v>42907</c:v>
                </c:pt>
                <c:pt idx="8207">
                  <c:v>42908</c:v>
                </c:pt>
                <c:pt idx="8208">
                  <c:v>42909</c:v>
                </c:pt>
                <c:pt idx="8209">
                  <c:v>42910</c:v>
                </c:pt>
                <c:pt idx="8210">
                  <c:v>42911</c:v>
                </c:pt>
                <c:pt idx="8211">
                  <c:v>42912</c:v>
                </c:pt>
                <c:pt idx="8212">
                  <c:v>42913</c:v>
                </c:pt>
                <c:pt idx="8213">
                  <c:v>42914</c:v>
                </c:pt>
                <c:pt idx="8214">
                  <c:v>42915</c:v>
                </c:pt>
                <c:pt idx="8215">
                  <c:v>42916</c:v>
                </c:pt>
                <c:pt idx="8216">
                  <c:v>42917</c:v>
                </c:pt>
                <c:pt idx="8217">
                  <c:v>42918</c:v>
                </c:pt>
                <c:pt idx="8218">
                  <c:v>42919</c:v>
                </c:pt>
                <c:pt idx="8219">
                  <c:v>42920</c:v>
                </c:pt>
                <c:pt idx="8220">
                  <c:v>42921</c:v>
                </c:pt>
                <c:pt idx="8221">
                  <c:v>42922</c:v>
                </c:pt>
                <c:pt idx="8222">
                  <c:v>42923</c:v>
                </c:pt>
                <c:pt idx="8223">
                  <c:v>42924</c:v>
                </c:pt>
                <c:pt idx="8224">
                  <c:v>42925</c:v>
                </c:pt>
                <c:pt idx="8225">
                  <c:v>42926</c:v>
                </c:pt>
                <c:pt idx="8226">
                  <c:v>42927</c:v>
                </c:pt>
                <c:pt idx="8227">
                  <c:v>42928</c:v>
                </c:pt>
                <c:pt idx="8228">
                  <c:v>42929</c:v>
                </c:pt>
                <c:pt idx="8229">
                  <c:v>42930</c:v>
                </c:pt>
                <c:pt idx="8230">
                  <c:v>42931</c:v>
                </c:pt>
                <c:pt idx="8231">
                  <c:v>42932</c:v>
                </c:pt>
                <c:pt idx="8232">
                  <c:v>42933</c:v>
                </c:pt>
                <c:pt idx="8233">
                  <c:v>42934</c:v>
                </c:pt>
                <c:pt idx="8234">
                  <c:v>42935</c:v>
                </c:pt>
                <c:pt idx="8235">
                  <c:v>42936</c:v>
                </c:pt>
                <c:pt idx="8236">
                  <c:v>42937</c:v>
                </c:pt>
                <c:pt idx="8237">
                  <c:v>42938</c:v>
                </c:pt>
                <c:pt idx="8238">
                  <c:v>42939</c:v>
                </c:pt>
                <c:pt idx="8239">
                  <c:v>42940</c:v>
                </c:pt>
                <c:pt idx="8240">
                  <c:v>42941</c:v>
                </c:pt>
                <c:pt idx="8241">
                  <c:v>42942</c:v>
                </c:pt>
                <c:pt idx="8242">
                  <c:v>42943</c:v>
                </c:pt>
                <c:pt idx="8243">
                  <c:v>42944</c:v>
                </c:pt>
                <c:pt idx="8244">
                  <c:v>42945</c:v>
                </c:pt>
                <c:pt idx="8245">
                  <c:v>42946</c:v>
                </c:pt>
                <c:pt idx="8246">
                  <c:v>42947</c:v>
                </c:pt>
                <c:pt idx="8247">
                  <c:v>42948</c:v>
                </c:pt>
                <c:pt idx="8248">
                  <c:v>42949</c:v>
                </c:pt>
                <c:pt idx="8249">
                  <c:v>42950</c:v>
                </c:pt>
                <c:pt idx="8250">
                  <c:v>42951</c:v>
                </c:pt>
                <c:pt idx="8251">
                  <c:v>42952</c:v>
                </c:pt>
                <c:pt idx="8252">
                  <c:v>42953</c:v>
                </c:pt>
                <c:pt idx="8253">
                  <c:v>42954</c:v>
                </c:pt>
                <c:pt idx="8254">
                  <c:v>42955</c:v>
                </c:pt>
                <c:pt idx="8255">
                  <c:v>42956</c:v>
                </c:pt>
                <c:pt idx="8256">
                  <c:v>42957</c:v>
                </c:pt>
                <c:pt idx="8257">
                  <c:v>42958</c:v>
                </c:pt>
                <c:pt idx="8258">
                  <c:v>42959</c:v>
                </c:pt>
                <c:pt idx="8259">
                  <c:v>42960</c:v>
                </c:pt>
                <c:pt idx="8260">
                  <c:v>42961</c:v>
                </c:pt>
                <c:pt idx="8261">
                  <c:v>42962</c:v>
                </c:pt>
                <c:pt idx="8262">
                  <c:v>42963</c:v>
                </c:pt>
                <c:pt idx="8263">
                  <c:v>42964</c:v>
                </c:pt>
                <c:pt idx="8264">
                  <c:v>42965</c:v>
                </c:pt>
                <c:pt idx="8265">
                  <c:v>42966</c:v>
                </c:pt>
                <c:pt idx="8266">
                  <c:v>42967</c:v>
                </c:pt>
                <c:pt idx="8267">
                  <c:v>42968</c:v>
                </c:pt>
                <c:pt idx="8268">
                  <c:v>42969</c:v>
                </c:pt>
                <c:pt idx="8269">
                  <c:v>42970</c:v>
                </c:pt>
                <c:pt idx="8270">
                  <c:v>42971</c:v>
                </c:pt>
                <c:pt idx="8271">
                  <c:v>42972</c:v>
                </c:pt>
                <c:pt idx="8272">
                  <c:v>42973</c:v>
                </c:pt>
                <c:pt idx="8273">
                  <c:v>42974</c:v>
                </c:pt>
                <c:pt idx="8274">
                  <c:v>42975</c:v>
                </c:pt>
                <c:pt idx="8275">
                  <c:v>42976</c:v>
                </c:pt>
                <c:pt idx="8276">
                  <c:v>42977</c:v>
                </c:pt>
                <c:pt idx="8277">
                  <c:v>42978</c:v>
                </c:pt>
                <c:pt idx="8278">
                  <c:v>42979</c:v>
                </c:pt>
                <c:pt idx="8279">
                  <c:v>42980</c:v>
                </c:pt>
                <c:pt idx="8280">
                  <c:v>42981</c:v>
                </c:pt>
                <c:pt idx="8281">
                  <c:v>42982</c:v>
                </c:pt>
                <c:pt idx="8282">
                  <c:v>42983</c:v>
                </c:pt>
                <c:pt idx="8283">
                  <c:v>42984</c:v>
                </c:pt>
                <c:pt idx="8284">
                  <c:v>42985</c:v>
                </c:pt>
                <c:pt idx="8285">
                  <c:v>42986</c:v>
                </c:pt>
                <c:pt idx="8286">
                  <c:v>42987</c:v>
                </c:pt>
                <c:pt idx="8287">
                  <c:v>42988</c:v>
                </c:pt>
                <c:pt idx="8288">
                  <c:v>42989</c:v>
                </c:pt>
                <c:pt idx="8289">
                  <c:v>42990</c:v>
                </c:pt>
                <c:pt idx="8290">
                  <c:v>42991</c:v>
                </c:pt>
                <c:pt idx="8291">
                  <c:v>42992</c:v>
                </c:pt>
                <c:pt idx="8292">
                  <c:v>42993</c:v>
                </c:pt>
                <c:pt idx="8293">
                  <c:v>42994</c:v>
                </c:pt>
                <c:pt idx="8294">
                  <c:v>42995</c:v>
                </c:pt>
                <c:pt idx="8295">
                  <c:v>42996</c:v>
                </c:pt>
                <c:pt idx="8296">
                  <c:v>42997</c:v>
                </c:pt>
                <c:pt idx="8297">
                  <c:v>42998</c:v>
                </c:pt>
                <c:pt idx="8298">
                  <c:v>42999</c:v>
                </c:pt>
                <c:pt idx="8299">
                  <c:v>43000</c:v>
                </c:pt>
                <c:pt idx="8300">
                  <c:v>43001</c:v>
                </c:pt>
                <c:pt idx="8301">
                  <c:v>43002</c:v>
                </c:pt>
                <c:pt idx="8302">
                  <c:v>43003</c:v>
                </c:pt>
                <c:pt idx="8303">
                  <c:v>43004</c:v>
                </c:pt>
                <c:pt idx="8304">
                  <c:v>43005</c:v>
                </c:pt>
                <c:pt idx="8305">
                  <c:v>43006</c:v>
                </c:pt>
                <c:pt idx="8306">
                  <c:v>43007</c:v>
                </c:pt>
                <c:pt idx="8307">
                  <c:v>43008</c:v>
                </c:pt>
                <c:pt idx="8308">
                  <c:v>43009</c:v>
                </c:pt>
                <c:pt idx="8309">
                  <c:v>43010</c:v>
                </c:pt>
                <c:pt idx="8310">
                  <c:v>43011</c:v>
                </c:pt>
                <c:pt idx="8311">
                  <c:v>43012</c:v>
                </c:pt>
                <c:pt idx="8312">
                  <c:v>43013</c:v>
                </c:pt>
                <c:pt idx="8313">
                  <c:v>43014</c:v>
                </c:pt>
                <c:pt idx="8314">
                  <c:v>43015</c:v>
                </c:pt>
                <c:pt idx="8315">
                  <c:v>43016</c:v>
                </c:pt>
                <c:pt idx="8316">
                  <c:v>43017</c:v>
                </c:pt>
                <c:pt idx="8317">
                  <c:v>43018</c:v>
                </c:pt>
                <c:pt idx="8318">
                  <c:v>43019</c:v>
                </c:pt>
                <c:pt idx="8319">
                  <c:v>43020</c:v>
                </c:pt>
                <c:pt idx="8320">
                  <c:v>43021</c:v>
                </c:pt>
                <c:pt idx="8321">
                  <c:v>43022</c:v>
                </c:pt>
                <c:pt idx="8322">
                  <c:v>43023</c:v>
                </c:pt>
                <c:pt idx="8323">
                  <c:v>43024</c:v>
                </c:pt>
                <c:pt idx="8324">
                  <c:v>43025</c:v>
                </c:pt>
                <c:pt idx="8325">
                  <c:v>43026</c:v>
                </c:pt>
                <c:pt idx="8326">
                  <c:v>43027</c:v>
                </c:pt>
                <c:pt idx="8327">
                  <c:v>43028</c:v>
                </c:pt>
                <c:pt idx="8328">
                  <c:v>43029</c:v>
                </c:pt>
                <c:pt idx="8329">
                  <c:v>43030</c:v>
                </c:pt>
                <c:pt idx="8330">
                  <c:v>43031</c:v>
                </c:pt>
                <c:pt idx="8331">
                  <c:v>43032</c:v>
                </c:pt>
                <c:pt idx="8332">
                  <c:v>43033</c:v>
                </c:pt>
                <c:pt idx="8333">
                  <c:v>43034</c:v>
                </c:pt>
                <c:pt idx="8334">
                  <c:v>43035</c:v>
                </c:pt>
                <c:pt idx="8335">
                  <c:v>43036</c:v>
                </c:pt>
                <c:pt idx="8336">
                  <c:v>43037</c:v>
                </c:pt>
                <c:pt idx="8337">
                  <c:v>43038</c:v>
                </c:pt>
                <c:pt idx="8338">
                  <c:v>43039</c:v>
                </c:pt>
                <c:pt idx="8339">
                  <c:v>43040</c:v>
                </c:pt>
                <c:pt idx="8340">
                  <c:v>43041</c:v>
                </c:pt>
                <c:pt idx="8341">
                  <c:v>43042</c:v>
                </c:pt>
                <c:pt idx="8342">
                  <c:v>43043</c:v>
                </c:pt>
                <c:pt idx="8343">
                  <c:v>43044</c:v>
                </c:pt>
                <c:pt idx="8344">
                  <c:v>43045</c:v>
                </c:pt>
                <c:pt idx="8345">
                  <c:v>43046</c:v>
                </c:pt>
                <c:pt idx="8346">
                  <c:v>43047</c:v>
                </c:pt>
                <c:pt idx="8347">
                  <c:v>43048</c:v>
                </c:pt>
                <c:pt idx="8348">
                  <c:v>43049</c:v>
                </c:pt>
                <c:pt idx="8349">
                  <c:v>43050</c:v>
                </c:pt>
                <c:pt idx="8350">
                  <c:v>43051</c:v>
                </c:pt>
                <c:pt idx="8351">
                  <c:v>43052</c:v>
                </c:pt>
                <c:pt idx="8352">
                  <c:v>43053</c:v>
                </c:pt>
                <c:pt idx="8353">
                  <c:v>43054</c:v>
                </c:pt>
                <c:pt idx="8354">
                  <c:v>43055</c:v>
                </c:pt>
                <c:pt idx="8355">
                  <c:v>43056</c:v>
                </c:pt>
                <c:pt idx="8356">
                  <c:v>43057</c:v>
                </c:pt>
                <c:pt idx="8357">
                  <c:v>43058</c:v>
                </c:pt>
                <c:pt idx="8358">
                  <c:v>43059</c:v>
                </c:pt>
                <c:pt idx="8359">
                  <c:v>43060</c:v>
                </c:pt>
                <c:pt idx="8360">
                  <c:v>43061</c:v>
                </c:pt>
                <c:pt idx="8361">
                  <c:v>43062</c:v>
                </c:pt>
                <c:pt idx="8362">
                  <c:v>43063</c:v>
                </c:pt>
                <c:pt idx="8363">
                  <c:v>43064</c:v>
                </c:pt>
                <c:pt idx="8364">
                  <c:v>43065</c:v>
                </c:pt>
                <c:pt idx="8365">
                  <c:v>43066</c:v>
                </c:pt>
                <c:pt idx="8366">
                  <c:v>43067</c:v>
                </c:pt>
                <c:pt idx="8367">
                  <c:v>43068</c:v>
                </c:pt>
                <c:pt idx="8368">
                  <c:v>43069</c:v>
                </c:pt>
                <c:pt idx="8369">
                  <c:v>43070</c:v>
                </c:pt>
                <c:pt idx="8370">
                  <c:v>43071</c:v>
                </c:pt>
                <c:pt idx="8371">
                  <c:v>43072</c:v>
                </c:pt>
                <c:pt idx="8372">
                  <c:v>43073</c:v>
                </c:pt>
                <c:pt idx="8373">
                  <c:v>43074</c:v>
                </c:pt>
                <c:pt idx="8374">
                  <c:v>43075</c:v>
                </c:pt>
                <c:pt idx="8375">
                  <c:v>43076</c:v>
                </c:pt>
                <c:pt idx="8376">
                  <c:v>43077</c:v>
                </c:pt>
                <c:pt idx="8377">
                  <c:v>43078</c:v>
                </c:pt>
                <c:pt idx="8378">
                  <c:v>43079</c:v>
                </c:pt>
                <c:pt idx="8379">
                  <c:v>43080</c:v>
                </c:pt>
                <c:pt idx="8380">
                  <c:v>43081</c:v>
                </c:pt>
                <c:pt idx="8381">
                  <c:v>43082</c:v>
                </c:pt>
                <c:pt idx="8382">
                  <c:v>43083</c:v>
                </c:pt>
                <c:pt idx="8383">
                  <c:v>43084</c:v>
                </c:pt>
                <c:pt idx="8384">
                  <c:v>43085</c:v>
                </c:pt>
                <c:pt idx="8385">
                  <c:v>43086</c:v>
                </c:pt>
                <c:pt idx="8386">
                  <c:v>43087</c:v>
                </c:pt>
                <c:pt idx="8387">
                  <c:v>43088</c:v>
                </c:pt>
                <c:pt idx="8388">
                  <c:v>43089</c:v>
                </c:pt>
                <c:pt idx="8389">
                  <c:v>43090</c:v>
                </c:pt>
                <c:pt idx="8390">
                  <c:v>43091</c:v>
                </c:pt>
                <c:pt idx="8391">
                  <c:v>43092</c:v>
                </c:pt>
                <c:pt idx="8392">
                  <c:v>43093</c:v>
                </c:pt>
                <c:pt idx="8393">
                  <c:v>43094</c:v>
                </c:pt>
                <c:pt idx="8394">
                  <c:v>43095</c:v>
                </c:pt>
                <c:pt idx="8395">
                  <c:v>43096</c:v>
                </c:pt>
                <c:pt idx="8396">
                  <c:v>43097</c:v>
                </c:pt>
                <c:pt idx="8397">
                  <c:v>43098</c:v>
                </c:pt>
                <c:pt idx="8398">
                  <c:v>43099</c:v>
                </c:pt>
                <c:pt idx="8399">
                  <c:v>43100</c:v>
                </c:pt>
                <c:pt idx="8400">
                  <c:v>43101</c:v>
                </c:pt>
                <c:pt idx="8401">
                  <c:v>43102</c:v>
                </c:pt>
                <c:pt idx="8402">
                  <c:v>43103</c:v>
                </c:pt>
                <c:pt idx="8403">
                  <c:v>43104</c:v>
                </c:pt>
                <c:pt idx="8404">
                  <c:v>43105</c:v>
                </c:pt>
                <c:pt idx="8405">
                  <c:v>43106</c:v>
                </c:pt>
                <c:pt idx="8406">
                  <c:v>43107</c:v>
                </c:pt>
                <c:pt idx="8407">
                  <c:v>43108</c:v>
                </c:pt>
                <c:pt idx="8408">
                  <c:v>43109</c:v>
                </c:pt>
                <c:pt idx="8409">
                  <c:v>43110</c:v>
                </c:pt>
                <c:pt idx="8410">
                  <c:v>43111</c:v>
                </c:pt>
                <c:pt idx="8411">
                  <c:v>43112</c:v>
                </c:pt>
                <c:pt idx="8412">
                  <c:v>43113</c:v>
                </c:pt>
                <c:pt idx="8413">
                  <c:v>43114</c:v>
                </c:pt>
                <c:pt idx="8414">
                  <c:v>43115</c:v>
                </c:pt>
                <c:pt idx="8415">
                  <c:v>43116</c:v>
                </c:pt>
                <c:pt idx="8416">
                  <c:v>43117</c:v>
                </c:pt>
                <c:pt idx="8417">
                  <c:v>43118</c:v>
                </c:pt>
                <c:pt idx="8418">
                  <c:v>43119</c:v>
                </c:pt>
                <c:pt idx="8419">
                  <c:v>43120</c:v>
                </c:pt>
                <c:pt idx="8420">
                  <c:v>43121</c:v>
                </c:pt>
                <c:pt idx="8421">
                  <c:v>43122</c:v>
                </c:pt>
                <c:pt idx="8422">
                  <c:v>43123</c:v>
                </c:pt>
                <c:pt idx="8423">
                  <c:v>43124</c:v>
                </c:pt>
                <c:pt idx="8424">
                  <c:v>43125</c:v>
                </c:pt>
                <c:pt idx="8425">
                  <c:v>43126</c:v>
                </c:pt>
                <c:pt idx="8426">
                  <c:v>43127</c:v>
                </c:pt>
                <c:pt idx="8427">
                  <c:v>43128</c:v>
                </c:pt>
                <c:pt idx="8428">
                  <c:v>43129</c:v>
                </c:pt>
                <c:pt idx="8429">
                  <c:v>43130</c:v>
                </c:pt>
                <c:pt idx="8430">
                  <c:v>43131</c:v>
                </c:pt>
                <c:pt idx="8431">
                  <c:v>43132</c:v>
                </c:pt>
                <c:pt idx="8432">
                  <c:v>43133</c:v>
                </c:pt>
                <c:pt idx="8433">
                  <c:v>43134</c:v>
                </c:pt>
                <c:pt idx="8434">
                  <c:v>43135</c:v>
                </c:pt>
                <c:pt idx="8435">
                  <c:v>43136</c:v>
                </c:pt>
                <c:pt idx="8436">
                  <c:v>43137</c:v>
                </c:pt>
                <c:pt idx="8437">
                  <c:v>43138</c:v>
                </c:pt>
                <c:pt idx="8438">
                  <c:v>43139</c:v>
                </c:pt>
                <c:pt idx="8439">
                  <c:v>43140</c:v>
                </c:pt>
                <c:pt idx="8440">
                  <c:v>43141</c:v>
                </c:pt>
                <c:pt idx="8441">
                  <c:v>43142</c:v>
                </c:pt>
                <c:pt idx="8442">
                  <c:v>43143</c:v>
                </c:pt>
                <c:pt idx="8443">
                  <c:v>43144</c:v>
                </c:pt>
                <c:pt idx="8444">
                  <c:v>43145</c:v>
                </c:pt>
                <c:pt idx="8445">
                  <c:v>43146</c:v>
                </c:pt>
                <c:pt idx="8446">
                  <c:v>43147</c:v>
                </c:pt>
                <c:pt idx="8447">
                  <c:v>43148</c:v>
                </c:pt>
                <c:pt idx="8448">
                  <c:v>43149</c:v>
                </c:pt>
                <c:pt idx="8449">
                  <c:v>43150</c:v>
                </c:pt>
                <c:pt idx="8450">
                  <c:v>43151</c:v>
                </c:pt>
                <c:pt idx="8451">
                  <c:v>43152</c:v>
                </c:pt>
                <c:pt idx="8452">
                  <c:v>43153</c:v>
                </c:pt>
                <c:pt idx="8453">
                  <c:v>43154</c:v>
                </c:pt>
                <c:pt idx="8454">
                  <c:v>43155</c:v>
                </c:pt>
                <c:pt idx="8455">
                  <c:v>43156</c:v>
                </c:pt>
                <c:pt idx="8456">
                  <c:v>43157</c:v>
                </c:pt>
                <c:pt idx="8457">
                  <c:v>43158</c:v>
                </c:pt>
                <c:pt idx="8458">
                  <c:v>43159</c:v>
                </c:pt>
                <c:pt idx="8459">
                  <c:v>43160</c:v>
                </c:pt>
                <c:pt idx="8460">
                  <c:v>43161</c:v>
                </c:pt>
                <c:pt idx="8461">
                  <c:v>43162</c:v>
                </c:pt>
                <c:pt idx="8462">
                  <c:v>43163</c:v>
                </c:pt>
                <c:pt idx="8463">
                  <c:v>43164</c:v>
                </c:pt>
                <c:pt idx="8464">
                  <c:v>43165</c:v>
                </c:pt>
                <c:pt idx="8465">
                  <c:v>43166</c:v>
                </c:pt>
                <c:pt idx="8466">
                  <c:v>43167</c:v>
                </c:pt>
                <c:pt idx="8467">
                  <c:v>43168</c:v>
                </c:pt>
                <c:pt idx="8468">
                  <c:v>43169</c:v>
                </c:pt>
                <c:pt idx="8469">
                  <c:v>43170</c:v>
                </c:pt>
                <c:pt idx="8470">
                  <c:v>43171</c:v>
                </c:pt>
                <c:pt idx="8471">
                  <c:v>43172</c:v>
                </c:pt>
                <c:pt idx="8472">
                  <c:v>43173</c:v>
                </c:pt>
                <c:pt idx="8473">
                  <c:v>43174</c:v>
                </c:pt>
                <c:pt idx="8474">
                  <c:v>43175</c:v>
                </c:pt>
                <c:pt idx="8475">
                  <c:v>43176</c:v>
                </c:pt>
                <c:pt idx="8476">
                  <c:v>43177</c:v>
                </c:pt>
                <c:pt idx="8477">
                  <c:v>43178</c:v>
                </c:pt>
                <c:pt idx="8478">
                  <c:v>43179</c:v>
                </c:pt>
                <c:pt idx="8479">
                  <c:v>43180</c:v>
                </c:pt>
                <c:pt idx="8480">
                  <c:v>43181</c:v>
                </c:pt>
                <c:pt idx="8481">
                  <c:v>43182</c:v>
                </c:pt>
                <c:pt idx="8482">
                  <c:v>43183</c:v>
                </c:pt>
                <c:pt idx="8483">
                  <c:v>43184</c:v>
                </c:pt>
                <c:pt idx="8484">
                  <c:v>43185</c:v>
                </c:pt>
                <c:pt idx="8485">
                  <c:v>43186</c:v>
                </c:pt>
                <c:pt idx="8486">
                  <c:v>43187</c:v>
                </c:pt>
                <c:pt idx="8487">
                  <c:v>43188</c:v>
                </c:pt>
                <c:pt idx="8488">
                  <c:v>43189</c:v>
                </c:pt>
                <c:pt idx="8489">
                  <c:v>43190</c:v>
                </c:pt>
                <c:pt idx="8490">
                  <c:v>43191</c:v>
                </c:pt>
                <c:pt idx="8491">
                  <c:v>43192</c:v>
                </c:pt>
                <c:pt idx="8492">
                  <c:v>43193</c:v>
                </c:pt>
                <c:pt idx="8493">
                  <c:v>43194</c:v>
                </c:pt>
                <c:pt idx="8494">
                  <c:v>43195</c:v>
                </c:pt>
                <c:pt idx="8495">
                  <c:v>43196</c:v>
                </c:pt>
                <c:pt idx="8496">
                  <c:v>43197</c:v>
                </c:pt>
                <c:pt idx="8497">
                  <c:v>43198</c:v>
                </c:pt>
                <c:pt idx="8498">
                  <c:v>43199</c:v>
                </c:pt>
                <c:pt idx="8499">
                  <c:v>43200</c:v>
                </c:pt>
                <c:pt idx="8500">
                  <c:v>43201</c:v>
                </c:pt>
                <c:pt idx="8501">
                  <c:v>43202</c:v>
                </c:pt>
                <c:pt idx="8502">
                  <c:v>43203</c:v>
                </c:pt>
                <c:pt idx="8503">
                  <c:v>43204</c:v>
                </c:pt>
                <c:pt idx="8504">
                  <c:v>43205</c:v>
                </c:pt>
                <c:pt idx="8505">
                  <c:v>43206</c:v>
                </c:pt>
                <c:pt idx="8506">
                  <c:v>43207</c:v>
                </c:pt>
                <c:pt idx="8507">
                  <c:v>43208</c:v>
                </c:pt>
                <c:pt idx="8508">
                  <c:v>43209</c:v>
                </c:pt>
                <c:pt idx="8509">
                  <c:v>43210</c:v>
                </c:pt>
                <c:pt idx="8510">
                  <c:v>43211</c:v>
                </c:pt>
                <c:pt idx="8511">
                  <c:v>43212</c:v>
                </c:pt>
                <c:pt idx="8512">
                  <c:v>43213</c:v>
                </c:pt>
                <c:pt idx="8513">
                  <c:v>43214</c:v>
                </c:pt>
                <c:pt idx="8514">
                  <c:v>43215</c:v>
                </c:pt>
                <c:pt idx="8515">
                  <c:v>43216</c:v>
                </c:pt>
                <c:pt idx="8516">
                  <c:v>43217</c:v>
                </c:pt>
                <c:pt idx="8517">
                  <c:v>43218</c:v>
                </c:pt>
                <c:pt idx="8518">
                  <c:v>43219</c:v>
                </c:pt>
                <c:pt idx="8519">
                  <c:v>43220</c:v>
                </c:pt>
                <c:pt idx="8520">
                  <c:v>43221</c:v>
                </c:pt>
                <c:pt idx="8521">
                  <c:v>43222</c:v>
                </c:pt>
                <c:pt idx="8522">
                  <c:v>43223</c:v>
                </c:pt>
                <c:pt idx="8523">
                  <c:v>43224</c:v>
                </c:pt>
                <c:pt idx="8524">
                  <c:v>43225</c:v>
                </c:pt>
                <c:pt idx="8525">
                  <c:v>43226</c:v>
                </c:pt>
                <c:pt idx="8526">
                  <c:v>43227</c:v>
                </c:pt>
                <c:pt idx="8527">
                  <c:v>43228</c:v>
                </c:pt>
                <c:pt idx="8528">
                  <c:v>43229</c:v>
                </c:pt>
                <c:pt idx="8529">
                  <c:v>43230</c:v>
                </c:pt>
                <c:pt idx="8530">
                  <c:v>43231</c:v>
                </c:pt>
                <c:pt idx="8531">
                  <c:v>43232</c:v>
                </c:pt>
                <c:pt idx="8532">
                  <c:v>43233</c:v>
                </c:pt>
                <c:pt idx="8533">
                  <c:v>43234</c:v>
                </c:pt>
                <c:pt idx="8534">
                  <c:v>43235</c:v>
                </c:pt>
                <c:pt idx="8535">
                  <c:v>43236</c:v>
                </c:pt>
                <c:pt idx="8536">
                  <c:v>43237</c:v>
                </c:pt>
                <c:pt idx="8537">
                  <c:v>43238</c:v>
                </c:pt>
                <c:pt idx="8538">
                  <c:v>43239</c:v>
                </c:pt>
                <c:pt idx="8539">
                  <c:v>43240</c:v>
                </c:pt>
                <c:pt idx="8540">
                  <c:v>43241</c:v>
                </c:pt>
                <c:pt idx="8541">
                  <c:v>43242</c:v>
                </c:pt>
                <c:pt idx="8542">
                  <c:v>43243</c:v>
                </c:pt>
                <c:pt idx="8543">
                  <c:v>43244</c:v>
                </c:pt>
                <c:pt idx="8544">
                  <c:v>43245</c:v>
                </c:pt>
                <c:pt idx="8545">
                  <c:v>43246</c:v>
                </c:pt>
                <c:pt idx="8546">
                  <c:v>43247</c:v>
                </c:pt>
                <c:pt idx="8547">
                  <c:v>43248</c:v>
                </c:pt>
                <c:pt idx="8548">
                  <c:v>43249</c:v>
                </c:pt>
                <c:pt idx="8549">
                  <c:v>43250</c:v>
                </c:pt>
                <c:pt idx="8550">
                  <c:v>43251</c:v>
                </c:pt>
                <c:pt idx="8551">
                  <c:v>43252</c:v>
                </c:pt>
                <c:pt idx="8552">
                  <c:v>43253</c:v>
                </c:pt>
                <c:pt idx="8553">
                  <c:v>43254</c:v>
                </c:pt>
                <c:pt idx="8554">
                  <c:v>43255</c:v>
                </c:pt>
                <c:pt idx="8555">
                  <c:v>43256</c:v>
                </c:pt>
                <c:pt idx="8556">
                  <c:v>43257</c:v>
                </c:pt>
                <c:pt idx="8557">
                  <c:v>43258</c:v>
                </c:pt>
                <c:pt idx="8558">
                  <c:v>43259</c:v>
                </c:pt>
                <c:pt idx="8559">
                  <c:v>43260</c:v>
                </c:pt>
                <c:pt idx="8560">
                  <c:v>43261</c:v>
                </c:pt>
                <c:pt idx="8561">
                  <c:v>43262</c:v>
                </c:pt>
                <c:pt idx="8562">
                  <c:v>43263</c:v>
                </c:pt>
                <c:pt idx="8563">
                  <c:v>43264</c:v>
                </c:pt>
                <c:pt idx="8564">
                  <c:v>43265</c:v>
                </c:pt>
                <c:pt idx="8565">
                  <c:v>43266</c:v>
                </c:pt>
                <c:pt idx="8566">
                  <c:v>43267</c:v>
                </c:pt>
                <c:pt idx="8567">
                  <c:v>43268</c:v>
                </c:pt>
                <c:pt idx="8568">
                  <c:v>43269</c:v>
                </c:pt>
                <c:pt idx="8569">
                  <c:v>43270</c:v>
                </c:pt>
                <c:pt idx="8570">
                  <c:v>43271</c:v>
                </c:pt>
                <c:pt idx="8571">
                  <c:v>43272</c:v>
                </c:pt>
                <c:pt idx="8572">
                  <c:v>43273</c:v>
                </c:pt>
                <c:pt idx="8573">
                  <c:v>43274</c:v>
                </c:pt>
                <c:pt idx="8574">
                  <c:v>43275</c:v>
                </c:pt>
                <c:pt idx="8575">
                  <c:v>43276</c:v>
                </c:pt>
                <c:pt idx="8576">
                  <c:v>43277</c:v>
                </c:pt>
                <c:pt idx="8577">
                  <c:v>43278</c:v>
                </c:pt>
                <c:pt idx="8578">
                  <c:v>43279</c:v>
                </c:pt>
                <c:pt idx="8579">
                  <c:v>43280</c:v>
                </c:pt>
                <c:pt idx="8580">
                  <c:v>43281</c:v>
                </c:pt>
                <c:pt idx="8581">
                  <c:v>43282</c:v>
                </c:pt>
                <c:pt idx="8582">
                  <c:v>43283</c:v>
                </c:pt>
                <c:pt idx="8583">
                  <c:v>43284</c:v>
                </c:pt>
                <c:pt idx="8584">
                  <c:v>43285</c:v>
                </c:pt>
                <c:pt idx="8585">
                  <c:v>43286</c:v>
                </c:pt>
                <c:pt idx="8586">
                  <c:v>43287</c:v>
                </c:pt>
                <c:pt idx="8587">
                  <c:v>43288</c:v>
                </c:pt>
                <c:pt idx="8588">
                  <c:v>43289</c:v>
                </c:pt>
                <c:pt idx="8589">
                  <c:v>43290</c:v>
                </c:pt>
                <c:pt idx="8590">
                  <c:v>43291</c:v>
                </c:pt>
                <c:pt idx="8591">
                  <c:v>43292</c:v>
                </c:pt>
                <c:pt idx="8592">
                  <c:v>43293</c:v>
                </c:pt>
                <c:pt idx="8593">
                  <c:v>43294</c:v>
                </c:pt>
                <c:pt idx="8594">
                  <c:v>43295</c:v>
                </c:pt>
                <c:pt idx="8595">
                  <c:v>43296</c:v>
                </c:pt>
                <c:pt idx="8596">
                  <c:v>43297</c:v>
                </c:pt>
                <c:pt idx="8597">
                  <c:v>43298</c:v>
                </c:pt>
                <c:pt idx="8598">
                  <c:v>43299</c:v>
                </c:pt>
                <c:pt idx="8599">
                  <c:v>43300</c:v>
                </c:pt>
                <c:pt idx="8600">
                  <c:v>43301</c:v>
                </c:pt>
                <c:pt idx="8601">
                  <c:v>43302</c:v>
                </c:pt>
                <c:pt idx="8602">
                  <c:v>43303</c:v>
                </c:pt>
                <c:pt idx="8603">
                  <c:v>43304</c:v>
                </c:pt>
                <c:pt idx="8604">
                  <c:v>43305</c:v>
                </c:pt>
                <c:pt idx="8605">
                  <c:v>43306</c:v>
                </c:pt>
                <c:pt idx="8606">
                  <c:v>43307</c:v>
                </c:pt>
                <c:pt idx="8607">
                  <c:v>43308</c:v>
                </c:pt>
                <c:pt idx="8608">
                  <c:v>43309</c:v>
                </c:pt>
                <c:pt idx="8609">
                  <c:v>43310</c:v>
                </c:pt>
                <c:pt idx="8610">
                  <c:v>43311</c:v>
                </c:pt>
                <c:pt idx="8611">
                  <c:v>43312</c:v>
                </c:pt>
                <c:pt idx="8612">
                  <c:v>43313</c:v>
                </c:pt>
                <c:pt idx="8613">
                  <c:v>43314</c:v>
                </c:pt>
                <c:pt idx="8614">
                  <c:v>43315</c:v>
                </c:pt>
                <c:pt idx="8615">
                  <c:v>43316</c:v>
                </c:pt>
                <c:pt idx="8616">
                  <c:v>43317</c:v>
                </c:pt>
                <c:pt idx="8617">
                  <c:v>43318</c:v>
                </c:pt>
                <c:pt idx="8618">
                  <c:v>43319</c:v>
                </c:pt>
                <c:pt idx="8619">
                  <c:v>43320</c:v>
                </c:pt>
                <c:pt idx="8620">
                  <c:v>43321</c:v>
                </c:pt>
                <c:pt idx="8621">
                  <c:v>43322</c:v>
                </c:pt>
                <c:pt idx="8622">
                  <c:v>43323</c:v>
                </c:pt>
                <c:pt idx="8623">
                  <c:v>43324</c:v>
                </c:pt>
                <c:pt idx="8624">
                  <c:v>43325</c:v>
                </c:pt>
                <c:pt idx="8625">
                  <c:v>43326</c:v>
                </c:pt>
                <c:pt idx="8626">
                  <c:v>43327</c:v>
                </c:pt>
                <c:pt idx="8627">
                  <c:v>43328</c:v>
                </c:pt>
                <c:pt idx="8628">
                  <c:v>43329</c:v>
                </c:pt>
                <c:pt idx="8629">
                  <c:v>43330</c:v>
                </c:pt>
                <c:pt idx="8630">
                  <c:v>43331</c:v>
                </c:pt>
                <c:pt idx="8631">
                  <c:v>43332</c:v>
                </c:pt>
                <c:pt idx="8632">
                  <c:v>43333</c:v>
                </c:pt>
                <c:pt idx="8633">
                  <c:v>43334</c:v>
                </c:pt>
                <c:pt idx="8634">
                  <c:v>43335</c:v>
                </c:pt>
                <c:pt idx="8635">
                  <c:v>43336</c:v>
                </c:pt>
                <c:pt idx="8636">
                  <c:v>43337</c:v>
                </c:pt>
                <c:pt idx="8637">
                  <c:v>43338</c:v>
                </c:pt>
                <c:pt idx="8638">
                  <c:v>43339</c:v>
                </c:pt>
                <c:pt idx="8639">
                  <c:v>43340</c:v>
                </c:pt>
                <c:pt idx="8640">
                  <c:v>43341</c:v>
                </c:pt>
                <c:pt idx="8641">
                  <c:v>43342</c:v>
                </c:pt>
                <c:pt idx="8642">
                  <c:v>43343</c:v>
                </c:pt>
                <c:pt idx="8643">
                  <c:v>43344</c:v>
                </c:pt>
                <c:pt idx="8644">
                  <c:v>43345</c:v>
                </c:pt>
                <c:pt idx="8645">
                  <c:v>43346</c:v>
                </c:pt>
                <c:pt idx="8646">
                  <c:v>43347</c:v>
                </c:pt>
                <c:pt idx="8647">
                  <c:v>43348</c:v>
                </c:pt>
                <c:pt idx="8648">
                  <c:v>43349</c:v>
                </c:pt>
                <c:pt idx="8649">
                  <c:v>43350</c:v>
                </c:pt>
                <c:pt idx="8650">
                  <c:v>43351</c:v>
                </c:pt>
                <c:pt idx="8651">
                  <c:v>43352</c:v>
                </c:pt>
                <c:pt idx="8652">
                  <c:v>43353</c:v>
                </c:pt>
                <c:pt idx="8653">
                  <c:v>43354</c:v>
                </c:pt>
                <c:pt idx="8654">
                  <c:v>43355</c:v>
                </c:pt>
                <c:pt idx="8655">
                  <c:v>43356</c:v>
                </c:pt>
                <c:pt idx="8656">
                  <c:v>43357</c:v>
                </c:pt>
                <c:pt idx="8657">
                  <c:v>43358</c:v>
                </c:pt>
                <c:pt idx="8658">
                  <c:v>43359</c:v>
                </c:pt>
                <c:pt idx="8659">
                  <c:v>43360</c:v>
                </c:pt>
                <c:pt idx="8660">
                  <c:v>43361</c:v>
                </c:pt>
                <c:pt idx="8661">
                  <c:v>43362</c:v>
                </c:pt>
                <c:pt idx="8662">
                  <c:v>43363</c:v>
                </c:pt>
                <c:pt idx="8663">
                  <c:v>43364</c:v>
                </c:pt>
                <c:pt idx="8664">
                  <c:v>43365</c:v>
                </c:pt>
                <c:pt idx="8665">
                  <c:v>43366</c:v>
                </c:pt>
                <c:pt idx="8666">
                  <c:v>43367</c:v>
                </c:pt>
                <c:pt idx="8667">
                  <c:v>43368</c:v>
                </c:pt>
                <c:pt idx="8668">
                  <c:v>43369</c:v>
                </c:pt>
                <c:pt idx="8669">
                  <c:v>43370</c:v>
                </c:pt>
                <c:pt idx="8670">
                  <c:v>43371</c:v>
                </c:pt>
                <c:pt idx="8671">
                  <c:v>43372</c:v>
                </c:pt>
                <c:pt idx="8672">
                  <c:v>43373</c:v>
                </c:pt>
                <c:pt idx="8673">
                  <c:v>43374</c:v>
                </c:pt>
                <c:pt idx="8674">
                  <c:v>43375</c:v>
                </c:pt>
                <c:pt idx="8675">
                  <c:v>43376</c:v>
                </c:pt>
                <c:pt idx="8676">
                  <c:v>43377</c:v>
                </c:pt>
                <c:pt idx="8677">
                  <c:v>43378</c:v>
                </c:pt>
                <c:pt idx="8678">
                  <c:v>43379</c:v>
                </c:pt>
                <c:pt idx="8679">
                  <c:v>43380</c:v>
                </c:pt>
                <c:pt idx="8680">
                  <c:v>43381</c:v>
                </c:pt>
                <c:pt idx="8681">
                  <c:v>43382</c:v>
                </c:pt>
                <c:pt idx="8682">
                  <c:v>43383</c:v>
                </c:pt>
                <c:pt idx="8683">
                  <c:v>43384</c:v>
                </c:pt>
                <c:pt idx="8684">
                  <c:v>43385</c:v>
                </c:pt>
                <c:pt idx="8685">
                  <c:v>43386</c:v>
                </c:pt>
                <c:pt idx="8686">
                  <c:v>43387</c:v>
                </c:pt>
                <c:pt idx="8687">
                  <c:v>43388</c:v>
                </c:pt>
                <c:pt idx="8688">
                  <c:v>43389</c:v>
                </c:pt>
                <c:pt idx="8689">
                  <c:v>43390</c:v>
                </c:pt>
                <c:pt idx="8690">
                  <c:v>43391</c:v>
                </c:pt>
                <c:pt idx="8691">
                  <c:v>43392</c:v>
                </c:pt>
                <c:pt idx="8692">
                  <c:v>43393</c:v>
                </c:pt>
                <c:pt idx="8693">
                  <c:v>43394</c:v>
                </c:pt>
                <c:pt idx="8694">
                  <c:v>43395</c:v>
                </c:pt>
                <c:pt idx="8695">
                  <c:v>43396</c:v>
                </c:pt>
                <c:pt idx="8696">
                  <c:v>43397</c:v>
                </c:pt>
                <c:pt idx="8697">
                  <c:v>43398</c:v>
                </c:pt>
                <c:pt idx="8698">
                  <c:v>43399</c:v>
                </c:pt>
                <c:pt idx="8699">
                  <c:v>43400</c:v>
                </c:pt>
                <c:pt idx="8700">
                  <c:v>43401</c:v>
                </c:pt>
                <c:pt idx="8701">
                  <c:v>43402</c:v>
                </c:pt>
                <c:pt idx="8702">
                  <c:v>43403</c:v>
                </c:pt>
                <c:pt idx="8703">
                  <c:v>43404</c:v>
                </c:pt>
                <c:pt idx="8704">
                  <c:v>43405</c:v>
                </c:pt>
                <c:pt idx="8705">
                  <c:v>43406</c:v>
                </c:pt>
                <c:pt idx="8706">
                  <c:v>43407</c:v>
                </c:pt>
                <c:pt idx="8707">
                  <c:v>43408</c:v>
                </c:pt>
                <c:pt idx="8708">
                  <c:v>43409</c:v>
                </c:pt>
                <c:pt idx="8709">
                  <c:v>43410</c:v>
                </c:pt>
                <c:pt idx="8710">
                  <c:v>43411</c:v>
                </c:pt>
                <c:pt idx="8711">
                  <c:v>43412</c:v>
                </c:pt>
                <c:pt idx="8712">
                  <c:v>43413</c:v>
                </c:pt>
                <c:pt idx="8713">
                  <c:v>43414</c:v>
                </c:pt>
                <c:pt idx="8714">
                  <c:v>43415</c:v>
                </c:pt>
                <c:pt idx="8715">
                  <c:v>43416</c:v>
                </c:pt>
                <c:pt idx="8716">
                  <c:v>43417</c:v>
                </c:pt>
                <c:pt idx="8717">
                  <c:v>43418</c:v>
                </c:pt>
                <c:pt idx="8718">
                  <c:v>43419</c:v>
                </c:pt>
                <c:pt idx="8719">
                  <c:v>43420</c:v>
                </c:pt>
                <c:pt idx="8720">
                  <c:v>43421</c:v>
                </c:pt>
                <c:pt idx="8721">
                  <c:v>43422</c:v>
                </c:pt>
                <c:pt idx="8722">
                  <c:v>43423</c:v>
                </c:pt>
                <c:pt idx="8723">
                  <c:v>43424</c:v>
                </c:pt>
                <c:pt idx="8724">
                  <c:v>43425</c:v>
                </c:pt>
                <c:pt idx="8725">
                  <c:v>43426</c:v>
                </c:pt>
                <c:pt idx="8726">
                  <c:v>43427</c:v>
                </c:pt>
                <c:pt idx="8727">
                  <c:v>43428</c:v>
                </c:pt>
                <c:pt idx="8728">
                  <c:v>43429</c:v>
                </c:pt>
                <c:pt idx="8729">
                  <c:v>43430</c:v>
                </c:pt>
                <c:pt idx="8730">
                  <c:v>43431</c:v>
                </c:pt>
                <c:pt idx="8731">
                  <c:v>43432</c:v>
                </c:pt>
                <c:pt idx="8732">
                  <c:v>43433</c:v>
                </c:pt>
                <c:pt idx="8733">
                  <c:v>43434</c:v>
                </c:pt>
                <c:pt idx="8734">
                  <c:v>43435</c:v>
                </c:pt>
                <c:pt idx="8735">
                  <c:v>43436</c:v>
                </c:pt>
                <c:pt idx="8736">
                  <c:v>43437</c:v>
                </c:pt>
                <c:pt idx="8737">
                  <c:v>43438</c:v>
                </c:pt>
                <c:pt idx="8738">
                  <c:v>43439</c:v>
                </c:pt>
                <c:pt idx="8739">
                  <c:v>43440</c:v>
                </c:pt>
                <c:pt idx="8740">
                  <c:v>43441</c:v>
                </c:pt>
                <c:pt idx="8741">
                  <c:v>43442</c:v>
                </c:pt>
                <c:pt idx="8742">
                  <c:v>43443</c:v>
                </c:pt>
                <c:pt idx="8743">
                  <c:v>43444</c:v>
                </c:pt>
                <c:pt idx="8744">
                  <c:v>43445</c:v>
                </c:pt>
                <c:pt idx="8745">
                  <c:v>43446</c:v>
                </c:pt>
                <c:pt idx="8746">
                  <c:v>43447</c:v>
                </c:pt>
                <c:pt idx="8747">
                  <c:v>43448</c:v>
                </c:pt>
                <c:pt idx="8748">
                  <c:v>43449</c:v>
                </c:pt>
                <c:pt idx="8749">
                  <c:v>43450</c:v>
                </c:pt>
                <c:pt idx="8750">
                  <c:v>43451</c:v>
                </c:pt>
                <c:pt idx="8751">
                  <c:v>43452</c:v>
                </c:pt>
                <c:pt idx="8752">
                  <c:v>43453</c:v>
                </c:pt>
                <c:pt idx="8753">
                  <c:v>43454</c:v>
                </c:pt>
                <c:pt idx="8754">
                  <c:v>43455</c:v>
                </c:pt>
                <c:pt idx="8755">
                  <c:v>43456</c:v>
                </c:pt>
                <c:pt idx="8756">
                  <c:v>43457</c:v>
                </c:pt>
                <c:pt idx="8757">
                  <c:v>43458</c:v>
                </c:pt>
                <c:pt idx="8758">
                  <c:v>43459</c:v>
                </c:pt>
                <c:pt idx="8759">
                  <c:v>43460</c:v>
                </c:pt>
                <c:pt idx="8760">
                  <c:v>43461</c:v>
                </c:pt>
                <c:pt idx="8761">
                  <c:v>43462</c:v>
                </c:pt>
                <c:pt idx="8762">
                  <c:v>43463</c:v>
                </c:pt>
                <c:pt idx="8763">
                  <c:v>43464</c:v>
                </c:pt>
                <c:pt idx="8764">
                  <c:v>43465</c:v>
                </c:pt>
              </c:numCache>
            </c:numRef>
          </c:cat>
          <c:val>
            <c:numRef>
              <c:f>Hardcode!$AC$8:$AC$8772</c:f>
              <c:numCache>
                <c:formatCode>General</c:formatCode>
                <c:ptCount val="8765"/>
                <c:pt idx="0">
                  <c:v>29.203299999999999</c:v>
                </c:pt>
                <c:pt idx="1">
                  <c:v>28.9496</c:v>
                </c:pt>
                <c:pt idx="2">
                  <c:v>28.940200000000001</c:v>
                </c:pt>
                <c:pt idx="3">
                  <c:v>28.867899999999999</c:v>
                </c:pt>
                <c:pt idx="4">
                  <c:v>29.017199999999999</c:v>
                </c:pt>
                <c:pt idx="5">
                  <c:v>29.017199999999999</c:v>
                </c:pt>
                <c:pt idx="6">
                  <c:v>29.017199999999999</c:v>
                </c:pt>
                <c:pt idx="7">
                  <c:v>29.193100000000001</c:v>
                </c:pt>
                <c:pt idx="8">
                  <c:v>29.674199999999999</c:v>
                </c:pt>
                <c:pt idx="9">
                  <c:v>29.688800000000001</c:v>
                </c:pt>
                <c:pt idx="10">
                  <c:v>29.779900000000001</c:v>
                </c:pt>
                <c:pt idx="11">
                  <c:v>29.8444</c:v>
                </c:pt>
                <c:pt idx="12">
                  <c:v>29.8444</c:v>
                </c:pt>
                <c:pt idx="13">
                  <c:v>29.8444</c:v>
                </c:pt>
                <c:pt idx="14">
                  <c:v>30.072299999999998</c:v>
                </c:pt>
                <c:pt idx="15">
                  <c:v>29.9237</c:v>
                </c:pt>
                <c:pt idx="16">
                  <c:v>29.898399999999999</c:v>
                </c:pt>
                <c:pt idx="17">
                  <c:v>29.6492</c:v>
                </c:pt>
                <c:pt idx="18">
                  <c:v>29.227499999999999</c:v>
                </c:pt>
                <c:pt idx="19">
                  <c:v>29.227499999999999</c:v>
                </c:pt>
                <c:pt idx="20">
                  <c:v>29.227499999999999</c:v>
                </c:pt>
                <c:pt idx="21">
                  <c:v>28.732299999999999</c:v>
                </c:pt>
                <c:pt idx="22">
                  <c:v>28.9468</c:v>
                </c:pt>
                <c:pt idx="23">
                  <c:v>28.7286</c:v>
                </c:pt>
                <c:pt idx="24">
                  <c:v>28.4876</c:v>
                </c:pt>
                <c:pt idx="25">
                  <c:v>28.5428</c:v>
                </c:pt>
                <c:pt idx="26">
                  <c:v>28.5428</c:v>
                </c:pt>
                <c:pt idx="27">
                  <c:v>28.5428</c:v>
                </c:pt>
                <c:pt idx="28">
                  <c:v>28.316500000000001</c:v>
                </c:pt>
                <c:pt idx="29">
                  <c:v>28.097999999999999</c:v>
                </c:pt>
                <c:pt idx="30">
                  <c:v>28.340900000000001</c:v>
                </c:pt>
                <c:pt idx="31">
                  <c:v>28.544</c:v>
                </c:pt>
                <c:pt idx="32">
                  <c:v>28.723400000000002</c:v>
                </c:pt>
                <c:pt idx="33">
                  <c:v>28.723400000000002</c:v>
                </c:pt>
                <c:pt idx="34">
                  <c:v>28.723400000000002</c:v>
                </c:pt>
                <c:pt idx="35">
                  <c:v>29.093</c:v>
                </c:pt>
                <c:pt idx="36">
                  <c:v>28.967199999999998</c:v>
                </c:pt>
                <c:pt idx="37">
                  <c:v>29.107399999999998</c:v>
                </c:pt>
                <c:pt idx="38">
                  <c:v>29.235199999999999</c:v>
                </c:pt>
                <c:pt idx="39">
                  <c:v>29.379100000000001</c:v>
                </c:pt>
                <c:pt idx="40">
                  <c:v>29.379100000000001</c:v>
                </c:pt>
                <c:pt idx="41">
                  <c:v>29.379100000000001</c:v>
                </c:pt>
                <c:pt idx="42">
                  <c:v>29.366099999999999</c:v>
                </c:pt>
                <c:pt idx="43">
                  <c:v>29.296099999999999</c:v>
                </c:pt>
                <c:pt idx="44">
                  <c:v>29.314399999999999</c:v>
                </c:pt>
                <c:pt idx="45">
                  <c:v>29.506699999999999</c:v>
                </c:pt>
                <c:pt idx="46">
                  <c:v>29.2225</c:v>
                </c:pt>
                <c:pt idx="47">
                  <c:v>29.2225</c:v>
                </c:pt>
                <c:pt idx="48">
                  <c:v>29.2225</c:v>
                </c:pt>
                <c:pt idx="49">
                  <c:v>29.298100000000002</c:v>
                </c:pt>
                <c:pt idx="50">
                  <c:v>29.327500000000001</c:v>
                </c:pt>
                <c:pt idx="51">
                  <c:v>29.522500000000001</c:v>
                </c:pt>
                <c:pt idx="52">
                  <c:v>29.395</c:v>
                </c:pt>
                <c:pt idx="53">
                  <c:v>29.208300000000001</c:v>
                </c:pt>
                <c:pt idx="54">
                  <c:v>29.208300000000001</c:v>
                </c:pt>
                <c:pt idx="55">
                  <c:v>29.208300000000001</c:v>
                </c:pt>
                <c:pt idx="56">
                  <c:v>28.917100000000001</c:v>
                </c:pt>
                <c:pt idx="57">
                  <c:v>29.397200000000002</c:v>
                </c:pt>
                <c:pt idx="58">
                  <c:v>29.468599999999999</c:v>
                </c:pt>
                <c:pt idx="59">
                  <c:v>29.859400000000001</c:v>
                </c:pt>
                <c:pt idx="60">
                  <c:v>30.476199999999999</c:v>
                </c:pt>
                <c:pt idx="61">
                  <c:v>30.476199999999999</c:v>
                </c:pt>
                <c:pt idx="62">
                  <c:v>30.476199999999999</c:v>
                </c:pt>
                <c:pt idx="63">
                  <c:v>30.559899999999999</c:v>
                </c:pt>
                <c:pt idx="64">
                  <c:v>30.355899999999998</c:v>
                </c:pt>
                <c:pt idx="65">
                  <c:v>30.3445</c:v>
                </c:pt>
                <c:pt idx="66">
                  <c:v>30.511600000000001</c:v>
                </c:pt>
                <c:pt idx="67">
                  <c:v>30.468299999999999</c:v>
                </c:pt>
                <c:pt idx="68">
                  <c:v>30.468299999999999</c:v>
                </c:pt>
                <c:pt idx="69">
                  <c:v>30.468299999999999</c:v>
                </c:pt>
                <c:pt idx="70">
                  <c:v>30.721399999999999</c:v>
                </c:pt>
                <c:pt idx="71">
                  <c:v>30.77</c:v>
                </c:pt>
                <c:pt idx="72">
                  <c:v>30.9529</c:v>
                </c:pt>
                <c:pt idx="73">
                  <c:v>30.920300000000001</c:v>
                </c:pt>
                <c:pt idx="74">
                  <c:v>30.826699999999999</c:v>
                </c:pt>
                <c:pt idx="75">
                  <c:v>30.826699999999999</c:v>
                </c:pt>
                <c:pt idx="76">
                  <c:v>30.826699999999999</c:v>
                </c:pt>
                <c:pt idx="77">
                  <c:v>30.874400000000001</c:v>
                </c:pt>
                <c:pt idx="78">
                  <c:v>30.8155</c:v>
                </c:pt>
                <c:pt idx="79">
                  <c:v>30.7394</c:v>
                </c:pt>
                <c:pt idx="80">
                  <c:v>30.862400000000001</c:v>
                </c:pt>
                <c:pt idx="81">
                  <c:v>31.099</c:v>
                </c:pt>
                <c:pt idx="82">
                  <c:v>31.099</c:v>
                </c:pt>
                <c:pt idx="83">
                  <c:v>31.099</c:v>
                </c:pt>
                <c:pt idx="84">
                  <c:v>31.389099999999999</c:v>
                </c:pt>
                <c:pt idx="85">
                  <c:v>31.846599999999999</c:v>
                </c:pt>
                <c:pt idx="86">
                  <c:v>31.709399999999999</c:v>
                </c:pt>
                <c:pt idx="87">
                  <c:v>31.293500000000002</c:v>
                </c:pt>
                <c:pt idx="88">
                  <c:v>31.612200000000001</c:v>
                </c:pt>
                <c:pt idx="89">
                  <c:v>31.612200000000001</c:v>
                </c:pt>
                <c:pt idx="90">
                  <c:v>31.612200000000001</c:v>
                </c:pt>
                <c:pt idx="91">
                  <c:v>31.438500000000001</c:v>
                </c:pt>
                <c:pt idx="92">
                  <c:v>31.409500000000001</c:v>
                </c:pt>
                <c:pt idx="93">
                  <c:v>31.554600000000001</c:v>
                </c:pt>
                <c:pt idx="94">
                  <c:v>31.58</c:v>
                </c:pt>
                <c:pt idx="95">
                  <c:v>31.7925</c:v>
                </c:pt>
                <c:pt idx="96">
                  <c:v>31.7925</c:v>
                </c:pt>
                <c:pt idx="97">
                  <c:v>31.7925</c:v>
                </c:pt>
                <c:pt idx="98">
                  <c:v>32.230800000000002</c:v>
                </c:pt>
                <c:pt idx="99">
                  <c:v>32.3568</c:v>
                </c:pt>
                <c:pt idx="100">
                  <c:v>32.426200000000001</c:v>
                </c:pt>
                <c:pt idx="101">
                  <c:v>32.705300000000001</c:v>
                </c:pt>
                <c:pt idx="102">
                  <c:v>32.619199999999999</c:v>
                </c:pt>
                <c:pt idx="103">
                  <c:v>32.619199999999999</c:v>
                </c:pt>
                <c:pt idx="104">
                  <c:v>32.619199999999999</c:v>
                </c:pt>
                <c:pt idx="105">
                  <c:v>32.9788</c:v>
                </c:pt>
                <c:pt idx="106">
                  <c:v>32.876899999999999</c:v>
                </c:pt>
                <c:pt idx="107">
                  <c:v>32.648600000000002</c:v>
                </c:pt>
                <c:pt idx="108">
                  <c:v>32.637</c:v>
                </c:pt>
                <c:pt idx="109">
                  <c:v>33.031599999999997</c:v>
                </c:pt>
                <c:pt idx="110">
                  <c:v>33.031599999999997</c:v>
                </c:pt>
                <c:pt idx="111">
                  <c:v>33.031599999999997</c:v>
                </c:pt>
                <c:pt idx="112">
                  <c:v>33.436100000000003</c:v>
                </c:pt>
                <c:pt idx="113">
                  <c:v>33.873100000000001</c:v>
                </c:pt>
                <c:pt idx="114">
                  <c:v>33.807400000000001</c:v>
                </c:pt>
                <c:pt idx="115">
                  <c:v>33.974200000000003</c:v>
                </c:pt>
                <c:pt idx="116">
                  <c:v>34.012</c:v>
                </c:pt>
                <c:pt idx="117">
                  <c:v>34.012</c:v>
                </c:pt>
                <c:pt idx="118">
                  <c:v>34.012</c:v>
                </c:pt>
                <c:pt idx="119">
                  <c:v>33.823999999999998</c:v>
                </c:pt>
                <c:pt idx="120">
                  <c:v>33.987000000000002</c:v>
                </c:pt>
                <c:pt idx="121">
                  <c:v>34.5623</c:v>
                </c:pt>
                <c:pt idx="122">
                  <c:v>34.622799999999998</c:v>
                </c:pt>
                <c:pt idx="123">
                  <c:v>34.248899999999999</c:v>
                </c:pt>
                <c:pt idx="124">
                  <c:v>34.248899999999999</c:v>
                </c:pt>
                <c:pt idx="125">
                  <c:v>34.248899999999999</c:v>
                </c:pt>
                <c:pt idx="126">
                  <c:v>34.586500000000001</c:v>
                </c:pt>
                <c:pt idx="127">
                  <c:v>34.451300000000003</c:v>
                </c:pt>
                <c:pt idx="128">
                  <c:v>34.142499999999998</c:v>
                </c:pt>
                <c:pt idx="129">
                  <c:v>33.922499999999999</c:v>
                </c:pt>
                <c:pt idx="130">
                  <c:v>34.019799999999996</c:v>
                </c:pt>
                <c:pt idx="131">
                  <c:v>34.019799999999996</c:v>
                </c:pt>
                <c:pt idx="132">
                  <c:v>34.019799999999996</c:v>
                </c:pt>
                <c:pt idx="133">
                  <c:v>34.326799999999999</c:v>
                </c:pt>
                <c:pt idx="134">
                  <c:v>34.473100000000002</c:v>
                </c:pt>
                <c:pt idx="135">
                  <c:v>34.794800000000002</c:v>
                </c:pt>
                <c:pt idx="136">
                  <c:v>34.335799999999999</c:v>
                </c:pt>
                <c:pt idx="137">
                  <c:v>34.328800000000001</c:v>
                </c:pt>
                <c:pt idx="138">
                  <c:v>34.328800000000001</c:v>
                </c:pt>
                <c:pt idx="139">
                  <c:v>34.328800000000001</c:v>
                </c:pt>
                <c:pt idx="140">
                  <c:v>34.485399999999998</c:v>
                </c:pt>
                <c:pt idx="141">
                  <c:v>35.165900000000001</c:v>
                </c:pt>
                <c:pt idx="142">
                  <c:v>35.168799999999997</c:v>
                </c:pt>
                <c:pt idx="143">
                  <c:v>35.490900000000003</c:v>
                </c:pt>
                <c:pt idx="144">
                  <c:v>35.336300000000001</c:v>
                </c:pt>
                <c:pt idx="145">
                  <c:v>35.336300000000001</c:v>
                </c:pt>
                <c:pt idx="146">
                  <c:v>35.336300000000001</c:v>
                </c:pt>
                <c:pt idx="147">
                  <c:v>35.2881</c:v>
                </c:pt>
                <c:pt idx="148">
                  <c:v>34.589599999999997</c:v>
                </c:pt>
                <c:pt idx="149">
                  <c:v>34.543599999999998</c:v>
                </c:pt>
                <c:pt idx="150">
                  <c:v>34.948599999999999</c:v>
                </c:pt>
                <c:pt idx="151">
                  <c:v>35.154499999999999</c:v>
                </c:pt>
                <c:pt idx="152">
                  <c:v>35.154499999999999</c:v>
                </c:pt>
                <c:pt idx="153">
                  <c:v>35.154499999999999</c:v>
                </c:pt>
                <c:pt idx="154">
                  <c:v>35.192399999999999</c:v>
                </c:pt>
                <c:pt idx="155">
                  <c:v>34.825499999999998</c:v>
                </c:pt>
                <c:pt idx="156">
                  <c:v>34.926400000000001</c:v>
                </c:pt>
                <c:pt idx="157">
                  <c:v>34.867800000000003</c:v>
                </c:pt>
                <c:pt idx="158">
                  <c:v>34.767400000000002</c:v>
                </c:pt>
                <c:pt idx="159">
                  <c:v>34.767400000000002</c:v>
                </c:pt>
                <c:pt idx="160">
                  <c:v>34.767400000000002</c:v>
                </c:pt>
                <c:pt idx="161">
                  <c:v>34.717100000000002</c:v>
                </c:pt>
                <c:pt idx="162">
                  <c:v>34.839399999999998</c:v>
                </c:pt>
                <c:pt idx="163">
                  <c:v>34.9893</c:v>
                </c:pt>
                <c:pt idx="164">
                  <c:v>35.293799999999997</c:v>
                </c:pt>
                <c:pt idx="165">
                  <c:v>35.640900000000002</c:v>
                </c:pt>
                <c:pt idx="166">
                  <c:v>35.640900000000002</c:v>
                </c:pt>
                <c:pt idx="167">
                  <c:v>35.640900000000002</c:v>
                </c:pt>
                <c:pt idx="168">
                  <c:v>36.457299999999996</c:v>
                </c:pt>
                <c:pt idx="169">
                  <c:v>36.951700000000002</c:v>
                </c:pt>
                <c:pt idx="170">
                  <c:v>37.026400000000002</c:v>
                </c:pt>
                <c:pt idx="171">
                  <c:v>37.527299999999997</c:v>
                </c:pt>
                <c:pt idx="172">
                  <c:v>37.622700000000002</c:v>
                </c:pt>
                <c:pt idx="173">
                  <c:v>37.622700000000002</c:v>
                </c:pt>
                <c:pt idx="174">
                  <c:v>37.622700000000002</c:v>
                </c:pt>
                <c:pt idx="175">
                  <c:v>37.354799999999997</c:v>
                </c:pt>
                <c:pt idx="176">
                  <c:v>36.777099999999997</c:v>
                </c:pt>
                <c:pt idx="177">
                  <c:v>36.5047</c:v>
                </c:pt>
                <c:pt idx="178">
                  <c:v>36.891500000000001</c:v>
                </c:pt>
                <c:pt idx="179">
                  <c:v>37.003999999999998</c:v>
                </c:pt>
                <c:pt idx="180">
                  <c:v>37.003999999999998</c:v>
                </c:pt>
                <c:pt idx="181">
                  <c:v>37.003999999999998</c:v>
                </c:pt>
                <c:pt idx="182">
                  <c:v>37.345700000000001</c:v>
                </c:pt>
                <c:pt idx="183">
                  <c:v>37.324199999999998</c:v>
                </c:pt>
                <c:pt idx="184">
                  <c:v>37.501800000000003</c:v>
                </c:pt>
                <c:pt idx="185">
                  <c:v>38.313899999999997</c:v>
                </c:pt>
                <c:pt idx="186">
                  <c:v>38.8932</c:v>
                </c:pt>
                <c:pt idx="187">
                  <c:v>38.8932</c:v>
                </c:pt>
                <c:pt idx="188">
                  <c:v>38.8932</c:v>
                </c:pt>
                <c:pt idx="189">
                  <c:v>39.478200000000001</c:v>
                </c:pt>
                <c:pt idx="190">
                  <c:v>39.316499999999998</c:v>
                </c:pt>
                <c:pt idx="191">
                  <c:v>40.257100000000001</c:v>
                </c:pt>
                <c:pt idx="192">
                  <c:v>40.629899999999999</c:v>
                </c:pt>
                <c:pt idx="193">
                  <c:v>40.6462</c:v>
                </c:pt>
                <c:pt idx="194">
                  <c:v>40.6462</c:v>
                </c:pt>
                <c:pt idx="195">
                  <c:v>40.6462</c:v>
                </c:pt>
                <c:pt idx="196">
                  <c:v>41.117400000000004</c:v>
                </c:pt>
                <c:pt idx="197">
                  <c:v>40.315600000000003</c:v>
                </c:pt>
                <c:pt idx="198">
                  <c:v>38.766100000000002</c:v>
                </c:pt>
                <c:pt idx="199">
                  <c:v>38.717100000000002</c:v>
                </c:pt>
                <c:pt idx="200">
                  <c:v>38.511499999999998</c:v>
                </c:pt>
                <c:pt idx="201">
                  <c:v>38.511499999999998</c:v>
                </c:pt>
                <c:pt idx="202">
                  <c:v>38.511499999999998</c:v>
                </c:pt>
                <c:pt idx="203">
                  <c:v>39.425199999999997</c:v>
                </c:pt>
                <c:pt idx="204">
                  <c:v>39.844999999999999</c:v>
                </c:pt>
                <c:pt idx="205">
                  <c:v>40.073900000000002</c:v>
                </c:pt>
                <c:pt idx="206">
                  <c:v>40.498600000000003</c:v>
                </c:pt>
                <c:pt idx="207">
                  <c:v>40.185099999999998</c:v>
                </c:pt>
                <c:pt idx="208">
                  <c:v>40.185099999999998</c:v>
                </c:pt>
                <c:pt idx="209">
                  <c:v>40.185099999999998</c:v>
                </c:pt>
                <c:pt idx="210">
                  <c:v>39.751199999999997</c:v>
                </c:pt>
                <c:pt idx="211">
                  <c:v>39.290799999999997</c:v>
                </c:pt>
                <c:pt idx="212">
                  <c:v>38.769599999999997</c:v>
                </c:pt>
                <c:pt idx="213">
                  <c:v>39.487699999999997</c:v>
                </c:pt>
                <c:pt idx="214">
                  <c:v>39.567700000000002</c:v>
                </c:pt>
                <c:pt idx="215">
                  <c:v>39.567700000000002</c:v>
                </c:pt>
                <c:pt idx="216">
                  <c:v>39.567700000000002</c:v>
                </c:pt>
                <c:pt idx="217">
                  <c:v>39.698599999999999</c:v>
                </c:pt>
                <c:pt idx="218">
                  <c:v>39.926699999999997</c:v>
                </c:pt>
                <c:pt idx="219">
                  <c:v>40.207799999999999</c:v>
                </c:pt>
                <c:pt idx="220">
                  <c:v>39.895400000000002</c:v>
                </c:pt>
                <c:pt idx="221">
                  <c:v>40.031599999999997</c:v>
                </c:pt>
                <c:pt idx="222">
                  <c:v>40.031599999999997</c:v>
                </c:pt>
                <c:pt idx="223">
                  <c:v>40.031599999999997</c:v>
                </c:pt>
                <c:pt idx="224">
                  <c:v>40.348399999999998</c:v>
                </c:pt>
                <c:pt idx="225">
                  <c:v>40.282499999999999</c:v>
                </c:pt>
                <c:pt idx="226">
                  <c:v>41.051600000000001</c:v>
                </c:pt>
                <c:pt idx="227">
                  <c:v>41.029600000000002</c:v>
                </c:pt>
                <c:pt idx="228">
                  <c:v>41.005899999999997</c:v>
                </c:pt>
                <c:pt idx="229">
                  <c:v>41.005899999999997</c:v>
                </c:pt>
                <c:pt idx="230">
                  <c:v>41.005899999999997</c:v>
                </c:pt>
                <c:pt idx="231">
                  <c:v>39.955500000000001</c:v>
                </c:pt>
                <c:pt idx="232">
                  <c:v>40.296500000000002</c:v>
                </c:pt>
                <c:pt idx="233">
                  <c:v>40.223599999999998</c:v>
                </c:pt>
                <c:pt idx="234">
                  <c:v>39.956499999999998</c:v>
                </c:pt>
                <c:pt idx="235">
                  <c:v>39.6404</c:v>
                </c:pt>
                <c:pt idx="236">
                  <c:v>39.6404</c:v>
                </c:pt>
                <c:pt idx="237">
                  <c:v>39.6404</c:v>
                </c:pt>
                <c:pt idx="238">
                  <c:v>39.107399999999998</c:v>
                </c:pt>
                <c:pt idx="239">
                  <c:v>39.289700000000003</c:v>
                </c:pt>
                <c:pt idx="240">
                  <c:v>39.255299999999998</c:v>
                </c:pt>
                <c:pt idx="241">
                  <c:v>39.810600000000001</c:v>
                </c:pt>
                <c:pt idx="242">
                  <c:v>39.772199999999998</c:v>
                </c:pt>
                <c:pt idx="243">
                  <c:v>39.772199999999998</c:v>
                </c:pt>
                <c:pt idx="244">
                  <c:v>39.772199999999998</c:v>
                </c:pt>
                <c:pt idx="245">
                  <c:v>39.74</c:v>
                </c:pt>
                <c:pt idx="246">
                  <c:v>40.655200000000001</c:v>
                </c:pt>
                <c:pt idx="247">
                  <c:v>40.886800000000001</c:v>
                </c:pt>
                <c:pt idx="248">
                  <c:v>41.2425</c:v>
                </c:pt>
                <c:pt idx="249">
                  <c:v>41.3536</c:v>
                </c:pt>
                <c:pt idx="250">
                  <c:v>41.3536</c:v>
                </c:pt>
                <c:pt idx="251">
                  <c:v>41.3536</c:v>
                </c:pt>
                <c:pt idx="252">
                  <c:v>41.755299999999998</c:v>
                </c:pt>
                <c:pt idx="253">
                  <c:v>41.402900000000002</c:v>
                </c:pt>
                <c:pt idx="254">
                  <c:v>41.1905</c:v>
                </c:pt>
                <c:pt idx="255">
                  <c:v>40.966299999999997</c:v>
                </c:pt>
                <c:pt idx="256">
                  <c:v>40.122799999999998</c:v>
                </c:pt>
                <c:pt idx="257">
                  <c:v>40.122799999999998</c:v>
                </c:pt>
                <c:pt idx="258">
                  <c:v>40.122799999999998</c:v>
                </c:pt>
                <c:pt idx="259">
                  <c:v>40.084699999999998</c:v>
                </c:pt>
                <c:pt idx="260">
                  <c:v>40.385100000000001</c:v>
                </c:pt>
                <c:pt idx="261">
                  <c:v>40.357300000000002</c:v>
                </c:pt>
                <c:pt idx="262">
                  <c:v>40.101999999999997</c:v>
                </c:pt>
                <c:pt idx="263">
                  <c:v>39.786200000000001</c:v>
                </c:pt>
                <c:pt idx="264">
                  <c:v>39.786200000000001</c:v>
                </c:pt>
                <c:pt idx="265">
                  <c:v>39.786200000000001</c:v>
                </c:pt>
                <c:pt idx="266">
                  <c:v>39.547699999999999</c:v>
                </c:pt>
                <c:pt idx="267">
                  <c:v>39.650300000000001</c:v>
                </c:pt>
                <c:pt idx="268">
                  <c:v>39.680799999999998</c:v>
                </c:pt>
                <c:pt idx="269">
                  <c:v>40.2759</c:v>
                </c:pt>
                <c:pt idx="270">
                  <c:v>40.133400000000002</c:v>
                </c:pt>
                <c:pt idx="271">
                  <c:v>40.133400000000002</c:v>
                </c:pt>
                <c:pt idx="272">
                  <c:v>40.133400000000002</c:v>
                </c:pt>
                <c:pt idx="273">
                  <c:v>39.463700000000003</c:v>
                </c:pt>
                <c:pt idx="274">
                  <c:v>39.492800000000003</c:v>
                </c:pt>
                <c:pt idx="275">
                  <c:v>38.985900000000001</c:v>
                </c:pt>
                <c:pt idx="276">
                  <c:v>39.325400000000002</c:v>
                </c:pt>
                <c:pt idx="277">
                  <c:v>39.055599999999998</c:v>
                </c:pt>
                <c:pt idx="278">
                  <c:v>39.055599999999998</c:v>
                </c:pt>
                <c:pt idx="279">
                  <c:v>39.055599999999998</c:v>
                </c:pt>
                <c:pt idx="280">
                  <c:v>38.3626</c:v>
                </c:pt>
                <c:pt idx="281">
                  <c:v>38.010300000000001</c:v>
                </c:pt>
                <c:pt idx="282">
                  <c:v>38.286700000000003</c:v>
                </c:pt>
                <c:pt idx="283">
                  <c:v>38.832299999999996</c:v>
                </c:pt>
                <c:pt idx="284">
                  <c:v>38.764699999999998</c:v>
                </c:pt>
                <c:pt idx="285">
                  <c:v>38.764699999999998</c:v>
                </c:pt>
                <c:pt idx="286">
                  <c:v>38.764699999999998</c:v>
                </c:pt>
                <c:pt idx="287">
                  <c:v>38.936300000000003</c:v>
                </c:pt>
                <c:pt idx="288">
                  <c:v>39.669499999999999</c:v>
                </c:pt>
                <c:pt idx="289">
                  <c:v>40.123399999999997</c:v>
                </c:pt>
                <c:pt idx="290">
                  <c:v>40.332000000000001</c:v>
                </c:pt>
                <c:pt idx="291">
                  <c:v>40.023200000000003</c:v>
                </c:pt>
                <c:pt idx="292">
                  <c:v>40.023200000000003</c:v>
                </c:pt>
                <c:pt idx="293">
                  <c:v>40.023200000000003</c:v>
                </c:pt>
                <c:pt idx="294">
                  <c:v>40.252899999999997</c:v>
                </c:pt>
                <c:pt idx="295">
                  <c:v>40.319899999999997</c:v>
                </c:pt>
                <c:pt idx="296">
                  <c:v>39.842599999999997</c:v>
                </c:pt>
                <c:pt idx="297">
                  <c:v>39.738399999999999</c:v>
                </c:pt>
                <c:pt idx="298">
                  <c:v>39.960999999999999</c:v>
                </c:pt>
                <c:pt idx="299">
                  <c:v>39.960999999999999</c:v>
                </c:pt>
                <c:pt idx="300">
                  <c:v>39.960999999999999</c:v>
                </c:pt>
                <c:pt idx="301">
                  <c:v>40.726399999999998</c:v>
                </c:pt>
                <c:pt idx="302">
                  <c:v>40.3887</c:v>
                </c:pt>
                <c:pt idx="303">
                  <c:v>40.384900000000002</c:v>
                </c:pt>
                <c:pt idx="304">
                  <c:v>41.051699999999997</c:v>
                </c:pt>
                <c:pt idx="305">
                  <c:v>41.360500000000002</c:v>
                </c:pt>
                <c:pt idx="306">
                  <c:v>41.360500000000002</c:v>
                </c:pt>
                <c:pt idx="307">
                  <c:v>41.360500000000002</c:v>
                </c:pt>
                <c:pt idx="308">
                  <c:v>41.073900000000002</c:v>
                </c:pt>
                <c:pt idx="309">
                  <c:v>40.311199999999999</c:v>
                </c:pt>
                <c:pt idx="310">
                  <c:v>40.239800000000002</c:v>
                </c:pt>
                <c:pt idx="311">
                  <c:v>41.229500000000002</c:v>
                </c:pt>
                <c:pt idx="312">
                  <c:v>41.131900000000002</c:v>
                </c:pt>
                <c:pt idx="313">
                  <c:v>41.131900000000002</c:v>
                </c:pt>
                <c:pt idx="314">
                  <c:v>41.131900000000002</c:v>
                </c:pt>
                <c:pt idx="315">
                  <c:v>40.639899999999997</c:v>
                </c:pt>
                <c:pt idx="316">
                  <c:v>39.839199999999998</c:v>
                </c:pt>
                <c:pt idx="317">
                  <c:v>39.938899999999997</c:v>
                </c:pt>
                <c:pt idx="318">
                  <c:v>39.848100000000002</c:v>
                </c:pt>
                <c:pt idx="319">
                  <c:v>39.61</c:v>
                </c:pt>
                <c:pt idx="320">
                  <c:v>39.61</c:v>
                </c:pt>
                <c:pt idx="321">
                  <c:v>39.61</c:v>
                </c:pt>
                <c:pt idx="322">
                  <c:v>39.184600000000003</c:v>
                </c:pt>
                <c:pt idx="323">
                  <c:v>39.0837</c:v>
                </c:pt>
                <c:pt idx="324">
                  <c:v>38.700699999999998</c:v>
                </c:pt>
                <c:pt idx="325">
                  <c:v>38.7303</c:v>
                </c:pt>
                <c:pt idx="326">
                  <c:v>39.063699999999997</c:v>
                </c:pt>
                <c:pt idx="327">
                  <c:v>39.063699999999997</c:v>
                </c:pt>
                <c:pt idx="328">
                  <c:v>39.063699999999997</c:v>
                </c:pt>
                <c:pt idx="329">
                  <c:v>39.019199999999998</c:v>
                </c:pt>
                <c:pt idx="330">
                  <c:v>40.0075</c:v>
                </c:pt>
                <c:pt idx="331">
                  <c:v>39.915599999999998</c:v>
                </c:pt>
                <c:pt idx="332">
                  <c:v>39.635599999999997</c:v>
                </c:pt>
                <c:pt idx="333">
                  <c:v>39.399099999999997</c:v>
                </c:pt>
                <c:pt idx="334">
                  <c:v>39.399099999999997</c:v>
                </c:pt>
                <c:pt idx="335">
                  <c:v>39.399099999999997</c:v>
                </c:pt>
                <c:pt idx="336">
                  <c:v>39.670099999999998</c:v>
                </c:pt>
                <c:pt idx="337">
                  <c:v>39.597999999999999</c:v>
                </c:pt>
                <c:pt idx="338">
                  <c:v>39.659100000000002</c:v>
                </c:pt>
                <c:pt idx="339">
                  <c:v>39.762300000000003</c:v>
                </c:pt>
                <c:pt idx="340">
                  <c:v>40.219299999999997</c:v>
                </c:pt>
                <c:pt idx="341">
                  <c:v>40.219299999999997</c:v>
                </c:pt>
                <c:pt idx="342">
                  <c:v>40.219299999999997</c:v>
                </c:pt>
                <c:pt idx="343">
                  <c:v>40.115499999999997</c:v>
                </c:pt>
                <c:pt idx="344">
                  <c:v>39.397799999999997</c:v>
                </c:pt>
                <c:pt idx="345">
                  <c:v>39.154000000000003</c:v>
                </c:pt>
                <c:pt idx="346">
                  <c:v>38.380400000000002</c:v>
                </c:pt>
                <c:pt idx="347">
                  <c:v>37.602800000000002</c:v>
                </c:pt>
                <c:pt idx="348">
                  <c:v>37.602800000000002</c:v>
                </c:pt>
                <c:pt idx="349">
                  <c:v>37.602800000000002</c:v>
                </c:pt>
                <c:pt idx="350">
                  <c:v>36.926000000000002</c:v>
                </c:pt>
                <c:pt idx="351">
                  <c:v>37.795000000000002</c:v>
                </c:pt>
                <c:pt idx="352">
                  <c:v>37.502899999999997</c:v>
                </c:pt>
                <c:pt idx="353">
                  <c:v>38.0899</c:v>
                </c:pt>
                <c:pt idx="354">
                  <c:v>38.276200000000003</c:v>
                </c:pt>
                <c:pt idx="355">
                  <c:v>38.276200000000003</c:v>
                </c:pt>
                <c:pt idx="356">
                  <c:v>38.276200000000003</c:v>
                </c:pt>
                <c:pt idx="357">
                  <c:v>38.276200000000003</c:v>
                </c:pt>
                <c:pt idx="358">
                  <c:v>38.578200000000002</c:v>
                </c:pt>
                <c:pt idx="359">
                  <c:v>38.454999999999998</c:v>
                </c:pt>
                <c:pt idx="360">
                  <c:v>38.054600000000001</c:v>
                </c:pt>
                <c:pt idx="361">
                  <c:v>37.999000000000002</c:v>
                </c:pt>
                <c:pt idx="362">
                  <c:v>37.999000000000002</c:v>
                </c:pt>
                <c:pt idx="363">
                  <c:v>37.999000000000002</c:v>
                </c:pt>
                <c:pt idx="364">
                  <c:v>37.999000000000002</c:v>
                </c:pt>
                <c:pt idx="365">
                  <c:v>38.337400000000002</c:v>
                </c:pt>
                <c:pt idx="366">
                  <c:v>37.881500000000003</c:v>
                </c:pt>
                <c:pt idx="367">
                  <c:v>37.712299999999999</c:v>
                </c:pt>
                <c:pt idx="368">
                  <c:v>37.784799999999997</c:v>
                </c:pt>
                <c:pt idx="369">
                  <c:v>37.784799999999997</c:v>
                </c:pt>
                <c:pt idx="370">
                  <c:v>37.784799999999997</c:v>
                </c:pt>
                <c:pt idx="371">
                  <c:v>37.677399999999999</c:v>
                </c:pt>
                <c:pt idx="372">
                  <c:v>36.3294</c:v>
                </c:pt>
                <c:pt idx="373">
                  <c:v>36.2423</c:v>
                </c:pt>
                <c:pt idx="374">
                  <c:v>36.814100000000003</c:v>
                </c:pt>
                <c:pt idx="375">
                  <c:v>36.585500000000003</c:v>
                </c:pt>
                <c:pt idx="376">
                  <c:v>36.585500000000003</c:v>
                </c:pt>
                <c:pt idx="377">
                  <c:v>36.585500000000003</c:v>
                </c:pt>
                <c:pt idx="378">
                  <c:v>35.751800000000003</c:v>
                </c:pt>
                <c:pt idx="379">
                  <c:v>36.411000000000001</c:v>
                </c:pt>
                <c:pt idx="380">
                  <c:v>36.220399999999998</c:v>
                </c:pt>
                <c:pt idx="381">
                  <c:v>36.854300000000002</c:v>
                </c:pt>
                <c:pt idx="382">
                  <c:v>37.5931</c:v>
                </c:pt>
                <c:pt idx="383">
                  <c:v>37.5931</c:v>
                </c:pt>
                <c:pt idx="384">
                  <c:v>37.5931</c:v>
                </c:pt>
                <c:pt idx="385">
                  <c:v>37.984699999999997</c:v>
                </c:pt>
                <c:pt idx="386">
                  <c:v>37.803400000000003</c:v>
                </c:pt>
                <c:pt idx="387">
                  <c:v>38.330100000000002</c:v>
                </c:pt>
                <c:pt idx="388">
                  <c:v>37.982700000000001</c:v>
                </c:pt>
                <c:pt idx="389">
                  <c:v>38.115600000000001</c:v>
                </c:pt>
                <c:pt idx="390">
                  <c:v>38.115600000000001</c:v>
                </c:pt>
                <c:pt idx="391">
                  <c:v>38.115600000000001</c:v>
                </c:pt>
                <c:pt idx="392">
                  <c:v>38.140799999999999</c:v>
                </c:pt>
                <c:pt idx="393">
                  <c:v>38.450600000000001</c:v>
                </c:pt>
                <c:pt idx="394">
                  <c:v>38.8277</c:v>
                </c:pt>
                <c:pt idx="395">
                  <c:v>39.190100000000001</c:v>
                </c:pt>
                <c:pt idx="396">
                  <c:v>39.320399999999999</c:v>
                </c:pt>
                <c:pt idx="397">
                  <c:v>39.320399999999999</c:v>
                </c:pt>
                <c:pt idx="398">
                  <c:v>39.320399999999999</c:v>
                </c:pt>
                <c:pt idx="399">
                  <c:v>40.0899</c:v>
                </c:pt>
                <c:pt idx="400">
                  <c:v>40.426200000000001</c:v>
                </c:pt>
                <c:pt idx="401">
                  <c:v>40.177500000000002</c:v>
                </c:pt>
                <c:pt idx="402">
                  <c:v>40.4786</c:v>
                </c:pt>
                <c:pt idx="403">
                  <c:v>40.342599999999997</c:v>
                </c:pt>
                <c:pt idx="404">
                  <c:v>40.342599999999997</c:v>
                </c:pt>
                <c:pt idx="405">
                  <c:v>40.342599999999997</c:v>
                </c:pt>
                <c:pt idx="406">
                  <c:v>40.479599999999998</c:v>
                </c:pt>
                <c:pt idx="407">
                  <c:v>40.062199999999997</c:v>
                </c:pt>
                <c:pt idx="408">
                  <c:v>40.1143</c:v>
                </c:pt>
                <c:pt idx="409">
                  <c:v>40.067300000000003</c:v>
                </c:pt>
                <c:pt idx="410">
                  <c:v>40.349400000000003</c:v>
                </c:pt>
                <c:pt idx="411">
                  <c:v>40.349400000000003</c:v>
                </c:pt>
                <c:pt idx="412">
                  <c:v>40.349400000000003</c:v>
                </c:pt>
                <c:pt idx="413">
                  <c:v>40.337899999999998</c:v>
                </c:pt>
                <c:pt idx="414">
                  <c:v>40.187899999999999</c:v>
                </c:pt>
                <c:pt idx="415">
                  <c:v>40.765999999999998</c:v>
                </c:pt>
                <c:pt idx="416">
                  <c:v>41.712499999999999</c:v>
                </c:pt>
                <c:pt idx="417">
                  <c:v>41.926400000000001</c:v>
                </c:pt>
                <c:pt idx="418">
                  <c:v>41.926400000000001</c:v>
                </c:pt>
                <c:pt idx="419">
                  <c:v>41.926400000000001</c:v>
                </c:pt>
                <c:pt idx="420">
                  <c:v>41.587299999999999</c:v>
                </c:pt>
                <c:pt idx="421">
                  <c:v>41.453099999999999</c:v>
                </c:pt>
                <c:pt idx="422">
                  <c:v>41.323900000000002</c:v>
                </c:pt>
                <c:pt idx="423">
                  <c:v>40.682000000000002</c:v>
                </c:pt>
                <c:pt idx="424">
                  <c:v>39.908299999999997</c:v>
                </c:pt>
                <c:pt idx="425">
                  <c:v>39.908299999999997</c:v>
                </c:pt>
                <c:pt idx="426">
                  <c:v>39.908299999999997</c:v>
                </c:pt>
                <c:pt idx="427">
                  <c:v>39.481699999999996</c:v>
                </c:pt>
                <c:pt idx="428">
                  <c:v>40.081400000000002</c:v>
                </c:pt>
                <c:pt idx="429">
                  <c:v>39.343000000000004</c:v>
                </c:pt>
                <c:pt idx="430">
                  <c:v>39.054000000000002</c:v>
                </c:pt>
                <c:pt idx="431">
                  <c:v>38.443100000000001</c:v>
                </c:pt>
                <c:pt idx="432">
                  <c:v>38.443100000000001</c:v>
                </c:pt>
                <c:pt idx="433">
                  <c:v>38.443100000000001</c:v>
                </c:pt>
                <c:pt idx="434">
                  <c:v>38.862400000000001</c:v>
                </c:pt>
                <c:pt idx="435">
                  <c:v>38.638399999999997</c:v>
                </c:pt>
                <c:pt idx="436">
                  <c:v>39.053800000000003</c:v>
                </c:pt>
                <c:pt idx="437">
                  <c:v>39.1873</c:v>
                </c:pt>
                <c:pt idx="438">
                  <c:v>39.875900000000001</c:v>
                </c:pt>
                <c:pt idx="439">
                  <c:v>39.875900000000001</c:v>
                </c:pt>
                <c:pt idx="440">
                  <c:v>39.875900000000001</c:v>
                </c:pt>
                <c:pt idx="441">
                  <c:v>40.6982</c:v>
                </c:pt>
                <c:pt idx="442">
                  <c:v>40.608800000000002</c:v>
                </c:pt>
                <c:pt idx="443">
                  <c:v>39.760899999999999</c:v>
                </c:pt>
                <c:pt idx="444">
                  <c:v>39.255800000000001</c:v>
                </c:pt>
                <c:pt idx="445">
                  <c:v>39.300199999999997</c:v>
                </c:pt>
                <c:pt idx="446">
                  <c:v>39.300199999999997</c:v>
                </c:pt>
                <c:pt idx="447">
                  <c:v>39.300199999999997</c:v>
                </c:pt>
                <c:pt idx="448">
                  <c:v>38.869700000000002</c:v>
                </c:pt>
                <c:pt idx="449">
                  <c:v>39.1083</c:v>
                </c:pt>
                <c:pt idx="450">
                  <c:v>39.350200000000001</c:v>
                </c:pt>
                <c:pt idx="451">
                  <c:v>39.3416</c:v>
                </c:pt>
                <c:pt idx="452">
                  <c:v>39.532899999999998</c:v>
                </c:pt>
                <c:pt idx="453">
                  <c:v>39.532899999999998</c:v>
                </c:pt>
                <c:pt idx="454">
                  <c:v>39.532899999999998</c:v>
                </c:pt>
                <c:pt idx="455">
                  <c:v>39.571599999999997</c:v>
                </c:pt>
                <c:pt idx="456">
                  <c:v>39.742199999999997</c:v>
                </c:pt>
                <c:pt idx="457">
                  <c:v>39.830199999999998</c:v>
                </c:pt>
                <c:pt idx="458">
                  <c:v>39.765900000000002</c:v>
                </c:pt>
                <c:pt idx="459">
                  <c:v>39.835799999999999</c:v>
                </c:pt>
                <c:pt idx="460">
                  <c:v>39.835799999999999</c:v>
                </c:pt>
                <c:pt idx="461">
                  <c:v>39.835799999999999</c:v>
                </c:pt>
                <c:pt idx="462">
                  <c:v>39.710700000000003</c:v>
                </c:pt>
                <c:pt idx="463">
                  <c:v>39.664400000000001</c:v>
                </c:pt>
                <c:pt idx="464">
                  <c:v>39.769799999999996</c:v>
                </c:pt>
                <c:pt idx="465">
                  <c:v>39.6843</c:v>
                </c:pt>
                <c:pt idx="466">
                  <c:v>39.223199999999999</c:v>
                </c:pt>
                <c:pt idx="467">
                  <c:v>39.223199999999999</c:v>
                </c:pt>
                <c:pt idx="468">
                  <c:v>39.223199999999999</c:v>
                </c:pt>
                <c:pt idx="469">
                  <c:v>39.691299999999998</c:v>
                </c:pt>
                <c:pt idx="470">
                  <c:v>40.289000000000001</c:v>
                </c:pt>
                <c:pt idx="471">
                  <c:v>39.999200000000002</c:v>
                </c:pt>
                <c:pt idx="472">
                  <c:v>40.577300000000001</c:v>
                </c:pt>
                <c:pt idx="473">
                  <c:v>40.825400000000002</c:v>
                </c:pt>
                <c:pt idx="474">
                  <c:v>40.825400000000002</c:v>
                </c:pt>
                <c:pt idx="475">
                  <c:v>40.825400000000002</c:v>
                </c:pt>
                <c:pt idx="476">
                  <c:v>41.383899999999997</c:v>
                </c:pt>
                <c:pt idx="477">
                  <c:v>41.941299999999998</c:v>
                </c:pt>
                <c:pt idx="478">
                  <c:v>42.381900000000002</c:v>
                </c:pt>
                <c:pt idx="479">
                  <c:v>42.708399999999997</c:v>
                </c:pt>
                <c:pt idx="480">
                  <c:v>42.726100000000002</c:v>
                </c:pt>
                <c:pt idx="481">
                  <c:v>42.726100000000002</c:v>
                </c:pt>
                <c:pt idx="482">
                  <c:v>42.726100000000002</c:v>
                </c:pt>
                <c:pt idx="483">
                  <c:v>42.599299999999999</c:v>
                </c:pt>
                <c:pt idx="484">
                  <c:v>42.436399999999999</c:v>
                </c:pt>
                <c:pt idx="485">
                  <c:v>42.444299999999998</c:v>
                </c:pt>
                <c:pt idx="486">
                  <c:v>42.106699999999996</c:v>
                </c:pt>
                <c:pt idx="487">
                  <c:v>42.162300000000002</c:v>
                </c:pt>
                <c:pt idx="488">
                  <c:v>42.162300000000002</c:v>
                </c:pt>
                <c:pt idx="489">
                  <c:v>42.162300000000002</c:v>
                </c:pt>
                <c:pt idx="490">
                  <c:v>42.367199999999997</c:v>
                </c:pt>
                <c:pt idx="491">
                  <c:v>42.058</c:v>
                </c:pt>
                <c:pt idx="492">
                  <c:v>42.168900000000001</c:v>
                </c:pt>
                <c:pt idx="493">
                  <c:v>41.912999999999997</c:v>
                </c:pt>
                <c:pt idx="494">
                  <c:v>42.118000000000002</c:v>
                </c:pt>
                <c:pt idx="495">
                  <c:v>42.118000000000002</c:v>
                </c:pt>
                <c:pt idx="496">
                  <c:v>42.118000000000002</c:v>
                </c:pt>
                <c:pt idx="497">
                  <c:v>42.804200000000002</c:v>
                </c:pt>
                <c:pt idx="498">
                  <c:v>43.101199999999999</c:v>
                </c:pt>
                <c:pt idx="499">
                  <c:v>43.163800000000002</c:v>
                </c:pt>
                <c:pt idx="500">
                  <c:v>43.026800000000001</c:v>
                </c:pt>
                <c:pt idx="501">
                  <c:v>43.023600000000002</c:v>
                </c:pt>
                <c:pt idx="502">
                  <c:v>43.023600000000002</c:v>
                </c:pt>
                <c:pt idx="503">
                  <c:v>43.023600000000002</c:v>
                </c:pt>
                <c:pt idx="504">
                  <c:v>43.130200000000002</c:v>
                </c:pt>
                <c:pt idx="505">
                  <c:v>42.836100000000002</c:v>
                </c:pt>
                <c:pt idx="506">
                  <c:v>42.618899999999996</c:v>
                </c:pt>
                <c:pt idx="507">
                  <c:v>42.451000000000001</c:v>
                </c:pt>
                <c:pt idx="508">
                  <c:v>42.309800000000003</c:v>
                </c:pt>
                <c:pt idx="509">
                  <c:v>42.309800000000003</c:v>
                </c:pt>
                <c:pt idx="510">
                  <c:v>42.309800000000003</c:v>
                </c:pt>
                <c:pt idx="511">
                  <c:v>42.297199999999997</c:v>
                </c:pt>
                <c:pt idx="512">
                  <c:v>42.238999999999997</c:v>
                </c:pt>
                <c:pt idx="513">
                  <c:v>41.872700000000002</c:v>
                </c:pt>
                <c:pt idx="514">
                  <c:v>42.163600000000002</c:v>
                </c:pt>
                <c:pt idx="515">
                  <c:v>42.69</c:v>
                </c:pt>
                <c:pt idx="516">
                  <c:v>42.69</c:v>
                </c:pt>
                <c:pt idx="517">
                  <c:v>42.69</c:v>
                </c:pt>
                <c:pt idx="518">
                  <c:v>42.499699999999997</c:v>
                </c:pt>
                <c:pt idx="519">
                  <c:v>42.5871</c:v>
                </c:pt>
                <c:pt idx="520">
                  <c:v>42.785200000000003</c:v>
                </c:pt>
                <c:pt idx="521">
                  <c:v>42.186900000000001</c:v>
                </c:pt>
                <c:pt idx="522">
                  <c:v>42.2806</c:v>
                </c:pt>
                <c:pt idx="523">
                  <c:v>42.2806</c:v>
                </c:pt>
                <c:pt idx="524">
                  <c:v>42.2806</c:v>
                </c:pt>
                <c:pt idx="525">
                  <c:v>42.200899999999997</c:v>
                </c:pt>
                <c:pt idx="526">
                  <c:v>42.377000000000002</c:v>
                </c:pt>
                <c:pt idx="527">
                  <c:v>42.640500000000003</c:v>
                </c:pt>
                <c:pt idx="528">
                  <c:v>42.452599999999997</c:v>
                </c:pt>
                <c:pt idx="529">
                  <c:v>42.108800000000002</c:v>
                </c:pt>
                <c:pt idx="530">
                  <c:v>42.108800000000002</c:v>
                </c:pt>
                <c:pt idx="531">
                  <c:v>42.108800000000002</c:v>
                </c:pt>
                <c:pt idx="532">
                  <c:v>42.019799999999996</c:v>
                </c:pt>
                <c:pt idx="533">
                  <c:v>41.676000000000002</c:v>
                </c:pt>
                <c:pt idx="534">
                  <c:v>41.594299999999997</c:v>
                </c:pt>
                <c:pt idx="535">
                  <c:v>41.513199999999998</c:v>
                </c:pt>
                <c:pt idx="536">
                  <c:v>41.664200000000001</c:v>
                </c:pt>
                <c:pt idx="537">
                  <c:v>41.664200000000001</c:v>
                </c:pt>
                <c:pt idx="538">
                  <c:v>41.664200000000001</c:v>
                </c:pt>
                <c:pt idx="539">
                  <c:v>41.858800000000002</c:v>
                </c:pt>
                <c:pt idx="540">
                  <c:v>41.563800000000001</c:v>
                </c:pt>
                <c:pt idx="541">
                  <c:v>41.025599999999997</c:v>
                </c:pt>
                <c:pt idx="542">
                  <c:v>41.481099999999998</c:v>
                </c:pt>
                <c:pt idx="543">
                  <c:v>41.685499999999998</c:v>
                </c:pt>
                <c:pt idx="544">
                  <c:v>41.685499999999998</c:v>
                </c:pt>
                <c:pt idx="545">
                  <c:v>41.685499999999998</c:v>
                </c:pt>
                <c:pt idx="546">
                  <c:v>42.264699999999998</c:v>
                </c:pt>
                <c:pt idx="547">
                  <c:v>41.919800000000002</c:v>
                </c:pt>
                <c:pt idx="548">
                  <c:v>41.6631</c:v>
                </c:pt>
                <c:pt idx="549">
                  <c:v>41.747599999999998</c:v>
                </c:pt>
                <c:pt idx="550">
                  <c:v>41.057400000000001</c:v>
                </c:pt>
                <c:pt idx="551">
                  <c:v>41.057400000000001</c:v>
                </c:pt>
                <c:pt idx="552">
                  <c:v>41.057400000000001</c:v>
                </c:pt>
                <c:pt idx="553">
                  <c:v>41.1218</c:v>
                </c:pt>
                <c:pt idx="554">
                  <c:v>41.067</c:v>
                </c:pt>
                <c:pt idx="555">
                  <c:v>40.622999999999998</c:v>
                </c:pt>
                <c:pt idx="556">
                  <c:v>39.4084</c:v>
                </c:pt>
                <c:pt idx="557">
                  <c:v>39.024900000000002</c:v>
                </c:pt>
                <c:pt idx="558">
                  <c:v>39.024900000000002</c:v>
                </c:pt>
                <c:pt idx="559">
                  <c:v>39.024900000000002</c:v>
                </c:pt>
                <c:pt idx="560">
                  <c:v>37.925199999999997</c:v>
                </c:pt>
                <c:pt idx="561">
                  <c:v>38.245699999999999</c:v>
                </c:pt>
                <c:pt idx="562">
                  <c:v>38.982999999999997</c:v>
                </c:pt>
                <c:pt idx="563">
                  <c:v>39.564500000000002</c:v>
                </c:pt>
                <c:pt idx="564">
                  <c:v>39.2881</c:v>
                </c:pt>
                <c:pt idx="565">
                  <c:v>39.2881</c:v>
                </c:pt>
                <c:pt idx="566">
                  <c:v>39.2881</c:v>
                </c:pt>
                <c:pt idx="567">
                  <c:v>38.903199999999998</c:v>
                </c:pt>
                <c:pt idx="568">
                  <c:v>37.8705</c:v>
                </c:pt>
                <c:pt idx="569">
                  <c:v>38.0154</c:v>
                </c:pt>
                <c:pt idx="570">
                  <c:v>39.191400000000002</c:v>
                </c:pt>
                <c:pt idx="571">
                  <c:v>39.7194</c:v>
                </c:pt>
                <c:pt idx="572">
                  <c:v>39.7194</c:v>
                </c:pt>
                <c:pt idx="573">
                  <c:v>39.7194</c:v>
                </c:pt>
                <c:pt idx="574">
                  <c:v>39.2331</c:v>
                </c:pt>
                <c:pt idx="575">
                  <c:v>39.673699999999997</c:v>
                </c:pt>
                <c:pt idx="576">
                  <c:v>39.955199999999998</c:v>
                </c:pt>
                <c:pt idx="577">
                  <c:v>40.476199999999999</c:v>
                </c:pt>
                <c:pt idx="578">
                  <c:v>41.231299999999997</c:v>
                </c:pt>
                <c:pt idx="579">
                  <c:v>41.231299999999997</c:v>
                </c:pt>
                <c:pt idx="580">
                  <c:v>41.231299999999997</c:v>
                </c:pt>
                <c:pt idx="581">
                  <c:v>41.082099999999997</c:v>
                </c:pt>
                <c:pt idx="582">
                  <c:v>41.244799999999998</c:v>
                </c:pt>
                <c:pt idx="583">
                  <c:v>41.896599999999999</c:v>
                </c:pt>
                <c:pt idx="584">
                  <c:v>42.063600000000001</c:v>
                </c:pt>
                <c:pt idx="585">
                  <c:v>41.9542</c:v>
                </c:pt>
                <c:pt idx="586">
                  <c:v>41.9542</c:v>
                </c:pt>
                <c:pt idx="587">
                  <c:v>41.9542</c:v>
                </c:pt>
                <c:pt idx="588">
                  <c:v>42.043500000000002</c:v>
                </c:pt>
                <c:pt idx="589">
                  <c:v>41.464500000000001</c:v>
                </c:pt>
                <c:pt idx="590">
                  <c:v>41.671199999999999</c:v>
                </c:pt>
                <c:pt idx="591">
                  <c:v>41.657899999999998</c:v>
                </c:pt>
                <c:pt idx="592">
                  <c:v>41.572099999999999</c:v>
                </c:pt>
                <c:pt idx="593">
                  <c:v>41.572099999999999</c:v>
                </c:pt>
                <c:pt idx="594">
                  <c:v>41.572099999999999</c:v>
                </c:pt>
                <c:pt idx="595">
                  <c:v>41.593699999999998</c:v>
                </c:pt>
                <c:pt idx="596">
                  <c:v>41.555300000000003</c:v>
                </c:pt>
                <c:pt idx="597">
                  <c:v>41.713799999999999</c:v>
                </c:pt>
                <c:pt idx="598">
                  <c:v>42.204900000000002</c:v>
                </c:pt>
                <c:pt idx="599">
                  <c:v>42.057200000000002</c:v>
                </c:pt>
                <c:pt idx="600">
                  <c:v>42.057200000000002</c:v>
                </c:pt>
                <c:pt idx="601">
                  <c:v>42.057200000000002</c:v>
                </c:pt>
                <c:pt idx="602">
                  <c:v>41.887700000000002</c:v>
                </c:pt>
                <c:pt idx="603">
                  <c:v>41.988799999999998</c:v>
                </c:pt>
                <c:pt idx="604">
                  <c:v>42.0276</c:v>
                </c:pt>
                <c:pt idx="605">
                  <c:v>41.636400000000002</c:v>
                </c:pt>
                <c:pt idx="606">
                  <c:v>41.2288</c:v>
                </c:pt>
                <c:pt idx="607">
                  <c:v>41.2288</c:v>
                </c:pt>
                <c:pt idx="608">
                  <c:v>41.2288</c:v>
                </c:pt>
                <c:pt idx="609">
                  <c:v>41.171500000000002</c:v>
                </c:pt>
                <c:pt idx="610">
                  <c:v>41.451300000000003</c:v>
                </c:pt>
                <c:pt idx="611">
                  <c:v>41.561599999999999</c:v>
                </c:pt>
                <c:pt idx="612">
                  <c:v>41.041699999999999</c:v>
                </c:pt>
                <c:pt idx="613">
                  <c:v>41.3307</c:v>
                </c:pt>
                <c:pt idx="614">
                  <c:v>41.3307</c:v>
                </c:pt>
                <c:pt idx="615">
                  <c:v>41.3307</c:v>
                </c:pt>
                <c:pt idx="616">
                  <c:v>41.801099999999998</c:v>
                </c:pt>
                <c:pt idx="617">
                  <c:v>41.896099999999997</c:v>
                </c:pt>
                <c:pt idx="618">
                  <c:v>41.865699999999997</c:v>
                </c:pt>
                <c:pt idx="619">
                  <c:v>42.0625</c:v>
                </c:pt>
                <c:pt idx="620">
                  <c:v>43.122100000000003</c:v>
                </c:pt>
                <c:pt idx="621">
                  <c:v>43.122100000000003</c:v>
                </c:pt>
                <c:pt idx="622">
                  <c:v>43.122100000000003</c:v>
                </c:pt>
                <c:pt idx="623">
                  <c:v>43.520200000000003</c:v>
                </c:pt>
                <c:pt idx="624">
                  <c:v>44.101999999999997</c:v>
                </c:pt>
                <c:pt idx="625">
                  <c:v>44.3767</c:v>
                </c:pt>
                <c:pt idx="626">
                  <c:v>44.591200000000001</c:v>
                </c:pt>
                <c:pt idx="627">
                  <c:v>44.791499999999999</c:v>
                </c:pt>
                <c:pt idx="628">
                  <c:v>44.791499999999999</c:v>
                </c:pt>
                <c:pt idx="629">
                  <c:v>44.791499999999999</c:v>
                </c:pt>
                <c:pt idx="630">
                  <c:v>44.5077</c:v>
                </c:pt>
                <c:pt idx="631">
                  <c:v>44.771599999999999</c:v>
                </c:pt>
                <c:pt idx="632">
                  <c:v>45.163400000000003</c:v>
                </c:pt>
                <c:pt idx="633">
                  <c:v>44.9026</c:v>
                </c:pt>
                <c:pt idx="634">
                  <c:v>44.928199999999997</c:v>
                </c:pt>
                <c:pt idx="635">
                  <c:v>44.928199999999997</c:v>
                </c:pt>
                <c:pt idx="636">
                  <c:v>44.928199999999997</c:v>
                </c:pt>
                <c:pt idx="637">
                  <c:v>44.822600000000001</c:v>
                </c:pt>
                <c:pt idx="638">
                  <c:v>44.695999999999998</c:v>
                </c:pt>
                <c:pt idx="639">
                  <c:v>44.9666</c:v>
                </c:pt>
                <c:pt idx="640">
                  <c:v>44.756599999999999</c:v>
                </c:pt>
                <c:pt idx="641">
                  <c:v>45.099200000000003</c:v>
                </c:pt>
                <c:pt idx="642">
                  <c:v>45.099200000000003</c:v>
                </c:pt>
                <c:pt idx="643">
                  <c:v>45.099200000000003</c:v>
                </c:pt>
                <c:pt idx="644">
                  <c:v>45.644500000000001</c:v>
                </c:pt>
                <c:pt idx="645">
                  <c:v>45.289700000000003</c:v>
                </c:pt>
                <c:pt idx="646">
                  <c:v>45.176699999999997</c:v>
                </c:pt>
                <c:pt idx="647">
                  <c:v>45.117600000000003</c:v>
                </c:pt>
                <c:pt idx="648">
                  <c:v>45.831899999999997</c:v>
                </c:pt>
                <c:pt idx="649">
                  <c:v>45.831899999999997</c:v>
                </c:pt>
                <c:pt idx="650">
                  <c:v>45.831899999999997</c:v>
                </c:pt>
                <c:pt idx="651">
                  <c:v>46.011499999999998</c:v>
                </c:pt>
                <c:pt idx="652">
                  <c:v>46.238500000000002</c:v>
                </c:pt>
                <c:pt idx="653">
                  <c:v>46.213299999999997</c:v>
                </c:pt>
                <c:pt idx="654">
                  <c:v>45.728900000000003</c:v>
                </c:pt>
                <c:pt idx="655">
                  <c:v>45.848700000000001</c:v>
                </c:pt>
                <c:pt idx="656">
                  <c:v>45.848700000000001</c:v>
                </c:pt>
                <c:pt idx="657">
                  <c:v>45.848700000000001</c:v>
                </c:pt>
                <c:pt idx="658">
                  <c:v>45.264499999999998</c:v>
                </c:pt>
                <c:pt idx="659">
                  <c:v>44.677999999999997</c:v>
                </c:pt>
                <c:pt idx="660">
                  <c:v>44.439900000000002</c:v>
                </c:pt>
                <c:pt idx="661">
                  <c:v>44.124099999999999</c:v>
                </c:pt>
                <c:pt idx="662">
                  <c:v>43.835299999999997</c:v>
                </c:pt>
                <c:pt idx="663">
                  <c:v>43.835299999999997</c:v>
                </c:pt>
                <c:pt idx="664">
                  <c:v>43.835299999999997</c:v>
                </c:pt>
                <c:pt idx="665">
                  <c:v>43.581200000000003</c:v>
                </c:pt>
                <c:pt idx="666">
                  <c:v>43.2697</c:v>
                </c:pt>
                <c:pt idx="667">
                  <c:v>43.4529</c:v>
                </c:pt>
                <c:pt idx="668">
                  <c:v>43.951799999999999</c:v>
                </c:pt>
                <c:pt idx="669">
                  <c:v>43.831600000000002</c:v>
                </c:pt>
                <c:pt idx="670">
                  <c:v>43.831600000000002</c:v>
                </c:pt>
                <c:pt idx="671">
                  <c:v>43.831600000000002</c:v>
                </c:pt>
                <c:pt idx="672">
                  <c:v>44.048299999999998</c:v>
                </c:pt>
                <c:pt idx="673">
                  <c:v>44.687100000000001</c:v>
                </c:pt>
                <c:pt idx="674">
                  <c:v>45.4373</c:v>
                </c:pt>
                <c:pt idx="675">
                  <c:v>46.005000000000003</c:v>
                </c:pt>
                <c:pt idx="676">
                  <c:v>46.1479</c:v>
                </c:pt>
                <c:pt idx="677">
                  <c:v>46.1479</c:v>
                </c:pt>
                <c:pt idx="678">
                  <c:v>46.1479</c:v>
                </c:pt>
                <c:pt idx="679">
                  <c:v>46.476700000000001</c:v>
                </c:pt>
                <c:pt idx="680">
                  <c:v>46.256500000000003</c:v>
                </c:pt>
                <c:pt idx="681">
                  <c:v>46.390700000000002</c:v>
                </c:pt>
                <c:pt idx="682">
                  <c:v>47.194000000000003</c:v>
                </c:pt>
                <c:pt idx="683">
                  <c:v>47.273499999999999</c:v>
                </c:pt>
                <c:pt idx="684">
                  <c:v>47.273499999999999</c:v>
                </c:pt>
                <c:pt idx="685">
                  <c:v>47.273499999999999</c:v>
                </c:pt>
                <c:pt idx="686">
                  <c:v>47.1327</c:v>
                </c:pt>
                <c:pt idx="687">
                  <c:v>48.176299999999998</c:v>
                </c:pt>
                <c:pt idx="688">
                  <c:v>48.4009</c:v>
                </c:pt>
                <c:pt idx="689">
                  <c:v>48.316800000000001</c:v>
                </c:pt>
                <c:pt idx="690">
                  <c:v>49.016399999999997</c:v>
                </c:pt>
                <c:pt idx="691">
                  <c:v>49.016399999999997</c:v>
                </c:pt>
                <c:pt idx="692">
                  <c:v>49.016399999999997</c:v>
                </c:pt>
                <c:pt idx="693">
                  <c:v>49.157699999999998</c:v>
                </c:pt>
                <c:pt idx="694">
                  <c:v>49.197600000000001</c:v>
                </c:pt>
                <c:pt idx="695">
                  <c:v>49.491700000000002</c:v>
                </c:pt>
                <c:pt idx="696">
                  <c:v>49.430100000000003</c:v>
                </c:pt>
                <c:pt idx="697">
                  <c:v>49.559199999999997</c:v>
                </c:pt>
                <c:pt idx="698">
                  <c:v>49.559199999999997</c:v>
                </c:pt>
                <c:pt idx="699">
                  <c:v>49.559199999999997</c:v>
                </c:pt>
                <c:pt idx="700">
                  <c:v>49.797499999999999</c:v>
                </c:pt>
                <c:pt idx="701">
                  <c:v>49.183799999999998</c:v>
                </c:pt>
                <c:pt idx="702">
                  <c:v>49.249400000000001</c:v>
                </c:pt>
                <c:pt idx="703">
                  <c:v>49.242199999999997</c:v>
                </c:pt>
                <c:pt idx="704">
                  <c:v>48.701500000000003</c:v>
                </c:pt>
                <c:pt idx="705">
                  <c:v>48.701500000000003</c:v>
                </c:pt>
                <c:pt idx="706">
                  <c:v>48.701500000000003</c:v>
                </c:pt>
                <c:pt idx="707">
                  <c:v>49.966799999999999</c:v>
                </c:pt>
                <c:pt idx="708">
                  <c:v>49.909399999999998</c:v>
                </c:pt>
                <c:pt idx="709">
                  <c:v>49.904699999999998</c:v>
                </c:pt>
                <c:pt idx="710">
                  <c:v>49.171700000000001</c:v>
                </c:pt>
                <c:pt idx="711">
                  <c:v>48.542900000000003</c:v>
                </c:pt>
                <c:pt idx="712">
                  <c:v>48.542900000000003</c:v>
                </c:pt>
                <c:pt idx="713">
                  <c:v>48.542900000000003</c:v>
                </c:pt>
                <c:pt idx="714">
                  <c:v>47.7378</c:v>
                </c:pt>
                <c:pt idx="715">
                  <c:v>48.0608</c:v>
                </c:pt>
                <c:pt idx="716">
                  <c:v>49.135300000000001</c:v>
                </c:pt>
                <c:pt idx="717">
                  <c:v>49.2577</c:v>
                </c:pt>
                <c:pt idx="718">
                  <c:v>49.08</c:v>
                </c:pt>
                <c:pt idx="719">
                  <c:v>49.08</c:v>
                </c:pt>
                <c:pt idx="720">
                  <c:v>49.08</c:v>
                </c:pt>
                <c:pt idx="721">
                  <c:v>48.843299999999999</c:v>
                </c:pt>
                <c:pt idx="722">
                  <c:v>49.153599999999997</c:v>
                </c:pt>
                <c:pt idx="723">
                  <c:v>49.153599999999997</c:v>
                </c:pt>
                <c:pt idx="724">
                  <c:v>49.636499999999998</c:v>
                </c:pt>
                <c:pt idx="725">
                  <c:v>49.236800000000002</c:v>
                </c:pt>
                <c:pt idx="726">
                  <c:v>49.236800000000002</c:v>
                </c:pt>
                <c:pt idx="727">
                  <c:v>49.236800000000002</c:v>
                </c:pt>
                <c:pt idx="728">
                  <c:v>48.994500000000002</c:v>
                </c:pt>
                <c:pt idx="729">
                  <c:v>48.5717</c:v>
                </c:pt>
                <c:pt idx="730">
                  <c:v>48.5717</c:v>
                </c:pt>
                <c:pt idx="731">
                  <c:v>48.250999999999998</c:v>
                </c:pt>
                <c:pt idx="732">
                  <c:v>49.535800000000002</c:v>
                </c:pt>
                <c:pt idx="733">
                  <c:v>49.535800000000002</c:v>
                </c:pt>
                <c:pt idx="734">
                  <c:v>49.535800000000002</c:v>
                </c:pt>
                <c:pt idx="735">
                  <c:v>50.0563</c:v>
                </c:pt>
                <c:pt idx="736">
                  <c:v>50.552399999999999</c:v>
                </c:pt>
                <c:pt idx="737">
                  <c:v>50.434899999999999</c:v>
                </c:pt>
                <c:pt idx="738">
                  <c:v>50.489199999999997</c:v>
                </c:pt>
                <c:pt idx="739">
                  <c:v>50.898299999999999</c:v>
                </c:pt>
                <c:pt idx="740">
                  <c:v>50.898299999999999</c:v>
                </c:pt>
                <c:pt idx="741">
                  <c:v>50.898299999999999</c:v>
                </c:pt>
                <c:pt idx="742">
                  <c:v>51.030799999999999</c:v>
                </c:pt>
                <c:pt idx="743">
                  <c:v>51.576700000000002</c:v>
                </c:pt>
                <c:pt idx="744">
                  <c:v>51.057400000000001</c:v>
                </c:pt>
                <c:pt idx="745">
                  <c:v>51.561900000000001</c:v>
                </c:pt>
                <c:pt idx="746">
                  <c:v>51.7361</c:v>
                </c:pt>
                <c:pt idx="747">
                  <c:v>51.7361</c:v>
                </c:pt>
                <c:pt idx="748">
                  <c:v>51.7361</c:v>
                </c:pt>
                <c:pt idx="749">
                  <c:v>52.010899999999999</c:v>
                </c:pt>
                <c:pt idx="750">
                  <c:v>52.582999999999998</c:v>
                </c:pt>
                <c:pt idx="751">
                  <c:v>52.7742</c:v>
                </c:pt>
                <c:pt idx="752">
                  <c:v>52.1297</c:v>
                </c:pt>
                <c:pt idx="753">
                  <c:v>51.646999999999998</c:v>
                </c:pt>
                <c:pt idx="754">
                  <c:v>51.646999999999998</c:v>
                </c:pt>
                <c:pt idx="755">
                  <c:v>51.646999999999998</c:v>
                </c:pt>
                <c:pt idx="756">
                  <c:v>51.042499999999997</c:v>
                </c:pt>
                <c:pt idx="757">
                  <c:v>51.314599999999999</c:v>
                </c:pt>
                <c:pt idx="758">
                  <c:v>51.695999999999998</c:v>
                </c:pt>
                <c:pt idx="759">
                  <c:v>52.741100000000003</c:v>
                </c:pt>
                <c:pt idx="760">
                  <c:v>53.451799999999999</c:v>
                </c:pt>
                <c:pt idx="761">
                  <c:v>53.451799999999999</c:v>
                </c:pt>
                <c:pt idx="762">
                  <c:v>53.451799999999999</c:v>
                </c:pt>
                <c:pt idx="763">
                  <c:v>53.202199999999998</c:v>
                </c:pt>
                <c:pt idx="764">
                  <c:v>53.243099999999998</c:v>
                </c:pt>
                <c:pt idx="765">
                  <c:v>51.823</c:v>
                </c:pt>
                <c:pt idx="766">
                  <c:v>51.532600000000002</c:v>
                </c:pt>
                <c:pt idx="767">
                  <c:v>52.182000000000002</c:v>
                </c:pt>
                <c:pt idx="768">
                  <c:v>52.182000000000002</c:v>
                </c:pt>
                <c:pt idx="769">
                  <c:v>52.182000000000002</c:v>
                </c:pt>
                <c:pt idx="770">
                  <c:v>51.525599999999997</c:v>
                </c:pt>
                <c:pt idx="771">
                  <c:v>51.541800000000002</c:v>
                </c:pt>
                <c:pt idx="772">
                  <c:v>52.460999999999999</c:v>
                </c:pt>
                <c:pt idx="773">
                  <c:v>52.733499999999999</c:v>
                </c:pt>
                <c:pt idx="774">
                  <c:v>52.371600000000001</c:v>
                </c:pt>
                <c:pt idx="775">
                  <c:v>52.371600000000001</c:v>
                </c:pt>
                <c:pt idx="776">
                  <c:v>52.371600000000001</c:v>
                </c:pt>
                <c:pt idx="777">
                  <c:v>52.329700000000003</c:v>
                </c:pt>
                <c:pt idx="778">
                  <c:v>52.334600000000002</c:v>
                </c:pt>
                <c:pt idx="779">
                  <c:v>52.613500000000002</c:v>
                </c:pt>
                <c:pt idx="780">
                  <c:v>51.981099999999998</c:v>
                </c:pt>
                <c:pt idx="781">
                  <c:v>51.195599999999999</c:v>
                </c:pt>
                <c:pt idx="782">
                  <c:v>51.195599999999999</c:v>
                </c:pt>
                <c:pt idx="783">
                  <c:v>51.195599999999999</c:v>
                </c:pt>
                <c:pt idx="784">
                  <c:v>51.824599999999997</c:v>
                </c:pt>
                <c:pt idx="785">
                  <c:v>52.007899999999999</c:v>
                </c:pt>
                <c:pt idx="786">
                  <c:v>51.822600000000001</c:v>
                </c:pt>
                <c:pt idx="787">
                  <c:v>50.712299999999999</c:v>
                </c:pt>
                <c:pt idx="788">
                  <c:v>50.710900000000002</c:v>
                </c:pt>
                <c:pt idx="789">
                  <c:v>50.710900000000002</c:v>
                </c:pt>
                <c:pt idx="790">
                  <c:v>50.710900000000002</c:v>
                </c:pt>
                <c:pt idx="791">
                  <c:v>51.045299999999997</c:v>
                </c:pt>
                <c:pt idx="792">
                  <c:v>51.325699999999998</c:v>
                </c:pt>
                <c:pt idx="793">
                  <c:v>51.839199999999998</c:v>
                </c:pt>
                <c:pt idx="794">
                  <c:v>51.036799999999999</c:v>
                </c:pt>
                <c:pt idx="795">
                  <c:v>50.766500000000001</c:v>
                </c:pt>
                <c:pt idx="796">
                  <c:v>50.766500000000001</c:v>
                </c:pt>
                <c:pt idx="797">
                  <c:v>50.766500000000001</c:v>
                </c:pt>
                <c:pt idx="798">
                  <c:v>51.283200000000001</c:v>
                </c:pt>
                <c:pt idx="799">
                  <c:v>51.091200000000001</c:v>
                </c:pt>
                <c:pt idx="800">
                  <c:v>50.716099999999997</c:v>
                </c:pt>
                <c:pt idx="801">
                  <c:v>50.487299999999998</c:v>
                </c:pt>
                <c:pt idx="802">
                  <c:v>50.447800000000001</c:v>
                </c:pt>
                <c:pt idx="803">
                  <c:v>50.447800000000001</c:v>
                </c:pt>
                <c:pt idx="804">
                  <c:v>50.447800000000001</c:v>
                </c:pt>
                <c:pt idx="805">
                  <c:v>50.131799999999998</c:v>
                </c:pt>
                <c:pt idx="806">
                  <c:v>50.098500000000001</c:v>
                </c:pt>
                <c:pt idx="807">
                  <c:v>49.234999999999999</c:v>
                </c:pt>
                <c:pt idx="808">
                  <c:v>49.295499999999997</c:v>
                </c:pt>
                <c:pt idx="809">
                  <c:v>49.053899999999999</c:v>
                </c:pt>
                <c:pt idx="810">
                  <c:v>49.053899999999999</c:v>
                </c:pt>
                <c:pt idx="811">
                  <c:v>49.053899999999999</c:v>
                </c:pt>
                <c:pt idx="812">
                  <c:v>48.7958</c:v>
                </c:pt>
                <c:pt idx="813">
                  <c:v>49.056399999999996</c:v>
                </c:pt>
                <c:pt idx="814">
                  <c:v>50.317999999999998</c:v>
                </c:pt>
                <c:pt idx="815">
                  <c:v>49.987200000000001</c:v>
                </c:pt>
                <c:pt idx="816">
                  <c:v>49.997</c:v>
                </c:pt>
                <c:pt idx="817">
                  <c:v>49.997</c:v>
                </c:pt>
                <c:pt idx="818">
                  <c:v>49.997</c:v>
                </c:pt>
                <c:pt idx="819">
                  <c:v>49.417299999999997</c:v>
                </c:pt>
                <c:pt idx="820">
                  <c:v>49.231999999999999</c:v>
                </c:pt>
                <c:pt idx="821">
                  <c:v>48.750900000000001</c:v>
                </c:pt>
                <c:pt idx="822">
                  <c:v>49.440399999999997</c:v>
                </c:pt>
                <c:pt idx="823">
                  <c:v>50.005200000000002</c:v>
                </c:pt>
                <c:pt idx="824">
                  <c:v>50.005200000000002</c:v>
                </c:pt>
                <c:pt idx="825">
                  <c:v>50.005200000000002</c:v>
                </c:pt>
                <c:pt idx="826">
                  <c:v>50.490400000000001</c:v>
                </c:pt>
                <c:pt idx="827">
                  <c:v>51.033099999999997</c:v>
                </c:pt>
                <c:pt idx="828">
                  <c:v>50.359000000000002</c:v>
                </c:pt>
                <c:pt idx="829">
                  <c:v>49.676000000000002</c:v>
                </c:pt>
                <c:pt idx="830">
                  <c:v>48.833399999999997</c:v>
                </c:pt>
                <c:pt idx="831">
                  <c:v>48.833399999999997</c:v>
                </c:pt>
                <c:pt idx="832">
                  <c:v>48.833399999999997</c:v>
                </c:pt>
                <c:pt idx="833">
                  <c:v>49.227699999999999</c:v>
                </c:pt>
                <c:pt idx="834">
                  <c:v>49.148899999999998</c:v>
                </c:pt>
                <c:pt idx="835">
                  <c:v>49.344799999999999</c:v>
                </c:pt>
                <c:pt idx="836">
                  <c:v>49.65</c:v>
                </c:pt>
                <c:pt idx="837">
                  <c:v>50.092700000000001</c:v>
                </c:pt>
                <c:pt idx="838">
                  <c:v>50.092700000000001</c:v>
                </c:pt>
                <c:pt idx="839">
                  <c:v>50.092700000000001</c:v>
                </c:pt>
                <c:pt idx="840">
                  <c:v>49.947099999999999</c:v>
                </c:pt>
                <c:pt idx="841">
                  <c:v>50.580800000000004</c:v>
                </c:pt>
                <c:pt idx="842">
                  <c:v>51.595399999999998</c:v>
                </c:pt>
                <c:pt idx="843">
                  <c:v>52.125700000000002</c:v>
                </c:pt>
                <c:pt idx="844">
                  <c:v>51.103200000000001</c:v>
                </c:pt>
                <c:pt idx="845">
                  <c:v>51.103200000000001</c:v>
                </c:pt>
                <c:pt idx="846">
                  <c:v>51.103200000000001</c:v>
                </c:pt>
                <c:pt idx="847">
                  <c:v>51.277900000000002</c:v>
                </c:pt>
                <c:pt idx="848">
                  <c:v>52.811599999999999</c:v>
                </c:pt>
                <c:pt idx="849">
                  <c:v>53.666800000000002</c:v>
                </c:pt>
                <c:pt idx="850">
                  <c:v>54.0197</c:v>
                </c:pt>
                <c:pt idx="851">
                  <c:v>55.157299999999999</c:v>
                </c:pt>
                <c:pt idx="852">
                  <c:v>55.157299999999999</c:v>
                </c:pt>
                <c:pt idx="853">
                  <c:v>55.157299999999999</c:v>
                </c:pt>
                <c:pt idx="854">
                  <c:v>56.095599999999997</c:v>
                </c:pt>
                <c:pt idx="855">
                  <c:v>55.794400000000003</c:v>
                </c:pt>
                <c:pt idx="856">
                  <c:v>55.508099999999999</c:v>
                </c:pt>
                <c:pt idx="857">
                  <c:v>55.973599999999998</c:v>
                </c:pt>
                <c:pt idx="858">
                  <c:v>56.281599999999997</c:v>
                </c:pt>
                <c:pt idx="859">
                  <c:v>56.281599999999997</c:v>
                </c:pt>
                <c:pt idx="860">
                  <c:v>56.281599999999997</c:v>
                </c:pt>
                <c:pt idx="861">
                  <c:v>56.9026</c:v>
                </c:pt>
                <c:pt idx="862">
                  <c:v>56.606900000000003</c:v>
                </c:pt>
                <c:pt idx="863">
                  <c:v>56.733400000000003</c:v>
                </c:pt>
                <c:pt idx="864">
                  <c:v>57.433300000000003</c:v>
                </c:pt>
                <c:pt idx="865">
                  <c:v>56.526200000000003</c:v>
                </c:pt>
                <c:pt idx="866">
                  <c:v>56.526200000000003</c:v>
                </c:pt>
                <c:pt idx="867">
                  <c:v>56.526200000000003</c:v>
                </c:pt>
                <c:pt idx="868">
                  <c:v>56.323300000000003</c:v>
                </c:pt>
                <c:pt idx="869">
                  <c:v>57.607100000000003</c:v>
                </c:pt>
                <c:pt idx="870">
                  <c:v>58.006999999999998</c:v>
                </c:pt>
                <c:pt idx="871">
                  <c:v>57.3902</c:v>
                </c:pt>
                <c:pt idx="872">
                  <c:v>58.389000000000003</c:v>
                </c:pt>
                <c:pt idx="873">
                  <c:v>58.389000000000003</c:v>
                </c:pt>
                <c:pt idx="874">
                  <c:v>58.389000000000003</c:v>
                </c:pt>
                <c:pt idx="875">
                  <c:v>58.293100000000003</c:v>
                </c:pt>
                <c:pt idx="876">
                  <c:v>59.302</c:v>
                </c:pt>
                <c:pt idx="877">
                  <c:v>59.425600000000003</c:v>
                </c:pt>
                <c:pt idx="878">
                  <c:v>58.962600000000002</c:v>
                </c:pt>
                <c:pt idx="879">
                  <c:v>57.895400000000002</c:v>
                </c:pt>
                <c:pt idx="880">
                  <c:v>57.895400000000002</c:v>
                </c:pt>
                <c:pt idx="881">
                  <c:v>57.895400000000002</c:v>
                </c:pt>
                <c:pt idx="882">
                  <c:v>58.303899999999999</c:v>
                </c:pt>
                <c:pt idx="883">
                  <c:v>57.060200000000002</c:v>
                </c:pt>
                <c:pt idx="884">
                  <c:v>56.862699999999997</c:v>
                </c:pt>
                <c:pt idx="885">
                  <c:v>57.055999999999997</c:v>
                </c:pt>
                <c:pt idx="886">
                  <c:v>57.978700000000003</c:v>
                </c:pt>
                <c:pt idx="887">
                  <c:v>57.978700000000003</c:v>
                </c:pt>
                <c:pt idx="888">
                  <c:v>57.978700000000003</c:v>
                </c:pt>
                <c:pt idx="889">
                  <c:v>58.6892</c:v>
                </c:pt>
                <c:pt idx="890">
                  <c:v>58.185000000000002</c:v>
                </c:pt>
                <c:pt idx="891">
                  <c:v>58.725499999999997</c:v>
                </c:pt>
                <c:pt idx="892">
                  <c:v>58.836100000000002</c:v>
                </c:pt>
                <c:pt idx="893">
                  <c:v>59.536900000000003</c:v>
                </c:pt>
                <c:pt idx="894">
                  <c:v>59.536900000000003</c:v>
                </c:pt>
                <c:pt idx="895">
                  <c:v>59.536900000000003</c:v>
                </c:pt>
                <c:pt idx="896">
                  <c:v>60.096800000000002</c:v>
                </c:pt>
                <c:pt idx="897">
                  <c:v>60.694600000000001</c:v>
                </c:pt>
                <c:pt idx="898">
                  <c:v>60.012500000000003</c:v>
                </c:pt>
                <c:pt idx="899">
                  <c:v>60.129800000000003</c:v>
                </c:pt>
                <c:pt idx="900">
                  <c:v>60.287799999999997</c:v>
                </c:pt>
                <c:pt idx="901">
                  <c:v>60.287799999999997</c:v>
                </c:pt>
                <c:pt idx="902">
                  <c:v>60.287799999999997</c:v>
                </c:pt>
                <c:pt idx="903">
                  <c:v>59.753399999999999</c:v>
                </c:pt>
                <c:pt idx="904">
                  <c:v>60.758000000000003</c:v>
                </c:pt>
                <c:pt idx="905">
                  <c:v>61.106200000000001</c:v>
                </c:pt>
                <c:pt idx="906">
                  <c:v>60.554299999999998</c:v>
                </c:pt>
                <c:pt idx="907">
                  <c:v>60.382899999999999</c:v>
                </c:pt>
                <c:pt idx="908">
                  <c:v>60.382899999999999</c:v>
                </c:pt>
                <c:pt idx="909">
                  <c:v>60.382899999999999</c:v>
                </c:pt>
                <c:pt idx="910">
                  <c:v>60.1571</c:v>
                </c:pt>
                <c:pt idx="911">
                  <c:v>60.053899999999999</c:v>
                </c:pt>
                <c:pt idx="912">
                  <c:v>61.103099999999998</c:v>
                </c:pt>
                <c:pt idx="913">
                  <c:v>62.019500000000001</c:v>
                </c:pt>
                <c:pt idx="914">
                  <c:v>62.013800000000003</c:v>
                </c:pt>
                <c:pt idx="915">
                  <c:v>62.013800000000003</c:v>
                </c:pt>
                <c:pt idx="916">
                  <c:v>62.013800000000003</c:v>
                </c:pt>
                <c:pt idx="917">
                  <c:v>62.148600000000002</c:v>
                </c:pt>
                <c:pt idx="918">
                  <c:v>62.935400000000001</c:v>
                </c:pt>
                <c:pt idx="919">
                  <c:v>63.595500000000001</c:v>
                </c:pt>
                <c:pt idx="920">
                  <c:v>63.578299999999999</c:v>
                </c:pt>
                <c:pt idx="921">
                  <c:v>64.312299999999993</c:v>
                </c:pt>
                <c:pt idx="922">
                  <c:v>64.312299999999993</c:v>
                </c:pt>
                <c:pt idx="923">
                  <c:v>64.312299999999993</c:v>
                </c:pt>
                <c:pt idx="924">
                  <c:v>65.730699999999999</c:v>
                </c:pt>
                <c:pt idx="925">
                  <c:v>66.739900000000006</c:v>
                </c:pt>
                <c:pt idx="926">
                  <c:v>69.102900000000005</c:v>
                </c:pt>
                <c:pt idx="927">
                  <c:v>68.775899999999993</c:v>
                </c:pt>
                <c:pt idx="928">
                  <c:v>67.522099999999995</c:v>
                </c:pt>
                <c:pt idx="929">
                  <c:v>67.522099999999995</c:v>
                </c:pt>
                <c:pt idx="930">
                  <c:v>67.522099999999995</c:v>
                </c:pt>
                <c:pt idx="931">
                  <c:v>66.514700000000005</c:v>
                </c:pt>
                <c:pt idx="932">
                  <c:v>67.730400000000003</c:v>
                </c:pt>
                <c:pt idx="933">
                  <c:v>68.101900000000001</c:v>
                </c:pt>
                <c:pt idx="934">
                  <c:v>68.305700000000002</c:v>
                </c:pt>
                <c:pt idx="935">
                  <c:v>67.976500000000001</c:v>
                </c:pt>
                <c:pt idx="936">
                  <c:v>67.976500000000001</c:v>
                </c:pt>
                <c:pt idx="937">
                  <c:v>67.976500000000001</c:v>
                </c:pt>
                <c:pt idx="938">
                  <c:v>67.628799999999998</c:v>
                </c:pt>
                <c:pt idx="939">
                  <c:v>67.729100000000003</c:v>
                </c:pt>
                <c:pt idx="940">
                  <c:v>68.891900000000007</c:v>
                </c:pt>
                <c:pt idx="941">
                  <c:v>69.436899999999994</c:v>
                </c:pt>
                <c:pt idx="942">
                  <c:v>69.522099999999995</c:v>
                </c:pt>
                <c:pt idx="943">
                  <c:v>69.522099999999995</c:v>
                </c:pt>
                <c:pt idx="944">
                  <c:v>69.522099999999995</c:v>
                </c:pt>
                <c:pt idx="945">
                  <c:v>70.026399999999995</c:v>
                </c:pt>
                <c:pt idx="946">
                  <c:v>70.549400000000006</c:v>
                </c:pt>
                <c:pt idx="947">
                  <c:v>71.027100000000004</c:v>
                </c:pt>
                <c:pt idx="948">
                  <c:v>70.784499999999994</c:v>
                </c:pt>
                <c:pt idx="949">
                  <c:v>69.699799999999996</c:v>
                </c:pt>
                <c:pt idx="950">
                  <c:v>69.699799999999996</c:v>
                </c:pt>
                <c:pt idx="951">
                  <c:v>69.699799999999996</c:v>
                </c:pt>
                <c:pt idx="952">
                  <c:v>68.583500000000001</c:v>
                </c:pt>
                <c:pt idx="953">
                  <c:v>68.143799999999999</c:v>
                </c:pt>
                <c:pt idx="954">
                  <c:v>68.3249</c:v>
                </c:pt>
                <c:pt idx="955">
                  <c:v>68.748900000000006</c:v>
                </c:pt>
                <c:pt idx="956">
                  <c:v>67.356200000000001</c:v>
                </c:pt>
                <c:pt idx="957">
                  <c:v>67.356200000000001</c:v>
                </c:pt>
                <c:pt idx="958">
                  <c:v>67.356200000000001</c:v>
                </c:pt>
                <c:pt idx="959">
                  <c:v>67.653400000000005</c:v>
                </c:pt>
                <c:pt idx="960">
                  <c:v>68.930099999999996</c:v>
                </c:pt>
                <c:pt idx="961">
                  <c:v>69.765500000000003</c:v>
                </c:pt>
                <c:pt idx="962">
                  <c:v>68.749200000000002</c:v>
                </c:pt>
                <c:pt idx="963">
                  <c:v>67.9482</c:v>
                </c:pt>
                <c:pt idx="964">
                  <c:v>67.9482</c:v>
                </c:pt>
                <c:pt idx="965">
                  <c:v>67.9482</c:v>
                </c:pt>
                <c:pt idx="966">
                  <c:v>67.288399999999996</c:v>
                </c:pt>
                <c:pt idx="967">
                  <c:v>66.656099999999995</c:v>
                </c:pt>
                <c:pt idx="968">
                  <c:v>66.326999999999998</c:v>
                </c:pt>
                <c:pt idx="969">
                  <c:v>65.216200000000001</c:v>
                </c:pt>
                <c:pt idx="970">
                  <c:v>64.792199999999994</c:v>
                </c:pt>
                <c:pt idx="971">
                  <c:v>64.792199999999994</c:v>
                </c:pt>
                <c:pt idx="972">
                  <c:v>64.792199999999994</c:v>
                </c:pt>
                <c:pt idx="973">
                  <c:v>64.500799999999998</c:v>
                </c:pt>
                <c:pt idx="974">
                  <c:v>66.212800000000001</c:v>
                </c:pt>
                <c:pt idx="975">
                  <c:v>66.759200000000007</c:v>
                </c:pt>
                <c:pt idx="976">
                  <c:v>67.121300000000005</c:v>
                </c:pt>
                <c:pt idx="977">
                  <c:v>67.194400000000002</c:v>
                </c:pt>
                <c:pt idx="978">
                  <c:v>67.194400000000002</c:v>
                </c:pt>
                <c:pt idx="979">
                  <c:v>67.194400000000002</c:v>
                </c:pt>
                <c:pt idx="980">
                  <c:v>67.362099999999998</c:v>
                </c:pt>
                <c:pt idx="981">
                  <c:v>67.618300000000005</c:v>
                </c:pt>
                <c:pt idx="982">
                  <c:v>66.359200000000001</c:v>
                </c:pt>
                <c:pt idx="983">
                  <c:v>65.9131</c:v>
                </c:pt>
                <c:pt idx="984">
                  <c:v>65.792599999999993</c:v>
                </c:pt>
                <c:pt idx="985">
                  <c:v>65.792599999999993</c:v>
                </c:pt>
                <c:pt idx="986">
                  <c:v>65.792599999999993</c:v>
                </c:pt>
                <c:pt idx="987">
                  <c:v>64.649100000000004</c:v>
                </c:pt>
                <c:pt idx="988">
                  <c:v>66.472200000000001</c:v>
                </c:pt>
                <c:pt idx="989">
                  <c:v>66.124399999999994</c:v>
                </c:pt>
                <c:pt idx="990">
                  <c:v>66.240200000000002</c:v>
                </c:pt>
                <c:pt idx="991">
                  <c:v>66.849400000000003</c:v>
                </c:pt>
                <c:pt idx="992">
                  <c:v>66.849400000000003</c:v>
                </c:pt>
                <c:pt idx="993">
                  <c:v>66.849400000000003</c:v>
                </c:pt>
                <c:pt idx="994">
                  <c:v>67.730900000000005</c:v>
                </c:pt>
                <c:pt idx="995">
                  <c:v>68.160399999999996</c:v>
                </c:pt>
                <c:pt idx="996">
                  <c:v>67.713300000000004</c:v>
                </c:pt>
                <c:pt idx="997">
                  <c:v>67.292400000000001</c:v>
                </c:pt>
                <c:pt idx="998">
                  <c:v>67.180899999999994</c:v>
                </c:pt>
                <c:pt idx="999">
                  <c:v>67.180899999999994</c:v>
                </c:pt>
                <c:pt idx="1000">
                  <c:v>67.180899999999994</c:v>
                </c:pt>
                <c:pt idx="1001">
                  <c:v>67.899199999999993</c:v>
                </c:pt>
                <c:pt idx="1002">
                  <c:v>67.4178</c:v>
                </c:pt>
                <c:pt idx="1003">
                  <c:v>67.623599999999996</c:v>
                </c:pt>
                <c:pt idx="1004">
                  <c:v>68.110399999999998</c:v>
                </c:pt>
                <c:pt idx="1005">
                  <c:v>68.7363</c:v>
                </c:pt>
                <c:pt idx="1006">
                  <c:v>68.7363</c:v>
                </c:pt>
                <c:pt idx="1007">
                  <c:v>68.7363</c:v>
                </c:pt>
                <c:pt idx="1008">
                  <c:v>69.055499999999995</c:v>
                </c:pt>
                <c:pt idx="1009">
                  <c:v>69.896699999999996</c:v>
                </c:pt>
                <c:pt idx="1010">
                  <c:v>70.014099999999999</c:v>
                </c:pt>
                <c:pt idx="1011">
                  <c:v>69.831900000000005</c:v>
                </c:pt>
                <c:pt idx="1012">
                  <c:v>69.5291</c:v>
                </c:pt>
                <c:pt idx="1013">
                  <c:v>69.5291</c:v>
                </c:pt>
                <c:pt idx="1014">
                  <c:v>69.5291</c:v>
                </c:pt>
                <c:pt idx="1015">
                  <c:v>69.442499999999995</c:v>
                </c:pt>
                <c:pt idx="1016">
                  <c:v>69.0047</c:v>
                </c:pt>
                <c:pt idx="1017">
                  <c:v>68.304900000000004</c:v>
                </c:pt>
                <c:pt idx="1018">
                  <c:v>67.677300000000002</c:v>
                </c:pt>
                <c:pt idx="1019">
                  <c:v>66.149900000000002</c:v>
                </c:pt>
                <c:pt idx="1020">
                  <c:v>66.149900000000002</c:v>
                </c:pt>
                <c:pt idx="1021">
                  <c:v>66.149900000000002</c:v>
                </c:pt>
                <c:pt idx="1022">
                  <c:v>66.280100000000004</c:v>
                </c:pt>
                <c:pt idx="1023">
                  <c:v>67.548299999999998</c:v>
                </c:pt>
                <c:pt idx="1024">
                  <c:v>67.398099999999999</c:v>
                </c:pt>
                <c:pt idx="1025">
                  <c:v>65.686499999999995</c:v>
                </c:pt>
                <c:pt idx="1026">
                  <c:v>64.582499999999996</c:v>
                </c:pt>
                <c:pt idx="1027">
                  <c:v>64.582499999999996</c:v>
                </c:pt>
                <c:pt idx="1028">
                  <c:v>64.582499999999996</c:v>
                </c:pt>
                <c:pt idx="1029">
                  <c:v>60.330399999999997</c:v>
                </c:pt>
                <c:pt idx="1030">
                  <c:v>62.925800000000002</c:v>
                </c:pt>
                <c:pt idx="1031">
                  <c:v>63.2517</c:v>
                </c:pt>
                <c:pt idx="1032">
                  <c:v>61.527500000000003</c:v>
                </c:pt>
                <c:pt idx="1033">
                  <c:v>62.471699999999998</c:v>
                </c:pt>
                <c:pt idx="1034">
                  <c:v>62.471699999999998</c:v>
                </c:pt>
                <c:pt idx="1035">
                  <c:v>62.471699999999998</c:v>
                </c:pt>
                <c:pt idx="1036">
                  <c:v>63.984099999999998</c:v>
                </c:pt>
                <c:pt idx="1037">
                  <c:v>64.063599999999994</c:v>
                </c:pt>
                <c:pt idx="1038">
                  <c:v>64.368799999999993</c:v>
                </c:pt>
                <c:pt idx="1039">
                  <c:v>63.4831</c:v>
                </c:pt>
                <c:pt idx="1040">
                  <c:v>62.619</c:v>
                </c:pt>
                <c:pt idx="1041">
                  <c:v>62.619</c:v>
                </c:pt>
                <c:pt idx="1042">
                  <c:v>62.619</c:v>
                </c:pt>
                <c:pt idx="1043">
                  <c:v>61.671100000000003</c:v>
                </c:pt>
                <c:pt idx="1044">
                  <c:v>61.475700000000003</c:v>
                </c:pt>
                <c:pt idx="1045">
                  <c:v>59.826500000000003</c:v>
                </c:pt>
                <c:pt idx="1046">
                  <c:v>60.640300000000003</c:v>
                </c:pt>
                <c:pt idx="1047">
                  <c:v>61.366300000000003</c:v>
                </c:pt>
                <c:pt idx="1048">
                  <c:v>61.366300000000003</c:v>
                </c:pt>
                <c:pt idx="1049">
                  <c:v>61.366300000000003</c:v>
                </c:pt>
                <c:pt idx="1050">
                  <c:v>63.298099999999998</c:v>
                </c:pt>
                <c:pt idx="1051">
                  <c:v>62.8277</c:v>
                </c:pt>
                <c:pt idx="1052">
                  <c:v>62.399900000000002</c:v>
                </c:pt>
                <c:pt idx="1053">
                  <c:v>63.718299999999999</c:v>
                </c:pt>
                <c:pt idx="1054">
                  <c:v>63.997</c:v>
                </c:pt>
                <c:pt idx="1055">
                  <c:v>63.997</c:v>
                </c:pt>
                <c:pt idx="1056">
                  <c:v>63.997</c:v>
                </c:pt>
                <c:pt idx="1057">
                  <c:v>62.472700000000003</c:v>
                </c:pt>
                <c:pt idx="1058">
                  <c:v>62.459800000000001</c:v>
                </c:pt>
                <c:pt idx="1059">
                  <c:v>62.638500000000001</c:v>
                </c:pt>
                <c:pt idx="1060">
                  <c:v>62.852899999999998</c:v>
                </c:pt>
                <c:pt idx="1061">
                  <c:v>62.911900000000003</c:v>
                </c:pt>
                <c:pt idx="1062">
                  <c:v>62.911900000000003</c:v>
                </c:pt>
                <c:pt idx="1063">
                  <c:v>62.911900000000003</c:v>
                </c:pt>
                <c:pt idx="1064">
                  <c:v>64.472499999999997</c:v>
                </c:pt>
                <c:pt idx="1065">
                  <c:v>63.482399999999998</c:v>
                </c:pt>
                <c:pt idx="1066">
                  <c:v>63.331800000000001</c:v>
                </c:pt>
                <c:pt idx="1067">
                  <c:v>62.908299999999997</c:v>
                </c:pt>
                <c:pt idx="1068">
                  <c:v>64.010199999999998</c:v>
                </c:pt>
                <c:pt idx="1069">
                  <c:v>64.010199999999998</c:v>
                </c:pt>
                <c:pt idx="1070">
                  <c:v>64.010199999999998</c:v>
                </c:pt>
                <c:pt idx="1071">
                  <c:v>64.466399999999993</c:v>
                </c:pt>
                <c:pt idx="1072">
                  <c:v>62.775100000000002</c:v>
                </c:pt>
                <c:pt idx="1073">
                  <c:v>61.611800000000002</c:v>
                </c:pt>
                <c:pt idx="1074">
                  <c:v>59.540900000000001</c:v>
                </c:pt>
                <c:pt idx="1075">
                  <c:v>58.347499999999997</c:v>
                </c:pt>
                <c:pt idx="1076">
                  <c:v>58.347499999999997</c:v>
                </c:pt>
                <c:pt idx="1077">
                  <c:v>58.347499999999997</c:v>
                </c:pt>
                <c:pt idx="1078">
                  <c:v>58.374400000000001</c:v>
                </c:pt>
                <c:pt idx="1079">
                  <c:v>59.216700000000003</c:v>
                </c:pt>
                <c:pt idx="1080">
                  <c:v>59.371000000000002</c:v>
                </c:pt>
                <c:pt idx="1081">
                  <c:v>58.4634</c:v>
                </c:pt>
                <c:pt idx="1082">
                  <c:v>58.153100000000002</c:v>
                </c:pt>
                <c:pt idx="1083">
                  <c:v>58.153100000000002</c:v>
                </c:pt>
                <c:pt idx="1084">
                  <c:v>58.153100000000002</c:v>
                </c:pt>
                <c:pt idx="1085">
                  <c:v>58.400700000000001</c:v>
                </c:pt>
                <c:pt idx="1086">
                  <c:v>57.195300000000003</c:v>
                </c:pt>
                <c:pt idx="1087">
                  <c:v>56.872300000000003</c:v>
                </c:pt>
                <c:pt idx="1088">
                  <c:v>56.872300000000003</c:v>
                </c:pt>
                <c:pt idx="1089">
                  <c:v>57.435099999999998</c:v>
                </c:pt>
                <c:pt idx="1090">
                  <c:v>57.435099999999998</c:v>
                </c:pt>
                <c:pt idx="1091">
                  <c:v>57.435099999999998</c:v>
                </c:pt>
                <c:pt idx="1092">
                  <c:v>58.621000000000002</c:v>
                </c:pt>
                <c:pt idx="1093">
                  <c:v>59.5702</c:v>
                </c:pt>
                <c:pt idx="1094">
                  <c:v>59.535699999999999</c:v>
                </c:pt>
                <c:pt idx="1095">
                  <c:v>59.535699999999999</c:v>
                </c:pt>
                <c:pt idx="1096">
                  <c:v>60.484499999999997</c:v>
                </c:pt>
                <c:pt idx="1097">
                  <c:v>60.484499999999997</c:v>
                </c:pt>
                <c:pt idx="1098">
                  <c:v>60.484499999999997</c:v>
                </c:pt>
                <c:pt idx="1099">
                  <c:v>60.997</c:v>
                </c:pt>
                <c:pt idx="1100">
                  <c:v>60.722499999999997</c:v>
                </c:pt>
                <c:pt idx="1101">
                  <c:v>60.063299999999998</c:v>
                </c:pt>
                <c:pt idx="1102">
                  <c:v>60.105600000000003</c:v>
                </c:pt>
                <c:pt idx="1103">
                  <c:v>58.012</c:v>
                </c:pt>
                <c:pt idx="1104">
                  <c:v>58.012</c:v>
                </c:pt>
                <c:pt idx="1105">
                  <c:v>58.012</c:v>
                </c:pt>
                <c:pt idx="1106">
                  <c:v>58.128300000000003</c:v>
                </c:pt>
                <c:pt idx="1107">
                  <c:v>59.543300000000002</c:v>
                </c:pt>
                <c:pt idx="1108">
                  <c:v>59.823300000000003</c:v>
                </c:pt>
                <c:pt idx="1109">
                  <c:v>59.8202</c:v>
                </c:pt>
                <c:pt idx="1110">
                  <c:v>60.438400000000001</c:v>
                </c:pt>
                <c:pt idx="1111">
                  <c:v>60.438400000000001</c:v>
                </c:pt>
                <c:pt idx="1112">
                  <c:v>60.438400000000001</c:v>
                </c:pt>
                <c:pt idx="1113">
                  <c:v>60.628900000000002</c:v>
                </c:pt>
                <c:pt idx="1114">
                  <c:v>61.725900000000003</c:v>
                </c:pt>
                <c:pt idx="1115">
                  <c:v>61.406700000000001</c:v>
                </c:pt>
                <c:pt idx="1116">
                  <c:v>61.122300000000003</c:v>
                </c:pt>
                <c:pt idx="1117">
                  <c:v>61.284799999999997</c:v>
                </c:pt>
                <c:pt idx="1118">
                  <c:v>61.284799999999997</c:v>
                </c:pt>
                <c:pt idx="1119">
                  <c:v>61.284799999999997</c:v>
                </c:pt>
                <c:pt idx="1120">
                  <c:v>61.341200000000001</c:v>
                </c:pt>
                <c:pt idx="1121">
                  <c:v>62.288400000000003</c:v>
                </c:pt>
                <c:pt idx="1122">
                  <c:v>63.653199999999998</c:v>
                </c:pt>
                <c:pt idx="1123">
                  <c:v>63.958799999999997</c:v>
                </c:pt>
                <c:pt idx="1124">
                  <c:v>63.952599999999997</c:v>
                </c:pt>
                <c:pt idx="1125">
                  <c:v>63.952599999999997</c:v>
                </c:pt>
                <c:pt idx="1126">
                  <c:v>63.952599999999997</c:v>
                </c:pt>
                <c:pt idx="1127">
                  <c:v>65.416300000000007</c:v>
                </c:pt>
                <c:pt idx="1128">
                  <c:v>66.032700000000006</c:v>
                </c:pt>
                <c:pt idx="1129">
                  <c:v>66.679400000000001</c:v>
                </c:pt>
                <c:pt idx="1130">
                  <c:v>66.558300000000003</c:v>
                </c:pt>
                <c:pt idx="1131">
                  <c:v>66.848299999999995</c:v>
                </c:pt>
                <c:pt idx="1132">
                  <c:v>66.848299999999995</c:v>
                </c:pt>
                <c:pt idx="1133">
                  <c:v>66.848299999999995</c:v>
                </c:pt>
                <c:pt idx="1134">
                  <c:v>66.356999999999999</c:v>
                </c:pt>
                <c:pt idx="1135">
                  <c:v>67.070999999999998</c:v>
                </c:pt>
                <c:pt idx="1136">
                  <c:v>66.784400000000005</c:v>
                </c:pt>
                <c:pt idx="1137">
                  <c:v>66.867599999999996</c:v>
                </c:pt>
                <c:pt idx="1138">
                  <c:v>66.504900000000006</c:v>
                </c:pt>
                <c:pt idx="1139">
                  <c:v>66.504900000000006</c:v>
                </c:pt>
                <c:pt idx="1140">
                  <c:v>66.504900000000006</c:v>
                </c:pt>
                <c:pt idx="1141">
                  <c:v>66.5959</c:v>
                </c:pt>
                <c:pt idx="1142">
                  <c:v>66.236000000000004</c:v>
                </c:pt>
                <c:pt idx="1143">
                  <c:v>66.926500000000004</c:v>
                </c:pt>
                <c:pt idx="1144">
                  <c:v>67.344200000000001</c:v>
                </c:pt>
                <c:pt idx="1145">
                  <c:v>67.573800000000006</c:v>
                </c:pt>
                <c:pt idx="1146">
                  <c:v>67.573800000000006</c:v>
                </c:pt>
                <c:pt idx="1147">
                  <c:v>67.573800000000006</c:v>
                </c:pt>
                <c:pt idx="1148">
                  <c:v>68.948700000000002</c:v>
                </c:pt>
                <c:pt idx="1149">
                  <c:v>68.2667</c:v>
                </c:pt>
                <c:pt idx="1150">
                  <c:v>69.486400000000003</c:v>
                </c:pt>
                <c:pt idx="1151">
                  <c:v>69.867699999999999</c:v>
                </c:pt>
                <c:pt idx="1152">
                  <c:v>69.459699999999998</c:v>
                </c:pt>
                <c:pt idx="1153">
                  <c:v>69.459699999999998</c:v>
                </c:pt>
                <c:pt idx="1154">
                  <c:v>69.459699999999998</c:v>
                </c:pt>
                <c:pt idx="1155">
                  <c:v>68.908000000000001</c:v>
                </c:pt>
                <c:pt idx="1156">
                  <c:v>68.608699999999999</c:v>
                </c:pt>
                <c:pt idx="1157">
                  <c:v>68.256</c:v>
                </c:pt>
                <c:pt idx="1158">
                  <c:v>66.164699999999996</c:v>
                </c:pt>
                <c:pt idx="1159">
                  <c:v>67.385400000000004</c:v>
                </c:pt>
                <c:pt idx="1160">
                  <c:v>67.385400000000004</c:v>
                </c:pt>
                <c:pt idx="1161">
                  <c:v>67.385400000000004</c:v>
                </c:pt>
                <c:pt idx="1162">
                  <c:v>66.136700000000005</c:v>
                </c:pt>
                <c:pt idx="1163">
                  <c:v>66.759600000000006</c:v>
                </c:pt>
                <c:pt idx="1164">
                  <c:v>67.082800000000006</c:v>
                </c:pt>
                <c:pt idx="1165">
                  <c:v>67.7941</c:v>
                </c:pt>
                <c:pt idx="1166">
                  <c:v>68.4208</c:v>
                </c:pt>
                <c:pt idx="1167">
                  <c:v>68.4208</c:v>
                </c:pt>
                <c:pt idx="1168">
                  <c:v>68.4208</c:v>
                </c:pt>
                <c:pt idx="1169">
                  <c:v>68.854399999999998</c:v>
                </c:pt>
                <c:pt idx="1170">
                  <c:v>68.642899999999997</c:v>
                </c:pt>
                <c:pt idx="1171">
                  <c:v>68.924400000000006</c:v>
                </c:pt>
                <c:pt idx="1172">
                  <c:v>69.390799999999999</c:v>
                </c:pt>
                <c:pt idx="1173">
                  <c:v>69.084400000000002</c:v>
                </c:pt>
                <c:pt idx="1174">
                  <c:v>69.084400000000002</c:v>
                </c:pt>
                <c:pt idx="1175">
                  <c:v>69.084400000000002</c:v>
                </c:pt>
                <c:pt idx="1176">
                  <c:v>69.461500000000001</c:v>
                </c:pt>
                <c:pt idx="1177">
                  <c:v>70.065899999999999</c:v>
                </c:pt>
                <c:pt idx="1178">
                  <c:v>71.282600000000002</c:v>
                </c:pt>
                <c:pt idx="1179">
                  <c:v>71.485699999999994</c:v>
                </c:pt>
                <c:pt idx="1180">
                  <c:v>71.603899999999996</c:v>
                </c:pt>
                <c:pt idx="1181">
                  <c:v>71.603899999999996</c:v>
                </c:pt>
                <c:pt idx="1182">
                  <c:v>71.603899999999996</c:v>
                </c:pt>
                <c:pt idx="1183">
                  <c:v>71.060299999999998</c:v>
                </c:pt>
                <c:pt idx="1184">
                  <c:v>71.995000000000005</c:v>
                </c:pt>
                <c:pt idx="1185">
                  <c:v>72.711600000000004</c:v>
                </c:pt>
                <c:pt idx="1186">
                  <c:v>73.116600000000005</c:v>
                </c:pt>
                <c:pt idx="1187">
                  <c:v>73.391300000000001</c:v>
                </c:pt>
                <c:pt idx="1188">
                  <c:v>73.391300000000001</c:v>
                </c:pt>
                <c:pt idx="1189">
                  <c:v>73.391300000000001</c:v>
                </c:pt>
                <c:pt idx="1190">
                  <c:v>72.156000000000006</c:v>
                </c:pt>
                <c:pt idx="1191">
                  <c:v>70.694400000000002</c:v>
                </c:pt>
                <c:pt idx="1192">
                  <c:v>71.208100000000002</c:v>
                </c:pt>
                <c:pt idx="1193">
                  <c:v>71.979200000000006</c:v>
                </c:pt>
                <c:pt idx="1194">
                  <c:v>72.038499999999999</c:v>
                </c:pt>
                <c:pt idx="1195">
                  <c:v>72.038499999999999</c:v>
                </c:pt>
                <c:pt idx="1196">
                  <c:v>72.038499999999999</c:v>
                </c:pt>
                <c:pt idx="1197">
                  <c:v>71.888300000000001</c:v>
                </c:pt>
                <c:pt idx="1198">
                  <c:v>72.779499999999999</c:v>
                </c:pt>
                <c:pt idx="1199">
                  <c:v>74.338200000000001</c:v>
                </c:pt>
                <c:pt idx="1200">
                  <c:v>73.575100000000006</c:v>
                </c:pt>
                <c:pt idx="1201">
                  <c:v>73.895399999999995</c:v>
                </c:pt>
                <c:pt idx="1202">
                  <c:v>73.895399999999995</c:v>
                </c:pt>
                <c:pt idx="1203">
                  <c:v>73.895399999999995</c:v>
                </c:pt>
                <c:pt idx="1204">
                  <c:v>75.332899999999995</c:v>
                </c:pt>
                <c:pt idx="1205">
                  <c:v>76.806899999999999</c:v>
                </c:pt>
                <c:pt idx="1206">
                  <c:v>77.556600000000003</c:v>
                </c:pt>
                <c:pt idx="1207">
                  <c:v>76.139099999999999</c:v>
                </c:pt>
                <c:pt idx="1208">
                  <c:v>76.305199999999999</c:v>
                </c:pt>
                <c:pt idx="1209">
                  <c:v>76.305199999999999</c:v>
                </c:pt>
                <c:pt idx="1210">
                  <c:v>76.305199999999999</c:v>
                </c:pt>
                <c:pt idx="1211">
                  <c:v>74.575999999999993</c:v>
                </c:pt>
                <c:pt idx="1212">
                  <c:v>74.758300000000006</c:v>
                </c:pt>
                <c:pt idx="1213">
                  <c:v>75.575299999999999</c:v>
                </c:pt>
                <c:pt idx="1214">
                  <c:v>76.412400000000005</c:v>
                </c:pt>
                <c:pt idx="1215">
                  <c:v>76.396600000000007</c:v>
                </c:pt>
                <c:pt idx="1216">
                  <c:v>76.396600000000007</c:v>
                </c:pt>
                <c:pt idx="1217">
                  <c:v>76.396600000000007</c:v>
                </c:pt>
                <c:pt idx="1218">
                  <c:v>76.539000000000001</c:v>
                </c:pt>
                <c:pt idx="1219">
                  <c:v>76.728300000000004</c:v>
                </c:pt>
                <c:pt idx="1220">
                  <c:v>76.296499999999995</c:v>
                </c:pt>
                <c:pt idx="1221">
                  <c:v>75.692700000000002</c:v>
                </c:pt>
                <c:pt idx="1222">
                  <c:v>76.957300000000004</c:v>
                </c:pt>
                <c:pt idx="1223">
                  <c:v>76.957300000000004</c:v>
                </c:pt>
                <c:pt idx="1224">
                  <c:v>76.957300000000004</c:v>
                </c:pt>
                <c:pt idx="1225">
                  <c:v>76.536799999999999</c:v>
                </c:pt>
                <c:pt idx="1226">
                  <c:v>77.080200000000005</c:v>
                </c:pt>
                <c:pt idx="1227">
                  <c:v>77.528499999999994</c:v>
                </c:pt>
                <c:pt idx="1228">
                  <c:v>77.150700000000001</c:v>
                </c:pt>
                <c:pt idx="1229">
                  <c:v>76.325599999999994</c:v>
                </c:pt>
                <c:pt idx="1230">
                  <c:v>76.325599999999994</c:v>
                </c:pt>
                <c:pt idx="1231">
                  <c:v>76.325599999999994</c:v>
                </c:pt>
                <c:pt idx="1232">
                  <c:v>75.261899999999997</c:v>
                </c:pt>
                <c:pt idx="1233">
                  <c:v>75.968000000000004</c:v>
                </c:pt>
                <c:pt idx="1234">
                  <c:v>75.584599999999995</c:v>
                </c:pt>
                <c:pt idx="1235">
                  <c:v>75.323300000000003</c:v>
                </c:pt>
                <c:pt idx="1236">
                  <c:v>74.987099999999998</c:v>
                </c:pt>
                <c:pt idx="1237">
                  <c:v>74.987099999999998</c:v>
                </c:pt>
                <c:pt idx="1238">
                  <c:v>74.987099999999998</c:v>
                </c:pt>
                <c:pt idx="1239">
                  <c:v>75.098100000000002</c:v>
                </c:pt>
                <c:pt idx="1240">
                  <c:v>74.245400000000004</c:v>
                </c:pt>
                <c:pt idx="1241">
                  <c:v>74.214399999999998</c:v>
                </c:pt>
                <c:pt idx="1242">
                  <c:v>74.036699999999996</c:v>
                </c:pt>
                <c:pt idx="1243">
                  <c:v>73.030799999999999</c:v>
                </c:pt>
                <c:pt idx="1244">
                  <c:v>73.030799999999999</c:v>
                </c:pt>
                <c:pt idx="1245">
                  <c:v>73.030799999999999</c:v>
                </c:pt>
                <c:pt idx="1246">
                  <c:v>71.516300000000001</c:v>
                </c:pt>
                <c:pt idx="1247">
                  <c:v>72.479100000000003</c:v>
                </c:pt>
                <c:pt idx="1248">
                  <c:v>71.456500000000005</c:v>
                </c:pt>
                <c:pt idx="1249">
                  <c:v>72.622699999999995</c:v>
                </c:pt>
                <c:pt idx="1250">
                  <c:v>73.553700000000006</c:v>
                </c:pt>
                <c:pt idx="1251">
                  <c:v>73.553700000000006</c:v>
                </c:pt>
                <c:pt idx="1252">
                  <c:v>73.553700000000006</c:v>
                </c:pt>
                <c:pt idx="1253">
                  <c:v>73.989500000000007</c:v>
                </c:pt>
                <c:pt idx="1254">
                  <c:v>74.905799999999999</c:v>
                </c:pt>
                <c:pt idx="1255">
                  <c:v>73.652500000000003</c:v>
                </c:pt>
                <c:pt idx="1256">
                  <c:v>72.514399999999995</c:v>
                </c:pt>
                <c:pt idx="1257">
                  <c:v>72.431700000000006</c:v>
                </c:pt>
                <c:pt idx="1258">
                  <c:v>72.431700000000006</c:v>
                </c:pt>
                <c:pt idx="1259">
                  <c:v>72.431700000000006</c:v>
                </c:pt>
                <c:pt idx="1260">
                  <c:v>70.707400000000007</c:v>
                </c:pt>
                <c:pt idx="1261">
                  <c:v>72.144800000000004</c:v>
                </c:pt>
                <c:pt idx="1262">
                  <c:v>73.214200000000005</c:v>
                </c:pt>
                <c:pt idx="1263">
                  <c:v>73.019099999999995</c:v>
                </c:pt>
                <c:pt idx="1264">
                  <c:v>73.516599999999997</c:v>
                </c:pt>
                <c:pt idx="1265">
                  <c:v>73.516599999999997</c:v>
                </c:pt>
                <c:pt idx="1266">
                  <c:v>73.516599999999997</c:v>
                </c:pt>
                <c:pt idx="1267">
                  <c:v>74.250500000000002</c:v>
                </c:pt>
                <c:pt idx="1268">
                  <c:v>75.985900000000001</c:v>
                </c:pt>
                <c:pt idx="1269">
                  <c:v>77.513199999999998</c:v>
                </c:pt>
                <c:pt idx="1270">
                  <c:v>77.214500000000001</c:v>
                </c:pt>
                <c:pt idx="1271">
                  <c:v>77.726299999999995</c:v>
                </c:pt>
                <c:pt idx="1272">
                  <c:v>77.726299999999995</c:v>
                </c:pt>
                <c:pt idx="1273">
                  <c:v>77.726299999999995</c:v>
                </c:pt>
                <c:pt idx="1274">
                  <c:v>78.756399999999999</c:v>
                </c:pt>
                <c:pt idx="1275">
                  <c:v>78.928200000000004</c:v>
                </c:pt>
                <c:pt idx="1276">
                  <c:v>79.618799999999993</c:v>
                </c:pt>
                <c:pt idx="1277">
                  <c:v>78.391400000000004</c:v>
                </c:pt>
                <c:pt idx="1278">
                  <c:v>78.582499999999996</c:v>
                </c:pt>
                <c:pt idx="1279">
                  <c:v>78.582499999999996</c:v>
                </c:pt>
                <c:pt idx="1280">
                  <c:v>78.582499999999996</c:v>
                </c:pt>
                <c:pt idx="1281">
                  <c:v>79.083399999999997</c:v>
                </c:pt>
                <c:pt idx="1282">
                  <c:v>79.545599999999993</c:v>
                </c:pt>
                <c:pt idx="1283">
                  <c:v>80.587100000000007</c:v>
                </c:pt>
                <c:pt idx="1284">
                  <c:v>80.554299999999998</c:v>
                </c:pt>
                <c:pt idx="1285">
                  <c:v>80.626400000000004</c:v>
                </c:pt>
                <c:pt idx="1286">
                  <c:v>80.626400000000004</c:v>
                </c:pt>
                <c:pt idx="1287">
                  <c:v>80.626400000000004</c:v>
                </c:pt>
                <c:pt idx="1288">
                  <c:v>82.210300000000004</c:v>
                </c:pt>
                <c:pt idx="1289">
                  <c:v>81.909899999999993</c:v>
                </c:pt>
                <c:pt idx="1290">
                  <c:v>83.174499999999995</c:v>
                </c:pt>
                <c:pt idx="1291">
                  <c:v>83.546800000000005</c:v>
                </c:pt>
                <c:pt idx="1292">
                  <c:v>84.435699999999997</c:v>
                </c:pt>
                <c:pt idx="1293">
                  <c:v>84.435699999999997</c:v>
                </c:pt>
                <c:pt idx="1294">
                  <c:v>84.435699999999997</c:v>
                </c:pt>
                <c:pt idx="1295">
                  <c:v>85.564099999999996</c:v>
                </c:pt>
                <c:pt idx="1296">
                  <c:v>84.615300000000005</c:v>
                </c:pt>
                <c:pt idx="1297">
                  <c:v>83.633099999999999</c:v>
                </c:pt>
                <c:pt idx="1298">
                  <c:v>82.427999999999997</c:v>
                </c:pt>
                <c:pt idx="1299">
                  <c:v>82.604100000000003</c:v>
                </c:pt>
                <c:pt idx="1300">
                  <c:v>82.604100000000003</c:v>
                </c:pt>
                <c:pt idx="1301">
                  <c:v>82.604100000000003</c:v>
                </c:pt>
                <c:pt idx="1302">
                  <c:v>82.474999999999994</c:v>
                </c:pt>
                <c:pt idx="1303">
                  <c:v>81.219399999999993</c:v>
                </c:pt>
                <c:pt idx="1304">
                  <c:v>80.164299999999997</c:v>
                </c:pt>
                <c:pt idx="1305">
                  <c:v>82.562399999999997</c:v>
                </c:pt>
                <c:pt idx="1306">
                  <c:v>81.212800000000001</c:v>
                </c:pt>
                <c:pt idx="1307">
                  <c:v>81.212800000000001</c:v>
                </c:pt>
                <c:pt idx="1308">
                  <c:v>81.212800000000001</c:v>
                </c:pt>
                <c:pt idx="1309">
                  <c:v>80.528999999999996</c:v>
                </c:pt>
                <c:pt idx="1310">
                  <c:v>78.273899999999998</c:v>
                </c:pt>
                <c:pt idx="1311">
                  <c:v>78.745099999999994</c:v>
                </c:pt>
                <c:pt idx="1312">
                  <c:v>79.814099999999996</c:v>
                </c:pt>
                <c:pt idx="1313">
                  <c:v>79.959199999999996</c:v>
                </c:pt>
                <c:pt idx="1314">
                  <c:v>79.959199999999996</c:v>
                </c:pt>
                <c:pt idx="1315">
                  <c:v>79.959199999999996</c:v>
                </c:pt>
                <c:pt idx="1316">
                  <c:v>79.233599999999996</c:v>
                </c:pt>
                <c:pt idx="1317">
                  <c:v>77.220100000000002</c:v>
                </c:pt>
                <c:pt idx="1318">
                  <c:v>78.7149</c:v>
                </c:pt>
                <c:pt idx="1319">
                  <c:v>77.557000000000002</c:v>
                </c:pt>
                <c:pt idx="1320">
                  <c:v>77.424800000000005</c:v>
                </c:pt>
                <c:pt idx="1321">
                  <c:v>77.424800000000005</c:v>
                </c:pt>
                <c:pt idx="1322">
                  <c:v>77.424800000000005</c:v>
                </c:pt>
                <c:pt idx="1323">
                  <c:v>78.643799999999999</c:v>
                </c:pt>
                <c:pt idx="1324">
                  <c:v>80.947900000000004</c:v>
                </c:pt>
                <c:pt idx="1325">
                  <c:v>80.673199999999994</c:v>
                </c:pt>
                <c:pt idx="1326">
                  <c:v>80.343999999999994</c:v>
                </c:pt>
                <c:pt idx="1327">
                  <c:v>78.678600000000003</c:v>
                </c:pt>
                <c:pt idx="1328">
                  <c:v>78.678600000000003</c:v>
                </c:pt>
                <c:pt idx="1329">
                  <c:v>78.678600000000003</c:v>
                </c:pt>
                <c:pt idx="1330">
                  <c:v>78.680800000000005</c:v>
                </c:pt>
                <c:pt idx="1331">
                  <c:v>79.3245</c:v>
                </c:pt>
                <c:pt idx="1332">
                  <c:v>78.516599999999997</c:v>
                </c:pt>
                <c:pt idx="1333">
                  <c:v>75.084000000000003</c:v>
                </c:pt>
                <c:pt idx="1334">
                  <c:v>73.095200000000006</c:v>
                </c:pt>
                <c:pt idx="1335">
                  <c:v>73.095200000000006</c:v>
                </c:pt>
                <c:pt idx="1336">
                  <c:v>73.095200000000006</c:v>
                </c:pt>
                <c:pt idx="1337">
                  <c:v>68.032300000000006</c:v>
                </c:pt>
                <c:pt idx="1338">
                  <c:v>71.131500000000003</c:v>
                </c:pt>
                <c:pt idx="1339">
                  <c:v>71.933700000000002</c:v>
                </c:pt>
                <c:pt idx="1340">
                  <c:v>71.200400000000002</c:v>
                </c:pt>
                <c:pt idx="1341">
                  <c:v>70.371700000000004</c:v>
                </c:pt>
                <c:pt idx="1342">
                  <c:v>70.371700000000004</c:v>
                </c:pt>
                <c:pt idx="1343">
                  <c:v>70.371700000000004</c:v>
                </c:pt>
                <c:pt idx="1344">
                  <c:v>70.966800000000006</c:v>
                </c:pt>
                <c:pt idx="1345">
                  <c:v>74.662499999999994</c:v>
                </c:pt>
                <c:pt idx="1346">
                  <c:v>73.404200000000003</c:v>
                </c:pt>
                <c:pt idx="1347">
                  <c:v>71.808899999999994</c:v>
                </c:pt>
                <c:pt idx="1348">
                  <c:v>73.814300000000003</c:v>
                </c:pt>
                <c:pt idx="1349">
                  <c:v>73.814300000000003</c:v>
                </c:pt>
                <c:pt idx="1350">
                  <c:v>73.814300000000003</c:v>
                </c:pt>
                <c:pt idx="1351">
                  <c:v>75.006900000000002</c:v>
                </c:pt>
                <c:pt idx="1352">
                  <c:v>75.209800000000001</c:v>
                </c:pt>
                <c:pt idx="1353">
                  <c:v>75.058899999999994</c:v>
                </c:pt>
                <c:pt idx="1354">
                  <c:v>71.993700000000004</c:v>
                </c:pt>
                <c:pt idx="1355">
                  <c:v>71.272099999999995</c:v>
                </c:pt>
                <c:pt idx="1356">
                  <c:v>71.272099999999995</c:v>
                </c:pt>
                <c:pt idx="1357">
                  <c:v>71.272099999999995</c:v>
                </c:pt>
                <c:pt idx="1358">
                  <c:v>71.920900000000003</c:v>
                </c:pt>
                <c:pt idx="1359">
                  <c:v>72.3566</c:v>
                </c:pt>
                <c:pt idx="1360">
                  <c:v>75.237300000000005</c:v>
                </c:pt>
                <c:pt idx="1361">
                  <c:v>74.3489</c:v>
                </c:pt>
                <c:pt idx="1362">
                  <c:v>75.205299999999994</c:v>
                </c:pt>
                <c:pt idx="1363">
                  <c:v>75.205299999999994</c:v>
                </c:pt>
                <c:pt idx="1364">
                  <c:v>75.205299999999994</c:v>
                </c:pt>
                <c:pt idx="1365">
                  <c:v>75.272300000000001</c:v>
                </c:pt>
                <c:pt idx="1366">
                  <c:v>75.204700000000003</c:v>
                </c:pt>
                <c:pt idx="1367">
                  <c:v>72.491500000000002</c:v>
                </c:pt>
                <c:pt idx="1368">
                  <c:v>69.056600000000003</c:v>
                </c:pt>
                <c:pt idx="1369">
                  <c:v>67.892700000000005</c:v>
                </c:pt>
                <c:pt idx="1370">
                  <c:v>67.892700000000005</c:v>
                </c:pt>
                <c:pt idx="1371">
                  <c:v>67.892700000000005</c:v>
                </c:pt>
                <c:pt idx="1372">
                  <c:v>64.915000000000006</c:v>
                </c:pt>
                <c:pt idx="1373">
                  <c:v>64.534800000000004</c:v>
                </c:pt>
                <c:pt idx="1374">
                  <c:v>64.433599999999998</c:v>
                </c:pt>
                <c:pt idx="1375">
                  <c:v>63.343499999999999</c:v>
                </c:pt>
                <c:pt idx="1376">
                  <c:v>66.264899999999997</c:v>
                </c:pt>
                <c:pt idx="1377">
                  <c:v>66.264899999999997</c:v>
                </c:pt>
                <c:pt idx="1378">
                  <c:v>66.264899999999997</c:v>
                </c:pt>
                <c:pt idx="1379">
                  <c:v>69.180999999999997</c:v>
                </c:pt>
                <c:pt idx="1380">
                  <c:v>67.723299999999995</c:v>
                </c:pt>
                <c:pt idx="1381">
                  <c:v>68.830500000000001</c:v>
                </c:pt>
                <c:pt idx="1382">
                  <c:v>72.063500000000005</c:v>
                </c:pt>
                <c:pt idx="1383">
                  <c:v>72.794300000000007</c:v>
                </c:pt>
                <c:pt idx="1384">
                  <c:v>72.794300000000007</c:v>
                </c:pt>
                <c:pt idx="1385">
                  <c:v>72.794300000000007</c:v>
                </c:pt>
                <c:pt idx="1386">
                  <c:v>73.450999999999993</c:v>
                </c:pt>
                <c:pt idx="1387">
                  <c:v>72.7881</c:v>
                </c:pt>
                <c:pt idx="1388">
                  <c:v>74.735200000000006</c:v>
                </c:pt>
                <c:pt idx="1389">
                  <c:v>75.540400000000005</c:v>
                </c:pt>
                <c:pt idx="1390">
                  <c:v>75.296899999999994</c:v>
                </c:pt>
                <c:pt idx="1391">
                  <c:v>75.296899999999994</c:v>
                </c:pt>
                <c:pt idx="1392">
                  <c:v>75.296899999999994</c:v>
                </c:pt>
                <c:pt idx="1393">
                  <c:v>76.187399999999997</c:v>
                </c:pt>
                <c:pt idx="1394">
                  <c:v>76.321600000000004</c:v>
                </c:pt>
                <c:pt idx="1395">
                  <c:v>76.810299999999998</c:v>
                </c:pt>
                <c:pt idx="1396">
                  <c:v>77.915800000000004</c:v>
                </c:pt>
                <c:pt idx="1397">
                  <c:v>78.064499999999995</c:v>
                </c:pt>
                <c:pt idx="1398">
                  <c:v>78.064499999999995</c:v>
                </c:pt>
                <c:pt idx="1399">
                  <c:v>78.064499999999995</c:v>
                </c:pt>
                <c:pt idx="1400">
                  <c:v>79.634900000000002</c:v>
                </c:pt>
                <c:pt idx="1401">
                  <c:v>78.8215</c:v>
                </c:pt>
                <c:pt idx="1402">
                  <c:v>81.093900000000005</c:v>
                </c:pt>
                <c:pt idx="1403">
                  <c:v>81.6066</c:v>
                </c:pt>
                <c:pt idx="1404">
                  <c:v>82.050899999999999</c:v>
                </c:pt>
                <c:pt idx="1405">
                  <c:v>82.050899999999999</c:v>
                </c:pt>
                <c:pt idx="1406">
                  <c:v>82.050899999999999</c:v>
                </c:pt>
                <c:pt idx="1407">
                  <c:v>81.857699999999994</c:v>
                </c:pt>
                <c:pt idx="1408">
                  <c:v>82.046999999999997</c:v>
                </c:pt>
                <c:pt idx="1409">
                  <c:v>82.865399999999994</c:v>
                </c:pt>
                <c:pt idx="1410">
                  <c:v>81.981099999999998</c:v>
                </c:pt>
                <c:pt idx="1411">
                  <c:v>82.256200000000007</c:v>
                </c:pt>
                <c:pt idx="1412">
                  <c:v>82.256200000000007</c:v>
                </c:pt>
                <c:pt idx="1413">
                  <c:v>82.256200000000007</c:v>
                </c:pt>
                <c:pt idx="1414">
                  <c:v>83.430999999999997</c:v>
                </c:pt>
                <c:pt idx="1415">
                  <c:v>83.900300000000001</c:v>
                </c:pt>
                <c:pt idx="1416">
                  <c:v>84.984899999999996</c:v>
                </c:pt>
                <c:pt idx="1417">
                  <c:v>86.011399999999995</c:v>
                </c:pt>
                <c:pt idx="1418">
                  <c:v>86.574200000000005</c:v>
                </c:pt>
                <c:pt idx="1419">
                  <c:v>86.574200000000005</c:v>
                </c:pt>
                <c:pt idx="1420">
                  <c:v>86.574200000000005</c:v>
                </c:pt>
                <c:pt idx="1421">
                  <c:v>88.986400000000003</c:v>
                </c:pt>
                <c:pt idx="1422">
                  <c:v>89.294799999999995</c:v>
                </c:pt>
                <c:pt idx="1423">
                  <c:v>89.718699999999998</c:v>
                </c:pt>
                <c:pt idx="1424">
                  <c:v>90.219800000000006</c:v>
                </c:pt>
                <c:pt idx="1425">
                  <c:v>91.2791</c:v>
                </c:pt>
                <c:pt idx="1426">
                  <c:v>91.2791</c:v>
                </c:pt>
                <c:pt idx="1427">
                  <c:v>91.2791</c:v>
                </c:pt>
                <c:pt idx="1428">
                  <c:v>88.495099999999994</c:v>
                </c:pt>
                <c:pt idx="1429">
                  <c:v>91.037499999999994</c:v>
                </c:pt>
                <c:pt idx="1430">
                  <c:v>90.425200000000004</c:v>
                </c:pt>
                <c:pt idx="1431">
                  <c:v>88.953299999999999</c:v>
                </c:pt>
                <c:pt idx="1432">
                  <c:v>91.741100000000003</c:v>
                </c:pt>
                <c:pt idx="1433">
                  <c:v>91.741100000000003</c:v>
                </c:pt>
                <c:pt idx="1434">
                  <c:v>91.741100000000003</c:v>
                </c:pt>
                <c:pt idx="1435">
                  <c:v>93.745999999999995</c:v>
                </c:pt>
                <c:pt idx="1436">
                  <c:v>93.640299999999996</c:v>
                </c:pt>
                <c:pt idx="1437">
                  <c:v>94.229699999999994</c:v>
                </c:pt>
                <c:pt idx="1438">
                  <c:v>91.846199999999996</c:v>
                </c:pt>
                <c:pt idx="1439">
                  <c:v>92.520700000000005</c:v>
                </c:pt>
                <c:pt idx="1440">
                  <c:v>92.520700000000005</c:v>
                </c:pt>
                <c:pt idx="1441">
                  <c:v>92.520700000000005</c:v>
                </c:pt>
                <c:pt idx="1442">
                  <c:v>89.5625</c:v>
                </c:pt>
                <c:pt idx="1443">
                  <c:v>91.621600000000001</c:v>
                </c:pt>
                <c:pt idx="1444">
                  <c:v>91.551000000000002</c:v>
                </c:pt>
                <c:pt idx="1445">
                  <c:v>93.3673</c:v>
                </c:pt>
                <c:pt idx="1446">
                  <c:v>95.113699999999994</c:v>
                </c:pt>
                <c:pt idx="1447">
                  <c:v>95.113699999999994</c:v>
                </c:pt>
                <c:pt idx="1448">
                  <c:v>95.113699999999994</c:v>
                </c:pt>
                <c:pt idx="1449">
                  <c:v>97.461299999999994</c:v>
                </c:pt>
                <c:pt idx="1450">
                  <c:v>97.446600000000004</c:v>
                </c:pt>
                <c:pt idx="1451">
                  <c:v>100.32769999999999</c:v>
                </c:pt>
                <c:pt idx="1452">
                  <c:v>99.726100000000002</c:v>
                </c:pt>
                <c:pt idx="1453">
                  <c:v>99.763099999999994</c:v>
                </c:pt>
                <c:pt idx="1454">
                  <c:v>99.763099999999994</c:v>
                </c:pt>
                <c:pt idx="1455">
                  <c:v>99.763099999999994</c:v>
                </c:pt>
                <c:pt idx="1456">
                  <c:v>100.9478</c:v>
                </c:pt>
                <c:pt idx="1457">
                  <c:v>100.5891</c:v>
                </c:pt>
                <c:pt idx="1458">
                  <c:v>99.813800000000001</c:v>
                </c:pt>
                <c:pt idx="1459">
                  <c:v>100</c:v>
                </c:pt>
                <c:pt idx="1460">
                  <c:v>100</c:v>
                </c:pt>
                <c:pt idx="1461">
                  <c:v>100</c:v>
                </c:pt>
                <c:pt idx="1462">
                  <c:v>100</c:v>
                </c:pt>
                <c:pt idx="1463">
                  <c:v>101.41030000000001</c:v>
                </c:pt>
                <c:pt idx="1464">
                  <c:v>103.4619</c:v>
                </c:pt>
                <c:pt idx="1465">
                  <c:v>106.0421</c:v>
                </c:pt>
                <c:pt idx="1466">
                  <c:v>106.7229</c:v>
                </c:pt>
                <c:pt idx="1467">
                  <c:v>106.9422</c:v>
                </c:pt>
                <c:pt idx="1468">
                  <c:v>106.9422</c:v>
                </c:pt>
                <c:pt idx="1469">
                  <c:v>106.9422</c:v>
                </c:pt>
                <c:pt idx="1470">
                  <c:v>107.68819999999999</c:v>
                </c:pt>
                <c:pt idx="1471">
                  <c:v>104.2598</c:v>
                </c:pt>
                <c:pt idx="1472">
                  <c:v>103.8916</c:v>
                </c:pt>
                <c:pt idx="1473">
                  <c:v>102.9563</c:v>
                </c:pt>
                <c:pt idx="1474">
                  <c:v>106.0742</c:v>
                </c:pt>
                <c:pt idx="1475">
                  <c:v>106.0742</c:v>
                </c:pt>
                <c:pt idx="1476">
                  <c:v>106.0742</c:v>
                </c:pt>
                <c:pt idx="1477">
                  <c:v>106.3458</c:v>
                </c:pt>
                <c:pt idx="1478">
                  <c:v>108.8061</c:v>
                </c:pt>
                <c:pt idx="1479">
                  <c:v>110.057</c:v>
                </c:pt>
                <c:pt idx="1480">
                  <c:v>107.405</c:v>
                </c:pt>
                <c:pt idx="1481">
                  <c:v>105.2717</c:v>
                </c:pt>
                <c:pt idx="1482">
                  <c:v>105.2717</c:v>
                </c:pt>
                <c:pt idx="1483">
                  <c:v>105.2717</c:v>
                </c:pt>
                <c:pt idx="1484">
                  <c:v>106.8155</c:v>
                </c:pt>
                <c:pt idx="1485">
                  <c:v>110.9774</c:v>
                </c:pt>
                <c:pt idx="1486">
                  <c:v>110.0108</c:v>
                </c:pt>
                <c:pt idx="1487">
                  <c:v>112.663</c:v>
                </c:pt>
                <c:pt idx="1488">
                  <c:v>114.43089999999999</c:v>
                </c:pt>
                <c:pt idx="1489">
                  <c:v>114.43089999999999</c:v>
                </c:pt>
                <c:pt idx="1490">
                  <c:v>114.43089999999999</c:v>
                </c:pt>
                <c:pt idx="1491">
                  <c:v>113.6953</c:v>
                </c:pt>
                <c:pt idx="1492">
                  <c:v>111.39449999999999</c:v>
                </c:pt>
                <c:pt idx="1493">
                  <c:v>112.12</c:v>
                </c:pt>
                <c:pt idx="1494">
                  <c:v>108.01130000000001</c:v>
                </c:pt>
                <c:pt idx="1495">
                  <c:v>105.7355</c:v>
                </c:pt>
                <c:pt idx="1496">
                  <c:v>105.7355</c:v>
                </c:pt>
                <c:pt idx="1497">
                  <c:v>105.7355</c:v>
                </c:pt>
                <c:pt idx="1498">
                  <c:v>107.18040000000001</c:v>
                </c:pt>
                <c:pt idx="1499">
                  <c:v>103.1977</c:v>
                </c:pt>
                <c:pt idx="1500">
                  <c:v>103.98269999999999</c:v>
                </c:pt>
                <c:pt idx="1501">
                  <c:v>107.88720000000001</c:v>
                </c:pt>
                <c:pt idx="1502">
                  <c:v>104.9208</c:v>
                </c:pt>
                <c:pt idx="1503">
                  <c:v>104.9208</c:v>
                </c:pt>
                <c:pt idx="1504">
                  <c:v>104.9208</c:v>
                </c:pt>
                <c:pt idx="1505">
                  <c:v>104.8038</c:v>
                </c:pt>
                <c:pt idx="1506">
                  <c:v>104.1288</c:v>
                </c:pt>
                <c:pt idx="1507">
                  <c:v>101.5257</c:v>
                </c:pt>
                <c:pt idx="1508">
                  <c:v>102.1249</c:v>
                </c:pt>
                <c:pt idx="1509">
                  <c:v>103.1078</c:v>
                </c:pt>
                <c:pt idx="1510">
                  <c:v>103.1078</c:v>
                </c:pt>
                <c:pt idx="1511">
                  <c:v>103.1078</c:v>
                </c:pt>
                <c:pt idx="1512">
                  <c:v>106.28959999999999</c:v>
                </c:pt>
                <c:pt idx="1513">
                  <c:v>107.959</c:v>
                </c:pt>
                <c:pt idx="1514">
                  <c:v>106.25530000000001</c:v>
                </c:pt>
                <c:pt idx="1515">
                  <c:v>105.49460000000001</c:v>
                </c:pt>
                <c:pt idx="1516">
                  <c:v>102.9823</c:v>
                </c:pt>
                <c:pt idx="1517">
                  <c:v>102.9823</c:v>
                </c:pt>
                <c:pt idx="1518">
                  <c:v>102.9823</c:v>
                </c:pt>
                <c:pt idx="1519">
                  <c:v>102.7028</c:v>
                </c:pt>
                <c:pt idx="1520">
                  <c:v>100.8278</c:v>
                </c:pt>
                <c:pt idx="1521">
                  <c:v>101.4238</c:v>
                </c:pt>
                <c:pt idx="1522">
                  <c:v>102.0132</c:v>
                </c:pt>
                <c:pt idx="1523">
                  <c:v>104.71080000000001</c:v>
                </c:pt>
                <c:pt idx="1524">
                  <c:v>104.71080000000001</c:v>
                </c:pt>
                <c:pt idx="1525">
                  <c:v>104.71080000000001</c:v>
                </c:pt>
                <c:pt idx="1526">
                  <c:v>107.20010000000001</c:v>
                </c:pt>
                <c:pt idx="1527">
                  <c:v>107.36620000000001</c:v>
                </c:pt>
                <c:pt idx="1528">
                  <c:v>107.69580000000001</c:v>
                </c:pt>
                <c:pt idx="1529">
                  <c:v>108.02979999999999</c:v>
                </c:pt>
                <c:pt idx="1530">
                  <c:v>106.47499999999999</c:v>
                </c:pt>
                <c:pt idx="1531">
                  <c:v>106.47499999999999</c:v>
                </c:pt>
                <c:pt idx="1532">
                  <c:v>106.47499999999999</c:v>
                </c:pt>
                <c:pt idx="1533">
                  <c:v>108.5068</c:v>
                </c:pt>
                <c:pt idx="1534">
                  <c:v>109.6982</c:v>
                </c:pt>
                <c:pt idx="1535">
                  <c:v>109.34399999999999</c:v>
                </c:pt>
                <c:pt idx="1536">
                  <c:v>110.2432</c:v>
                </c:pt>
                <c:pt idx="1537">
                  <c:v>108.88890000000001</c:v>
                </c:pt>
                <c:pt idx="1538">
                  <c:v>108.88890000000001</c:v>
                </c:pt>
                <c:pt idx="1539">
                  <c:v>108.88890000000001</c:v>
                </c:pt>
                <c:pt idx="1540">
                  <c:v>108.75069999999999</c:v>
                </c:pt>
                <c:pt idx="1541">
                  <c:v>106.1435</c:v>
                </c:pt>
                <c:pt idx="1542">
                  <c:v>107.40900000000001</c:v>
                </c:pt>
                <c:pt idx="1543">
                  <c:v>110.60590000000001</c:v>
                </c:pt>
                <c:pt idx="1544">
                  <c:v>110.28319999999999</c:v>
                </c:pt>
                <c:pt idx="1545">
                  <c:v>110.28319999999999</c:v>
                </c:pt>
                <c:pt idx="1546">
                  <c:v>110.28319999999999</c:v>
                </c:pt>
                <c:pt idx="1547">
                  <c:v>113.974</c:v>
                </c:pt>
                <c:pt idx="1548">
                  <c:v>114.33620000000001</c:v>
                </c:pt>
                <c:pt idx="1549">
                  <c:v>113.6803</c:v>
                </c:pt>
                <c:pt idx="1550">
                  <c:v>115.5823</c:v>
                </c:pt>
                <c:pt idx="1551">
                  <c:v>115.6515</c:v>
                </c:pt>
                <c:pt idx="1552">
                  <c:v>115.6515</c:v>
                </c:pt>
                <c:pt idx="1553">
                  <c:v>115.6515</c:v>
                </c:pt>
                <c:pt idx="1554">
                  <c:v>119.57429999999999</c:v>
                </c:pt>
                <c:pt idx="1555">
                  <c:v>120.8447</c:v>
                </c:pt>
                <c:pt idx="1556">
                  <c:v>120.4216</c:v>
                </c:pt>
                <c:pt idx="1557">
                  <c:v>121.60169999999999</c:v>
                </c:pt>
                <c:pt idx="1558">
                  <c:v>121.7869</c:v>
                </c:pt>
                <c:pt idx="1559">
                  <c:v>121.7869</c:v>
                </c:pt>
                <c:pt idx="1560">
                  <c:v>121.7869</c:v>
                </c:pt>
                <c:pt idx="1561">
                  <c:v>118.9496</c:v>
                </c:pt>
                <c:pt idx="1562">
                  <c:v>117.30800000000001</c:v>
                </c:pt>
                <c:pt idx="1563">
                  <c:v>114.9413</c:v>
                </c:pt>
                <c:pt idx="1564">
                  <c:v>114.4776</c:v>
                </c:pt>
                <c:pt idx="1565">
                  <c:v>112.4007</c:v>
                </c:pt>
                <c:pt idx="1566">
                  <c:v>112.4007</c:v>
                </c:pt>
                <c:pt idx="1567">
                  <c:v>112.4007</c:v>
                </c:pt>
                <c:pt idx="1568">
                  <c:v>107.1906</c:v>
                </c:pt>
                <c:pt idx="1569">
                  <c:v>108.2761</c:v>
                </c:pt>
                <c:pt idx="1570">
                  <c:v>112.17489999999999</c:v>
                </c:pt>
                <c:pt idx="1571">
                  <c:v>116.90940000000001</c:v>
                </c:pt>
                <c:pt idx="1572">
                  <c:v>117.8845</c:v>
                </c:pt>
                <c:pt idx="1573">
                  <c:v>117.8845</c:v>
                </c:pt>
                <c:pt idx="1574">
                  <c:v>117.8845</c:v>
                </c:pt>
                <c:pt idx="1575">
                  <c:v>121.2677</c:v>
                </c:pt>
                <c:pt idx="1576">
                  <c:v>119.3952</c:v>
                </c:pt>
                <c:pt idx="1577">
                  <c:v>116.84869999999999</c:v>
                </c:pt>
                <c:pt idx="1578">
                  <c:v>115.46120000000001</c:v>
                </c:pt>
                <c:pt idx="1579">
                  <c:v>116.5283</c:v>
                </c:pt>
                <c:pt idx="1580">
                  <c:v>116.5283</c:v>
                </c:pt>
                <c:pt idx="1581">
                  <c:v>116.5283</c:v>
                </c:pt>
                <c:pt idx="1582">
                  <c:v>116.3603</c:v>
                </c:pt>
                <c:pt idx="1583">
                  <c:v>114.1052</c:v>
                </c:pt>
                <c:pt idx="1584">
                  <c:v>114.9717</c:v>
                </c:pt>
                <c:pt idx="1585">
                  <c:v>112.42829999999999</c:v>
                </c:pt>
                <c:pt idx="1586">
                  <c:v>113.7962</c:v>
                </c:pt>
                <c:pt idx="1587">
                  <c:v>113.7962</c:v>
                </c:pt>
                <c:pt idx="1588">
                  <c:v>113.7962</c:v>
                </c:pt>
                <c:pt idx="1589">
                  <c:v>115.3522</c:v>
                </c:pt>
                <c:pt idx="1590">
                  <c:v>117.42100000000001</c:v>
                </c:pt>
                <c:pt idx="1591">
                  <c:v>119.16549999999999</c:v>
                </c:pt>
                <c:pt idx="1592">
                  <c:v>118.57299999999999</c:v>
                </c:pt>
                <c:pt idx="1593">
                  <c:v>115.4777</c:v>
                </c:pt>
                <c:pt idx="1594">
                  <c:v>115.4777</c:v>
                </c:pt>
                <c:pt idx="1595">
                  <c:v>115.4777</c:v>
                </c:pt>
                <c:pt idx="1596">
                  <c:v>117.0175</c:v>
                </c:pt>
                <c:pt idx="1597">
                  <c:v>117.7199</c:v>
                </c:pt>
                <c:pt idx="1598">
                  <c:v>118.4833</c:v>
                </c:pt>
                <c:pt idx="1599">
                  <c:v>117.18049999999999</c:v>
                </c:pt>
                <c:pt idx="1600">
                  <c:v>116.22199999999999</c:v>
                </c:pt>
                <c:pt idx="1601">
                  <c:v>116.22199999999999</c:v>
                </c:pt>
                <c:pt idx="1602">
                  <c:v>116.22199999999999</c:v>
                </c:pt>
                <c:pt idx="1603">
                  <c:v>114.0133</c:v>
                </c:pt>
                <c:pt idx="1604">
                  <c:v>111.3399</c:v>
                </c:pt>
                <c:pt idx="1605">
                  <c:v>113.76130000000001</c:v>
                </c:pt>
                <c:pt idx="1606">
                  <c:v>112.6806</c:v>
                </c:pt>
                <c:pt idx="1607">
                  <c:v>114.6996</c:v>
                </c:pt>
                <c:pt idx="1608">
                  <c:v>114.6996</c:v>
                </c:pt>
                <c:pt idx="1609">
                  <c:v>114.6996</c:v>
                </c:pt>
                <c:pt idx="1610">
                  <c:v>114.6942</c:v>
                </c:pt>
                <c:pt idx="1611">
                  <c:v>112.36750000000001</c:v>
                </c:pt>
                <c:pt idx="1612">
                  <c:v>113.6339</c:v>
                </c:pt>
                <c:pt idx="1613">
                  <c:v>112.7191</c:v>
                </c:pt>
                <c:pt idx="1614">
                  <c:v>116.8574</c:v>
                </c:pt>
                <c:pt idx="1615">
                  <c:v>116.8574</c:v>
                </c:pt>
                <c:pt idx="1616">
                  <c:v>116.8574</c:v>
                </c:pt>
                <c:pt idx="1617">
                  <c:v>118.5204</c:v>
                </c:pt>
                <c:pt idx="1618">
                  <c:v>116.5633</c:v>
                </c:pt>
                <c:pt idx="1619">
                  <c:v>118.6718</c:v>
                </c:pt>
                <c:pt idx="1620">
                  <c:v>117.3933</c:v>
                </c:pt>
                <c:pt idx="1621">
                  <c:v>116.4667</c:v>
                </c:pt>
                <c:pt idx="1622">
                  <c:v>116.4667</c:v>
                </c:pt>
                <c:pt idx="1623">
                  <c:v>116.4667</c:v>
                </c:pt>
                <c:pt idx="1624">
                  <c:v>115.0929</c:v>
                </c:pt>
                <c:pt idx="1625">
                  <c:v>116.31399999999999</c:v>
                </c:pt>
                <c:pt idx="1626">
                  <c:v>121.6198</c:v>
                </c:pt>
                <c:pt idx="1627">
                  <c:v>122.79900000000001</c:v>
                </c:pt>
                <c:pt idx="1628">
                  <c:v>124.0116</c:v>
                </c:pt>
                <c:pt idx="1629">
                  <c:v>124.0116</c:v>
                </c:pt>
                <c:pt idx="1630">
                  <c:v>124.0116</c:v>
                </c:pt>
                <c:pt idx="1631">
                  <c:v>127.54349999999999</c:v>
                </c:pt>
                <c:pt idx="1632">
                  <c:v>124.8653</c:v>
                </c:pt>
                <c:pt idx="1633">
                  <c:v>125.2634</c:v>
                </c:pt>
                <c:pt idx="1634">
                  <c:v>123.21040000000001</c:v>
                </c:pt>
                <c:pt idx="1635">
                  <c:v>123.6733</c:v>
                </c:pt>
                <c:pt idx="1636">
                  <c:v>123.6733</c:v>
                </c:pt>
                <c:pt idx="1637">
                  <c:v>123.6733</c:v>
                </c:pt>
                <c:pt idx="1638">
                  <c:v>125.4388</c:v>
                </c:pt>
                <c:pt idx="1639">
                  <c:v>127.658</c:v>
                </c:pt>
                <c:pt idx="1640">
                  <c:v>129.82599999999999</c:v>
                </c:pt>
                <c:pt idx="1641">
                  <c:v>132.21029999999999</c:v>
                </c:pt>
                <c:pt idx="1642">
                  <c:v>134.4442</c:v>
                </c:pt>
                <c:pt idx="1643">
                  <c:v>134.4442</c:v>
                </c:pt>
                <c:pt idx="1644">
                  <c:v>134.4442</c:v>
                </c:pt>
                <c:pt idx="1645">
                  <c:v>134.86969999999999</c:v>
                </c:pt>
                <c:pt idx="1646">
                  <c:v>133.99680000000001</c:v>
                </c:pt>
                <c:pt idx="1647">
                  <c:v>134.9032</c:v>
                </c:pt>
                <c:pt idx="1648">
                  <c:v>135.68780000000001</c:v>
                </c:pt>
                <c:pt idx="1649">
                  <c:v>136.90989999999999</c:v>
                </c:pt>
                <c:pt idx="1650">
                  <c:v>136.90989999999999</c:v>
                </c:pt>
                <c:pt idx="1651">
                  <c:v>136.90989999999999</c:v>
                </c:pt>
                <c:pt idx="1652">
                  <c:v>137.06989999999999</c:v>
                </c:pt>
                <c:pt idx="1653">
                  <c:v>136.70920000000001</c:v>
                </c:pt>
                <c:pt idx="1654">
                  <c:v>138.80799999999999</c:v>
                </c:pt>
                <c:pt idx="1655">
                  <c:v>140.6103</c:v>
                </c:pt>
                <c:pt idx="1656">
                  <c:v>141.6739</c:v>
                </c:pt>
                <c:pt idx="1657">
                  <c:v>141.6739</c:v>
                </c:pt>
                <c:pt idx="1658">
                  <c:v>141.6739</c:v>
                </c:pt>
                <c:pt idx="1659">
                  <c:v>140.73750000000001</c:v>
                </c:pt>
                <c:pt idx="1660">
                  <c:v>134.71299999999999</c:v>
                </c:pt>
                <c:pt idx="1661">
                  <c:v>135.23840000000001</c:v>
                </c:pt>
                <c:pt idx="1662">
                  <c:v>130.57939999999999</c:v>
                </c:pt>
                <c:pt idx="1663">
                  <c:v>130.77260000000001</c:v>
                </c:pt>
                <c:pt idx="1664">
                  <c:v>130.77260000000001</c:v>
                </c:pt>
                <c:pt idx="1665">
                  <c:v>130.77260000000001</c:v>
                </c:pt>
                <c:pt idx="1666">
                  <c:v>128.5027</c:v>
                </c:pt>
                <c:pt idx="1667">
                  <c:v>131.2911</c:v>
                </c:pt>
                <c:pt idx="1668">
                  <c:v>133.60980000000001</c:v>
                </c:pt>
                <c:pt idx="1669">
                  <c:v>131.4545</c:v>
                </c:pt>
                <c:pt idx="1670">
                  <c:v>131.2244</c:v>
                </c:pt>
                <c:pt idx="1671">
                  <c:v>131.2244</c:v>
                </c:pt>
                <c:pt idx="1672">
                  <c:v>131.2244</c:v>
                </c:pt>
                <c:pt idx="1673">
                  <c:v>130.72409999999999</c:v>
                </c:pt>
                <c:pt idx="1674">
                  <c:v>130.02080000000001</c:v>
                </c:pt>
                <c:pt idx="1675">
                  <c:v>128.57589999999999</c:v>
                </c:pt>
                <c:pt idx="1676">
                  <c:v>128.57679999999999</c:v>
                </c:pt>
                <c:pt idx="1677">
                  <c:v>128.41829999999999</c:v>
                </c:pt>
                <c:pt idx="1678">
                  <c:v>128.41829999999999</c:v>
                </c:pt>
                <c:pt idx="1679">
                  <c:v>128.41829999999999</c:v>
                </c:pt>
                <c:pt idx="1680">
                  <c:v>127.87560000000001</c:v>
                </c:pt>
                <c:pt idx="1681">
                  <c:v>125.5943</c:v>
                </c:pt>
                <c:pt idx="1682">
                  <c:v>129.51050000000001</c:v>
                </c:pt>
                <c:pt idx="1683">
                  <c:v>128.25149999999999</c:v>
                </c:pt>
                <c:pt idx="1684">
                  <c:v>132.27940000000001</c:v>
                </c:pt>
                <c:pt idx="1685">
                  <c:v>132.27940000000001</c:v>
                </c:pt>
                <c:pt idx="1686">
                  <c:v>132.27940000000001</c:v>
                </c:pt>
                <c:pt idx="1687">
                  <c:v>133.43450000000001</c:v>
                </c:pt>
                <c:pt idx="1688">
                  <c:v>133.87209999999999</c:v>
                </c:pt>
                <c:pt idx="1689">
                  <c:v>132.74019999999999</c:v>
                </c:pt>
                <c:pt idx="1690">
                  <c:v>130.93819999999999</c:v>
                </c:pt>
                <c:pt idx="1691">
                  <c:v>132.07550000000001</c:v>
                </c:pt>
                <c:pt idx="1692">
                  <c:v>132.07550000000001</c:v>
                </c:pt>
                <c:pt idx="1693">
                  <c:v>132.07550000000001</c:v>
                </c:pt>
                <c:pt idx="1694">
                  <c:v>134.70259999999999</c:v>
                </c:pt>
                <c:pt idx="1695">
                  <c:v>136.72020000000001</c:v>
                </c:pt>
                <c:pt idx="1696">
                  <c:v>139.28749999999999</c:v>
                </c:pt>
                <c:pt idx="1697">
                  <c:v>137.77690000000001</c:v>
                </c:pt>
                <c:pt idx="1698">
                  <c:v>137.64429999999999</c:v>
                </c:pt>
                <c:pt idx="1699">
                  <c:v>137.64429999999999</c:v>
                </c:pt>
                <c:pt idx="1700">
                  <c:v>137.64429999999999</c:v>
                </c:pt>
                <c:pt idx="1701">
                  <c:v>136.12020000000001</c:v>
                </c:pt>
                <c:pt idx="1702">
                  <c:v>136.43010000000001</c:v>
                </c:pt>
                <c:pt idx="1703">
                  <c:v>137.13640000000001</c:v>
                </c:pt>
                <c:pt idx="1704">
                  <c:v>136.76570000000001</c:v>
                </c:pt>
                <c:pt idx="1705">
                  <c:v>141.37190000000001</c:v>
                </c:pt>
                <c:pt idx="1706">
                  <c:v>141.37190000000001</c:v>
                </c:pt>
                <c:pt idx="1707">
                  <c:v>141.37190000000001</c:v>
                </c:pt>
                <c:pt idx="1708">
                  <c:v>142.15369999999999</c:v>
                </c:pt>
                <c:pt idx="1709">
                  <c:v>142.00790000000001</c:v>
                </c:pt>
                <c:pt idx="1710">
                  <c:v>140.5539</c:v>
                </c:pt>
                <c:pt idx="1711">
                  <c:v>143.10939999999999</c:v>
                </c:pt>
                <c:pt idx="1712">
                  <c:v>144.98089999999999</c:v>
                </c:pt>
                <c:pt idx="1713">
                  <c:v>144.98089999999999</c:v>
                </c:pt>
                <c:pt idx="1714">
                  <c:v>144.98089999999999</c:v>
                </c:pt>
                <c:pt idx="1715">
                  <c:v>143.38759999999999</c:v>
                </c:pt>
                <c:pt idx="1716">
                  <c:v>144.32320000000001</c:v>
                </c:pt>
                <c:pt idx="1717">
                  <c:v>141.6806</c:v>
                </c:pt>
                <c:pt idx="1718">
                  <c:v>140.5882</c:v>
                </c:pt>
                <c:pt idx="1719">
                  <c:v>142.33170000000001</c:v>
                </c:pt>
                <c:pt idx="1720">
                  <c:v>142.33170000000001</c:v>
                </c:pt>
                <c:pt idx="1721">
                  <c:v>142.33170000000001</c:v>
                </c:pt>
                <c:pt idx="1722">
                  <c:v>143.89240000000001</c:v>
                </c:pt>
                <c:pt idx="1723">
                  <c:v>141.46350000000001</c:v>
                </c:pt>
                <c:pt idx="1724">
                  <c:v>141.39689999999999</c:v>
                </c:pt>
                <c:pt idx="1725">
                  <c:v>137.06139999999999</c:v>
                </c:pt>
                <c:pt idx="1726">
                  <c:v>136.5273</c:v>
                </c:pt>
                <c:pt idx="1727">
                  <c:v>136.5273</c:v>
                </c:pt>
                <c:pt idx="1728">
                  <c:v>136.5273</c:v>
                </c:pt>
                <c:pt idx="1729">
                  <c:v>137.71449999999999</c:v>
                </c:pt>
                <c:pt idx="1730">
                  <c:v>138.81610000000001</c:v>
                </c:pt>
                <c:pt idx="1731">
                  <c:v>136.17310000000001</c:v>
                </c:pt>
                <c:pt idx="1732">
                  <c:v>137.25559999999999</c:v>
                </c:pt>
                <c:pt idx="1733">
                  <c:v>137.2835</c:v>
                </c:pt>
                <c:pt idx="1734">
                  <c:v>137.2835</c:v>
                </c:pt>
                <c:pt idx="1735">
                  <c:v>137.2835</c:v>
                </c:pt>
                <c:pt idx="1736">
                  <c:v>139.7475</c:v>
                </c:pt>
                <c:pt idx="1737">
                  <c:v>140.5934</c:v>
                </c:pt>
                <c:pt idx="1738">
                  <c:v>142.02170000000001</c:v>
                </c:pt>
                <c:pt idx="1739">
                  <c:v>141.2011</c:v>
                </c:pt>
                <c:pt idx="1740">
                  <c:v>141.69589999999999</c:v>
                </c:pt>
                <c:pt idx="1741">
                  <c:v>141.69589999999999</c:v>
                </c:pt>
                <c:pt idx="1742">
                  <c:v>141.69589999999999</c:v>
                </c:pt>
                <c:pt idx="1743">
                  <c:v>142.8837</c:v>
                </c:pt>
                <c:pt idx="1744">
                  <c:v>140.5874</c:v>
                </c:pt>
                <c:pt idx="1745">
                  <c:v>136.96559999999999</c:v>
                </c:pt>
                <c:pt idx="1746">
                  <c:v>136.8287</c:v>
                </c:pt>
                <c:pt idx="1747">
                  <c:v>133.39670000000001</c:v>
                </c:pt>
                <c:pt idx="1748">
                  <c:v>133.39670000000001</c:v>
                </c:pt>
                <c:pt idx="1749">
                  <c:v>133.39670000000001</c:v>
                </c:pt>
                <c:pt idx="1750">
                  <c:v>130.9496</c:v>
                </c:pt>
                <c:pt idx="1751">
                  <c:v>130.00409999999999</c:v>
                </c:pt>
                <c:pt idx="1752">
                  <c:v>133.68430000000001</c:v>
                </c:pt>
                <c:pt idx="1753">
                  <c:v>132.48330000000001</c:v>
                </c:pt>
                <c:pt idx="1754">
                  <c:v>133.60079999999999</c:v>
                </c:pt>
                <c:pt idx="1755">
                  <c:v>133.60079999999999</c:v>
                </c:pt>
                <c:pt idx="1756">
                  <c:v>133.60079999999999</c:v>
                </c:pt>
                <c:pt idx="1757">
                  <c:v>133.86330000000001</c:v>
                </c:pt>
                <c:pt idx="1758">
                  <c:v>135.08250000000001</c:v>
                </c:pt>
                <c:pt idx="1759">
                  <c:v>134.0977</c:v>
                </c:pt>
                <c:pt idx="1760">
                  <c:v>136.8706</c:v>
                </c:pt>
                <c:pt idx="1761">
                  <c:v>142.08080000000001</c:v>
                </c:pt>
                <c:pt idx="1762">
                  <c:v>142.08080000000001</c:v>
                </c:pt>
                <c:pt idx="1763">
                  <c:v>142.08080000000001</c:v>
                </c:pt>
                <c:pt idx="1764">
                  <c:v>142.2663</c:v>
                </c:pt>
                <c:pt idx="1765">
                  <c:v>142.3288</c:v>
                </c:pt>
                <c:pt idx="1766">
                  <c:v>143.72499999999999</c:v>
                </c:pt>
                <c:pt idx="1767">
                  <c:v>145.83799999999999</c:v>
                </c:pt>
                <c:pt idx="1768">
                  <c:v>146.97970000000001</c:v>
                </c:pt>
                <c:pt idx="1769">
                  <c:v>146.97970000000001</c:v>
                </c:pt>
                <c:pt idx="1770">
                  <c:v>146.97970000000001</c:v>
                </c:pt>
                <c:pt idx="1771">
                  <c:v>148.61500000000001</c:v>
                </c:pt>
                <c:pt idx="1772">
                  <c:v>148.05779999999999</c:v>
                </c:pt>
                <c:pt idx="1773">
                  <c:v>150.69880000000001</c:v>
                </c:pt>
                <c:pt idx="1774">
                  <c:v>153.79679999999999</c:v>
                </c:pt>
                <c:pt idx="1775">
                  <c:v>153.71289999999999</c:v>
                </c:pt>
                <c:pt idx="1776">
                  <c:v>153.71289999999999</c:v>
                </c:pt>
                <c:pt idx="1777">
                  <c:v>153.71289999999999</c:v>
                </c:pt>
                <c:pt idx="1778">
                  <c:v>153.26580000000001</c:v>
                </c:pt>
                <c:pt idx="1779">
                  <c:v>155.4889</c:v>
                </c:pt>
                <c:pt idx="1780">
                  <c:v>154.86600000000001</c:v>
                </c:pt>
                <c:pt idx="1781">
                  <c:v>159.94049999999999</c:v>
                </c:pt>
                <c:pt idx="1782">
                  <c:v>161.5093</c:v>
                </c:pt>
                <c:pt idx="1783">
                  <c:v>161.5093</c:v>
                </c:pt>
                <c:pt idx="1784">
                  <c:v>161.5093</c:v>
                </c:pt>
                <c:pt idx="1785">
                  <c:v>163.53479999999999</c:v>
                </c:pt>
                <c:pt idx="1786">
                  <c:v>163.3057</c:v>
                </c:pt>
                <c:pt idx="1787">
                  <c:v>165.19560000000001</c:v>
                </c:pt>
                <c:pt idx="1788">
                  <c:v>166.03970000000001</c:v>
                </c:pt>
                <c:pt idx="1789">
                  <c:v>167.98650000000001</c:v>
                </c:pt>
                <c:pt idx="1790">
                  <c:v>167.98650000000001</c:v>
                </c:pt>
                <c:pt idx="1791">
                  <c:v>167.98650000000001</c:v>
                </c:pt>
                <c:pt idx="1792">
                  <c:v>166.56120000000001</c:v>
                </c:pt>
                <c:pt idx="1793">
                  <c:v>161.14320000000001</c:v>
                </c:pt>
                <c:pt idx="1794">
                  <c:v>163.25919999999999</c:v>
                </c:pt>
                <c:pt idx="1795">
                  <c:v>166.99170000000001</c:v>
                </c:pt>
                <c:pt idx="1796">
                  <c:v>172.07749999999999</c:v>
                </c:pt>
                <c:pt idx="1797">
                  <c:v>172.07749999999999</c:v>
                </c:pt>
                <c:pt idx="1798">
                  <c:v>172.07749999999999</c:v>
                </c:pt>
                <c:pt idx="1799">
                  <c:v>175.22110000000001</c:v>
                </c:pt>
                <c:pt idx="1800">
                  <c:v>176.4564</c:v>
                </c:pt>
                <c:pt idx="1801">
                  <c:v>176.6473</c:v>
                </c:pt>
                <c:pt idx="1802">
                  <c:v>175.92140000000001</c:v>
                </c:pt>
                <c:pt idx="1803">
                  <c:v>176.9221</c:v>
                </c:pt>
                <c:pt idx="1804">
                  <c:v>176.9221</c:v>
                </c:pt>
                <c:pt idx="1805">
                  <c:v>176.9221</c:v>
                </c:pt>
                <c:pt idx="1806">
                  <c:v>177.92779999999999</c:v>
                </c:pt>
                <c:pt idx="1807">
                  <c:v>174.7295</c:v>
                </c:pt>
                <c:pt idx="1808">
                  <c:v>177.6831</c:v>
                </c:pt>
                <c:pt idx="1809">
                  <c:v>181.8203</c:v>
                </c:pt>
                <c:pt idx="1810">
                  <c:v>183.67840000000001</c:v>
                </c:pt>
                <c:pt idx="1811">
                  <c:v>183.67840000000001</c:v>
                </c:pt>
                <c:pt idx="1812">
                  <c:v>183.67840000000001</c:v>
                </c:pt>
                <c:pt idx="1813">
                  <c:v>186.2175</c:v>
                </c:pt>
                <c:pt idx="1814">
                  <c:v>188.99160000000001</c:v>
                </c:pt>
                <c:pt idx="1815">
                  <c:v>190.3689</c:v>
                </c:pt>
                <c:pt idx="1816">
                  <c:v>191.8972</c:v>
                </c:pt>
                <c:pt idx="1817">
                  <c:v>193.19220000000001</c:v>
                </c:pt>
                <c:pt idx="1818">
                  <c:v>193.19220000000001</c:v>
                </c:pt>
                <c:pt idx="1819">
                  <c:v>193.19220000000001</c:v>
                </c:pt>
                <c:pt idx="1820">
                  <c:v>193.5172</c:v>
                </c:pt>
                <c:pt idx="1821">
                  <c:v>194.28970000000001</c:v>
                </c:pt>
                <c:pt idx="1822">
                  <c:v>198.0608</c:v>
                </c:pt>
                <c:pt idx="1823">
                  <c:v>199.46979999999999</c:v>
                </c:pt>
                <c:pt idx="1824">
                  <c:v>199.59129999999999</c:v>
                </c:pt>
                <c:pt idx="1825">
                  <c:v>199.59129999999999</c:v>
                </c:pt>
                <c:pt idx="1826">
                  <c:v>199.59129999999999</c:v>
                </c:pt>
                <c:pt idx="1827">
                  <c:v>205.0635</c:v>
                </c:pt>
                <c:pt idx="1828">
                  <c:v>195.11269999999999</c:v>
                </c:pt>
                <c:pt idx="1829">
                  <c:v>188.43899999999999</c:v>
                </c:pt>
                <c:pt idx="1830">
                  <c:v>177.94540000000001</c:v>
                </c:pt>
                <c:pt idx="1831">
                  <c:v>183.28569999999999</c:v>
                </c:pt>
                <c:pt idx="1832">
                  <c:v>183.28569999999999</c:v>
                </c:pt>
                <c:pt idx="1833">
                  <c:v>183.28569999999999</c:v>
                </c:pt>
                <c:pt idx="1834">
                  <c:v>189.26939999999999</c:v>
                </c:pt>
                <c:pt idx="1835">
                  <c:v>188.1866</c:v>
                </c:pt>
                <c:pt idx="1836">
                  <c:v>184.9408</c:v>
                </c:pt>
                <c:pt idx="1837">
                  <c:v>187.1422</c:v>
                </c:pt>
                <c:pt idx="1838">
                  <c:v>191.47130000000001</c:v>
                </c:pt>
                <c:pt idx="1839">
                  <c:v>191.47130000000001</c:v>
                </c:pt>
                <c:pt idx="1840">
                  <c:v>191.47130000000001</c:v>
                </c:pt>
                <c:pt idx="1841">
                  <c:v>192.94319999999999</c:v>
                </c:pt>
                <c:pt idx="1842">
                  <c:v>192.1088</c:v>
                </c:pt>
                <c:pt idx="1843">
                  <c:v>190.84719999999999</c:v>
                </c:pt>
                <c:pt idx="1844">
                  <c:v>191.25110000000001</c:v>
                </c:pt>
                <c:pt idx="1845">
                  <c:v>192.07</c:v>
                </c:pt>
                <c:pt idx="1846">
                  <c:v>192.07</c:v>
                </c:pt>
                <c:pt idx="1847">
                  <c:v>192.07</c:v>
                </c:pt>
                <c:pt idx="1848">
                  <c:v>189.3886</c:v>
                </c:pt>
                <c:pt idx="1849">
                  <c:v>191.64599999999999</c:v>
                </c:pt>
                <c:pt idx="1850">
                  <c:v>187.61150000000001</c:v>
                </c:pt>
                <c:pt idx="1851">
                  <c:v>186.70330000000001</c:v>
                </c:pt>
                <c:pt idx="1852">
                  <c:v>183.33969999999999</c:v>
                </c:pt>
                <c:pt idx="1853">
                  <c:v>183.33969999999999</c:v>
                </c:pt>
                <c:pt idx="1854">
                  <c:v>183.33969999999999</c:v>
                </c:pt>
                <c:pt idx="1855">
                  <c:v>185.4913</c:v>
                </c:pt>
                <c:pt idx="1856">
                  <c:v>189.11369999999999</c:v>
                </c:pt>
                <c:pt idx="1857">
                  <c:v>191.57159999999999</c:v>
                </c:pt>
                <c:pt idx="1858">
                  <c:v>198.22720000000001</c:v>
                </c:pt>
                <c:pt idx="1859">
                  <c:v>202.18</c:v>
                </c:pt>
                <c:pt idx="1860">
                  <c:v>202.18</c:v>
                </c:pt>
                <c:pt idx="1861">
                  <c:v>202.18</c:v>
                </c:pt>
                <c:pt idx="1862">
                  <c:v>203.96520000000001</c:v>
                </c:pt>
                <c:pt idx="1863">
                  <c:v>206.68600000000001</c:v>
                </c:pt>
                <c:pt idx="1864">
                  <c:v>205.1129</c:v>
                </c:pt>
                <c:pt idx="1865">
                  <c:v>208.8981</c:v>
                </c:pt>
                <c:pt idx="1866">
                  <c:v>203.58860000000001</c:v>
                </c:pt>
                <c:pt idx="1867">
                  <c:v>203.58860000000001</c:v>
                </c:pt>
                <c:pt idx="1868">
                  <c:v>203.58860000000001</c:v>
                </c:pt>
                <c:pt idx="1869">
                  <c:v>203.70590000000001</c:v>
                </c:pt>
                <c:pt idx="1870">
                  <c:v>202.7064</c:v>
                </c:pt>
                <c:pt idx="1871">
                  <c:v>201.3586</c:v>
                </c:pt>
                <c:pt idx="1872">
                  <c:v>204.73390000000001</c:v>
                </c:pt>
                <c:pt idx="1873">
                  <c:v>200.46260000000001</c:v>
                </c:pt>
                <c:pt idx="1874">
                  <c:v>200.46260000000001</c:v>
                </c:pt>
                <c:pt idx="1875">
                  <c:v>200.46260000000001</c:v>
                </c:pt>
                <c:pt idx="1876">
                  <c:v>199.15369999999999</c:v>
                </c:pt>
                <c:pt idx="1877">
                  <c:v>198.9933</c:v>
                </c:pt>
                <c:pt idx="1878">
                  <c:v>203.79409999999999</c:v>
                </c:pt>
                <c:pt idx="1879">
                  <c:v>207.38820000000001</c:v>
                </c:pt>
                <c:pt idx="1880">
                  <c:v>206.44669999999999</c:v>
                </c:pt>
                <c:pt idx="1881">
                  <c:v>206.44669999999999</c:v>
                </c:pt>
                <c:pt idx="1882">
                  <c:v>206.44669999999999</c:v>
                </c:pt>
                <c:pt idx="1883">
                  <c:v>205.8502</c:v>
                </c:pt>
                <c:pt idx="1884">
                  <c:v>207.12430000000001</c:v>
                </c:pt>
                <c:pt idx="1885">
                  <c:v>210.6078</c:v>
                </c:pt>
                <c:pt idx="1886">
                  <c:v>212.43989999999999</c:v>
                </c:pt>
                <c:pt idx="1887">
                  <c:v>217.62549999999999</c:v>
                </c:pt>
                <c:pt idx="1888">
                  <c:v>217.62549999999999</c:v>
                </c:pt>
                <c:pt idx="1889">
                  <c:v>217.62549999999999</c:v>
                </c:pt>
                <c:pt idx="1890">
                  <c:v>216.7312</c:v>
                </c:pt>
                <c:pt idx="1891">
                  <c:v>214.60480000000001</c:v>
                </c:pt>
                <c:pt idx="1892">
                  <c:v>214.17750000000001</c:v>
                </c:pt>
                <c:pt idx="1893">
                  <c:v>219.1788</c:v>
                </c:pt>
                <c:pt idx="1894">
                  <c:v>219.11920000000001</c:v>
                </c:pt>
                <c:pt idx="1895">
                  <c:v>219.11920000000001</c:v>
                </c:pt>
                <c:pt idx="1896">
                  <c:v>219.11920000000001</c:v>
                </c:pt>
                <c:pt idx="1897">
                  <c:v>214.78149999999999</c:v>
                </c:pt>
                <c:pt idx="1898">
                  <c:v>211.8143</c:v>
                </c:pt>
                <c:pt idx="1899">
                  <c:v>207.3622</c:v>
                </c:pt>
                <c:pt idx="1900">
                  <c:v>210.55189999999999</c:v>
                </c:pt>
                <c:pt idx="1901">
                  <c:v>216.31280000000001</c:v>
                </c:pt>
                <c:pt idx="1902">
                  <c:v>216.31280000000001</c:v>
                </c:pt>
                <c:pt idx="1903">
                  <c:v>216.31280000000001</c:v>
                </c:pt>
                <c:pt idx="1904">
                  <c:v>217.9177</c:v>
                </c:pt>
                <c:pt idx="1905">
                  <c:v>222.53970000000001</c:v>
                </c:pt>
                <c:pt idx="1906">
                  <c:v>225.6241</c:v>
                </c:pt>
                <c:pt idx="1907">
                  <c:v>229.55410000000001</c:v>
                </c:pt>
                <c:pt idx="1908">
                  <c:v>230.85310000000001</c:v>
                </c:pt>
                <c:pt idx="1909">
                  <c:v>230.85310000000001</c:v>
                </c:pt>
                <c:pt idx="1910">
                  <c:v>230.85310000000001</c:v>
                </c:pt>
                <c:pt idx="1911">
                  <c:v>231.99950000000001</c:v>
                </c:pt>
                <c:pt idx="1912">
                  <c:v>228.9701</c:v>
                </c:pt>
                <c:pt idx="1913">
                  <c:v>224.58779999999999</c:v>
                </c:pt>
                <c:pt idx="1914">
                  <c:v>216.05539999999999</c:v>
                </c:pt>
                <c:pt idx="1915">
                  <c:v>219.1815</c:v>
                </c:pt>
                <c:pt idx="1916">
                  <c:v>219.1815</c:v>
                </c:pt>
                <c:pt idx="1917">
                  <c:v>219.1815</c:v>
                </c:pt>
                <c:pt idx="1918">
                  <c:v>210.08459999999999</c:v>
                </c:pt>
                <c:pt idx="1919">
                  <c:v>207.2723</c:v>
                </c:pt>
                <c:pt idx="1920">
                  <c:v>207.74440000000001</c:v>
                </c:pt>
                <c:pt idx="1921">
                  <c:v>211.3168</c:v>
                </c:pt>
                <c:pt idx="1922">
                  <c:v>218.69929999999999</c:v>
                </c:pt>
                <c:pt idx="1923">
                  <c:v>218.69929999999999</c:v>
                </c:pt>
                <c:pt idx="1924">
                  <c:v>218.69929999999999</c:v>
                </c:pt>
                <c:pt idx="1925">
                  <c:v>213.52440000000001</c:v>
                </c:pt>
                <c:pt idx="1926">
                  <c:v>206.48679999999999</c:v>
                </c:pt>
                <c:pt idx="1927">
                  <c:v>195.80719999999999</c:v>
                </c:pt>
                <c:pt idx="1928">
                  <c:v>190.40039999999999</c:v>
                </c:pt>
                <c:pt idx="1929">
                  <c:v>178.06139999999999</c:v>
                </c:pt>
                <c:pt idx="1930">
                  <c:v>178.06139999999999</c:v>
                </c:pt>
                <c:pt idx="1931">
                  <c:v>178.06139999999999</c:v>
                </c:pt>
                <c:pt idx="1932">
                  <c:v>189.11009999999999</c:v>
                </c:pt>
                <c:pt idx="1933">
                  <c:v>196.4727</c:v>
                </c:pt>
                <c:pt idx="1934">
                  <c:v>193.5942</c:v>
                </c:pt>
                <c:pt idx="1935">
                  <c:v>192.5966</c:v>
                </c:pt>
                <c:pt idx="1936">
                  <c:v>193.3047</c:v>
                </c:pt>
                <c:pt idx="1937">
                  <c:v>193.3047</c:v>
                </c:pt>
                <c:pt idx="1938">
                  <c:v>193.3047</c:v>
                </c:pt>
                <c:pt idx="1939">
                  <c:v>188.22049999999999</c:v>
                </c:pt>
                <c:pt idx="1940">
                  <c:v>194.92269999999999</c:v>
                </c:pt>
                <c:pt idx="1941">
                  <c:v>195.46420000000001</c:v>
                </c:pt>
                <c:pt idx="1942">
                  <c:v>199.28579999999999</c:v>
                </c:pt>
                <c:pt idx="1943">
                  <c:v>201.62569999999999</c:v>
                </c:pt>
                <c:pt idx="1944">
                  <c:v>201.62569999999999</c:v>
                </c:pt>
                <c:pt idx="1945">
                  <c:v>201.62569999999999</c:v>
                </c:pt>
                <c:pt idx="1946">
                  <c:v>204.82910000000001</c:v>
                </c:pt>
                <c:pt idx="1947">
                  <c:v>200.69220000000001</c:v>
                </c:pt>
                <c:pt idx="1948">
                  <c:v>195.43879999999999</c:v>
                </c:pt>
                <c:pt idx="1949">
                  <c:v>195.23050000000001</c:v>
                </c:pt>
                <c:pt idx="1950">
                  <c:v>199.071</c:v>
                </c:pt>
                <c:pt idx="1951">
                  <c:v>199.071</c:v>
                </c:pt>
                <c:pt idx="1952">
                  <c:v>199.071</c:v>
                </c:pt>
                <c:pt idx="1953">
                  <c:v>192.5429</c:v>
                </c:pt>
                <c:pt idx="1954">
                  <c:v>188.7389</c:v>
                </c:pt>
                <c:pt idx="1955">
                  <c:v>178.79069999999999</c:v>
                </c:pt>
                <c:pt idx="1956">
                  <c:v>182.47120000000001</c:v>
                </c:pt>
                <c:pt idx="1957">
                  <c:v>186.09379999999999</c:v>
                </c:pt>
                <c:pt idx="1958">
                  <c:v>186.09379999999999</c:v>
                </c:pt>
                <c:pt idx="1959">
                  <c:v>186.09379999999999</c:v>
                </c:pt>
                <c:pt idx="1960">
                  <c:v>187.6138</c:v>
                </c:pt>
                <c:pt idx="1961">
                  <c:v>193.4632</c:v>
                </c:pt>
                <c:pt idx="1962">
                  <c:v>189.80430000000001</c:v>
                </c:pt>
                <c:pt idx="1963">
                  <c:v>186.04910000000001</c:v>
                </c:pt>
                <c:pt idx="1964">
                  <c:v>178.4693</c:v>
                </c:pt>
                <c:pt idx="1965">
                  <c:v>178.4693</c:v>
                </c:pt>
                <c:pt idx="1966">
                  <c:v>178.4693</c:v>
                </c:pt>
                <c:pt idx="1967">
                  <c:v>174.77500000000001</c:v>
                </c:pt>
                <c:pt idx="1968">
                  <c:v>169.40459999999999</c:v>
                </c:pt>
                <c:pt idx="1969">
                  <c:v>172.542</c:v>
                </c:pt>
                <c:pt idx="1970">
                  <c:v>172.58500000000001</c:v>
                </c:pt>
                <c:pt idx="1971">
                  <c:v>172.86600000000001</c:v>
                </c:pt>
                <c:pt idx="1972">
                  <c:v>172.86600000000001</c:v>
                </c:pt>
                <c:pt idx="1973">
                  <c:v>172.86600000000001</c:v>
                </c:pt>
                <c:pt idx="1974">
                  <c:v>173.934</c:v>
                </c:pt>
                <c:pt idx="1975">
                  <c:v>183.91800000000001</c:v>
                </c:pt>
                <c:pt idx="1976">
                  <c:v>181.10599999999999</c:v>
                </c:pt>
                <c:pt idx="1977">
                  <c:v>188.01599999999999</c:v>
                </c:pt>
                <c:pt idx="1978">
                  <c:v>198.41499999999999</c:v>
                </c:pt>
                <c:pt idx="1979">
                  <c:v>198.41499999999999</c:v>
                </c:pt>
                <c:pt idx="1980">
                  <c:v>198.41499999999999</c:v>
                </c:pt>
                <c:pt idx="1981">
                  <c:v>199.2</c:v>
                </c:pt>
                <c:pt idx="1982">
                  <c:v>197.738</c:v>
                </c:pt>
                <c:pt idx="1983">
                  <c:v>199.423</c:v>
                </c:pt>
                <c:pt idx="1984">
                  <c:v>199.53</c:v>
                </c:pt>
                <c:pt idx="1985">
                  <c:v>199.12</c:v>
                </c:pt>
                <c:pt idx="1986">
                  <c:v>199.12</c:v>
                </c:pt>
                <c:pt idx="1987">
                  <c:v>199.12</c:v>
                </c:pt>
                <c:pt idx="1988">
                  <c:v>196.74799999999999</c:v>
                </c:pt>
                <c:pt idx="1989">
                  <c:v>198.53899999999999</c:v>
                </c:pt>
                <c:pt idx="1990">
                  <c:v>197.56200000000001</c:v>
                </c:pt>
                <c:pt idx="1991">
                  <c:v>198.792</c:v>
                </c:pt>
                <c:pt idx="1992">
                  <c:v>199.369</c:v>
                </c:pt>
                <c:pt idx="1993">
                  <c:v>199.369</c:v>
                </c:pt>
                <c:pt idx="1994">
                  <c:v>199.369</c:v>
                </c:pt>
                <c:pt idx="1995">
                  <c:v>204.45699999999999</c:v>
                </c:pt>
                <c:pt idx="1996">
                  <c:v>207.44800000000001</c:v>
                </c:pt>
                <c:pt idx="1997">
                  <c:v>208.971</c:v>
                </c:pt>
                <c:pt idx="1998">
                  <c:v>203.292</c:v>
                </c:pt>
                <c:pt idx="1999">
                  <c:v>199.72399999999999</c:v>
                </c:pt>
                <c:pt idx="2000">
                  <c:v>199.72399999999999</c:v>
                </c:pt>
                <c:pt idx="2001">
                  <c:v>199.72399999999999</c:v>
                </c:pt>
                <c:pt idx="2002">
                  <c:v>199.87899999999999</c:v>
                </c:pt>
                <c:pt idx="2003">
                  <c:v>197.374</c:v>
                </c:pt>
                <c:pt idx="2004">
                  <c:v>199.34700000000001</c:v>
                </c:pt>
                <c:pt idx="2005">
                  <c:v>194.55600000000001</c:v>
                </c:pt>
                <c:pt idx="2006">
                  <c:v>198.786</c:v>
                </c:pt>
                <c:pt idx="2007">
                  <c:v>198.786</c:v>
                </c:pt>
                <c:pt idx="2008">
                  <c:v>198.786</c:v>
                </c:pt>
                <c:pt idx="2009">
                  <c:v>200.33199999999999</c:v>
                </c:pt>
                <c:pt idx="2010">
                  <c:v>200.84</c:v>
                </c:pt>
                <c:pt idx="2011">
                  <c:v>193.55600000000001</c:v>
                </c:pt>
                <c:pt idx="2012">
                  <c:v>194.87299999999999</c:v>
                </c:pt>
                <c:pt idx="2013">
                  <c:v>199.10900000000001</c:v>
                </c:pt>
                <c:pt idx="2014">
                  <c:v>199.10900000000001</c:v>
                </c:pt>
                <c:pt idx="2015">
                  <c:v>199.10900000000001</c:v>
                </c:pt>
                <c:pt idx="2016">
                  <c:v>197.11500000000001</c:v>
                </c:pt>
                <c:pt idx="2017">
                  <c:v>195.53700000000001</c:v>
                </c:pt>
                <c:pt idx="2018">
                  <c:v>199.5</c:v>
                </c:pt>
                <c:pt idx="2019">
                  <c:v>203.20699999999999</c:v>
                </c:pt>
                <c:pt idx="2020">
                  <c:v>207.24700000000001</c:v>
                </c:pt>
                <c:pt idx="2021">
                  <c:v>207.24700000000001</c:v>
                </c:pt>
                <c:pt idx="2022">
                  <c:v>207.24700000000001</c:v>
                </c:pt>
                <c:pt idx="2023">
                  <c:v>209.93899999999999</c:v>
                </c:pt>
                <c:pt idx="2024">
                  <c:v>204.75</c:v>
                </c:pt>
                <c:pt idx="2025">
                  <c:v>201.01499999999999</c:v>
                </c:pt>
                <c:pt idx="2026">
                  <c:v>205.161</c:v>
                </c:pt>
                <c:pt idx="2027">
                  <c:v>199.67599999999999</c:v>
                </c:pt>
                <c:pt idx="2028">
                  <c:v>199.67599999999999</c:v>
                </c:pt>
                <c:pt idx="2029">
                  <c:v>199.67599999999999</c:v>
                </c:pt>
                <c:pt idx="2030">
                  <c:v>196.28100000000001</c:v>
                </c:pt>
                <c:pt idx="2031">
                  <c:v>197.28100000000001</c:v>
                </c:pt>
                <c:pt idx="2032">
                  <c:v>195.59200000000001</c:v>
                </c:pt>
                <c:pt idx="2033">
                  <c:v>188.816</c:v>
                </c:pt>
                <c:pt idx="2034">
                  <c:v>182.40799999999999</c:v>
                </c:pt>
                <c:pt idx="2035">
                  <c:v>182.40799999999999</c:v>
                </c:pt>
                <c:pt idx="2036">
                  <c:v>182.40799999999999</c:v>
                </c:pt>
                <c:pt idx="2037">
                  <c:v>186.548</c:v>
                </c:pt>
                <c:pt idx="2038">
                  <c:v>184.13800000000001</c:v>
                </c:pt>
                <c:pt idx="2039">
                  <c:v>182.07499999999999</c:v>
                </c:pt>
                <c:pt idx="2040">
                  <c:v>182.37100000000001</c:v>
                </c:pt>
                <c:pt idx="2041">
                  <c:v>182.96799999999999</c:v>
                </c:pt>
                <c:pt idx="2042">
                  <c:v>182.96799999999999</c:v>
                </c:pt>
                <c:pt idx="2043">
                  <c:v>182.96799999999999</c:v>
                </c:pt>
                <c:pt idx="2044">
                  <c:v>185.05</c:v>
                </c:pt>
                <c:pt idx="2045">
                  <c:v>186.71600000000001</c:v>
                </c:pt>
                <c:pt idx="2046">
                  <c:v>188.67</c:v>
                </c:pt>
                <c:pt idx="2047">
                  <c:v>186.26</c:v>
                </c:pt>
                <c:pt idx="2048">
                  <c:v>185.90199999999999</c:v>
                </c:pt>
                <c:pt idx="2049">
                  <c:v>185.90199999999999</c:v>
                </c:pt>
                <c:pt idx="2050">
                  <c:v>185.90199999999999</c:v>
                </c:pt>
                <c:pt idx="2051">
                  <c:v>189.53</c:v>
                </c:pt>
                <c:pt idx="2052">
                  <c:v>190.22499999999999</c:v>
                </c:pt>
                <c:pt idx="2053">
                  <c:v>190.92599999999999</c:v>
                </c:pt>
                <c:pt idx="2054">
                  <c:v>193.81700000000001</c:v>
                </c:pt>
                <c:pt idx="2055">
                  <c:v>194.571</c:v>
                </c:pt>
                <c:pt idx="2056">
                  <c:v>194.571</c:v>
                </c:pt>
                <c:pt idx="2057">
                  <c:v>194.571</c:v>
                </c:pt>
                <c:pt idx="2058">
                  <c:v>195.39099999999999</c:v>
                </c:pt>
                <c:pt idx="2059">
                  <c:v>196.14099999999999</c:v>
                </c:pt>
                <c:pt idx="2060">
                  <c:v>197.47900000000001</c:v>
                </c:pt>
                <c:pt idx="2061">
                  <c:v>199.50800000000001</c:v>
                </c:pt>
                <c:pt idx="2062">
                  <c:v>199.88900000000001</c:v>
                </c:pt>
                <c:pt idx="2063">
                  <c:v>199.88900000000001</c:v>
                </c:pt>
                <c:pt idx="2064">
                  <c:v>199.88900000000001</c:v>
                </c:pt>
                <c:pt idx="2065">
                  <c:v>201.82300000000001</c:v>
                </c:pt>
                <c:pt idx="2066">
                  <c:v>202.25800000000001</c:v>
                </c:pt>
                <c:pt idx="2067">
                  <c:v>201.20099999999999</c:v>
                </c:pt>
                <c:pt idx="2068">
                  <c:v>204.33500000000001</c:v>
                </c:pt>
                <c:pt idx="2069">
                  <c:v>206.136</c:v>
                </c:pt>
                <c:pt idx="2070">
                  <c:v>206.136</c:v>
                </c:pt>
                <c:pt idx="2071">
                  <c:v>206.136</c:v>
                </c:pt>
                <c:pt idx="2072">
                  <c:v>206.70599999999999</c:v>
                </c:pt>
                <c:pt idx="2073">
                  <c:v>201.31200000000001</c:v>
                </c:pt>
                <c:pt idx="2074">
                  <c:v>196.01</c:v>
                </c:pt>
                <c:pt idx="2075">
                  <c:v>198.506</c:v>
                </c:pt>
                <c:pt idx="2076">
                  <c:v>192.428</c:v>
                </c:pt>
                <c:pt idx="2077">
                  <c:v>192.428</c:v>
                </c:pt>
                <c:pt idx="2078">
                  <c:v>192.428</c:v>
                </c:pt>
                <c:pt idx="2079">
                  <c:v>187.73500000000001</c:v>
                </c:pt>
                <c:pt idx="2080">
                  <c:v>184.15799999999999</c:v>
                </c:pt>
                <c:pt idx="2081">
                  <c:v>184.79</c:v>
                </c:pt>
                <c:pt idx="2082">
                  <c:v>187.18899999999999</c:v>
                </c:pt>
                <c:pt idx="2083">
                  <c:v>184.69200000000001</c:v>
                </c:pt>
                <c:pt idx="2084">
                  <c:v>184.69200000000001</c:v>
                </c:pt>
                <c:pt idx="2085">
                  <c:v>184.69200000000001</c:v>
                </c:pt>
                <c:pt idx="2086">
                  <c:v>180.24799999999999</c:v>
                </c:pt>
                <c:pt idx="2087">
                  <c:v>185.88200000000001</c:v>
                </c:pt>
                <c:pt idx="2088">
                  <c:v>186.93600000000001</c:v>
                </c:pt>
                <c:pt idx="2089">
                  <c:v>182.85499999999999</c:v>
                </c:pt>
                <c:pt idx="2090">
                  <c:v>177.94</c:v>
                </c:pt>
                <c:pt idx="2091">
                  <c:v>177.94</c:v>
                </c:pt>
                <c:pt idx="2092">
                  <c:v>177.94</c:v>
                </c:pt>
                <c:pt idx="2093">
                  <c:v>175.84899999999999</c:v>
                </c:pt>
                <c:pt idx="2094">
                  <c:v>172.345</c:v>
                </c:pt>
                <c:pt idx="2095">
                  <c:v>169.755</c:v>
                </c:pt>
                <c:pt idx="2096">
                  <c:v>172.34700000000001</c:v>
                </c:pt>
                <c:pt idx="2097">
                  <c:v>166.44900000000001</c:v>
                </c:pt>
                <c:pt idx="2098">
                  <c:v>166.44900000000001</c:v>
                </c:pt>
                <c:pt idx="2099">
                  <c:v>166.44900000000001</c:v>
                </c:pt>
                <c:pt idx="2100">
                  <c:v>165.35599999999999</c:v>
                </c:pt>
                <c:pt idx="2101">
                  <c:v>161.68600000000001</c:v>
                </c:pt>
                <c:pt idx="2102">
                  <c:v>164.511</c:v>
                </c:pt>
                <c:pt idx="2103">
                  <c:v>163.12100000000001</c:v>
                </c:pt>
                <c:pt idx="2104">
                  <c:v>159.49100000000001</c:v>
                </c:pt>
                <c:pt idx="2105">
                  <c:v>159.49100000000001</c:v>
                </c:pt>
                <c:pt idx="2106">
                  <c:v>159.49100000000001</c:v>
                </c:pt>
                <c:pt idx="2107">
                  <c:v>157.697</c:v>
                </c:pt>
                <c:pt idx="2108">
                  <c:v>153.80600000000001</c:v>
                </c:pt>
                <c:pt idx="2109">
                  <c:v>147.518</c:v>
                </c:pt>
                <c:pt idx="2110">
                  <c:v>145.078</c:v>
                </c:pt>
                <c:pt idx="2111">
                  <c:v>154.28700000000001</c:v>
                </c:pt>
                <c:pt idx="2112">
                  <c:v>154.28700000000001</c:v>
                </c:pt>
                <c:pt idx="2113">
                  <c:v>154.28700000000001</c:v>
                </c:pt>
                <c:pt idx="2114">
                  <c:v>153.036</c:v>
                </c:pt>
                <c:pt idx="2115">
                  <c:v>149.17099999999999</c:v>
                </c:pt>
                <c:pt idx="2116">
                  <c:v>144.684</c:v>
                </c:pt>
                <c:pt idx="2117">
                  <c:v>156.72999999999999</c:v>
                </c:pt>
                <c:pt idx="2118">
                  <c:v>159.97200000000001</c:v>
                </c:pt>
                <c:pt idx="2119">
                  <c:v>159.97200000000001</c:v>
                </c:pt>
                <c:pt idx="2120">
                  <c:v>159.97200000000001</c:v>
                </c:pt>
                <c:pt idx="2121">
                  <c:v>158.66499999999999</c:v>
                </c:pt>
                <c:pt idx="2122">
                  <c:v>156.697</c:v>
                </c:pt>
                <c:pt idx="2123">
                  <c:v>147.09800000000001</c:v>
                </c:pt>
                <c:pt idx="2124">
                  <c:v>149.065</c:v>
                </c:pt>
                <c:pt idx="2125">
                  <c:v>150.67500000000001</c:v>
                </c:pt>
                <c:pt idx="2126">
                  <c:v>150.67500000000001</c:v>
                </c:pt>
                <c:pt idx="2127">
                  <c:v>150.67500000000001</c:v>
                </c:pt>
                <c:pt idx="2128">
                  <c:v>146.994</c:v>
                </c:pt>
                <c:pt idx="2129">
                  <c:v>153.67699999999999</c:v>
                </c:pt>
                <c:pt idx="2130">
                  <c:v>154.03800000000001</c:v>
                </c:pt>
                <c:pt idx="2131">
                  <c:v>157.28899999999999</c:v>
                </c:pt>
                <c:pt idx="2132">
                  <c:v>158.67699999999999</c:v>
                </c:pt>
                <c:pt idx="2133">
                  <c:v>158.67699999999999</c:v>
                </c:pt>
                <c:pt idx="2134">
                  <c:v>158.67699999999999</c:v>
                </c:pt>
                <c:pt idx="2135">
                  <c:v>157.727</c:v>
                </c:pt>
                <c:pt idx="2136">
                  <c:v>157.48699999999999</c:v>
                </c:pt>
                <c:pt idx="2137">
                  <c:v>150.64599999999999</c:v>
                </c:pt>
                <c:pt idx="2138">
                  <c:v>148.589</c:v>
                </c:pt>
                <c:pt idx="2139">
                  <c:v>140.30099999999999</c:v>
                </c:pt>
                <c:pt idx="2140">
                  <c:v>140.30099999999999</c:v>
                </c:pt>
                <c:pt idx="2141">
                  <c:v>140.30099999999999</c:v>
                </c:pt>
                <c:pt idx="2142">
                  <c:v>137.82900000000001</c:v>
                </c:pt>
                <c:pt idx="2143">
                  <c:v>145.65700000000001</c:v>
                </c:pt>
                <c:pt idx="2144">
                  <c:v>147.09800000000001</c:v>
                </c:pt>
                <c:pt idx="2145">
                  <c:v>141.90600000000001</c:v>
                </c:pt>
                <c:pt idx="2146">
                  <c:v>142.35</c:v>
                </c:pt>
                <c:pt idx="2147">
                  <c:v>142.35</c:v>
                </c:pt>
                <c:pt idx="2148">
                  <c:v>142.35</c:v>
                </c:pt>
                <c:pt idx="2149">
                  <c:v>137.49</c:v>
                </c:pt>
                <c:pt idx="2150">
                  <c:v>137.648</c:v>
                </c:pt>
                <c:pt idx="2151">
                  <c:v>132.67599999999999</c:v>
                </c:pt>
                <c:pt idx="2152">
                  <c:v>133.13200000000001</c:v>
                </c:pt>
                <c:pt idx="2153">
                  <c:v>138.649</c:v>
                </c:pt>
                <c:pt idx="2154">
                  <c:v>138.649</c:v>
                </c:pt>
                <c:pt idx="2155">
                  <c:v>138.649</c:v>
                </c:pt>
                <c:pt idx="2156">
                  <c:v>138.79400000000001</c:v>
                </c:pt>
                <c:pt idx="2157">
                  <c:v>133.499</c:v>
                </c:pt>
                <c:pt idx="2158">
                  <c:v>132.36099999999999</c:v>
                </c:pt>
                <c:pt idx="2159">
                  <c:v>126.749</c:v>
                </c:pt>
                <c:pt idx="2160">
                  <c:v>128.60400000000001</c:v>
                </c:pt>
                <c:pt idx="2161">
                  <c:v>128.60400000000001</c:v>
                </c:pt>
                <c:pt idx="2162">
                  <c:v>128.60400000000001</c:v>
                </c:pt>
                <c:pt idx="2163">
                  <c:v>128.392</c:v>
                </c:pt>
                <c:pt idx="2164">
                  <c:v>139.93199999999999</c:v>
                </c:pt>
                <c:pt idx="2165">
                  <c:v>136.98599999999999</c:v>
                </c:pt>
                <c:pt idx="2166">
                  <c:v>134.18799999999999</c:v>
                </c:pt>
                <c:pt idx="2167">
                  <c:v>139.88900000000001</c:v>
                </c:pt>
                <c:pt idx="2168">
                  <c:v>139.88900000000001</c:v>
                </c:pt>
                <c:pt idx="2169">
                  <c:v>139.88900000000001</c:v>
                </c:pt>
                <c:pt idx="2170">
                  <c:v>145.44200000000001</c:v>
                </c:pt>
                <c:pt idx="2171">
                  <c:v>142.345</c:v>
                </c:pt>
                <c:pt idx="2172">
                  <c:v>137.006</c:v>
                </c:pt>
                <c:pt idx="2173">
                  <c:v>134.708</c:v>
                </c:pt>
                <c:pt idx="2174">
                  <c:v>129.09700000000001</c:v>
                </c:pt>
                <c:pt idx="2175">
                  <c:v>129.09700000000001</c:v>
                </c:pt>
                <c:pt idx="2176">
                  <c:v>129.09700000000001</c:v>
                </c:pt>
                <c:pt idx="2177">
                  <c:v>126.752</c:v>
                </c:pt>
                <c:pt idx="2178">
                  <c:v>123.241</c:v>
                </c:pt>
                <c:pt idx="2179">
                  <c:v>113.795</c:v>
                </c:pt>
                <c:pt idx="2180">
                  <c:v>113.59699999999999</c:v>
                </c:pt>
                <c:pt idx="2181">
                  <c:v>119.34699999999999</c:v>
                </c:pt>
                <c:pt idx="2182">
                  <c:v>119.34699999999999</c:v>
                </c:pt>
                <c:pt idx="2183">
                  <c:v>119.34699999999999</c:v>
                </c:pt>
                <c:pt idx="2184">
                  <c:v>119.804</c:v>
                </c:pt>
                <c:pt idx="2185">
                  <c:v>118.84399999999999</c:v>
                </c:pt>
                <c:pt idx="2186">
                  <c:v>119.783</c:v>
                </c:pt>
                <c:pt idx="2187">
                  <c:v>118.81</c:v>
                </c:pt>
                <c:pt idx="2188">
                  <c:v>116.16119999999999</c:v>
                </c:pt>
                <c:pt idx="2189">
                  <c:v>116.16119999999999</c:v>
                </c:pt>
                <c:pt idx="2190">
                  <c:v>116.16119999999999</c:v>
                </c:pt>
                <c:pt idx="2191">
                  <c:v>116.161</c:v>
                </c:pt>
                <c:pt idx="2192">
                  <c:v>109.90600000000001</c:v>
                </c:pt>
                <c:pt idx="2193">
                  <c:v>121.431</c:v>
                </c:pt>
                <c:pt idx="2194">
                  <c:v>123.687</c:v>
                </c:pt>
                <c:pt idx="2195">
                  <c:v>118.03700000000001</c:v>
                </c:pt>
                <c:pt idx="2196">
                  <c:v>118.03700000000001</c:v>
                </c:pt>
                <c:pt idx="2197">
                  <c:v>118.03700000000001</c:v>
                </c:pt>
                <c:pt idx="2198">
                  <c:v>117.75</c:v>
                </c:pt>
                <c:pt idx="2199">
                  <c:v>118.15600000000001</c:v>
                </c:pt>
                <c:pt idx="2200">
                  <c:v>120.417</c:v>
                </c:pt>
                <c:pt idx="2201">
                  <c:v>125.02800000000001</c:v>
                </c:pt>
                <c:pt idx="2202">
                  <c:v>124.563</c:v>
                </c:pt>
                <c:pt idx="2203">
                  <c:v>124.563</c:v>
                </c:pt>
                <c:pt idx="2204">
                  <c:v>124.563</c:v>
                </c:pt>
                <c:pt idx="2205">
                  <c:v>124.574</c:v>
                </c:pt>
                <c:pt idx="2206">
                  <c:v>122.934</c:v>
                </c:pt>
                <c:pt idx="2207">
                  <c:v>127.039</c:v>
                </c:pt>
                <c:pt idx="2208">
                  <c:v>132.846</c:v>
                </c:pt>
                <c:pt idx="2209">
                  <c:v>135.50399999999999</c:v>
                </c:pt>
                <c:pt idx="2210">
                  <c:v>135.50399999999999</c:v>
                </c:pt>
                <c:pt idx="2211">
                  <c:v>135.50399999999999</c:v>
                </c:pt>
                <c:pt idx="2212">
                  <c:v>133.56399999999999</c:v>
                </c:pt>
                <c:pt idx="2213">
                  <c:v>134.66900000000001</c:v>
                </c:pt>
                <c:pt idx="2214">
                  <c:v>135.33199999999999</c:v>
                </c:pt>
                <c:pt idx="2215">
                  <c:v>130.87700000000001</c:v>
                </c:pt>
                <c:pt idx="2216">
                  <c:v>131.21</c:v>
                </c:pt>
                <c:pt idx="2217">
                  <c:v>131.21</c:v>
                </c:pt>
                <c:pt idx="2218">
                  <c:v>131.21</c:v>
                </c:pt>
                <c:pt idx="2219">
                  <c:v>132.798</c:v>
                </c:pt>
                <c:pt idx="2220">
                  <c:v>133.09</c:v>
                </c:pt>
                <c:pt idx="2221">
                  <c:v>131.31899999999999</c:v>
                </c:pt>
                <c:pt idx="2222">
                  <c:v>131.774</c:v>
                </c:pt>
                <c:pt idx="2223">
                  <c:v>126.157</c:v>
                </c:pt>
                <c:pt idx="2224">
                  <c:v>126.157</c:v>
                </c:pt>
                <c:pt idx="2225">
                  <c:v>126.157</c:v>
                </c:pt>
                <c:pt idx="2226">
                  <c:v>124.467</c:v>
                </c:pt>
                <c:pt idx="2227">
                  <c:v>125.751</c:v>
                </c:pt>
                <c:pt idx="2228">
                  <c:v>121.768</c:v>
                </c:pt>
                <c:pt idx="2229">
                  <c:v>118.81100000000001</c:v>
                </c:pt>
                <c:pt idx="2230">
                  <c:v>113.232</c:v>
                </c:pt>
                <c:pt idx="2231">
                  <c:v>113.232</c:v>
                </c:pt>
                <c:pt idx="2232">
                  <c:v>113.232</c:v>
                </c:pt>
                <c:pt idx="2233">
                  <c:v>114.39700000000001</c:v>
                </c:pt>
                <c:pt idx="2234">
                  <c:v>112.164</c:v>
                </c:pt>
                <c:pt idx="2235">
                  <c:v>113.51600000000001</c:v>
                </c:pt>
                <c:pt idx="2236">
                  <c:v>117.69499999999999</c:v>
                </c:pt>
                <c:pt idx="2237">
                  <c:v>110.602</c:v>
                </c:pt>
                <c:pt idx="2238">
                  <c:v>110.602</c:v>
                </c:pt>
                <c:pt idx="2239">
                  <c:v>110.602</c:v>
                </c:pt>
                <c:pt idx="2240">
                  <c:v>110.21299999999999</c:v>
                </c:pt>
                <c:pt idx="2241">
                  <c:v>105.505</c:v>
                </c:pt>
                <c:pt idx="2242">
                  <c:v>102.54</c:v>
                </c:pt>
                <c:pt idx="2243">
                  <c:v>101.485</c:v>
                </c:pt>
                <c:pt idx="2244">
                  <c:v>100.67100000000001</c:v>
                </c:pt>
                <c:pt idx="2245">
                  <c:v>100.67100000000001</c:v>
                </c:pt>
                <c:pt idx="2246">
                  <c:v>100.67100000000001</c:v>
                </c:pt>
                <c:pt idx="2247">
                  <c:v>101.679</c:v>
                </c:pt>
                <c:pt idx="2248">
                  <c:v>98.516000000000005</c:v>
                </c:pt>
                <c:pt idx="2249">
                  <c:v>96.06</c:v>
                </c:pt>
                <c:pt idx="2250">
                  <c:v>98.096000000000004</c:v>
                </c:pt>
                <c:pt idx="2251">
                  <c:v>94.66</c:v>
                </c:pt>
                <c:pt idx="2252">
                  <c:v>94.66</c:v>
                </c:pt>
                <c:pt idx="2253">
                  <c:v>94.66</c:v>
                </c:pt>
                <c:pt idx="2254">
                  <c:v>96.938999999999993</c:v>
                </c:pt>
                <c:pt idx="2255">
                  <c:v>101.267</c:v>
                </c:pt>
                <c:pt idx="2256">
                  <c:v>101.86</c:v>
                </c:pt>
                <c:pt idx="2257">
                  <c:v>99.352999999999994</c:v>
                </c:pt>
                <c:pt idx="2258">
                  <c:v>93.415000000000006</c:v>
                </c:pt>
                <c:pt idx="2259">
                  <c:v>93.415000000000006</c:v>
                </c:pt>
                <c:pt idx="2260">
                  <c:v>93.415000000000006</c:v>
                </c:pt>
                <c:pt idx="2261">
                  <c:v>87.081000000000003</c:v>
                </c:pt>
                <c:pt idx="2262">
                  <c:v>90.215000000000003</c:v>
                </c:pt>
                <c:pt idx="2263">
                  <c:v>88.805000000000007</c:v>
                </c:pt>
                <c:pt idx="2264">
                  <c:v>88.647999999999996</c:v>
                </c:pt>
                <c:pt idx="2265">
                  <c:v>85.731999999999999</c:v>
                </c:pt>
                <c:pt idx="2266">
                  <c:v>85.731999999999999</c:v>
                </c:pt>
                <c:pt idx="2267">
                  <c:v>85.731999999999999</c:v>
                </c:pt>
                <c:pt idx="2268">
                  <c:v>88.126000000000005</c:v>
                </c:pt>
                <c:pt idx="2269">
                  <c:v>85.421000000000006</c:v>
                </c:pt>
                <c:pt idx="2270">
                  <c:v>85.406999999999996</c:v>
                </c:pt>
                <c:pt idx="2271">
                  <c:v>88.483000000000004</c:v>
                </c:pt>
                <c:pt idx="2272">
                  <c:v>91.417000000000002</c:v>
                </c:pt>
                <c:pt idx="2273">
                  <c:v>91.417000000000002</c:v>
                </c:pt>
                <c:pt idx="2274">
                  <c:v>91.417000000000002</c:v>
                </c:pt>
                <c:pt idx="2275">
                  <c:v>91.688999999999993</c:v>
                </c:pt>
                <c:pt idx="2276">
                  <c:v>93.573999999999998</c:v>
                </c:pt>
                <c:pt idx="2277">
                  <c:v>87.424000000000007</c:v>
                </c:pt>
                <c:pt idx="2278">
                  <c:v>84.703000000000003</c:v>
                </c:pt>
                <c:pt idx="2279">
                  <c:v>84.653000000000006</c:v>
                </c:pt>
                <c:pt idx="2280">
                  <c:v>84.653000000000006</c:v>
                </c:pt>
                <c:pt idx="2281">
                  <c:v>84.653000000000006</c:v>
                </c:pt>
                <c:pt idx="2282">
                  <c:v>82.715999999999994</c:v>
                </c:pt>
                <c:pt idx="2283">
                  <c:v>77.677000000000007</c:v>
                </c:pt>
                <c:pt idx="2284">
                  <c:v>76.841999999999999</c:v>
                </c:pt>
                <c:pt idx="2285">
                  <c:v>83.715999999999994</c:v>
                </c:pt>
                <c:pt idx="2286">
                  <c:v>80.876999999999995</c:v>
                </c:pt>
                <c:pt idx="2287">
                  <c:v>80.876999999999995</c:v>
                </c:pt>
                <c:pt idx="2288">
                  <c:v>80.876999999999995</c:v>
                </c:pt>
                <c:pt idx="2289">
                  <c:v>80.734999999999999</c:v>
                </c:pt>
                <c:pt idx="2290">
                  <c:v>85.24</c:v>
                </c:pt>
                <c:pt idx="2291">
                  <c:v>88.001999999999995</c:v>
                </c:pt>
                <c:pt idx="2292">
                  <c:v>90.471999999999994</c:v>
                </c:pt>
                <c:pt idx="2293">
                  <c:v>90.516999999999996</c:v>
                </c:pt>
                <c:pt idx="2294">
                  <c:v>90.516999999999996</c:v>
                </c:pt>
                <c:pt idx="2295">
                  <c:v>90.516999999999996</c:v>
                </c:pt>
                <c:pt idx="2296">
                  <c:v>88.046000000000006</c:v>
                </c:pt>
                <c:pt idx="2297">
                  <c:v>87.831999999999994</c:v>
                </c:pt>
                <c:pt idx="2298">
                  <c:v>96.471000000000004</c:v>
                </c:pt>
                <c:pt idx="2299">
                  <c:v>102.583</c:v>
                </c:pt>
                <c:pt idx="2300">
                  <c:v>102.414</c:v>
                </c:pt>
                <c:pt idx="2301">
                  <c:v>102.414</c:v>
                </c:pt>
                <c:pt idx="2302">
                  <c:v>102.414</c:v>
                </c:pt>
                <c:pt idx="2303">
                  <c:v>97.626000000000005</c:v>
                </c:pt>
                <c:pt idx="2304">
                  <c:v>95.593999999999994</c:v>
                </c:pt>
                <c:pt idx="2305">
                  <c:v>96.594999999999999</c:v>
                </c:pt>
                <c:pt idx="2306">
                  <c:v>95.870999999999995</c:v>
                </c:pt>
                <c:pt idx="2307">
                  <c:v>97.409000000000006</c:v>
                </c:pt>
                <c:pt idx="2308">
                  <c:v>97.409000000000006</c:v>
                </c:pt>
                <c:pt idx="2309">
                  <c:v>97.409000000000006</c:v>
                </c:pt>
                <c:pt idx="2310">
                  <c:v>99.147000000000006</c:v>
                </c:pt>
                <c:pt idx="2311">
                  <c:v>101.744</c:v>
                </c:pt>
                <c:pt idx="2312">
                  <c:v>103.90300000000001</c:v>
                </c:pt>
                <c:pt idx="2313">
                  <c:v>100.31699999999999</c:v>
                </c:pt>
                <c:pt idx="2314">
                  <c:v>102.071</c:v>
                </c:pt>
                <c:pt idx="2315">
                  <c:v>102.071</c:v>
                </c:pt>
                <c:pt idx="2316">
                  <c:v>102.071</c:v>
                </c:pt>
                <c:pt idx="2317">
                  <c:v>101.953</c:v>
                </c:pt>
                <c:pt idx="2318">
                  <c:v>102.41500000000001</c:v>
                </c:pt>
                <c:pt idx="2319">
                  <c:v>99.808000000000007</c:v>
                </c:pt>
                <c:pt idx="2320">
                  <c:v>99.024000000000001</c:v>
                </c:pt>
                <c:pt idx="2321">
                  <c:v>97.557000000000002</c:v>
                </c:pt>
                <c:pt idx="2322">
                  <c:v>97.557000000000002</c:v>
                </c:pt>
                <c:pt idx="2323">
                  <c:v>97.557000000000002</c:v>
                </c:pt>
                <c:pt idx="2324">
                  <c:v>95.894999999999996</c:v>
                </c:pt>
                <c:pt idx="2325">
                  <c:v>96.153999999999996</c:v>
                </c:pt>
                <c:pt idx="2326">
                  <c:v>98.320999999999998</c:v>
                </c:pt>
                <c:pt idx="2327">
                  <c:v>99.817999999999998</c:v>
                </c:pt>
                <c:pt idx="2328">
                  <c:v>99.998000000000005</c:v>
                </c:pt>
                <c:pt idx="2329">
                  <c:v>99.998000000000005</c:v>
                </c:pt>
                <c:pt idx="2330">
                  <c:v>99.998000000000005</c:v>
                </c:pt>
                <c:pt idx="2331">
                  <c:v>103.907</c:v>
                </c:pt>
                <c:pt idx="2332">
                  <c:v>104.688</c:v>
                </c:pt>
                <c:pt idx="2333">
                  <c:v>102.27</c:v>
                </c:pt>
                <c:pt idx="2334">
                  <c:v>103.146</c:v>
                </c:pt>
                <c:pt idx="2335">
                  <c:v>101.35</c:v>
                </c:pt>
                <c:pt idx="2336">
                  <c:v>101.35</c:v>
                </c:pt>
                <c:pt idx="2337">
                  <c:v>101.35</c:v>
                </c:pt>
                <c:pt idx="2338">
                  <c:v>101.20099999999999</c:v>
                </c:pt>
                <c:pt idx="2339">
                  <c:v>98.06</c:v>
                </c:pt>
                <c:pt idx="2340">
                  <c:v>93.286000000000001</c:v>
                </c:pt>
                <c:pt idx="2341">
                  <c:v>93.472999999999999</c:v>
                </c:pt>
                <c:pt idx="2342">
                  <c:v>94.549000000000007</c:v>
                </c:pt>
                <c:pt idx="2343">
                  <c:v>94.549000000000007</c:v>
                </c:pt>
                <c:pt idx="2344">
                  <c:v>94.549000000000007</c:v>
                </c:pt>
                <c:pt idx="2345">
                  <c:v>95.06</c:v>
                </c:pt>
                <c:pt idx="2346">
                  <c:v>98.251999999999995</c:v>
                </c:pt>
                <c:pt idx="2347">
                  <c:v>97.44</c:v>
                </c:pt>
                <c:pt idx="2348">
                  <c:v>99.531999999999996</c:v>
                </c:pt>
                <c:pt idx="2349">
                  <c:v>97.792000000000002</c:v>
                </c:pt>
                <c:pt idx="2350">
                  <c:v>97.792000000000002</c:v>
                </c:pt>
                <c:pt idx="2351">
                  <c:v>97.792000000000002</c:v>
                </c:pt>
                <c:pt idx="2352">
                  <c:v>95.564999999999998</c:v>
                </c:pt>
                <c:pt idx="2353">
                  <c:v>93.489000000000004</c:v>
                </c:pt>
                <c:pt idx="2354">
                  <c:v>91.680999999999997</c:v>
                </c:pt>
                <c:pt idx="2355">
                  <c:v>88.186000000000007</c:v>
                </c:pt>
                <c:pt idx="2356">
                  <c:v>86.751000000000005</c:v>
                </c:pt>
                <c:pt idx="2357">
                  <c:v>86.751000000000005</c:v>
                </c:pt>
                <c:pt idx="2358">
                  <c:v>86.751000000000005</c:v>
                </c:pt>
                <c:pt idx="2359">
                  <c:v>85.287999999999997</c:v>
                </c:pt>
                <c:pt idx="2360">
                  <c:v>85.644999999999996</c:v>
                </c:pt>
                <c:pt idx="2361">
                  <c:v>86.043000000000006</c:v>
                </c:pt>
                <c:pt idx="2362">
                  <c:v>87.239000000000004</c:v>
                </c:pt>
                <c:pt idx="2363">
                  <c:v>87.289000000000001</c:v>
                </c:pt>
                <c:pt idx="2364">
                  <c:v>87.289000000000001</c:v>
                </c:pt>
                <c:pt idx="2365">
                  <c:v>87.289000000000001</c:v>
                </c:pt>
                <c:pt idx="2366">
                  <c:v>88.254999999999995</c:v>
                </c:pt>
                <c:pt idx="2367">
                  <c:v>88.274000000000001</c:v>
                </c:pt>
                <c:pt idx="2368">
                  <c:v>88.459000000000003</c:v>
                </c:pt>
                <c:pt idx="2369">
                  <c:v>90.269000000000005</c:v>
                </c:pt>
                <c:pt idx="2370">
                  <c:v>91.12</c:v>
                </c:pt>
                <c:pt idx="2371">
                  <c:v>91.12</c:v>
                </c:pt>
                <c:pt idx="2372">
                  <c:v>91.12</c:v>
                </c:pt>
                <c:pt idx="2373">
                  <c:v>91.805999999999997</c:v>
                </c:pt>
                <c:pt idx="2374">
                  <c:v>91.411000000000001</c:v>
                </c:pt>
                <c:pt idx="2375">
                  <c:v>90.795000000000002</c:v>
                </c:pt>
                <c:pt idx="2376">
                  <c:v>87.326999999999998</c:v>
                </c:pt>
                <c:pt idx="2377">
                  <c:v>82.819000000000003</c:v>
                </c:pt>
                <c:pt idx="2378">
                  <c:v>82.819000000000003</c:v>
                </c:pt>
                <c:pt idx="2379">
                  <c:v>82.819000000000003</c:v>
                </c:pt>
                <c:pt idx="2380">
                  <c:v>83.152000000000001</c:v>
                </c:pt>
                <c:pt idx="2381">
                  <c:v>81.051000000000002</c:v>
                </c:pt>
                <c:pt idx="2382">
                  <c:v>81.421999999999997</c:v>
                </c:pt>
                <c:pt idx="2383">
                  <c:v>86.909000000000006</c:v>
                </c:pt>
                <c:pt idx="2384">
                  <c:v>87.37</c:v>
                </c:pt>
                <c:pt idx="2385">
                  <c:v>87.37</c:v>
                </c:pt>
                <c:pt idx="2386">
                  <c:v>87.37</c:v>
                </c:pt>
                <c:pt idx="2387">
                  <c:v>85.034999999999997</c:v>
                </c:pt>
                <c:pt idx="2388">
                  <c:v>85.534000000000006</c:v>
                </c:pt>
                <c:pt idx="2389">
                  <c:v>83.093999999999994</c:v>
                </c:pt>
                <c:pt idx="2390">
                  <c:v>85.564999999999998</c:v>
                </c:pt>
                <c:pt idx="2391">
                  <c:v>84.423000000000002</c:v>
                </c:pt>
                <c:pt idx="2392">
                  <c:v>84.423000000000002</c:v>
                </c:pt>
                <c:pt idx="2393">
                  <c:v>84.423000000000002</c:v>
                </c:pt>
                <c:pt idx="2394">
                  <c:v>82.837000000000003</c:v>
                </c:pt>
                <c:pt idx="2395">
                  <c:v>82.221999999999994</c:v>
                </c:pt>
                <c:pt idx="2396">
                  <c:v>83.528000000000006</c:v>
                </c:pt>
                <c:pt idx="2397">
                  <c:v>84.537999999999997</c:v>
                </c:pt>
                <c:pt idx="2398">
                  <c:v>84.677000000000007</c:v>
                </c:pt>
                <c:pt idx="2399">
                  <c:v>84.677000000000007</c:v>
                </c:pt>
                <c:pt idx="2400">
                  <c:v>84.677000000000007</c:v>
                </c:pt>
                <c:pt idx="2401">
                  <c:v>84.72</c:v>
                </c:pt>
                <c:pt idx="2402">
                  <c:v>85.516000000000005</c:v>
                </c:pt>
                <c:pt idx="2403">
                  <c:v>87.406999999999996</c:v>
                </c:pt>
                <c:pt idx="2404">
                  <c:v>89.364999999999995</c:v>
                </c:pt>
                <c:pt idx="2405">
                  <c:v>88.372</c:v>
                </c:pt>
                <c:pt idx="2406">
                  <c:v>88.372</c:v>
                </c:pt>
                <c:pt idx="2407">
                  <c:v>88.372</c:v>
                </c:pt>
                <c:pt idx="2408">
                  <c:v>86.813000000000002</c:v>
                </c:pt>
                <c:pt idx="2409">
                  <c:v>86.658000000000001</c:v>
                </c:pt>
                <c:pt idx="2410">
                  <c:v>83.763999999999996</c:v>
                </c:pt>
                <c:pt idx="2411">
                  <c:v>82.978999999999999</c:v>
                </c:pt>
                <c:pt idx="2412">
                  <c:v>82.570999999999998</c:v>
                </c:pt>
                <c:pt idx="2413">
                  <c:v>82.570999999999998</c:v>
                </c:pt>
                <c:pt idx="2414">
                  <c:v>82.570999999999998</c:v>
                </c:pt>
                <c:pt idx="2415">
                  <c:v>83.058000000000007</c:v>
                </c:pt>
                <c:pt idx="2416">
                  <c:v>82.834999999999994</c:v>
                </c:pt>
                <c:pt idx="2417">
                  <c:v>81.03</c:v>
                </c:pt>
                <c:pt idx="2418">
                  <c:v>81.262</c:v>
                </c:pt>
                <c:pt idx="2419">
                  <c:v>78.256</c:v>
                </c:pt>
                <c:pt idx="2420">
                  <c:v>78.256</c:v>
                </c:pt>
                <c:pt idx="2421">
                  <c:v>78.256</c:v>
                </c:pt>
                <c:pt idx="2422">
                  <c:v>78.262</c:v>
                </c:pt>
                <c:pt idx="2423">
                  <c:v>76.77</c:v>
                </c:pt>
                <c:pt idx="2424">
                  <c:v>77.912000000000006</c:v>
                </c:pt>
                <c:pt idx="2425">
                  <c:v>77.013000000000005</c:v>
                </c:pt>
                <c:pt idx="2426">
                  <c:v>80.588999999999999</c:v>
                </c:pt>
                <c:pt idx="2427">
                  <c:v>80.588999999999999</c:v>
                </c:pt>
                <c:pt idx="2428">
                  <c:v>80.588999999999999</c:v>
                </c:pt>
                <c:pt idx="2429">
                  <c:v>80.872</c:v>
                </c:pt>
                <c:pt idx="2430">
                  <c:v>78.888999999999996</c:v>
                </c:pt>
                <c:pt idx="2431">
                  <c:v>77.510000000000005</c:v>
                </c:pt>
                <c:pt idx="2432">
                  <c:v>74.176000000000002</c:v>
                </c:pt>
                <c:pt idx="2433">
                  <c:v>74.563999999999993</c:v>
                </c:pt>
                <c:pt idx="2434">
                  <c:v>74.563999999999993</c:v>
                </c:pt>
                <c:pt idx="2435">
                  <c:v>74.563999999999993</c:v>
                </c:pt>
                <c:pt idx="2436">
                  <c:v>73.977000000000004</c:v>
                </c:pt>
                <c:pt idx="2437">
                  <c:v>72.816000000000003</c:v>
                </c:pt>
                <c:pt idx="2438">
                  <c:v>71.561999999999998</c:v>
                </c:pt>
                <c:pt idx="2439">
                  <c:v>68.564999999999998</c:v>
                </c:pt>
                <c:pt idx="2440">
                  <c:v>68.099999999999994</c:v>
                </c:pt>
                <c:pt idx="2441">
                  <c:v>68.099999999999994</c:v>
                </c:pt>
                <c:pt idx="2442">
                  <c:v>68.099999999999994</c:v>
                </c:pt>
                <c:pt idx="2443">
                  <c:v>68.793000000000006</c:v>
                </c:pt>
                <c:pt idx="2444">
                  <c:v>68.52</c:v>
                </c:pt>
                <c:pt idx="2445">
                  <c:v>68.384</c:v>
                </c:pt>
                <c:pt idx="2446">
                  <c:v>68.433999999999997</c:v>
                </c:pt>
                <c:pt idx="2447">
                  <c:v>68.316000000000003</c:v>
                </c:pt>
                <c:pt idx="2448">
                  <c:v>68.316000000000003</c:v>
                </c:pt>
                <c:pt idx="2449">
                  <c:v>68.316000000000003</c:v>
                </c:pt>
                <c:pt idx="2450">
                  <c:v>64.802000000000007</c:v>
                </c:pt>
                <c:pt idx="2451">
                  <c:v>64.650999999999996</c:v>
                </c:pt>
                <c:pt idx="2452">
                  <c:v>63.991</c:v>
                </c:pt>
                <c:pt idx="2453">
                  <c:v>61.438000000000002</c:v>
                </c:pt>
                <c:pt idx="2454">
                  <c:v>59.526000000000003</c:v>
                </c:pt>
                <c:pt idx="2455">
                  <c:v>59.526000000000003</c:v>
                </c:pt>
                <c:pt idx="2456">
                  <c:v>59.526000000000003</c:v>
                </c:pt>
                <c:pt idx="2457">
                  <c:v>63.082999999999998</c:v>
                </c:pt>
                <c:pt idx="2458">
                  <c:v>63.326000000000001</c:v>
                </c:pt>
                <c:pt idx="2459">
                  <c:v>61.616999999999997</c:v>
                </c:pt>
                <c:pt idx="2460">
                  <c:v>60.295999999999999</c:v>
                </c:pt>
                <c:pt idx="2461">
                  <c:v>61.728000000000002</c:v>
                </c:pt>
                <c:pt idx="2462">
                  <c:v>61.728000000000002</c:v>
                </c:pt>
                <c:pt idx="2463">
                  <c:v>61.728000000000002</c:v>
                </c:pt>
                <c:pt idx="2464">
                  <c:v>60.926000000000002</c:v>
                </c:pt>
                <c:pt idx="2465">
                  <c:v>61.195</c:v>
                </c:pt>
                <c:pt idx="2466">
                  <c:v>64.501000000000005</c:v>
                </c:pt>
                <c:pt idx="2467">
                  <c:v>66.350999999999999</c:v>
                </c:pt>
                <c:pt idx="2468">
                  <c:v>67.341999999999999</c:v>
                </c:pt>
                <c:pt idx="2469">
                  <c:v>67.341999999999999</c:v>
                </c:pt>
                <c:pt idx="2470">
                  <c:v>67.341999999999999</c:v>
                </c:pt>
                <c:pt idx="2471">
                  <c:v>68.153000000000006</c:v>
                </c:pt>
                <c:pt idx="2472">
                  <c:v>66.381</c:v>
                </c:pt>
                <c:pt idx="2473">
                  <c:v>68.13</c:v>
                </c:pt>
                <c:pt idx="2474">
                  <c:v>71.608000000000004</c:v>
                </c:pt>
                <c:pt idx="2475">
                  <c:v>72.394999999999996</c:v>
                </c:pt>
                <c:pt idx="2476">
                  <c:v>72.394999999999996</c:v>
                </c:pt>
                <c:pt idx="2477">
                  <c:v>72.394999999999996</c:v>
                </c:pt>
                <c:pt idx="2478">
                  <c:v>71.495999999999995</c:v>
                </c:pt>
                <c:pt idx="2479">
                  <c:v>72.744</c:v>
                </c:pt>
                <c:pt idx="2480">
                  <c:v>71.444999999999993</c:v>
                </c:pt>
                <c:pt idx="2481">
                  <c:v>70.608999999999995</c:v>
                </c:pt>
                <c:pt idx="2482">
                  <c:v>71.393000000000001</c:v>
                </c:pt>
                <c:pt idx="2483">
                  <c:v>71.393000000000001</c:v>
                </c:pt>
                <c:pt idx="2484">
                  <c:v>71.393000000000001</c:v>
                </c:pt>
                <c:pt idx="2485">
                  <c:v>73.034000000000006</c:v>
                </c:pt>
                <c:pt idx="2486">
                  <c:v>73.623000000000005</c:v>
                </c:pt>
                <c:pt idx="2487">
                  <c:v>74.989000000000004</c:v>
                </c:pt>
                <c:pt idx="2488">
                  <c:v>76.096999999999994</c:v>
                </c:pt>
                <c:pt idx="2489">
                  <c:v>75.751000000000005</c:v>
                </c:pt>
                <c:pt idx="2490">
                  <c:v>75.751000000000005</c:v>
                </c:pt>
                <c:pt idx="2491">
                  <c:v>75.751000000000005</c:v>
                </c:pt>
                <c:pt idx="2492">
                  <c:v>72.843000000000004</c:v>
                </c:pt>
                <c:pt idx="2493">
                  <c:v>70.984999999999999</c:v>
                </c:pt>
                <c:pt idx="2494">
                  <c:v>71.616</c:v>
                </c:pt>
                <c:pt idx="2495">
                  <c:v>74.295000000000002</c:v>
                </c:pt>
                <c:pt idx="2496">
                  <c:v>74.798000000000002</c:v>
                </c:pt>
                <c:pt idx="2497">
                  <c:v>74.798000000000002</c:v>
                </c:pt>
                <c:pt idx="2498">
                  <c:v>74.798000000000002</c:v>
                </c:pt>
                <c:pt idx="2499">
                  <c:v>76.813999999999993</c:v>
                </c:pt>
                <c:pt idx="2500">
                  <c:v>79.369</c:v>
                </c:pt>
                <c:pt idx="2501">
                  <c:v>79.129000000000005</c:v>
                </c:pt>
                <c:pt idx="2502">
                  <c:v>79.448999999999998</c:v>
                </c:pt>
                <c:pt idx="2503">
                  <c:v>79.3</c:v>
                </c:pt>
                <c:pt idx="2504">
                  <c:v>79.3</c:v>
                </c:pt>
                <c:pt idx="2505">
                  <c:v>79.3</c:v>
                </c:pt>
                <c:pt idx="2506">
                  <c:v>79.441000000000003</c:v>
                </c:pt>
                <c:pt idx="2507">
                  <c:v>81.697999999999993</c:v>
                </c:pt>
                <c:pt idx="2508">
                  <c:v>82.480999999999995</c:v>
                </c:pt>
                <c:pt idx="2509">
                  <c:v>83.06</c:v>
                </c:pt>
                <c:pt idx="2510">
                  <c:v>83.403999999999996</c:v>
                </c:pt>
                <c:pt idx="2511">
                  <c:v>83.403999999999996</c:v>
                </c:pt>
                <c:pt idx="2512">
                  <c:v>83.403999999999996</c:v>
                </c:pt>
                <c:pt idx="2513">
                  <c:v>84.498999999999995</c:v>
                </c:pt>
                <c:pt idx="2514">
                  <c:v>81.927999999999997</c:v>
                </c:pt>
                <c:pt idx="2515">
                  <c:v>81.075000000000003</c:v>
                </c:pt>
                <c:pt idx="2516">
                  <c:v>81.677999999999997</c:v>
                </c:pt>
                <c:pt idx="2517">
                  <c:v>82.599000000000004</c:v>
                </c:pt>
                <c:pt idx="2518">
                  <c:v>82.599000000000004</c:v>
                </c:pt>
                <c:pt idx="2519">
                  <c:v>82.599000000000004</c:v>
                </c:pt>
                <c:pt idx="2520">
                  <c:v>84.167000000000002</c:v>
                </c:pt>
                <c:pt idx="2521">
                  <c:v>83.397999999999996</c:v>
                </c:pt>
                <c:pt idx="2522">
                  <c:v>81.168999999999997</c:v>
                </c:pt>
                <c:pt idx="2523">
                  <c:v>82.477999999999994</c:v>
                </c:pt>
                <c:pt idx="2524">
                  <c:v>83.272000000000006</c:v>
                </c:pt>
                <c:pt idx="2525">
                  <c:v>83.272000000000006</c:v>
                </c:pt>
                <c:pt idx="2526">
                  <c:v>83.272000000000006</c:v>
                </c:pt>
                <c:pt idx="2527">
                  <c:v>81.948999999999998</c:v>
                </c:pt>
                <c:pt idx="2528">
                  <c:v>84.373999999999995</c:v>
                </c:pt>
                <c:pt idx="2529">
                  <c:v>88.963999999999999</c:v>
                </c:pt>
                <c:pt idx="2530">
                  <c:v>89.254000000000005</c:v>
                </c:pt>
                <c:pt idx="2531">
                  <c:v>87.811999999999998</c:v>
                </c:pt>
                <c:pt idx="2532">
                  <c:v>87.811999999999998</c:v>
                </c:pt>
                <c:pt idx="2533">
                  <c:v>87.811999999999998</c:v>
                </c:pt>
                <c:pt idx="2534">
                  <c:v>86.16</c:v>
                </c:pt>
                <c:pt idx="2535">
                  <c:v>86.695999999999998</c:v>
                </c:pt>
                <c:pt idx="2536">
                  <c:v>87.406000000000006</c:v>
                </c:pt>
                <c:pt idx="2537">
                  <c:v>83.513000000000005</c:v>
                </c:pt>
                <c:pt idx="2538">
                  <c:v>83.751000000000005</c:v>
                </c:pt>
                <c:pt idx="2539">
                  <c:v>83.751000000000005</c:v>
                </c:pt>
                <c:pt idx="2540">
                  <c:v>83.751000000000005</c:v>
                </c:pt>
                <c:pt idx="2541">
                  <c:v>84.85</c:v>
                </c:pt>
                <c:pt idx="2542">
                  <c:v>85.284999999999997</c:v>
                </c:pt>
                <c:pt idx="2543">
                  <c:v>84.033000000000001</c:v>
                </c:pt>
                <c:pt idx="2544">
                  <c:v>81.167000000000002</c:v>
                </c:pt>
                <c:pt idx="2545">
                  <c:v>81.525999999999996</c:v>
                </c:pt>
                <c:pt idx="2546">
                  <c:v>81.525999999999996</c:v>
                </c:pt>
                <c:pt idx="2547">
                  <c:v>81.525999999999996</c:v>
                </c:pt>
                <c:pt idx="2548">
                  <c:v>81.123999999999995</c:v>
                </c:pt>
                <c:pt idx="2549">
                  <c:v>81.078000000000003</c:v>
                </c:pt>
                <c:pt idx="2550">
                  <c:v>81.323999999999998</c:v>
                </c:pt>
                <c:pt idx="2551">
                  <c:v>82.429000000000002</c:v>
                </c:pt>
                <c:pt idx="2552">
                  <c:v>82.738</c:v>
                </c:pt>
                <c:pt idx="2553">
                  <c:v>82.738</c:v>
                </c:pt>
                <c:pt idx="2554">
                  <c:v>82.738</c:v>
                </c:pt>
                <c:pt idx="2555">
                  <c:v>81.617999999999995</c:v>
                </c:pt>
                <c:pt idx="2556">
                  <c:v>81.617999999999995</c:v>
                </c:pt>
                <c:pt idx="2557">
                  <c:v>83.281000000000006</c:v>
                </c:pt>
                <c:pt idx="2558">
                  <c:v>87.141000000000005</c:v>
                </c:pt>
                <c:pt idx="2559">
                  <c:v>88.218999999999994</c:v>
                </c:pt>
                <c:pt idx="2560">
                  <c:v>88.218999999999994</c:v>
                </c:pt>
                <c:pt idx="2561">
                  <c:v>88.218999999999994</c:v>
                </c:pt>
                <c:pt idx="2562">
                  <c:v>87.385999999999996</c:v>
                </c:pt>
                <c:pt idx="2563">
                  <c:v>87.069000000000003</c:v>
                </c:pt>
                <c:pt idx="2564">
                  <c:v>87.102000000000004</c:v>
                </c:pt>
                <c:pt idx="2565">
                  <c:v>86.283000000000001</c:v>
                </c:pt>
                <c:pt idx="2566">
                  <c:v>85.537000000000006</c:v>
                </c:pt>
                <c:pt idx="2567">
                  <c:v>85.537000000000006</c:v>
                </c:pt>
                <c:pt idx="2568">
                  <c:v>85.537000000000006</c:v>
                </c:pt>
                <c:pt idx="2569">
                  <c:v>84.254000000000005</c:v>
                </c:pt>
                <c:pt idx="2570">
                  <c:v>84.48</c:v>
                </c:pt>
                <c:pt idx="2571">
                  <c:v>81.962999999999994</c:v>
                </c:pt>
                <c:pt idx="2572">
                  <c:v>83.911000000000001</c:v>
                </c:pt>
                <c:pt idx="2573">
                  <c:v>81.47</c:v>
                </c:pt>
                <c:pt idx="2574">
                  <c:v>81.47</c:v>
                </c:pt>
                <c:pt idx="2575">
                  <c:v>81.47</c:v>
                </c:pt>
                <c:pt idx="2576">
                  <c:v>81.051000000000002</c:v>
                </c:pt>
                <c:pt idx="2577">
                  <c:v>78.284000000000006</c:v>
                </c:pt>
                <c:pt idx="2578">
                  <c:v>79.325999999999993</c:v>
                </c:pt>
                <c:pt idx="2579">
                  <c:v>81.037999999999997</c:v>
                </c:pt>
                <c:pt idx="2580">
                  <c:v>80.742999999999995</c:v>
                </c:pt>
                <c:pt idx="2581">
                  <c:v>80.742999999999995</c:v>
                </c:pt>
                <c:pt idx="2582">
                  <c:v>80.742999999999995</c:v>
                </c:pt>
                <c:pt idx="2583">
                  <c:v>81.146000000000001</c:v>
                </c:pt>
                <c:pt idx="2584">
                  <c:v>78.766999999999996</c:v>
                </c:pt>
                <c:pt idx="2585">
                  <c:v>79.471000000000004</c:v>
                </c:pt>
                <c:pt idx="2586">
                  <c:v>80.834000000000003</c:v>
                </c:pt>
                <c:pt idx="2587">
                  <c:v>79.646000000000001</c:v>
                </c:pt>
                <c:pt idx="2588">
                  <c:v>79.646000000000001</c:v>
                </c:pt>
                <c:pt idx="2589">
                  <c:v>79.646000000000001</c:v>
                </c:pt>
                <c:pt idx="2590">
                  <c:v>77.825999999999993</c:v>
                </c:pt>
                <c:pt idx="2591">
                  <c:v>76.811999999999998</c:v>
                </c:pt>
                <c:pt idx="2592">
                  <c:v>76.159000000000006</c:v>
                </c:pt>
                <c:pt idx="2593">
                  <c:v>74.986000000000004</c:v>
                </c:pt>
                <c:pt idx="2594">
                  <c:v>75.727000000000004</c:v>
                </c:pt>
                <c:pt idx="2595">
                  <c:v>75.727000000000004</c:v>
                </c:pt>
                <c:pt idx="2596">
                  <c:v>75.727000000000004</c:v>
                </c:pt>
                <c:pt idx="2597">
                  <c:v>77.837999999999994</c:v>
                </c:pt>
                <c:pt idx="2598">
                  <c:v>77.245999999999995</c:v>
                </c:pt>
                <c:pt idx="2599">
                  <c:v>78.311000000000007</c:v>
                </c:pt>
                <c:pt idx="2600">
                  <c:v>78.122</c:v>
                </c:pt>
                <c:pt idx="2601">
                  <c:v>75.835999999999999</c:v>
                </c:pt>
                <c:pt idx="2602">
                  <c:v>75.835999999999999</c:v>
                </c:pt>
                <c:pt idx="2603">
                  <c:v>75.835999999999999</c:v>
                </c:pt>
                <c:pt idx="2604">
                  <c:v>75.692999999999998</c:v>
                </c:pt>
                <c:pt idx="2605">
                  <c:v>73.408000000000001</c:v>
                </c:pt>
                <c:pt idx="2606">
                  <c:v>73.611999999999995</c:v>
                </c:pt>
                <c:pt idx="2607">
                  <c:v>71.215000000000003</c:v>
                </c:pt>
                <c:pt idx="2608">
                  <c:v>71.097999999999999</c:v>
                </c:pt>
                <c:pt idx="2609">
                  <c:v>71.097999999999999</c:v>
                </c:pt>
                <c:pt idx="2610">
                  <c:v>71.097999999999999</c:v>
                </c:pt>
                <c:pt idx="2611">
                  <c:v>73.198999999999998</c:v>
                </c:pt>
                <c:pt idx="2612">
                  <c:v>72.804000000000002</c:v>
                </c:pt>
                <c:pt idx="2613">
                  <c:v>72.584000000000003</c:v>
                </c:pt>
                <c:pt idx="2614">
                  <c:v>71.941999999999993</c:v>
                </c:pt>
                <c:pt idx="2615">
                  <c:v>75.278999999999996</c:v>
                </c:pt>
                <c:pt idx="2616">
                  <c:v>75.278999999999996</c:v>
                </c:pt>
                <c:pt idx="2617">
                  <c:v>75.278999999999996</c:v>
                </c:pt>
                <c:pt idx="2618">
                  <c:v>78.593999999999994</c:v>
                </c:pt>
                <c:pt idx="2619">
                  <c:v>78.994</c:v>
                </c:pt>
                <c:pt idx="2620">
                  <c:v>79.632999999999996</c:v>
                </c:pt>
                <c:pt idx="2621">
                  <c:v>80.206999999999994</c:v>
                </c:pt>
                <c:pt idx="2622">
                  <c:v>82.156000000000006</c:v>
                </c:pt>
                <c:pt idx="2623">
                  <c:v>82.156000000000006</c:v>
                </c:pt>
                <c:pt idx="2624">
                  <c:v>82.156000000000006</c:v>
                </c:pt>
                <c:pt idx="2625">
                  <c:v>81.900000000000006</c:v>
                </c:pt>
                <c:pt idx="2626">
                  <c:v>79.805000000000007</c:v>
                </c:pt>
                <c:pt idx="2627">
                  <c:v>77.974000000000004</c:v>
                </c:pt>
                <c:pt idx="2628">
                  <c:v>77.56</c:v>
                </c:pt>
                <c:pt idx="2629">
                  <c:v>78.192999999999998</c:v>
                </c:pt>
                <c:pt idx="2630">
                  <c:v>78.192999999999998</c:v>
                </c:pt>
                <c:pt idx="2631">
                  <c:v>78.192999999999998</c:v>
                </c:pt>
                <c:pt idx="2632">
                  <c:v>78.183999999999997</c:v>
                </c:pt>
                <c:pt idx="2633">
                  <c:v>78.602000000000004</c:v>
                </c:pt>
                <c:pt idx="2634">
                  <c:v>76.241</c:v>
                </c:pt>
                <c:pt idx="2635">
                  <c:v>77.478999999999999</c:v>
                </c:pt>
                <c:pt idx="2636">
                  <c:v>76.674000000000007</c:v>
                </c:pt>
                <c:pt idx="2637">
                  <c:v>76.674000000000007</c:v>
                </c:pt>
                <c:pt idx="2638">
                  <c:v>76.674000000000007</c:v>
                </c:pt>
                <c:pt idx="2639">
                  <c:v>75.096999999999994</c:v>
                </c:pt>
                <c:pt idx="2640">
                  <c:v>75.475999999999999</c:v>
                </c:pt>
                <c:pt idx="2641">
                  <c:v>75.388000000000005</c:v>
                </c:pt>
                <c:pt idx="2642">
                  <c:v>76.454999999999998</c:v>
                </c:pt>
                <c:pt idx="2643">
                  <c:v>76.284999999999997</c:v>
                </c:pt>
                <c:pt idx="2644">
                  <c:v>76.284999999999997</c:v>
                </c:pt>
                <c:pt idx="2645">
                  <c:v>76.284999999999997</c:v>
                </c:pt>
                <c:pt idx="2646">
                  <c:v>77.203999999999994</c:v>
                </c:pt>
                <c:pt idx="2647">
                  <c:v>74.900999999999996</c:v>
                </c:pt>
                <c:pt idx="2648">
                  <c:v>74.171999999999997</c:v>
                </c:pt>
                <c:pt idx="2649">
                  <c:v>74.346000000000004</c:v>
                </c:pt>
                <c:pt idx="2650">
                  <c:v>73.012</c:v>
                </c:pt>
                <c:pt idx="2651">
                  <c:v>73.012</c:v>
                </c:pt>
                <c:pt idx="2652">
                  <c:v>73.012</c:v>
                </c:pt>
                <c:pt idx="2653">
                  <c:v>72.275000000000006</c:v>
                </c:pt>
                <c:pt idx="2654">
                  <c:v>70.37</c:v>
                </c:pt>
                <c:pt idx="2655">
                  <c:v>70.906999999999996</c:v>
                </c:pt>
                <c:pt idx="2656">
                  <c:v>68.989000000000004</c:v>
                </c:pt>
                <c:pt idx="2657">
                  <c:v>69.771000000000001</c:v>
                </c:pt>
                <c:pt idx="2658">
                  <c:v>69.771000000000001</c:v>
                </c:pt>
                <c:pt idx="2659">
                  <c:v>69.771000000000001</c:v>
                </c:pt>
                <c:pt idx="2660">
                  <c:v>69.948999999999998</c:v>
                </c:pt>
                <c:pt idx="2661">
                  <c:v>73.016999999999996</c:v>
                </c:pt>
                <c:pt idx="2662">
                  <c:v>73.451999999999998</c:v>
                </c:pt>
                <c:pt idx="2663">
                  <c:v>72.525999999999996</c:v>
                </c:pt>
                <c:pt idx="2664">
                  <c:v>72.146000000000001</c:v>
                </c:pt>
                <c:pt idx="2665">
                  <c:v>72.146000000000001</c:v>
                </c:pt>
                <c:pt idx="2666">
                  <c:v>72.146000000000001</c:v>
                </c:pt>
                <c:pt idx="2667">
                  <c:v>70.745000000000005</c:v>
                </c:pt>
                <c:pt idx="2668">
                  <c:v>69.543000000000006</c:v>
                </c:pt>
                <c:pt idx="2669">
                  <c:v>68.370999999999995</c:v>
                </c:pt>
                <c:pt idx="2670">
                  <c:v>68.870999999999995</c:v>
                </c:pt>
                <c:pt idx="2671">
                  <c:v>66.873000000000005</c:v>
                </c:pt>
                <c:pt idx="2672">
                  <c:v>66.873000000000005</c:v>
                </c:pt>
                <c:pt idx="2673">
                  <c:v>66.873000000000005</c:v>
                </c:pt>
                <c:pt idx="2674">
                  <c:v>66.813999999999993</c:v>
                </c:pt>
                <c:pt idx="2675">
                  <c:v>67.308999999999997</c:v>
                </c:pt>
                <c:pt idx="2676">
                  <c:v>67.027000000000001</c:v>
                </c:pt>
                <c:pt idx="2677">
                  <c:v>65.344999999999999</c:v>
                </c:pt>
                <c:pt idx="2678">
                  <c:v>63.511000000000003</c:v>
                </c:pt>
                <c:pt idx="2679">
                  <c:v>63.511000000000003</c:v>
                </c:pt>
                <c:pt idx="2680">
                  <c:v>63.511000000000003</c:v>
                </c:pt>
                <c:pt idx="2681">
                  <c:v>62.226999999999997</c:v>
                </c:pt>
                <c:pt idx="2682">
                  <c:v>61.834000000000003</c:v>
                </c:pt>
                <c:pt idx="2683">
                  <c:v>67.757000000000005</c:v>
                </c:pt>
                <c:pt idx="2684">
                  <c:v>66.007999999999996</c:v>
                </c:pt>
                <c:pt idx="2685">
                  <c:v>63.97</c:v>
                </c:pt>
                <c:pt idx="2686">
                  <c:v>63.97</c:v>
                </c:pt>
                <c:pt idx="2687">
                  <c:v>63.97</c:v>
                </c:pt>
                <c:pt idx="2688">
                  <c:v>66.066999999999993</c:v>
                </c:pt>
                <c:pt idx="2689">
                  <c:v>68.691999999999993</c:v>
                </c:pt>
                <c:pt idx="2690">
                  <c:v>69.191000000000003</c:v>
                </c:pt>
                <c:pt idx="2691">
                  <c:v>69.935000000000002</c:v>
                </c:pt>
                <c:pt idx="2692">
                  <c:v>70.64</c:v>
                </c:pt>
                <c:pt idx="2693">
                  <c:v>70.64</c:v>
                </c:pt>
                <c:pt idx="2694">
                  <c:v>70.64</c:v>
                </c:pt>
                <c:pt idx="2695">
                  <c:v>69.207999999999998</c:v>
                </c:pt>
                <c:pt idx="2696">
                  <c:v>67.561999999999998</c:v>
                </c:pt>
                <c:pt idx="2697">
                  <c:v>67.756</c:v>
                </c:pt>
                <c:pt idx="2698">
                  <c:v>68.034999999999997</c:v>
                </c:pt>
                <c:pt idx="2699">
                  <c:v>66.768000000000001</c:v>
                </c:pt>
                <c:pt idx="2700">
                  <c:v>66.768000000000001</c:v>
                </c:pt>
                <c:pt idx="2701">
                  <c:v>66.768000000000001</c:v>
                </c:pt>
                <c:pt idx="2702">
                  <c:v>66.694999999999993</c:v>
                </c:pt>
                <c:pt idx="2703">
                  <c:v>66.326999999999998</c:v>
                </c:pt>
                <c:pt idx="2704">
                  <c:v>64.995999999999995</c:v>
                </c:pt>
                <c:pt idx="2705">
                  <c:v>65.275000000000006</c:v>
                </c:pt>
                <c:pt idx="2706">
                  <c:v>64.599999999999994</c:v>
                </c:pt>
                <c:pt idx="2707">
                  <c:v>64.599999999999994</c:v>
                </c:pt>
                <c:pt idx="2708">
                  <c:v>64.599999999999994</c:v>
                </c:pt>
                <c:pt idx="2709">
                  <c:v>62.801000000000002</c:v>
                </c:pt>
                <c:pt idx="2710">
                  <c:v>63.405999999999999</c:v>
                </c:pt>
                <c:pt idx="2711">
                  <c:v>64.025000000000006</c:v>
                </c:pt>
                <c:pt idx="2712">
                  <c:v>62.790999999999997</c:v>
                </c:pt>
                <c:pt idx="2713">
                  <c:v>60.936</c:v>
                </c:pt>
                <c:pt idx="2714">
                  <c:v>60.936</c:v>
                </c:pt>
                <c:pt idx="2715">
                  <c:v>60.936</c:v>
                </c:pt>
                <c:pt idx="2716">
                  <c:v>60.661000000000001</c:v>
                </c:pt>
                <c:pt idx="2717">
                  <c:v>59.686</c:v>
                </c:pt>
                <c:pt idx="2718">
                  <c:v>60.43</c:v>
                </c:pt>
                <c:pt idx="2719">
                  <c:v>59.518000000000001</c:v>
                </c:pt>
                <c:pt idx="2720">
                  <c:v>59.36</c:v>
                </c:pt>
                <c:pt idx="2721">
                  <c:v>59.36</c:v>
                </c:pt>
                <c:pt idx="2722">
                  <c:v>59.36</c:v>
                </c:pt>
                <c:pt idx="2723">
                  <c:v>61.015000000000001</c:v>
                </c:pt>
                <c:pt idx="2724">
                  <c:v>60.616999999999997</c:v>
                </c:pt>
                <c:pt idx="2725">
                  <c:v>58.134999999999998</c:v>
                </c:pt>
                <c:pt idx="2726">
                  <c:v>56.881999999999998</c:v>
                </c:pt>
                <c:pt idx="2727">
                  <c:v>55.662999999999997</c:v>
                </c:pt>
                <c:pt idx="2728">
                  <c:v>55.662999999999997</c:v>
                </c:pt>
                <c:pt idx="2729">
                  <c:v>55.662999999999997</c:v>
                </c:pt>
                <c:pt idx="2730">
                  <c:v>56.469000000000001</c:v>
                </c:pt>
                <c:pt idx="2731">
                  <c:v>55.212000000000003</c:v>
                </c:pt>
                <c:pt idx="2732">
                  <c:v>55.218000000000004</c:v>
                </c:pt>
                <c:pt idx="2733">
                  <c:v>56.545000000000002</c:v>
                </c:pt>
                <c:pt idx="2734">
                  <c:v>56.984999999999999</c:v>
                </c:pt>
                <c:pt idx="2735">
                  <c:v>56.984999999999999</c:v>
                </c:pt>
                <c:pt idx="2736">
                  <c:v>56.984999999999999</c:v>
                </c:pt>
                <c:pt idx="2737">
                  <c:v>54.944000000000003</c:v>
                </c:pt>
                <c:pt idx="2738">
                  <c:v>53.244999999999997</c:v>
                </c:pt>
                <c:pt idx="2739">
                  <c:v>54.591999999999999</c:v>
                </c:pt>
                <c:pt idx="2740">
                  <c:v>54.695</c:v>
                </c:pt>
                <c:pt idx="2741">
                  <c:v>57.917000000000002</c:v>
                </c:pt>
                <c:pt idx="2742">
                  <c:v>57.917000000000002</c:v>
                </c:pt>
                <c:pt idx="2743">
                  <c:v>57.917000000000002</c:v>
                </c:pt>
                <c:pt idx="2744">
                  <c:v>56.319000000000003</c:v>
                </c:pt>
                <c:pt idx="2745">
                  <c:v>55.585000000000001</c:v>
                </c:pt>
                <c:pt idx="2746">
                  <c:v>54.073</c:v>
                </c:pt>
                <c:pt idx="2747">
                  <c:v>55.124000000000002</c:v>
                </c:pt>
                <c:pt idx="2748">
                  <c:v>55.542999999999999</c:v>
                </c:pt>
                <c:pt idx="2749">
                  <c:v>55.542999999999999</c:v>
                </c:pt>
                <c:pt idx="2750">
                  <c:v>55.542999999999999</c:v>
                </c:pt>
                <c:pt idx="2751">
                  <c:v>56.220999999999997</c:v>
                </c:pt>
                <c:pt idx="2752">
                  <c:v>55.8</c:v>
                </c:pt>
                <c:pt idx="2753">
                  <c:v>56.728000000000002</c:v>
                </c:pt>
                <c:pt idx="2754">
                  <c:v>55.972000000000001</c:v>
                </c:pt>
                <c:pt idx="2755">
                  <c:v>54.106000000000002</c:v>
                </c:pt>
                <c:pt idx="2756">
                  <c:v>54.106000000000002</c:v>
                </c:pt>
                <c:pt idx="2757">
                  <c:v>54.106000000000002</c:v>
                </c:pt>
                <c:pt idx="2758">
                  <c:v>51.981999999999999</c:v>
                </c:pt>
                <c:pt idx="2759">
                  <c:v>49.917000000000002</c:v>
                </c:pt>
                <c:pt idx="2760">
                  <c:v>51.466999999999999</c:v>
                </c:pt>
                <c:pt idx="2761">
                  <c:v>48.643999999999998</c:v>
                </c:pt>
                <c:pt idx="2762">
                  <c:v>48.396000000000001</c:v>
                </c:pt>
                <c:pt idx="2763">
                  <c:v>48.396000000000001</c:v>
                </c:pt>
                <c:pt idx="2764">
                  <c:v>48.396000000000001</c:v>
                </c:pt>
                <c:pt idx="2765">
                  <c:v>51.206000000000003</c:v>
                </c:pt>
                <c:pt idx="2766">
                  <c:v>52.206000000000003</c:v>
                </c:pt>
                <c:pt idx="2767">
                  <c:v>51.392000000000003</c:v>
                </c:pt>
                <c:pt idx="2768">
                  <c:v>49.14</c:v>
                </c:pt>
                <c:pt idx="2769">
                  <c:v>47.744999999999997</c:v>
                </c:pt>
                <c:pt idx="2770">
                  <c:v>47.744999999999997</c:v>
                </c:pt>
                <c:pt idx="2771">
                  <c:v>47.744999999999997</c:v>
                </c:pt>
                <c:pt idx="2772">
                  <c:v>45.906999999999996</c:v>
                </c:pt>
                <c:pt idx="2773">
                  <c:v>47.545000000000002</c:v>
                </c:pt>
                <c:pt idx="2774">
                  <c:v>48.9</c:v>
                </c:pt>
                <c:pt idx="2775">
                  <c:v>50.366999999999997</c:v>
                </c:pt>
                <c:pt idx="2776">
                  <c:v>50.353999999999999</c:v>
                </c:pt>
                <c:pt idx="2777">
                  <c:v>50.353999999999999</c:v>
                </c:pt>
                <c:pt idx="2778">
                  <c:v>50.353999999999999</c:v>
                </c:pt>
                <c:pt idx="2779">
                  <c:v>50.063000000000002</c:v>
                </c:pt>
                <c:pt idx="2780">
                  <c:v>49.128</c:v>
                </c:pt>
                <c:pt idx="2781">
                  <c:v>51.418999999999997</c:v>
                </c:pt>
                <c:pt idx="2782">
                  <c:v>52.054000000000002</c:v>
                </c:pt>
                <c:pt idx="2783">
                  <c:v>53.116999999999997</c:v>
                </c:pt>
                <c:pt idx="2784">
                  <c:v>53.116999999999997</c:v>
                </c:pt>
                <c:pt idx="2785">
                  <c:v>53.116999999999997</c:v>
                </c:pt>
                <c:pt idx="2786">
                  <c:v>54.661999999999999</c:v>
                </c:pt>
                <c:pt idx="2787">
                  <c:v>53.844000000000001</c:v>
                </c:pt>
                <c:pt idx="2788">
                  <c:v>55.155000000000001</c:v>
                </c:pt>
                <c:pt idx="2789">
                  <c:v>56.085999999999999</c:v>
                </c:pt>
                <c:pt idx="2790">
                  <c:v>54.375</c:v>
                </c:pt>
                <c:pt idx="2791">
                  <c:v>54.375</c:v>
                </c:pt>
                <c:pt idx="2792">
                  <c:v>54.375</c:v>
                </c:pt>
                <c:pt idx="2793">
                  <c:v>54.429000000000002</c:v>
                </c:pt>
                <c:pt idx="2794">
                  <c:v>52.973999999999997</c:v>
                </c:pt>
                <c:pt idx="2795">
                  <c:v>51.265000000000001</c:v>
                </c:pt>
                <c:pt idx="2796">
                  <c:v>51.686</c:v>
                </c:pt>
                <c:pt idx="2797">
                  <c:v>50.752000000000002</c:v>
                </c:pt>
                <c:pt idx="2798">
                  <c:v>50.752000000000002</c:v>
                </c:pt>
                <c:pt idx="2799">
                  <c:v>50.752000000000002</c:v>
                </c:pt>
                <c:pt idx="2800">
                  <c:v>50.531999999999996</c:v>
                </c:pt>
                <c:pt idx="2801">
                  <c:v>48.454000000000001</c:v>
                </c:pt>
                <c:pt idx="2802">
                  <c:v>49.162999999999997</c:v>
                </c:pt>
                <c:pt idx="2803">
                  <c:v>47.87</c:v>
                </c:pt>
                <c:pt idx="2804">
                  <c:v>49.337000000000003</c:v>
                </c:pt>
                <c:pt idx="2805">
                  <c:v>49.337000000000003</c:v>
                </c:pt>
                <c:pt idx="2806">
                  <c:v>49.337000000000003</c:v>
                </c:pt>
                <c:pt idx="2807">
                  <c:v>49.656999999999996</c:v>
                </c:pt>
                <c:pt idx="2808">
                  <c:v>50.421999999999997</c:v>
                </c:pt>
                <c:pt idx="2809">
                  <c:v>50.606999999999999</c:v>
                </c:pt>
                <c:pt idx="2810">
                  <c:v>48.96</c:v>
                </c:pt>
                <c:pt idx="2811">
                  <c:v>48.747999999999998</c:v>
                </c:pt>
                <c:pt idx="2812">
                  <c:v>48.747999999999998</c:v>
                </c:pt>
                <c:pt idx="2813">
                  <c:v>48.747999999999998</c:v>
                </c:pt>
                <c:pt idx="2814">
                  <c:v>47.877000000000002</c:v>
                </c:pt>
                <c:pt idx="2815">
                  <c:v>47.37</c:v>
                </c:pt>
                <c:pt idx="2816">
                  <c:v>46.616</c:v>
                </c:pt>
                <c:pt idx="2817">
                  <c:v>45.012999999999998</c:v>
                </c:pt>
                <c:pt idx="2818">
                  <c:v>44.76</c:v>
                </c:pt>
                <c:pt idx="2819">
                  <c:v>44.76</c:v>
                </c:pt>
                <c:pt idx="2820">
                  <c:v>44.76</c:v>
                </c:pt>
                <c:pt idx="2821">
                  <c:v>43.343000000000004</c:v>
                </c:pt>
                <c:pt idx="2822">
                  <c:v>42.753999999999998</c:v>
                </c:pt>
                <c:pt idx="2823">
                  <c:v>44.314</c:v>
                </c:pt>
                <c:pt idx="2824">
                  <c:v>44.036000000000001</c:v>
                </c:pt>
                <c:pt idx="2825">
                  <c:v>43.42</c:v>
                </c:pt>
                <c:pt idx="2826">
                  <c:v>43.42</c:v>
                </c:pt>
                <c:pt idx="2827">
                  <c:v>43.42</c:v>
                </c:pt>
                <c:pt idx="2828">
                  <c:v>41.837000000000003</c:v>
                </c:pt>
                <c:pt idx="2829">
                  <c:v>43.387</c:v>
                </c:pt>
                <c:pt idx="2830">
                  <c:v>42.676000000000002</c:v>
                </c:pt>
                <c:pt idx="2831">
                  <c:v>41.901000000000003</c:v>
                </c:pt>
                <c:pt idx="2832">
                  <c:v>40.639000000000003</c:v>
                </c:pt>
                <c:pt idx="2833">
                  <c:v>40.639000000000003</c:v>
                </c:pt>
                <c:pt idx="2834">
                  <c:v>40.639000000000003</c:v>
                </c:pt>
                <c:pt idx="2835">
                  <c:v>39.953000000000003</c:v>
                </c:pt>
                <c:pt idx="2836">
                  <c:v>39.872</c:v>
                </c:pt>
                <c:pt idx="2837">
                  <c:v>39.536000000000001</c:v>
                </c:pt>
                <c:pt idx="2838">
                  <c:v>41.232999999999997</c:v>
                </c:pt>
                <c:pt idx="2839">
                  <c:v>43.749000000000002</c:v>
                </c:pt>
                <c:pt idx="2840">
                  <c:v>43.749000000000002</c:v>
                </c:pt>
                <c:pt idx="2841">
                  <c:v>43.749000000000002</c:v>
                </c:pt>
                <c:pt idx="2842">
                  <c:v>43.807000000000002</c:v>
                </c:pt>
                <c:pt idx="2843">
                  <c:v>47.027999999999999</c:v>
                </c:pt>
                <c:pt idx="2844">
                  <c:v>44.247999999999998</c:v>
                </c:pt>
                <c:pt idx="2845">
                  <c:v>46.292000000000002</c:v>
                </c:pt>
                <c:pt idx="2846">
                  <c:v>47.286000000000001</c:v>
                </c:pt>
                <c:pt idx="2847">
                  <c:v>47.286000000000001</c:v>
                </c:pt>
                <c:pt idx="2848">
                  <c:v>47.286000000000001</c:v>
                </c:pt>
                <c:pt idx="2849">
                  <c:v>48.220999999999997</c:v>
                </c:pt>
                <c:pt idx="2850">
                  <c:v>47.26</c:v>
                </c:pt>
                <c:pt idx="2851">
                  <c:v>48.28</c:v>
                </c:pt>
                <c:pt idx="2852">
                  <c:v>47.8</c:v>
                </c:pt>
                <c:pt idx="2853">
                  <c:v>49.21</c:v>
                </c:pt>
                <c:pt idx="2854">
                  <c:v>49.21</c:v>
                </c:pt>
                <c:pt idx="2855">
                  <c:v>49.21</c:v>
                </c:pt>
                <c:pt idx="2856">
                  <c:v>49.36</c:v>
                </c:pt>
                <c:pt idx="2857">
                  <c:v>48.36</c:v>
                </c:pt>
                <c:pt idx="2858">
                  <c:v>49.8</c:v>
                </c:pt>
                <c:pt idx="2859">
                  <c:v>50.18</c:v>
                </c:pt>
                <c:pt idx="2860">
                  <c:v>51.2</c:v>
                </c:pt>
                <c:pt idx="2861">
                  <c:v>51.2</c:v>
                </c:pt>
                <c:pt idx="2862">
                  <c:v>51.2</c:v>
                </c:pt>
                <c:pt idx="2863">
                  <c:v>53.38</c:v>
                </c:pt>
                <c:pt idx="2864">
                  <c:v>53.51</c:v>
                </c:pt>
                <c:pt idx="2865">
                  <c:v>54.17</c:v>
                </c:pt>
                <c:pt idx="2866">
                  <c:v>52.31</c:v>
                </c:pt>
                <c:pt idx="2867">
                  <c:v>51.52</c:v>
                </c:pt>
                <c:pt idx="2868">
                  <c:v>51.52</c:v>
                </c:pt>
                <c:pt idx="2869">
                  <c:v>51.52</c:v>
                </c:pt>
                <c:pt idx="2870">
                  <c:v>49.64</c:v>
                </c:pt>
                <c:pt idx="2871">
                  <c:v>50.96</c:v>
                </c:pt>
                <c:pt idx="2872">
                  <c:v>51.59</c:v>
                </c:pt>
                <c:pt idx="2873">
                  <c:v>53.67</c:v>
                </c:pt>
                <c:pt idx="2874">
                  <c:v>53.69</c:v>
                </c:pt>
                <c:pt idx="2875">
                  <c:v>53.69</c:v>
                </c:pt>
                <c:pt idx="2876">
                  <c:v>53.69</c:v>
                </c:pt>
                <c:pt idx="2877">
                  <c:v>53.37</c:v>
                </c:pt>
                <c:pt idx="2878">
                  <c:v>52.55</c:v>
                </c:pt>
                <c:pt idx="2879">
                  <c:v>54.35</c:v>
                </c:pt>
                <c:pt idx="2880">
                  <c:v>57.11</c:v>
                </c:pt>
                <c:pt idx="2881">
                  <c:v>57.07</c:v>
                </c:pt>
                <c:pt idx="2882">
                  <c:v>57.07</c:v>
                </c:pt>
                <c:pt idx="2883">
                  <c:v>57.07</c:v>
                </c:pt>
                <c:pt idx="2884">
                  <c:v>57.92</c:v>
                </c:pt>
                <c:pt idx="2885">
                  <c:v>56.5</c:v>
                </c:pt>
                <c:pt idx="2886">
                  <c:v>58.32</c:v>
                </c:pt>
                <c:pt idx="2887">
                  <c:v>58.7</c:v>
                </c:pt>
                <c:pt idx="2888">
                  <c:v>58.39</c:v>
                </c:pt>
                <c:pt idx="2889">
                  <c:v>58.39</c:v>
                </c:pt>
                <c:pt idx="2890">
                  <c:v>58.39</c:v>
                </c:pt>
                <c:pt idx="2891">
                  <c:v>58.62</c:v>
                </c:pt>
                <c:pt idx="2892">
                  <c:v>56.84</c:v>
                </c:pt>
                <c:pt idx="2893">
                  <c:v>55.56</c:v>
                </c:pt>
                <c:pt idx="2894">
                  <c:v>54.59</c:v>
                </c:pt>
                <c:pt idx="2895">
                  <c:v>54.79</c:v>
                </c:pt>
                <c:pt idx="2896">
                  <c:v>54.79</c:v>
                </c:pt>
                <c:pt idx="2897">
                  <c:v>54.79</c:v>
                </c:pt>
                <c:pt idx="2898">
                  <c:v>52.48</c:v>
                </c:pt>
                <c:pt idx="2899">
                  <c:v>53.26</c:v>
                </c:pt>
                <c:pt idx="2900">
                  <c:v>53.44</c:v>
                </c:pt>
                <c:pt idx="2901">
                  <c:v>53.33</c:v>
                </c:pt>
                <c:pt idx="2902">
                  <c:v>51.98</c:v>
                </c:pt>
                <c:pt idx="2903">
                  <c:v>51.98</c:v>
                </c:pt>
                <c:pt idx="2904">
                  <c:v>51.98</c:v>
                </c:pt>
                <c:pt idx="2905">
                  <c:v>53.36</c:v>
                </c:pt>
                <c:pt idx="2906">
                  <c:v>53.07</c:v>
                </c:pt>
                <c:pt idx="2907">
                  <c:v>51.34</c:v>
                </c:pt>
                <c:pt idx="2908">
                  <c:v>50.96</c:v>
                </c:pt>
                <c:pt idx="2909">
                  <c:v>51.2</c:v>
                </c:pt>
                <c:pt idx="2910">
                  <c:v>51.2</c:v>
                </c:pt>
                <c:pt idx="2911">
                  <c:v>51.2</c:v>
                </c:pt>
                <c:pt idx="2912">
                  <c:v>51.77</c:v>
                </c:pt>
                <c:pt idx="2913">
                  <c:v>51.57</c:v>
                </c:pt>
                <c:pt idx="2914">
                  <c:v>51.58</c:v>
                </c:pt>
                <c:pt idx="2915">
                  <c:v>51.42</c:v>
                </c:pt>
                <c:pt idx="2916">
                  <c:v>50.66</c:v>
                </c:pt>
                <c:pt idx="2917">
                  <c:v>50.66</c:v>
                </c:pt>
                <c:pt idx="2918">
                  <c:v>50.66</c:v>
                </c:pt>
                <c:pt idx="2919">
                  <c:v>50.08</c:v>
                </c:pt>
                <c:pt idx="2920">
                  <c:v>49.95</c:v>
                </c:pt>
                <c:pt idx="2921">
                  <c:v>49.95</c:v>
                </c:pt>
                <c:pt idx="2922">
                  <c:v>52.07</c:v>
                </c:pt>
                <c:pt idx="2923">
                  <c:v>52.48</c:v>
                </c:pt>
                <c:pt idx="2924">
                  <c:v>52.48</c:v>
                </c:pt>
                <c:pt idx="2925">
                  <c:v>52.48</c:v>
                </c:pt>
                <c:pt idx="2926">
                  <c:v>54.15</c:v>
                </c:pt>
                <c:pt idx="2927">
                  <c:v>54.87</c:v>
                </c:pt>
                <c:pt idx="2928">
                  <c:v>53.34</c:v>
                </c:pt>
                <c:pt idx="2929">
                  <c:v>54.97</c:v>
                </c:pt>
                <c:pt idx="2930">
                  <c:v>55.51</c:v>
                </c:pt>
                <c:pt idx="2931">
                  <c:v>55.51</c:v>
                </c:pt>
                <c:pt idx="2932">
                  <c:v>55.51</c:v>
                </c:pt>
                <c:pt idx="2933">
                  <c:v>55.26</c:v>
                </c:pt>
                <c:pt idx="2934">
                  <c:v>56.2</c:v>
                </c:pt>
                <c:pt idx="2935">
                  <c:v>55.22</c:v>
                </c:pt>
                <c:pt idx="2936">
                  <c:v>54.18</c:v>
                </c:pt>
                <c:pt idx="2937">
                  <c:v>51.79</c:v>
                </c:pt>
                <c:pt idx="2938">
                  <c:v>51.79</c:v>
                </c:pt>
                <c:pt idx="2939">
                  <c:v>51.79</c:v>
                </c:pt>
                <c:pt idx="2940">
                  <c:v>51.54</c:v>
                </c:pt>
                <c:pt idx="2941">
                  <c:v>51.4</c:v>
                </c:pt>
                <c:pt idx="2942">
                  <c:v>51.19</c:v>
                </c:pt>
                <c:pt idx="2943">
                  <c:v>52.7</c:v>
                </c:pt>
                <c:pt idx="2944">
                  <c:v>50.99</c:v>
                </c:pt>
                <c:pt idx="2945">
                  <c:v>50.99</c:v>
                </c:pt>
                <c:pt idx="2946">
                  <c:v>50.99</c:v>
                </c:pt>
                <c:pt idx="2947">
                  <c:v>50.06</c:v>
                </c:pt>
                <c:pt idx="2948">
                  <c:v>50.63</c:v>
                </c:pt>
                <c:pt idx="2949">
                  <c:v>51.17</c:v>
                </c:pt>
                <c:pt idx="2950">
                  <c:v>49.96</c:v>
                </c:pt>
                <c:pt idx="2951">
                  <c:v>49.23</c:v>
                </c:pt>
                <c:pt idx="2952">
                  <c:v>49.23</c:v>
                </c:pt>
                <c:pt idx="2953">
                  <c:v>49.23</c:v>
                </c:pt>
                <c:pt idx="2954">
                  <c:v>49.69</c:v>
                </c:pt>
                <c:pt idx="2955">
                  <c:v>48.91</c:v>
                </c:pt>
                <c:pt idx="2956">
                  <c:v>48.82</c:v>
                </c:pt>
                <c:pt idx="2957">
                  <c:v>48.54</c:v>
                </c:pt>
                <c:pt idx="2958">
                  <c:v>47.86</c:v>
                </c:pt>
                <c:pt idx="2959">
                  <c:v>47.86</c:v>
                </c:pt>
                <c:pt idx="2960">
                  <c:v>47.86</c:v>
                </c:pt>
                <c:pt idx="2961">
                  <c:v>48.37</c:v>
                </c:pt>
                <c:pt idx="2962">
                  <c:v>48.59</c:v>
                </c:pt>
                <c:pt idx="2963">
                  <c:v>48.11</c:v>
                </c:pt>
                <c:pt idx="2964">
                  <c:v>48.09</c:v>
                </c:pt>
                <c:pt idx="2965">
                  <c:v>49.6</c:v>
                </c:pt>
                <c:pt idx="2966">
                  <c:v>49.6</c:v>
                </c:pt>
                <c:pt idx="2967">
                  <c:v>49.6</c:v>
                </c:pt>
                <c:pt idx="2968">
                  <c:v>49.85</c:v>
                </c:pt>
                <c:pt idx="2969">
                  <c:v>51.31</c:v>
                </c:pt>
                <c:pt idx="2970">
                  <c:v>50.89</c:v>
                </c:pt>
                <c:pt idx="2971">
                  <c:v>50.65</c:v>
                </c:pt>
                <c:pt idx="2972">
                  <c:v>50.95</c:v>
                </c:pt>
                <c:pt idx="2973">
                  <c:v>50.95</c:v>
                </c:pt>
                <c:pt idx="2974">
                  <c:v>50.95</c:v>
                </c:pt>
                <c:pt idx="2975">
                  <c:v>50.26</c:v>
                </c:pt>
                <c:pt idx="2976">
                  <c:v>49.94</c:v>
                </c:pt>
                <c:pt idx="2977">
                  <c:v>48.68</c:v>
                </c:pt>
                <c:pt idx="2978">
                  <c:v>49.11</c:v>
                </c:pt>
                <c:pt idx="2979">
                  <c:v>49.88</c:v>
                </c:pt>
                <c:pt idx="2980">
                  <c:v>49.88</c:v>
                </c:pt>
                <c:pt idx="2981">
                  <c:v>49.88</c:v>
                </c:pt>
                <c:pt idx="2982">
                  <c:v>49.42</c:v>
                </c:pt>
                <c:pt idx="2983">
                  <c:v>48.77</c:v>
                </c:pt>
                <c:pt idx="2984">
                  <c:v>49.1</c:v>
                </c:pt>
                <c:pt idx="2985">
                  <c:v>48.66</c:v>
                </c:pt>
                <c:pt idx="2986">
                  <c:v>48.46</c:v>
                </c:pt>
                <c:pt idx="2987">
                  <c:v>48.46</c:v>
                </c:pt>
                <c:pt idx="2988">
                  <c:v>48.46</c:v>
                </c:pt>
                <c:pt idx="2989">
                  <c:v>47.37</c:v>
                </c:pt>
                <c:pt idx="2990">
                  <c:v>47.08</c:v>
                </c:pt>
                <c:pt idx="2991">
                  <c:v>47.64</c:v>
                </c:pt>
                <c:pt idx="2992">
                  <c:v>49.71</c:v>
                </c:pt>
                <c:pt idx="2993">
                  <c:v>50.2</c:v>
                </c:pt>
                <c:pt idx="2994">
                  <c:v>50.2</c:v>
                </c:pt>
                <c:pt idx="2995">
                  <c:v>50.2</c:v>
                </c:pt>
                <c:pt idx="2996">
                  <c:v>52.23</c:v>
                </c:pt>
                <c:pt idx="2997">
                  <c:v>52.57</c:v>
                </c:pt>
                <c:pt idx="2998">
                  <c:v>52.39</c:v>
                </c:pt>
                <c:pt idx="2999">
                  <c:v>52.53</c:v>
                </c:pt>
                <c:pt idx="3000">
                  <c:v>53.17</c:v>
                </c:pt>
                <c:pt idx="3001">
                  <c:v>53.17</c:v>
                </c:pt>
                <c:pt idx="3002">
                  <c:v>53.17</c:v>
                </c:pt>
                <c:pt idx="3003">
                  <c:v>51.39</c:v>
                </c:pt>
                <c:pt idx="3004">
                  <c:v>51.77</c:v>
                </c:pt>
                <c:pt idx="3005">
                  <c:v>51.54</c:v>
                </c:pt>
                <c:pt idx="3006">
                  <c:v>51.18</c:v>
                </c:pt>
                <c:pt idx="3007">
                  <c:v>50.48</c:v>
                </c:pt>
                <c:pt idx="3008">
                  <c:v>50.48</c:v>
                </c:pt>
                <c:pt idx="3009">
                  <c:v>50.48</c:v>
                </c:pt>
                <c:pt idx="3010">
                  <c:v>48.93</c:v>
                </c:pt>
                <c:pt idx="3011">
                  <c:v>49.15</c:v>
                </c:pt>
                <c:pt idx="3012">
                  <c:v>51.26</c:v>
                </c:pt>
                <c:pt idx="3013">
                  <c:v>51.5</c:v>
                </c:pt>
                <c:pt idx="3014">
                  <c:v>50.8</c:v>
                </c:pt>
                <c:pt idx="3015">
                  <c:v>50.8</c:v>
                </c:pt>
                <c:pt idx="3016">
                  <c:v>50.8</c:v>
                </c:pt>
                <c:pt idx="3017">
                  <c:v>51.4</c:v>
                </c:pt>
                <c:pt idx="3018">
                  <c:v>50.68</c:v>
                </c:pt>
                <c:pt idx="3019">
                  <c:v>49.61</c:v>
                </c:pt>
                <c:pt idx="3020">
                  <c:v>49.65</c:v>
                </c:pt>
                <c:pt idx="3021">
                  <c:v>49.28</c:v>
                </c:pt>
                <c:pt idx="3022">
                  <c:v>49.28</c:v>
                </c:pt>
                <c:pt idx="3023">
                  <c:v>49.28</c:v>
                </c:pt>
                <c:pt idx="3024">
                  <c:v>50.17</c:v>
                </c:pt>
                <c:pt idx="3025">
                  <c:v>50.58</c:v>
                </c:pt>
                <c:pt idx="3026">
                  <c:v>51.44</c:v>
                </c:pt>
                <c:pt idx="3027">
                  <c:v>52.63</c:v>
                </c:pt>
                <c:pt idx="3028">
                  <c:v>52.72</c:v>
                </c:pt>
                <c:pt idx="3029">
                  <c:v>52.72</c:v>
                </c:pt>
                <c:pt idx="3030">
                  <c:v>52.72</c:v>
                </c:pt>
                <c:pt idx="3031">
                  <c:v>52.62</c:v>
                </c:pt>
                <c:pt idx="3032">
                  <c:v>53.64</c:v>
                </c:pt>
                <c:pt idx="3033">
                  <c:v>53.93</c:v>
                </c:pt>
                <c:pt idx="3034">
                  <c:v>53.55</c:v>
                </c:pt>
                <c:pt idx="3035">
                  <c:v>52.27</c:v>
                </c:pt>
                <c:pt idx="3036">
                  <c:v>52.27</c:v>
                </c:pt>
                <c:pt idx="3037">
                  <c:v>52.27</c:v>
                </c:pt>
                <c:pt idx="3038">
                  <c:v>53.34</c:v>
                </c:pt>
                <c:pt idx="3039">
                  <c:v>53.98</c:v>
                </c:pt>
                <c:pt idx="3040">
                  <c:v>53.72</c:v>
                </c:pt>
                <c:pt idx="3041">
                  <c:v>54.08</c:v>
                </c:pt>
                <c:pt idx="3042">
                  <c:v>54.97</c:v>
                </c:pt>
                <c:pt idx="3043">
                  <c:v>54.97</c:v>
                </c:pt>
                <c:pt idx="3044">
                  <c:v>54.97</c:v>
                </c:pt>
                <c:pt idx="3045">
                  <c:v>55.18</c:v>
                </c:pt>
                <c:pt idx="3046">
                  <c:v>56.33</c:v>
                </c:pt>
                <c:pt idx="3047">
                  <c:v>55.78</c:v>
                </c:pt>
                <c:pt idx="3048">
                  <c:v>54.95</c:v>
                </c:pt>
                <c:pt idx="3049">
                  <c:v>56.12</c:v>
                </c:pt>
                <c:pt idx="3050">
                  <c:v>56.12</c:v>
                </c:pt>
                <c:pt idx="3051">
                  <c:v>56.12</c:v>
                </c:pt>
                <c:pt idx="3052">
                  <c:v>57</c:v>
                </c:pt>
                <c:pt idx="3053">
                  <c:v>56.95</c:v>
                </c:pt>
                <c:pt idx="3054">
                  <c:v>56.66</c:v>
                </c:pt>
                <c:pt idx="3055">
                  <c:v>57.28</c:v>
                </c:pt>
                <c:pt idx="3056">
                  <c:v>56.9</c:v>
                </c:pt>
                <c:pt idx="3057">
                  <c:v>56.9</c:v>
                </c:pt>
                <c:pt idx="3058">
                  <c:v>56.9</c:v>
                </c:pt>
                <c:pt idx="3059">
                  <c:v>54.91</c:v>
                </c:pt>
                <c:pt idx="3060">
                  <c:v>54.78</c:v>
                </c:pt>
                <c:pt idx="3061">
                  <c:v>54.53</c:v>
                </c:pt>
                <c:pt idx="3062">
                  <c:v>55.12</c:v>
                </c:pt>
                <c:pt idx="3063">
                  <c:v>55.16</c:v>
                </c:pt>
                <c:pt idx="3064">
                  <c:v>55.16</c:v>
                </c:pt>
                <c:pt idx="3065">
                  <c:v>55.16</c:v>
                </c:pt>
                <c:pt idx="3066">
                  <c:v>55.17</c:v>
                </c:pt>
                <c:pt idx="3067">
                  <c:v>56.59</c:v>
                </c:pt>
                <c:pt idx="3068">
                  <c:v>57.13</c:v>
                </c:pt>
                <c:pt idx="3069">
                  <c:v>57.84</c:v>
                </c:pt>
                <c:pt idx="3070">
                  <c:v>58.33</c:v>
                </c:pt>
                <c:pt idx="3071">
                  <c:v>58.33</c:v>
                </c:pt>
                <c:pt idx="3072">
                  <c:v>58.33</c:v>
                </c:pt>
                <c:pt idx="3073">
                  <c:v>58.57</c:v>
                </c:pt>
                <c:pt idx="3074">
                  <c:v>58.67</c:v>
                </c:pt>
                <c:pt idx="3075">
                  <c:v>59.72</c:v>
                </c:pt>
                <c:pt idx="3076">
                  <c:v>59.81</c:v>
                </c:pt>
                <c:pt idx="3077">
                  <c:v>59.68</c:v>
                </c:pt>
                <c:pt idx="3078">
                  <c:v>59.68</c:v>
                </c:pt>
                <c:pt idx="3079">
                  <c:v>59.68</c:v>
                </c:pt>
                <c:pt idx="3080">
                  <c:v>59.18</c:v>
                </c:pt>
                <c:pt idx="3081">
                  <c:v>59.75</c:v>
                </c:pt>
                <c:pt idx="3082">
                  <c:v>60.09</c:v>
                </c:pt>
                <c:pt idx="3083">
                  <c:v>60.11</c:v>
                </c:pt>
                <c:pt idx="3084">
                  <c:v>59.14</c:v>
                </c:pt>
                <c:pt idx="3085">
                  <c:v>59.14</c:v>
                </c:pt>
                <c:pt idx="3086">
                  <c:v>59.14</c:v>
                </c:pt>
                <c:pt idx="3087">
                  <c:v>60.23</c:v>
                </c:pt>
                <c:pt idx="3088">
                  <c:v>60.62</c:v>
                </c:pt>
                <c:pt idx="3089">
                  <c:v>61.19</c:v>
                </c:pt>
                <c:pt idx="3090">
                  <c:v>60.68</c:v>
                </c:pt>
                <c:pt idx="3091">
                  <c:v>60.24</c:v>
                </c:pt>
                <c:pt idx="3092">
                  <c:v>60.24</c:v>
                </c:pt>
                <c:pt idx="3093">
                  <c:v>60.24</c:v>
                </c:pt>
                <c:pt idx="3094">
                  <c:v>59.01</c:v>
                </c:pt>
                <c:pt idx="3095">
                  <c:v>58.4</c:v>
                </c:pt>
                <c:pt idx="3096">
                  <c:v>58.07</c:v>
                </c:pt>
                <c:pt idx="3097">
                  <c:v>58.9</c:v>
                </c:pt>
                <c:pt idx="3098">
                  <c:v>58.79</c:v>
                </c:pt>
                <c:pt idx="3099">
                  <c:v>58.79</c:v>
                </c:pt>
                <c:pt idx="3100">
                  <c:v>58.79</c:v>
                </c:pt>
                <c:pt idx="3101">
                  <c:v>58.61</c:v>
                </c:pt>
                <c:pt idx="3102">
                  <c:v>59.475000000000001</c:v>
                </c:pt>
                <c:pt idx="3103">
                  <c:v>61.19</c:v>
                </c:pt>
                <c:pt idx="3104">
                  <c:v>60.86</c:v>
                </c:pt>
                <c:pt idx="3105">
                  <c:v>60.65</c:v>
                </c:pt>
                <c:pt idx="3106">
                  <c:v>60.65</c:v>
                </c:pt>
                <c:pt idx="3107">
                  <c:v>60.65</c:v>
                </c:pt>
                <c:pt idx="3108">
                  <c:v>63.17</c:v>
                </c:pt>
                <c:pt idx="3109">
                  <c:v>63.98</c:v>
                </c:pt>
                <c:pt idx="3110">
                  <c:v>64.08</c:v>
                </c:pt>
                <c:pt idx="3111">
                  <c:v>62.66</c:v>
                </c:pt>
                <c:pt idx="3112">
                  <c:v>62.91</c:v>
                </c:pt>
                <c:pt idx="3113">
                  <c:v>62.91</c:v>
                </c:pt>
                <c:pt idx="3114">
                  <c:v>62.91</c:v>
                </c:pt>
                <c:pt idx="3115">
                  <c:v>63.71</c:v>
                </c:pt>
                <c:pt idx="3116">
                  <c:v>63.9</c:v>
                </c:pt>
                <c:pt idx="3117">
                  <c:v>63.72</c:v>
                </c:pt>
                <c:pt idx="3118">
                  <c:v>61.09</c:v>
                </c:pt>
                <c:pt idx="3119">
                  <c:v>61.42</c:v>
                </c:pt>
                <c:pt idx="3120">
                  <c:v>61.42</c:v>
                </c:pt>
                <c:pt idx="3121">
                  <c:v>61.42</c:v>
                </c:pt>
                <c:pt idx="3122">
                  <c:v>60.41</c:v>
                </c:pt>
                <c:pt idx="3123">
                  <c:v>61.4</c:v>
                </c:pt>
                <c:pt idx="3124">
                  <c:v>61.88</c:v>
                </c:pt>
                <c:pt idx="3125">
                  <c:v>61.28</c:v>
                </c:pt>
                <c:pt idx="3126">
                  <c:v>62.36</c:v>
                </c:pt>
                <c:pt idx="3127">
                  <c:v>62.36</c:v>
                </c:pt>
                <c:pt idx="3128">
                  <c:v>62.36</c:v>
                </c:pt>
                <c:pt idx="3129">
                  <c:v>62.5</c:v>
                </c:pt>
                <c:pt idx="3130">
                  <c:v>62.3</c:v>
                </c:pt>
                <c:pt idx="3131">
                  <c:v>61.58</c:v>
                </c:pt>
                <c:pt idx="3132">
                  <c:v>62.08</c:v>
                </c:pt>
                <c:pt idx="3133">
                  <c:v>61.89</c:v>
                </c:pt>
                <c:pt idx="3134">
                  <c:v>61.89</c:v>
                </c:pt>
                <c:pt idx="3135">
                  <c:v>61.89</c:v>
                </c:pt>
                <c:pt idx="3136">
                  <c:v>61.88</c:v>
                </c:pt>
                <c:pt idx="3137">
                  <c:v>60.65</c:v>
                </c:pt>
                <c:pt idx="3138">
                  <c:v>59.79</c:v>
                </c:pt>
                <c:pt idx="3139">
                  <c:v>59.68</c:v>
                </c:pt>
                <c:pt idx="3140">
                  <c:v>59.45</c:v>
                </c:pt>
                <c:pt idx="3141">
                  <c:v>59.45</c:v>
                </c:pt>
                <c:pt idx="3142">
                  <c:v>59.45</c:v>
                </c:pt>
                <c:pt idx="3143">
                  <c:v>60.06</c:v>
                </c:pt>
                <c:pt idx="3144">
                  <c:v>60.85</c:v>
                </c:pt>
                <c:pt idx="3145">
                  <c:v>61.08</c:v>
                </c:pt>
                <c:pt idx="3146">
                  <c:v>61.7</c:v>
                </c:pt>
                <c:pt idx="3147">
                  <c:v>61.67</c:v>
                </c:pt>
                <c:pt idx="3148">
                  <c:v>61.67</c:v>
                </c:pt>
                <c:pt idx="3149">
                  <c:v>61.67</c:v>
                </c:pt>
                <c:pt idx="3150">
                  <c:v>63.05</c:v>
                </c:pt>
                <c:pt idx="3151">
                  <c:v>64.13</c:v>
                </c:pt>
                <c:pt idx="3152">
                  <c:v>63.92</c:v>
                </c:pt>
                <c:pt idx="3153">
                  <c:v>64.430000000000007</c:v>
                </c:pt>
                <c:pt idx="3154">
                  <c:v>64.540000000000006</c:v>
                </c:pt>
                <c:pt idx="3155">
                  <c:v>64.540000000000006</c:v>
                </c:pt>
                <c:pt idx="3156">
                  <c:v>64.540000000000006</c:v>
                </c:pt>
                <c:pt idx="3157">
                  <c:v>64.39</c:v>
                </c:pt>
                <c:pt idx="3158">
                  <c:v>64.62</c:v>
                </c:pt>
                <c:pt idx="3159">
                  <c:v>65.12</c:v>
                </c:pt>
                <c:pt idx="3160">
                  <c:v>65.61</c:v>
                </c:pt>
                <c:pt idx="3161">
                  <c:v>66.180000000000007</c:v>
                </c:pt>
                <c:pt idx="3162">
                  <c:v>66.180000000000007</c:v>
                </c:pt>
                <c:pt idx="3163">
                  <c:v>66.180000000000007</c:v>
                </c:pt>
                <c:pt idx="3164">
                  <c:v>66.55</c:v>
                </c:pt>
                <c:pt idx="3165">
                  <c:v>67.59</c:v>
                </c:pt>
                <c:pt idx="3166">
                  <c:v>68.58</c:v>
                </c:pt>
                <c:pt idx="3167">
                  <c:v>68.95</c:v>
                </c:pt>
                <c:pt idx="3168">
                  <c:v>68.7</c:v>
                </c:pt>
                <c:pt idx="3169">
                  <c:v>68.7</c:v>
                </c:pt>
                <c:pt idx="3170">
                  <c:v>68.7</c:v>
                </c:pt>
                <c:pt idx="3171">
                  <c:v>70.040000000000006</c:v>
                </c:pt>
                <c:pt idx="3172">
                  <c:v>69.489999999999995</c:v>
                </c:pt>
                <c:pt idx="3173">
                  <c:v>67.28</c:v>
                </c:pt>
                <c:pt idx="3174">
                  <c:v>67.63</c:v>
                </c:pt>
                <c:pt idx="3175">
                  <c:v>68.05</c:v>
                </c:pt>
                <c:pt idx="3176">
                  <c:v>68.05</c:v>
                </c:pt>
                <c:pt idx="3177">
                  <c:v>68.05</c:v>
                </c:pt>
                <c:pt idx="3178">
                  <c:v>67.61</c:v>
                </c:pt>
                <c:pt idx="3179">
                  <c:v>69.31</c:v>
                </c:pt>
                <c:pt idx="3180">
                  <c:v>69.19</c:v>
                </c:pt>
                <c:pt idx="3181">
                  <c:v>70.349999999999994</c:v>
                </c:pt>
                <c:pt idx="3182">
                  <c:v>70.3</c:v>
                </c:pt>
                <c:pt idx="3183">
                  <c:v>70.3</c:v>
                </c:pt>
                <c:pt idx="3184">
                  <c:v>70.3</c:v>
                </c:pt>
                <c:pt idx="3185">
                  <c:v>68.73</c:v>
                </c:pt>
                <c:pt idx="3186">
                  <c:v>69.37</c:v>
                </c:pt>
                <c:pt idx="3187">
                  <c:v>67.33</c:v>
                </c:pt>
                <c:pt idx="3188">
                  <c:v>66.510000000000005</c:v>
                </c:pt>
                <c:pt idx="3189">
                  <c:v>66.16</c:v>
                </c:pt>
                <c:pt idx="3190">
                  <c:v>66.16</c:v>
                </c:pt>
                <c:pt idx="3191">
                  <c:v>66.16</c:v>
                </c:pt>
                <c:pt idx="3192">
                  <c:v>67.239999999999995</c:v>
                </c:pt>
                <c:pt idx="3193">
                  <c:v>65.78</c:v>
                </c:pt>
                <c:pt idx="3194">
                  <c:v>67.239999999999995</c:v>
                </c:pt>
                <c:pt idx="3195">
                  <c:v>67.38</c:v>
                </c:pt>
                <c:pt idx="3196">
                  <c:v>69.34</c:v>
                </c:pt>
                <c:pt idx="3197">
                  <c:v>69.34</c:v>
                </c:pt>
                <c:pt idx="3198">
                  <c:v>69.34</c:v>
                </c:pt>
                <c:pt idx="3199">
                  <c:v>69.739999999999995</c:v>
                </c:pt>
                <c:pt idx="3200">
                  <c:v>70.47</c:v>
                </c:pt>
                <c:pt idx="3201">
                  <c:v>70.09</c:v>
                </c:pt>
                <c:pt idx="3202">
                  <c:v>70.52</c:v>
                </c:pt>
                <c:pt idx="3203">
                  <c:v>70.97</c:v>
                </c:pt>
                <c:pt idx="3204">
                  <c:v>70.97</c:v>
                </c:pt>
                <c:pt idx="3205">
                  <c:v>70.97</c:v>
                </c:pt>
                <c:pt idx="3206">
                  <c:v>71.459999999999994</c:v>
                </c:pt>
                <c:pt idx="3207">
                  <c:v>71.67</c:v>
                </c:pt>
                <c:pt idx="3208">
                  <c:v>71.92</c:v>
                </c:pt>
                <c:pt idx="3209">
                  <c:v>72.069999999999993</c:v>
                </c:pt>
                <c:pt idx="3210">
                  <c:v>71.209999999999994</c:v>
                </c:pt>
                <c:pt idx="3211">
                  <c:v>71.209999999999994</c:v>
                </c:pt>
                <c:pt idx="3212">
                  <c:v>71.209999999999994</c:v>
                </c:pt>
                <c:pt idx="3213">
                  <c:v>71.790000000000006</c:v>
                </c:pt>
                <c:pt idx="3214">
                  <c:v>72.25</c:v>
                </c:pt>
                <c:pt idx="3215">
                  <c:v>71.099999999999994</c:v>
                </c:pt>
                <c:pt idx="3216">
                  <c:v>69.930000000000007</c:v>
                </c:pt>
                <c:pt idx="3217">
                  <c:v>69.099999999999994</c:v>
                </c:pt>
                <c:pt idx="3218">
                  <c:v>69.099999999999994</c:v>
                </c:pt>
                <c:pt idx="3219">
                  <c:v>69.099999999999994</c:v>
                </c:pt>
                <c:pt idx="3220">
                  <c:v>69.63</c:v>
                </c:pt>
                <c:pt idx="3221">
                  <c:v>71.430000000000007</c:v>
                </c:pt>
                <c:pt idx="3222">
                  <c:v>71.900000000000006</c:v>
                </c:pt>
                <c:pt idx="3223">
                  <c:v>71.819999999999993</c:v>
                </c:pt>
                <c:pt idx="3224">
                  <c:v>71.58</c:v>
                </c:pt>
                <c:pt idx="3225">
                  <c:v>71.58</c:v>
                </c:pt>
                <c:pt idx="3226">
                  <c:v>71.58</c:v>
                </c:pt>
                <c:pt idx="3227">
                  <c:v>72.78</c:v>
                </c:pt>
                <c:pt idx="3228">
                  <c:v>72.819999999999993</c:v>
                </c:pt>
                <c:pt idx="3229">
                  <c:v>72.69</c:v>
                </c:pt>
                <c:pt idx="3230">
                  <c:v>73.31</c:v>
                </c:pt>
                <c:pt idx="3231">
                  <c:v>73.28</c:v>
                </c:pt>
                <c:pt idx="3232">
                  <c:v>73.28</c:v>
                </c:pt>
                <c:pt idx="3233">
                  <c:v>73.28</c:v>
                </c:pt>
                <c:pt idx="3234">
                  <c:v>72.459999999999994</c:v>
                </c:pt>
                <c:pt idx="3235">
                  <c:v>71.84</c:v>
                </c:pt>
                <c:pt idx="3236">
                  <c:v>73.150000000000006</c:v>
                </c:pt>
                <c:pt idx="3237">
                  <c:v>73</c:v>
                </c:pt>
                <c:pt idx="3238">
                  <c:v>71.61</c:v>
                </c:pt>
                <c:pt idx="3239">
                  <c:v>71.61</c:v>
                </c:pt>
                <c:pt idx="3240">
                  <c:v>71.61</c:v>
                </c:pt>
                <c:pt idx="3241">
                  <c:v>70.3</c:v>
                </c:pt>
                <c:pt idx="3242">
                  <c:v>69.760000000000005</c:v>
                </c:pt>
                <c:pt idx="3243">
                  <c:v>69.959999999999994</c:v>
                </c:pt>
                <c:pt idx="3244">
                  <c:v>69.489999999999995</c:v>
                </c:pt>
                <c:pt idx="3245">
                  <c:v>69.849999999999994</c:v>
                </c:pt>
                <c:pt idx="3246">
                  <c:v>69.849999999999994</c:v>
                </c:pt>
                <c:pt idx="3247">
                  <c:v>69.849999999999994</c:v>
                </c:pt>
                <c:pt idx="3248">
                  <c:v>71.5</c:v>
                </c:pt>
                <c:pt idx="3249">
                  <c:v>71.290000000000006</c:v>
                </c:pt>
                <c:pt idx="3250">
                  <c:v>71.98</c:v>
                </c:pt>
                <c:pt idx="3251">
                  <c:v>72.010000000000005</c:v>
                </c:pt>
                <c:pt idx="3252">
                  <c:v>72.13</c:v>
                </c:pt>
                <c:pt idx="3253">
                  <c:v>72.13</c:v>
                </c:pt>
                <c:pt idx="3254">
                  <c:v>72.13</c:v>
                </c:pt>
                <c:pt idx="3255">
                  <c:v>73.14</c:v>
                </c:pt>
                <c:pt idx="3256">
                  <c:v>72.97</c:v>
                </c:pt>
                <c:pt idx="3257">
                  <c:v>72.61</c:v>
                </c:pt>
                <c:pt idx="3258">
                  <c:v>73.3</c:v>
                </c:pt>
                <c:pt idx="3259">
                  <c:v>72.05</c:v>
                </c:pt>
                <c:pt idx="3260">
                  <c:v>72.05</c:v>
                </c:pt>
                <c:pt idx="3261">
                  <c:v>72.05</c:v>
                </c:pt>
                <c:pt idx="3262">
                  <c:v>71.98</c:v>
                </c:pt>
                <c:pt idx="3263">
                  <c:v>70.47</c:v>
                </c:pt>
                <c:pt idx="3264">
                  <c:v>70.41</c:v>
                </c:pt>
                <c:pt idx="3265">
                  <c:v>71.45</c:v>
                </c:pt>
                <c:pt idx="3266">
                  <c:v>71.78</c:v>
                </c:pt>
                <c:pt idx="3267">
                  <c:v>71.78</c:v>
                </c:pt>
                <c:pt idx="3268">
                  <c:v>71.78</c:v>
                </c:pt>
                <c:pt idx="3269">
                  <c:v>71.38</c:v>
                </c:pt>
                <c:pt idx="3270">
                  <c:v>71.260000000000005</c:v>
                </c:pt>
                <c:pt idx="3271">
                  <c:v>70.760000000000005</c:v>
                </c:pt>
                <c:pt idx="3272">
                  <c:v>71.81</c:v>
                </c:pt>
                <c:pt idx="3273">
                  <c:v>71.650000000000006</c:v>
                </c:pt>
                <c:pt idx="3274">
                  <c:v>71.650000000000006</c:v>
                </c:pt>
                <c:pt idx="3275">
                  <c:v>71.650000000000006</c:v>
                </c:pt>
                <c:pt idx="3276">
                  <c:v>71.88</c:v>
                </c:pt>
                <c:pt idx="3277">
                  <c:v>72.42</c:v>
                </c:pt>
                <c:pt idx="3278">
                  <c:v>72.37</c:v>
                </c:pt>
                <c:pt idx="3279">
                  <c:v>72.37</c:v>
                </c:pt>
                <c:pt idx="3280">
                  <c:v>72.53</c:v>
                </c:pt>
                <c:pt idx="3281">
                  <c:v>72.53</c:v>
                </c:pt>
                <c:pt idx="3282">
                  <c:v>72.53</c:v>
                </c:pt>
                <c:pt idx="3283">
                  <c:v>73.61</c:v>
                </c:pt>
                <c:pt idx="3284">
                  <c:v>73.739999999999995</c:v>
                </c:pt>
                <c:pt idx="3285">
                  <c:v>73.75</c:v>
                </c:pt>
                <c:pt idx="3286">
                  <c:v>73.75</c:v>
                </c:pt>
                <c:pt idx="3287">
                  <c:v>73.91</c:v>
                </c:pt>
                <c:pt idx="3288">
                  <c:v>73.91</c:v>
                </c:pt>
                <c:pt idx="3289">
                  <c:v>73.91</c:v>
                </c:pt>
                <c:pt idx="3290">
                  <c:v>75.73</c:v>
                </c:pt>
                <c:pt idx="3291">
                  <c:v>76.09</c:v>
                </c:pt>
                <c:pt idx="3292">
                  <c:v>76.78</c:v>
                </c:pt>
                <c:pt idx="3293">
                  <c:v>78.75</c:v>
                </c:pt>
                <c:pt idx="3294">
                  <c:v>78.53</c:v>
                </c:pt>
                <c:pt idx="3295">
                  <c:v>78.53</c:v>
                </c:pt>
                <c:pt idx="3296">
                  <c:v>78.53</c:v>
                </c:pt>
                <c:pt idx="3297">
                  <c:v>79.36</c:v>
                </c:pt>
                <c:pt idx="3298">
                  <c:v>78.41</c:v>
                </c:pt>
                <c:pt idx="3299">
                  <c:v>79.02</c:v>
                </c:pt>
                <c:pt idx="3300">
                  <c:v>79</c:v>
                </c:pt>
                <c:pt idx="3301">
                  <c:v>80.33</c:v>
                </c:pt>
                <c:pt idx="3302">
                  <c:v>80.33</c:v>
                </c:pt>
                <c:pt idx="3303">
                  <c:v>80.33</c:v>
                </c:pt>
                <c:pt idx="3304">
                  <c:v>80.56</c:v>
                </c:pt>
                <c:pt idx="3305">
                  <c:v>80.62</c:v>
                </c:pt>
                <c:pt idx="3306">
                  <c:v>80.02</c:v>
                </c:pt>
                <c:pt idx="3307">
                  <c:v>79.33</c:v>
                </c:pt>
                <c:pt idx="3308">
                  <c:v>79.23</c:v>
                </c:pt>
                <c:pt idx="3309">
                  <c:v>79.23</c:v>
                </c:pt>
                <c:pt idx="3310">
                  <c:v>79.23</c:v>
                </c:pt>
                <c:pt idx="3311">
                  <c:v>80.33</c:v>
                </c:pt>
                <c:pt idx="3312">
                  <c:v>79.23</c:v>
                </c:pt>
                <c:pt idx="3313">
                  <c:v>78.180000000000007</c:v>
                </c:pt>
                <c:pt idx="3314">
                  <c:v>77.489999999999995</c:v>
                </c:pt>
                <c:pt idx="3315">
                  <c:v>77.56</c:v>
                </c:pt>
                <c:pt idx="3316">
                  <c:v>77.56</c:v>
                </c:pt>
                <c:pt idx="3317">
                  <c:v>77.56</c:v>
                </c:pt>
                <c:pt idx="3318">
                  <c:v>77.41</c:v>
                </c:pt>
                <c:pt idx="3319">
                  <c:v>77.55</c:v>
                </c:pt>
                <c:pt idx="3320">
                  <c:v>75.37</c:v>
                </c:pt>
                <c:pt idx="3321">
                  <c:v>75.400000000000006</c:v>
                </c:pt>
                <c:pt idx="3322">
                  <c:v>77.11</c:v>
                </c:pt>
                <c:pt idx="3323">
                  <c:v>77.11</c:v>
                </c:pt>
                <c:pt idx="3324">
                  <c:v>77.11</c:v>
                </c:pt>
                <c:pt idx="3325">
                  <c:v>76.930000000000007</c:v>
                </c:pt>
                <c:pt idx="3326">
                  <c:v>77.319999999999993</c:v>
                </c:pt>
                <c:pt idx="3327">
                  <c:v>77.900000000000006</c:v>
                </c:pt>
                <c:pt idx="3328">
                  <c:v>77.5</c:v>
                </c:pt>
                <c:pt idx="3329">
                  <c:v>77.02</c:v>
                </c:pt>
                <c:pt idx="3330">
                  <c:v>77.02</c:v>
                </c:pt>
                <c:pt idx="3331">
                  <c:v>77.02</c:v>
                </c:pt>
                <c:pt idx="3332">
                  <c:v>77.02</c:v>
                </c:pt>
                <c:pt idx="3333">
                  <c:v>77.94</c:v>
                </c:pt>
                <c:pt idx="3334">
                  <c:v>77.790000000000006</c:v>
                </c:pt>
                <c:pt idx="3335">
                  <c:v>76.97</c:v>
                </c:pt>
                <c:pt idx="3336">
                  <c:v>76.19</c:v>
                </c:pt>
                <c:pt idx="3337">
                  <c:v>76.19</c:v>
                </c:pt>
                <c:pt idx="3338">
                  <c:v>76.19</c:v>
                </c:pt>
                <c:pt idx="3339">
                  <c:v>75.61</c:v>
                </c:pt>
                <c:pt idx="3340">
                  <c:v>75.23</c:v>
                </c:pt>
                <c:pt idx="3341">
                  <c:v>75.569999999999993</c:v>
                </c:pt>
                <c:pt idx="3342">
                  <c:v>75.78</c:v>
                </c:pt>
                <c:pt idx="3343">
                  <c:v>75.72</c:v>
                </c:pt>
                <c:pt idx="3344">
                  <c:v>75.72</c:v>
                </c:pt>
                <c:pt idx="3345">
                  <c:v>75.72</c:v>
                </c:pt>
                <c:pt idx="3346">
                  <c:v>76.67</c:v>
                </c:pt>
                <c:pt idx="3347">
                  <c:v>76.209999999999994</c:v>
                </c:pt>
                <c:pt idx="3348">
                  <c:v>75.790000000000006</c:v>
                </c:pt>
                <c:pt idx="3349">
                  <c:v>76.430000000000007</c:v>
                </c:pt>
                <c:pt idx="3350">
                  <c:v>76.319999999999993</c:v>
                </c:pt>
                <c:pt idx="3351">
                  <c:v>76.319999999999993</c:v>
                </c:pt>
                <c:pt idx="3352">
                  <c:v>76.319999999999993</c:v>
                </c:pt>
                <c:pt idx="3353">
                  <c:v>74.88</c:v>
                </c:pt>
                <c:pt idx="3354">
                  <c:v>74.3</c:v>
                </c:pt>
                <c:pt idx="3355">
                  <c:v>73.12</c:v>
                </c:pt>
                <c:pt idx="3356">
                  <c:v>72.09</c:v>
                </c:pt>
                <c:pt idx="3357">
                  <c:v>73.239999999999995</c:v>
                </c:pt>
                <c:pt idx="3358">
                  <c:v>73.239999999999995</c:v>
                </c:pt>
                <c:pt idx="3359">
                  <c:v>73.239999999999995</c:v>
                </c:pt>
                <c:pt idx="3360">
                  <c:v>71.8</c:v>
                </c:pt>
                <c:pt idx="3361">
                  <c:v>72.25</c:v>
                </c:pt>
                <c:pt idx="3362">
                  <c:v>73.36</c:v>
                </c:pt>
                <c:pt idx="3363">
                  <c:v>72.87</c:v>
                </c:pt>
                <c:pt idx="3364">
                  <c:v>71.91</c:v>
                </c:pt>
                <c:pt idx="3365">
                  <c:v>71.91</c:v>
                </c:pt>
                <c:pt idx="3366">
                  <c:v>71.91</c:v>
                </c:pt>
                <c:pt idx="3367">
                  <c:v>70.89</c:v>
                </c:pt>
                <c:pt idx="3368">
                  <c:v>70.790000000000006</c:v>
                </c:pt>
                <c:pt idx="3369">
                  <c:v>71.180000000000007</c:v>
                </c:pt>
                <c:pt idx="3370">
                  <c:v>73.319999999999993</c:v>
                </c:pt>
                <c:pt idx="3371">
                  <c:v>73.2</c:v>
                </c:pt>
                <c:pt idx="3372">
                  <c:v>73.2</c:v>
                </c:pt>
                <c:pt idx="3373">
                  <c:v>73.2</c:v>
                </c:pt>
                <c:pt idx="3374">
                  <c:v>74.5</c:v>
                </c:pt>
                <c:pt idx="3375">
                  <c:v>74.5</c:v>
                </c:pt>
                <c:pt idx="3376">
                  <c:v>74.3</c:v>
                </c:pt>
                <c:pt idx="3377">
                  <c:v>75.11</c:v>
                </c:pt>
                <c:pt idx="3378">
                  <c:v>76.8</c:v>
                </c:pt>
                <c:pt idx="3379">
                  <c:v>76.8</c:v>
                </c:pt>
                <c:pt idx="3380">
                  <c:v>76.8</c:v>
                </c:pt>
                <c:pt idx="3381">
                  <c:v>77.58</c:v>
                </c:pt>
                <c:pt idx="3382">
                  <c:v>76.209999999999994</c:v>
                </c:pt>
                <c:pt idx="3383">
                  <c:v>75.67</c:v>
                </c:pt>
                <c:pt idx="3384">
                  <c:v>75.75</c:v>
                </c:pt>
                <c:pt idx="3385">
                  <c:v>75.58</c:v>
                </c:pt>
                <c:pt idx="3386">
                  <c:v>75.58</c:v>
                </c:pt>
                <c:pt idx="3387">
                  <c:v>75.58</c:v>
                </c:pt>
                <c:pt idx="3388">
                  <c:v>75.930000000000007</c:v>
                </c:pt>
                <c:pt idx="3389">
                  <c:v>75.06</c:v>
                </c:pt>
                <c:pt idx="3390">
                  <c:v>74.55</c:v>
                </c:pt>
                <c:pt idx="3391">
                  <c:v>73.44</c:v>
                </c:pt>
                <c:pt idx="3392">
                  <c:v>72.84</c:v>
                </c:pt>
                <c:pt idx="3393">
                  <c:v>72.84</c:v>
                </c:pt>
                <c:pt idx="3394">
                  <c:v>72.84</c:v>
                </c:pt>
                <c:pt idx="3395">
                  <c:v>73.5</c:v>
                </c:pt>
                <c:pt idx="3396">
                  <c:v>72.45</c:v>
                </c:pt>
                <c:pt idx="3397">
                  <c:v>72.83</c:v>
                </c:pt>
                <c:pt idx="3398">
                  <c:v>73.86</c:v>
                </c:pt>
                <c:pt idx="3399">
                  <c:v>75.069999999999993</c:v>
                </c:pt>
                <c:pt idx="3400">
                  <c:v>75.069999999999993</c:v>
                </c:pt>
                <c:pt idx="3401">
                  <c:v>75.069999999999993</c:v>
                </c:pt>
                <c:pt idx="3402">
                  <c:v>74.41</c:v>
                </c:pt>
                <c:pt idx="3403">
                  <c:v>73.92</c:v>
                </c:pt>
                <c:pt idx="3404">
                  <c:v>72.349999999999994</c:v>
                </c:pt>
                <c:pt idx="3405">
                  <c:v>71.260000000000005</c:v>
                </c:pt>
                <c:pt idx="3406">
                  <c:v>69.819999999999993</c:v>
                </c:pt>
                <c:pt idx="3407">
                  <c:v>69.819999999999993</c:v>
                </c:pt>
                <c:pt idx="3408">
                  <c:v>69.819999999999993</c:v>
                </c:pt>
                <c:pt idx="3409">
                  <c:v>70.2</c:v>
                </c:pt>
                <c:pt idx="3410">
                  <c:v>70.81</c:v>
                </c:pt>
                <c:pt idx="3411">
                  <c:v>71.2</c:v>
                </c:pt>
                <c:pt idx="3412">
                  <c:v>70.459999999999994</c:v>
                </c:pt>
                <c:pt idx="3413">
                  <c:v>70.22</c:v>
                </c:pt>
                <c:pt idx="3414">
                  <c:v>70.22</c:v>
                </c:pt>
                <c:pt idx="3415">
                  <c:v>70.22</c:v>
                </c:pt>
                <c:pt idx="3416">
                  <c:v>69.27</c:v>
                </c:pt>
                <c:pt idx="3417">
                  <c:v>70.23</c:v>
                </c:pt>
                <c:pt idx="3418">
                  <c:v>69.89</c:v>
                </c:pt>
                <c:pt idx="3419">
                  <c:v>69.73</c:v>
                </c:pt>
                <c:pt idx="3420">
                  <c:v>68.7</c:v>
                </c:pt>
                <c:pt idx="3421">
                  <c:v>68.7</c:v>
                </c:pt>
                <c:pt idx="3422">
                  <c:v>68.7</c:v>
                </c:pt>
                <c:pt idx="3423">
                  <c:v>67.61</c:v>
                </c:pt>
                <c:pt idx="3424">
                  <c:v>68.400000000000006</c:v>
                </c:pt>
                <c:pt idx="3425">
                  <c:v>69.22</c:v>
                </c:pt>
                <c:pt idx="3426">
                  <c:v>68.989999999999995</c:v>
                </c:pt>
                <c:pt idx="3427">
                  <c:v>69.52</c:v>
                </c:pt>
                <c:pt idx="3428">
                  <c:v>69.52</c:v>
                </c:pt>
                <c:pt idx="3429">
                  <c:v>69.52</c:v>
                </c:pt>
                <c:pt idx="3430">
                  <c:v>69.67</c:v>
                </c:pt>
                <c:pt idx="3431">
                  <c:v>70.73</c:v>
                </c:pt>
                <c:pt idx="3432">
                  <c:v>71.260000000000005</c:v>
                </c:pt>
                <c:pt idx="3433">
                  <c:v>71.83</c:v>
                </c:pt>
                <c:pt idx="3434">
                  <c:v>71.989999999999995</c:v>
                </c:pt>
                <c:pt idx="3435">
                  <c:v>71.989999999999995</c:v>
                </c:pt>
                <c:pt idx="3436">
                  <c:v>71.989999999999995</c:v>
                </c:pt>
                <c:pt idx="3437">
                  <c:v>72.06</c:v>
                </c:pt>
                <c:pt idx="3438">
                  <c:v>71.88</c:v>
                </c:pt>
                <c:pt idx="3439">
                  <c:v>71.59</c:v>
                </c:pt>
                <c:pt idx="3440">
                  <c:v>70.53</c:v>
                </c:pt>
                <c:pt idx="3441">
                  <c:v>71.34</c:v>
                </c:pt>
                <c:pt idx="3442">
                  <c:v>71.34</c:v>
                </c:pt>
                <c:pt idx="3443">
                  <c:v>71.34</c:v>
                </c:pt>
                <c:pt idx="3444">
                  <c:v>73.37</c:v>
                </c:pt>
                <c:pt idx="3445">
                  <c:v>73.709999999999994</c:v>
                </c:pt>
                <c:pt idx="3446">
                  <c:v>72.7</c:v>
                </c:pt>
                <c:pt idx="3447">
                  <c:v>73.03</c:v>
                </c:pt>
                <c:pt idx="3448">
                  <c:v>72.83</c:v>
                </c:pt>
                <c:pt idx="3449">
                  <c:v>72.83</c:v>
                </c:pt>
                <c:pt idx="3450">
                  <c:v>72.83</c:v>
                </c:pt>
                <c:pt idx="3451">
                  <c:v>71.78</c:v>
                </c:pt>
                <c:pt idx="3452">
                  <c:v>72.53</c:v>
                </c:pt>
                <c:pt idx="3453">
                  <c:v>72.47</c:v>
                </c:pt>
                <c:pt idx="3454">
                  <c:v>71.87</c:v>
                </c:pt>
                <c:pt idx="3455">
                  <c:v>71.92</c:v>
                </c:pt>
                <c:pt idx="3456">
                  <c:v>71.92</c:v>
                </c:pt>
                <c:pt idx="3457">
                  <c:v>71.92</c:v>
                </c:pt>
                <c:pt idx="3458">
                  <c:v>71.66</c:v>
                </c:pt>
                <c:pt idx="3459">
                  <c:v>72.31</c:v>
                </c:pt>
                <c:pt idx="3460">
                  <c:v>73.3</c:v>
                </c:pt>
                <c:pt idx="3461">
                  <c:v>73.569999999999993</c:v>
                </c:pt>
                <c:pt idx="3462">
                  <c:v>73.510000000000005</c:v>
                </c:pt>
                <c:pt idx="3463">
                  <c:v>73.510000000000005</c:v>
                </c:pt>
                <c:pt idx="3464">
                  <c:v>73.510000000000005</c:v>
                </c:pt>
                <c:pt idx="3465">
                  <c:v>73.459999999999994</c:v>
                </c:pt>
                <c:pt idx="3466">
                  <c:v>73.92</c:v>
                </c:pt>
                <c:pt idx="3467">
                  <c:v>74.19</c:v>
                </c:pt>
                <c:pt idx="3468">
                  <c:v>73.23</c:v>
                </c:pt>
                <c:pt idx="3469">
                  <c:v>72.36</c:v>
                </c:pt>
                <c:pt idx="3470">
                  <c:v>72.36</c:v>
                </c:pt>
                <c:pt idx="3471">
                  <c:v>72.36</c:v>
                </c:pt>
                <c:pt idx="3472">
                  <c:v>72.11</c:v>
                </c:pt>
                <c:pt idx="3473">
                  <c:v>70.540000000000006</c:v>
                </c:pt>
                <c:pt idx="3474">
                  <c:v>70.819999999999993</c:v>
                </c:pt>
                <c:pt idx="3475">
                  <c:v>69.89</c:v>
                </c:pt>
                <c:pt idx="3476">
                  <c:v>70.52</c:v>
                </c:pt>
                <c:pt idx="3477">
                  <c:v>70.52</c:v>
                </c:pt>
                <c:pt idx="3478">
                  <c:v>70.52</c:v>
                </c:pt>
                <c:pt idx="3479">
                  <c:v>70.11</c:v>
                </c:pt>
                <c:pt idx="3480">
                  <c:v>69.790000000000006</c:v>
                </c:pt>
                <c:pt idx="3481">
                  <c:v>68.63</c:v>
                </c:pt>
                <c:pt idx="3482">
                  <c:v>67.91</c:v>
                </c:pt>
                <c:pt idx="3483">
                  <c:v>67.290000000000006</c:v>
                </c:pt>
                <c:pt idx="3484">
                  <c:v>67.290000000000006</c:v>
                </c:pt>
                <c:pt idx="3485">
                  <c:v>67.290000000000006</c:v>
                </c:pt>
                <c:pt idx="3486">
                  <c:v>67.47</c:v>
                </c:pt>
                <c:pt idx="3487">
                  <c:v>68.290000000000006</c:v>
                </c:pt>
                <c:pt idx="3488">
                  <c:v>67.44</c:v>
                </c:pt>
                <c:pt idx="3489">
                  <c:v>67.97</c:v>
                </c:pt>
                <c:pt idx="3490">
                  <c:v>66.47</c:v>
                </c:pt>
                <c:pt idx="3491">
                  <c:v>66.47</c:v>
                </c:pt>
                <c:pt idx="3492">
                  <c:v>66.47</c:v>
                </c:pt>
                <c:pt idx="3493">
                  <c:v>66.31</c:v>
                </c:pt>
                <c:pt idx="3494">
                  <c:v>66.53</c:v>
                </c:pt>
                <c:pt idx="3495">
                  <c:v>66.52</c:v>
                </c:pt>
                <c:pt idx="3496">
                  <c:v>67.33</c:v>
                </c:pt>
                <c:pt idx="3497">
                  <c:v>67.709999999999994</c:v>
                </c:pt>
                <c:pt idx="3498">
                  <c:v>67.709999999999994</c:v>
                </c:pt>
                <c:pt idx="3499">
                  <c:v>67.709999999999994</c:v>
                </c:pt>
                <c:pt idx="3500">
                  <c:v>67.84</c:v>
                </c:pt>
                <c:pt idx="3501">
                  <c:v>66.739999999999995</c:v>
                </c:pt>
                <c:pt idx="3502">
                  <c:v>66.58</c:v>
                </c:pt>
                <c:pt idx="3503">
                  <c:v>65.84</c:v>
                </c:pt>
                <c:pt idx="3504">
                  <c:v>64.31</c:v>
                </c:pt>
                <c:pt idx="3505">
                  <c:v>64.31</c:v>
                </c:pt>
                <c:pt idx="3506">
                  <c:v>64.31</c:v>
                </c:pt>
                <c:pt idx="3507">
                  <c:v>64.099999999999994</c:v>
                </c:pt>
                <c:pt idx="3508">
                  <c:v>65.150000000000006</c:v>
                </c:pt>
                <c:pt idx="3509">
                  <c:v>63.4</c:v>
                </c:pt>
                <c:pt idx="3510">
                  <c:v>61.88</c:v>
                </c:pt>
                <c:pt idx="3511">
                  <c:v>62.27</c:v>
                </c:pt>
                <c:pt idx="3512">
                  <c:v>62.27</c:v>
                </c:pt>
                <c:pt idx="3513">
                  <c:v>62.27</c:v>
                </c:pt>
                <c:pt idx="3514">
                  <c:v>62.88</c:v>
                </c:pt>
                <c:pt idx="3515">
                  <c:v>63.48</c:v>
                </c:pt>
                <c:pt idx="3516">
                  <c:v>64.69</c:v>
                </c:pt>
                <c:pt idx="3517">
                  <c:v>64.72</c:v>
                </c:pt>
                <c:pt idx="3518">
                  <c:v>64.930000000000007</c:v>
                </c:pt>
                <c:pt idx="3519">
                  <c:v>64.930000000000007</c:v>
                </c:pt>
                <c:pt idx="3520">
                  <c:v>64.930000000000007</c:v>
                </c:pt>
                <c:pt idx="3521">
                  <c:v>65.34</c:v>
                </c:pt>
                <c:pt idx="3522">
                  <c:v>65</c:v>
                </c:pt>
                <c:pt idx="3523">
                  <c:v>65.56</c:v>
                </c:pt>
                <c:pt idx="3524">
                  <c:v>65.41</c:v>
                </c:pt>
                <c:pt idx="3525">
                  <c:v>65.73</c:v>
                </c:pt>
                <c:pt idx="3526">
                  <c:v>65.73</c:v>
                </c:pt>
                <c:pt idx="3527">
                  <c:v>65.73</c:v>
                </c:pt>
                <c:pt idx="3528">
                  <c:v>64.95</c:v>
                </c:pt>
                <c:pt idx="3529">
                  <c:v>64.66</c:v>
                </c:pt>
                <c:pt idx="3530">
                  <c:v>65.069999999999993</c:v>
                </c:pt>
                <c:pt idx="3531">
                  <c:v>65.709999999999994</c:v>
                </c:pt>
                <c:pt idx="3532">
                  <c:v>64.2</c:v>
                </c:pt>
                <c:pt idx="3533">
                  <c:v>64.2</c:v>
                </c:pt>
                <c:pt idx="3534">
                  <c:v>64.2</c:v>
                </c:pt>
                <c:pt idx="3535">
                  <c:v>64.430000000000007</c:v>
                </c:pt>
                <c:pt idx="3536">
                  <c:v>64.760000000000005</c:v>
                </c:pt>
                <c:pt idx="3537">
                  <c:v>64.78</c:v>
                </c:pt>
                <c:pt idx="3538">
                  <c:v>65.709999999999994</c:v>
                </c:pt>
                <c:pt idx="3539">
                  <c:v>66.91</c:v>
                </c:pt>
                <c:pt idx="3540">
                  <c:v>66.91</c:v>
                </c:pt>
                <c:pt idx="3541">
                  <c:v>66.91</c:v>
                </c:pt>
                <c:pt idx="3542">
                  <c:v>67.58</c:v>
                </c:pt>
                <c:pt idx="3543">
                  <c:v>67.75</c:v>
                </c:pt>
                <c:pt idx="3544">
                  <c:v>66.61</c:v>
                </c:pt>
                <c:pt idx="3545">
                  <c:v>66.64</c:v>
                </c:pt>
                <c:pt idx="3546">
                  <c:v>66.83</c:v>
                </c:pt>
                <c:pt idx="3547">
                  <c:v>66.83</c:v>
                </c:pt>
                <c:pt idx="3548">
                  <c:v>66.83</c:v>
                </c:pt>
                <c:pt idx="3549">
                  <c:v>67.180000000000007</c:v>
                </c:pt>
                <c:pt idx="3550">
                  <c:v>67.64</c:v>
                </c:pt>
                <c:pt idx="3551">
                  <c:v>66.52</c:v>
                </c:pt>
                <c:pt idx="3552">
                  <c:v>66.599999999999994</c:v>
                </c:pt>
                <c:pt idx="3553">
                  <c:v>65.930000000000007</c:v>
                </c:pt>
                <c:pt idx="3554">
                  <c:v>65.930000000000007</c:v>
                </c:pt>
                <c:pt idx="3555">
                  <c:v>65.930000000000007</c:v>
                </c:pt>
                <c:pt idx="3556">
                  <c:v>65.33</c:v>
                </c:pt>
                <c:pt idx="3557">
                  <c:v>65.239999999999995</c:v>
                </c:pt>
                <c:pt idx="3558">
                  <c:v>66.03</c:v>
                </c:pt>
                <c:pt idx="3559">
                  <c:v>66.459999999999994</c:v>
                </c:pt>
                <c:pt idx="3560">
                  <c:v>68.23</c:v>
                </c:pt>
                <c:pt idx="3561">
                  <c:v>68.23</c:v>
                </c:pt>
                <c:pt idx="3562">
                  <c:v>68.23</c:v>
                </c:pt>
                <c:pt idx="3563">
                  <c:v>68.88</c:v>
                </c:pt>
                <c:pt idx="3564">
                  <c:v>69.09</c:v>
                </c:pt>
                <c:pt idx="3565">
                  <c:v>69.5</c:v>
                </c:pt>
                <c:pt idx="3566">
                  <c:v>68.92</c:v>
                </c:pt>
                <c:pt idx="3567">
                  <c:v>67.989999999999995</c:v>
                </c:pt>
                <c:pt idx="3568">
                  <c:v>67.989999999999995</c:v>
                </c:pt>
                <c:pt idx="3569">
                  <c:v>67.989999999999995</c:v>
                </c:pt>
                <c:pt idx="3570">
                  <c:v>68.099999999999994</c:v>
                </c:pt>
                <c:pt idx="3571">
                  <c:v>67.47</c:v>
                </c:pt>
                <c:pt idx="3572">
                  <c:v>67.64</c:v>
                </c:pt>
                <c:pt idx="3573">
                  <c:v>67.099999999999994</c:v>
                </c:pt>
                <c:pt idx="3574">
                  <c:v>67.33</c:v>
                </c:pt>
                <c:pt idx="3575">
                  <c:v>67.33</c:v>
                </c:pt>
                <c:pt idx="3576">
                  <c:v>67.33</c:v>
                </c:pt>
                <c:pt idx="3577">
                  <c:v>67.94</c:v>
                </c:pt>
                <c:pt idx="3578">
                  <c:v>68.39</c:v>
                </c:pt>
                <c:pt idx="3579">
                  <c:v>68.42</c:v>
                </c:pt>
                <c:pt idx="3580">
                  <c:v>69.099999999999994</c:v>
                </c:pt>
                <c:pt idx="3581">
                  <c:v>67.91</c:v>
                </c:pt>
                <c:pt idx="3582">
                  <c:v>67.91</c:v>
                </c:pt>
                <c:pt idx="3583">
                  <c:v>67.91</c:v>
                </c:pt>
                <c:pt idx="3584">
                  <c:v>67.709999999999994</c:v>
                </c:pt>
                <c:pt idx="3585">
                  <c:v>67.95</c:v>
                </c:pt>
                <c:pt idx="3586">
                  <c:v>69.34</c:v>
                </c:pt>
                <c:pt idx="3587">
                  <c:v>69.77</c:v>
                </c:pt>
                <c:pt idx="3588">
                  <c:v>69.75</c:v>
                </c:pt>
                <c:pt idx="3589">
                  <c:v>69.75</c:v>
                </c:pt>
                <c:pt idx="3590">
                  <c:v>69.75</c:v>
                </c:pt>
                <c:pt idx="3591">
                  <c:v>69.92</c:v>
                </c:pt>
                <c:pt idx="3592">
                  <c:v>70.34</c:v>
                </c:pt>
                <c:pt idx="3593">
                  <c:v>70.650000000000006</c:v>
                </c:pt>
                <c:pt idx="3594">
                  <c:v>71.150000000000006</c:v>
                </c:pt>
                <c:pt idx="3595">
                  <c:v>71.89</c:v>
                </c:pt>
                <c:pt idx="3596">
                  <c:v>71.89</c:v>
                </c:pt>
                <c:pt idx="3597">
                  <c:v>71.89</c:v>
                </c:pt>
                <c:pt idx="3598">
                  <c:v>71.959999999999994</c:v>
                </c:pt>
                <c:pt idx="3599">
                  <c:v>71.84</c:v>
                </c:pt>
                <c:pt idx="3600">
                  <c:v>71.13</c:v>
                </c:pt>
                <c:pt idx="3601">
                  <c:v>71.91</c:v>
                </c:pt>
                <c:pt idx="3602">
                  <c:v>73.05</c:v>
                </c:pt>
                <c:pt idx="3603">
                  <c:v>73.05</c:v>
                </c:pt>
                <c:pt idx="3604">
                  <c:v>73.05</c:v>
                </c:pt>
                <c:pt idx="3605">
                  <c:v>73.55</c:v>
                </c:pt>
                <c:pt idx="3606">
                  <c:v>73.010000000000005</c:v>
                </c:pt>
                <c:pt idx="3607">
                  <c:v>74.14</c:v>
                </c:pt>
                <c:pt idx="3608">
                  <c:v>74.3</c:v>
                </c:pt>
                <c:pt idx="3609">
                  <c:v>73.38</c:v>
                </c:pt>
                <c:pt idx="3610">
                  <c:v>73.38</c:v>
                </c:pt>
                <c:pt idx="3611">
                  <c:v>73.38</c:v>
                </c:pt>
                <c:pt idx="3612">
                  <c:v>73.38</c:v>
                </c:pt>
                <c:pt idx="3613">
                  <c:v>73.05</c:v>
                </c:pt>
                <c:pt idx="3614">
                  <c:v>73.63</c:v>
                </c:pt>
                <c:pt idx="3615">
                  <c:v>73.739999999999995</c:v>
                </c:pt>
                <c:pt idx="3616">
                  <c:v>73.459999999999994</c:v>
                </c:pt>
                <c:pt idx="3617">
                  <c:v>73.459999999999994</c:v>
                </c:pt>
                <c:pt idx="3618">
                  <c:v>73.459999999999994</c:v>
                </c:pt>
                <c:pt idx="3619">
                  <c:v>73.760000000000005</c:v>
                </c:pt>
                <c:pt idx="3620">
                  <c:v>73.16</c:v>
                </c:pt>
                <c:pt idx="3621">
                  <c:v>74.44</c:v>
                </c:pt>
                <c:pt idx="3622">
                  <c:v>74.63</c:v>
                </c:pt>
                <c:pt idx="3623">
                  <c:v>75.349999999999994</c:v>
                </c:pt>
                <c:pt idx="3624">
                  <c:v>75.349999999999994</c:v>
                </c:pt>
                <c:pt idx="3625">
                  <c:v>75.349999999999994</c:v>
                </c:pt>
                <c:pt idx="3626">
                  <c:v>75.709999999999994</c:v>
                </c:pt>
                <c:pt idx="3627">
                  <c:v>74.66</c:v>
                </c:pt>
                <c:pt idx="3628">
                  <c:v>74.34</c:v>
                </c:pt>
                <c:pt idx="3629">
                  <c:v>73.94</c:v>
                </c:pt>
                <c:pt idx="3630">
                  <c:v>73.56</c:v>
                </c:pt>
                <c:pt idx="3631">
                  <c:v>73.56</c:v>
                </c:pt>
                <c:pt idx="3632">
                  <c:v>73.56</c:v>
                </c:pt>
                <c:pt idx="3633">
                  <c:v>74.11</c:v>
                </c:pt>
                <c:pt idx="3634">
                  <c:v>74.53</c:v>
                </c:pt>
                <c:pt idx="3635">
                  <c:v>74.81</c:v>
                </c:pt>
                <c:pt idx="3636">
                  <c:v>74.349999999999994</c:v>
                </c:pt>
                <c:pt idx="3637">
                  <c:v>73.680000000000007</c:v>
                </c:pt>
                <c:pt idx="3638">
                  <c:v>73.680000000000007</c:v>
                </c:pt>
                <c:pt idx="3639">
                  <c:v>73.680000000000007</c:v>
                </c:pt>
                <c:pt idx="3640">
                  <c:v>73.83</c:v>
                </c:pt>
                <c:pt idx="3641">
                  <c:v>74.430000000000007</c:v>
                </c:pt>
                <c:pt idx="3642">
                  <c:v>74.73</c:v>
                </c:pt>
                <c:pt idx="3643">
                  <c:v>74.89</c:v>
                </c:pt>
                <c:pt idx="3644">
                  <c:v>75</c:v>
                </c:pt>
                <c:pt idx="3645">
                  <c:v>75</c:v>
                </c:pt>
                <c:pt idx="3646">
                  <c:v>75</c:v>
                </c:pt>
                <c:pt idx="3647">
                  <c:v>74.75</c:v>
                </c:pt>
                <c:pt idx="3648">
                  <c:v>75.08</c:v>
                </c:pt>
                <c:pt idx="3649">
                  <c:v>75.010000000000005</c:v>
                </c:pt>
                <c:pt idx="3650">
                  <c:v>75.23</c:v>
                </c:pt>
                <c:pt idx="3651">
                  <c:v>75.27</c:v>
                </c:pt>
                <c:pt idx="3652">
                  <c:v>75.27</c:v>
                </c:pt>
                <c:pt idx="3653">
                  <c:v>75.27</c:v>
                </c:pt>
                <c:pt idx="3654">
                  <c:v>74.7</c:v>
                </c:pt>
                <c:pt idx="3655">
                  <c:v>73.37</c:v>
                </c:pt>
                <c:pt idx="3656">
                  <c:v>72.97</c:v>
                </c:pt>
                <c:pt idx="3657">
                  <c:v>72.66</c:v>
                </c:pt>
                <c:pt idx="3658">
                  <c:v>72.73</c:v>
                </c:pt>
                <c:pt idx="3659">
                  <c:v>72.73</c:v>
                </c:pt>
                <c:pt idx="3660">
                  <c:v>72.73</c:v>
                </c:pt>
                <c:pt idx="3661">
                  <c:v>73.03</c:v>
                </c:pt>
                <c:pt idx="3662">
                  <c:v>72.45</c:v>
                </c:pt>
                <c:pt idx="3663">
                  <c:v>72.760000000000005</c:v>
                </c:pt>
                <c:pt idx="3664">
                  <c:v>72.069999999999993</c:v>
                </c:pt>
                <c:pt idx="3665">
                  <c:v>72.349999999999994</c:v>
                </c:pt>
                <c:pt idx="3666">
                  <c:v>72.349999999999994</c:v>
                </c:pt>
                <c:pt idx="3667">
                  <c:v>72.349999999999994</c:v>
                </c:pt>
                <c:pt idx="3668">
                  <c:v>72.52</c:v>
                </c:pt>
                <c:pt idx="3669">
                  <c:v>72.8</c:v>
                </c:pt>
                <c:pt idx="3670">
                  <c:v>71.599999999999994</c:v>
                </c:pt>
                <c:pt idx="3671">
                  <c:v>70.77</c:v>
                </c:pt>
                <c:pt idx="3672">
                  <c:v>70.25</c:v>
                </c:pt>
                <c:pt idx="3673">
                  <c:v>70.25</c:v>
                </c:pt>
                <c:pt idx="3674">
                  <c:v>70.25</c:v>
                </c:pt>
                <c:pt idx="3675">
                  <c:v>69.67</c:v>
                </c:pt>
                <c:pt idx="3676">
                  <c:v>69.83</c:v>
                </c:pt>
                <c:pt idx="3677">
                  <c:v>70.62</c:v>
                </c:pt>
                <c:pt idx="3678">
                  <c:v>70.78</c:v>
                </c:pt>
                <c:pt idx="3679">
                  <c:v>70.53</c:v>
                </c:pt>
                <c:pt idx="3680">
                  <c:v>70.53</c:v>
                </c:pt>
                <c:pt idx="3681">
                  <c:v>70.53</c:v>
                </c:pt>
                <c:pt idx="3682">
                  <c:v>71.3</c:v>
                </c:pt>
                <c:pt idx="3683">
                  <c:v>71.540000000000006</c:v>
                </c:pt>
                <c:pt idx="3684">
                  <c:v>71.67</c:v>
                </c:pt>
                <c:pt idx="3685">
                  <c:v>70.81</c:v>
                </c:pt>
                <c:pt idx="3686">
                  <c:v>71.95</c:v>
                </c:pt>
                <c:pt idx="3687">
                  <c:v>71.95</c:v>
                </c:pt>
                <c:pt idx="3688">
                  <c:v>71.95</c:v>
                </c:pt>
                <c:pt idx="3689">
                  <c:v>72.010000000000005</c:v>
                </c:pt>
                <c:pt idx="3690">
                  <c:v>72.06</c:v>
                </c:pt>
                <c:pt idx="3691">
                  <c:v>71.39</c:v>
                </c:pt>
                <c:pt idx="3692">
                  <c:v>71.39</c:v>
                </c:pt>
                <c:pt idx="3693">
                  <c:v>71.989999999999995</c:v>
                </c:pt>
                <c:pt idx="3694">
                  <c:v>71.989999999999995</c:v>
                </c:pt>
                <c:pt idx="3695">
                  <c:v>71.989999999999995</c:v>
                </c:pt>
                <c:pt idx="3696">
                  <c:v>72.39</c:v>
                </c:pt>
                <c:pt idx="3697">
                  <c:v>72.75</c:v>
                </c:pt>
                <c:pt idx="3698">
                  <c:v>72.36</c:v>
                </c:pt>
                <c:pt idx="3699">
                  <c:v>71.52</c:v>
                </c:pt>
                <c:pt idx="3700">
                  <c:v>71.400000000000006</c:v>
                </c:pt>
                <c:pt idx="3701">
                  <c:v>71.400000000000006</c:v>
                </c:pt>
                <c:pt idx="3702">
                  <c:v>71.400000000000006</c:v>
                </c:pt>
                <c:pt idx="3703">
                  <c:v>71.42</c:v>
                </c:pt>
                <c:pt idx="3704">
                  <c:v>71.12</c:v>
                </c:pt>
                <c:pt idx="3705">
                  <c:v>70.73</c:v>
                </c:pt>
                <c:pt idx="3706">
                  <c:v>71.28</c:v>
                </c:pt>
                <c:pt idx="3707">
                  <c:v>71.92</c:v>
                </c:pt>
                <c:pt idx="3708">
                  <c:v>71.92</c:v>
                </c:pt>
                <c:pt idx="3709">
                  <c:v>71.92</c:v>
                </c:pt>
                <c:pt idx="3710">
                  <c:v>71.930000000000007</c:v>
                </c:pt>
                <c:pt idx="3711">
                  <c:v>72.489999999999995</c:v>
                </c:pt>
                <c:pt idx="3712">
                  <c:v>72.31</c:v>
                </c:pt>
                <c:pt idx="3713">
                  <c:v>71.97</c:v>
                </c:pt>
                <c:pt idx="3714">
                  <c:v>72.319999999999993</c:v>
                </c:pt>
                <c:pt idx="3715">
                  <c:v>72.319999999999993</c:v>
                </c:pt>
                <c:pt idx="3716">
                  <c:v>72.319999999999993</c:v>
                </c:pt>
                <c:pt idx="3717">
                  <c:v>72.97</c:v>
                </c:pt>
                <c:pt idx="3718">
                  <c:v>72.56</c:v>
                </c:pt>
                <c:pt idx="3719">
                  <c:v>72.5</c:v>
                </c:pt>
                <c:pt idx="3720">
                  <c:v>72.599999999999994</c:v>
                </c:pt>
                <c:pt idx="3721">
                  <c:v>71.88</c:v>
                </c:pt>
                <c:pt idx="3722">
                  <c:v>71.88</c:v>
                </c:pt>
                <c:pt idx="3723">
                  <c:v>71.88</c:v>
                </c:pt>
                <c:pt idx="3724">
                  <c:v>71.84</c:v>
                </c:pt>
                <c:pt idx="3725">
                  <c:v>71.34</c:v>
                </c:pt>
                <c:pt idx="3726">
                  <c:v>70.739999999999995</c:v>
                </c:pt>
                <c:pt idx="3727">
                  <c:v>70.63</c:v>
                </c:pt>
                <c:pt idx="3728">
                  <c:v>70.27</c:v>
                </c:pt>
                <c:pt idx="3729">
                  <c:v>70.27</c:v>
                </c:pt>
                <c:pt idx="3730">
                  <c:v>70.27</c:v>
                </c:pt>
                <c:pt idx="3731">
                  <c:v>70.16</c:v>
                </c:pt>
                <c:pt idx="3732">
                  <c:v>69.61</c:v>
                </c:pt>
                <c:pt idx="3733">
                  <c:v>69.650000000000006</c:v>
                </c:pt>
                <c:pt idx="3734">
                  <c:v>69.569999999999993</c:v>
                </c:pt>
                <c:pt idx="3735">
                  <c:v>69.650000000000006</c:v>
                </c:pt>
                <c:pt idx="3736">
                  <c:v>69.650000000000006</c:v>
                </c:pt>
                <c:pt idx="3737">
                  <c:v>69.650000000000006</c:v>
                </c:pt>
                <c:pt idx="3738">
                  <c:v>69.62</c:v>
                </c:pt>
                <c:pt idx="3739">
                  <c:v>69.209999999999994</c:v>
                </c:pt>
                <c:pt idx="3740">
                  <c:v>70.06</c:v>
                </c:pt>
                <c:pt idx="3741">
                  <c:v>69.989999999999995</c:v>
                </c:pt>
                <c:pt idx="3742">
                  <c:v>69.569999999999993</c:v>
                </c:pt>
                <c:pt idx="3743">
                  <c:v>69.569999999999993</c:v>
                </c:pt>
                <c:pt idx="3744">
                  <c:v>69.569999999999993</c:v>
                </c:pt>
                <c:pt idx="3745">
                  <c:v>69.42</c:v>
                </c:pt>
                <c:pt idx="3746">
                  <c:v>69.61</c:v>
                </c:pt>
                <c:pt idx="3747">
                  <c:v>69.59</c:v>
                </c:pt>
                <c:pt idx="3748">
                  <c:v>70.36</c:v>
                </c:pt>
                <c:pt idx="3749">
                  <c:v>69.989999999999995</c:v>
                </c:pt>
                <c:pt idx="3750">
                  <c:v>69.989999999999995</c:v>
                </c:pt>
                <c:pt idx="3751">
                  <c:v>69.989999999999995</c:v>
                </c:pt>
                <c:pt idx="3752">
                  <c:v>69.72</c:v>
                </c:pt>
                <c:pt idx="3753">
                  <c:v>69.67</c:v>
                </c:pt>
                <c:pt idx="3754">
                  <c:v>68.87</c:v>
                </c:pt>
                <c:pt idx="3755">
                  <c:v>67.989999999999995</c:v>
                </c:pt>
                <c:pt idx="3756">
                  <c:v>66.11</c:v>
                </c:pt>
                <c:pt idx="3757">
                  <c:v>66.11</c:v>
                </c:pt>
                <c:pt idx="3758">
                  <c:v>66.11</c:v>
                </c:pt>
                <c:pt idx="3759">
                  <c:v>65.790000000000006</c:v>
                </c:pt>
                <c:pt idx="3760">
                  <c:v>66.56</c:v>
                </c:pt>
                <c:pt idx="3761">
                  <c:v>66.319999999999993</c:v>
                </c:pt>
                <c:pt idx="3762">
                  <c:v>68.069999999999993</c:v>
                </c:pt>
                <c:pt idx="3763">
                  <c:v>67.66</c:v>
                </c:pt>
                <c:pt idx="3764">
                  <c:v>67.66</c:v>
                </c:pt>
                <c:pt idx="3765">
                  <c:v>67.66</c:v>
                </c:pt>
                <c:pt idx="3766">
                  <c:v>68.069999999999993</c:v>
                </c:pt>
                <c:pt idx="3767">
                  <c:v>67.36</c:v>
                </c:pt>
                <c:pt idx="3768">
                  <c:v>67.400000000000006</c:v>
                </c:pt>
                <c:pt idx="3769">
                  <c:v>66.61</c:v>
                </c:pt>
                <c:pt idx="3770">
                  <c:v>67.239999999999995</c:v>
                </c:pt>
                <c:pt idx="3771">
                  <c:v>67.239999999999995</c:v>
                </c:pt>
                <c:pt idx="3772">
                  <c:v>67.239999999999995</c:v>
                </c:pt>
                <c:pt idx="3773">
                  <c:v>67.3</c:v>
                </c:pt>
                <c:pt idx="3774">
                  <c:v>67.53</c:v>
                </c:pt>
                <c:pt idx="3775">
                  <c:v>68.37</c:v>
                </c:pt>
                <c:pt idx="3776">
                  <c:v>68.260000000000005</c:v>
                </c:pt>
                <c:pt idx="3777">
                  <c:v>68.75</c:v>
                </c:pt>
                <c:pt idx="3778">
                  <c:v>68.75</c:v>
                </c:pt>
                <c:pt idx="3779">
                  <c:v>68.75</c:v>
                </c:pt>
                <c:pt idx="3780">
                  <c:v>68.94</c:v>
                </c:pt>
                <c:pt idx="3781">
                  <c:v>68.31</c:v>
                </c:pt>
                <c:pt idx="3782">
                  <c:v>68.510000000000005</c:v>
                </c:pt>
                <c:pt idx="3783">
                  <c:v>68.42</c:v>
                </c:pt>
                <c:pt idx="3784">
                  <c:v>69.22</c:v>
                </c:pt>
                <c:pt idx="3785">
                  <c:v>69.22</c:v>
                </c:pt>
                <c:pt idx="3786">
                  <c:v>69.22</c:v>
                </c:pt>
                <c:pt idx="3787">
                  <c:v>69.59</c:v>
                </c:pt>
                <c:pt idx="3788">
                  <c:v>69.84</c:v>
                </c:pt>
                <c:pt idx="3789">
                  <c:v>70.66</c:v>
                </c:pt>
                <c:pt idx="3790">
                  <c:v>71.260000000000005</c:v>
                </c:pt>
                <c:pt idx="3791">
                  <c:v>71.3</c:v>
                </c:pt>
                <c:pt idx="3792">
                  <c:v>71.3</c:v>
                </c:pt>
                <c:pt idx="3793">
                  <c:v>71.3</c:v>
                </c:pt>
                <c:pt idx="3794">
                  <c:v>71.66</c:v>
                </c:pt>
                <c:pt idx="3795">
                  <c:v>71.87</c:v>
                </c:pt>
                <c:pt idx="3796">
                  <c:v>71.41</c:v>
                </c:pt>
                <c:pt idx="3797">
                  <c:v>72.099999999999994</c:v>
                </c:pt>
                <c:pt idx="3798">
                  <c:v>72.22</c:v>
                </c:pt>
                <c:pt idx="3799">
                  <c:v>72.22</c:v>
                </c:pt>
                <c:pt idx="3800">
                  <c:v>72.22</c:v>
                </c:pt>
                <c:pt idx="3801">
                  <c:v>72.260000000000005</c:v>
                </c:pt>
                <c:pt idx="3802">
                  <c:v>71.69</c:v>
                </c:pt>
                <c:pt idx="3803">
                  <c:v>72.36</c:v>
                </c:pt>
                <c:pt idx="3804">
                  <c:v>72.73</c:v>
                </c:pt>
                <c:pt idx="3805">
                  <c:v>72.03</c:v>
                </c:pt>
                <c:pt idx="3806">
                  <c:v>72.03</c:v>
                </c:pt>
                <c:pt idx="3807">
                  <c:v>72.03</c:v>
                </c:pt>
                <c:pt idx="3808">
                  <c:v>72</c:v>
                </c:pt>
                <c:pt idx="3809">
                  <c:v>71.760000000000005</c:v>
                </c:pt>
                <c:pt idx="3810">
                  <c:v>71.8</c:v>
                </c:pt>
                <c:pt idx="3811">
                  <c:v>71.94</c:v>
                </c:pt>
                <c:pt idx="3812">
                  <c:v>71.44</c:v>
                </c:pt>
                <c:pt idx="3813">
                  <c:v>71.44</c:v>
                </c:pt>
                <c:pt idx="3814">
                  <c:v>71.44</c:v>
                </c:pt>
                <c:pt idx="3815">
                  <c:v>71.48</c:v>
                </c:pt>
                <c:pt idx="3816">
                  <c:v>71.31</c:v>
                </c:pt>
                <c:pt idx="3817">
                  <c:v>71.56</c:v>
                </c:pt>
                <c:pt idx="3818">
                  <c:v>71.81</c:v>
                </c:pt>
                <c:pt idx="3819">
                  <c:v>71.98</c:v>
                </c:pt>
                <c:pt idx="3820">
                  <c:v>71.98</c:v>
                </c:pt>
                <c:pt idx="3821">
                  <c:v>71.98</c:v>
                </c:pt>
                <c:pt idx="3822">
                  <c:v>71.91</c:v>
                </c:pt>
                <c:pt idx="3823">
                  <c:v>72.319999999999993</c:v>
                </c:pt>
                <c:pt idx="3824">
                  <c:v>72.56</c:v>
                </c:pt>
                <c:pt idx="3825">
                  <c:v>72.2</c:v>
                </c:pt>
                <c:pt idx="3826">
                  <c:v>71.3</c:v>
                </c:pt>
                <c:pt idx="3827">
                  <c:v>71.3</c:v>
                </c:pt>
                <c:pt idx="3828">
                  <c:v>71.3</c:v>
                </c:pt>
                <c:pt idx="3829">
                  <c:v>70.7</c:v>
                </c:pt>
                <c:pt idx="3830">
                  <c:v>71.23</c:v>
                </c:pt>
                <c:pt idx="3831">
                  <c:v>71.33</c:v>
                </c:pt>
                <c:pt idx="3832">
                  <c:v>70.739999999999995</c:v>
                </c:pt>
                <c:pt idx="3833">
                  <c:v>70.650000000000006</c:v>
                </c:pt>
                <c:pt idx="3834">
                  <c:v>70.650000000000006</c:v>
                </c:pt>
                <c:pt idx="3835">
                  <c:v>70.650000000000006</c:v>
                </c:pt>
                <c:pt idx="3836">
                  <c:v>70.63</c:v>
                </c:pt>
                <c:pt idx="3837">
                  <c:v>71.069999999999993</c:v>
                </c:pt>
                <c:pt idx="3838">
                  <c:v>71.03</c:v>
                </c:pt>
                <c:pt idx="3839">
                  <c:v>71.040000000000006</c:v>
                </c:pt>
                <c:pt idx="3840">
                  <c:v>72.11</c:v>
                </c:pt>
                <c:pt idx="3841">
                  <c:v>72.11</c:v>
                </c:pt>
                <c:pt idx="3842">
                  <c:v>72.11</c:v>
                </c:pt>
                <c:pt idx="3843">
                  <c:v>73.010000000000005</c:v>
                </c:pt>
                <c:pt idx="3844">
                  <c:v>73.59</c:v>
                </c:pt>
                <c:pt idx="3845">
                  <c:v>73.819999999999993</c:v>
                </c:pt>
                <c:pt idx="3846">
                  <c:v>74.42</c:v>
                </c:pt>
                <c:pt idx="3847">
                  <c:v>74.38</c:v>
                </c:pt>
                <c:pt idx="3848">
                  <c:v>74.38</c:v>
                </c:pt>
                <c:pt idx="3849">
                  <c:v>74.38</c:v>
                </c:pt>
                <c:pt idx="3850">
                  <c:v>74.099999999999994</c:v>
                </c:pt>
                <c:pt idx="3851">
                  <c:v>75.06</c:v>
                </c:pt>
                <c:pt idx="3852">
                  <c:v>74.87</c:v>
                </c:pt>
                <c:pt idx="3853">
                  <c:v>74.510000000000005</c:v>
                </c:pt>
                <c:pt idx="3854">
                  <c:v>74.09</c:v>
                </c:pt>
                <c:pt idx="3855">
                  <c:v>74.09</c:v>
                </c:pt>
                <c:pt idx="3856">
                  <c:v>74.09</c:v>
                </c:pt>
                <c:pt idx="3857">
                  <c:v>73.66</c:v>
                </c:pt>
                <c:pt idx="3858">
                  <c:v>73.849999999999994</c:v>
                </c:pt>
                <c:pt idx="3859">
                  <c:v>74.209999999999994</c:v>
                </c:pt>
                <c:pt idx="3860">
                  <c:v>74.209999999999994</c:v>
                </c:pt>
                <c:pt idx="3861">
                  <c:v>73.84</c:v>
                </c:pt>
                <c:pt idx="3862">
                  <c:v>73.84</c:v>
                </c:pt>
                <c:pt idx="3863">
                  <c:v>73.84</c:v>
                </c:pt>
                <c:pt idx="3864">
                  <c:v>73.98</c:v>
                </c:pt>
                <c:pt idx="3865">
                  <c:v>74.91</c:v>
                </c:pt>
                <c:pt idx="3866">
                  <c:v>75.22</c:v>
                </c:pt>
                <c:pt idx="3867">
                  <c:v>74.569999999999993</c:v>
                </c:pt>
                <c:pt idx="3868">
                  <c:v>74.16</c:v>
                </c:pt>
                <c:pt idx="3869">
                  <c:v>74.16</c:v>
                </c:pt>
                <c:pt idx="3870">
                  <c:v>74.16</c:v>
                </c:pt>
                <c:pt idx="3871">
                  <c:v>73.959999999999994</c:v>
                </c:pt>
                <c:pt idx="3872">
                  <c:v>74.45</c:v>
                </c:pt>
                <c:pt idx="3873">
                  <c:v>74.099999999999994</c:v>
                </c:pt>
                <c:pt idx="3874">
                  <c:v>74.55</c:v>
                </c:pt>
                <c:pt idx="3875">
                  <c:v>73.989999999999995</c:v>
                </c:pt>
                <c:pt idx="3876">
                  <c:v>73.989999999999995</c:v>
                </c:pt>
                <c:pt idx="3877">
                  <c:v>73.989999999999995</c:v>
                </c:pt>
                <c:pt idx="3878">
                  <c:v>74.150000000000006</c:v>
                </c:pt>
                <c:pt idx="3879">
                  <c:v>73.39</c:v>
                </c:pt>
                <c:pt idx="3880">
                  <c:v>73.930000000000007</c:v>
                </c:pt>
                <c:pt idx="3881">
                  <c:v>73.41</c:v>
                </c:pt>
                <c:pt idx="3882">
                  <c:v>73.459999999999994</c:v>
                </c:pt>
                <c:pt idx="3883">
                  <c:v>73.459999999999994</c:v>
                </c:pt>
                <c:pt idx="3884">
                  <c:v>73.459999999999994</c:v>
                </c:pt>
                <c:pt idx="3885">
                  <c:v>73.819999999999993</c:v>
                </c:pt>
                <c:pt idx="3886">
                  <c:v>73.760000000000005</c:v>
                </c:pt>
                <c:pt idx="3887">
                  <c:v>73.47</c:v>
                </c:pt>
                <c:pt idx="3888">
                  <c:v>73.56</c:v>
                </c:pt>
                <c:pt idx="3889">
                  <c:v>73.37</c:v>
                </c:pt>
                <c:pt idx="3890">
                  <c:v>73.37</c:v>
                </c:pt>
                <c:pt idx="3891">
                  <c:v>73.37</c:v>
                </c:pt>
                <c:pt idx="3892">
                  <c:v>73.58</c:v>
                </c:pt>
                <c:pt idx="3893">
                  <c:v>73.400000000000006</c:v>
                </c:pt>
                <c:pt idx="3894">
                  <c:v>73.91</c:v>
                </c:pt>
                <c:pt idx="3895">
                  <c:v>73.97</c:v>
                </c:pt>
                <c:pt idx="3896">
                  <c:v>73.91</c:v>
                </c:pt>
                <c:pt idx="3897">
                  <c:v>73.91</c:v>
                </c:pt>
                <c:pt idx="3898">
                  <c:v>73.91</c:v>
                </c:pt>
                <c:pt idx="3899">
                  <c:v>74</c:v>
                </c:pt>
                <c:pt idx="3900">
                  <c:v>74.7</c:v>
                </c:pt>
                <c:pt idx="3901">
                  <c:v>74.84</c:v>
                </c:pt>
                <c:pt idx="3902">
                  <c:v>74.88</c:v>
                </c:pt>
                <c:pt idx="3903">
                  <c:v>75.44</c:v>
                </c:pt>
                <c:pt idx="3904">
                  <c:v>75.44</c:v>
                </c:pt>
                <c:pt idx="3905">
                  <c:v>75.44</c:v>
                </c:pt>
                <c:pt idx="3906">
                  <c:v>75.569999999999993</c:v>
                </c:pt>
                <c:pt idx="3907">
                  <c:v>75.569999999999993</c:v>
                </c:pt>
                <c:pt idx="3908">
                  <c:v>75.12</c:v>
                </c:pt>
                <c:pt idx="3909">
                  <c:v>74.83</c:v>
                </c:pt>
                <c:pt idx="3910">
                  <c:v>75.069999999999993</c:v>
                </c:pt>
                <c:pt idx="3911">
                  <c:v>75.069999999999993</c:v>
                </c:pt>
                <c:pt idx="3912">
                  <c:v>75.069999999999993</c:v>
                </c:pt>
                <c:pt idx="3913">
                  <c:v>74.709999999999994</c:v>
                </c:pt>
                <c:pt idx="3914">
                  <c:v>74.459999999999994</c:v>
                </c:pt>
                <c:pt idx="3915">
                  <c:v>73.83</c:v>
                </c:pt>
                <c:pt idx="3916">
                  <c:v>73.599999999999994</c:v>
                </c:pt>
                <c:pt idx="3917">
                  <c:v>73.69</c:v>
                </c:pt>
                <c:pt idx="3918">
                  <c:v>73.69</c:v>
                </c:pt>
                <c:pt idx="3919">
                  <c:v>73.69</c:v>
                </c:pt>
                <c:pt idx="3920">
                  <c:v>73.86</c:v>
                </c:pt>
                <c:pt idx="3921">
                  <c:v>73.36</c:v>
                </c:pt>
                <c:pt idx="3922">
                  <c:v>73.78</c:v>
                </c:pt>
                <c:pt idx="3923">
                  <c:v>74.47</c:v>
                </c:pt>
                <c:pt idx="3924">
                  <c:v>75.03</c:v>
                </c:pt>
                <c:pt idx="3925">
                  <c:v>75.03</c:v>
                </c:pt>
                <c:pt idx="3926">
                  <c:v>75.03</c:v>
                </c:pt>
                <c:pt idx="3927">
                  <c:v>75.09</c:v>
                </c:pt>
                <c:pt idx="3928">
                  <c:v>74.819999999999993</c:v>
                </c:pt>
                <c:pt idx="3929">
                  <c:v>73.89</c:v>
                </c:pt>
                <c:pt idx="3930">
                  <c:v>73.150000000000006</c:v>
                </c:pt>
                <c:pt idx="3931">
                  <c:v>73.12</c:v>
                </c:pt>
                <c:pt idx="3932">
                  <c:v>73.12</c:v>
                </c:pt>
                <c:pt idx="3933">
                  <c:v>73.12</c:v>
                </c:pt>
                <c:pt idx="3934">
                  <c:v>72.59</c:v>
                </c:pt>
                <c:pt idx="3935">
                  <c:v>72.39</c:v>
                </c:pt>
                <c:pt idx="3936">
                  <c:v>71.89</c:v>
                </c:pt>
                <c:pt idx="3937">
                  <c:v>72</c:v>
                </c:pt>
                <c:pt idx="3938">
                  <c:v>72.45</c:v>
                </c:pt>
                <c:pt idx="3939">
                  <c:v>72.45</c:v>
                </c:pt>
                <c:pt idx="3940">
                  <c:v>72.45</c:v>
                </c:pt>
                <c:pt idx="3941">
                  <c:v>72.48</c:v>
                </c:pt>
                <c:pt idx="3942">
                  <c:v>72.11</c:v>
                </c:pt>
                <c:pt idx="3943">
                  <c:v>72.69</c:v>
                </c:pt>
                <c:pt idx="3944">
                  <c:v>72.25</c:v>
                </c:pt>
                <c:pt idx="3945">
                  <c:v>72.760000000000005</c:v>
                </c:pt>
                <c:pt idx="3946">
                  <c:v>72.760000000000005</c:v>
                </c:pt>
                <c:pt idx="3947">
                  <c:v>72.760000000000005</c:v>
                </c:pt>
                <c:pt idx="3948">
                  <c:v>73.3</c:v>
                </c:pt>
                <c:pt idx="3949">
                  <c:v>73.12</c:v>
                </c:pt>
                <c:pt idx="3950">
                  <c:v>72.959999999999994</c:v>
                </c:pt>
                <c:pt idx="3951">
                  <c:v>72.099999999999994</c:v>
                </c:pt>
                <c:pt idx="3952">
                  <c:v>72.44</c:v>
                </c:pt>
                <c:pt idx="3953">
                  <c:v>72.44</c:v>
                </c:pt>
                <c:pt idx="3954">
                  <c:v>72.44</c:v>
                </c:pt>
                <c:pt idx="3955">
                  <c:v>73.34</c:v>
                </c:pt>
                <c:pt idx="3956">
                  <c:v>73.25</c:v>
                </c:pt>
                <c:pt idx="3957">
                  <c:v>74.14</c:v>
                </c:pt>
                <c:pt idx="3958">
                  <c:v>74.98</c:v>
                </c:pt>
                <c:pt idx="3959">
                  <c:v>75.33</c:v>
                </c:pt>
                <c:pt idx="3960">
                  <c:v>75.33</c:v>
                </c:pt>
                <c:pt idx="3961">
                  <c:v>75.33</c:v>
                </c:pt>
                <c:pt idx="3962">
                  <c:v>75.599999999999994</c:v>
                </c:pt>
                <c:pt idx="3963">
                  <c:v>75.510000000000005</c:v>
                </c:pt>
                <c:pt idx="3964">
                  <c:v>75.56</c:v>
                </c:pt>
                <c:pt idx="3965">
                  <c:v>76.03</c:v>
                </c:pt>
                <c:pt idx="3966">
                  <c:v>76.260000000000005</c:v>
                </c:pt>
                <c:pt idx="3967">
                  <c:v>76.260000000000005</c:v>
                </c:pt>
                <c:pt idx="3968">
                  <c:v>76.260000000000005</c:v>
                </c:pt>
                <c:pt idx="3969">
                  <c:v>76.28</c:v>
                </c:pt>
                <c:pt idx="3970">
                  <c:v>76.11</c:v>
                </c:pt>
                <c:pt idx="3971">
                  <c:v>76.39</c:v>
                </c:pt>
                <c:pt idx="3972">
                  <c:v>77.459999999999994</c:v>
                </c:pt>
                <c:pt idx="3973">
                  <c:v>77.75</c:v>
                </c:pt>
                <c:pt idx="3974">
                  <c:v>77.75</c:v>
                </c:pt>
                <c:pt idx="3975">
                  <c:v>77.75</c:v>
                </c:pt>
                <c:pt idx="3976">
                  <c:v>78.06</c:v>
                </c:pt>
                <c:pt idx="3977">
                  <c:v>78.33</c:v>
                </c:pt>
                <c:pt idx="3978">
                  <c:v>78.84</c:v>
                </c:pt>
                <c:pt idx="3979">
                  <c:v>78.92</c:v>
                </c:pt>
                <c:pt idx="3980">
                  <c:v>79.03</c:v>
                </c:pt>
                <c:pt idx="3981">
                  <c:v>79.03</c:v>
                </c:pt>
                <c:pt idx="3982">
                  <c:v>79.03</c:v>
                </c:pt>
                <c:pt idx="3983">
                  <c:v>79.040000000000006</c:v>
                </c:pt>
                <c:pt idx="3984">
                  <c:v>78.67</c:v>
                </c:pt>
                <c:pt idx="3985">
                  <c:v>78.569999999999993</c:v>
                </c:pt>
                <c:pt idx="3986">
                  <c:v>79.790000000000006</c:v>
                </c:pt>
                <c:pt idx="3987">
                  <c:v>80.05</c:v>
                </c:pt>
                <c:pt idx="3988">
                  <c:v>80.05</c:v>
                </c:pt>
                <c:pt idx="3989">
                  <c:v>80.05</c:v>
                </c:pt>
                <c:pt idx="3990">
                  <c:v>79.56</c:v>
                </c:pt>
                <c:pt idx="3991">
                  <c:v>79.7</c:v>
                </c:pt>
                <c:pt idx="3992">
                  <c:v>79.489999999999995</c:v>
                </c:pt>
                <c:pt idx="3993">
                  <c:v>79.040000000000006</c:v>
                </c:pt>
                <c:pt idx="3994">
                  <c:v>79.55</c:v>
                </c:pt>
                <c:pt idx="3995">
                  <c:v>79.55</c:v>
                </c:pt>
                <c:pt idx="3996">
                  <c:v>79.55</c:v>
                </c:pt>
                <c:pt idx="3997">
                  <c:v>80</c:v>
                </c:pt>
                <c:pt idx="3998">
                  <c:v>79.91</c:v>
                </c:pt>
                <c:pt idx="3999">
                  <c:v>80.03</c:v>
                </c:pt>
                <c:pt idx="4000">
                  <c:v>79.760000000000005</c:v>
                </c:pt>
                <c:pt idx="4001">
                  <c:v>79.69</c:v>
                </c:pt>
                <c:pt idx="4002">
                  <c:v>79.69</c:v>
                </c:pt>
                <c:pt idx="4003">
                  <c:v>79.69</c:v>
                </c:pt>
                <c:pt idx="4004">
                  <c:v>79.09</c:v>
                </c:pt>
                <c:pt idx="4005">
                  <c:v>78.89</c:v>
                </c:pt>
                <c:pt idx="4006">
                  <c:v>79.08</c:v>
                </c:pt>
                <c:pt idx="4007">
                  <c:v>79.64</c:v>
                </c:pt>
                <c:pt idx="4008">
                  <c:v>79.8</c:v>
                </c:pt>
                <c:pt idx="4009">
                  <c:v>79.8</c:v>
                </c:pt>
                <c:pt idx="4010">
                  <c:v>79.8</c:v>
                </c:pt>
                <c:pt idx="4011">
                  <c:v>79.86</c:v>
                </c:pt>
                <c:pt idx="4012">
                  <c:v>79.150000000000006</c:v>
                </c:pt>
                <c:pt idx="4013">
                  <c:v>79.28</c:v>
                </c:pt>
                <c:pt idx="4014">
                  <c:v>79.02</c:v>
                </c:pt>
                <c:pt idx="4015">
                  <c:v>78.44</c:v>
                </c:pt>
                <c:pt idx="4016">
                  <c:v>78.44</c:v>
                </c:pt>
                <c:pt idx="4017">
                  <c:v>78.44</c:v>
                </c:pt>
                <c:pt idx="4018">
                  <c:v>78.489999999999995</c:v>
                </c:pt>
                <c:pt idx="4019">
                  <c:v>80.040000000000006</c:v>
                </c:pt>
                <c:pt idx="4020">
                  <c:v>81.09</c:v>
                </c:pt>
                <c:pt idx="4021">
                  <c:v>81.93</c:v>
                </c:pt>
                <c:pt idx="4022">
                  <c:v>83.36</c:v>
                </c:pt>
                <c:pt idx="4023">
                  <c:v>83.36</c:v>
                </c:pt>
                <c:pt idx="4024">
                  <c:v>83.36</c:v>
                </c:pt>
                <c:pt idx="4025">
                  <c:v>83.59</c:v>
                </c:pt>
                <c:pt idx="4026">
                  <c:v>83.37</c:v>
                </c:pt>
                <c:pt idx="4027">
                  <c:v>84.16</c:v>
                </c:pt>
                <c:pt idx="4028">
                  <c:v>83.68</c:v>
                </c:pt>
                <c:pt idx="4029">
                  <c:v>83.55</c:v>
                </c:pt>
                <c:pt idx="4030">
                  <c:v>83.55</c:v>
                </c:pt>
                <c:pt idx="4031">
                  <c:v>83.55</c:v>
                </c:pt>
                <c:pt idx="4032">
                  <c:v>83.43</c:v>
                </c:pt>
                <c:pt idx="4033">
                  <c:v>82.15</c:v>
                </c:pt>
                <c:pt idx="4034">
                  <c:v>80.8</c:v>
                </c:pt>
                <c:pt idx="4035">
                  <c:v>81.75</c:v>
                </c:pt>
                <c:pt idx="4036">
                  <c:v>79.77</c:v>
                </c:pt>
                <c:pt idx="4037">
                  <c:v>79.77</c:v>
                </c:pt>
                <c:pt idx="4038">
                  <c:v>79.77</c:v>
                </c:pt>
                <c:pt idx="4039">
                  <c:v>79.58</c:v>
                </c:pt>
                <c:pt idx="4040">
                  <c:v>80</c:v>
                </c:pt>
                <c:pt idx="4041">
                  <c:v>80.11</c:v>
                </c:pt>
                <c:pt idx="4042">
                  <c:v>80.56</c:v>
                </c:pt>
                <c:pt idx="4043">
                  <c:v>81.44</c:v>
                </c:pt>
                <c:pt idx="4044">
                  <c:v>81.44</c:v>
                </c:pt>
                <c:pt idx="4045">
                  <c:v>81.44</c:v>
                </c:pt>
                <c:pt idx="4046">
                  <c:v>81.59</c:v>
                </c:pt>
                <c:pt idx="4047">
                  <c:v>81.41</c:v>
                </c:pt>
                <c:pt idx="4048">
                  <c:v>81.55</c:v>
                </c:pt>
                <c:pt idx="4049">
                  <c:v>80.55</c:v>
                </c:pt>
                <c:pt idx="4050">
                  <c:v>79.7</c:v>
                </c:pt>
                <c:pt idx="4051">
                  <c:v>79.7</c:v>
                </c:pt>
                <c:pt idx="4052">
                  <c:v>79.7</c:v>
                </c:pt>
                <c:pt idx="4053">
                  <c:v>79.39</c:v>
                </c:pt>
                <c:pt idx="4054">
                  <c:v>79.27</c:v>
                </c:pt>
                <c:pt idx="4055">
                  <c:v>79.97</c:v>
                </c:pt>
                <c:pt idx="4056">
                  <c:v>79.81</c:v>
                </c:pt>
                <c:pt idx="4057">
                  <c:v>79.92</c:v>
                </c:pt>
                <c:pt idx="4058">
                  <c:v>79.92</c:v>
                </c:pt>
                <c:pt idx="4059">
                  <c:v>79.92</c:v>
                </c:pt>
                <c:pt idx="4060">
                  <c:v>78.95</c:v>
                </c:pt>
                <c:pt idx="4061">
                  <c:v>79.83</c:v>
                </c:pt>
                <c:pt idx="4062">
                  <c:v>79.91</c:v>
                </c:pt>
                <c:pt idx="4063">
                  <c:v>80.790000000000006</c:v>
                </c:pt>
                <c:pt idx="4064">
                  <c:v>79.98</c:v>
                </c:pt>
                <c:pt idx="4065">
                  <c:v>79.98</c:v>
                </c:pt>
                <c:pt idx="4066">
                  <c:v>79.98</c:v>
                </c:pt>
                <c:pt idx="4067">
                  <c:v>79.849999999999994</c:v>
                </c:pt>
                <c:pt idx="4068">
                  <c:v>79.31</c:v>
                </c:pt>
                <c:pt idx="4069">
                  <c:v>79.709999999999994</c:v>
                </c:pt>
                <c:pt idx="4070">
                  <c:v>79.760000000000005</c:v>
                </c:pt>
                <c:pt idx="4071">
                  <c:v>79.83</c:v>
                </c:pt>
                <c:pt idx="4072">
                  <c:v>79.83</c:v>
                </c:pt>
                <c:pt idx="4073">
                  <c:v>79.83</c:v>
                </c:pt>
                <c:pt idx="4074">
                  <c:v>80.7</c:v>
                </c:pt>
                <c:pt idx="4075">
                  <c:v>79.930000000000007</c:v>
                </c:pt>
                <c:pt idx="4076">
                  <c:v>80.98</c:v>
                </c:pt>
                <c:pt idx="4077">
                  <c:v>81.03</c:v>
                </c:pt>
                <c:pt idx="4078">
                  <c:v>80.62</c:v>
                </c:pt>
                <c:pt idx="4079">
                  <c:v>80.62</c:v>
                </c:pt>
                <c:pt idx="4080">
                  <c:v>80.62</c:v>
                </c:pt>
                <c:pt idx="4081">
                  <c:v>80.33</c:v>
                </c:pt>
                <c:pt idx="4082">
                  <c:v>79.709999999999994</c:v>
                </c:pt>
                <c:pt idx="4083">
                  <c:v>79.45</c:v>
                </c:pt>
                <c:pt idx="4084">
                  <c:v>79.260000000000005</c:v>
                </c:pt>
                <c:pt idx="4085">
                  <c:v>79.290000000000006</c:v>
                </c:pt>
                <c:pt idx="4086">
                  <c:v>79.290000000000006</c:v>
                </c:pt>
                <c:pt idx="4087">
                  <c:v>79.290000000000006</c:v>
                </c:pt>
                <c:pt idx="4088">
                  <c:v>79.61</c:v>
                </c:pt>
                <c:pt idx="4089">
                  <c:v>80.63</c:v>
                </c:pt>
                <c:pt idx="4090">
                  <c:v>81.150000000000006</c:v>
                </c:pt>
                <c:pt idx="4091">
                  <c:v>80.67</c:v>
                </c:pt>
                <c:pt idx="4092">
                  <c:v>81.09</c:v>
                </c:pt>
                <c:pt idx="4093">
                  <c:v>81.09</c:v>
                </c:pt>
                <c:pt idx="4094">
                  <c:v>81.09</c:v>
                </c:pt>
                <c:pt idx="4095">
                  <c:v>81.569999999999993</c:v>
                </c:pt>
                <c:pt idx="4096">
                  <c:v>81.13</c:v>
                </c:pt>
                <c:pt idx="4097">
                  <c:v>81.03</c:v>
                </c:pt>
                <c:pt idx="4098">
                  <c:v>80.739999999999995</c:v>
                </c:pt>
                <c:pt idx="4099">
                  <c:v>81.11</c:v>
                </c:pt>
                <c:pt idx="4100">
                  <c:v>81.11</c:v>
                </c:pt>
                <c:pt idx="4101">
                  <c:v>81.11</c:v>
                </c:pt>
                <c:pt idx="4102">
                  <c:v>81.25</c:v>
                </c:pt>
                <c:pt idx="4103">
                  <c:v>80.75</c:v>
                </c:pt>
                <c:pt idx="4104">
                  <c:v>81.84</c:v>
                </c:pt>
                <c:pt idx="4105">
                  <c:v>82.52</c:v>
                </c:pt>
                <c:pt idx="4106">
                  <c:v>82.11</c:v>
                </c:pt>
                <c:pt idx="4107">
                  <c:v>82.11</c:v>
                </c:pt>
                <c:pt idx="4108">
                  <c:v>82.11</c:v>
                </c:pt>
                <c:pt idx="4109">
                  <c:v>82.7</c:v>
                </c:pt>
                <c:pt idx="4110">
                  <c:v>82.92</c:v>
                </c:pt>
                <c:pt idx="4111">
                  <c:v>83.54</c:v>
                </c:pt>
                <c:pt idx="4112">
                  <c:v>83.84</c:v>
                </c:pt>
                <c:pt idx="4113">
                  <c:v>83.15</c:v>
                </c:pt>
                <c:pt idx="4114">
                  <c:v>83.15</c:v>
                </c:pt>
                <c:pt idx="4115">
                  <c:v>83.15</c:v>
                </c:pt>
                <c:pt idx="4116">
                  <c:v>82.86</c:v>
                </c:pt>
                <c:pt idx="4117">
                  <c:v>82.19</c:v>
                </c:pt>
                <c:pt idx="4118">
                  <c:v>81.94</c:v>
                </c:pt>
                <c:pt idx="4119">
                  <c:v>82.26</c:v>
                </c:pt>
                <c:pt idx="4120">
                  <c:v>82.27</c:v>
                </c:pt>
                <c:pt idx="4121">
                  <c:v>82.27</c:v>
                </c:pt>
                <c:pt idx="4122">
                  <c:v>82.27</c:v>
                </c:pt>
                <c:pt idx="4123">
                  <c:v>81.760000000000005</c:v>
                </c:pt>
                <c:pt idx="4124">
                  <c:v>82.99</c:v>
                </c:pt>
                <c:pt idx="4125">
                  <c:v>83.22</c:v>
                </c:pt>
                <c:pt idx="4126">
                  <c:v>83.43</c:v>
                </c:pt>
                <c:pt idx="4127">
                  <c:v>82.95</c:v>
                </c:pt>
                <c:pt idx="4128">
                  <c:v>82.95</c:v>
                </c:pt>
                <c:pt idx="4129">
                  <c:v>82.95</c:v>
                </c:pt>
                <c:pt idx="4130">
                  <c:v>82.53</c:v>
                </c:pt>
                <c:pt idx="4131">
                  <c:v>82.44</c:v>
                </c:pt>
                <c:pt idx="4132">
                  <c:v>82.87</c:v>
                </c:pt>
                <c:pt idx="4133">
                  <c:v>83.45</c:v>
                </c:pt>
                <c:pt idx="4134">
                  <c:v>81.900000000000006</c:v>
                </c:pt>
                <c:pt idx="4135">
                  <c:v>81.900000000000006</c:v>
                </c:pt>
                <c:pt idx="4136">
                  <c:v>81.900000000000006</c:v>
                </c:pt>
                <c:pt idx="4137">
                  <c:v>81.569999999999993</c:v>
                </c:pt>
                <c:pt idx="4138">
                  <c:v>81.849999999999994</c:v>
                </c:pt>
                <c:pt idx="4139">
                  <c:v>81.58</c:v>
                </c:pt>
                <c:pt idx="4140">
                  <c:v>82.07</c:v>
                </c:pt>
                <c:pt idx="4141">
                  <c:v>82.68</c:v>
                </c:pt>
                <c:pt idx="4142">
                  <c:v>82.68</c:v>
                </c:pt>
                <c:pt idx="4143">
                  <c:v>82.68</c:v>
                </c:pt>
                <c:pt idx="4144">
                  <c:v>82.86</c:v>
                </c:pt>
                <c:pt idx="4145">
                  <c:v>82.51</c:v>
                </c:pt>
                <c:pt idx="4146">
                  <c:v>81.599999999999994</c:v>
                </c:pt>
                <c:pt idx="4147">
                  <c:v>79.97</c:v>
                </c:pt>
                <c:pt idx="4148">
                  <c:v>79.17</c:v>
                </c:pt>
                <c:pt idx="4149">
                  <c:v>79.17</c:v>
                </c:pt>
                <c:pt idx="4150">
                  <c:v>79.17</c:v>
                </c:pt>
                <c:pt idx="4151">
                  <c:v>78.98</c:v>
                </c:pt>
                <c:pt idx="4152">
                  <c:v>78.2</c:v>
                </c:pt>
                <c:pt idx="4153">
                  <c:v>77.47</c:v>
                </c:pt>
                <c:pt idx="4154">
                  <c:v>76.84</c:v>
                </c:pt>
                <c:pt idx="4155">
                  <c:v>77.05</c:v>
                </c:pt>
                <c:pt idx="4156">
                  <c:v>77.05</c:v>
                </c:pt>
                <c:pt idx="4157">
                  <c:v>77.05</c:v>
                </c:pt>
                <c:pt idx="4158">
                  <c:v>76.36</c:v>
                </c:pt>
                <c:pt idx="4159">
                  <c:v>76.05</c:v>
                </c:pt>
                <c:pt idx="4160">
                  <c:v>76.45</c:v>
                </c:pt>
                <c:pt idx="4161">
                  <c:v>76.98</c:v>
                </c:pt>
                <c:pt idx="4162">
                  <c:v>77.569999999999993</c:v>
                </c:pt>
                <c:pt idx="4163">
                  <c:v>77.569999999999993</c:v>
                </c:pt>
                <c:pt idx="4164">
                  <c:v>77.569999999999993</c:v>
                </c:pt>
                <c:pt idx="4165">
                  <c:v>77.55</c:v>
                </c:pt>
                <c:pt idx="4166">
                  <c:v>76.31</c:v>
                </c:pt>
                <c:pt idx="4167">
                  <c:v>76.11</c:v>
                </c:pt>
                <c:pt idx="4168">
                  <c:v>77.17</c:v>
                </c:pt>
                <c:pt idx="4169">
                  <c:v>77.33</c:v>
                </c:pt>
                <c:pt idx="4170">
                  <c:v>77.33</c:v>
                </c:pt>
                <c:pt idx="4171">
                  <c:v>77.33</c:v>
                </c:pt>
                <c:pt idx="4172">
                  <c:v>75.989999999999995</c:v>
                </c:pt>
                <c:pt idx="4173">
                  <c:v>75.14</c:v>
                </c:pt>
                <c:pt idx="4174">
                  <c:v>74.19</c:v>
                </c:pt>
                <c:pt idx="4175">
                  <c:v>73.08</c:v>
                </c:pt>
                <c:pt idx="4176">
                  <c:v>73.17</c:v>
                </c:pt>
                <c:pt idx="4177">
                  <c:v>73.17</c:v>
                </c:pt>
                <c:pt idx="4178">
                  <c:v>73.17</c:v>
                </c:pt>
                <c:pt idx="4179">
                  <c:v>71.97</c:v>
                </c:pt>
                <c:pt idx="4180">
                  <c:v>71.14</c:v>
                </c:pt>
                <c:pt idx="4181">
                  <c:v>71.88</c:v>
                </c:pt>
                <c:pt idx="4182">
                  <c:v>73.849999999999994</c:v>
                </c:pt>
                <c:pt idx="4183">
                  <c:v>73.87</c:v>
                </c:pt>
                <c:pt idx="4184">
                  <c:v>73.87</c:v>
                </c:pt>
                <c:pt idx="4185">
                  <c:v>73.87</c:v>
                </c:pt>
                <c:pt idx="4186">
                  <c:v>73.66</c:v>
                </c:pt>
                <c:pt idx="4187">
                  <c:v>73.459999999999994</c:v>
                </c:pt>
                <c:pt idx="4188">
                  <c:v>74.42</c:v>
                </c:pt>
                <c:pt idx="4189">
                  <c:v>73.86</c:v>
                </c:pt>
                <c:pt idx="4190">
                  <c:v>73.62</c:v>
                </c:pt>
                <c:pt idx="4191">
                  <c:v>73.62</c:v>
                </c:pt>
                <c:pt idx="4192">
                  <c:v>73.62</c:v>
                </c:pt>
                <c:pt idx="4193">
                  <c:v>73.84</c:v>
                </c:pt>
                <c:pt idx="4194">
                  <c:v>72.92</c:v>
                </c:pt>
                <c:pt idx="4195">
                  <c:v>72.94</c:v>
                </c:pt>
                <c:pt idx="4196">
                  <c:v>74.72</c:v>
                </c:pt>
                <c:pt idx="4197">
                  <c:v>74.989999999999995</c:v>
                </c:pt>
                <c:pt idx="4198">
                  <c:v>74.989999999999995</c:v>
                </c:pt>
                <c:pt idx="4199">
                  <c:v>74.989999999999995</c:v>
                </c:pt>
                <c:pt idx="4200">
                  <c:v>75.680000000000007</c:v>
                </c:pt>
                <c:pt idx="4201">
                  <c:v>75.900000000000006</c:v>
                </c:pt>
                <c:pt idx="4202">
                  <c:v>74.53</c:v>
                </c:pt>
                <c:pt idx="4203">
                  <c:v>74.680000000000007</c:v>
                </c:pt>
                <c:pt idx="4204">
                  <c:v>73.94</c:v>
                </c:pt>
                <c:pt idx="4205">
                  <c:v>73.94</c:v>
                </c:pt>
                <c:pt idx="4206">
                  <c:v>73.94</c:v>
                </c:pt>
                <c:pt idx="4207">
                  <c:v>73.28</c:v>
                </c:pt>
                <c:pt idx="4208">
                  <c:v>73.27</c:v>
                </c:pt>
                <c:pt idx="4209">
                  <c:v>71.77</c:v>
                </c:pt>
                <c:pt idx="4210">
                  <c:v>70.510000000000005</c:v>
                </c:pt>
                <c:pt idx="4211">
                  <c:v>69.89</c:v>
                </c:pt>
                <c:pt idx="4212">
                  <c:v>69.89</c:v>
                </c:pt>
                <c:pt idx="4213">
                  <c:v>69.89</c:v>
                </c:pt>
                <c:pt idx="4214">
                  <c:v>69.87</c:v>
                </c:pt>
                <c:pt idx="4215">
                  <c:v>69.77</c:v>
                </c:pt>
                <c:pt idx="4216">
                  <c:v>70.87</c:v>
                </c:pt>
                <c:pt idx="4217">
                  <c:v>70.47</c:v>
                </c:pt>
                <c:pt idx="4218">
                  <c:v>69.55</c:v>
                </c:pt>
                <c:pt idx="4219">
                  <c:v>69.55</c:v>
                </c:pt>
                <c:pt idx="4220">
                  <c:v>69.55</c:v>
                </c:pt>
                <c:pt idx="4221">
                  <c:v>70.48</c:v>
                </c:pt>
                <c:pt idx="4222">
                  <c:v>70.92</c:v>
                </c:pt>
                <c:pt idx="4223">
                  <c:v>70.75</c:v>
                </c:pt>
                <c:pt idx="4224">
                  <c:v>70.92</c:v>
                </c:pt>
                <c:pt idx="4225">
                  <c:v>72.31</c:v>
                </c:pt>
                <c:pt idx="4226">
                  <c:v>72.31</c:v>
                </c:pt>
                <c:pt idx="4227">
                  <c:v>72.31</c:v>
                </c:pt>
                <c:pt idx="4228">
                  <c:v>72.349999999999994</c:v>
                </c:pt>
                <c:pt idx="4229">
                  <c:v>71.2</c:v>
                </c:pt>
                <c:pt idx="4230">
                  <c:v>71.84</c:v>
                </c:pt>
                <c:pt idx="4231">
                  <c:v>72.14</c:v>
                </c:pt>
                <c:pt idx="4232">
                  <c:v>72.12</c:v>
                </c:pt>
                <c:pt idx="4233">
                  <c:v>72.12</c:v>
                </c:pt>
                <c:pt idx="4234">
                  <c:v>72.12</c:v>
                </c:pt>
                <c:pt idx="4235">
                  <c:v>71.41</c:v>
                </c:pt>
                <c:pt idx="4236">
                  <c:v>71.349999999999994</c:v>
                </c:pt>
                <c:pt idx="4237">
                  <c:v>72</c:v>
                </c:pt>
                <c:pt idx="4238">
                  <c:v>72.2</c:v>
                </c:pt>
                <c:pt idx="4239">
                  <c:v>71.64</c:v>
                </c:pt>
                <c:pt idx="4240">
                  <c:v>71.64</c:v>
                </c:pt>
                <c:pt idx="4241">
                  <c:v>71.64</c:v>
                </c:pt>
                <c:pt idx="4242">
                  <c:v>72.48</c:v>
                </c:pt>
                <c:pt idx="4243">
                  <c:v>74.260000000000005</c:v>
                </c:pt>
                <c:pt idx="4244">
                  <c:v>75.91</c:v>
                </c:pt>
                <c:pt idx="4245">
                  <c:v>76.28</c:v>
                </c:pt>
                <c:pt idx="4246">
                  <c:v>76.540000000000006</c:v>
                </c:pt>
                <c:pt idx="4247">
                  <c:v>76.540000000000006</c:v>
                </c:pt>
                <c:pt idx="4248">
                  <c:v>76.540000000000006</c:v>
                </c:pt>
                <c:pt idx="4249">
                  <c:v>75.86</c:v>
                </c:pt>
                <c:pt idx="4250">
                  <c:v>75.900000000000006</c:v>
                </c:pt>
                <c:pt idx="4251">
                  <c:v>75.48</c:v>
                </c:pt>
                <c:pt idx="4252">
                  <c:v>75.59</c:v>
                </c:pt>
                <c:pt idx="4253">
                  <c:v>75.599999999999994</c:v>
                </c:pt>
                <c:pt idx="4254">
                  <c:v>75.599999999999994</c:v>
                </c:pt>
                <c:pt idx="4255">
                  <c:v>75.599999999999994</c:v>
                </c:pt>
                <c:pt idx="4256">
                  <c:v>76.16</c:v>
                </c:pt>
                <c:pt idx="4257">
                  <c:v>76.69</c:v>
                </c:pt>
                <c:pt idx="4258">
                  <c:v>77.45</c:v>
                </c:pt>
                <c:pt idx="4259">
                  <c:v>77.39</c:v>
                </c:pt>
                <c:pt idx="4260">
                  <c:v>77.56</c:v>
                </c:pt>
                <c:pt idx="4261">
                  <c:v>77.56</c:v>
                </c:pt>
                <c:pt idx="4262">
                  <c:v>77.56</c:v>
                </c:pt>
                <c:pt idx="4263">
                  <c:v>77.959999999999994</c:v>
                </c:pt>
                <c:pt idx="4264">
                  <c:v>78.14</c:v>
                </c:pt>
                <c:pt idx="4265">
                  <c:v>76.709999999999994</c:v>
                </c:pt>
                <c:pt idx="4266">
                  <c:v>75.989999999999995</c:v>
                </c:pt>
                <c:pt idx="4267">
                  <c:v>76.599999999999994</c:v>
                </c:pt>
                <c:pt idx="4268">
                  <c:v>76.599999999999994</c:v>
                </c:pt>
                <c:pt idx="4269">
                  <c:v>76.599999999999994</c:v>
                </c:pt>
                <c:pt idx="4270">
                  <c:v>76.86</c:v>
                </c:pt>
                <c:pt idx="4271">
                  <c:v>78.14</c:v>
                </c:pt>
                <c:pt idx="4272">
                  <c:v>78.41</c:v>
                </c:pt>
                <c:pt idx="4273">
                  <c:v>78.67</c:v>
                </c:pt>
                <c:pt idx="4274">
                  <c:v>78.760000000000005</c:v>
                </c:pt>
                <c:pt idx="4275">
                  <c:v>78.760000000000005</c:v>
                </c:pt>
                <c:pt idx="4276">
                  <c:v>78.760000000000005</c:v>
                </c:pt>
                <c:pt idx="4277">
                  <c:v>78.72</c:v>
                </c:pt>
                <c:pt idx="4278">
                  <c:v>78.33</c:v>
                </c:pt>
                <c:pt idx="4279">
                  <c:v>79.27</c:v>
                </c:pt>
                <c:pt idx="4280">
                  <c:v>78.81</c:v>
                </c:pt>
                <c:pt idx="4281">
                  <c:v>78.239999999999995</c:v>
                </c:pt>
                <c:pt idx="4282">
                  <c:v>78.239999999999995</c:v>
                </c:pt>
                <c:pt idx="4283">
                  <c:v>78.239999999999995</c:v>
                </c:pt>
                <c:pt idx="4284">
                  <c:v>79.14</c:v>
                </c:pt>
                <c:pt idx="4285">
                  <c:v>79.599999999999994</c:v>
                </c:pt>
                <c:pt idx="4286">
                  <c:v>79.77</c:v>
                </c:pt>
                <c:pt idx="4287">
                  <c:v>80.16</c:v>
                </c:pt>
                <c:pt idx="4288">
                  <c:v>79.900000000000006</c:v>
                </c:pt>
                <c:pt idx="4289">
                  <c:v>79.900000000000006</c:v>
                </c:pt>
                <c:pt idx="4290">
                  <c:v>79.900000000000006</c:v>
                </c:pt>
                <c:pt idx="4291">
                  <c:v>79.72</c:v>
                </c:pt>
                <c:pt idx="4292">
                  <c:v>79.7</c:v>
                </c:pt>
                <c:pt idx="4293">
                  <c:v>80.790000000000006</c:v>
                </c:pt>
                <c:pt idx="4294">
                  <c:v>81.150000000000006</c:v>
                </c:pt>
                <c:pt idx="4295">
                  <c:v>80.77</c:v>
                </c:pt>
                <c:pt idx="4296">
                  <c:v>80.77</c:v>
                </c:pt>
                <c:pt idx="4297">
                  <c:v>80.77</c:v>
                </c:pt>
                <c:pt idx="4298">
                  <c:v>81</c:v>
                </c:pt>
                <c:pt idx="4299">
                  <c:v>81.09</c:v>
                </c:pt>
                <c:pt idx="4300">
                  <c:v>81.2</c:v>
                </c:pt>
                <c:pt idx="4301">
                  <c:v>82.08</c:v>
                </c:pt>
                <c:pt idx="4302">
                  <c:v>82.68</c:v>
                </c:pt>
                <c:pt idx="4303">
                  <c:v>82.68</c:v>
                </c:pt>
                <c:pt idx="4304">
                  <c:v>82.68</c:v>
                </c:pt>
                <c:pt idx="4305">
                  <c:v>82.97</c:v>
                </c:pt>
                <c:pt idx="4306">
                  <c:v>82.28</c:v>
                </c:pt>
                <c:pt idx="4307">
                  <c:v>81.98</c:v>
                </c:pt>
                <c:pt idx="4308">
                  <c:v>81.95</c:v>
                </c:pt>
                <c:pt idx="4309">
                  <c:v>82.25</c:v>
                </c:pt>
                <c:pt idx="4310">
                  <c:v>82.25</c:v>
                </c:pt>
                <c:pt idx="4311">
                  <c:v>82.25</c:v>
                </c:pt>
                <c:pt idx="4312">
                  <c:v>82.81</c:v>
                </c:pt>
                <c:pt idx="4313">
                  <c:v>82.39</c:v>
                </c:pt>
                <c:pt idx="4314">
                  <c:v>82.79</c:v>
                </c:pt>
                <c:pt idx="4315">
                  <c:v>83.31</c:v>
                </c:pt>
                <c:pt idx="4316">
                  <c:v>82.24</c:v>
                </c:pt>
                <c:pt idx="4317">
                  <c:v>82.24</c:v>
                </c:pt>
                <c:pt idx="4318">
                  <c:v>82.24</c:v>
                </c:pt>
                <c:pt idx="4319">
                  <c:v>82.4</c:v>
                </c:pt>
                <c:pt idx="4320">
                  <c:v>82.68</c:v>
                </c:pt>
                <c:pt idx="4321">
                  <c:v>82.16</c:v>
                </c:pt>
                <c:pt idx="4322">
                  <c:v>81.98</c:v>
                </c:pt>
                <c:pt idx="4323">
                  <c:v>81.599999999999994</c:v>
                </c:pt>
                <c:pt idx="4324">
                  <c:v>81.599999999999994</c:v>
                </c:pt>
                <c:pt idx="4325">
                  <c:v>81.599999999999994</c:v>
                </c:pt>
                <c:pt idx="4326">
                  <c:v>82.59</c:v>
                </c:pt>
                <c:pt idx="4327">
                  <c:v>83.05</c:v>
                </c:pt>
                <c:pt idx="4328">
                  <c:v>82.93</c:v>
                </c:pt>
                <c:pt idx="4329">
                  <c:v>83.15</c:v>
                </c:pt>
                <c:pt idx="4330">
                  <c:v>83.43</c:v>
                </c:pt>
                <c:pt idx="4331">
                  <c:v>83.43</c:v>
                </c:pt>
                <c:pt idx="4332">
                  <c:v>83.43</c:v>
                </c:pt>
                <c:pt idx="4333">
                  <c:v>83.94</c:v>
                </c:pt>
                <c:pt idx="4334">
                  <c:v>84.93</c:v>
                </c:pt>
                <c:pt idx="4335">
                  <c:v>85.23</c:v>
                </c:pt>
                <c:pt idx="4336">
                  <c:v>85.58</c:v>
                </c:pt>
                <c:pt idx="4337">
                  <c:v>85.45</c:v>
                </c:pt>
                <c:pt idx="4338">
                  <c:v>85.45</c:v>
                </c:pt>
                <c:pt idx="4339">
                  <c:v>85.45</c:v>
                </c:pt>
                <c:pt idx="4340">
                  <c:v>85.32</c:v>
                </c:pt>
                <c:pt idx="4341">
                  <c:v>85.41</c:v>
                </c:pt>
                <c:pt idx="4342">
                  <c:v>86.29</c:v>
                </c:pt>
                <c:pt idx="4343">
                  <c:v>86.32</c:v>
                </c:pt>
                <c:pt idx="4344">
                  <c:v>86.1</c:v>
                </c:pt>
                <c:pt idx="4345">
                  <c:v>86.1</c:v>
                </c:pt>
                <c:pt idx="4346">
                  <c:v>86.1</c:v>
                </c:pt>
                <c:pt idx="4347">
                  <c:v>84.31</c:v>
                </c:pt>
                <c:pt idx="4348">
                  <c:v>84.46</c:v>
                </c:pt>
                <c:pt idx="4349">
                  <c:v>85.1</c:v>
                </c:pt>
                <c:pt idx="4350">
                  <c:v>85.31</c:v>
                </c:pt>
                <c:pt idx="4351">
                  <c:v>84.69</c:v>
                </c:pt>
                <c:pt idx="4352">
                  <c:v>84.69</c:v>
                </c:pt>
                <c:pt idx="4353">
                  <c:v>84.69</c:v>
                </c:pt>
                <c:pt idx="4354">
                  <c:v>85.58</c:v>
                </c:pt>
                <c:pt idx="4355">
                  <c:v>85.8</c:v>
                </c:pt>
                <c:pt idx="4356">
                  <c:v>85.59</c:v>
                </c:pt>
                <c:pt idx="4357">
                  <c:v>85.21</c:v>
                </c:pt>
                <c:pt idx="4358">
                  <c:v>85.39</c:v>
                </c:pt>
                <c:pt idx="4359">
                  <c:v>85.39</c:v>
                </c:pt>
                <c:pt idx="4360">
                  <c:v>85.39</c:v>
                </c:pt>
                <c:pt idx="4361">
                  <c:v>85.44</c:v>
                </c:pt>
                <c:pt idx="4362">
                  <c:v>85.19</c:v>
                </c:pt>
                <c:pt idx="4363">
                  <c:v>85.31</c:v>
                </c:pt>
                <c:pt idx="4364">
                  <c:v>86.05</c:v>
                </c:pt>
                <c:pt idx="4365">
                  <c:v>86.2</c:v>
                </c:pt>
                <c:pt idx="4366">
                  <c:v>86.2</c:v>
                </c:pt>
                <c:pt idx="4367">
                  <c:v>86.2</c:v>
                </c:pt>
                <c:pt idx="4368">
                  <c:v>85.8</c:v>
                </c:pt>
                <c:pt idx="4369">
                  <c:v>85.44</c:v>
                </c:pt>
                <c:pt idx="4370">
                  <c:v>85.58</c:v>
                </c:pt>
                <c:pt idx="4371">
                  <c:v>85.18</c:v>
                </c:pt>
                <c:pt idx="4372">
                  <c:v>84.56</c:v>
                </c:pt>
                <c:pt idx="4373">
                  <c:v>84.56</c:v>
                </c:pt>
                <c:pt idx="4374">
                  <c:v>84.56</c:v>
                </c:pt>
                <c:pt idx="4375">
                  <c:v>84.58</c:v>
                </c:pt>
                <c:pt idx="4376">
                  <c:v>84.88</c:v>
                </c:pt>
                <c:pt idx="4377">
                  <c:v>85.51</c:v>
                </c:pt>
                <c:pt idx="4378">
                  <c:v>85.3</c:v>
                </c:pt>
                <c:pt idx="4379">
                  <c:v>85.22</c:v>
                </c:pt>
                <c:pt idx="4380">
                  <c:v>85.22</c:v>
                </c:pt>
                <c:pt idx="4381">
                  <c:v>85.22</c:v>
                </c:pt>
                <c:pt idx="4382">
                  <c:v>85.22</c:v>
                </c:pt>
                <c:pt idx="4383">
                  <c:v>85.47</c:v>
                </c:pt>
                <c:pt idx="4384">
                  <c:v>85.61</c:v>
                </c:pt>
                <c:pt idx="4385">
                  <c:v>86.76</c:v>
                </c:pt>
                <c:pt idx="4386">
                  <c:v>86.02</c:v>
                </c:pt>
                <c:pt idx="4387">
                  <c:v>86.02</c:v>
                </c:pt>
                <c:pt idx="4388">
                  <c:v>86.02</c:v>
                </c:pt>
                <c:pt idx="4389">
                  <c:v>86.25</c:v>
                </c:pt>
                <c:pt idx="4390">
                  <c:v>86.42</c:v>
                </c:pt>
                <c:pt idx="4391">
                  <c:v>86.62</c:v>
                </c:pt>
                <c:pt idx="4392">
                  <c:v>87.29</c:v>
                </c:pt>
                <c:pt idx="4393">
                  <c:v>87.73</c:v>
                </c:pt>
                <c:pt idx="4394">
                  <c:v>87.73</c:v>
                </c:pt>
                <c:pt idx="4395">
                  <c:v>87.73</c:v>
                </c:pt>
                <c:pt idx="4396">
                  <c:v>87.91</c:v>
                </c:pt>
                <c:pt idx="4397">
                  <c:v>87.75</c:v>
                </c:pt>
                <c:pt idx="4398">
                  <c:v>87.02</c:v>
                </c:pt>
                <c:pt idx="4399">
                  <c:v>85.59</c:v>
                </c:pt>
                <c:pt idx="4400">
                  <c:v>85.5</c:v>
                </c:pt>
                <c:pt idx="4401">
                  <c:v>85.5</c:v>
                </c:pt>
                <c:pt idx="4402">
                  <c:v>85.5</c:v>
                </c:pt>
                <c:pt idx="4403">
                  <c:v>84.89</c:v>
                </c:pt>
                <c:pt idx="4404">
                  <c:v>84.73</c:v>
                </c:pt>
                <c:pt idx="4405">
                  <c:v>85.88</c:v>
                </c:pt>
                <c:pt idx="4406">
                  <c:v>85.35</c:v>
                </c:pt>
                <c:pt idx="4407">
                  <c:v>85.3</c:v>
                </c:pt>
                <c:pt idx="4408">
                  <c:v>85.3</c:v>
                </c:pt>
                <c:pt idx="4409">
                  <c:v>85.3</c:v>
                </c:pt>
                <c:pt idx="4410">
                  <c:v>85.37</c:v>
                </c:pt>
                <c:pt idx="4411">
                  <c:v>85.7</c:v>
                </c:pt>
                <c:pt idx="4412">
                  <c:v>86.04</c:v>
                </c:pt>
                <c:pt idx="4413">
                  <c:v>85.94</c:v>
                </c:pt>
                <c:pt idx="4414">
                  <c:v>85.85</c:v>
                </c:pt>
                <c:pt idx="4415">
                  <c:v>85.85</c:v>
                </c:pt>
                <c:pt idx="4416">
                  <c:v>85.85</c:v>
                </c:pt>
                <c:pt idx="4417">
                  <c:v>85.74</c:v>
                </c:pt>
                <c:pt idx="4418">
                  <c:v>85.59</c:v>
                </c:pt>
                <c:pt idx="4419">
                  <c:v>86.04</c:v>
                </c:pt>
                <c:pt idx="4420">
                  <c:v>86.16</c:v>
                </c:pt>
                <c:pt idx="4421">
                  <c:v>85.39</c:v>
                </c:pt>
                <c:pt idx="4422">
                  <c:v>85.39</c:v>
                </c:pt>
                <c:pt idx="4423">
                  <c:v>85.39</c:v>
                </c:pt>
                <c:pt idx="4424">
                  <c:v>84.99</c:v>
                </c:pt>
                <c:pt idx="4425">
                  <c:v>85.22</c:v>
                </c:pt>
                <c:pt idx="4426">
                  <c:v>86.55</c:v>
                </c:pt>
                <c:pt idx="4427">
                  <c:v>86.98</c:v>
                </c:pt>
                <c:pt idx="4428">
                  <c:v>86.9</c:v>
                </c:pt>
                <c:pt idx="4429">
                  <c:v>86.9</c:v>
                </c:pt>
                <c:pt idx="4430">
                  <c:v>86.9</c:v>
                </c:pt>
                <c:pt idx="4431">
                  <c:v>86.98</c:v>
                </c:pt>
                <c:pt idx="4432">
                  <c:v>87.18</c:v>
                </c:pt>
                <c:pt idx="4433">
                  <c:v>86.88</c:v>
                </c:pt>
                <c:pt idx="4434">
                  <c:v>87.14</c:v>
                </c:pt>
                <c:pt idx="4435">
                  <c:v>87.21</c:v>
                </c:pt>
                <c:pt idx="4436">
                  <c:v>87.21</c:v>
                </c:pt>
                <c:pt idx="4437">
                  <c:v>87.21</c:v>
                </c:pt>
                <c:pt idx="4438">
                  <c:v>86.98</c:v>
                </c:pt>
                <c:pt idx="4439">
                  <c:v>84.35</c:v>
                </c:pt>
                <c:pt idx="4440">
                  <c:v>84.09</c:v>
                </c:pt>
                <c:pt idx="4441">
                  <c:v>83.75</c:v>
                </c:pt>
                <c:pt idx="4442">
                  <c:v>82.62</c:v>
                </c:pt>
                <c:pt idx="4443">
                  <c:v>82.62</c:v>
                </c:pt>
                <c:pt idx="4444">
                  <c:v>82.62</c:v>
                </c:pt>
                <c:pt idx="4445">
                  <c:v>81.900000000000006</c:v>
                </c:pt>
                <c:pt idx="4446">
                  <c:v>83.23</c:v>
                </c:pt>
                <c:pt idx="4447">
                  <c:v>82.77</c:v>
                </c:pt>
                <c:pt idx="4448">
                  <c:v>83.32</c:v>
                </c:pt>
                <c:pt idx="4449">
                  <c:v>83.29</c:v>
                </c:pt>
                <c:pt idx="4450">
                  <c:v>83.29</c:v>
                </c:pt>
                <c:pt idx="4451">
                  <c:v>83.29</c:v>
                </c:pt>
                <c:pt idx="4452">
                  <c:v>84.04</c:v>
                </c:pt>
                <c:pt idx="4453">
                  <c:v>82.71</c:v>
                </c:pt>
                <c:pt idx="4454">
                  <c:v>83.02</c:v>
                </c:pt>
                <c:pt idx="4455">
                  <c:v>83.33</c:v>
                </c:pt>
                <c:pt idx="4456">
                  <c:v>83.4</c:v>
                </c:pt>
                <c:pt idx="4457">
                  <c:v>83.4</c:v>
                </c:pt>
                <c:pt idx="4458">
                  <c:v>83.4</c:v>
                </c:pt>
                <c:pt idx="4459">
                  <c:v>84.08</c:v>
                </c:pt>
                <c:pt idx="4460">
                  <c:v>84.43</c:v>
                </c:pt>
                <c:pt idx="4461">
                  <c:v>85.69</c:v>
                </c:pt>
                <c:pt idx="4462">
                  <c:v>85.77</c:v>
                </c:pt>
                <c:pt idx="4463">
                  <c:v>85.59</c:v>
                </c:pt>
                <c:pt idx="4464">
                  <c:v>85.59</c:v>
                </c:pt>
                <c:pt idx="4465">
                  <c:v>85.59</c:v>
                </c:pt>
                <c:pt idx="4466">
                  <c:v>85.87</c:v>
                </c:pt>
                <c:pt idx="4467">
                  <c:v>85.35</c:v>
                </c:pt>
                <c:pt idx="4468">
                  <c:v>84.78</c:v>
                </c:pt>
                <c:pt idx="4469">
                  <c:v>84.71</c:v>
                </c:pt>
                <c:pt idx="4470">
                  <c:v>84.71</c:v>
                </c:pt>
                <c:pt idx="4471">
                  <c:v>84.71</c:v>
                </c:pt>
                <c:pt idx="4472">
                  <c:v>84.71</c:v>
                </c:pt>
                <c:pt idx="4473">
                  <c:v>84.83</c:v>
                </c:pt>
                <c:pt idx="4474">
                  <c:v>85.72</c:v>
                </c:pt>
                <c:pt idx="4475">
                  <c:v>86.42</c:v>
                </c:pt>
                <c:pt idx="4476">
                  <c:v>86.88</c:v>
                </c:pt>
                <c:pt idx="4477">
                  <c:v>86.9</c:v>
                </c:pt>
                <c:pt idx="4478">
                  <c:v>86.9</c:v>
                </c:pt>
                <c:pt idx="4479">
                  <c:v>86.9</c:v>
                </c:pt>
                <c:pt idx="4480">
                  <c:v>86.89</c:v>
                </c:pt>
                <c:pt idx="4481">
                  <c:v>87.11</c:v>
                </c:pt>
                <c:pt idx="4482">
                  <c:v>86.47</c:v>
                </c:pt>
                <c:pt idx="4483">
                  <c:v>86.81</c:v>
                </c:pt>
                <c:pt idx="4484">
                  <c:v>86.89</c:v>
                </c:pt>
                <c:pt idx="4485">
                  <c:v>86.89</c:v>
                </c:pt>
                <c:pt idx="4486">
                  <c:v>86.89</c:v>
                </c:pt>
                <c:pt idx="4487">
                  <c:v>87.79</c:v>
                </c:pt>
                <c:pt idx="4488">
                  <c:v>88</c:v>
                </c:pt>
                <c:pt idx="4489">
                  <c:v>87.95</c:v>
                </c:pt>
                <c:pt idx="4490">
                  <c:v>87.81</c:v>
                </c:pt>
                <c:pt idx="4491">
                  <c:v>88.39</c:v>
                </c:pt>
                <c:pt idx="4492">
                  <c:v>88.39</c:v>
                </c:pt>
                <c:pt idx="4493">
                  <c:v>88.39</c:v>
                </c:pt>
                <c:pt idx="4494">
                  <c:v>88.15</c:v>
                </c:pt>
                <c:pt idx="4495">
                  <c:v>88.74</c:v>
                </c:pt>
                <c:pt idx="4496">
                  <c:v>89.46</c:v>
                </c:pt>
                <c:pt idx="4497">
                  <c:v>89.53</c:v>
                </c:pt>
                <c:pt idx="4498">
                  <c:v>89.62</c:v>
                </c:pt>
                <c:pt idx="4499">
                  <c:v>89.62</c:v>
                </c:pt>
                <c:pt idx="4500">
                  <c:v>89.62</c:v>
                </c:pt>
                <c:pt idx="4501">
                  <c:v>88.91</c:v>
                </c:pt>
                <c:pt idx="4502">
                  <c:v>89.06</c:v>
                </c:pt>
                <c:pt idx="4503">
                  <c:v>89.57</c:v>
                </c:pt>
                <c:pt idx="4504">
                  <c:v>89.87</c:v>
                </c:pt>
                <c:pt idx="4505">
                  <c:v>90.14</c:v>
                </c:pt>
                <c:pt idx="4506">
                  <c:v>90.14</c:v>
                </c:pt>
                <c:pt idx="4507">
                  <c:v>90.14</c:v>
                </c:pt>
                <c:pt idx="4508">
                  <c:v>90.39</c:v>
                </c:pt>
                <c:pt idx="4509">
                  <c:v>90.51</c:v>
                </c:pt>
                <c:pt idx="4510">
                  <c:v>90.67</c:v>
                </c:pt>
                <c:pt idx="4511">
                  <c:v>89.7</c:v>
                </c:pt>
                <c:pt idx="4512">
                  <c:v>90.38</c:v>
                </c:pt>
                <c:pt idx="4513">
                  <c:v>90.38</c:v>
                </c:pt>
                <c:pt idx="4514">
                  <c:v>90.38</c:v>
                </c:pt>
                <c:pt idx="4515">
                  <c:v>90.17</c:v>
                </c:pt>
                <c:pt idx="4516">
                  <c:v>89.62</c:v>
                </c:pt>
                <c:pt idx="4517">
                  <c:v>90.26</c:v>
                </c:pt>
                <c:pt idx="4518">
                  <c:v>89.99</c:v>
                </c:pt>
                <c:pt idx="4519">
                  <c:v>90.5</c:v>
                </c:pt>
                <c:pt idx="4520">
                  <c:v>90.5</c:v>
                </c:pt>
                <c:pt idx="4521">
                  <c:v>90.5</c:v>
                </c:pt>
                <c:pt idx="4522">
                  <c:v>90.86</c:v>
                </c:pt>
                <c:pt idx="4523">
                  <c:v>91.15</c:v>
                </c:pt>
                <c:pt idx="4524">
                  <c:v>90.75</c:v>
                </c:pt>
                <c:pt idx="4525">
                  <c:v>89.49</c:v>
                </c:pt>
                <c:pt idx="4526">
                  <c:v>90.08</c:v>
                </c:pt>
                <c:pt idx="4527">
                  <c:v>90.08</c:v>
                </c:pt>
                <c:pt idx="4528">
                  <c:v>90.08</c:v>
                </c:pt>
                <c:pt idx="4529">
                  <c:v>90.2</c:v>
                </c:pt>
                <c:pt idx="4530">
                  <c:v>90.66</c:v>
                </c:pt>
                <c:pt idx="4531">
                  <c:v>91.13</c:v>
                </c:pt>
                <c:pt idx="4532">
                  <c:v>91.72</c:v>
                </c:pt>
                <c:pt idx="4533">
                  <c:v>92</c:v>
                </c:pt>
                <c:pt idx="4534">
                  <c:v>92</c:v>
                </c:pt>
                <c:pt idx="4535">
                  <c:v>92</c:v>
                </c:pt>
                <c:pt idx="4536">
                  <c:v>92.31</c:v>
                </c:pt>
                <c:pt idx="4537">
                  <c:v>92.17</c:v>
                </c:pt>
                <c:pt idx="4538">
                  <c:v>91.39</c:v>
                </c:pt>
                <c:pt idx="4539">
                  <c:v>89.97</c:v>
                </c:pt>
                <c:pt idx="4540">
                  <c:v>90.95</c:v>
                </c:pt>
                <c:pt idx="4541">
                  <c:v>90.95</c:v>
                </c:pt>
                <c:pt idx="4542">
                  <c:v>90.95</c:v>
                </c:pt>
                <c:pt idx="4543">
                  <c:v>90.97</c:v>
                </c:pt>
                <c:pt idx="4544">
                  <c:v>90.19</c:v>
                </c:pt>
                <c:pt idx="4545">
                  <c:v>91.1</c:v>
                </c:pt>
                <c:pt idx="4546">
                  <c:v>91.87</c:v>
                </c:pt>
                <c:pt idx="4547">
                  <c:v>92.76</c:v>
                </c:pt>
                <c:pt idx="4548">
                  <c:v>92.76</c:v>
                </c:pt>
                <c:pt idx="4549">
                  <c:v>92.76</c:v>
                </c:pt>
                <c:pt idx="4550">
                  <c:v>93.16</c:v>
                </c:pt>
                <c:pt idx="4551">
                  <c:v>93.12</c:v>
                </c:pt>
                <c:pt idx="4552">
                  <c:v>92.57</c:v>
                </c:pt>
                <c:pt idx="4553">
                  <c:v>93.29</c:v>
                </c:pt>
                <c:pt idx="4554">
                  <c:v>92.5</c:v>
                </c:pt>
                <c:pt idx="4555">
                  <c:v>92.5</c:v>
                </c:pt>
                <c:pt idx="4556">
                  <c:v>92.5</c:v>
                </c:pt>
                <c:pt idx="4557">
                  <c:v>92.27</c:v>
                </c:pt>
                <c:pt idx="4558">
                  <c:v>92.07</c:v>
                </c:pt>
                <c:pt idx="4559">
                  <c:v>92.65</c:v>
                </c:pt>
                <c:pt idx="4560">
                  <c:v>92.89</c:v>
                </c:pt>
                <c:pt idx="4561">
                  <c:v>93.01</c:v>
                </c:pt>
                <c:pt idx="4562">
                  <c:v>93.01</c:v>
                </c:pt>
                <c:pt idx="4563">
                  <c:v>93.01</c:v>
                </c:pt>
                <c:pt idx="4564">
                  <c:v>93.88</c:v>
                </c:pt>
                <c:pt idx="4565">
                  <c:v>94.53</c:v>
                </c:pt>
                <c:pt idx="4566">
                  <c:v>94.56</c:v>
                </c:pt>
                <c:pt idx="4567">
                  <c:v>94.98</c:v>
                </c:pt>
                <c:pt idx="4568">
                  <c:v>95.22</c:v>
                </c:pt>
                <c:pt idx="4569">
                  <c:v>95.22</c:v>
                </c:pt>
                <c:pt idx="4570">
                  <c:v>95.22</c:v>
                </c:pt>
                <c:pt idx="4571">
                  <c:v>95.33</c:v>
                </c:pt>
                <c:pt idx="4572">
                  <c:v>94.87</c:v>
                </c:pt>
                <c:pt idx="4573">
                  <c:v>95.03</c:v>
                </c:pt>
                <c:pt idx="4574">
                  <c:v>96.74</c:v>
                </c:pt>
                <c:pt idx="4575">
                  <c:v>97.05</c:v>
                </c:pt>
                <c:pt idx="4576">
                  <c:v>97.05</c:v>
                </c:pt>
                <c:pt idx="4577">
                  <c:v>97.05</c:v>
                </c:pt>
                <c:pt idx="4578">
                  <c:v>97.21</c:v>
                </c:pt>
                <c:pt idx="4579">
                  <c:v>97.67</c:v>
                </c:pt>
                <c:pt idx="4580">
                  <c:v>96.96</c:v>
                </c:pt>
                <c:pt idx="4581">
                  <c:v>98.19</c:v>
                </c:pt>
                <c:pt idx="4582">
                  <c:v>97.41</c:v>
                </c:pt>
                <c:pt idx="4583">
                  <c:v>97.41</c:v>
                </c:pt>
                <c:pt idx="4584">
                  <c:v>97.41</c:v>
                </c:pt>
                <c:pt idx="4585">
                  <c:v>97.54</c:v>
                </c:pt>
                <c:pt idx="4586">
                  <c:v>96.4</c:v>
                </c:pt>
                <c:pt idx="4587">
                  <c:v>96.26</c:v>
                </c:pt>
                <c:pt idx="4588">
                  <c:v>95.04</c:v>
                </c:pt>
                <c:pt idx="4589">
                  <c:v>93.55</c:v>
                </c:pt>
                <c:pt idx="4590">
                  <c:v>93.55</c:v>
                </c:pt>
                <c:pt idx="4591">
                  <c:v>93.55</c:v>
                </c:pt>
                <c:pt idx="4592">
                  <c:v>94.15</c:v>
                </c:pt>
                <c:pt idx="4593">
                  <c:v>92.75</c:v>
                </c:pt>
                <c:pt idx="4594">
                  <c:v>92.95</c:v>
                </c:pt>
                <c:pt idx="4595">
                  <c:v>93.93</c:v>
                </c:pt>
                <c:pt idx="4596">
                  <c:v>92.37</c:v>
                </c:pt>
                <c:pt idx="4597">
                  <c:v>92.37</c:v>
                </c:pt>
                <c:pt idx="4598">
                  <c:v>92.37</c:v>
                </c:pt>
                <c:pt idx="4599">
                  <c:v>93.23</c:v>
                </c:pt>
                <c:pt idx="4600">
                  <c:v>93.15</c:v>
                </c:pt>
                <c:pt idx="4601">
                  <c:v>94.73</c:v>
                </c:pt>
                <c:pt idx="4602">
                  <c:v>92.82</c:v>
                </c:pt>
                <c:pt idx="4603">
                  <c:v>92.13</c:v>
                </c:pt>
                <c:pt idx="4604">
                  <c:v>92.13</c:v>
                </c:pt>
                <c:pt idx="4605">
                  <c:v>92.13</c:v>
                </c:pt>
                <c:pt idx="4606">
                  <c:v>92.63</c:v>
                </c:pt>
                <c:pt idx="4607">
                  <c:v>91.52</c:v>
                </c:pt>
                <c:pt idx="4608">
                  <c:v>89.83</c:v>
                </c:pt>
                <c:pt idx="4609">
                  <c:v>88.74</c:v>
                </c:pt>
                <c:pt idx="4610">
                  <c:v>89.75</c:v>
                </c:pt>
                <c:pt idx="4611">
                  <c:v>89.75</c:v>
                </c:pt>
                <c:pt idx="4612">
                  <c:v>89.75</c:v>
                </c:pt>
                <c:pt idx="4613">
                  <c:v>90.3</c:v>
                </c:pt>
                <c:pt idx="4614">
                  <c:v>90.93</c:v>
                </c:pt>
                <c:pt idx="4615">
                  <c:v>91.87</c:v>
                </c:pt>
                <c:pt idx="4616">
                  <c:v>92.29</c:v>
                </c:pt>
                <c:pt idx="4617">
                  <c:v>93.4</c:v>
                </c:pt>
                <c:pt idx="4618">
                  <c:v>93.4</c:v>
                </c:pt>
                <c:pt idx="4619">
                  <c:v>93.4</c:v>
                </c:pt>
                <c:pt idx="4620">
                  <c:v>93</c:v>
                </c:pt>
                <c:pt idx="4621">
                  <c:v>91.38</c:v>
                </c:pt>
                <c:pt idx="4622">
                  <c:v>93.19</c:v>
                </c:pt>
                <c:pt idx="4623">
                  <c:v>93.79</c:v>
                </c:pt>
                <c:pt idx="4624">
                  <c:v>95.11</c:v>
                </c:pt>
                <c:pt idx="4625">
                  <c:v>95.11</c:v>
                </c:pt>
                <c:pt idx="4626">
                  <c:v>95.11</c:v>
                </c:pt>
                <c:pt idx="4627">
                  <c:v>95.12</c:v>
                </c:pt>
                <c:pt idx="4628">
                  <c:v>96.19</c:v>
                </c:pt>
                <c:pt idx="4629">
                  <c:v>95.36</c:v>
                </c:pt>
                <c:pt idx="4630">
                  <c:v>95.82</c:v>
                </c:pt>
                <c:pt idx="4631">
                  <c:v>94.32</c:v>
                </c:pt>
                <c:pt idx="4632">
                  <c:v>94.32</c:v>
                </c:pt>
                <c:pt idx="4633">
                  <c:v>94.32</c:v>
                </c:pt>
                <c:pt idx="4634">
                  <c:v>94.08</c:v>
                </c:pt>
                <c:pt idx="4635">
                  <c:v>95.21</c:v>
                </c:pt>
                <c:pt idx="4636">
                  <c:v>94.79</c:v>
                </c:pt>
                <c:pt idx="4637">
                  <c:v>94.47</c:v>
                </c:pt>
                <c:pt idx="4638">
                  <c:v>94.48</c:v>
                </c:pt>
                <c:pt idx="4639">
                  <c:v>94.48</c:v>
                </c:pt>
                <c:pt idx="4640">
                  <c:v>94.48</c:v>
                </c:pt>
                <c:pt idx="4641">
                  <c:v>94.04</c:v>
                </c:pt>
                <c:pt idx="4642">
                  <c:v>95.48</c:v>
                </c:pt>
                <c:pt idx="4643">
                  <c:v>96.61</c:v>
                </c:pt>
                <c:pt idx="4644">
                  <c:v>96.75</c:v>
                </c:pt>
                <c:pt idx="4645">
                  <c:v>97.05</c:v>
                </c:pt>
                <c:pt idx="4646">
                  <c:v>97.05</c:v>
                </c:pt>
                <c:pt idx="4647">
                  <c:v>97.05</c:v>
                </c:pt>
                <c:pt idx="4648">
                  <c:v>97.22</c:v>
                </c:pt>
                <c:pt idx="4649">
                  <c:v>98.08</c:v>
                </c:pt>
                <c:pt idx="4650">
                  <c:v>98.34</c:v>
                </c:pt>
                <c:pt idx="4651">
                  <c:v>98.84</c:v>
                </c:pt>
                <c:pt idx="4652">
                  <c:v>98.99</c:v>
                </c:pt>
                <c:pt idx="4653">
                  <c:v>98.99</c:v>
                </c:pt>
                <c:pt idx="4654">
                  <c:v>98.99</c:v>
                </c:pt>
                <c:pt idx="4655">
                  <c:v>99.76</c:v>
                </c:pt>
                <c:pt idx="4656">
                  <c:v>100.02</c:v>
                </c:pt>
                <c:pt idx="4657">
                  <c:v>99.39</c:v>
                </c:pt>
                <c:pt idx="4658">
                  <c:v>99.17</c:v>
                </c:pt>
                <c:pt idx="4659">
                  <c:v>100.24</c:v>
                </c:pt>
                <c:pt idx="4660">
                  <c:v>100.24</c:v>
                </c:pt>
                <c:pt idx="4661">
                  <c:v>100.24</c:v>
                </c:pt>
                <c:pt idx="4662">
                  <c:v>100.51</c:v>
                </c:pt>
                <c:pt idx="4663">
                  <c:v>101.04</c:v>
                </c:pt>
                <c:pt idx="4664">
                  <c:v>101.57</c:v>
                </c:pt>
                <c:pt idx="4665">
                  <c:v>100.94</c:v>
                </c:pt>
                <c:pt idx="4666">
                  <c:v>101.52</c:v>
                </c:pt>
                <c:pt idx="4667">
                  <c:v>101.52</c:v>
                </c:pt>
                <c:pt idx="4668">
                  <c:v>101.52</c:v>
                </c:pt>
                <c:pt idx="4669">
                  <c:v>100.95</c:v>
                </c:pt>
                <c:pt idx="4670">
                  <c:v>99.82</c:v>
                </c:pt>
                <c:pt idx="4671">
                  <c:v>101.12</c:v>
                </c:pt>
                <c:pt idx="4672">
                  <c:v>101.54</c:v>
                </c:pt>
                <c:pt idx="4673">
                  <c:v>99.32</c:v>
                </c:pt>
                <c:pt idx="4674">
                  <c:v>99.32</c:v>
                </c:pt>
                <c:pt idx="4675">
                  <c:v>99.32</c:v>
                </c:pt>
                <c:pt idx="4676">
                  <c:v>99.6</c:v>
                </c:pt>
                <c:pt idx="4677">
                  <c:v>100.88</c:v>
                </c:pt>
                <c:pt idx="4678">
                  <c:v>100.12</c:v>
                </c:pt>
                <c:pt idx="4679">
                  <c:v>99.89</c:v>
                </c:pt>
                <c:pt idx="4680">
                  <c:v>101.91</c:v>
                </c:pt>
                <c:pt idx="4681">
                  <c:v>101.91</c:v>
                </c:pt>
                <c:pt idx="4682">
                  <c:v>101.91</c:v>
                </c:pt>
                <c:pt idx="4683">
                  <c:v>102.49</c:v>
                </c:pt>
                <c:pt idx="4684">
                  <c:v>102.7</c:v>
                </c:pt>
                <c:pt idx="4685">
                  <c:v>104.15</c:v>
                </c:pt>
                <c:pt idx="4686">
                  <c:v>102.89</c:v>
                </c:pt>
                <c:pt idx="4687">
                  <c:v>103.37</c:v>
                </c:pt>
                <c:pt idx="4688">
                  <c:v>103.37</c:v>
                </c:pt>
                <c:pt idx="4689">
                  <c:v>103.37</c:v>
                </c:pt>
                <c:pt idx="4690">
                  <c:v>102.89</c:v>
                </c:pt>
                <c:pt idx="4691">
                  <c:v>103.86</c:v>
                </c:pt>
                <c:pt idx="4692">
                  <c:v>102.07</c:v>
                </c:pt>
                <c:pt idx="4693">
                  <c:v>98.64</c:v>
                </c:pt>
                <c:pt idx="4694">
                  <c:v>95.8</c:v>
                </c:pt>
                <c:pt idx="4695">
                  <c:v>95.8</c:v>
                </c:pt>
                <c:pt idx="4696">
                  <c:v>95.8</c:v>
                </c:pt>
                <c:pt idx="4697">
                  <c:v>94.27</c:v>
                </c:pt>
                <c:pt idx="4698">
                  <c:v>96.97</c:v>
                </c:pt>
                <c:pt idx="4699">
                  <c:v>96.46</c:v>
                </c:pt>
                <c:pt idx="4700">
                  <c:v>95.58</c:v>
                </c:pt>
                <c:pt idx="4701">
                  <c:v>96.19</c:v>
                </c:pt>
                <c:pt idx="4702">
                  <c:v>96.19</c:v>
                </c:pt>
                <c:pt idx="4703">
                  <c:v>96.19</c:v>
                </c:pt>
                <c:pt idx="4704">
                  <c:v>95.01</c:v>
                </c:pt>
                <c:pt idx="4705">
                  <c:v>95.46</c:v>
                </c:pt>
                <c:pt idx="4706">
                  <c:v>93.97</c:v>
                </c:pt>
                <c:pt idx="4707">
                  <c:v>94.15</c:v>
                </c:pt>
                <c:pt idx="4708">
                  <c:v>95.08</c:v>
                </c:pt>
                <c:pt idx="4709">
                  <c:v>95.08</c:v>
                </c:pt>
                <c:pt idx="4710">
                  <c:v>95.08</c:v>
                </c:pt>
                <c:pt idx="4711">
                  <c:v>93.73</c:v>
                </c:pt>
                <c:pt idx="4712">
                  <c:v>94.65</c:v>
                </c:pt>
                <c:pt idx="4713">
                  <c:v>97.03</c:v>
                </c:pt>
                <c:pt idx="4714">
                  <c:v>97.91</c:v>
                </c:pt>
                <c:pt idx="4715">
                  <c:v>97.05</c:v>
                </c:pt>
                <c:pt idx="4716">
                  <c:v>97.05</c:v>
                </c:pt>
                <c:pt idx="4717">
                  <c:v>97.05</c:v>
                </c:pt>
                <c:pt idx="4718">
                  <c:v>96.36</c:v>
                </c:pt>
                <c:pt idx="4719">
                  <c:v>95.9</c:v>
                </c:pt>
                <c:pt idx="4720">
                  <c:v>97.77</c:v>
                </c:pt>
                <c:pt idx="4721">
                  <c:v>99.01</c:v>
                </c:pt>
                <c:pt idx="4722">
                  <c:v>98.98</c:v>
                </c:pt>
                <c:pt idx="4723">
                  <c:v>98.98</c:v>
                </c:pt>
                <c:pt idx="4724">
                  <c:v>98.98</c:v>
                </c:pt>
                <c:pt idx="4725">
                  <c:v>99.59</c:v>
                </c:pt>
                <c:pt idx="4726">
                  <c:v>98.18</c:v>
                </c:pt>
                <c:pt idx="4727">
                  <c:v>98.76</c:v>
                </c:pt>
                <c:pt idx="4728">
                  <c:v>98.32</c:v>
                </c:pt>
                <c:pt idx="4729">
                  <c:v>97.28</c:v>
                </c:pt>
                <c:pt idx="4730">
                  <c:v>97.28</c:v>
                </c:pt>
                <c:pt idx="4731">
                  <c:v>97.28</c:v>
                </c:pt>
                <c:pt idx="4732">
                  <c:v>95.09</c:v>
                </c:pt>
                <c:pt idx="4733">
                  <c:v>95.17</c:v>
                </c:pt>
                <c:pt idx="4734">
                  <c:v>95.33</c:v>
                </c:pt>
                <c:pt idx="4735">
                  <c:v>96.61</c:v>
                </c:pt>
                <c:pt idx="4736">
                  <c:v>98.27</c:v>
                </c:pt>
                <c:pt idx="4737">
                  <c:v>98.27</c:v>
                </c:pt>
                <c:pt idx="4738">
                  <c:v>98.27</c:v>
                </c:pt>
                <c:pt idx="4739">
                  <c:v>98.86</c:v>
                </c:pt>
                <c:pt idx="4740">
                  <c:v>99.06</c:v>
                </c:pt>
                <c:pt idx="4741">
                  <c:v>99.45</c:v>
                </c:pt>
                <c:pt idx="4742">
                  <c:v>98.19</c:v>
                </c:pt>
                <c:pt idx="4743">
                  <c:v>98.19</c:v>
                </c:pt>
                <c:pt idx="4744">
                  <c:v>98.19</c:v>
                </c:pt>
                <c:pt idx="4745">
                  <c:v>98.19</c:v>
                </c:pt>
                <c:pt idx="4746">
                  <c:v>97.45</c:v>
                </c:pt>
                <c:pt idx="4747">
                  <c:v>97.45</c:v>
                </c:pt>
                <c:pt idx="4748">
                  <c:v>96</c:v>
                </c:pt>
                <c:pt idx="4749">
                  <c:v>95.82</c:v>
                </c:pt>
                <c:pt idx="4750">
                  <c:v>91.79</c:v>
                </c:pt>
                <c:pt idx="4751">
                  <c:v>91.79</c:v>
                </c:pt>
                <c:pt idx="4752">
                  <c:v>91.79</c:v>
                </c:pt>
                <c:pt idx="4753">
                  <c:v>90.54</c:v>
                </c:pt>
                <c:pt idx="4754">
                  <c:v>88.58</c:v>
                </c:pt>
                <c:pt idx="4755">
                  <c:v>89.7</c:v>
                </c:pt>
                <c:pt idx="4756">
                  <c:v>89.82</c:v>
                </c:pt>
                <c:pt idx="4757">
                  <c:v>88.22</c:v>
                </c:pt>
                <c:pt idx="4758">
                  <c:v>88.22</c:v>
                </c:pt>
                <c:pt idx="4759">
                  <c:v>88.22</c:v>
                </c:pt>
                <c:pt idx="4760">
                  <c:v>90.28</c:v>
                </c:pt>
                <c:pt idx="4761">
                  <c:v>88.33</c:v>
                </c:pt>
                <c:pt idx="4762">
                  <c:v>86.25</c:v>
                </c:pt>
                <c:pt idx="4763">
                  <c:v>85.42</c:v>
                </c:pt>
                <c:pt idx="4764">
                  <c:v>85.64</c:v>
                </c:pt>
                <c:pt idx="4765">
                  <c:v>85.64</c:v>
                </c:pt>
                <c:pt idx="4766">
                  <c:v>85.64</c:v>
                </c:pt>
                <c:pt idx="4767">
                  <c:v>84.6</c:v>
                </c:pt>
                <c:pt idx="4768">
                  <c:v>82.46</c:v>
                </c:pt>
                <c:pt idx="4769">
                  <c:v>82.53</c:v>
                </c:pt>
                <c:pt idx="4770">
                  <c:v>85.35</c:v>
                </c:pt>
                <c:pt idx="4771">
                  <c:v>84.79</c:v>
                </c:pt>
                <c:pt idx="4772">
                  <c:v>84.79</c:v>
                </c:pt>
                <c:pt idx="4773">
                  <c:v>84.79</c:v>
                </c:pt>
                <c:pt idx="4774">
                  <c:v>84.29</c:v>
                </c:pt>
                <c:pt idx="4775">
                  <c:v>84.64</c:v>
                </c:pt>
                <c:pt idx="4776">
                  <c:v>84.59</c:v>
                </c:pt>
                <c:pt idx="4777">
                  <c:v>85.88</c:v>
                </c:pt>
                <c:pt idx="4778">
                  <c:v>86.65</c:v>
                </c:pt>
                <c:pt idx="4779">
                  <c:v>86.65</c:v>
                </c:pt>
                <c:pt idx="4780">
                  <c:v>86.65</c:v>
                </c:pt>
                <c:pt idx="4781">
                  <c:v>85.74</c:v>
                </c:pt>
                <c:pt idx="4782">
                  <c:v>83.14</c:v>
                </c:pt>
                <c:pt idx="4783">
                  <c:v>81.790000000000006</c:v>
                </c:pt>
                <c:pt idx="4784">
                  <c:v>81.36</c:v>
                </c:pt>
                <c:pt idx="4785">
                  <c:v>82.22</c:v>
                </c:pt>
                <c:pt idx="4786">
                  <c:v>82.22</c:v>
                </c:pt>
                <c:pt idx="4787">
                  <c:v>82.22</c:v>
                </c:pt>
                <c:pt idx="4788">
                  <c:v>83.07</c:v>
                </c:pt>
                <c:pt idx="4789">
                  <c:v>83.31</c:v>
                </c:pt>
                <c:pt idx="4790">
                  <c:v>84.84</c:v>
                </c:pt>
                <c:pt idx="4791">
                  <c:v>84.11</c:v>
                </c:pt>
                <c:pt idx="4792">
                  <c:v>83.64</c:v>
                </c:pt>
                <c:pt idx="4793">
                  <c:v>83.64</c:v>
                </c:pt>
                <c:pt idx="4794">
                  <c:v>83.64</c:v>
                </c:pt>
                <c:pt idx="4795">
                  <c:v>83.76</c:v>
                </c:pt>
                <c:pt idx="4796">
                  <c:v>83.36</c:v>
                </c:pt>
                <c:pt idx="4797">
                  <c:v>83.93</c:v>
                </c:pt>
                <c:pt idx="4798">
                  <c:v>84.03</c:v>
                </c:pt>
                <c:pt idx="4799">
                  <c:v>84.03</c:v>
                </c:pt>
                <c:pt idx="4800">
                  <c:v>84.03</c:v>
                </c:pt>
                <c:pt idx="4801">
                  <c:v>84.03</c:v>
                </c:pt>
                <c:pt idx="4802">
                  <c:v>84.78</c:v>
                </c:pt>
                <c:pt idx="4803">
                  <c:v>85.69</c:v>
                </c:pt>
                <c:pt idx="4804">
                  <c:v>86.59</c:v>
                </c:pt>
                <c:pt idx="4805">
                  <c:v>85.83</c:v>
                </c:pt>
                <c:pt idx="4806">
                  <c:v>83.81</c:v>
                </c:pt>
                <c:pt idx="4807">
                  <c:v>83.81</c:v>
                </c:pt>
                <c:pt idx="4808">
                  <c:v>83.81</c:v>
                </c:pt>
                <c:pt idx="4809">
                  <c:v>82.67</c:v>
                </c:pt>
                <c:pt idx="4810">
                  <c:v>82.8</c:v>
                </c:pt>
                <c:pt idx="4811">
                  <c:v>83.4</c:v>
                </c:pt>
                <c:pt idx="4812">
                  <c:v>82.43</c:v>
                </c:pt>
                <c:pt idx="4813">
                  <c:v>81.83</c:v>
                </c:pt>
                <c:pt idx="4814">
                  <c:v>81.83</c:v>
                </c:pt>
                <c:pt idx="4815">
                  <c:v>81.83</c:v>
                </c:pt>
                <c:pt idx="4816">
                  <c:v>80.97</c:v>
                </c:pt>
                <c:pt idx="4817">
                  <c:v>82.92</c:v>
                </c:pt>
                <c:pt idx="4818">
                  <c:v>83.05</c:v>
                </c:pt>
                <c:pt idx="4819">
                  <c:v>83.04</c:v>
                </c:pt>
                <c:pt idx="4820">
                  <c:v>81.44</c:v>
                </c:pt>
                <c:pt idx="4821">
                  <c:v>81.44</c:v>
                </c:pt>
                <c:pt idx="4822">
                  <c:v>81.44</c:v>
                </c:pt>
                <c:pt idx="4823">
                  <c:v>80.59</c:v>
                </c:pt>
                <c:pt idx="4824">
                  <c:v>83.44</c:v>
                </c:pt>
                <c:pt idx="4825">
                  <c:v>81.52</c:v>
                </c:pt>
                <c:pt idx="4826">
                  <c:v>82.41</c:v>
                </c:pt>
                <c:pt idx="4827">
                  <c:v>82.55</c:v>
                </c:pt>
                <c:pt idx="4828">
                  <c:v>82.55</c:v>
                </c:pt>
                <c:pt idx="4829">
                  <c:v>82.55</c:v>
                </c:pt>
                <c:pt idx="4830">
                  <c:v>84.11</c:v>
                </c:pt>
                <c:pt idx="4831">
                  <c:v>85.33</c:v>
                </c:pt>
                <c:pt idx="4832">
                  <c:v>84.74</c:v>
                </c:pt>
                <c:pt idx="4833">
                  <c:v>82.89</c:v>
                </c:pt>
                <c:pt idx="4834">
                  <c:v>82.88</c:v>
                </c:pt>
                <c:pt idx="4835">
                  <c:v>82.88</c:v>
                </c:pt>
                <c:pt idx="4836">
                  <c:v>82.88</c:v>
                </c:pt>
                <c:pt idx="4837">
                  <c:v>83.06</c:v>
                </c:pt>
                <c:pt idx="4838">
                  <c:v>85.44</c:v>
                </c:pt>
                <c:pt idx="4839">
                  <c:v>85.75</c:v>
                </c:pt>
                <c:pt idx="4840">
                  <c:v>86.16</c:v>
                </c:pt>
                <c:pt idx="4841">
                  <c:v>86.32</c:v>
                </c:pt>
                <c:pt idx="4842">
                  <c:v>86.32</c:v>
                </c:pt>
                <c:pt idx="4843">
                  <c:v>86.32</c:v>
                </c:pt>
                <c:pt idx="4844">
                  <c:v>86.45</c:v>
                </c:pt>
                <c:pt idx="4845">
                  <c:v>85.5</c:v>
                </c:pt>
                <c:pt idx="4846">
                  <c:v>85.04</c:v>
                </c:pt>
                <c:pt idx="4847">
                  <c:v>86.04</c:v>
                </c:pt>
                <c:pt idx="4848">
                  <c:v>84.32</c:v>
                </c:pt>
                <c:pt idx="4849">
                  <c:v>84.32</c:v>
                </c:pt>
                <c:pt idx="4850">
                  <c:v>84.32</c:v>
                </c:pt>
                <c:pt idx="4851">
                  <c:v>83.65</c:v>
                </c:pt>
                <c:pt idx="4852">
                  <c:v>83.45</c:v>
                </c:pt>
                <c:pt idx="4853">
                  <c:v>85.92</c:v>
                </c:pt>
                <c:pt idx="4854">
                  <c:v>85.64</c:v>
                </c:pt>
                <c:pt idx="4855">
                  <c:v>87.76</c:v>
                </c:pt>
                <c:pt idx="4856">
                  <c:v>87.76</c:v>
                </c:pt>
                <c:pt idx="4857">
                  <c:v>87.76</c:v>
                </c:pt>
                <c:pt idx="4858">
                  <c:v>88.96</c:v>
                </c:pt>
                <c:pt idx="4859">
                  <c:v>87.87</c:v>
                </c:pt>
                <c:pt idx="4860">
                  <c:v>88.78</c:v>
                </c:pt>
                <c:pt idx="4861">
                  <c:v>89.44</c:v>
                </c:pt>
                <c:pt idx="4862">
                  <c:v>89.04</c:v>
                </c:pt>
                <c:pt idx="4863">
                  <c:v>89.04</c:v>
                </c:pt>
                <c:pt idx="4864">
                  <c:v>89.04</c:v>
                </c:pt>
                <c:pt idx="4865">
                  <c:v>88.84</c:v>
                </c:pt>
                <c:pt idx="4866">
                  <c:v>89.57</c:v>
                </c:pt>
                <c:pt idx="4867">
                  <c:v>88.93</c:v>
                </c:pt>
                <c:pt idx="4868">
                  <c:v>91.07</c:v>
                </c:pt>
                <c:pt idx="4869">
                  <c:v>91.14</c:v>
                </c:pt>
                <c:pt idx="4870">
                  <c:v>91.14</c:v>
                </c:pt>
                <c:pt idx="4871">
                  <c:v>91.14</c:v>
                </c:pt>
                <c:pt idx="4872">
                  <c:v>90.76</c:v>
                </c:pt>
                <c:pt idx="4873">
                  <c:v>91.46</c:v>
                </c:pt>
                <c:pt idx="4874">
                  <c:v>90.63</c:v>
                </c:pt>
                <c:pt idx="4875">
                  <c:v>91.13</c:v>
                </c:pt>
                <c:pt idx="4876">
                  <c:v>90.46</c:v>
                </c:pt>
                <c:pt idx="4877">
                  <c:v>90.46</c:v>
                </c:pt>
                <c:pt idx="4878">
                  <c:v>90.46</c:v>
                </c:pt>
                <c:pt idx="4879">
                  <c:v>91.49</c:v>
                </c:pt>
                <c:pt idx="4880">
                  <c:v>91.73</c:v>
                </c:pt>
                <c:pt idx="4881">
                  <c:v>91.98</c:v>
                </c:pt>
                <c:pt idx="4882">
                  <c:v>93.55</c:v>
                </c:pt>
                <c:pt idx="4883">
                  <c:v>93.75</c:v>
                </c:pt>
                <c:pt idx="4884">
                  <c:v>93.75</c:v>
                </c:pt>
                <c:pt idx="4885">
                  <c:v>93.75</c:v>
                </c:pt>
                <c:pt idx="4886">
                  <c:v>93.59</c:v>
                </c:pt>
                <c:pt idx="4887">
                  <c:v>92.5</c:v>
                </c:pt>
                <c:pt idx="4888">
                  <c:v>90.91</c:v>
                </c:pt>
                <c:pt idx="4889">
                  <c:v>91.17</c:v>
                </c:pt>
                <c:pt idx="4890">
                  <c:v>90.73</c:v>
                </c:pt>
                <c:pt idx="4891">
                  <c:v>90.73</c:v>
                </c:pt>
                <c:pt idx="4892">
                  <c:v>90.73</c:v>
                </c:pt>
                <c:pt idx="4893">
                  <c:v>90.46</c:v>
                </c:pt>
                <c:pt idx="4894">
                  <c:v>91.8</c:v>
                </c:pt>
                <c:pt idx="4895">
                  <c:v>92.1</c:v>
                </c:pt>
                <c:pt idx="4896">
                  <c:v>92.87</c:v>
                </c:pt>
                <c:pt idx="4897">
                  <c:v>93.62</c:v>
                </c:pt>
                <c:pt idx="4898">
                  <c:v>93.62</c:v>
                </c:pt>
                <c:pt idx="4899">
                  <c:v>93.62</c:v>
                </c:pt>
                <c:pt idx="4900">
                  <c:v>92.65</c:v>
                </c:pt>
                <c:pt idx="4901">
                  <c:v>92.21</c:v>
                </c:pt>
                <c:pt idx="4902">
                  <c:v>92.86</c:v>
                </c:pt>
                <c:pt idx="4903">
                  <c:v>93.65</c:v>
                </c:pt>
                <c:pt idx="4904">
                  <c:v>91.78</c:v>
                </c:pt>
                <c:pt idx="4905">
                  <c:v>91.78</c:v>
                </c:pt>
                <c:pt idx="4906">
                  <c:v>91.78</c:v>
                </c:pt>
                <c:pt idx="4907">
                  <c:v>91.1</c:v>
                </c:pt>
                <c:pt idx="4908">
                  <c:v>90.41</c:v>
                </c:pt>
                <c:pt idx="4909">
                  <c:v>88.98</c:v>
                </c:pt>
                <c:pt idx="4910">
                  <c:v>89.08</c:v>
                </c:pt>
                <c:pt idx="4911">
                  <c:v>90.58</c:v>
                </c:pt>
                <c:pt idx="4912">
                  <c:v>90.58</c:v>
                </c:pt>
                <c:pt idx="4913">
                  <c:v>90.58</c:v>
                </c:pt>
                <c:pt idx="4914">
                  <c:v>91.31</c:v>
                </c:pt>
                <c:pt idx="4915">
                  <c:v>90.96</c:v>
                </c:pt>
                <c:pt idx="4916">
                  <c:v>90.15</c:v>
                </c:pt>
                <c:pt idx="4917">
                  <c:v>90.61</c:v>
                </c:pt>
                <c:pt idx="4918">
                  <c:v>88.8</c:v>
                </c:pt>
                <c:pt idx="4919">
                  <c:v>88.8</c:v>
                </c:pt>
                <c:pt idx="4920">
                  <c:v>88.8</c:v>
                </c:pt>
                <c:pt idx="4921">
                  <c:v>88.05</c:v>
                </c:pt>
                <c:pt idx="4922">
                  <c:v>87.83</c:v>
                </c:pt>
                <c:pt idx="4923">
                  <c:v>89.04</c:v>
                </c:pt>
                <c:pt idx="4924">
                  <c:v>86.41</c:v>
                </c:pt>
                <c:pt idx="4925">
                  <c:v>85.72</c:v>
                </c:pt>
                <c:pt idx="4926">
                  <c:v>85.72</c:v>
                </c:pt>
                <c:pt idx="4927">
                  <c:v>85.72</c:v>
                </c:pt>
                <c:pt idx="4928">
                  <c:v>85</c:v>
                </c:pt>
                <c:pt idx="4929">
                  <c:v>85.01</c:v>
                </c:pt>
                <c:pt idx="4930">
                  <c:v>83.71</c:v>
                </c:pt>
                <c:pt idx="4931">
                  <c:v>83.72</c:v>
                </c:pt>
                <c:pt idx="4932">
                  <c:v>83.72</c:v>
                </c:pt>
                <c:pt idx="4933">
                  <c:v>83.72</c:v>
                </c:pt>
                <c:pt idx="4934">
                  <c:v>83.72</c:v>
                </c:pt>
                <c:pt idx="4935">
                  <c:v>84.21</c:v>
                </c:pt>
                <c:pt idx="4936">
                  <c:v>84.61</c:v>
                </c:pt>
                <c:pt idx="4937">
                  <c:v>82.67</c:v>
                </c:pt>
                <c:pt idx="4938">
                  <c:v>83.3</c:v>
                </c:pt>
                <c:pt idx="4939">
                  <c:v>82.58</c:v>
                </c:pt>
                <c:pt idx="4940">
                  <c:v>82.58</c:v>
                </c:pt>
                <c:pt idx="4941">
                  <c:v>82.58</c:v>
                </c:pt>
                <c:pt idx="4942">
                  <c:v>81.87</c:v>
                </c:pt>
                <c:pt idx="4943">
                  <c:v>81.8</c:v>
                </c:pt>
                <c:pt idx="4944">
                  <c:v>83.29</c:v>
                </c:pt>
                <c:pt idx="4945">
                  <c:v>84.68</c:v>
                </c:pt>
                <c:pt idx="4946">
                  <c:v>83.75</c:v>
                </c:pt>
                <c:pt idx="4947">
                  <c:v>83.75</c:v>
                </c:pt>
                <c:pt idx="4948">
                  <c:v>83.75</c:v>
                </c:pt>
                <c:pt idx="4949">
                  <c:v>83.37</c:v>
                </c:pt>
                <c:pt idx="4950">
                  <c:v>83.28</c:v>
                </c:pt>
                <c:pt idx="4951">
                  <c:v>84.21</c:v>
                </c:pt>
                <c:pt idx="4952">
                  <c:v>83.18</c:v>
                </c:pt>
                <c:pt idx="4953">
                  <c:v>83.91</c:v>
                </c:pt>
                <c:pt idx="4954">
                  <c:v>83.91</c:v>
                </c:pt>
                <c:pt idx="4955">
                  <c:v>83.91</c:v>
                </c:pt>
                <c:pt idx="4956">
                  <c:v>82.49</c:v>
                </c:pt>
                <c:pt idx="4957">
                  <c:v>83.74</c:v>
                </c:pt>
                <c:pt idx="4958">
                  <c:v>84.32</c:v>
                </c:pt>
                <c:pt idx="4959">
                  <c:v>83.78</c:v>
                </c:pt>
                <c:pt idx="4960">
                  <c:v>83.06</c:v>
                </c:pt>
                <c:pt idx="4961">
                  <c:v>83.06</c:v>
                </c:pt>
                <c:pt idx="4962">
                  <c:v>83.06</c:v>
                </c:pt>
                <c:pt idx="4963">
                  <c:v>82.7</c:v>
                </c:pt>
                <c:pt idx="4964">
                  <c:v>84.62</c:v>
                </c:pt>
                <c:pt idx="4965">
                  <c:v>85.86</c:v>
                </c:pt>
                <c:pt idx="4966">
                  <c:v>85.59</c:v>
                </c:pt>
                <c:pt idx="4967">
                  <c:v>86.94</c:v>
                </c:pt>
                <c:pt idx="4968">
                  <c:v>86.94</c:v>
                </c:pt>
                <c:pt idx="4969">
                  <c:v>86.94</c:v>
                </c:pt>
                <c:pt idx="4970">
                  <c:v>87.64</c:v>
                </c:pt>
                <c:pt idx="4971">
                  <c:v>87.53</c:v>
                </c:pt>
                <c:pt idx="4972">
                  <c:v>87.06</c:v>
                </c:pt>
                <c:pt idx="4973">
                  <c:v>87.47</c:v>
                </c:pt>
                <c:pt idx="4974">
                  <c:v>87.37</c:v>
                </c:pt>
                <c:pt idx="4975">
                  <c:v>87.37</c:v>
                </c:pt>
                <c:pt idx="4976">
                  <c:v>87.37</c:v>
                </c:pt>
                <c:pt idx="4977">
                  <c:v>86.46</c:v>
                </c:pt>
                <c:pt idx="4978">
                  <c:v>85.03</c:v>
                </c:pt>
                <c:pt idx="4979">
                  <c:v>85.34</c:v>
                </c:pt>
                <c:pt idx="4980">
                  <c:v>85.24</c:v>
                </c:pt>
                <c:pt idx="4981">
                  <c:v>86.14</c:v>
                </c:pt>
                <c:pt idx="4982">
                  <c:v>86.14</c:v>
                </c:pt>
                <c:pt idx="4983">
                  <c:v>86.14</c:v>
                </c:pt>
                <c:pt idx="4984">
                  <c:v>85.05</c:v>
                </c:pt>
                <c:pt idx="4985">
                  <c:v>84.79</c:v>
                </c:pt>
                <c:pt idx="4986">
                  <c:v>85.28</c:v>
                </c:pt>
                <c:pt idx="4987">
                  <c:v>85.81</c:v>
                </c:pt>
                <c:pt idx="4988">
                  <c:v>84.37</c:v>
                </c:pt>
                <c:pt idx="4989">
                  <c:v>84.37</c:v>
                </c:pt>
                <c:pt idx="4990">
                  <c:v>84.37</c:v>
                </c:pt>
                <c:pt idx="4991">
                  <c:v>84.22</c:v>
                </c:pt>
                <c:pt idx="4992">
                  <c:v>83.07</c:v>
                </c:pt>
                <c:pt idx="4993">
                  <c:v>81.78</c:v>
                </c:pt>
                <c:pt idx="4994">
                  <c:v>79.34</c:v>
                </c:pt>
                <c:pt idx="4995">
                  <c:v>78.63</c:v>
                </c:pt>
                <c:pt idx="4996">
                  <c:v>78.63</c:v>
                </c:pt>
                <c:pt idx="4997">
                  <c:v>78.63</c:v>
                </c:pt>
                <c:pt idx="4998">
                  <c:v>79</c:v>
                </c:pt>
                <c:pt idx="4999">
                  <c:v>77.31</c:v>
                </c:pt>
                <c:pt idx="5000">
                  <c:v>77.650000000000006</c:v>
                </c:pt>
                <c:pt idx="5001">
                  <c:v>78.209999999999994</c:v>
                </c:pt>
                <c:pt idx="5002">
                  <c:v>78.42</c:v>
                </c:pt>
                <c:pt idx="5003">
                  <c:v>78.42</c:v>
                </c:pt>
                <c:pt idx="5004">
                  <c:v>78.42</c:v>
                </c:pt>
                <c:pt idx="5005">
                  <c:v>76.19</c:v>
                </c:pt>
                <c:pt idx="5006">
                  <c:v>76.010000000000005</c:v>
                </c:pt>
                <c:pt idx="5007">
                  <c:v>72.89</c:v>
                </c:pt>
                <c:pt idx="5008">
                  <c:v>74.83</c:v>
                </c:pt>
                <c:pt idx="5009">
                  <c:v>77.62</c:v>
                </c:pt>
                <c:pt idx="5010">
                  <c:v>77.62</c:v>
                </c:pt>
                <c:pt idx="5011">
                  <c:v>77.62</c:v>
                </c:pt>
                <c:pt idx="5012">
                  <c:v>75.39</c:v>
                </c:pt>
                <c:pt idx="5013">
                  <c:v>75.010000000000005</c:v>
                </c:pt>
                <c:pt idx="5014">
                  <c:v>75.14</c:v>
                </c:pt>
                <c:pt idx="5015">
                  <c:v>76.23</c:v>
                </c:pt>
                <c:pt idx="5016">
                  <c:v>75.61</c:v>
                </c:pt>
                <c:pt idx="5017">
                  <c:v>75.61</c:v>
                </c:pt>
                <c:pt idx="5018">
                  <c:v>75.61</c:v>
                </c:pt>
                <c:pt idx="5019">
                  <c:v>69.77</c:v>
                </c:pt>
                <c:pt idx="5020">
                  <c:v>71.53</c:v>
                </c:pt>
                <c:pt idx="5021">
                  <c:v>70.849999999999994</c:v>
                </c:pt>
                <c:pt idx="5022">
                  <c:v>68.040000000000006</c:v>
                </c:pt>
                <c:pt idx="5023">
                  <c:v>67.12</c:v>
                </c:pt>
                <c:pt idx="5024">
                  <c:v>67.12</c:v>
                </c:pt>
                <c:pt idx="5025">
                  <c:v>67.12</c:v>
                </c:pt>
                <c:pt idx="5026">
                  <c:v>64.3</c:v>
                </c:pt>
                <c:pt idx="5027">
                  <c:v>60.88</c:v>
                </c:pt>
                <c:pt idx="5028">
                  <c:v>59.73</c:v>
                </c:pt>
                <c:pt idx="5029">
                  <c:v>58.3</c:v>
                </c:pt>
                <c:pt idx="5030">
                  <c:v>57.2</c:v>
                </c:pt>
                <c:pt idx="5031">
                  <c:v>57.2</c:v>
                </c:pt>
                <c:pt idx="5032">
                  <c:v>57.2</c:v>
                </c:pt>
                <c:pt idx="5033">
                  <c:v>62.86</c:v>
                </c:pt>
                <c:pt idx="5034">
                  <c:v>62.09</c:v>
                </c:pt>
                <c:pt idx="5035">
                  <c:v>57.78</c:v>
                </c:pt>
                <c:pt idx="5036">
                  <c:v>58.78</c:v>
                </c:pt>
                <c:pt idx="5037">
                  <c:v>59.09</c:v>
                </c:pt>
                <c:pt idx="5038">
                  <c:v>59.09</c:v>
                </c:pt>
                <c:pt idx="5039">
                  <c:v>59.09</c:v>
                </c:pt>
                <c:pt idx="5040">
                  <c:v>60.96</c:v>
                </c:pt>
                <c:pt idx="5041">
                  <c:v>58.53</c:v>
                </c:pt>
                <c:pt idx="5042">
                  <c:v>55.67</c:v>
                </c:pt>
                <c:pt idx="5043">
                  <c:v>55.39</c:v>
                </c:pt>
                <c:pt idx="5044">
                  <c:v>53.68</c:v>
                </c:pt>
                <c:pt idx="5045">
                  <c:v>53.68</c:v>
                </c:pt>
                <c:pt idx="5046">
                  <c:v>53.68</c:v>
                </c:pt>
                <c:pt idx="5047">
                  <c:v>51.79</c:v>
                </c:pt>
                <c:pt idx="5048">
                  <c:v>56.45</c:v>
                </c:pt>
                <c:pt idx="5049">
                  <c:v>56.83</c:v>
                </c:pt>
                <c:pt idx="5050">
                  <c:v>58.64</c:v>
                </c:pt>
                <c:pt idx="5051">
                  <c:v>58.43</c:v>
                </c:pt>
                <c:pt idx="5052">
                  <c:v>58.43</c:v>
                </c:pt>
                <c:pt idx="5053">
                  <c:v>58.43</c:v>
                </c:pt>
                <c:pt idx="5054">
                  <c:v>58.31</c:v>
                </c:pt>
                <c:pt idx="5055">
                  <c:v>60.75</c:v>
                </c:pt>
                <c:pt idx="5056">
                  <c:v>58.77</c:v>
                </c:pt>
                <c:pt idx="5057">
                  <c:v>55.11</c:v>
                </c:pt>
                <c:pt idx="5058">
                  <c:v>56.04</c:v>
                </c:pt>
                <c:pt idx="5059">
                  <c:v>56.04</c:v>
                </c:pt>
                <c:pt idx="5060">
                  <c:v>56.04</c:v>
                </c:pt>
                <c:pt idx="5061">
                  <c:v>55.5</c:v>
                </c:pt>
                <c:pt idx="5062">
                  <c:v>54.01</c:v>
                </c:pt>
                <c:pt idx="5063">
                  <c:v>51.73</c:v>
                </c:pt>
                <c:pt idx="5064">
                  <c:v>53.67</c:v>
                </c:pt>
                <c:pt idx="5065">
                  <c:v>51.72</c:v>
                </c:pt>
                <c:pt idx="5066">
                  <c:v>51.72</c:v>
                </c:pt>
                <c:pt idx="5067">
                  <c:v>51.72</c:v>
                </c:pt>
                <c:pt idx="5068">
                  <c:v>50.58</c:v>
                </c:pt>
                <c:pt idx="5069">
                  <c:v>51.2</c:v>
                </c:pt>
                <c:pt idx="5070">
                  <c:v>48.8</c:v>
                </c:pt>
                <c:pt idx="5071">
                  <c:v>46.46</c:v>
                </c:pt>
                <c:pt idx="5072">
                  <c:v>48.62</c:v>
                </c:pt>
                <c:pt idx="5073">
                  <c:v>48.62</c:v>
                </c:pt>
                <c:pt idx="5074">
                  <c:v>48.62</c:v>
                </c:pt>
                <c:pt idx="5075">
                  <c:v>51.24</c:v>
                </c:pt>
                <c:pt idx="5076">
                  <c:v>51.01</c:v>
                </c:pt>
                <c:pt idx="5077">
                  <c:v>52.59</c:v>
                </c:pt>
                <c:pt idx="5078">
                  <c:v>52.79</c:v>
                </c:pt>
                <c:pt idx="5079">
                  <c:v>52.7</c:v>
                </c:pt>
                <c:pt idx="5080">
                  <c:v>52.7</c:v>
                </c:pt>
                <c:pt idx="5081">
                  <c:v>52.7</c:v>
                </c:pt>
                <c:pt idx="5082">
                  <c:v>49.38</c:v>
                </c:pt>
                <c:pt idx="5083">
                  <c:v>50.27</c:v>
                </c:pt>
                <c:pt idx="5084">
                  <c:v>51.54</c:v>
                </c:pt>
                <c:pt idx="5085">
                  <c:v>49.79</c:v>
                </c:pt>
                <c:pt idx="5086">
                  <c:v>51.15</c:v>
                </c:pt>
                <c:pt idx="5087">
                  <c:v>51.15</c:v>
                </c:pt>
                <c:pt idx="5088">
                  <c:v>51.15</c:v>
                </c:pt>
                <c:pt idx="5089">
                  <c:v>53.89</c:v>
                </c:pt>
                <c:pt idx="5090">
                  <c:v>53.83</c:v>
                </c:pt>
                <c:pt idx="5091">
                  <c:v>54.46</c:v>
                </c:pt>
                <c:pt idx="5092">
                  <c:v>53.11</c:v>
                </c:pt>
                <c:pt idx="5093">
                  <c:v>53.59</c:v>
                </c:pt>
                <c:pt idx="5094">
                  <c:v>53.59</c:v>
                </c:pt>
                <c:pt idx="5095">
                  <c:v>53.59</c:v>
                </c:pt>
                <c:pt idx="5096">
                  <c:v>53.35</c:v>
                </c:pt>
                <c:pt idx="5097">
                  <c:v>55.34</c:v>
                </c:pt>
                <c:pt idx="5098">
                  <c:v>55.08</c:v>
                </c:pt>
                <c:pt idx="5099">
                  <c:v>53.95</c:v>
                </c:pt>
                <c:pt idx="5100">
                  <c:v>54.19</c:v>
                </c:pt>
                <c:pt idx="5101">
                  <c:v>54.19</c:v>
                </c:pt>
                <c:pt idx="5102">
                  <c:v>54.19</c:v>
                </c:pt>
                <c:pt idx="5103">
                  <c:v>53.27</c:v>
                </c:pt>
                <c:pt idx="5104">
                  <c:v>52.88</c:v>
                </c:pt>
                <c:pt idx="5105">
                  <c:v>52.77</c:v>
                </c:pt>
                <c:pt idx="5106">
                  <c:v>52.84</c:v>
                </c:pt>
                <c:pt idx="5107">
                  <c:v>53.02</c:v>
                </c:pt>
                <c:pt idx="5108">
                  <c:v>53.02</c:v>
                </c:pt>
                <c:pt idx="5109">
                  <c:v>53.02</c:v>
                </c:pt>
                <c:pt idx="5110">
                  <c:v>52.79</c:v>
                </c:pt>
                <c:pt idx="5111">
                  <c:v>53.91</c:v>
                </c:pt>
                <c:pt idx="5112">
                  <c:v>54.19</c:v>
                </c:pt>
                <c:pt idx="5113">
                  <c:v>54.19</c:v>
                </c:pt>
                <c:pt idx="5114">
                  <c:v>56.08</c:v>
                </c:pt>
                <c:pt idx="5115">
                  <c:v>56.08</c:v>
                </c:pt>
                <c:pt idx="5116">
                  <c:v>56.08</c:v>
                </c:pt>
                <c:pt idx="5117">
                  <c:v>56.3</c:v>
                </c:pt>
                <c:pt idx="5118">
                  <c:v>57.73</c:v>
                </c:pt>
                <c:pt idx="5119">
                  <c:v>56.78</c:v>
                </c:pt>
                <c:pt idx="5120">
                  <c:v>56.69</c:v>
                </c:pt>
                <c:pt idx="5121">
                  <c:v>55.66</c:v>
                </c:pt>
                <c:pt idx="5122">
                  <c:v>55.66</c:v>
                </c:pt>
                <c:pt idx="5123">
                  <c:v>55.66</c:v>
                </c:pt>
                <c:pt idx="5124">
                  <c:v>54.91</c:v>
                </c:pt>
                <c:pt idx="5125">
                  <c:v>54.29</c:v>
                </c:pt>
                <c:pt idx="5126">
                  <c:v>52.76</c:v>
                </c:pt>
                <c:pt idx="5127">
                  <c:v>52.76</c:v>
                </c:pt>
                <c:pt idx="5128">
                  <c:v>53.46</c:v>
                </c:pt>
                <c:pt idx="5129">
                  <c:v>53.46</c:v>
                </c:pt>
                <c:pt idx="5130">
                  <c:v>53.46</c:v>
                </c:pt>
                <c:pt idx="5131">
                  <c:v>53.44</c:v>
                </c:pt>
                <c:pt idx="5132">
                  <c:v>50.88</c:v>
                </c:pt>
                <c:pt idx="5133">
                  <c:v>53.06</c:v>
                </c:pt>
                <c:pt idx="5134">
                  <c:v>51.97</c:v>
                </c:pt>
                <c:pt idx="5135">
                  <c:v>52.09</c:v>
                </c:pt>
                <c:pt idx="5136">
                  <c:v>52.09</c:v>
                </c:pt>
                <c:pt idx="5137">
                  <c:v>52.09</c:v>
                </c:pt>
                <c:pt idx="5138">
                  <c:v>52.51</c:v>
                </c:pt>
                <c:pt idx="5139">
                  <c:v>53.5</c:v>
                </c:pt>
                <c:pt idx="5140">
                  <c:v>55.14</c:v>
                </c:pt>
                <c:pt idx="5141">
                  <c:v>53.79</c:v>
                </c:pt>
                <c:pt idx="5142">
                  <c:v>52.16</c:v>
                </c:pt>
                <c:pt idx="5143">
                  <c:v>52.16</c:v>
                </c:pt>
                <c:pt idx="5144">
                  <c:v>52.16</c:v>
                </c:pt>
                <c:pt idx="5145">
                  <c:v>52.33</c:v>
                </c:pt>
                <c:pt idx="5146">
                  <c:v>53.34</c:v>
                </c:pt>
                <c:pt idx="5147">
                  <c:v>53.92</c:v>
                </c:pt>
                <c:pt idx="5148">
                  <c:v>54.64</c:v>
                </c:pt>
                <c:pt idx="5149">
                  <c:v>56.3</c:v>
                </c:pt>
                <c:pt idx="5150">
                  <c:v>56.3</c:v>
                </c:pt>
                <c:pt idx="5151">
                  <c:v>56.3</c:v>
                </c:pt>
                <c:pt idx="5152">
                  <c:v>56.41</c:v>
                </c:pt>
                <c:pt idx="5153">
                  <c:v>54.36</c:v>
                </c:pt>
                <c:pt idx="5154">
                  <c:v>54.4</c:v>
                </c:pt>
                <c:pt idx="5155">
                  <c:v>54.37</c:v>
                </c:pt>
                <c:pt idx="5156">
                  <c:v>54.32</c:v>
                </c:pt>
                <c:pt idx="5157">
                  <c:v>54.32</c:v>
                </c:pt>
                <c:pt idx="5158">
                  <c:v>54.32</c:v>
                </c:pt>
                <c:pt idx="5159">
                  <c:v>54.29</c:v>
                </c:pt>
                <c:pt idx="5160">
                  <c:v>51.95</c:v>
                </c:pt>
                <c:pt idx="5161">
                  <c:v>51.93</c:v>
                </c:pt>
                <c:pt idx="5162">
                  <c:v>50.58</c:v>
                </c:pt>
                <c:pt idx="5163">
                  <c:v>50.21</c:v>
                </c:pt>
                <c:pt idx="5164">
                  <c:v>50.21</c:v>
                </c:pt>
                <c:pt idx="5165">
                  <c:v>50.21</c:v>
                </c:pt>
                <c:pt idx="5166">
                  <c:v>48.39</c:v>
                </c:pt>
                <c:pt idx="5167">
                  <c:v>49.51</c:v>
                </c:pt>
                <c:pt idx="5168">
                  <c:v>49.69</c:v>
                </c:pt>
                <c:pt idx="5169">
                  <c:v>49.07</c:v>
                </c:pt>
                <c:pt idx="5170">
                  <c:v>49.09</c:v>
                </c:pt>
                <c:pt idx="5171">
                  <c:v>49.09</c:v>
                </c:pt>
                <c:pt idx="5172">
                  <c:v>49.09</c:v>
                </c:pt>
                <c:pt idx="5173">
                  <c:v>47.38</c:v>
                </c:pt>
                <c:pt idx="5174">
                  <c:v>47.36</c:v>
                </c:pt>
                <c:pt idx="5175">
                  <c:v>48.53</c:v>
                </c:pt>
                <c:pt idx="5176">
                  <c:v>47.19</c:v>
                </c:pt>
                <c:pt idx="5177">
                  <c:v>46.52</c:v>
                </c:pt>
                <c:pt idx="5178">
                  <c:v>46.52</c:v>
                </c:pt>
                <c:pt idx="5179">
                  <c:v>46.52</c:v>
                </c:pt>
                <c:pt idx="5180">
                  <c:v>45.58</c:v>
                </c:pt>
                <c:pt idx="5181">
                  <c:v>48.48</c:v>
                </c:pt>
                <c:pt idx="5182">
                  <c:v>49.74</c:v>
                </c:pt>
                <c:pt idx="5183">
                  <c:v>50.8</c:v>
                </c:pt>
                <c:pt idx="5184">
                  <c:v>51</c:v>
                </c:pt>
                <c:pt idx="5185">
                  <c:v>51</c:v>
                </c:pt>
                <c:pt idx="5186">
                  <c:v>51</c:v>
                </c:pt>
                <c:pt idx="5187">
                  <c:v>50.74</c:v>
                </c:pt>
                <c:pt idx="5188">
                  <c:v>52.37</c:v>
                </c:pt>
                <c:pt idx="5189">
                  <c:v>53.01</c:v>
                </c:pt>
                <c:pt idx="5190">
                  <c:v>53.69</c:v>
                </c:pt>
                <c:pt idx="5191">
                  <c:v>52.59</c:v>
                </c:pt>
                <c:pt idx="5192">
                  <c:v>52.59</c:v>
                </c:pt>
                <c:pt idx="5193">
                  <c:v>52.59</c:v>
                </c:pt>
                <c:pt idx="5194">
                  <c:v>55.41</c:v>
                </c:pt>
                <c:pt idx="5195">
                  <c:v>54.92</c:v>
                </c:pt>
                <c:pt idx="5196">
                  <c:v>54.9</c:v>
                </c:pt>
                <c:pt idx="5197">
                  <c:v>56.74</c:v>
                </c:pt>
                <c:pt idx="5198">
                  <c:v>55.34</c:v>
                </c:pt>
                <c:pt idx="5199">
                  <c:v>55.34</c:v>
                </c:pt>
                <c:pt idx="5200">
                  <c:v>55.34</c:v>
                </c:pt>
                <c:pt idx="5201">
                  <c:v>53.62</c:v>
                </c:pt>
                <c:pt idx="5202">
                  <c:v>54.46</c:v>
                </c:pt>
                <c:pt idx="5203">
                  <c:v>55.62</c:v>
                </c:pt>
                <c:pt idx="5204">
                  <c:v>57.62</c:v>
                </c:pt>
                <c:pt idx="5205">
                  <c:v>58.42</c:v>
                </c:pt>
                <c:pt idx="5206">
                  <c:v>58.42</c:v>
                </c:pt>
                <c:pt idx="5207">
                  <c:v>58.42</c:v>
                </c:pt>
                <c:pt idx="5208">
                  <c:v>58.08</c:v>
                </c:pt>
                <c:pt idx="5209">
                  <c:v>56.64</c:v>
                </c:pt>
                <c:pt idx="5210">
                  <c:v>57.24</c:v>
                </c:pt>
                <c:pt idx="5211">
                  <c:v>59.09</c:v>
                </c:pt>
                <c:pt idx="5212">
                  <c:v>59.24</c:v>
                </c:pt>
                <c:pt idx="5213">
                  <c:v>59.24</c:v>
                </c:pt>
                <c:pt idx="5214">
                  <c:v>59.24</c:v>
                </c:pt>
                <c:pt idx="5215">
                  <c:v>58.99</c:v>
                </c:pt>
                <c:pt idx="5216">
                  <c:v>58.63</c:v>
                </c:pt>
                <c:pt idx="5217">
                  <c:v>58.04</c:v>
                </c:pt>
                <c:pt idx="5218">
                  <c:v>59.7</c:v>
                </c:pt>
                <c:pt idx="5219">
                  <c:v>59.87</c:v>
                </c:pt>
                <c:pt idx="5220">
                  <c:v>59.87</c:v>
                </c:pt>
                <c:pt idx="5221">
                  <c:v>59.87</c:v>
                </c:pt>
                <c:pt idx="5222">
                  <c:v>58.2</c:v>
                </c:pt>
                <c:pt idx="5223">
                  <c:v>59.05</c:v>
                </c:pt>
                <c:pt idx="5224">
                  <c:v>59.39</c:v>
                </c:pt>
                <c:pt idx="5225">
                  <c:v>59.74</c:v>
                </c:pt>
                <c:pt idx="5226">
                  <c:v>60.95</c:v>
                </c:pt>
                <c:pt idx="5227">
                  <c:v>60.95</c:v>
                </c:pt>
                <c:pt idx="5228">
                  <c:v>60.95</c:v>
                </c:pt>
                <c:pt idx="5229">
                  <c:v>60.52</c:v>
                </c:pt>
                <c:pt idx="5230">
                  <c:v>59.87</c:v>
                </c:pt>
                <c:pt idx="5231">
                  <c:v>60.93</c:v>
                </c:pt>
                <c:pt idx="5232">
                  <c:v>61.35</c:v>
                </c:pt>
                <c:pt idx="5233">
                  <c:v>61.79</c:v>
                </c:pt>
                <c:pt idx="5234">
                  <c:v>61.79</c:v>
                </c:pt>
                <c:pt idx="5235">
                  <c:v>61.79</c:v>
                </c:pt>
                <c:pt idx="5236">
                  <c:v>62.95</c:v>
                </c:pt>
                <c:pt idx="5237">
                  <c:v>62.65</c:v>
                </c:pt>
                <c:pt idx="5238">
                  <c:v>62.71</c:v>
                </c:pt>
                <c:pt idx="5239">
                  <c:v>61.34</c:v>
                </c:pt>
                <c:pt idx="5240">
                  <c:v>61.42</c:v>
                </c:pt>
                <c:pt idx="5241">
                  <c:v>61.42</c:v>
                </c:pt>
                <c:pt idx="5242">
                  <c:v>61.42</c:v>
                </c:pt>
                <c:pt idx="5243">
                  <c:v>61.47</c:v>
                </c:pt>
                <c:pt idx="5244">
                  <c:v>61.12</c:v>
                </c:pt>
                <c:pt idx="5245">
                  <c:v>59.82</c:v>
                </c:pt>
                <c:pt idx="5246">
                  <c:v>60.29</c:v>
                </c:pt>
                <c:pt idx="5247">
                  <c:v>60.57</c:v>
                </c:pt>
                <c:pt idx="5248">
                  <c:v>60.57</c:v>
                </c:pt>
                <c:pt idx="5249">
                  <c:v>60.57</c:v>
                </c:pt>
                <c:pt idx="5250">
                  <c:v>61.62</c:v>
                </c:pt>
                <c:pt idx="5251">
                  <c:v>62.27</c:v>
                </c:pt>
                <c:pt idx="5252">
                  <c:v>62.11</c:v>
                </c:pt>
                <c:pt idx="5253">
                  <c:v>61.23</c:v>
                </c:pt>
                <c:pt idx="5254">
                  <c:v>60.88</c:v>
                </c:pt>
                <c:pt idx="5255">
                  <c:v>60.88</c:v>
                </c:pt>
                <c:pt idx="5256">
                  <c:v>60.88</c:v>
                </c:pt>
                <c:pt idx="5257">
                  <c:v>60.96</c:v>
                </c:pt>
                <c:pt idx="5258">
                  <c:v>62.48</c:v>
                </c:pt>
                <c:pt idx="5259">
                  <c:v>62.3</c:v>
                </c:pt>
                <c:pt idx="5260">
                  <c:v>62.88</c:v>
                </c:pt>
                <c:pt idx="5261">
                  <c:v>63.64</c:v>
                </c:pt>
                <c:pt idx="5262">
                  <c:v>63.64</c:v>
                </c:pt>
                <c:pt idx="5263">
                  <c:v>63.64</c:v>
                </c:pt>
                <c:pt idx="5264">
                  <c:v>65.48</c:v>
                </c:pt>
                <c:pt idx="5265">
                  <c:v>65.41</c:v>
                </c:pt>
                <c:pt idx="5266">
                  <c:v>64.94</c:v>
                </c:pt>
                <c:pt idx="5267">
                  <c:v>65.53</c:v>
                </c:pt>
                <c:pt idx="5268">
                  <c:v>65.69</c:v>
                </c:pt>
                <c:pt idx="5269">
                  <c:v>65.69</c:v>
                </c:pt>
                <c:pt idx="5270">
                  <c:v>65.69</c:v>
                </c:pt>
                <c:pt idx="5271">
                  <c:v>65.489999999999995</c:v>
                </c:pt>
                <c:pt idx="5272">
                  <c:v>66.2</c:v>
                </c:pt>
                <c:pt idx="5273">
                  <c:v>66.349999999999994</c:v>
                </c:pt>
                <c:pt idx="5274">
                  <c:v>66.69</c:v>
                </c:pt>
                <c:pt idx="5275">
                  <c:v>66.42</c:v>
                </c:pt>
                <c:pt idx="5276">
                  <c:v>66.42</c:v>
                </c:pt>
                <c:pt idx="5277">
                  <c:v>66.42</c:v>
                </c:pt>
                <c:pt idx="5278">
                  <c:v>65.23</c:v>
                </c:pt>
                <c:pt idx="5279">
                  <c:v>64.63</c:v>
                </c:pt>
                <c:pt idx="5280">
                  <c:v>64.97</c:v>
                </c:pt>
                <c:pt idx="5281">
                  <c:v>64.64</c:v>
                </c:pt>
                <c:pt idx="5282">
                  <c:v>65.260000000000005</c:v>
                </c:pt>
                <c:pt idx="5283">
                  <c:v>65.260000000000005</c:v>
                </c:pt>
                <c:pt idx="5284">
                  <c:v>65.260000000000005</c:v>
                </c:pt>
                <c:pt idx="5285">
                  <c:v>63.61</c:v>
                </c:pt>
                <c:pt idx="5286">
                  <c:v>63.43</c:v>
                </c:pt>
                <c:pt idx="5287">
                  <c:v>64.319999999999993</c:v>
                </c:pt>
                <c:pt idx="5288">
                  <c:v>65.19</c:v>
                </c:pt>
                <c:pt idx="5289">
                  <c:v>65.47</c:v>
                </c:pt>
                <c:pt idx="5290">
                  <c:v>65.47</c:v>
                </c:pt>
                <c:pt idx="5291">
                  <c:v>65.47</c:v>
                </c:pt>
                <c:pt idx="5292">
                  <c:v>65.75</c:v>
                </c:pt>
                <c:pt idx="5293">
                  <c:v>65.459999999999994</c:v>
                </c:pt>
                <c:pt idx="5294">
                  <c:v>65.88</c:v>
                </c:pt>
                <c:pt idx="5295">
                  <c:v>64.52</c:v>
                </c:pt>
                <c:pt idx="5296">
                  <c:v>64.52</c:v>
                </c:pt>
                <c:pt idx="5297">
                  <c:v>64.52</c:v>
                </c:pt>
                <c:pt idx="5298">
                  <c:v>64.52</c:v>
                </c:pt>
                <c:pt idx="5299">
                  <c:v>64.239999999999995</c:v>
                </c:pt>
                <c:pt idx="5300">
                  <c:v>62.9</c:v>
                </c:pt>
                <c:pt idx="5301">
                  <c:v>62.75</c:v>
                </c:pt>
                <c:pt idx="5302">
                  <c:v>63.11</c:v>
                </c:pt>
                <c:pt idx="5303">
                  <c:v>63.25</c:v>
                </c:pt>
                <c:pt idx="5304">
                  <c:v>63.25</c:v>
                </c:pt>
                <c:pt idx="5305">
                  <c:v>63.25</c:v>
                </c:pt>
                <c:pt idx="5306">
                  <c:v>64.150000000000006</c:v>
                </c:pt>
                <c:pt idx="5307">
                  <c:v>64.44</c:v>
                </c:pt>
                <c:pt idx="5308">
                  <c:v>66.88</c:v>
                </c:pt>
                <c:pt idx="5309">
                  <c:v>67.61</c:v>
                </c:pt>
                <c:pt idx="5310">
                  <c:v>68.08</c:v>
                </c:pt>
                <c:pt idx="5311">
                  <c:v>68.08</c:v>
                </c:pt>
                <c:pt idx="5312">
                  <c:v>68.08</c:v>
                </c:pt>
                <c:pt idx="5313">
                  <c:v>68.680000000000007</c:v>
                </c:pt>
                <c:pt idx="5314">
                  <c:v>69.23</c:v>
                </c:pt>
                <c:pt idx="5315">
                  <c:v>69.56</c:v>
                </c:pt>
                <c:pt idx="5316">
                  <c:v>70.760000000000005</c:v>
                </c:pt>
                <c:pt idx="5317">
                  <c:v>70.459999999999994</c:v>
                </c:pt>
                <c:pt idx="5318">
                  <c:v>70.459999999999994</c:v>
                </c:pt>
                <c:pt idx="5319">
                  <c:v>70.459999999999994</c:v>
                </c:pt>
                <c:pt idx="5320">
                  <c:v>70.44</c:v>
                </c:pt>
                <c:pt idx="5321">
                  <c:v>70.569999999999993</c:v>
                </c:pt>
                <c:pt idx="5322">
                  <c:v>70.44</c:v>
                </c:pt>
                <c:pt idx="5323">
                  <c:v>70.900000000000006</c:v>
                </c:pt>
                <c:pt idx="5324">
                  <c:v>70.98</c:v>
                </c:pt>
                <c:pt idx="5325">
                  <c:v>70.98</c:v>
                </c:pt>
                <c:pt idx="5326">
                  <c:v>70.98</c:v>
                </c:pt>
                <c:pt idx="5327">
                  <c:v>71.959999999999994</c:v>
                </c:pt>
                <c:pt idx="5328">
                  <c:v>71.92</c:v>
                </c:pt>
                <c:pt idx="5329">
                  <c:v>71.22</c:v>
                </c:pt>
                <c:pt idx="5330">
                  <c:v>70.87</c:v>
                </c:pt>
                <c:pt idx="5331">
                  <c:v>71.33</c:v>
                </c:pt>
                <c:pt idx="5332">
                  <c:v>71.33</c:v>
                </c:pt>
                <c:pt idx="5333">
                  <c:v>71.33</c:v>
                </c:pt>
                <c:pt idx="5334">
                  <c:v>71.03</c:v>
                </c:pt>
                <c:pt idx="5335">
                  <c:v>70.45</c:v>
                </c:pt>
                <c:pt idx="5336">
                  <c:v>71.31</c:v>
                </c:pt>
                <c:pt idx="5337">
                  <c:v>71.989999999999995</c:v>
                </c:pt>
                <c:pt idx="5338">
                  <c:v>71.53</c:v>
                </c:pt>
                <c:pt idx="5339">
                  <c:v>71.53</c:v>
                </c:pt>
                <c:pt idx="5340">
                  <c:v>71.53</c:v>
                </c:pt>
                <c:pt idx="5341">
                  <c:v>69.61</c:v>
                </c:pt>
                <c:pt idx="5342">
                  <c:v>70.48</c:v>
                </c:pt>
                <c:pt idx="5343">
                  <c:v>70.69</c:v>
                </c:pt>
                <c:pt idx="5344">
                  <c:v>71.489999999999995</c:v>
                </c:pt>
                <c:pt idx="5345">
                  <c:v>72.36</c:v>
                </c:pt>
                <c:pt idx="5346">
                  <c:v>72.36</c:v>
                </c:pt>
                <c:pt idx="5347">
                  <c:v>72.36</c:v>
                </c:pt>
                <c:pt idx="5348">
                  <c:v>72.599999999999994</c:v>
                </c:pt>
                <c:pt idx="5349">
                  <c:v>72.63</c:v>
                </c:pt>
                <c:pt idx="5350">
                  <c:v>72.819999999999993</c:v>
                </c:pt>
                <c:pt idx="5351">
                  <c:v>72.959999999999994</c:v>
                </c:pt>
                <c:pt idx="5352">
                  <c:v>73.44</c:v>
                </c:pt>
                <c:pt idx="5353">
                  <c:v>73.44</c:v>
                </c:pt>
                <c:pt idx="5354">
                  <c:v>73.44</c:v>
                </c:pt>
                <c:pt idx="5355">
                  <c:v>72.89</c:v>
                </c:pt>
                <c:pt idx="5356">
                  <c:v>71.8</c:v>
                </c:pt>
                <c:pt idx="5357">
                  <c:v>71.540000000000006</c:v>
                </c:pt>
                <c:pt idx="5358">
                  <c:v>71.88</c:v>
                </c:pt>
                <c:pt idx="5359">
                  <c:v>72.819999999999993</c:v>
                </c:pt>
                <c:pt idx="5360">
                  <c:v>72.819999999999993</c:v>
                </c:pt>
                <c:pt idx="5361">
                  <c:v>72.819999999999993</c:v>
                </c:pt>
                <c:pt idx="5362">
                  <c:v>73.11</c:v>
                </c:pt>
                <c:pt idx="5363">
                  <c:v>73.83</c:v>
                </c:pt>
                <c:pt idx="5364">
                  <c:v>74.260000000000005</c:v>
                </c:pt>
                <c:pt idx="5365">
                  <c:v>75.34</c:v>
                </c:pt>
                <c:pt idx="5366">
                  <c:v>75.38</c:v>
                </c:pt>
                <c:pt idx="5367">
                  <c:v>75.38</c:v>
                </c:pt>
                <c:pt idx="5368">
                  <c:v>75.38</c:v>
                </c:pt>
                <c:pt idx="5369">
                  <c:v>75.17</c:v>
                </c:pt>
                <c:pt idx="5370">
                  <c:v>75.569999999999993</c:v>
                </c:pt>
                <c:pt idx="5371">
                  <c:v>76.37</c:v>
                </c:pt>
                <c:pt idx="5372">
                  <c:v>76.33</c:v>
                </c:pt>
                <c:pt idx="5373">
                  <c:v>76.290000000000006</c:v>
                </c:pt>
                <c:pt idx="5374">
                  <c:v>76.290000000000006</c:v>
                </c:pt>
                <c:pt idx="5375">
                  <c:v>76.290000000000006</c:v>
                </c:pt>
                <c:pt idx="5376">
                  <c:v>76.22</c:v>
                </c:pt>
                <c:pt idx="5377">
                  <c:v>76.69</c:v>
                </c:pt>
                <c:pt idx="5378">
                  <c:v>76.489999999999995</c:v>
                </c:pt>
                <c:pt idx="5379">
                  <c:v>76.03</c:v>
                </c:pt>
                <c:pt idx="5380">
                  <c:v>75.290000000000006</c:v>
                </c:pt>
                <c:pt idx="5381">
                  <c:v>75.290000000000006</c:v>
                </c:pt>
                <c:pt idx="5382">
                  <c:v>75.290000000000006</c:v>
                </c:pt>
                <c:pt idx="5383">
                  <c:v>76.069999999999993</c:v>
                </c:pt>
                <c:pt idx="5384">
                  <c:v>75.569999999999993</c:v>
                </c:pt>
                <c:pt idx="5385">
                  <c:v>75.760000000000005</c:v>
                </c:pt>
                <c:pt idx="5386">
                  <c:v>73.77</c:v>
                </c:pt>
                <c:pt idx="5387">
                  <c:v>73.23</c:v>
                </c:pt>
                <c:pt idx="5388">
                  <c:v>73.23</c:v>
                </c:pt>
                <c:pt idx="5389">
                  <c:v>73.23</c:v>
                </c:pt>
                <c:pt idx="5390">
                  <c:v>73.569999999999993</c:v>
                </c:pt>
                <c:pt idx="5391">
                  <c:v>74.930000000000007</c:v>
                </c:pt>
                <c:pt idx="5392">
                  <c:v>75.28</c:v>
                </c:pt>
                <c:pt idx="5393">
                  <c:v>75.86</c:v>
                </c:pt>
                <c:pt idx="5394">
                  <c:v>76.67</c:v>
                </c:pt>
                <c:pt idx="5395">
                  <c:v>76.67</c:v>
                </c:pt>
                <c:pt idx="5396">
                  <c:v>76.67</c:v>
                </c:pt>
                <c:pt idx="5397">
                  <c:v>77</c:v>
                </c:pt>
                <c:pt idx="5398">
                  <c:v>77.05</c:v>
                </c:pt>
                <c:pt idx="5399">
                  <c:v>78.03</c:v>
                </c:pt>
                <c:pt idx="5400">
                  <c:v>77.78</c:v>
                </c:pt>
                <c:pt idx="5401">
                  <c:v>77.040000000000006</c:v>
                </c:pt>
                <c:pt idx="5402">
                  <c:v>77.040000000000006</c:v>
                </c:pt>
                <c:pt idx="5403">
                  <c:v>77.040000000000006</c:v>
                </c:pt>
                <c:pt idx="5404">
                  <c:v>77.77</c:v>
                </c:pt>
                <c:pt idx="5405">
                  <c:v>77.69</c:v>
                </c:pt>
                <c:pt idx="5406">
                  <c:v>77.53</c:v>
                </c:pt>
                <c:pt idx="5407">
                  <c:v>77.72</c:v>
                </c:pt>
                <c:pt idx="5408">
                  <c:v>77.42</c:v>
                </c:pt>
                <c:pt idx="5409">
                  <c:v>77.42</c:v>
                </c:pt>
                <c:pt idx="5410">
                  <c:v>77.42</c:v>
                </c:pt>
                <c:pt idx="5411">
                  <c:v>77.17</c:v>
                </c:pt>
                <c:pt idx="5412">
                  <c:v>76.41</c:v>
                </c:pt>
                <c:pt idx="5413">
                  <c:v>75.03</c:v>
                </c:pt>
                <c:pt idx="5414">
                  <c:v>76.11</c:v>
                </c:pt>
                <c:pt idx="5415">
                  <c:v>74.72</c:v>
                </c:pt>
                <c:pt idx="5416">
                  <c:v>74.72</c:v>
                </c:pt>
                <c:pt idx="5417">
                  <c:v>74.72</c:v>
                </c:pt>
                <c:pt idx="5418">
                  <c:v>74.790000000000006</c:v>
                </c:pt>
                <c:pt idx="5419">
                  <c:v>74.680000000000007</c:v>
                </c:pt>
                <c:pt idx="5420">
                  <c:v>75.13</c:v>
                </c:pt>
                <c:pt idx="5421">
                  <c:v>76.33</c:v>
                </c:pt>
                <c:pt idx="5422">
                  <c:v>76.599999999999994</c:v>
                </c:pt>
                <c:pt idx="5423">
                  <c:v>76.599999999999994</c:v>
                </c:pt>
                <c:pt idx="5424">
                  <c:v>76.599999999999994</c:v>
                </c:pt>
                <c:pt idx="5425">
                  <c:v>78.09</c:v>
                </c:pt>
                <c:pt idx="5426">
                  <c:v>78.040000000000006</c:v>
                </c:pt>
                <c:pt idx="5427">
                  <c:v>78.53</c:v>
                </c:pt>
                <c:pt idx="5428">
                  <c:v>78.099999999999994</c:v>
                </c:pt>
                <c:pt idx="5429">
                  <c:v>78.709999999999994</c:v>
                </c:pt>
                <c:pt idx="5430">
                  <c:v>78.709999999999994</c:v>
                </c:pt>
                <c:pt idx="5431">
                  <c:v>78.709999999999994</c:v>
                </c:pt>
                <c:pt idx="5432">
                  <c:v>79.33</c:v>
                </c:pt>
                <c:pt idx="5433">
                  <c:v>79.47</c:v>
                </c:pt>
                <c:pt idx="5434">
                  <c:v>79.150000000000006</c:v>
                </c:pt>
                <c:pt idx="5435">
                  <c:v>77.81</c:v>
                </c:pt>
                <c:pt idx="5436">
                  <c:v>77.31</c:v>
                </c:pt>
                <c:pt idx="5437">
                  <c:v>77.31</c:v>
                </c:pt>
                <c:pt idx="5438">
                  <c:v>77.31</c:v>
                </c:pt>
                <c:pt idx="5439">
                  <c:v>78.430000000000007</c:v>
                </c:pt>
                <c:pt idx="5440">
                  <c:v>78.06</c:v>
                </c:pt>
                <c:pt idx="5441">
                  <c:v>78.37</c:v>
                </c:pt>
                <c:pt idx="5442">
                  <c:v>78.150000000000006</c:v>
                </c:pt>
                <c:pt idx="5443">
                  <c:v>77.02</c:v>
                </c:pt>
                <c:pt idx="5444">
                  <c:v>77.02</c:v>
                </c:pt>
                <c:pt idx="5445">
                  <c:v>77.02</c:v>
                </c:pt>
                <c:pt idx="5446">
                  <c:v>77.42</c:v>
                </c:pt>
                <c:pt idx="5447">
                  <c:v>78.55</c:v>
                </c:pt>
                <c:pt idx="5448">
                  <c:v>78.38</c:v>
                </c:pt>
                <c:pt idx="5449">
                  <c:v>78.42</c:v>
                </c:pt>
                <c:pt idx="5450">
                  <c:v>78.83</c:v>
                </c:pt>
                <c:pt idx="5451">
                  <c:v>78.83</c:v>
                </c:pt>
                <c:pt idx="5452">
                  <c:v>78.83</c:v>
                </c:pt>
                <c:pt idx="5453">
                  <c:v>78.77</c:v>
                </c:pt>
                <c:pt idx="5454">
                  <c:v>78.42</c:v>
                </c:pt>
                <c:pt idx="5455">
                  <c:v>78.900000000000006</c:v>
                </c:pt>
                <c:pt idx="5456">
                  <c:v>79.12</c:v>
                </c:pt>
                <c:pt idx="5457">
                  <c:v>78.959999999999994</c:v>
                </c:pt>
                <c:pt idx="5458">
                  <c:v>78.959999999999994</c:v>
                </c:pt>
                <c:pt idx="5459">
                  <c:v>78.959999999999994</c:v>
                </c:pt>
                <c:pt idx="5460">
                  <c:v>79.73</c:v>
                </c:pt>
                <c:pt idx="5461">
                  <c:v>79.25</c:v>
                </c:pt>
                <c:pt idx="5462">
                  <c:v>79.69</c:v>
                </c:pt>
                <c:pt idx="5463">
                  <c:v>78.7</c:v>
                </c:pt>
                <c:pt idx="5464">
                  <c:v>79.739999999999995</c:v>
                </c:pt>
                <c:pt idx="5465">
                  <c:v>79.739999999999995</c:v>
                </c:pt>
                <c:pt idx="5466">
                  <c:v>79.739999999999995</c:v>
                </c:pt>
                <c:pt idx="5467">
                  <c:v>80.47</c:v>
                </c:pt>
                <c:pt idx="5468">
                  <c:v>80.94</c:v>
                </c:pt>
                <c:pt idx="5469">
                  <c:v>81.42</c:v>
                </c:pt>
                <c:pt idx="5470">
                  <c:v>82.25</c:v>
                </c:pt>
                <c:pt idx="5471">
                  <c:v>82.17</c:v>
                </c:pt>
                <c:pt idx="5472">
                  <c:v>82.17</c:v>
                </c:pt>
                <c:pt idx="5473">
                  <c:v>82.17</c:v>
                </c:pt>
                <c:pt idx="5474">
                  <c:v>82.41</c:v>
                </c:pt>
                <c:pt idx="5475">
                  <c:v>82.29</c:v>
                </c:pt>
                <c:pt idx="5476">
                  <c:v>82.48</c:v>
                </c:pt>
                <c:pt idx="5477">
                  <c:v>81.760000000000005</c:v>
                </c:pt>
                <c:pt idx="5478">
                  <c:v>81.760000000000005</c:v>
                </c:pt>
                <c:pt idx="5479">
                  <c:v>81.760000000000005</c:v>
                </c:pt>
                <c:pt idx="5480">
                  <c:v>81.760000000000005</c:v>
                </c:pt>
                <c:pt idx="5481">
                  <c:v>83.13</c:v>
                </c:pt>
                <c:pt idx="5482">
                  <c:v>83.26</c:v>
                </c:pt>
                <c:pt idx="5483">
                  <c:v>82.72</c:v>
                </c:pt>
                <c:pt idx="5484">
                  <c:v>82.4</c:v>
                </c:pt>
                <c:pt idx="5485">
                  <c:v>83.02</c:v>
                </c:pt>
                <c:pt idx="5486">
                  <c:v>83.02</c:v>
                </c:pt>
                <c:pt idx="5487">
                  <c:v>83.02</c:v>
                </c:pt>
                <c:pt idx="5488">
                  <c:v>82.9</c:v>
                </c:pt>
                <c:pt idx="5489">
                  <c:v>82.21</c:v>
                </c:pt>
                <c:pt idx="5490">
                  <c:v>82.73</c:v>
                </c:pt>
                <c:pt idx="5491">
                  <c:v>83.47</c:v>
                </c:pt>
                <c:pt idx="5492">
                  <c:v>82.62</c:v>
                </c:pt>
                <c:pt idx="5493">
                  <c:v>82.62</c:v>
                </c:pt>
                <c:pt idx="5494">
                  <c:v>82.62</c:v>
                </c:pt>
                <c:pt idx="5495">
                  <c:v>82.57</c:v>
                </c:pt>
                <c:pt idx="5496">
                  <c:v>83.38</c:v>
                </c:pt>
                <c:pt idx="5497">
                  <c:v>82.26</c:v>
                </c:pt>
                <c:pt idx="5498">
                  <c:v>81.739999999999995</c:v>
                </c:pt>
                <c:pt idx="5499">
                  <c:v>79.2</c:v>
                </c:pt>
                <c:pt idx="5500">
                  <c:v>79.2</c:v>
                </c:pt>
                <c:pt idx="5501">
                  <c:v>79.2</c:v>
                </c:pt>
                <c:pt idx="5502">
                  <c:v>79.53</c:v>
                </c:pt>
                <c:pt idx="5503">
                  <c:v>79.349999999999994</c:v>
                </c:pt>
                <c:pt idx="5504">
                  <c:v>79.66</c:v>
                </c:pt>
                <c:pt idx="5505">
                  <c:v>78.11</c:v>
                </c:pt>
                <c:pt idx="5506">
                  <c:v>76.61</c:v>
                </c:pt>
                <c:pt idx="5507">
                  <c:v>76.61</c:v>
                </c:pt>
                <c:pt idx="5508">
                  <c:v>76.61</c:v>
                </c:pt>
                <c:pt idx="5509">
                  <c:v>77.510000000000005</c:v>
                </c:pt>
                <c:pt idx="5510">
                  <c:v>78.25</c:v>
                </c:pt>
                <c:pt idx="5511">
                  <c:v>78.39</c:v>
                </c:pt>
                <c:pt idx="5512">
                  <c:v>76.45</c:v>
                </c:pt>
                <c:pt idx="5513">
                  <c:v>76.790000000000006</c:v>
                </c:pt>
                <c:pt idx="5514">
                  <c:v>76.790000000000006</c:v>
                </c:pt>
                <c:pt idx="5515">
                  <c:v>76.790000000000006</c:v>
                </c:pt>
                <c:pt idx="5516">
                  <c:v>76.33</c:v>
                </c:pt>
                <c:pt idx="5517">
                  <c:v>76.86</c:v>
                </c:pt>
                <c:pt idx="5518">
                  <c:v>76.67</c:v>
                </c:pt>
                <c:pt idx="5519">
                  <c:v>77.349999999999994</c:v>
                </c:pt>
                <c:pt idx="5520">
                  <c:v>77.47</c:v>
                </c:pt>
                <c:pt idx="5521">
                  <c:v>77.47</c:v>
                </c:pt>
                <c:pt idx="5522">
                  <c:v>77.47</c:v>
                </c:pt>
                <c:pt idx="5523">
                  <c:v>77.400000000000006</c:v>
                </c:pt>
                <c:pt idx="5524">
                  <c:v>78.430000000000007</c:v>
                </c:pt>
                <c:pt idx="5525">
                  <c:v>78.97</c:v>
                </c:pt>
                <c:pt idx="5526">
                  <c:v>79.53</c:v>
                </c:pt>
                <c:pt idx="5527">
                  <c:v>79.150000000000006</c:v>
                </c:pt>
                <c:pt idx="5528">
                  <c:v>79.150000000000006</c:v>
                </c:pt>
                <c:pt idx="5529">
                  <c:v>79.150000000000006</c:v>
                </c:pt>
                <c:pt idx="5530">
                  <c:v>79.34</c:v>
                </c:pt>
                <c:pt idx="5531">
                  <c:v>78.44</c:v>
                </c:pt>
                <c:pt idx="5532">
                  <c:v>79.010000000000005</c:v>
                </c:pt>
                <c:pt idx="5533">
                  <c:v>78.72</c:v>
                </c:pt>
                <c:pt idx="5534">
                  <c:v>78.92</c:v>
                </c:pt>
                <c:pt idx="5535">
                  <c:v>78.92</c:v>
                </c:pt>
                <c:pt idx="5536">
                  <c:v>78.92</c:v>
                </c:pt>
                <c:pt idx="5537">
                  <c:v>79.87</c:v>
                </c:pt>
                <c:pt idx="5538">
                  <c:v>80.02</c:v>
                </c:pt>
                <c:pt idx="5539">
                  <c:v>80.2</c:v>
                </c:pt>
                <c:pt idx="5540">
                  <c:v>80.34</c:v>
                </c:pt>
                <c:pt idx="5541">
                  <c:v>81.290000000000006</c:v>
                </c:pt>
                <c:pt idx="5542">
                  <c:v>81.290000000000006</c:v>
                </c:pt>
                <c:pt idx="5543">
                  <c:v>81.290000000000006</c:v>
                </c:pt>
                <c:pt idx="5544">
                  <c:v>81.819999999999993</c:v>
                </c:pt>
                <c:pt idx="5545">
                  <c:v>82.08</c:v>
                </c:pt>
                <c:pt idx="5546">
                  <c:v>82.67</c:v>
                </c:pt>
                <c:pt idx="5547">
                  <c:v>83.04</c:v>
                </c:pt>
                <c:pt idx="5548">
                  <c:v>83.18</c:v>
                </c:pt>
                <c:pt idx="5549">
                  <c:v>83.18</c:v>
                </c:pt>
                <c:pt idx="5550">
                  <c:v>83.18</c:v>
                </c:pt>
                <c:pt idx="5551">
                  <c:v>82.97</c:v>
                </c:pt>
                <c:pt idx="5552">
                  <c:v>83.49</c:v>
                </c:pt>
                <c:pt idx="5553">
                  <c:v>83.99</c:v>
                </c:pt>
                <c:pt idx="5554">
                  <c:v>83.88</c:v>
                </c:pt>
                <c:pt idx="5555">
                  <c:v>83.46</c:v>
                </c:pt>
                <c:pt idx="5556">
                  <c:v>83.46</c:v>
                </c:pt>
                <c:pt idx="5557">
                  <c:v>83.46</c:v>
                </c:pt>
                <c:pt idx="5558">
                  <c:v>84.04</c:v>
                </c:pt>
                <c:pt idx="5559">
                  <c:v>84.74</c:v>
                </c:pt>
                <c:pt idx="5560">
                  <c:v>84.26</c:v>
                </c:pt>
                <c:pt idx="5561">
                  <c:v>84.51</c:v>
                </c:pt>
                <c:pt idx="5562">
                  <c:v>84.61</c:v>
                </c:pt>
                <c:pt idx="5563">
                  <c:v>84.61</c:v>
                </c:pt>
                <c:pt idx="5564">
                  <c:v>84.61</c:v>
                </c:pt>
                <c:pt idx="5565">
                  <c:v>84.69</c:v>
                </c:pt>
                <c:pt idx="5566">
                  <c:v>85.04</c:v>
                </c:pt>
                <c:pt idx="5567">
                  <c:v>84.61</c:v>
                </c:pt>
                <c:pt idx="5568">
                  <c:v>84.76</c:v>
                </c:pt>
                <c:pt idx="5569">
                  <c:v>84.85</c:v>
                </c:pt>
                <c:pt idx="5570">
                  <c:v>84.85</c:v>
                </c:pt>
                <c:pt idx="5571">
                  <c:v>84.85</c:v>
                </c:pt>
                <c:pt idx="5572">
                  <c:v>85.71</c:v>
                </c:pt>
                <c:pt idx="5573">
                  <c:v>85.64</c:v>
                </c:pt>
                <c:pt idx="5574">
                  <c:v>85.46</c:v>
                </c:pt>
                <c:pt idx="5575">
                  <c:v>85.31</c:v>
                </c:pt>
                <c:pt idx="5576">
                  <c:v>85.9</c:v>
                </c:pt>
                <c:pt idx="5577">
                  <c:v>85.9</c:v>
                </c:pt>
                <c:pt idx="5578">
                  <c:v>85.9</c:v>
                </c:pt>
                <c:pt idx="5579">
                  <c:v>86.27</c:v>
                </c:pt>
                <c:pt idx="5580">
                  <c:v>86.41</c:v>
                </c:pt>
                <c:pt idx="5581">
                  <c:v>87.81</c:v>
                </c:pt>
                <c:pt idx="5582">
                  <c:v>88.33</c:v>
                </c:pt>
                <c:pt idx="5583">
                  <c:v>87.13</c:v>
                </c:pt>
                <c:pt idx="5584">
                  <c:v>87.13</c:v>
                </c:pt>
                <c:pt idx="5585">
                  <c:v>87.13</c:v>
                </c:pt>
                <c:pt idx="5586">
                  <c:v>87.09</c:v>
                </c:pt>
                <c:pt idx="5587">
                  <c:v>87.43</c:v>
                </c:pt>
                <c:pt idx="5588">
                  <c:v>87.88</c:v>
                </c:pt>
                <c:pt idx="5589">
                  <c:v>87.69</c:v>
                </c:pt>
                <c:pt idx="5590">
                  <c:v>88.05</c:v>
                </c:pt>
                <c:pt idx="5591">
                  <c:v>88.05</c:v>
                </c:pt>
                <c:pt idx="5592">
                  <c:v>88.05</c:v>
                </c:pt>
                <c:pt idx="5593">
                  <c:v>88.25</c:v>
                </c:pt>
                <c:pt idx="5594">
                  <c:v>86.81</c:v>
                </c:pt>
                <c:pt idx="5595">
                  <c:v>86.48</c:v>
                </c:pt>
                <c:pt idx="5596">
                  <c:v>87.21</c:v>
                </c:pt>
                <c:pt idx="5597">
                  <c:v>85.86</c:v>
                </c:pt>
                <c:pt idx="5598">
                  <c:v>85.86</c:v>
                </c:pt>
                <c:pt idx="5599">
                  <c:v>85.86</c:v>
                </c:pt>
                <c:pt idx="5600">
                  <c:v>86.65</c:v>
                </c:pt>
                <c:pt idx="5601">
                  <c:v>84.42</c:v>
                </c:pt>
                <c:pt idx="5602">
                  <c:v>83.87</c:v>
                </c:pt>
                <c:pt idx="5603">
                  <c:v>81.319999999999993</c:v>
                </c:pt>
                <c:pt idx="5604">
                  <c:v>79.430000000000007</c:v>
                </c:pt>
                <c:pt idx="5605">
                  <c:v>79.430000000000007</c:v>
                </c:pt>
                <c:pt idx="5606">
                  <c:v>79.430000000000007</c:v>
                </c:pt>
                <c:pt idx="5607">
                  <c:v>82.7</c:v>
                </c:pt>
                <c:pt idx="5608">
                  <c:v>82.15</c:v>
                </c:pt>
                <c:pt idx="5609">
                  <c:v>83.71</c:v>
                </c:pt>
                <c:pt idx="5610">
                  <c:v>82.97</c:v>
                </c:pt>
                <c:pt idx="5611">
                  <c:v>81.17</c:v>
                </c:pt>
                <c:pt idx="5612">
                  <c:v>81.17</c:v>
                </c:pt>
                <c:pt idx="5613">
                  <c:v>81.17</c:v>
                </c:pt>
                <c:pt idx="5614">
                  <c:v>81.02</c:v>
                </c:pt>
                <c:pt idx="5615">
                  <c:v>79.92</c:v>
                </c:pt>
                <c:pt idx="5616">
                  <c:v>79.41</c:v>
                </c:pt>
                <c:pt idx="5617">
                  <c:v>76.930000000000007</c:v>
                </c:pt>
                <c:pt idx="5618">
                  <c:v>77.41</c:v>
                </c:pt>
                <c:pt idx="5619">
                  <c:v>77.41</c:v>
                </c:pt>
                <c:pt idx="5620">
                  <c:v>77.41</c:v>
                </c:pt>
                <c:pt idx="5621">
                  <c:v>76.97</c:v>
                </c:pt>
                <c:pt idx="5622">
                  <c:v>76.349999999999994</c:v>
                </c:pt>
                <c:pt idx="5623">
                  <c:v>75.819999999999993</c:v>
                </c:pt>
                <c:pt idx="5624">
                  <c:v>78.28</c:v>
                </c:pt>
                <c:pt idx="5625">
                  <c:v>77.819999999999993</c:v>
                </c:pt>
                <c:pt idx="5626">
                  <c:v>77.819999999999993</c:v>
                </c:pt>
                <c:pt idx="5627">
                  <c:v>77.819999999999993</c:v>
                </c:pt>
                <c:pt idx="5628">
                  <c:v>77.84</c:v>
                </c:pt>
                <c:pt idx="5629">
                  <c:v>77.14</c:v>
                </c:pt>
                <c:pt idx="5630">
                  <c:v>78.260000000000005</c:v>
                </c:pt>
                <c:pt idx="5631">
                  <c:v>79.459999999999994</c:v>
                </c:pt>
                <c:pt idx="5632">
                  <c:v>77.34</c:v>
                </c:pt>
                <c:pt idx="5633">
                  <c:v>77.34</c:v>
                </c:pt>
                <c:pt idx="5634">
                  <c:v>77.34</c:v>
                </c:pt>
                <c:pt idx="5635">
                  <c:v>75.56</c:v>
                </c:pt>
                <c:pt idx="5636">
                  <c:v>75.680000000000007</c:v>
                </c:pt>
                <c:pt idx="5637">
                  <c:v>75.069999999999993</c:v>
                </c:pt>
                <c:pt idx="5638">
                  <c:v>76.84</c:v>
                </c:pt>
                <c:pt idx="5639">
                  <c:v>77.64</c:v>
                </c:pt>
                <c:pt idx="5640">
                  <c:v>77.64</c:v>
                </c:pt>
                <c:pt idx="5641">
                  <c:v>77.64</c:v>
                </c:pt>
                <c:pt idx="5642">
                  <c:v>77.739999999999995</c:v>
                </c:pt>
                <c:pt idx="5643">
                  <c:v>79.75</c:v>
                </c:pt>
                <c:pt idx="5644">
                  <c:v>80</c:v>
                </c:pt>
                <c:pt idx="5645">
                  <c:v>80.33</c:v>
                </c:pt>
                <c:pt idx="5646">
                  <c:v>80.38</c:v>
                </c:pt>
                <c:pt idx="5647">
                  <c:v>80.38</c:v>
                </c:pt>
                <c:pt idx="5648">
                  <c:v>80.38</c:v>
                </c:pt>
                <c:pt idx="5649">
                  <c:v>80.05</c:v>
                </c:pt>
                <c:pt idx="5650">
                  <c:v>79.22</c:v>
                </c:pt>
                <c:pt idx="5651">
                  <c:v>78.72</c:v>
                </c:pt>
                <c:pt idx="5652">
                  <c:v>77.5</c:v>
                </c:pt>
                <c:pt idx="5653">
                  <c:v>76.849999999999994</c:v>
                </c:pt>
                <c:pt idx="5654">
                  <c:v>76.849999999999994</c:v>
                </c:pt>
                <c:pt idx="5655">
                  <c:v>76.849999999999994</c:v>
                </c:pt>
                <c:pt idx="5656">
                  <c:v>76.98</c:v>
                </c:pt>
                <c:pt idx="5657">
                  <c:v>74.28</c:v>
                </c:pt>
                <c:pt idx="5658">
                  <c:v>73.3</c:v>
                </c:pt>
                <c:pt idx="5659">
                  <c:v>73.02</c:v>
                </c:pt>
                <c:pt idx="5660">
                  <c:v>72.89</c:v>
                </c:pt>
                <c:pt idx="5661">
                  <c:v>72.89</c:v>
                </c:pt>
                <c:pt idx="5662">
                  <c:v>72.89</c:v>
                </c:pt>
                <c:pt idx="5663">
                  <c:v>72.92</c:v>
                </c:pt>
                <c:pt idx="5664">
                  <c:v>73.7</c:v>
                </c:pt>
                <c:pt idx="5665">
                  <c:v>75.849999999999994</c:v>
                </c:pt>
                <c:pt idx="5666">
                  <c:v>76.260000000000005</c:v>
                </c:pt>
                <c:pt idx="5667">
                  <c:v>76.709999999999994</c:v>
                </c:pt>
                <c:pt idx="5668">
                  <c:v>76.709999999999994</c:v>
                </c:pt>
                <c:pt idx="5669">
                  <c:v>76.709999999999994</c:v>
                </c:pt>
                <c:pt idx="5670">
                  <c:v>77.069999999999993</c:v>
                </c:pt>
                <c:pt idx="5671">
                  <c:v>78.19</c:v>
                </c:pt>
                <c:pt idx="5672">
                  <c:v>79</c:v>
                </c:pt>
                <c:pt idx="5673">
                  <c:v>79</c:v>
                </c:pt>
                <c:pt idx="5674">
                  <c:v>76.87</c:v>
                </c:pt>
                <c:pt idx="5675">
                  <c:v>76.87</c:v>
                </c:pt>
                <c:pt idx="5676">
                  <c:v>76.87</c:v>
                </c:pt>
                <c:pt idx="5677">
                  <c:v>77.510000000000005</c:v>
                </c:pt>
                <c:pt idx="5678">
                  <c:v>77.790000000000006</c:v>
                </c:pt>
                <c:pt idx="5679">
                  <c:v>76.849999999999994</c:v>
                </c:pt>
                <c:pt idx="5680">
                  <c:v>78.58</c:v>
                </c:pt>
                <c:pt idx="5681">
                  <c:v>79.099999999999994</c:v>
                </c:pt>
                <c:pt idx="5682">
                  <c:v>79.099999999999994</c:v>
                </c:pt>
                <c:pt idx="5683">
                  <c:v>79.099999999999994</c:v>
                </c:pt>
                <c:pt idx="5684">
                  <c:v>79.650000000000006</c:v>
                </c:pt>
                <c:pt idx="5685">
                  <c:v>79.540000000000006</c:v>
                </c:pt>
                <c:pt idx="5686">
                  <c:v>79.23</c:v>
                </c:pt>
                <c:pt idx="5687">
                  <c:v>78.7</c:v>
                </c:pt>
                <c:pt idx="5688">
                  <c:v>78.36</c:v>
                </c:pt>
                <c:pt idx="5689">
                  <c:v>78.36</c:v>
                </c:pt>
                <c:pt idx="5690">
                  <c:v>78.36</c:v>
                </c:pt>
                <c:pt idx="5691">
                  <c:v>79.849999999999994</c:v>
                </c:pt>
                <c:pt idx="5692">
                  <c:v>79.66</c:v>
                </c:pt>
                <c:pt idx="5693">
                  <c:v>79.67</c:v>
                </c:pt>
                <c:pt idx="5694">
                  <c:v>79.52</c:v>
                </c:pt>
                <c:pt idx="5695">
                  <c:v>79.430000000000007</c:v>
                </c:pt>
                <c:pt idx="5696">
                  <c:v>79.430000000000007</c:v>
                </c:pt>
                <c:pt idx="5697">
                  <c:v>79.430000000000007</c:v>
                </c:pt>
                <c:pt idx="5698">
                  <c:v>79.64</c:v>
                </c:pt>
                <c:pt idx="5699">
                  <c:v>78.69</c:v>
                </c:pt>
                <c:pt idx="5700">
                  <c:v>76.599999999999994</c:v>
                </c:pt>
                <c:pt idx="5701">
                  <c:v>75.33</c:v>
                </c:pt>
                <c:pt idx="5702">
                  <c:v>74.91</c:v>
                </c:pt>
                <c:pt idx="5703">
                  <c:v>74.91</c:v>
                </c:pt>
                <c:pt idx="5704">
                  <c:v>74.91</c:v>
                </c:pt>
                <c:pt idx="5705">
                  <c:v>75.16</c:v>
                </c:pt>
                <c:pt idx="5706">
                  <c:v>75.81</c:v>
                </c:pt>
                <c:pt idx="5707">
                  <c:v>76.209999999999994</c:v>
                </c:pt>
                <c:pt idx="5708">
                  <c:v>75.66</c:v>
                </c:pt>
                <c:pt idx="5709">
                  <c:v>75.290000000000006</c:v>
                </c:pt>
                <c:pt idx="5710">
                  <c:v>75.290000000000006</c:v>
                </c:pt>
                <c:pt idx="5711">
                  <c:v>75.290000000000006</c:v>
                </c:pt>
                <c:pt idx="5712">
                  <c:v>74.64</c:v>
                </c:pt>
                <c:pt idx="5713">
                  <c:v>73.56</c:v>
                </c:pt>
                <c:pt idx="5714">
                  <c:v>73.569999999999993</c:v>
                </c:pt>
                <c:pt idx="5715">
                  <c:v>73.09</c:v>
                </c:pt>
                <c:pt idx="5716">
                  <c:v>73.78</c:v>
                </c:pt>
                <c:pt idx="5717">
                  <c:v>73.78</c:v>
                </c:pt>
                <c:pt idx="5718">
                  <c:v>73.78</c:v>
                </c:pt>
                <c:pt idx="5719">
                  <c:v>73.27</c:v>
                </c:pt>
                <c:pt idx="5720">
                  <c:v>72.58</c:v>
                </c:pt>
                <c:pt idx="5721">
                  <c:v>74.39</c:v>
                </c:pt>
                <c:pt idx="5722">
                  <c:v>75.12</c:v>
                </c:pt>
                <c:pt idx="5723">
                  <c:v>76.28</c:v>
                </c:pt>
                <c:pt idx="5724">
                  <c:v>76.28</c:v>
                </c:pt>
                <c:pt idx="5725">
                  <c:v>76.28</c:v>
                </c:pt>
                <c:pt idx="5726">
                  <c:v>76.540000000000006</c:v>
                </c:pt>
                <c:pt idx="5727">
                  <c:v>75.88</c:v>
                </c:pt>
                <c:pt idx="5728">
                  <c:v>76.010000000000005</c:v>
                </c:pt>
                <c:pt idx="5729">
                  <c:v>76.31</c:v>
                </c:pt>
                <c:pt idx="5730">
                  <c:v>76.41</c:v>
                </c:pt>
                <c:pt idx="5731">
                  <c:v>76.41</c:v>
                </c:pt>
                <c:pt idx="5732">
                  <c:v>76.41</c:v>
                </c:pt>
                <c:pt idx="5733">
                  <c:v>77.88</c:v>
                </c:pt>
                <c:pt idx="5734">
                  <c:v>78.319999999999993</c:v>
                </c:pt>
                <c:pt idx="5735">
                  <c:v>78.61</c:v>
                </c:pt>
                <c:pt idx="5736">
                  <c:v>79.040000000000006</c:v>
                </c:pt>
                <c:pt idx="5737">
                  <c:v>79.349999999999994</c:v>
                </c:pt>
                <c:pt idx="5738">
                  <c:v>79.349999999999994</c:v>
                </c:pt>
                <c:pt idx="5739">
                  <c:v>79.349999999999994</c:v>
                </c:pt>
                <c:pt idx="5740">
                  <c:v>80.36</c:v>
                </c:pt>
                <c:pt idx="5741">
                  <c:v>80.31</c:v>
                </c:pt>
                <c:pt idx="5742">
                  <c:v>80.03</c:v>
                </c:pt>
                <c:pt idx="5743">
                  <c:v>80.02</c:v>
                </c:pt>
                <c:pt idx="5744">
                  <c:v>81.37</c:v>
                </c:pt>
                <c:pt idx="5745">
                  <c:v>81.37</c:v>
                </c:pt>
                <c:pt idx="5746">
                  <c:v>81.37</c:v>
                </c:pt>
                <c:pt idx="5747">
                  <c:v>81.349999999999994</c:v>
                </c:pt>
                <c:pt idx="5748">
                  <c:v>81.39</c:v>
                </c:pt>
                <c:pt idx="5749">
                  <c:v>81.59</c:v>
                </c:pt>
                <c:pt idx="5750">
                  <c:v>81.040000000000006</c:v>
                </c:pt>
                <c:pt idx="5751">
                  <c:v>81.19</c:v>
                </c:pt>
                <c:pt idx="5752">
                  <c:v>81.19</c:v>
                </c:pt>
                <c:pt idx="5753">
                  <c:v>81.19</c:v>
                </c:pt>
                <c:pt idx="5754">
                  <c:v>80.34</c:v>
                </c:pt>
                <c:pt idx="5755">
                  <c:v>82.09</c:v>
                </c:pt>
                <c:pt idx="5756">
                  <c:v>81.650000000000006</c:v>
                </c:pt>
                <c:pt idx="5757">
                  <c:v>81.900000000000006</c:v>
                </c:pt>
                <c:pt idx="5758">
                  <c:v>82.32</c:v>
                </c:pt>
                <c:pt idx="5759">
                  <c:v>82.32</c:v>
                </c:pt>
                <c:pt idx="5760">
                  <c:v>82.32</c:v>
                </c:pt>
                <c:pt idx="5761">
                  <c:v>82.37</c:v>
                </c:pt>
                <c:pt idx="5762">
                  <c:v>82.74</c:v>
                </c:pt>
                <c:pt idx="5763">
                  <c:v>83.57</c:v>
                </c:pt>
                <c:pt idx="5764">
                  <c:v>83.84</c:v>
                </c:pt>
                <c:pt idx="5765">
                  <c:v>85.05</c:v>
                </c:pt>
                <c:pt idx="5766">
                  <c:v>85.05</c:v>
                </c:pt>
                <c:pt idx="5767">
                  <c:v>85.05</c:v>
                </c:pt>
                <c:pt idx="5768">
                  <c:v>85.41</c:v>
                </c:pt>
                <c:pt idx="5769">
                  <c:v>83.98</c:v>
                </c:pt>
                <c:pt idx="5770">
                  <c:v>84.61</c:v>
                </c:pt>
                <c:pt idx="5771">
                  <c:v>84.77</c:v>
                </c:pt>
                <c:pt idx="5772">
                  <c:v>85.21</c:v>
                </c:pt>
                <c:pt idx="5773">
                  <c:v>85.21</c:v>
                </c:pt>
                <c:pt idx="5774">
                  <c:v>85.21</c:v>
                </c:pt>
                <c:pt idx="5775">
                  <c:v>85.51</c:v>
                </c:pt>
                <c:pt idx="5776">
                  <c:v>85.45</c:v>
                </c:pt>
                <c:pt idx="5777">
                  <c:v>85.64</c:v>
                </c:pt>
                <c:pt idx="5778">
                  <c:v>85.9</c:v>
                </c:pt>
                <c:pt idx="5779">
                  <c:v>85.78</c:v>
                </c:pt>
                <c:pt idx="5780">
                  <c:v>85.78</c:v>
                </c:pt>
                <c:pt idx="5781">
                  <c:v>85.78</c:v>
                </c:pt>
                <c:pt idx="5782">
                  <c:v>85.9</c:v>
                </c:pt>
                <c:pt idx="5783">
                  <c:v>86.58</c:v>
                </c:pt>
                <c:pt idx="5784">
                  <c:v>86.75</c:v>
                </c:pt>
                <c:pt idx="5785">
                  <c:v>88.26</c:v>
                </c:pt>
                <c:pt idx="5786">
                  <c:v>88.4</c:v>
                </c:pt>
                <c:pt idx="5787">
                  <c:v>88.4</c:v>
                </c:pt>
                <c:pt idx="5788">
                  <c:v>88.4</c:v>
                </c:pt>
                <c:pt idx="5789">
                  <c:v>88.48</c:v>
                </c:pt>
                <c:pt idx="5790">
                  <c:v>88.33</c:v>
                </c:pt>
                <c:pt idx="5791">
                  <c:v>88.3</c:v>
                </c:pt>
                <c:pt idx="5792">
                  <c:v>87.04</c:v>
                </c:pt>
                <c:pt idx="5793">
                  <c:v>85.89</c:v>
                </c:pt>
                <c:pt idx="5794">
                  <c:v>85.89</c:v>
                </c:pt>
                <c:pt idx="5795">
                  <c:v>85.89</c:v>
                </c:pt>
                <c:pt idx="5796">
                  <c:v>85.62</c:v>
                </c:pt>
                <c:pt idx="5797">
                  <c:v>84.15</c:v>
                </c:pt>
                <c:pt idx="5798">
                  <c:v>84.22</c:v>
                </c:pt>
                <c:pt idx="5799">
                  <c:v>85.64</c:v>
                </c:pt>
                <c:pt idx="5800">
                  <c:v>85.89</c:v>
                </c:pt>
                <c:pt idx="5801">
                  <c:v>85.89</c:v>
                </c:pt>
                <c:pt idx="5802">
                  <c:v>85.89</c:v>
                </c:pt>
                <c:pt idx="5803">
                  <c:v>86.36</c:v>
                </c:pt>
                <c:pt idx="5804">
                  <c:v>85.27</c:v>
                </c:pt>
                <c:pt idx="5805">
                  <c:v>86.36</c:v>
                </c:pt>
                <c:pt idx="5806">
                  <c:v>86.46</c:v>
                </c:pt>
                <c:pt idx="5807">
                  <c:v>85.95</c:v>
                </c:pt>
                <c:pt idx="5808">
                  <c:v>85.95</c:v>
                </c:pt>
                <c:pt idx="5809">
                  <c:v>85.95</c:v>
                </c:pt>
                <c:pt idx="5810">
                  <c:v>85.47</c:v>
                </c:pt>
                <c:pt idx="5811">
                  <c:v>84.5</c:v>
                </c:pt>
                <c:pt idx="5812">
                  <c:v>86.17</c:v>
                </c:pt>
                <c:pt idx="5813">
                  <c:v>87.38</c:v>
                </c:pt>
                <c:pt idx="5814">
                  <c:v>88.01</c:v>
                </c:pt>
                <c:pt idx="5815">
                  <c:v>88.01</c:v>
                </c:pt>
                <c:pt idx="5816">
                  <c:v>88.01</c:v>
                </c:pt>
                <c:pt idx="5817">
                  <c:v>88.04</c:v>
                </c:pt>
                <c:pt idx="5818">
                  <c:v>87.95</c:v>
                </c:pt>
                <c:pt idx="5819">
                  <c:v>88.41</c:v>
                </c:pt>
                <c:pt idx="5820">
                  <c:v>88.49</c:v>
                </c:pt>
                <c:pt idx="5821">
                  <c:v>88.84</c:v>
                </c:pt>
                <c:pt idx="5822">
                  <c:v>88.84</c:v>
                </c:pt>
                <c:pt idx="5823">
                  <c:v>88.84</c:v>
                </c:pt>
                <c:pt idx="5824">
                  <c:v>88.8</c:v>
                </c:pt>
                <c:pt idx="5825">
                  <c:v>88.88</c:v>
                </c:pt>
                <c:pt idx="5826">
                  <c:v>88.34</c:v>
                </c:pt>
                <c:pt idx="5827">
                  <c:v>88.5</c:v>
                </c:pt>
                <c:pt idx="5828">
                  <c:v>88.76</c:v>
                </c:pt>
                <c:pt idx="5829">
                  <c:v>88.76</c:v>
                </c:pt>
                <c:pt idx="5830">
                  <c:v>88.76</c:v>
                </c:pt>
                <c:pt idx="5831">
                  <c:v>88.73</c:v>
                </c:pt>
                <c:pt idx="5832">
                  <c:v>89.41</c:v>
                </c:pt>
                <c:pt idx="5833">
                  <c:v>89.44</c:v>
                </c:pt>
                <c:pt idx="5834">
                  <c:v>89.35</c:v>
                </c:pt>
                <c:pt idx="5835">
                  <c:v>89.35</c:v>
                </c:pt>
                <c:pt idx="5836">
                  <c:v>89.35</c:v>
                </c:pt>
                <c:pt idx="5837">
                  <c:v>89.35</c:v>
                </c:pt>
                <c:pt idx="5838">
                  <c:v>89.54</c:v>
                </c:pt>
                <c:pt idx="5839">
                  <c:v>89.58</c:v>
                </c:pt>
                <c:pt idx="5840">
                  <c:v>89.72</c:v>
                </c:pt>
                <c:pt idx="5841">
                  <c:v>89.57</c:v>
                </c:pt>
                <c:pt idx="5842">
                  <c:v>89.55</c:v>
                </c:pt>
                <c:pt idx="5843">
                  <c:v>89.55</c:v>
                </c:pt>
                <c:pt idx="5844">
                  <c:v>89.55</c:v>
                </c:pt>
                <c:pt idx="5845">
                  <c:v>90.38</c:v>
                </c:pt>
                <c:pt idx="5846">
                  <c:v>90.47</c:v>
                </c:pt>
                <c:pt idx="5847">
                  <c:v>90.75</c:v>
                </c:pt>
                <c:pt idx="5848">
                  <c:v>91.54</c:v>
                </c:pt>
                <c:pt idx="5849">
                  <c:v>91.37</c:v>
                </c:pt>
                <c:pt idx="5850">
                  <c:v>91.37</c:v>
                </c:pt>
                <c:pt idx="5851">
                  <c:v>91.37</c:v>
                </c:pt>
                <c:pt idx="5852">
                  <c:v>91.41</c:v>
                </c:pt>
                <c:pt idx="5853">
                  <c:v>91.6</c:v>
                </c:pt>
                <c:pt idx="5854">
                  <c:v>92.41</c:v>
                </c:pt>
                <c:pt idx="5855">
                  <c:v>92.65</c:v>
                </c:pt>
                <c:pt idx="5856">
                  <c:v>93.28</c:v>
                </c:pt>
                <c:pt idx="5857">
                  <c:v>93.28</c:v>
                </c:pt>
                <c:pt idx="5858">
                  <c:v>93.28</c:v>
                </c:pt>
                <c:pt idx="5859">
                  <c:v>93.35</c:v>
                </c:pt>
                <c:pt idx="5860">
                  <c:v>93.64</c:v>
                </c:pt>
                <c:pt idx="5861">
                  <c:v>93.11</c:v>
                </c:pt>
                <c:pt idx="5862">
                  <c:v>92.17</c:v>
                </c:pt>
                <c:pt idx="5863">
                  <c:v>91.73</c:v>
                </c:pt>
                <c:pt idx="5864">
                  <c:v>91.73</c:v>
                </c:pt>
                <c:pt idx="5865">
                  <c:v>91.73</c:v>
                </c:pt>
                <c:pt idx="5866">
                  <c:v>92.98</c:v>
                </c:pt>
                <c:pt idx="5867">
                  <c:v>93.42</c:v>
                </c:pt>
                <c:pt idx="5868">
                  <c:v>93.85</c:v>
                </c:pt>
                <c:pt idx="5869">
                  <c:v>94.32</c:v>
                </c:pt>
                <c:pt idx="5870">
                  <c:v>92.5</c:v>
                </c:pt>
                <c:pt idx="5871">
                  <c:v>92.5</c:v>
                </c:pt>
                <c:pt idx="5872">
                  <c:v>92.5</c:v>
                </c:pt>
                <c:pt idx="5873">
                  <c:v>92.82</c:v>
                </c:pt>
                <c:pt idx="5874">
                  <c:v>94.43</c:v>
                </c:pt>
                <c:pt idx="5875">
                  <c:v>94.93</c:v>
                </c:pt>
                <c:pt idx="5876">
                  <c:v>94.79</c:v>
                </c:pt>
                <c:pt idx="5877">
                  <c:v>95.36</c:v>
                </c:pt>
                <c:pt idx="5878">
                  <c:v>95.36</c:v>
                </c:pt>
                <c:pt idx="5879">
                  <c:v>95.36</c:v>
                </c:pt>
                <c:pt idx="5880">
                  <c:v>95.94</c:v>
                </c:pt>
                <c:pt idx="5881">
                  <c:v>96.33</c:v>
                </c:pt>
                <c:pt idx="5882">
                  <c:v>95.99</c:v>
                </c:pt>
                <c:pt idx="5883">
                  <c:v>95.53</c:v>
                </c:pt>
                <c:pt idx="5884">
                  <c:v>95.59</c:v>
                </c:pt>
                <c:pt idx="5885">
                  <c:v>95.59</c:v>
                </c:pt>
                <c:pt idx="5886">
                  <c:v>95.59</c:v>
                </c:pt>
                <c:pt idx="5887">
                  <c:v>95.78</c:v>
                </c:pt>
                <c:pt idx="5888">
                  <c:v>95.34</c:v>
                </c:pt>
                <c:pt idx="5889">
                  <c:v>96.17</c:v>
                </c:pt>
                <c:pt idx="5890">
                  <c:v>96.56</c:v>
                </c:pt>
                <c:pt idx="5891">
                  <c:v>96.5</c:v>
                </c:pt>
                <c:pt idx="5892">
                  <c:v>96.5</c:v>
                </c:pt>
                <c:pt idx="5893">
                  <c:v>96.5</c:v>
                </c:pt>
                <c:pt idx="5894">
                  <c:v>96.36</c:v>
                </c:pt>
                <c:pt idx="5895">
                  <c:v>94.1</c:v>
                </c:pt>
                <c:pt idx="5896">
                  <c:v>92.87</c:v>
                </c:pt>
                <c:pt idx="5897">
                  <c:v>93.1</c:v>
                </c:pt>
                <c:pt idx="5898">
                  <c:v>94.33</c:v>
                </c:pt>
                <c:pt idx="5899">
                  <c:v>94.33</c:v>
                </c:pt>
                <c:pt idx="5900">
                  <c:v>94.33</c:v>
                </c:pt>
                <c:pt idx="5901">
                  <c:v>94.54</c:v>
                </c:pt>
                <c:pt idx="5902">
                  <c:v>93.31</c:v>
                </c:pt>
                <c:pt idx="5903">
                  <c:v>93.51</c:v>
                </c:pt>
                <c:pt idx="5904">
                  <c:v>94.86</c:v>
                </c:pt>
                <c:pt idx="5905">
                  <c:v>94.33</c:v>
                </c:pt>
                <c:pt idx="5906">
                  <c:v>94.33</c:v>
                </c:pt>
                <c:pt idx="5907">
                  <c:v>94.33</c:v>
                </c:pt>
                <c:pt idx="5908">
                  <c:v>93.19</c:v>
                </c:pt>
                <c:pt idx="5909">
                  <c:v>93.51</c:v>
                </c:pt>
                <c:pt idx="5910">
                  <c:v>93.03</c:v>
                </c:pt>
                <c:pt idx="5911">
                  <c:v>91.16</c:v>
                </c:pt>
                <c:pt idx="5912">
                  <c:v>91.53</c:v>
                </c:pt>
                <c:pt idx="5913">
                  <c:v>91.53</c:v>
                </c:pt>
                <c:pt idx="5914">
                  <c:v>91.53</c:v>
                </c:pt>
                <c:pt idx="5915">
                  <c:v>90.34</c:v>
                </c:pt>
                <c:pt idx="5916">
                  <c:v>88.29</c:v>
                </c:pt>
                <c:pt idx="5917">
                  <c:v>86.82</c:v>
                </c:pt>
                <c:pt idx="5918">
                  <c:v>87.63</c:v>
                </c:pt>
                <c:pt idx="5919">
                  <c:v>87.89</c:v>
                </c:pt>
                <c:pt idx="5920">
                  <c:v>87.89</c:v>
                </c:pt>
                <c:pt idx="5921">
                  <c:v>87.89</c:v>
                </c:pt>
                <c:pt idx="5922">
                  <c:v>89.37</c:v>
                </c:pt>
                <c:pt idx="5923">
                  <c:v>89.64</c:v>
                </c:pt>
                <c:pt idx="5924">
                  <c:v>89.94</c:v>
                </c:pt>
                <c:pt idx="5925">
                  <c:v>91.22</c:v>
                </c:pt>
                <c:pt idx="5926">
                  <c:v>91.24</c:v>
                </c:pt>
                <c:pt idx="5927">
                  <c:v>91.24</c:v>
                </c:pt>
                <c:pt idx="5928">
                  <c:v>91.24</c:v>
                </c:pt>
                <c:pt idx="5929">
                  <c:v>90.79</c:v>
                </c:pt>
                <c:pt idx="5930">
                  <c:v>91.18</c:v>
                </c:pt>
                <c:pt idx="5931">
                  <c:v>91.62</c:v>
                </c:pt>
                <c:pt idx="5932">
                  <c:v>91.48</c:v>
                </c:pt>
                <c:pt idx="5933">
                  <c:v>91.25</c:v>
                </c:pt>
                <c:pt idx="5934">
                  <c:v>91.25</c:v>
                </c:pt>
                <c:pt idx="5935">
                  <c:v>91.25</c:v>
                </c:pt>
                <c:pt idx="5936">
                  <c:v>90.92</c:v>
                </c:pt>
                <c:pt idx="5937">
                  <c:v>90.73</c:v>
                </c:pt>
                <c:pt idx="5938">
                  <c:v>91.16</c:v>
                </c:pt>
                <c:pt idx="5939">
                  <c:v>91.11</c:v>
                </c:pt>
                <c:pt idx="5940">
                  <c:v>90.88</c:v>
                </c:pt>
                <c:pt idx="5941">
                  <c:v>90.88</c:v>
                </c:pt>
                <c:pt idx="5942">
                  <c:v>90.88</c:v>
                </c:pt>
                <c:pt idx="5943">
                  <c:v>90.8</c:v>
                </c:pt>
                <c:pt idx="5944">
                  <c:v>89.84</c:v>
                </c:pt>
                <c:pt idx="5945">
                  <c:v>90.53</c:v>
                </c:pt>
                <c:pt idx="5946">
                  <c:v>90.31</c:v>
                </c:pt>
                <c:pt idx="5947">
                  <c:v>90.01</c:v>
                </c:pt>
                <c:pt idx="5948">
                  <c:v>90.01</c:v>
                </c:pt>
                <c:pt idx="5949">
                  <c:v>90.01</c:v>
                </c:pt>
                <c:pt idx="5950">
                  <c:v>89.3</c:v>
                </c:pt>
                <c:pt idx="5951">
                  <c:v>89.44</c:v>
                </c:pt>
                <c:pt idx="5952">
                  <c:v>91.62</c:v>
                </c:pt>
                <c:pt idx="5953">
                  <c:v>92.55</c:v>
                </c:pt>
                <c:pt idx="5954">
                  <c:v>92.56</c:v>
                </c:pt>
                <c:pt idx="5955">
                  <c:v>92.56</c:v>
                </c:pt>
                <c:pt idx="5956">
                  <c:v>92.56</c:v>
                </c:pt>
                <c:pt idx="5957">
                  <c:v>92.68</c:v>
                </c:pt>
                <c:pt idx="5958">
                  <c:v>93.29</c:v>
                </c:pt>
                <c:pt idx="5959">
                  <c:v>93.88</c:v>
                </c:pt>
                <c:pt idx="5960">
                  <c:v>94.28</c:v>
                </c:pt>
                <c:pt idx="5961">
                  <c:v>94.27</c:v>
                </c:pt>
                <c:pt idx="5962">
                  <c:v>94.27</c:v>
                </c:pt>
                <c:pt idx="5963">
                  <c:v>94.27</c:v>
                </c:pt>
                <c:pt idx="5964">
                  <c:v>94.22</c:v>
                </c:pt>
                <c:pt idx="5965">
                  <c:v>93.97</c:v>
                </c:pt>
                <c:pt idx="5966">
                  <c:v>93.62</c:v>
                </c:pt>
                <c:pt idx="5967">
                  <c:v>93.19</c:v>
                </c:pt>
                <c:pt idx="5968">
                  <c:v>93.26</c:v>
                </c:pt>
                <c:pt idx="5969">
                  <c:v>93.26</c:v>
                </c:pt>
                <c:pt idx="5970">
                  <c:v>93.26</c:v>
                </c:pt>
                <c:pt idx="5971">
                  <c:v>93.27</c:v>
                </c:pt>
                <c:pt idx="5972">
                  <c:v>94.12</c:v>
                </c:pt>
                <c:pt idx="5973">
                  <c:v>93.45</c:v>
                </c:pt>
                <c:pt idx="5974">
                  <c:v>93.75</c:v>
                </c:pt>
                <c:pt idx="5975">
                  <c:v>92.71</c:v>
                </c:pt>
                <c:pt idx="5976">
                  <c:v>92.71</c:v>
                </c:pt>
                <c:pt idx="5977">
                  <c:v>92.71</c:v>
                </c:pt>
                <c:pt idx="5978">
                  <c:v>91.54</c:v>
                </c:pt>
                <c:pt idx="5979">
                  <c:v>91.17</c:v>
                </c:pt>
                <c:pt idx="5980">
                  <c:v>91.97</c:v>
                </c:pt>
                <c:pt idx="5981">
                  <c:v>91.9</c:v>
                </c:pt>
                <c:pt idx="5982">
                  <c:v>91.34</c:v>
                </c:pt>
                <c:pt idx="5983">
                  <c:v>91.34</c:v>
                </c:pt>
                <c:pt idx="5984">
                  <c:v>91.34</c:v>
                </c:pt>
                <c:pt idx="5985">
                  <c:v>89.8</c:v>
                </c:pt>
                <c:pt idx="5986">
                  <c:v>89.51</c:v>
                </c:pt>
                <c:pt idx="5987">
                  <c:v>89.8</c:v>
                </c:pt>
                <c:pt idx="5988">
                  <c:v>90.48</c:v>
                </c:pt>
                <c:pt idx="5989">
                  <c:v>91.02</c:v>
                </c:pt>
                <c:pt idx="5990">
                  <c:v>91.02</c:v>
                </c:pt>
                <c:pt idx="5991">
                  <c:v>91.02</c:v>
                </c:pt>
                <c:pt idx="5992">
                  <c:v>91.05</c:v>
                </c:pt>
                <c:pt idx="5993">
                  <c:v>92.185000000000002</c:v>
                </c:pt>
                <c:pt idx="5994">
                  <c:v>90.68</c:v>
                </c:pt>
                <c:pt idx="5995">
                  <c:v>90.46</c:v>
                </c:pt>
                <c:pt idx="5996">
                  <c:v>89.38</c:v>
                </c:pt>
                <c:pt idx="5997">
                  <c:v>89.38</c:v>
                </c:pt>
                <c:pt idx="5998">
                  <c:v>89.38</c:v>
                </c:pt>
                <c:pt idx="5999">
                  <c:v>88.86</c:v>
                </c:pt>
                <c:pt idx="6000">
                  <c:v>88.64</c:v>
                </c:pt>
                <c:pt idx="6001">
                  <c:v>87.86</c:v>
                </c:pt>
                <c:pt idx="6002">
                  <c:v>87.95</c:v>
                </c:pt>
                <c:pt idx="6003">
                  <c:v>86.73</c:v>
                </c:pt>
                <c:pt idx="6004">
                  <c:v>86.73</c:v>
                </c:pt>
                <c:pt idx="6005">
                  <c:v>86.73</c:v>
                </c:pt>
                <c:pt idx="6006">
                  <c:v>86.64</c:v>
                </c:pt>
                <c:pt idx="6007">
                  <c:v>87.8</c:v>
                </c:pt>
                <c:pt idx="6008">
                  <c:v>86.3</c:v>
                </c:pt>
                <c:pt idx="6009">
                  <c:v>85.69</c:v>
                </c:pt>
                <c:pt idx="6010">
                  <c:v>85.42</c:v>
                </c:pt>
                <c:pt idx="6011">
                  <c:v>85.42</c:v>
                </c:pt>
                <c:pt idx="6012">
                  <c:v>85.42</c:v>
                </c:pt>
                <c:pt idx="6013">
                  <c:v>85.53</c:v>
                </c:pt>
                <c:pt idx="6014">
                  <c:v>87.18</c:v>
                </c:pt>
                <c:pt idx="6015">
                  <c:v>86.75</c:v>
                </c:pt>
                <c:pt idx="6016">
                  <c:v>86.94</c:v>
                </c:pt>
                <c:pt idx="6017">
                  <c:v>85.91</c:v>
                </c:pt>
                <c:pt idx="6018">
                  <c:v>85.91</c:v>
                </c:pt>
                <c:pt idx="6019">
                  <c:v>85.91</c:v>
                </c:pt>
                <c:pt idx="6020">
                  <c:v>86.83</c:v>
                </c:pt>
                <c:pt idx="6021">
                  <c:v>87.86</c:v>
                </c:pt>
                <c:pt idx="6022">
                  <c:v>88.76</c:v>
                </c:pt>
                <c:pt idx="6023">
                  <c:v>89.92</c:v>
                </c:pt>
                <c:pt idx="6024">
                  <c:v>91.18</c:v>
                </c:pt>
                <c:pt idx="6025">
                  <c:v>91.18</c:v>
                </c:pt>
                <c:pt idx="6026">
                  <c:v>91.18</c:v>
                </c:pt>
                <c:pt idx="6027">
                  <c:v>91.33</c:v>
                </c:pt>
                <c:pt idx="6028">
                  <c:v>91.41</c:v>
                </c:pt>
                <c:pt idx="6029">
                  <c:v>91.8</c:v>
                </c:pt>
                <c:pt idx="6030">
                  <c:v>93.01</c:v>
                </c:pt>
                <c:pt idx="6031">
                  <c:v>92.61</c:v>
                </c:pt>
                <c:pt idx="6032">
                  <c:v>92.61</c:v>
                </c:pt>
                <c:pt idx="6033">
                  <c:v>92.61</c:v>
                </c:pt>
                <c:pt idx="6034">
                  <c:v>90.95</c:v>
                </c:pt>
                <c:pt idx="6035">
                  <c:v>90.06</c:v>
                </c:pt>
                <c:pt idx="6036">
                  <c:v>90.4</c:v>
                </c:pt>
                <c:pt idx="6037">
                  <c:v>89.47</c:v>
                </c:pt>
                <c:pt idx="6038">
                  <c:v>90.51</c:v>
                </c:pt>
                <c:pt idx="6039">
                  <c:v>90.51</c:v>
                </c:pt>
                <c:pt idx="6040">
                  <c:v>90.51</c:v>
                </c:pt>
                <c:pt idx="6041">
                  <c:v>90.08</c:v>
                </c:pt>
                <c:pt idx="6042">
                  <c:v>92.2</c:v>
                </c:pt>
                <c:pt idx="6043">
                  <c:v>92.08</c:v>
                </c:pt>
                <c:pt idx="6044">
                  <c:v>92.5</c:v>
                </c:pt>
                <c:pt idx="6045">
                  <c:v>93.55</c:v>
                </c:pt>
                <c:pt idx="6046">
                  <c:v>93.55</c:v>
                </c:pt>
                <c:pt idx="6047">
                  <c:v>93.55</c:v>
                </c:pt>
                <c:pt idx="6048">
                  <c:v>93.29</c:v>
                </c:pt>
                <c:pt idx="6049">
                  <c:v>93.76</c:v>
                </c:pt>
                <c:pt idx="6050">
                  <c:v>91.35</c:v>
                </c:pt>
                <c:pt idx="6051">
                  <c:v>91.18</c:v>
                </c:pt>
                <c:pt idx="6052">
                  <c:v>90.43</c:v>
                </c:pt>
                <c:pt idx="6053">
                  <c:v>90.43</c:v>
                </c:pt>
                <c:pt idx="6054">
                  <c:v>90.43</c:v>
                </c:pt>
                <c:pt idx="6055">
                  <c:v>90.21</c:v>
                </c:pt>
                <c:pt idx="6056">
                  <c:v>88.26</c:v>
                </c:pt>
                <c:pt idx="6057">
                  <c:v>88.85</c:v>
                </c:pt>
                <c:pt idx="6058">
                  <c:v>85.02</c:v>
                </c:pt>
                <c:pt idx="6059">
                  <c:v>84.3</c:v>
                </c:pt>
                <c:pt idx="6060">
                  <c:v>84.3</c:v>
                </c:pt>
                <c:pt idx="6061">
                  <c:v>84.3</c:v>
                </c:pt>
                <c:pt idx="6062">
                  <c:v>79.84</c:v>
                </c:pt>
                <c:pt idx="6063">
                  <c:v>82.84</c:v>
                </c:pt>
                <c:pt idx="6064">
                  <c:v>80.11</c:v>
                </c:pt>
                <c:pt idx="6065">
                  <c:v>83.15</c:v>
                </c:pt>
                <c:pt idx="6066">
                  <c:v>83.74</c:v>
                </c:pt>
                <c:pt idx="6067">
                  <c:v>83.74</c:v>
                </c:pt>
                <c:pt idx="6068">
                  <c:v>83.74</c:v>
                </c:pt>
                <c:pt idx="6069">
                  <c:v>85.23</c:v>
                </c:pt>
                <c:pt idx="6070">
                  <c:v>84.55</c:v>
                </c:pt>
                <c:pt idx="6071">
                  <c:v>83.84</c:v>
                </c:pt>
                <c:pt idx="6072">
                  <c:v>79.58</c:v>
                </c:pt>
                <c:pt idx="6073">
                  <c:v>77.819999999999993</c:v>
                </c:pt>
                <c:pt idx="6074">
                  <c:v>77.819999999999993</c:v>
                </c:pt>
                <c:pt idx="6075">
                  <c:v>77.819999999999993</c:v>
                </c:pt>
                <c:pt idx="6076">
                  <c:v>78.08</c:v>
                </c:pt>
                <c:pt idx="6077">
                  <c:v>80.930000000000007</c:v>
                </c:pt>
                <c:pt idx="6078">
                  <c:v>81.41</c:v>
                </c:pt>
                <c:pt idx="6079">
                  <c:v>80.31</c:v>
                </c:pt>
                <c:pt idx="6080">
                  <c:v>81.99</c:v>
                </c:pt>
                <c:pt idx="6081">
                  <c:v>81.99</c:v>
                </c:pt>
                <c:pt idx="6082">
                  <c:v>81.99</c:v>
                </c:pt>
                <c:pt idx="6083">
                  <c:v>84.15</c:v>
                </c:pt>
                <c:pt idx="6084">
                  <c:v>84.44</c:v>
                </c:pt>
                <c:pt idx="6085">
                  <c:v>84.69</c:v>
                </c:pt>
                <c:pt idx="6086">
                  <c:v>83.94</c:v>
                </c:pt>
                <c:pt idx="6087">
                  <c:v>81.95</c:v>
                </c:pt>
                <c:pt idx="6088">
                  <c:v>81.95</c:v>
                </c:pt>
                <c:pt idx="6089">
                  <c:v>81.95</c:v>
                </c:pt>
                <c:pt idx="6090">
                  <c:v>81.349999999999994</c:v>
                </c:pt>
                <c:pt idx="6091">
                  <c:v>80.8</c:v>
                </c:pt>
                <c:pt idx="6092">
                  <c:v>83.07</c:v>
                </c:pt>
                <c:pt idx="6093">
                  <c:v>82.87</c:v>
                </c:pt>
                <c:pt idx="6094">
                  <c:v>80.89</c:v>
                </c:pt>
                <c:pt idx="6095">
                  <c:v>80.89</c:v>
                </c:pt>
                <c:pt idx="6096">
                  <c:v>80.89</c:v>
                </c:pt>
                <c:pt idx="6097">
                  <c:v>81.45</c:v>
                </c:pt>
                <c:pt idx="6098">
                  <c:v>82.48</c:v>
                </c:pt>
                <c:pt idx="6099">
                  <c:v>83.53</c:v>
                </c:pt>
                <c:pt idx="6100">
                  <c:v>85.06</c:v>
                </c:pt>
                <c:pt idx="6101">
                  <c:v>85.86</c:v>
                </c:pt>
                <c:pt idx="6102">
                  <c:v>85.86</c:v>
                </c:pt>
                <c:pt idx="6103">
                  <c:v>85.86</c:v>
                </c:pt>
                <c:pt idx="6104">
                  <c:v>85.68</c:v>
                </c:pt>
                <c:pt idx="6105">
                  <c:v>85.39</c:v>
                </c:pt>
                <c:pt idx="6106">
                  <c:v>84.44</c:v>
                </c:pt>
                <c:pt idx="6107">
                  <c:v>81.680000000000007</c:v>
                </c:pt>
                <c:pt idx="6108">
                  <c:v>82.4</c:v>
                </c:pt>
                <c:pt idx="6109">
                  <c:v>82.4</c:v>
                </c:pt>
                <c:pt idx="6110">
                  <c:v>82.4</c:v>
                </c:pt>
                <c:pt idx="6111">
                  <c:v>83.16</c:v>
                </c:pt>
                <c:pt idx="6112">
                  <c:v>84.54</c:v>
                </c:pt>
                <c:pt idx="6113">
                  <c:v>83.44</c:v>
                </c:pt>
                <c:pt idx="6114">
                  <c:v>83.28</c:v>
                </c:pt>
                <c:pt idx="6115">
                  <c:v>81.12</c:v>
                </c:pt>
                <c:pt idx="6116">
                  <c:v>81.12</c:v>
                </c:pt>
                <c:pt idx="6117">
                  <c:v>81.12</c:v>
                </c:pt>
                <c:pt idx="6118">
                  <c:v>79.22</c:v>
                </c:pt>
                <c:pt idx="6119">
                  <c:v>80.36</c:v>
                </c:pt>
                <c:pt idx="6120">
                  <c:v>82.14</c:v>
                </c:pt>
                <c:pt idx="6121">
                  <c:v>83.79</c:v>
                </c:pt>
                <c:pt idx="6122">
                  <c:v>83.59</c:v>
                </c:pt>
                <c:pt idx="6123">
                  <c:v>83.59</c:v>
                </c:pt>
                <c:pt idx="6124">
                  <c:v>83.59</c:v>
                </c:pt>
                <c:pt idx="6125">
                  <c:v>86.14</c:v>
                </c:pt>
                <c:pt idx="6126">
                  <c:v>86.73</c:v>
                </c:pt>
                <c:pt idx="6127">
                  <c:v>87.25</c:v>
                </c:pt>
                <c:pt idx="6128">
                  <c:v>88.07</c:v>
                </c:pt>
                <c:pt idx="6129">
                  <c:v>89.6</c:v>
                </c:pt>
                <c:pt idx="6130">
                  <c:v>89.6</c:v>
                </c:pt>
                <c:pt idx="6131">
                  <c:v>89.6</c:v>
                </c:pt>
                <c:pt idx="6132">
                  <c:v>88.41</c:v>
                </c:pt>
                <c:pt idx="6133">
                  <c:v>89.02</c:v>
                </c:pt>
                <c:pt idx="6134">
                  <c:v>87.38</c:v>
                </c:pt>
                <c:pt idx="6135">
                  <c:v>86.85</c:v>
                </c:pt>
                <c:pt idx="6136">
                  <c:v>88.19</c:v>
                </c:pt>
                <c:pt idx="6137">
                  <c:v>88.19</c:v>
                </c:pt>
                <c:pt idx="6138">
                  <c:v>88.19</c:v>
                </c:pt>
                <c:pt idx="6139">
                  <c:v>89.91</c:v>
                </c:pt>
                <c:pt idx="6140">
                  <c:v>88.62</c:v>
                </c:pt>
                <c:pt idx="6141">
                  <c:v>88.95</c:v>
                </c:pt>
                <c:pt idx="6142">
                  <c:v>91.78</c:v>
                </c:pt>
                <c:pt idx="6143">
                  <c:v>91.98</c:v>
                </c:pt>
                <c:pt idx="6144">
                  <c:v>91.98</c:v>
                </c:pt>
                <c:pt idx="6145">
                  <c:v>91.98</c:v>
                </c:pt>
                <c:pt idx="6146">
                  <c:v>90.03</c:v>
                </c:pt>
                <c:pt idx="6147">
                  <c:v>87.39</c:v>
                </c:pt>
                <c:pt idx="6148">
                  <c:v>88.22</c:v>
                </c:pt>
                <c:pt idx="6149">
                  <c:v>90.14</c:v>
                </c:pt>
                <c:pt idx="6150">
                  <c:v>89.89</c:v>
                </c:pt>
                <c:pt idx="6151">
                  <c:v>89.89</c:v>
                </c:pt>
                <c:pt idx="6152">
                  <c:v>89.89</c:v>
                </c:pt>
                <c:pt idx="6153">
                  <c:v>90.3</c:v>
                </c:pt>
                <c:pt idx="6154">
                  <c:v>91.15</c:v>
                </c:pt>
                <c:pt idx="6155">
                  <c:v>88.26</c:v>
                </c:pt>
                <c:pt idx="6156">
                  <c:v>88.03</c:v>
                </c:pt>
                <c:pt idx="6157">
                  <c:v>89.89</c:v>
                </c:pt>
                <c:pt idx="6158">
                  <c:v>89.89</c:v>
                </c:pt>
                <c:pt idx="6159">
                  <c:v>89.89</c:v>
                </c:pt>
                <c:pt idx="6160">
                  <c:v>89.37</c:v>
                </c:pt>
                <c:pt idx="6161">
                  <c:v>90.16</c:v>
                </c:pt>
                <c:pt idx="6162">
                  <c:v>88.97</c:v>
                </c:pt>
                <c:pt idx="6163">
                  <c:v>87.31</c:v>
                </c:pt>
                <c:pt idx="6164">
                  <c:v>86.68</c:v>
                </c:pt>
                <c:pt idx="6165">
                  <c:v>86.68</c:v>
                </c:pt>
                <c:pt idx="6166">
                  <c:v>86.68</c:v>
                </c:pt>
                <c:pt idx="6167">
                  <c:v>85.01</c:v>
                </c:pt>
                <c:pt idx="6168">
                  <c:v>84.73</c:v>
                </c:pt>
                <c:pt idx="6169">
                  <c:v>82.86</c:v>
                </c:pt>
                <c:pt idx="6170">
                  <c:v>82.72</c:v>
                </c:pt>
                <c:pt idx="6171">
                  <c:v>82.24</c:v>
                </c:pt>
                <c:pt idx="6172">
                  <c:v>82.24</c:v>
                </c:pt>
                <c:pt idx="6173">
                  <c:v>82.24</c:v>
                </c:pt>
                <c:pt idx="6174">
                  <c:v>84.98</c:v>
                </c:pt>
                <c:pt idx="6175">
                  <c:v>84.82</c:v>
                </c:pt>
                <c:pt idx="6176">
                  <c:v>87.9</c:v>
                </c:pt>
                <c:pt idx="6177">
                  <c:v>88.42</c:v>
                </c:pt>
                <c:pt idx="6178">
                  <c:v>88.27</c:v>
                </c:pt>
                <c:pt idx="6179">
                  <c:v>88.27</c:v>
                </c:pt>
                <c:pt idx="6180">
                  <c:v>88.27</c:v>
                </c:pt>
                <c:pt idx="6181">
                  <c:v>89.15</c:v>
                </c:pt>
                <c:pt idx="6182">
                  <c:v>88.94</c:v>
                </c:pt>
                <c:pt idx="6183">
                  <c:v>89.14</c:v>
                </c:pt>
                <c:pt idx="6184">
                  <c:v>87.82</c:v>
                </c:pt>
                <c:pt idx="6185">
                  <c:v>88.88</c:v>
                </c:pt>
                <c:pt idx="6186">
                  <c:v>88.88</c:v>
                </c:pt>
                <c:pt idx="6187">
                  <c:v>88.88</c:v>
                </c:pt>
                <c:pt idx="6188">
                  <c:v>87.77</c:v>
                </c:pt>
                <c:pt idx="6189">
                  <c:v>86.99</c:v>
                </c:pt>
                <c:pt idx="6190">
                  <c:v>85.47</c:v>
                </c:pt>
                <c:pt idx="6191">
                  <c:v>85.1</c:v>
                </c:pt>
                <c:pt idx="6192">
                  <c:v>85.16</c:v>
                </c:pt>
                <c:pt idx="6193">
                  <c:v>85.16</c:v>
                </c:pt>
                <c:pt idx="6194">
                  <c:v>85.16</c:v>
                </c:pt>
                <c:pt idx="6195">
                  <c:v>84.2</c:v>
                </c:pt>
                <c:pt idx="6196">
                  <c:v>86.58</c:v>
                </c:pt>
                <c:pt idx="6197">
                  <c:v>85.07</c:v>
                </c:pt>
                <c:pt idx="6198">
                  <c:v>85.81</c:v>
                </c:pt>
                <c:pt idx="6199">
                  <c:v>86.59</c:v>
                </c:pt>
                <c:pt idx="6200">
                  <c:v>86.59</c:v>
                </c:pt>
                <c:pt idx="6201">
                  <c:v>86.59</c:v>
                </c:pt>
                <c:pt idx="6202">
                  <c:v>86.67</c:v>
                </c:pt>
                <c:pt idx="6203">
                  <c:v>86.77</c:v>
                </c:pt>
                <c:pt idx="6204">
                  <c:v>85.85</c:v>
                </c:pt>
                <c:pt idx="6205">
                  <c:v>86.56</c:v>
                </c:pt>
                <c:pt idx="6206">
                  <c:v>86.48</c:v>
                </c:pt>
                <c:pt idx="6207">
                  <c:v>86.48</c:v>
                </c:pt>
                <c:pt idx="6208">
                  <c:v>86.48</c:v>
                </c:pt>
                <c:pt idx="6209">
                  <c:v>86.58</c:v>
                </c:pt>
                <c:pt idx="6210">
                  <c:v>87.9</c:v>
                </c:pt>
                <c:pt idx="6211">
                  <c:v>88.07</c:v>
                </c:pt>
                <c:pt idx="6212">
                  <c:v>88.32</c:v>
                </c:pt>
                <c:pt idx="6213">
                  <c:v>88.3</c:v>
                </c:pt>
                <c:pt idx="6214">
                  <c:v>88.3</c:v>
                </c:pt>
                <c:pt idx="6215">
                  <c:v>88.3</c:v>
                </c:pt>
                <c:pt idx="6216">
                  <c:v>88.19</c:v>
                </c:pt>
                <c:pt idx="6217">
                  <c:v>88.58</c:v>
                </c:pt>
                <c:pt idx="6218">
                  <c:v>88.68</c:v>
                </c:pt>
                <c:pt idx="6219">
                  <c:v>88.93</c:v>
                </c:pt>
                <c:pt idx="6220">
                  <c:v>88.44</c:v>
                </c:pt>
                <c:pt idx="6221">
                  <c:v>88.44</c:v>
                </c:pt>
                <c:pt idx="6222">
                  <c:v>88.44</c:v>
                </c:pt>
                <c:pt idx="6223">
                  <c:v>88.44</c:v>
                </c:pt>
                <c:pt idx="6224">
                  <c:v>89.01</c:v>
                </c:pt>
                <c:pt idx="6225">
                  <c:v>90.44</c:v>
                </c:pt>
                <c:pt idx="6226">
                  <c:v>91.14</c:v>
                </c:pt>
                <c:pt idx="6227">
                  <c:v>91.5</c:v>
                </c:pt>
                <c:pt idx="6228">
                  <c:v>91.5</c:v>
                </c:pt>
                <c:pt idx="6229">
                  <c:v>91.5</c:v>
                </c:pt>
                <c:pt idx="6230">
                  <c:v>91.84</c:v>
                </c:pt>
                <c:pt idx="6231">
                  <c:v>91.74</c:v>
                </c:pt>
                <c:pt idx="6232">
                  <c:v>92.47</c:v>
                </c:pt>
                <c:pt idx="6233">
                  <c:v>92.24</c:v>
                </c:pt>
                <c:pt idx="6234">
                  <c:v>92.25</c:v>
                </c:pt>
                <c:pt idx="6235">
                  <c:v>92.25</c:v>
                </c:pt>
                <c:pt idx="6236">
                  <c:v>92.25</c:v>
                </c:pt>
                <c:pt idx="6237">
                  <c:v>92.4</c:v>
                </c:pt>
                <c:pt idx="6238">
                  <c:v>92.52</c:v>
                </c:pt>
                <c:pt idx="6239">
                  <c:v>93.45</c:v>
                </c:pt>
                <c:pt idx="6240">
                  <c:v>93.65</c:v>
                </c:pt>
                <c:pt idx="6241">
                  <c:v>94.92</c:v>
                </c:pt>
                <c:pt idx="6242">
                  <c:v>94.92</c:v>
                </c:pt>
                <c:pt idx="6243">
                  <c:v>94.92</c:v>
                </c:pt>
                <c:pt idx="6244">
                  <c:v>94.88</c:v>
                </c:pt>
                <c:pt idx="6245">
                  <c:v>95.17</c:v>
                </c:pt>
                <c:pt idx="6246">
                  <c:v>95.79</c:v>
                </c:pt>
                <c:pt idx="6247">
                  <c:v>96.54</c:v>
                </c:pt>
                <c:pt idx="6248">
                  <c:v>95.85</c:v>
                </c:pt>
                <c:pt idx="6249">
                  <c:v>95.85</c:v>
                </c:pt>
                <c:pt idx="6250">
                  <c:v>95.85</c:v>
                </c:pt>
                <c:pt idx="6251">
                  <c:v>96.36</c:v>
                </c:pt>
                <c:pt idx="6252">
                  <c:v>96.46</c:v>
                </c:pt>
                <c:pt idx="6253">
                  <c:v>96.2</c:v>
                </c:pt>
                <c:pt idx="6254">
                  <c:v>97.45</c:v>
                </c:pt>
                <c:pt idx="6255">
                  <c:v>97.54</c:v>
                </c:pt>
                <c:pt idx="6256">
                  <c:v>97.54</c:v>
                </c:pt>
                <c:pt idx="6257">
                  <c:v>97.54</c:v>
                </c:pt>
                <c:pt idx="6258">
                  <c:v>97.76</c:v>
                </c:pt>
                <c:pt idx="6259">
                  <c:v>98.01</c:v>
                </c:pt>
                <c:pt idx="6260">
                  <c:v>97.56</c:v>
                </c:pt>
                <c:pt idx="6261">
                  <c:v>98.08</c:v>
                </c:pt>
                <c:pt idx="6262">
                  <c:v>98.69</c:v>
                </c:pt>
                <c:pt idx="6263">
                  <c:v>98.69</c:v>
                </c:pt>
                <c:pt idx="6264">
                  <c:v>98.69</c:v>
                </c:pt>
                <c:pt idx="6265">
                  <c:v>98.73</c:v>
                </c:pt>
                <c:pt idx="6266">
                  <c:v>99.54</c:v>
                </c:pt>
                <c:pt idx="6267">
                  <c:v>98.98</c:v>
                </c:pt>
                <c:pt idx="6268">
                  <c:v>99.42</c:v>
                </c:pt>
                <c:pt idx="6269">
                  <c:v>99.2</c:v>
                </c:pt>
                <c:pt idx="6270">
                  <c:v>99.2</c:v>
                </c:pt>
                <c:pt idx="6271">
                  <c:v>99.2</c:v>
                </c:pt>
                <c:pt idx="6272">
                  <c:v>98.27</c:v>
                </c:pt>
                <c:pt idx="6273">
                  <c:v>97.1</c:v>
                </c:pt>
                <c:pt idx="6274">
                  <c:v>97.71</c:v>
                </c:pt>
                <c:pt idx="6275">
                  <c:v>98.92</c:v>
                </c:pt>
                <c:pt idx="6276">
                  <c:v>99.26</c:v>
                </c:pt>
                <c:pt idx="6277">
                  <c:v>99.26</c:v>
                </c:pt>
                <c:pt idx="6278">
                  <c:v>99.26</c:v>
                </c:pt>
                <c:pt idx="6279">
                  <c:v>99.34</c:v>
                </c:pt>
                <c:pt idx="6280">
                  <c:v>101.08</c:v>
                </c:pt>
                <c:pt idx="6281">
                  <c:v>101.62</c:v>
                </c:pt>
                <c:pt idx="6282">
                  <c:v>102.15</c:v>
                </c:pt>
                <c:pt idx="6283">
                  <c:v>102.34</c:v>
                </c:pt>
                <c:pt idx="6284">
                  <c:v>102.34</c:v>
                </c:pt>
                <c:pt idx="6285">
                  <c:v>102.34</c:v>
                </c:pt>
                <c:pt idx="6286">
                  <c:v>103.05</c:v>
                </c:pt>
                <c:pt idx="6287">
                  <c:v>102.81</c:v>
                </c:pt>
                <c:pt idx="6288">
                  <c:v>102.66</c:v>
                </c:pt>
                <c:pt idx="6289">
                  <c:v>102.56</c:v>
                </c:pt>
                <c:pt idx="6290">
                  <c:v>102.47</c:v>
                </c:pt>
                <c:pt idx="6291">
                  <c:v>102.47</c:v>
                </c:pt>
                <c:pt idx="6292">
                  <c:v>102.47</c:v>
                </c:pt>
                <c:pt idx="6293">
                  <c:v>104</c:v>
                </c:pt>
                <c:pt idx="6294">
                  <c:v>104.27</c:v>
                </c:pt>
                <c:pt idx="6295">
                  <c:v>104.08</c:v>
                </c:pt>
                <c:pt idx="6296">
                  <c:v>103.78</c:v>
                </c:pt>
                <c:pt idx="6297">
                  <c:v>103.53</c:v>
                </c:pt>
                <c:pt idx="6298">
                  <c:v>103.53</c:v>
                </c:pt>
                <c:pt idx="6299">
                  <c:v>103.53</c:v>
                </c:pt>
                <c:pt idx="6300">
                  <c:v>104.68</c:v>
                </c:pt>
                <c:pt idx="6301">
                  <c:v>104.47</c:v>
                </c:pt>
                <c:pt idx="6302">
                  <c:v>102.69</c:v>
                </c:pt>
                <c:pt idx="6303">
                  <c:v>103.02</c:v>
                </c:pt>
                <c:pt idx="6304">
                  <c:v>102.92</c:v>
                </c:pt>
                <c:pt idx="6305">
                  <c:v>102.92</c:v>
                </c:pt>
                <c:pt idx="6306">
                  <c:v>102.92</c:v>
                </c:pt>
                <c:pt idx="6307">
                  <c:v>102.31</c:v>
                </c:pt>
                <c:pt idx="6308">
                  <c:v>100.95</c:v>
                </c:pt>
                <c:pt idx="6309">
                  <c:v>101.2</c:v>
                </c:pt>
                <c:pt idx="6310">
                  <c:v>102.46</c:v>
                </c:pt>
                <c:pt idx="6311">
                  <c:v>100.96</c:v>
                </c:pt>
                <c:pt idx="6312">
                  <c:v>100.96</c:v>
                </c:pt>
                <c:pt idx="6313">
                  <c:v>100.96</c:v>
                </c:pt>
                <c:pt idx="6314">
                  <c:v>99.8</c:v>
                </c:pt>
                <c:pt idx="6315">
                  <c:v>101.78</c:v>
                </c:pt>
                <c:pt idx="6316">
                  <c:v>101.24</c:v>
                </c:pt>
                <c:pt idx="6317">
                  <c:v>100.14</c:v>
                </c:pt>
                <c:pt idx="6318">
                  <c:v>99.65</c:v>
                </c:pt>
                <c:pt idx="6319">
                  <c:v>99.65</c:v>
                </c:pt>
                <c:pt idx="6320">
                  <c:v>99.65</c:v>
                </c:pt>
                <c:pt idx="6321">
                  <c:v>98.81</c:v>
                </c:pt>
                <c:pt idx="6322">
                  <c:v>98.33</c:v>
                </c:pt>
                <c:pt idx="6323">
                  <c:v>101.08</c:v>
                </c:pt>
                <c:pt idx="6324">
                  <c:v>101.81</c:v>
                </c:pt>
                <c:pt idx="6325">
                  <c:v>101.78</c:v>
                </c:pt>
                <c:pt idx="6326">
                  <c:v>101.78</c:v>
                </c:pt>
                <c:pt idx="6327">
                  <c:v>101.78</c:v>
                </c:pt>
                <c:pt idx="6328">
                  <c:v>101.09</c:v>
                </c:pt>
                <c:pt idx="6329">
                  <c:v>101.04</c:v>
                </c:pt>
                <c:pt idx="6330">
                  <c:v>101.1</c:v>
                </c:pt>
                <c:pt idx="6331">
                  <c:v>100.11</c:v>
                </c:pt>
                <c:pt idx="6332">
                  <c:v>98.04</c:v>
                </c:pt>
                <c:pt idx="6333">
                  <c:v>98.04</c:v>
                </c:pt>
                <c:pt idx="6334">
                  <c:v>98.04</c:v>
                </c:pt>
                <c:pt idx="6335">
                  <c:v>97.52</c:v>
                </c:pt>
                <c:pt idx="6336">
                  <c:v>97.06</c:v>
                </c:pt>
                <c:pt idx="6337">
                  <c:v>96.86</c:v>
                </c:pt>
                <c:pt idx="6338">
                  <c:v>96.31</c:v>
                </c:pt>
                <c:pt idx="6339">
                  <c:v>96.24</c:v>
                </c:pt>
                <c:pt idx="6340">
                  <c:v>96.24</c:v>
                </c:pt>
                <c:pt idx="6341">
                  <c:v>96.24</c:v>
                </c:pt>
                <c:pt idx="6342">
                  <c:v>95.31</c:v>
                </c:pt>
                <c:pt idx="6343">
                  <c:v>94.71</c:v>
                </c:pt>
                <c:pt idx="6344">
                  <c:v>93.85</c:v>
                </c:pt>
                <c:pt idx="6345">
                  <c:v>92.62</c:v>
                </c:pt>
                <c:pt idx="6346">
                  <c:v>91.28</c:v>
                </c:pt>
                <c:pt idx="6347">
                  <c:v>91.28</c:v>
                </c:pt>
                <c:pt idx="6348">
                  <c:v>91.28</c:v>
                </c:pt>
                <c:pt idx="6349">
                  <c:v>93.49</c:v>
                </c:pt>
                <c:pt idx="6350">
                  <c:v>93.4</c:v>
                </c:pt>
                <c:pt idx="6351">
                  <c:v>93.22</c:v>
                </c:pt>
                <c:pt idx="6352">
                  <c:v>92.5</c:v>
                </c:pt>
                <c:pt idx="6353">
                  <c:v>92.28</c:v>
                </c:pt>
                <c:pt idx="6354">
                  <c:v>92.28</c:v>
                </c:pt>
                <c:pt idx="6355">
                  <c:v>92.28</c:v>
                </c:pt>
                <c:pt idx="6356">
                  <c:v>92.35</c:v>
                </c:pt>
                <c:pt idx="6357">
                  <c:v>93.58</c:v>
                </c:pt>
                <c:pt idx="6358">
                  <c:v>92.76</c:v>
                </c:pt>
                <c:pt idx="6359">
                  <c:v>92.190899999999999</c:v>
                </c:pt>
                <c:pt idx="6360">
                  <c:v>89.64</c:v>
                </c:pt>
                <c:pt idx="6361">
                  <c:v>89.64</c:v>
                </c:pt>
                <c:pt idx="6362">
                  <c:v>89.64</c:v>
                </c:pt>
                <c:pt idx="6363">
                  <c:v>89.75</c:v>
                </c:pt>
                <c:pt idx="6364">
                  <c:v>90.53</c:v>
                </c:pt>
                <c:pt idx="6365">
                  <c:v>92.78</c:v>
                </c:pt>
                <c:pt idx="6366">
                  <c:v>92.61</c:v>
                </c:pt>
                <c:pt idx="6367">
                  <c:v>93.17</c:v>
                </c:pt>
                <c:pt idx="6368">
                  <c:v>93.17</c:v>
                </c:pt>
                <c:pt idx="6369">
                  <c:v>93.17</c:v>
                </c:pt>
                <c:pt idx="6370">
                  <c:v>92.11</c:v>
                </c:pt>
                <c:pt idx="6371">
                  <c:v>92.93</c:v>
                </c:pt>
                <c:pt idx="6372">
                  <c:v>92.45</c:v>
                </c:pt>
                <c:pt idx="6373">
                  <c:v>92.49</c:v>
                </c:pt>
                <c:pt idx="6374">
                  <c:v>93.77</c:v>
                </c:pt>
                <c:pt idx="6375">
                  <c:v>93.77</c:v>
                </c:pt>
                <c:pt idx="6376">
                  <c:v>93.77</c:v>
                </c:pt>
                <c:pt idx="6377">
                  <c:v>94.45</c:v>
                </c:pt>
                <c:pt idx="6378">
                  <c:v>95.34</c:v>
                </c:pt>
                <c:pt idx="6379">
                  <c:v>95.62</c:v>
                </c:pt>
                <c:pt idx="6380">
                  <c:v>93.33</c:v>
                </c:pt>
                <c:pt idx="6381">
                  <c:v>94.15</c:v>
                </c:pt>
                <c:pt idx="6382">
                  <c:v>94.15</c:v>
                </c:pt>
                <c:pt idx="6383">
                  <c:v>94.15</c:v>
                </c:pt>
                <c:pt idx="6384">
                  <c:v>92.15</c:v>
                </c:pt>
                <c:pt idx="6385">
                  <c:v>92.23</c:v>
                </c:pt>
                <c:pt idx="6386">
                  <c:v>92.78</c:v>
                </c:pt>
                <c:pt idx="6387">
                  <c:v>91.97</c:v>
                </c:pt>
                <c:pt idx="6388">
                  <c:v>94.89</c:v>
                </c:pt>
                <c:pt idx="6389">
                  <c:v>94.89</c:v>
                </c:pt>
                <c:pt idx="6390">
                  <c:v>94.89</c:v>
                </c:pt>
                <c:pt idx="6391">
                  <c:v>95.2</c:v>
                </c:pt>
                <c:pt idx="6392">
                  <c:v>96.02</c:v>
                </c:pt>
                <c:pt idx="6393">
                  <c:v>96</c:v>
                </c:pt>
                <c:pt idx="6394">
                  <c:v>96.04</c:v>
                </c:pt>
                <c:pt idx="6395">
                  <c:v>94.31</c:v>
                </c:pt>
                <c:pt idx="6396">
                  <c:v>94.31</c:v>
                </c:pt>
                <c:pt idx="6397">
                  <c:v>94.31</c:v>
                </c:pt>
                <c:pt idx="6398">
                  <c:v>93.81</c:v>
                </c:pt>
                <c:pt idx="6399">
                  <c:v>92.91</c:v>
                </c:pt>
                <c:pt idx="6400">
                  <c:v>92.39</c:v>
                </c:pt>
                <c:pt idx="6401">
                  <c:v>91.48</c:v>
                </c:pt>
                <c:pt idx="6402">
                  <c:v>92.66</c:v>
                </c:pt>
                <c:pt idx="6403">
                  <c:v>92.66</c:v>
                </c:pt>
                <c:pt idx="6404">
                  <c:v>92.66</c:v>
                </c:pt>
                <c:pt idx="6405">
                  <c:v>92.44</c:v>
                </c:pt>
                <c:pt idx="6406">
                  <c:v>92.36</c:v>
                </c:pt>
                <c:pt idx="6407">
                  <c:v>94.07</c:v>
                </c:pt>
                <c:pt idx="6408">
                  <c:v>95.43</c:v>
                </c:pt>
                <c:pt idx="6409">
                  <c:v>94.15</c:v>
                </c:pt>
                <c:pt idx="6410">
                  <c:v>94.15</c:v>
                </c:pt>
                <c:pt idx="6411">
                  <c:v>94.15</c:v>
                </c:pt>
                <c:pt idx="6412">
                  <c:v>93.05</c:v>
                </c:pt>
                <c:pt idx="6413">
                  <c:v>92.3</c:v>
                </c:pt>
                <c:pt idx="6414">
                  <c:v>91.61</c:v>
                </c:pt>
                <c:pt idx="6415">
                  <c:v>92.97</c:v>
                </c:pt>
                <c:pt idx="6416">
                  <c:v>94.91</c:v>
                </c:pt>
                <c:pt idx="6417">
                  <c:v>94.91</c:v>
                </c:pt>
                <c:pt idx="6418">
                  <c:v>94.91</c:v>
                </c:pt>
                <c:pt idx="6419">
                  <c:v>94.93</c:v>
                </c:pt>
                <c:pt idx="6420">
                  <c:v>95.34</c:v>
                </c:pt>
                <c:pt idx="6421">
                  <c:v>94.96</c:v>
                </c:pt>
                <c:pt idx="6422">
                  <c:v>94.5</c:v>
                </c:pt>
                <c:pt idx="6423">
                  <c:v>96.27</c:v>
                </c:pt>
                <c:pt idx="6424">
                  <c:v>96.27</c:v>
                </c:pt>
                <c:pt idx="6425">
                  <c:v>96.27</c:v>
                </c:pt>
                <c:pt idx="6426">
                  <c:v>97.11</c:v>
                </c:pt>
                <c:pt idx="6427">
                  <c:v>97.82</c:v>
                </c:pt>
                <c:pt idx="6428">
                  <c:v>97.85</c:v>
                </c:pt>
                <c:pt idx="6429">
                  <c:v>98.18</c:v>
                </c:pt>
                <c:pt idx="6430">
                  <c:v>98.31</c:v>
                </c:pt>
                <c:pt idx="6431">
                  <c:v>98.31</c:v>
                </c:pt>
                <c:pt idx="6432">
                  <c:v>98.31</c:v>
                </c:pt>
                <c:pt idx="6433">
                  <c:v>98.47</c:v>
                </c:pt>
                <c:pt idx="6434">
                  <c:v>98.15</c:v>
                </c:pt>
                <c:pt idx="6435">
                  <c:v>98.22</c:v>
                </c:pt>
                <c:pt idx="6436">
                  <c:v>99.72</c:v>
                </c:pt>
                <c:pt idx="6437">
                  <c:v>100.35</c:v>
                </c:pt>
                <c:pt idx="6438">
                  <c:v>100.35</c:v>
                </c:pt>
                <c:pt idx="6439">
                  <c:v>100.35</c:v>
                </c:pt>
                <c:pt idx="6440">
                  <c:v>100.64</c:v>
                </c:pt>
                <c:pt idx="6441">
                  <c:v>100.2</c:v>
                </c:pt>
                <c:pt idx="6442">
                  <c:v>100.26</c:v>
                </c:pt>
                <c:pt idx="6443">
                  <c:v>99.63</c:v>
                </c:pt>
                <c:pt idx="6444">
                  <c:v>99.86</c:v>
                </c:pt>
                <c:pt idx="6445">
                  <c:v>99.86</c:v>
                </c:pt>
                <c:pt idx="6446">
                  <c:v>99.86</c:v>
                </c:pt>
                <c:pt idx="6447">
                  <c:v>100.1</c:v>
                </c:pt>
                <c:pt idx="6448">
                  <c:v>99.82</c:v>
                </c:pt>
                <c:pt idx="6449">
                  <c:v>100.02</c:v>
                </c:pt>
                <c:pt idx="6450">
                  <c:v>98.72</c:v>
                </c:pt>
                <c:pt idx="6451">
                  <c:v>99.32</c:v>
                </c:pt>
                <c:pt idx="6452">
                  <c:v>99.32</c:v>
                </c:pt>
                <c:pt idx="6453">
                  <c:v>99.32</c:v>
                </c:pt>
                <c:pt idx="6454">
                  <c:v>99.29</c:v>
                </c:pt>
                <c:pt idx="6455">
                  <c:v>99.18</c:v>
                </c:pt>
                <c:pt idx="6456">
                  <c:v>98.94</c:v>
                </c:pt>
                <c:pt idx="6457">
                  <c:v>101.01</c:v>
                </c:pt>
                <c:pt idx="6458">
                  <c:v>101.33</c:v>
                </c:pt>
                <c:pt idx="6459">
                  <c:v>101.33</c:v>
                </c:pt>
                <c:pt idx="6460">
                  <c:v>101.33</c:v>
                </c:pt>
                <c:pt idx="6461">
                  <c:v>100.08</c:v>
                </c:pt>
                <c:pt idx="6462">
                  <c:v>100.33</c:v>
                </c:pt>
                <c:pt idx="6463">
                  <c:v>100.93</c:v>
                </c:pt>
                <c:pt idx="6464">
                  <c:v>102.28</c:v>
                </c:pt>
                <c:pt idx="6465">
                  <c:v>103.36</c:v>
                </c:pt>
                <c:pt idx="6466">
                  <c:v>103.36</c:v>
                </c:pt>
                <c:pt idx="6467">
                  <c:v>103.36</c:v>
                </c:pt>
                <c:pt idx="6468">
                  <c:v>103.29</c:v>
                </c:pt>
                <c:pt idx="6469">
                  <c:v>103.33</c:v>
                </c:pt>
                <c:pt idx="6470">
                  <c:v>103.54</c:v>
                </c:pt>
                <c:pt idx="6471">
                  <c:v>103.05</c:v>
                </c:pt>
                <c:pt idx="6472">
                  <c:v>103.15</c:v>
                </c:pt>
                <c:pt idx="6473">
                  <c:v>103.15</c:v>
                </c:pt>
                <c:pt idx="6474">
                  <c:v>103.15</c:v>
                </c:pt>
                <c:pt idx="6475">
                  <c:v>102.21</c:v>
                </c:pt>
                <c:pt idx="6476">
                  <c:v>100.96</c:v>
                </c:pt>
                <c:pt idx="6477">
                  <c:v>99.81</c:v>
                </c:pt>
                <c:pt idx="6478">
                  <c:v>101.23</c:v>
                </c:pt>
                <c:pt idx="6479">
                  <c:v>100.53</c:v>
                </c:pt>
                <c:pt idx="6480">
                  <c:v>100.53</c:v>
                </c:pt>
                <c:pt idx="6481">
                  <c:v>100.53</c:v>
                </c:pt>
                <c:pt idx="6482">
                  <c:v>100.43</c:v>
                </c:pt>
                <c:pt idx="6483">
                  <c:v>100.55</c:v>
                </c:pt>
                <c:pt idx="6484">
                  <c:v>100.85</c:v>
                </c:pt>
                <c:pt idx="6485">
                  <c:v>101.09</c:v>
                </c:pt>
                <c:pt idx="6486">
                  <c:v>100.61</c:v>
                </c:pt>
                <c:pt idx="6487">
                  <c:v>100.61</c:v>
                </c:pt>
                <c:pt idx="6488">
                  <c:v>100.61</c:v>
                </c:pt>
                <c:pt idx="6489">
                  <c:v>99.67</c:v>
                </c:pt>
                <c:pt idx="6490">
                  <c:v>98.25</c:v>
                </c:pt>
                <c:pt idx="6491">
                  <c:v>97.53</c:v>
                </c:pt>
                <c:pt idx="6492">
                  <c:v>97.34</c:v>
                </c:pt>
                <c:pt idx="6493">
                  <c:v>97.52</c:v>
                </c:pt>
                <c:pt idx="6494">
                  <c:v>97.52</c:v>
                </c:pt>
                <c:pt idx="6495">
                  <c:v>97.52</c:v>
                </c:pt>
                <c:pt idx="6496">
                  <c:v>98.16</c:v>
                </c:pt>
                <c:pt idx="6497">
                  <c:v>99.76</c:v>
                </c:pt>
                <c:pt idx="6498">
                  <c:v>99.16</c:v>
                </c:pt>
                <c:pt idx="6499">
                  <c:v>98</c:v>
                </c:pt>
                <c:pt idx="6500">
                  <c:v>96.01</c:v>
                </c:pt>
                <c:pt idx="6501">
                  <c:v>96.01</c:v>
                </c:pt>
                <c:pt idx="6502">
                  <c:v>96.01</c:v>
                </c:pt>
                <c:pt idx="6503">
                  <c:v>96.69</c:v>
                </c:pt>
                <c:pt idx="6504">
                  <c:v>95.51</c:v>
                </c:pt>
                <c:pt idx="6505">
                  <c:v>95.16</c:v>
                </c:pt>
                <c:pt idx="6506">
                  <c:v>95.12</c:v>
                </c:pt>
                <c:pt idx="6507">
                  <c:v>95.1</c:v>
                </c:pt>
                <c:pt idx="6508">
                  <c:v>95.1</c:v>
                </c:pt>
                <c:pt idx="6509">
                  <c:v>95.1</c:v>
                </c:pt>
                <c:pt idx="6510">
                  <c:v>95.07</c:v>
                </c:pt>
                <c:pt idx="6511">
                  <c:v>95.21</c:v>
                </c:pt>
                <c:pt idx="6512">
                  <c:v>94.85</c:v>
                </c:pt>
                <c:pt idx="6513">
                  <c:v>96.41</c:v>
                </c:pt>
                <c:pt idx="6514">
                  <c:v>95.25</c:v>
                </c:pt>
                <c:pt idx="6515">
                  <c:v>95.25</c:v>
                </c:pt>
                <c:pt idx="6516">
                  <c:v>95.25</c:v>
                </c:pt>
                <c:pt idx="6517">
                  <c:v>95.67</c:v>
                </c:pt>
                <c:pt idx="6518">
                  <c:v>96.19</c:v>
                </c:pt>
                <c:pt idx="6519">
                  <c:v>93.79</c:v>
                </c:pt>
                <c:pt idx="6520">
                  <c:v>92.55</c:v>
                </c:pt>
                <c:pt idx="6521">
                  <c:v>92.9</c:v>
                </c:pt>
                <c:pt idx="6522">
                  <c:v>92.9</c:v>
                </c:pt>
                <c:pt idx="6523">
                  <c:v>92.9</c:v>
                </c:pt>
                <c:pt idx="6524">
                  <c:v>92.55</c:v>
                </c:pt>
                <c:pt idx="6525">
                  <c:v>92.01</c:v>
                </c:pt>
                <c:pt idx="6526">
                  <c:v>91.21</c:v>
                </c:pt>
                <c:pt idx="6527">
                  <c:v>90.95</c:v>
                </c:pt>
                <c:pt idx="6528">
                  <c:v>91.35</c:v>
                </c:pt>
                <c:pt idx="6529">
                  <c:v>91.35</c:v>
                </c:pt>
                <c:pt idx="6530">
                  <c:v>91.35</c:v>
                </c:pt>
                <c:pt idx="6531">
                  <c:v>93.87</c:v>
                </c:pt>
                <c:pt idx="6532">
                  <c:v>93.33</c:v>
                </c:pt>
                <c:pt idx="6533">
                  <c:v>93.75</c:v>
                </c:pt>
                <c:pt idx="6534">
                  <c:v>93.97</c:v>
                </c:pt>
                <c:pt idx="6535">
                  <c:v>95.37</c:v>
                </c:pt>
                <c:pt idx="6536">
                  <c:v>95.37</c:v>
                </c:pt>
                <c:pt idx="6537">
                  <c:v>95.37</c:v>
                </c:pt>
                <c:pt idx="6538">
                  <c:v>95.96</c:v>
                </c:pt>
                <c:pt idx="6539">
                  <c:v>95.6</c:v>
                </c:pt>
                <c:pt idx="6540">
                  <c:v>95.99</c:v>
                </c:pt>
                <c:pt idx="6541">
                  <c:v>96.52</c:v>
                </c:pt>
                <c:pt idx="6542">
                  <c:v>96.43</c:v>
                </c:pt>
                <c:pt idx="6543">
                  <c:v>96.43</c:v>
                </c:pt>
                <c:pt idx="6544">
                  <c:v>96.43</c:v>
                </c:pt>
                <c:pt idx="6545">
                  <c:v>96.35</c:v>
                </c:pt>
                <c:pt idx="6546">
                  <c:v>96.27</c:v>
                </c:pt>
                <c:pt idx="6547">
                  <c:v>95.27</c:v>
                </c:pt>
                <c:pt idx="6548">
                  <c:v>95.99</c:v>
                </c:pt>
                <c:pt idx="6549">
                  <c:v>95.53</c:v>
                </c:pt>
                <c:pt idx="6550">
                  <c:v>95.53</c:v>
                </c:pt>
                <c:pt idx="6551">
                  <c:v>95.53</c:v>
                </c:pt>
                <c:pt idx="6552">
                  <c:v>95.79</c:v>
                </c:pt>
                <c:pt idx="6553">
                  <c:v>97</c:v>
                </c:pt>
                <c:pt idx="6554">
                  <c:v>96.68</c:v>
                </c:pt>
                <c:pt idx="6555">
                  <c:v>96.15</c:v>
                </c:pt>
                <c:pt idx="6556">
                  <c:v>95.35</c:v>
                </c:pt>
                <c:pt idx="6557">
                  <c:v>95.35</c:v>
                </c:pt>
                <c:pt idx="6558">
                  <c:v>95.35</c:v>
                </c:pt>
                <c:pt idx="6559">
                  <c:v>96.44</c:v>
                </c:pt>
                <c:pt idx="6560">
                  <c:v>97.92</c:v>
                </c:pt>
                <c:pt idx="6561">
                  <c:v>97.89</c:v>
                </c:pt>
                <c:pt idx="6562">
                  <c:v>97.89</c:v>
                </c:pt>
                <c:pt idx="6563">
                  <c:v>96.89</c:v>
                </c:pt>
                <c:pt idx="6564">
                  <c:v>96.89</c:v>
                </c:pt>
                <c:pt idx="6565">
                  <c:v>96.89</c:v>
                </c:pt>
                <c:pt idx="6566">
                  <c:v>96.56</c:v>
                </c:pt>
                <c:pt idx="6567">
                  <c:v>96.61</c:v>
                </c:pt>
                <c:pt idx="6568">
                  <c:v>96.07</c:v>
                </c:pt>
                <c:pt idx="6569">
                  <c:v>96.04</c:v>
                </c:pt>
                <c:pt idx="6570">
                  <c:v>95.2</c:v>
                </c:pt>
                <c:pt idx="6571">
                  <c:v>95.2</c:v>
                </c:pt>
                <c:pt idx="6572">
                  <c:v>95.2</c:v>
                </c:pt>
                <c:pt idx="6573">
                  <c:v>96.85</c:v>
                </c:pt>
                <c:pt idx="6574">
                  <c:v>96.85</c:v>
                </c:pt>
                <c:pt idx="6575">
                  <c:v>99.59</c:v>
                </c:pt>
                <c:pt idx="6576">
                  <c:v>98.94</c:v>
                </c:pt>
                <c:pt idx="6577">
                  <c:v>98.68</c:v>
                </c:pt>
                <c:pt idx="6578">
                  <c:v>98.68</c:v>
                </c:pt>
                <c:pt idx="6579">
                  <c:v>98.68</c:v>
                </c:pt>
                <c:pt idx="6580">
                  <c:v>98.4</c:v>
                </c:pt>
                <c:pt idx="6581">
                  <c:v>98.02</c:v>
                </c:pt>
                <c:pt idx="6582">
                  <c:v>98.28</c:v>
                </c:pt>
                <c:pt idx="6583">
                  <c:v>98.97</c:v>
                </c:pt>
                <c:pt idx="6584">
                  <c:v>99.43</c:v>
                </c:pt>
                <c:pt idx="6585">
                  <c:v>99.43</c:v>
                </c:pt>
                <c:pt idx="6586">
                  <c:v>99.43</c:v>
                </c:pt>
                <c:pt idx="6587">
                  <c:v>98.84</c:v>
                </c:pt>
                <c:pt idx="6588">
                  <c:v>98.36</c:v>
                </c:pt>
                <c:pt idx="6589">
                  <c:v>98.78</c:v>
                </c:pt>
                <c:pt idx="6590">
                  <c:v>99.09</c:v>
                </c:pt>
                <c:pt idx="6591">
                  <c:v>99</c:v>
                </c:pt>
                <c:pt idx="6592">
                  <c:v>99</c:v>
                </c:pt>
                <c:pt idx="6593">
                  <c:v>99</c:v>
                </c:pt>
                <c:pt idx="6594">
                  <c:v>99.01</c:v>
                </c:pt>
                <c:pt idx="6595">
                  <c:v>99.24</c:v>
                </c:pt>
                <c:pt idx="6596">
                  <c:v>100.18</c:v>
                </c:pt>
                <c:pt idx="6597">
                  <c:v>98.59</c:v>
                </c:pt>
                <c:pt idx="6598">
                  <c:v>98.98</c:v>
                </c:pt>
                <c:pt idx="6599">
                  <c:v>98.98</c:v>
                </c:pt>
                <c:pt idx="6600">
                  <c:v>98.98</c:v>
                </c:pt>
                <c:pt idx="6601">
                  <c:v>99.22</c:v>
                </c:pt>
                <c:pt idx="6602">
                  <c:v>99.06</c:v>
                </c:pt>
                <c:pt idx="6603">
                  <c:v>98.96</c:v>
                </c:pt>
                <c:pt idx="6604">
                  <c:v>98.96</c:v>
                </c:pt>
                <c:pt idx="6605">
                  <c:v>99.91</c:v>
                </c:pt>
                <c:pt idx="6606">
                  <c:v>99.91</c:v>
                </c:pt>
                <c:pt idx="6607">
                  <c:v>99.91</c:v>
                </c:pt>
                <c:pt idx="6608">
                  <c:v>98.58</c:v>
                </c:pt>
                <c:pt idx="6609">
                  <c:v>99.55</c:v>
                </c:pt>
                <c:pt idx="6610">
                  <c:v>99.62</c:v>
                </c:pt>
                <c:pt idx="6611">
                  <c:v>99.47</c:v>
                </c:pt>
                <c:pt idx="6612">
                  <c:v>100.31</c:v>
                </c:pt>
                <c:pt idx="6613">
                  <c:v>100.31</c:v>
                </c:pt>
                <c:pt idx="6614">
                  <c:v>100.31</c:v>
                </c:pt>
                <c:pt idx="6615">
                  <c:v>100.25</c:v>
                </c:pt>
                <c:pt idx="6616">
                  <c:v>100.08</c:v>
                </c:pt>
                <c:pt idx="6617">
                  <c:v>99.9</c:v>
                </c:pt>
                <c:pt idx="6618">
                  <c:v>100.04</c:v>
                </c:pt>
                <c:pt idx="6619">
                  <c:v>99.79</c:v>
                </c:pt>
                <c:pt idx="6620">
                  <c:v>99.79</c:v>
                </c:pt>
                <c:pt idx="6621">
                  <c:v>99.79</c:v>
                </c:pt>
                <c:pt idx="6622">
                  <c:v>99.83</c:v>
                </c:pt>
                <c:pt idx="6623">
                  <c:v>100.36</c:v>
                </c:pt>
                <c:pt idx="6624">
                  <c:v>99.16</c:v>
                </c:pt>
                <c:pt idx="6625">
                  <c:v>98.13</c:v>
                </c:pt>
                <c:pt idx="6626">
                  <c:v>99.13</c:v>
                </c:pt>
                <c:pt idx="6627">
                  <c:v>99.13</c:v>
                </c:pt>
                <c:pt idx="6628">
                  <c:v>99.13</c:v>
                </c:pt>
                <c:pt idx="6629">
                  <c:v>98.01</c:v>
                </c:pt>
                <c:pt idx="6630">
                  <c:v>98.35</c:v>
                </c:pt>
                <c:pt idx="6631">
                  <c:v>99.09</c:v>
                </c:pt>
                <c:pt idx="6632">
                  <c:v>99.05</c:v>
                </c:pt>
                <c:pt idx="6633">
                  <c:v>99.05</c:v>
                </c:pt>
                <c:pt idx="6634">
                  <c:v>99.05</c:v>
                </c:pt>
                <c:pt idx="6635">
                  <c:v>99.05</c:v>
                </c:pt>
                <c:pt idx="6636">
                  <c:v>99.28</c:v>
                </c:pt>
                <c:pt idx="6637">
                  <c:v>100.68</c:v>
                </c:pt>
                <c:pt idx="6638">
                  <c:v>100.81</c:v>
                </c:pt>
                <c:pt idx="6639">
                  <c:v>101.07</c:v>
                </c:pt>
                <c:pt idx="6640">
                  <c:v>101.07</c:v>
                </c:pt>
                <c:pt idx="6641">
                  <c:v>101.07</c:v>
                </c:pt>
                <c:pt idx="6642">
                  <c:v>101.07</c:v>
                </c:pt>
                <c:pt idx="6643">
                  <c:v>101.56</c:v>
                </c:pt>
                <c:pt idx="6644">
                  <c:v>101.12</c:v>
                </c:pt>
                <c:pt idx="6645">
                  <c:v>100.99</c:v>
                </c:pt>
                <c:pt idx="6646">
                  <c:v>101.72</c:v>
                </c:pt>
                <c:pt idx="6647">
                  <c:v>101.69</c:v>
                </c:pt>
                <c:pt idx="6648">
                  <c:v>101.69</c:v>
                </c:pt>
                <c:pt idx="6649">
                  <c:v>101.69</c:v>
                </c:pt>
                <c:pt idx="6650">
                  <c:v>101.3</c:v>
                </c:pt>
                <c:pt idx="6651">
                  <c:v>101.17</c:v>
                </c:pt>
                <c:pt idx="6652">
                  <c:v>101.68</c:v>
                </c:pt>
                <c:pt idx="6653">
                  <c:v>100.61</c:v>
                </c:pt>
                <c:pt idx="6654">
                  <c:v>101.05</c:v>
                </c:pt>
                <c:pt idx="6655">
                  <c:v>101.05</c:v>
                </c:pt>
                <c:pt idx="6656">
                  <c:v>101.05</c:v>
                </c:pt>
                <c:pt idx="6657">
                  <c:v>100.73</c:v>
                </c:pt>
                <c:pt idx="6658">
                  <c:v>101.23</c:v>
                </c:pt>
                <c:pt idx="6659">
                  <c:v>101.01</c:v>
                </c:pt>
                <c:pt idx="6660">
                  <c:v>101.26</c:v>
                </c:pt>
                <c:pt idx="6661">
                  <c:v>101.25</c:v>
                </c:pt>
                <c:pt idx="6662">
                  <c:v>101.25</c:v>
                </c:pt>
                <c:pt idx="6663">
                  <c:v>101.25</c:v>
                </c:pt>
                <c:pt idx="6664">
                  <c:v>100.31</c:v>
                </c:pt>
                <c:pt idx="6665">
                  <c:v>100.45</c:v>
                </c:pt>
                <c:pt idx="6666">
                  <c:v>99.95</c:v>
                </c:pt>
                <c:pt idx="6667">
                  <c:v>99.53</c:v>
                </c:pt>
                <c:pt idx="6668">
                  <c:v>98.8</c:v>
                </c:pt>
                <c:pt idx="6669">
                  <c:v>98.8</c:v>
                </c:pt>
                <c:pt idx="6670">
                  <c:v>98.8</c:v>
                </c:pt>
                <c:pt idx="6671">
                  <c:v>99.09</c:v>
                </c:pt>
                <c:pt idx="6672">
                  <c:v>99.84</c:v>
                </c:pt>
                <c:pt idx="6673">
                  <c:v>101.66</c:v>
                </c:pt>
                <c:pt idx="6674">
                  <c:v>101.58</c:v>
                </c:pt>
                <c:pt idx="6675">
                  <c:v>101.06</c:v>
                </c:pt>
                <c:pt idx="6676">
                  <c:v>101.06</c:v>
                </c:pt>
                <c:pt idx="6677">
                  <c:v>101.06</c:v>
                </c:pt>
                <c:pt idx="6678">
                  <c:v>99.36</c:v>
                </c:pt>
                <c:pt idx="6679">
                  <c:v>100.56</c:v>
                </c:pt>
                <c:pt idx="6680">
                  <c:v>98.74</c:v>
                </c:pt>
                <c:pt idx="6681">
                  <c:v>97.37</c:v>
                </c:pt>
                <c:pt idx="6682">
                  <c:v>97.1</c:v>
                </c:pt>
                <c:pt idx="6683">
                  <c:v>97.1</c:v>
                </c:pt>
                <c:pt idx="6684">
                  <c:v>97.1</c:v>
                </c:pt>
                <c:pt idx="6685">
                  <c:v>97.9</c:v>
                </c:pt>
                <c:pt idx="6686">
                  <c:v>99.13</c:v>
                </c:pt>
                <c:pt idx="6687">
                  <c:v>99.99</c:v>
                </c:pt>
                <c:pt idx="6688">
                  <c:v>100.17</c:v>
                </c:pt>
                <c:pt idx="6689">
                  <c:v>100.17</c:v>
                </c:pt>
                <c:pt idx="6690">
                  <c:v>100.17</c:v>
                </c:pt>
                <c:pt idx="6691">
                  <c:v>100.17</c:v>
                </c:pt>
                <c:pt idx="6692">
                  <c:v>101.51</c:v>
                </c:pt>
                <c:pt idx="6693">
                  <c:v>102.68</c:v>
                </c:pt>
                <c:pt idx="6694">
                  <c:v>101.87</c:v>
                </c:pt>
                <c:pt idx="6695">
                  <c:v>102.98</c:v>
                </c:pt>
                <c:pt idx="6696">
                  <c:v>103.84</c:v>
                </c:pt>
                <c:pt idx="6697">
                  <c:v>103.84</c:v>
                </c:pt>
                <c:pt idx="6698">
                  <c:v>103.84</c:v>
                </c:pt>
                <c:pt idx="6699">
                  <c:v>104.27</c:v>
                </c:pt>
                <c:pt idx="6700">
                  <c:v>104.41</c:v>
                </c:pt>
                <c:pt idx="6701">
                  <c:v>105.31</c:v>
                </c:pt>
                <c:pt idx="6702">
                  <c:v>104.79</c:v>
                </c:pt>
                <c:pt idx="6703">
                  <c:v>105.17</c:v>
                </c:pt>
                <c:pt idx="6704">
                  <c:v>105.17</c:v>
                </c:pt>
                <c:pt idx="6705">
                  <c:v>105.17</c:v>
                </c:pt>
                <c:pt idx="6706">
                  <c:v>105.14</c:v>
                </c:pt>
                <c:pt idx="6707">
                  <c:v>105.42</c:v>
                </c:pt>
                <c:pt idx="6708">
                  <c:v>105.78</c:v>
                </c:pt>
                <c:pt idx="6709">
                  <c:v>106.3</c:v>
                </c:pt>
                <c:pt idx="6710">
                  <c:v>107.19</c:v>
                </c:pt>
                <c:pt idx="6711">
                  <c:v>107.19</c:v>
                </c:pt>
                <c:pt idx="6712">
                  <c:v>107.19</c:v>
                </c:pt>
                <c:pt idx="6713">
                  <c:v>107.39</c:v>
                </c:pt>
                <c:pt idx="6714">
                  <c:v>107.24</c:v>
                </c:pt>
                <c:pt idx="6715">
                  <c:v>106.25</c:v>
                </c:pt>
                <c:pt idx="6716">
                  <c:v>105.6</c:v>
                </c:pt>
                <c:pt idx="6717">
                  <c:v>105.47</c:v>
                </c:pt>
                <c:pt idx="6718">
                  <c:v>105.47</c:v>
                </c:pt>
                <c:pt idx="6719">
                  <c:v>105.47</c:v>
                </c:pt>
                <c:pt idx="6720">
                  <c:v>105.27</c:v>
                </c:pt>
                <c:pt idx="6721">
                  <c:v>105.94</c:v>
                </c:pt>
                <c:pt idx="6722">
                  <c:v>105.89</c:v>
                </c:pt>
                <c:pt idx="6723">
                  <c:v>106.5</c:v>
                </c:pt>
                <c:pt idx="6724">
                  <c:v>105.67</c:v>
                </c:pt>
                <c:pt idx="6725">
                  <c:v>105.67</c:v>
                </c:pt>
                <c:pt idx="6726">
                  <c:v>105.67</c:v>
                </c:pt>
                <c:pt idx="6727">
                  <c:v>105.9</c:v>
                </c:pt>
                <c:pt idx="6728">
                  <c:v>105.53</c:v>
                </c:pt>
                <c:pt idx="6729">
                  <c:v>104.21</c:v>
                </c:pt>
                <c:pt idx="6730">
                  <c:v>104.31</c:v>
                </c:pt>
                <c:pt idx="6731">
                  <c:v>105.23</c:v>
                </c:pt>
                <c:pt idx="6732">
                  <c:v>105.23</c:v>
                </c:pt>
                <c:pt idx="6733">
                  <c:v>105.23</c:v>
                </c:pt>
                <c:pt idx="6734">
                  <c:v>105.61</c:v>
                </c:pt>
                <c:pt idx="6735">
                  <c:v>104.63</c:v>
                </c:pt>
                <c:pt idx="6736">
                  <c:v>104.05</c:v>
                </c:pt>
                <c:pt idx="6737">
                  <c:v>104.73</c:v>
                </c:pt>
                <c:pt idx="6738">
                  <c:v>104.22</c:v>
                </c:pt>
                <c:pt idx="6739">
                  <c:v>104.22</c:v>
                </c:pt>
                <c:pt idx="6740">
                  <c:v>104.22</c:v>
                </c:pt>
                <c:pt idx="6741">
                  <c:v>105.46</c:v>
                </c:pt>
                <c:pt idx="6742">
                  <c:v>106.12</c:v>
                </c:pt>
                <c:pt idx="6743">
                  <c:v>105.46</c:v>
                </c:pt>
                <c:pt idx="6744">
                  <c:v>102.75</c:v>
                </c:pt>
                <c:pt idx="6745">
                  <c:v>102.13</c:v>
                </c:pt>
                <c:pt idx="6746">
                  <c:v>102.13</c:v>
                </c:pt>
                <c:pt idx="6747">
                  <c:v>102.13</c:v>
                </c:pt>
                <c:pt idx="6748">
                  <c:v>100.63</c:v>
                </c:pt>
                <c:pt idx="6749">
                  <c:v>101.29</c:v>
                </c:pt>
                <c:pt idx="6750">
                  <c:v>101.84</c:v>
                </c:pt>
                <c:pt idx="6751">
                  <c:v>102.38</c:v>
                </c:pt>
                <c:pt idx="6752">
                  <c:v>102.02</c:v>
                </c:pt>
                <c:pt idx="6753">
                  <c:v>102.02</c:v>
                </c:pt>
                <c:pt idx="6754">
                  <c:v>102.02</c:v>
                </c:pt>
                <c:pt idx="6755">
                  <c:v>102.68</c:v>
                </c:pt>
                <c:pt idx="6756">
                  <c:v>102.88</c:v>
                </c:pt>
                <c:pt idx="6757">
                  <c:v>103.38</c:v>
                </c:pt>
                <c:pt idx="6758">
                  <c:v>103.41</c:v>
                </c:pt>
                <c:pt idx="6759">
                  <c:v>104</c:v>
                </c:pt>
                <c:pt idx="6760">
                  <c:v>104</c:v>
                </c:pt>
                <c:pt idx="6761">
                  <c:v>104</c:v>
                </c:pt>
                <c:pt idx="6762">
                  <c:v>103.81</c:v>
                </c:pt>
                <c:pt idx="6763">
                  <c:v>104.36</c:v>
                </c:pt>
                <c:pt idx="6764">
                  <c:v>104.88</c:v>
                </c:pt>
                <c:pt idx="6765">
                  <c:v>106.62</c:v>
                </c:pt>
                <c:pt idx="6766">
                  <c:v>106.92</c:v>
                </c:pt>
                <c:pt idx="6767">
                  <c:v>106.92</c:v>
                </c:pt>
                <c:pt idx="6768">
                  <c:v>106.92</c:v>
                </c:pt>
                <c:pt idx="6769">
                  <c:v>107.2</c:v>
                </c:pt>
                <c:pt idx="6770">
                  <c:v>107.41</c:v>
                </c:pt>
                <c:pt idx="6771">
                  <c:v>107.53</c:v>
                </c:pt>
                <c:pt idx="6772">
                  <c:v>107.18</c:v>
                </c:pt>
                <c:pt idx="6773">
                  <c:v>105.31</c:v>
                </c:pt>
                <c:pt idx="6774">
                  <c:v>105.31</c:v>
                </c:pt>
                <c:pt idx="6775">
                  <c:v>105.31</c:v>
                </c:pt>
                <c:pt idx="6776">
                  <c:v>105.73</c:v>
                </c:pt>
                <c:pt idx="6777">
                  <c:v>105.27</c:v>
                </c:pt>
                <c:pt idx="6778">
                  <c:v>106.1</c:v>
                </c:pt>
                <c:pt idx="6779">
                  <c:v>106.5</c:v>
                </c:pt>
                <c:pt idx="6780">
                  <c:v>106.41</c:v>
                </c:pt>
                <c:pt idx="6781">
                  <c:v>106.41</c:v>
                </c:pt>
                <c:pt idx="6782">
                  <c:v>106.41</c:v>
                </c:pt>
                <c:pt idx="6783">
                  <c:v>106.11</c:v>
                </c:pt>
                <c:pt idx="6784">
                  <c:v>106.92</c:v>
                </c:pt>
                <c:pt idx="6785">
                  <c:v>106.57</c:v>
                </c:pt>
                <c:pt idx="6786">
                  <c:v>107.89</c:v>
                </c:pt>
                <c:pt idx="6787">
                  <c:v>108.62</c:v>
                </c:pt>
                <c:pt idx="6788">
                  <c:v>108.62</c:v>
                </c:pt>
                <c:pt idx="6789">
                  <c:v>108.62</c:v>
                </c:pt>
                <c:pt idx="6790">
                  <c:v>108.8</c:v>
                </c:pt>
                <c:pt idx="6791">
                  <c:v>108.48</c:v>
                </c:pt>
                <c:pt idx="6792">
                  <c:v>108.02</c:v>
                </c:pt>
                <c:pt idx="6793">
                  <c:v>108.31</c:v>
                </c:pt>
                <c:pt idx="6794">
                  <c:v>107.9</c:v>
                </c:pt>
                <c:pt idx="6795">
                  <c:v>107.9</c:v>
                </c:pt>
                <c:pt idx="6796">
                  <c:v>107.9</c:v>
                </c:pt>
                <c:pt idx="6797">
                  <c:v>108.45</c:v>
                </c:pt>
                <c:pt idx="6798">
                  <c:v>109.12</c:v>
                </c:pt>
                <c:pt idx="6799">
                  <c:v>109.23</c:v>
                </c:pt>
                <c:pt idx="6800">
                  <c:v>107.38</c:v>
                </c:pt>
                <c:pt idx="6801">
                  <c:v>107.43</c:v>
                </c:pt>
                <c:pt idx="6802">
                  <c:v>107.43</c:v>
                </c:pt>
                <c:pt idx="6803">
                  <c:v>107.43</c:v>
                </c:pt>
                <c:pt idx="6804">
                  <c:v>107.34</c:v>
                </c:pt>
                <c:pt idx="6805">
                  <c:v>107.25</c:v>
                </c:pt>
                <c:pt idx="6806">
                  <c:v>107.03</c:v>
                </c:pt>
                <c:pt idx="6807">
                  <c:v>107.43</c:v>
                </c:pt>
                <c:pt idx="6808">
                  <c:v>108.32</c:v>
                </c:pt>
                <c:pt idx="6809">
                  <c:v>108.32</c:v>
                </c:pt>
                <c:pt idx="6810">
                  <c:v>108.32</c:v>
                </c:pt>
                <c:pt idx="6811">
                  <c:v>108.05</c:v>
                </c:pt>
                <c:pt idx="6812">
                  <c:v>106.05</c:v>
                </c:pt>
                <c:pt idx="6813">
                  <c:v>106.05</c:v>
                </c:pt>
                <c:pt idx="6814">
                  <c:v>106.5</c:v>
                </c:pt>
                <c:pt idx="6815">
                  <c:v>105.89</c:v>
                </c:pt>
                <c:pt idx="6816">
                  <c:v>105.89</c:v>
                </c:pt>
                <c:pt idx="6817">
                  <c:v>105.89</c:v>
                </c:pt>
                <c:pt idx="6818">
                  <c:v>105.9</c:v>
                </c:pt>
                <c:pt idx="6819">
                  <c:v>106.55</c:v>
                </c:pt>
                <c:pt idx="6820">
                  <c:v>107.42</c:v>
                </c:pt>
                <c:pt idx="6821">
                  <c:v>107.61</c:v>
                </c:pt>
                <c:pt idx="6822">
                  <c:v>107.88</c:v>
                </c:pt>
                <c:pt idx="6823">
                  <c:v>107.88</c:v>
                </c:pt>
                <c:pt idx="6824">
                  <c:v>107.88</c:v>
                </c:pt>
                <c:pt idx="6825">
                  <c:v>109.17</c:v>
                </c:pt>
                <c:pt idx="6826">
                  <c:v>109.81</c:v>
                </c:pt>
                <c:pt idx="6827">
                  <c:v>109.54</c:v>
                </c:pt>
                <c:pt idx="6828">
                  <c:v>109.61</c:v>
                </c:pt>
                <c:pt idx="6829">
                  <c:v>109.55</c:v>
                </c:pt>
                <c:pt idx="6830">
                  <c:v>109.55</c:v>
                </c:pt>
                <c:pt idx="6831">
                  <c:v>109.55</c:v>
                </c:pt>
                <c:pt idx="6832">
                  <c:v>109.39</c:v>
                </c:pt>
                <c:pt idx="6833">
                  <c:v>110.06</c:v>
                </c:pt>
                <c:pt idx="6834">
                  <c:v>111.49</c:v>
                </c:pt>
                <c:pt idx="6835">
                  <c:v>111.9</c:v>
                </c:pt>
                <c:pt idx="6836">
                  <c:v>111.35</c:v>
                </c:pt>
                <c:pt idx="6837">
                  <c:v>111.35</c:v>
                </c:pt>
                <c:pt idx="6838">
                  <c:v>111.35</c:v>
                </c:pt>
                <c:pt idx="6839">
                  <c:v>111.57</c:v>
                </c:pt>
                <c:pt idx="6840">
                  <c:v>111.43</c:v>
                </c:pt>
                <c:pt idx="6841">
                  <c:v>111.25</c:v>
                </c:pt>
                <c:pt idx="6842">
                  <c:v>111.65</c:v>
                </c:pt>
                <c:pt idx="6843">
                  <c:v>111.2</c:v>
                </c:pt>
                <c:pt idx="6844">
                  <c:v>111.2</c:v>
                </c:pt>
                <c:pt idx="6845">
                  <c:v>111.2</c:v>
                </c:pt>
                <c:pt idx="6846">
                  <c:v>110.42</c:v>
                </c:pt>
                <c:pt idx="6847">
                  <c:v>111.45</c:v>
                </c:pt>
                <c:pt idx="6848">
                  <c:v>111.37</c:v>
                </c:pt>
                <c:pt idx="6849">
                  <c:v>110.33</c:v>
                </c:pt>
                <c:pt idx="6850">
                  <c:v>110.78</c:v>
                </c:pt>
                <c:pt idx="6851">
                  <c:v>110.78</c:v>
                </c:pt>
                <c:pt idx="6852">
                  <c:v>110.78</c:v>
                </c:pt>
                <c:pt idx="6853">
                  <c:v>109.92</c:v>
                </c:pt>
                <c:pt idx="6854">
                  <c:v>108.26</c:v>
                </c:pt>
                <c:pt idx="6855">
                  <c:v>108.36</c:v>
                </c:pt>
                <c:pt idx="6856">
                  <c:v>110.25</c:v>
                </c:pt>
                <c:pt idx="6857">
                  <c:v>111.13</c:v>
                </c:pt>
                <c:pt idx="6858">
                  <c:v>111.13</c:v>
                </c:pt>
                <c:pt idx="6859">
                  <c:v>111.13</c:v>
                </c:pt>
                <c:pt idx="6860">
                  <c:v>111.6</c:v>
                </c:pt>
                <c:pt idx="6861">
                  <c:v>111.1</c:v>
                </c:pt>
                <c:pt idx="6862">
                  <c:v>111.93</c:v>
                </c:pt>
                <c:pt idx="6863">
                  <c:v>112.04</c:v>
                </c:pt>
                <c:pt idx="6864">
                  <c:v>113.77</c:v>
                </c:pt>
                <c:pt idx="6865">
                  <c:v>113.77</c:v>
                </c:pt>
                <c:pt idx="6866">
                  <c:v>113.77</c:v>
                </c:pt>
                <c:pt idx="6867">
                  <c:v>114.4</c:v>
                </c:pt>
                <c:pt idx="6868">
                  <c:v>114.29</c:v>
                </c:pt>
                <c:pt idx="6869">
                  <c:v>113.54</c:v>
                </c:pt>
                <c:pt idx="6870">
                  <c:v>114.01</c:v>
                </c:pt>
                <c:pt idx="6871">
                  <c:v>114.21</c:v>
                </c:pt>
                <c:pt idx="6872">
                  <c:v>114.21</c:v>
                </c:pt>
                <c:pt idx="6873">
                  <c:v>114.21</c:v>
                </c:pt>
                <c:pt idx="6874">
                  <c:v>114.46</c:v>
                </c:pt>
                <c:pt idx="6875">
                  <c:v>114.9</c:v>
                </c:pt>
                <c:pt idx="6876">
                  <c:v>114.68</c:v>
                </c:pt>
                <c:pt idx="6877">
                  <c:v>114.34</c:v>
                </c:pt>
                <c:pt idx="6878">
                  <c:v>114.23</c:v>
                </c:pt>
                <c:pt idx="6879">
                  <c:v>114.23</c:v>
                </c:pt>
                <c:pt idx="6880">
                  <c:v>114.23</c:v>
                </c:pt>
                <c:pt idx="6881">
                  <c:v>114.47</c:v>
                </c:pt>
                <c:pt idx="6882">
                  <c:v>114.52</c:v>
                </c:pt>
                <c:pt idx="6883">
                  <c:v>115.43</c:v>
                </c:pt>
                <c:pt idx="6884">
                  <c:v>113.94</c:v>
                </c:pt>
                <c:pt idx="6885">
                  <c:v>114.83</c:v>
                </c:pt>
                <c:pt idx="6886">
                  <c:v>114.83</c:v>
                </c:pt>
                <c:pt idx="6887">
                  <c:v>114.83</c:v>
                </c:pt>
                <c:pt idx="6888">
                  <c:v>115.06</c:v>
                </c:pt>
                <c:pt idx="6889">
                  <c:v>115.39</c:v>
                </c:pt>
                <c:pt idx="6890">
                  <c:v>116.48</c:v>
                </c:pt>
                <c:pt idx="6891">
                  <c:v>116.27</c:v>
                </c:pt>
                <c:pt idx="6892">
                  <c:v>116.81</c:v>
                </c:pt>
                <c:pt idx="6893">
                  <c:v>116.81</c:v>
                </c:pt>
                <c:pt idx="6894">
                  <c:v>116.81</c:v>
                </c:pt>
                <c:pt idx="6895">
                  <c:v>116.05</c:v>
                </c:pt>
                <c:pt idx="6896">
                  <c:v>115.5</c:v>
                </c:pt>
                <c:pt idx="6897">
                  <c:v>115.24</c:v>
                </c:pt>
                <c:pt idx="6898">
                  <c:v>116.2</c:v>
                </c:pt>
                <c:pt idx="6899">
                  <c:v>116.22</c:v>
                </c:pt>
                <c:pt idx="6900">
                  <c:v>116.22</c:v>
                </c:pt>
                <c:pt idx="6901">
                  <c:v>116.22</c:v>
                </c:pt>
                <c:pt idx="6902">
                  <c:v>116.2</c:v>
                </c:pt>
                <c:pt idx="6903">
                  <c:v>116.64</c:v>
                </c:pt>
                <c:pt idx="6904">
                  <c:v>117.53</c:v>
                </c:pt>
                <c:pt idx="6905">
                  <c:v>117.75</c:v>
                </c:pt>
                <c:pt idx="6906">
                  <c:v>118.17</c:v>
                </c:pt>
                <c:pt idx="6907">
                  <c:v>118.17</c:v>
                </c:pt>
                <c:pt idx="6908">
                  <c:v>118.17</c:v>
                </c:pt>
                <c:pt idx="6909">
                  <c:v>117.73</c:v>
                </c:pt>
                <c:pt idx="6910">
                  <c:v>117.99</c:v>
                </c:pt>
                <c:pt idx="6911">
                  <c:v>118.09</c:v>
                </c:pt>
                <c:pt idx="6912">
                  <c:v>117.85</c:v>
                </c:pt>
                <c:pt idx="6913">
                  <c:v>118.63</c:v>
                </c:pt>
                <c:pt idx="6914">
                  <c:v>118.63</c:v>
                </c:pt>
                <c:pt idx="6915">
                  <c:v>118.63</c:v>
                </c:pt>
                <c:pt idx="6916">
                  <c:v>119.12</c:v>
                </c:pt>
                <c:pt idx="6917">
                  <c:v>118.99</c:v>
                </c:pt>
                <c:pt idx="6918">
                  <c:v>118.04</c:v>
                </c:pt>
                <c:pt idx="6919">
                  <c:v>117.25</c:v>
                </c:pt>
                <c:pt idx="6920">
                  <c:v>117.06</c:v>
                </c:pt>
                <c:pt idx="6921">
                  <c:v>117.06</c:v>
                </c:pt>
                <c:pt idx="6922">
                  <c:v>117.06</c:v>
                </c:pt>
                <c:pt idx="6923">
                  <c:v>118.01</c:v>
                </c:pt>
                <c:pt idx="6924">
                  <c:v>118.13</c:v>
                </c:pt>
                <c:pt idx="6925">
                  <c:v>119.15</c:v>
                </c:pt>
                <c:pt idx="6926">
                  <c:v>119.38</c:v>
                </c:pt>
                <c:pt idx="6927">
                  <c:v>120.38</c:v>
                </c:pt>
                <c:pt idx="6928">
                  <c:v>120.38</c:v>
                </c:pt>
                <c:pt idx="6929">
                  <c:v>120.38</c:v>
                </c:pt>
                <c:pt idx="6930">
                  <c:v>121.95</c:v>
                </c:pt>
                <c:pt idx="6931">
                  <c:v>122.11</c:v>
                </c:pt>
                <c:pt idx="6932">
                  <c:v>122.12</c:v>
                </c:pt>
                <c:pt idx="6933">
                  <c:v>122.5</c:v>
                </c:pt>
                <c:pt idx="6934">
                  <c:v>122.44</c:v>
                </c:pt>
                <c:pt idx="6935">
                  <c:v>122.44</c:v>
                </c:pt>
                <c:pt idx="6936">
                  <c:v>122.44</c:v>
                </c:pt>
                <c:pt idx="6937">
                  <c:v>122.41</c:v>
                </c:pt>
                <c:pt idx="6938">
                  <c:v>123.16</c:v>
                </c:pt>
                <c:pt idx="6939">
                  <c:v>123.16</c:v>
                </c:pt>
                <c:pt idx="6940">
                  <c:v>121.89</c:v>
                </c:pt>
                <c:pt idx="6941">
                  <c:v>121.48</c:v>
                </c:pt>
                <c:pt idx="6942">
                  <c:v>121.48</c:v>
                </c:pt>
                <c:pt idx="6943">
                  <c:v>121.48</c:v>
                </c:pt>
                <c:pt idx="6944">
                  <c:v>121.23</c:v>
                </c:pt>
                <c:pt idx="6945">
                  <c:v>122.08</c:v>
                </c:pt>
                <c:pt idx="6946">
                  <c:v>122.53</c:v>
                </c:pt>
                <c:pt idx="6947">
                  <c:v>121.83</c:v>
                </c:pt>
                <c:pt idx="6948">
                  <c:v>122.16</c:v>
                </c:pt>
                <c:pt idx="6949">
                  <c:v>122.16</c:v>
                </c:pt>
                <c:pt idx="6950">
                  <c:v>122.16</c:v>
                </c:pt>
                <c:pt idx="6951">
                  <c:v>121.14</c:v>
                </c:pt>
                <c:pt idx="6952">
                  <c:v>122.79</c:v>
                </c:pt>
                <c:pt idx="6953">
                  <c:v>124.17</c:v>
                </c:pt>
                <c:pt idx="6954">
                  <c:v>124.04</c:v>
                </c:pt>
                <c:pt idx="6955">
                  <c:v>123.38</c:v>
                </c:pt>
                <c:pt idx="6956">
                  <c:v>123.38</c:v>
                </c:pt>
                <c:pt idx="6957">
                  <c:v>123.38</c:v>
                </c:pt>
                <c:pt idx="6958">
                  <c:v>123.32</c:v>
                </c:pt>
                <c:pt idx="6959">
                  <c:v>123.79</c:v>
                </c:pt>
                <c:pt idx="6960">
                  <c:v>123.99</c:v>
                </c:pt>
                <c:pt idx="6961">
                  <c:v>123.42</c:v>
                </c:pt>
                <c:pt idx="6962">
                  <c:v>121.06</c:v>
                </c:pt>
                <c:pt idx="6963">
                  <c:v>121.06</c:v>
                </c:pt>
                <c:pt idx="6964">
                  <c:v>121.06</c:v>
                </c:pt>
                <c:pt idx="6965">
                  <c:v>119.69</c:v>
                </c:pt>
                <c:pt idx="6966">
                  <c:v>119.03</c:v>
                </c:pt>
                <c:pt idx="6967">
                  <c:v>118.35</c:v>
                </c:pt>
                <c:pt idx="6968">
                  <c:v>119.62</c:v>
                </c:pt>
                <c:pt idx="6969">
                  <c:v>119.78</c:v>
                </c:pt>
                <c:pt idx="6970">
                  <c:v>119.78</c:v>
                </c:pt>
                <c:pt idx="6971">
                  <c:v>119.78</c:v>
                </c:pt>
                <c:pt idx="6972">
                  <c:v>117.5</c:v>
                </c:pt>
                <c:pt idx="6973">
                  <c:v>117.51</c:v>
                </c:pt>
                <c:pt idx="6974">
                  <c:v>117.67</c:v>
                </c:pt>
                <c:pt idx="6975">
                  <c:v>119.06</c:v>
                </c:pt>
                <c:pt idx="6976">
                  <c:v>120.68</c:v>
                </c:pt>
                <c:pt idx="6977">
                  <c:v>120.68</c:v>
                </c:pt>
                <c:pt idx="6978">
                  <c:v>120.68</c:v>
                </c:pt>
                <c:pt idx="6979">
                  <c:v>121.24</c:v>
                </c:pt>
                <c:pt idx="6980">
                  <c:v>122.51</c:v>
                </c:pt>
                <c:pt idx="6981">
                  <c:v>122.93</c:v>
                </c:pt>
                <c:pt idx="6982">
                  <c:v>123.78</c:v>
                </c:pt>
                <c:pt idx="6983">
                  <c:v>123.97</c:v>
                </c:pt>
                <c:pt idx="6984">
                  <c:v>123.97</c:v>
                </c:pt>
                <c:pt idx="6985">
                  <c:v>123.97</c:v>
                </c:pt>
                <c:pt idx="6986">
                  <c:v>124.09</c:v>
                </c:pt>
                <c:pt idx="6987">
                  <c:v>124.55</c:v>
                </c:pt>
                <c:pt idx="6988">
                  <c:v>124.03</c:v>
                </c:pt>
                <c:pt idx="6989">
                  <c:v>124.06</c:v>
                </c:pt>
                <c:pt idx="6990">
                  <c:v>124.01</c:v>
                </c:pt>
                <c:pt idx="6991">
                  <c:v>124.01</c:v>
                </c:pt>
                <c:pt idx="6992">
                  <c:v>124.01</c:v>
                </c:pt>
                <c:pt idx="6993">
                  <c:v>124.68</c:v>
                </c:pt>
                <c:pt idx="6994">
                  <c:v>124.5</c:v>
                </c:pt>
                <c:pt idx="6995">
                  <c:v>124.61</c:v>
                </c:pt>
                <c:pt idx="6996">
                  <c:v>125.33</c:v>
                </c:pt>
                <c:pt idx="6997">
                  <c:v>125.28</c:v>
                </c:pt>
                <c:pt idx="6998">
                  <c:v>125.28</c:v>
                </c:pt>
                <c:pt idx="6999">
                  <c:v>125.28</c:v>
                </c:pt>
                <c:pt idx="7000">
                  <c:v>123.92</c:v>
                </c:pt>
                <c:pt idx="7001">
                  <c:v>125.75</c:v>
                </c:pt>
                <c:pt idx="7002">
                  <c:v>125.99</c:v>
                </c:pt>
                <c:pt idx="7003">
                  <c:v>126.15</c:v>
                </c:pt>
                <c:pt idx="7004">
                  <c:v>125.72</c:v>
                </c:pt>
                <c:pt idx="7005">
                  <c:v>125.72</c:v>
                </c:pt>
                <c:pt idx="7006">
                  <c:v>125.72</c:v>
                </c:pt>
                <c:pt idx="7007">
                  <c:v>125.47</c:v>
                </c:pt>
                <c:pt idx="7008">
                  <c:v>125.19</c:v>
                </c:pt>
                <c:pt idx="7009">
                  <c:v>125.25</c:v>
                </c:pt>
                <c:pt idx="7010">
                  <c:v>123.55</c:v>
                </c:pt>
                <c:pt idx="7011">
                  <c:v>122.51</c:v>
                </c:pt>
                <c:pt idx="7012">
                  <c:v>122.51</c:v>
                </c:pt>
                <c:pt idx="7013">
                  <c:v>122.51</c:v>
                </c:pt>
                <c:pt idx="7014">
                  <c:v>123.87</c:v>
                </c:pt>
                <c:pt idx="7015">
                  <c:v>125.46</c:v>
                </c:pt>
                <c:pt idx="7016">
                  <c:v>124.81</c:v>
                </c:pt>
                <c:pt idx="7017">
                  <c:v>125.24</c:v>
                </c:pt>
                <c:pt idx="7018">
                  <c:v>124.68</c:v>
                </c:pt>
                <c:pt idx="7019">
                  <c:v>124.68</c:v>
                </c:pt>
                <c:pt idx="7020">
                  <c:v>124.68</c:v>
                </c:pt>
                <c:pt idx="7021">
                  <c:v>124.36</c:v>
                </c:pt>
                <c:pt idx="7022">
                  <c:v>125.16</c:v>
                </c:pt>
                <c:pt idx="7023">
                  <c:v>124.02</c:v>
                </c:pt>
                <c:pt idx="7024">
                  <c:v>123.48</c:v>
                </c:pt>
                <c:pt idx="7025">
                  <c:v>123.95</c:v>
                </c:pt>
                <c:pt idx="7026">
                  <c:v>123.95</c:v>
                </c:pt>
                <c:pt idx="7027">
                  <c:v>123.95</c:v>
                </c:pt>
                <c:pt idx="7028">
                  <c:v>125</c:v>
                </c:pt>
                <c:pt idx="7029">
                  <c:v>126.53</c:v>
                </c:pt>
                <c:pt idx="7030">
                  <c:v>126.49</c:v>
                </c:pt>
                <c:pt idx="7031">
                  <c:v>125.75</c:v>
                </c:pt>
                <c:pt idx="7032">
                  <c:v>123.3</c:v>
                </c:pt>
                <c:pt idx="7033">
                  <c:v>123.3</c:v>
                </c:pt>
                <c:pt idx="7034">
                  <c:v>123.3</c:v>
                </c:pt>
                <c:pt idx="7035">
                  <c:v>122.19</c:v>
                </c:pt>
                <c:pt idx="7036">
                  <c:v>123.09</c:v>
                </c:pt>
                <c:pt idx="7037">
                  <c:v>124.69</c:v>
                </c:pt>
                <c:pt idx="7038">
                  <c:v>122.02</c:v>
                </c:pt>
                <c:pt idx="7039">
                  <c:v>120.37</c:v>
                </c:pt>
                <c:pt idx="7040">
                  <c:v>120.37</c:v>
                </c:pt>
                <c:pt idx="7041">
                  <c:v>120.37</c:v>
                </c:pt>
                <c:pt idx="7042">
                  <c:v>121.25</c:v>
                </c:pt>
                <c:pt idx="7043">
                  <c:v>121.71</c:v>
                </c:pt>
                <c:pt idx="7044">
                  <c:v>123.03</c:v>
                </c:pt>
                <c:pt idx="7045">
                  <c:v>122.86</c:v>
                </c:pt>
                <c:pt idx="7046">
                  <c:v>122.94</c:v>
                </c:pt>
                <c:pt idx="7047">
                  <c:v>122.94</c:v>
                </c:pt>
                <c:pt idx="7048">
                  <c:v>122.94</c:v>
                </c:pt>
                <c:pt idx="7049">
                  <c:v>123.35</c:v>
                </c:pt>
                <c:pt idx="7050">
                  <c:v>123.82</c:v>
                </c:pt>
                <c:pt idx="7051">
                  <c:v>122.84</c:v>
                </c:pt>
                <c:pt idx="7052">
                  <c:v>123.77</c:v>
                </c:pt>
                <c:pt idx="7053">
                  <c:v>122.17</c:v>
                </c:pt>
                <c:pt idx="7054">
                  <c:v>122.17</c:v>
                </c:pt>
                <c:pt idx="7055">
                  <c:v>122.17</c:v>
                </c:pt>
                <c:pt idx="7056">
                  <c:v>122.77</c:v>
                </c:pt>
                <c:pt idx="7057">
                  <c:v>123.69</c:v>
                </c:pt>
                <c:pt idx="7058">
                  <c:v>124.14</c:v>
                </c:pt>
                <c:pt idx="7059">
                  <c:v>124.31</c:v>
                </c:pt>
                <c:pt idx="7060">
                  <c:v>124.05</c:v>
                </c:pt>
                <c:pt idx="7061">
                  <c:v>124.05</c:v>
                </c:pt>
                <c:pt idx="7062">
                  <c:v>124.05</c:v>
                </c:pt>
                <c:pt idx="7063">
                  <c:v>124.4</c:v>
                </c:pt>
                <c:pt idx="7064">
                  <c:v>123.25</c:v>
                </c:pt>
                <c:pt idx="7065">
                  <c:v>122.74</c:v>
                </c:pt>
                <c:pt idx="7066">
                  <c:v>122.86</c:v>
                </c:pt>
                <c:pt idx="7067">
                  <c:v>122.94</c:v>
                </c:pt>
                <c:pt idx="7068">
                  <c:v>122.94</c:v>
                </c:pt>
                <c:pt idx="7069">
                  <c:v>122.94</c:v>
                </c:pt>
                <c:pt idx="7070">
                  <c:v>124.61</c:v>
                </c:pt>
                <c:pt idx="7071">
                  <c:v>124.75</c:v>
                </c:pt>
                <c:pt idx="7072">
                  <c:v>124.17</c:v>
                </c:pt>
                <c:pt idx="7073">
                  <c:v>123.2</c:v>
                </c:pt>
                <c:pt idx="7074">
                  <c:v>123.7</c:v>
                </c:pt>
                <c:pt idx="7075">
                  <c:v>123.7</c:v>
                </c:pt>
                <c:pt idx="7076">
                  <c:v>123.7</c:v>
                </c:pt>
                <c:pt idx="7077">
                  <c:v>124.56</c:v>
                </c:pt>
                <c:pt idx="7078">
                  <c:v>124.08</c:v>
                </c:pt>
                <c:pt idx="7079">
                  <c:v>124.96</c:v>
                </c:pt>
                <c:pt idx="7080">
                  <c:v>125.27</c:v>
                </c:pt>
                <c:pt idx="7081">
                  <c:v>126.36</c:v>
                </c:pt>
                <c:pt idx="7082">
                  <c:v>126.36</c:v>
                </c:pt>
                <c:pt idx="7083">
                  <c:v>126.36</c:v>
                </c:pt>
                <c:pt idx="7084">
                  <c:v>126.57</c:v>
                </c:pt>
                <c:pt idx="7085">
                  <c:v>127.7</c:v>
                </c:pt>
                <c:pt idx="7086">
                  <c:v>127.41</c:v>
                </c:pt>
                <c:pt idx="7087">
                  <c:v>128.15</c:v>
                </c:pt>
                <c:pt idx="7088">
                  <c:v>128.22</c:v>
                </c:pt>
                <c:pt idx="7089">
                  <c:v>128.22</c:v>
                </c:pt>
                <c:pt idx="7090">
                  <c:v>128.22</c:v>
                </c:pt>
                <c:pt idx="7091">
                  <c:v>128.09</c:v>
                </c:pt>
                <c:pt idx="7092">
                  <c:v>128.04</c:v>
                </c:pt>
                <c:pt idx="7093">
                  <c:v>128.37</c:v>
                </c:pt>
                <c:pt idx="7094">
                  <c:v>129.28</c:v>
                </c:pt>
                <c:pt idx="7095">
                  <c:v>129.80000000000001</c:v>
                </c:pt>
                <c:pt idx="7096">
                  <c:v>129.80000000000001</c:v>
                </c:pt>
                <c:pt idx="7097">
                  <c:v>129.80000000000001</c:v>
                </c:pt>
                <c:pt idx="7098">
                  <c:v>130.16999999999999</c:v>
                </c:pt>
                <c:pt idx="7099">
                  <c:v>130.29</c:v>
                </c:pt>
                <c:pt idx="7100">
                  <c:v>130.09</c:v>
                </c:pt>
                <c:pt idx="7101">
                  <c:v>129.07</c:v>
                </c:pt>
                <c:pt idx="7102">
                  <c:v>129.80000000000001</c:v>
                </c:pt>
                <c:pt idx="7103">
                  <c:v>129.80000000000001</c:v>
                </c:pt>
                <c:pt idx="7104">
                  <c:v>129.80000000000001</c:v>
                </c:pt>
                <c:pt idx="7105">
                  <c:v>129.86000000000001</c:v>
                </c:pt>
                <c:pt idx="7106">
                  <c:v>130.13</c:v>
                </c:pt>
                <c:pt idx="7107">
                  <c:v>130.84</c:v>
                </c:pt>
                <c:pt idx="7108">
                  <c:v>130.87</c:v>
                </c:pt>
                <c:pt idx="7109">
                  <c:v>130.41</c:v>
                </c:pt>
                <c:pt idx="7110">
                  <c:v>130.41</c:v>
                </c:pt>
                <c:pt idx="7111">
                  <c:v>130.41</c:v>
                </c:pt>
                <c:pt idx="7112">
                  <c:v>130.75</c:v>
                </c:pt>
                <c:pt idx="7113">
                  <c:v>130.11000000000001</c:v>
                </c:pt>
                <c:pt idx="7114">
                  <c:v>130.59</c:v>
                </c:pt>
                <c:pt idx="7115">
                  <c:v>130.38</c:v>
                </c:pt>
                <c:pt idx="7116">
                  <c:v>130.96</c:v>
                </c:pt>
                <c:pt idx="7117">
                  <c:v>130.96</c:v>
                </c:pt>
                <c:pt idx="7118">
                  <c:v>130.96</c:v>
                </c:pt>
                <c:pt idx="7119">
                  <c:v>131.27000000000001</c:v>
                </c:pt>
                <c:pt idx="7120">
                  <c:v>132.66999999999999</c:v>
                </c:pt>
                <c:pt idx="7121">
                  <c:v>132.69</c:v>
                </c:pt>
                <c:pt idx="7122">
                  <c:v>133.34</c:v>
                </c:pt>
                <c:pt idx="7123">
                  <c:v>133.38</c:v>
                </c:pt>
                <c:pt idx="7124">
                  <c:v>133.38</c:v>
                </c:pt>
                <c:pt idx="7125">
                  <c:v>133.38</c:v>
                </c:pt>
                <c:pt idx="7126">
                  <c:v>133.22</c:v>
                </c:pt>
                <c:pt idx="7127">
                  <c:v>131.87</c:v>
                </c:pt>
                <c:pt idx="7128">
                  <c:v>132.38</c:v>
                </c:pt>
                <c:pt idx="7129">
                  <c:v>131.84</c:v>
                </c:pt>
                <c:pt idx="7130">
                  <c:v>132.26</c:v>
                </c:pt>
                <c:pt idx="7131">
                  <c:v>132.26</c:v>
                </c:pt>
                <c:pt idx="7132">
                  <c:v>132.26</c:v>
                </c:pt>
                <c:pt idx="7133">
                  <c:v>133.31</c:v>
                </c:pt>
                <c:pt idx="7134">
                  <c:v>132.97</c:v>
                </c:pt>
                <c:pt idx="7135">
                  <c:v>134.06</c:v>
                </c:pt>
                <c:pt idx="7136">
                  <c:v>132.61000000000001</c:v>
                </c:pt>
                <c:pt idx="7137">
                  <c:v>134.18</c:v>
                </c:pt>
                <c:pt idx="7138">
                  <c:v>134.18</c:v>
                </c:pt>
                <c:pt idx="7139">
                  <c:v>134.18</c:v>
                </c:pt>
                <c:pt idx="7140">
                  <c:v>134.13</c:v>
                </c:pt>
                <c:pt idx="7141">
                  <c:v>135.31</c:v>
                </c:pt>
                <c:pt idx="7142">
                  <c:v>135.53</c:v>
                </c:pt>
                <c:pt idx="7143">
                  <c:v>135.66999999999999</c:v>
                </c:pt>
                <c:pt idx="7144">
                  <c:v>135.30000000000001</c:v>
                </c:pt>
                <c:pt idx="7145">
                  <c:v>135.30000000000001</c:v>
                </c:pt>
                <c:pt idx="7146">
                  <c:v>135.30000000000001</c:v>
                </c:pt>
                <c:pt idx="7147">
                  <c:v>135.47</c:v>
                </c:pt>
                <c:pt idx="7148">
                  <c:v>134.91</c:v>
                </c:pt>
                <c:pt idx="7149">
                  <c:v>135.33000000000001</c:v>
                </c:pt>
                <c:pt idx="7150">
                  <c:v>132.91</c:v>
                </c:pt>
                <c:pt idx="7151">
                  <c:v>132.35</c:v>
                </c:pt>
                <c:pt idx="7152">
                  <c:v>132.35</c:v>
                </c:pt>
                <c:pt idx="7153">
                  <c:v>132.35</c:v>
                </c:pt>
                <c:pt idx="7154">
                  <c:v>133</c:v>
                </c:pt>
                <c:pt idx="7155">
                  <c:v>131.86000000000001</c:v>
                </c:pt>
                <c:pt idx="7156">
                  <c:v>131.54</c:v>
                </c:pt>
                <c:pt idx="7157">
                  <c:v>131.11000000000001</c:v>
                </c:pt>
                <c:pt idx="7158">
                  <c:v>131.62</c:v>
                </c:pt>
                <c:pt idx="7159">
                  <c:v>131.62</c:v>
                </c:pt>
                <c:pt idx="7160">
                  <c:v>131.62</c:v>
                </c:pt>
                <c:pt idx="7161">
                  <c:v>132.6</c:v>
                </c:pt>
                <c:pt idx="7162">
                  <c:v>132.30000000000001</c:v>
                </c:pt>
                <c:pt idx="7163">
                  <c:v>133.58000000000001</c:v>
                </c:pt>
                <c:pt idx="7164">
                  <c:v>133.87</c:v>
                </c:pt>
                <c:pt idx="7165">
                  <c:v>133.93</c:v>
                </c:pt>
                <c:pt idx="7166">
                  <c:v>133.93</c:v>
                </c:pt>
                <c:pt idx="7167">
                  <c:v>133.93</c:v>
                </c:pt>
                <c:pt idx="7168">
                  <c:v>135.28</c:v>
                </c:pt>
                <c:pt idx="7169">
                  <c:v>136.15</c:v>
                </c:pt>
                <c:pt idx="7170">
                  <c:v>136.07</c:v>
                </c:pt>
                <c:pt idx="7171">
                  <c:v>136.75</c:v>
                </c:pt>
                <c:pt idx="7172">
                  <c:v>136.68</c:v>
                </c:pt>
                <c:pt idx="7173">
                  <c:v>136.68</c:v>
                </c:pt>
                <c:pt idx="7174">
                  <c:v>136.68</c:v>
                </c:pt>
                <c:pt idx="7175">
                  <c:v>136.88</c:v>
                </c:pt>
                <c:pt idx="7176">
                  <c:v>136.97999999999999</c:v>
                </c:pt>
                <c:pt idx="7177">
                  <c:v>136.93</c:v>
                </c:pt>
                <c:pt idx="7178">
                  <c:v>136.52000000000001</c:v>
                </c:pt>
                <c:pt idx="7179">
                  <c:v>137.12</c:v>
                </c:pt>
                <c:pt idx="7180">
                  <c:v>137.12</c:v>
                </c:pt>
                <c:pt idx="7181">
                  <c:v>137.12</c:v>
                </c:pt>
                <c:pt idx="7182">
                  <c:v>137.11000000000001</c:v>
                </c:pt>
                <c:pt idx="7183">
                  <c:v>137.47999999999999</c:v>
                </c:pt>
                <c:pt idx="7184">
                  <c:v>136.72999999999999</c:v>
                </c:pt>
                <c:pt idx="7185">
                  <c:v>136.55000000000001</c:v>
                </c:pt>
                <c:pt idx="7186">
                  <c:v>137.27000000000001</c:v>
                </c:pt>
                <c:pt idx="7187">
                  <c:v>137.27000000000001</c:v>
                </c:pt>
                <c:pt idx="7188">
                  <c:v>137.27000000000001</c:v>
                </c:pt>
                <c:pt idx="7189">
                  <c:v>137.53</c:v>
                </c:pt>
                <c:pt idx="7190">
                  <c:v>136.58000000000001</c:v>
                </c:pt>
                <c:pt idx="7191">
                  <c:v>137.58000000000001</c:v>
                </c:pt>
                <c:pt idx="7192">
                  <c:v>137.76</c:v>
                </c:pt>
                <c:pt idx="7193">
                  <c:v>137.19</c:v>
                </c:pt>
                <c:pt idx="7194">
                  <c:v>137.19</c:v>
                </c:pt>
                <c:pt idx="7195">
                  <c:v>137.19</c:v>
                </c:pt>
                <c:pt idx="7196">
                  <c:v>136.34</c:v>
                </c:pt>
                <c:pt idx="7197">
                  <c:v>137.06</c:v>
                </c:pt>
                <c:pt idx="7198">
                  <c:v>137.21</c:v>
                </c:pt>
                <c:pt idx="7199">
                  <c:v>138.15</c:v>
                </c:pt>
                <c:pt idx="7200">
                  <c:v>137.71</c:v>
                </c:pt>
                <c:pt idx="7201">
                  <c:v>137.71</c:v>
                </c:pt>
                <c:pt idx="7202">
                  <c:v>137.71</c:v>
                </c:pt>
                <c:pt idx="7203">
                  <c:v>136.69</c:v>
                </c:pt>
                <c:pt idx="7204">
                  <c:v>136.32</c:v>
                </c:pt>
                <c:pt idx="7205">
                  <c:v>137.06</c:v>
                </c:pt>
                <c:pt idx="7206">
                  <c:v>134.44</c:v>
                </c:pt>
                <c:pt idx="7207">
                  <c:v>135.76</c:v>
                </c:pt>
                <c:pt idx="7208">
                  <c:v>135.76</c:v>
                </c:pt>
                <c:pt idx="7209">
                  <c:v>135.76</c:v>
                </c:pt>
                <c:pt idx="7210">
                  <c:v>135.66</c:v>
                </c:pt>
                <c:pt idx="7211">
                  <c:v>135.72999999999999</c:v>
                </c:pt>
                <c:pt idx="7212">
                  <c:v>133.56</c:v>
                </c:pt>
                <c:pt idx="7213">
                  <c:v>133.34</c:v>
                </c:pt>
                <c:pt idx="7214">
                  <c:v>134.21</c:v>
                </c:pt>
                <c:pt idx="7215">
                  <c:v>134.21</c:v>
                </c:pt>
                <c:pt idx="7216">
                  <c:v>134.21</c:v>
                </c:pt>
                <c:pt idx="7217">
                  <c:v>134.44999999999999</c:v>
                </c:pt>
                <c:pt idx="7218">
                  <c:v>132.43</c:v>
                </c:pt>
                <c:pt idx="7219">
                  <c:v>134.33000000000001</c:v>
                </c:pt>
                <c:pt idx="7220">
                  <c:v>132.33000000000001</c:v>
                </c:pt>
                <c:pt idx="7221">
                  <c:v>128.66999999999999</c:v>
                </c:pt>
                <c:pt idx="7222">
                  <c:v>128.66999999999999</c:v>
                </c:pt>
                <c:pt idx="7223">
                  <c:v>128.66999999999999</c:v>
                </c:pt>
                <c:pt idx="7224">
                  <c:v>127.3</c:v>
                </c:pt>
                <c:pt idx="7225">
                  <c:v>127.5</c:v>
                </c:pt>
                <c:pt idx="7226">
                  <c:v>126.72</c:v>
                </c:pt>
                <c:pt idx="7227">
                  <c:v>125.98</c:v>
                </c:pt>
                <c:pt idx="7228">
                  <c:v>127.29</c:v>
                </c:pt>
                <c:pt idx="7229">
                  <c:v>127.29</c:v>
                </c:pt>
                <c:pt idx="7230">
                  <c:v>127.29</c:v>
                </c:pt>
                <c:pt idx="7231">
                  <c:v>128.15</c:v>
                </c:pt>
                <c:pt idx="7232">
                  <c:v>130.49</c:v>
                </c:pt>
                <c:pt idx="7233">
                  <c:v>129.99</c:v>
                </c:pt>
                <c:pt idx="7234">
                  <c:v>131.69</c:v>
                </c:pt>
                <c:pt idx="7235">
                  <c:v>132.63</c:v>
                </c:pt>
                <c:pt idx="7236">
                  <c:v>132.63</c:v>
                </c:pt>
                <c:pt idx="7237">
                  <c:v>132.63</c:v>
                </c:pt>
                <c:pt idx="7238">
                  <c:v>132.76</c:v>
                </c:pt>
                <c:pt idx="7239">
                  <c:v>134.44</c:v>
                </c:pt>
                <c:pt idx="7240">
                  <c:v>134.32</c:v>
                </c:pt>
                <c:pt idx="7241">
                  <c:v>134.69</c:v>
                </c:pt>
                <c:pt idx="7242">
                  <c:v>137.04</c:v>
                </c:pt>
                <c:pt idx="7243">
                  <c:v>137.04</c:v>
                </c:pt>
                <c:pt idx="7244">
                  <c:v>137.04</c:v>
                </c:pt>
                <c:pt idx="7245">
                  <c:v>137.29</c:v>
                </c:pt>
                <c:pt idx="7246">
                  <c:v>137.69999999999999</c:v>
                </c:pt>
                <c:pt idx="7247">
                  <c:v>137.91999999999999</c:v>
                </c:pt>
                <c:pt idx="7248">
                  <c:v>137.88</c:v>
                </c:pt>
                <c:pt idx="7249">
                  <c:v>137.69999999999999</c:v>
                </c:pt>
                <c:pt idx="7250">
                  <c:v>137.69999999999999</c:v>
                </c:pt>
                <c:pt idx="7251">
                  <c:v>137.69999999999999</c:v>
                </c:pt>
                <c:pt idx="7252">
                  <c:v>138.13999999999999</c:v>
                </c:pt>
                <c:pt idx="7253">
                  <c:v>138.32</c:v>
                </c:pt>
                <c:pt idx="7254">
                  <c:v>138.66</c:v>
                </c:pt>
                <c:pt idx="7255">
                  <c:v>139.38</c:v>
                </c:pt>
                <c:pt idx="7256">
                  <c:v>140.16</c:v>
                </c:pt>
                <c:pt idx="7257">
                  <c:v>140.16</c:v>
                </c:pt>
                <c:pt idx="7258">
                  <c:v>140.16</c:v>
                </c:pt>
                <c:pt idx="7259">
                  <c:v>139.71</c:v>
                </c:pt>
                <c:pt idx="7260">
                  <c:v>140.55000000000001</c:v>
                </c:pt>
                <c:pt idx="7261">
                  <c:v>139.66</c:v>
                </c:pt>
                <c:pt idx="7262">
                  <c:v>140.47999999999999</c:v>
                </c:pt>
                <c:pt idx="7263">
                  <c:v>140.94999999999999</c:v>
                </c:pt>
                <c:pt idx="7264">
                  <c:v>140.94999999999999</c:v>
                </c:pt>
                <c:pt idx="7265">
                  <c:v>140.94999999999999</c:v>
                </c:pt>
                <c:pt idx="7266">
                  <c:v>141.75</c:v>
                </c:pt>
                <c:pt idx="7267">
                  <c:v>142.04</c:v>
                </c:pt>
                <c:pt idx="7268">
                  <c:v>143.16</c:v>
                </c:pt>
                <c:pt idx="7269">
                  <c:v>143.11000000000001</c:v>
                </c:pt>
                <c:pt idx="7270">
                  <c:v>143.57</c:v>
                </c:pt>
                <c:pt idx="7271">
                  <c:v>143.57</c:v>
                </c:pt>
                <c:pt idx="7272">
                  <c:v>143.57</c:v>
                </c:pt>
                <c:pt idx="7273">
                  <c:v>142.27000000000001</c:v>
                </c:pt>
                <c:pt idx="7274">
                  <c:v>142.49</c:v>
                </c:pt>
                <c:pt idx="7275">
                  <c:v>143.09</c:v>
                </c:pt>
                <c:pt idx="7276">
                  <c:v>143.31</c:v>
                </c:pt>
                <c:pt idx="7277">
                  <c:v>143.12</c:v>
                </c:pt>
                <c:pt idx="7278">
                  <c:v>143.12</c:v>
                </c:pt>
                <c:pt idx="7279">
                  <c:v>143.12</c:v>
                </c:pt>
                <c:pt idx="7280">
                  <c:v>141.58000000000001</c:v>
                </c:pt>
                <c:pt idx="7281">
                  <c:v>142.04</c:v>
                </c:pt>
                <c:pt idx="7282">
                  <c:v>139.86000000000001</c:v>
                </c:pt>
                <c:pt idx="7283">
                  <c:v>140.38</c:v>
                </c:pt>
                <c:pt idx="7284">
                  <c:v>138.52000000000001</c:v>
                </c:pt>
                <c:pt idx="7285">
                  <c:v>138.52000000000001</c:v>
                </c:pt>
                <c:pt idx="7286">
                  <c:v>138.52000000000001</c:v>
                </c:pt>
                <c:pt idx="7287">
                  <c:v>137.43</c:v>
                </c:pt>
                <c:pt idx="7288">
                  <c:v>135.82</c:v>
                </c:pt>
                <c:pt idx="7289">
                  <c:v>137.97999999999999</c:v>
                </c:pt>
                <c:pt idx="7290">
                  <c:v>141.88999999999999</c:v>
                </c:pt>
                <c:pt idx="7291">
                  <c:v>142.22999999999999</c:v>
                </c:pt>
                <c:pt idx="7292">
                  <c:v>142.22999999999999</c:v>
                </c:pt>
                <c:pt idx="7293">
                  <c:v>142.22999999999999</c:v>
                </c:pt>
                <c:pt idx="7294">
                  <c:v>143.59</c:v>
                </c:pt>
                <c:pt idx="7295">
                  <c:v>143.88999999999999</c:v>
                </c:pt>
                <c:pt idx="7296">
                  <c:v>143.91</c:v>
                </c:pt>
                <c:pt idx="7297">
                  <c:v>143.88999999999999</c:v>
                </c:pt>
                <c:pt idx="7298">
                  <c:v>144.41999999999999</c:v>
                </c:pt>
                <c:pt idx="7299">
                  <c:v>144.41999999999999</c:v>
                </c:pt>
                <c:pt idx="7300">
                  <c:v>144.41999999999999</c:v>
                </c:pt>
                <c:pt idx="7301">
                  <c:v>143.76</c:v>
                </c:pt>
                <c:pt idx="7302">
                  <c:v>142.77000000000001</c:v>
                </c:pt>
                <c:pt idx="7303">
                  <c:v>141.28</c:v>
                </c:pt>
                <c:pt idx="7304">
                  <c:v>141.28</c:v>
                </c:pt>
                <c:pt idx="7305">
                  <c:v>141.02000000000001</c:v>
                </c:pt>
                <c:pt idx="7306">
                  <c:v>141.02000000000001</c:v>
                </c:pt>
                <c:pt idx="7307">
                  <c:v>141.02000000000001</c:v>
                </c:pt>
                <c:pt idx="7308">
                  <c:v>138.66</c:v>
                </c:pt>
                <c:pt idx="7309">
                  <c:v>136.76</c:v>
                </c:pt>
                <c:pt idx="7310">
                  <c:v>137.57</c:v>
                </c:pt>
                <c:pt idx="7311">
                  <c:v>140.62</c:v>
                </c:pt>
                <c:pt idx="7312">
                  <c:v>140.29</c:v>
                </c:pt>
                <c:pt idx="7313">
                  <c:v>140.29</c:v>
                </c:pt>
                <c:pt idx="7314">
                  <c:v>140.29</c:v>
                </c:pt>
                <c:pt idx="7315">
                  <c:v>138.86000000000001</c:v>
                </c:pt>
                <c:pt idx="7316">
                  <c:v>138.80000000000001</c:v>
                </c:pt>
                <c:pt idx="7317">
                  <c:v>138.09</c:v>
                </c:pt>
                <c:pt idx="7318">
                  <c:v>136.41</c:v>
                </c:pt>
                <c:pt idx="7319">
                  <c:v>137.35</c:v>
                </c:pt>
                <c:pt idx="7320">
                  <c:v>137.35</c:v>
                </c:pt>
                <c:pt idx="7321">
                  <c:v>137.35</c:v>
                </c:pt>
                <c:pt idx="7322">
                  <c:v>137.57</c:v>
                </c:pt>
                <c:pt idx="7323">
                  <c:v>138.5</c:v>
                </c:pt>
                <c:pt idx="7324">
                  <c:v>138.81</c:v>
                </c:pt>
                <c:pt idx="7325">
                  <c:v>141.09</c:v>
                </c:pt>
                <c:pt idx="7326">
                  <c:v>141.54</c:v>
                </c:pt>
                <c:pt idx="7327">
                  <c:v>141.54</c:v>
                </c:pt>
                <c:pt idx="7328">
                  <c:v>141.54</c:v>
                </c:pt>
                <c:pt idx="7329">
                  <c:v>141.09</c:v>
                </c:pt>
                <c:pt idx="7330">
                  <c:v>137.49</c:v>
                </c:pt>
                <c:pt idx="7331">
                  <c:v>137.31</c:v>
                </c:pt>
                <c:pt idx="7332">
                  <c:v>138.43</c:v>
                </c:pt>
                <c:pt idx="7333">
                  <c:v>136.75</c:v>
                </c:pt>
                <c:pt idx="7334">
                  <c:v>136.75</c:v>
                </c:pt>
                <c:pt idx="7335">
                  <c:v>136.75</c:v>
                </c:pt>
                <c:pt idx="7336">
                  <c:v>137.83000000000001</c:v>
                </c:pt>
                <c:pt idx="7337">
                  <c:v>139.16</c:v>
                </c:pt>
                <c:pt idx="7338">
                  <c:v>139.51</c:v>
                </c:pt>
                <c:pt idx="7339">
                  <c:v>140.56</c:v>
                </c:pt>
                <c:pt idx="7340">
                  <c:v>139.85</c:v>
                </c:pt>
                <c:pt idx="7341">
                  <c:v>139.85</c:v>
                </c:pt>
                <c:pt idx="7342">
                  <c:v>139.85</c:v>
                </c:pt>
                <c:pt idx="7343">
                  <c:v>139.59</c:v>
                </c:pt>
                <c:pt idx="7344">
                  <c:v>141.56</c:v>
                </c:pt>
                <c:pt idx="7345">
                  <c:v>142.03</c:v>
                </c:pt>
                <c:pt idx="7346">
                  <c:v>144.4</c:v>
                </c:pt>
                <c:pt idx="7347">
                  <c:v>145.33000000000001</c:v>
                </c:pt>
                <c:pt idx="7348">
                  <c:v>145.33000000000001</c:v>
                </c:pt>
                <c:pt idx="7349">
                  <c:v>145.33000000000001</c:v>
                </c:pt>
                <c:pt idx="7350">
                  <c:v>145.38</c:v>
                </c:pt>
                <c:pt idx="7351">
                  <c:v>145.28</c:v>
                </c:pt>
                <c:pt idx="7352">
                  <c:v>145.72999999999999</c:v>
                </c:pt>
                <c:pt idx="7353">
                  <c:v>146.32</c:v>
                </c:pt>
                <c:pt idx="7354">
                  <c:v>147.22</c:v>
                </c:pt>
                <c:pt idx="7355">
                  <c:v>147.22</c:v>
                </c:pt>
                <c:pt idx="7356">
                  <c:v>147.22</c:v>
                </c:pt>
                <c:pt idx="7357">
                  <c:v>147.46</c:v>
                </c:pt>
                <c:pt idx="7358">
                  <c:v>147.76</c:v>
                </c:pt>
                <c:pt idx="7359">
                  <c:v>147.04</c:v>
                </c:pt>
                <c:pt idx="7360">
                  <c:v>147.85</c:v>
                </c:pt>
                <c:pt idx="7361">
                  <c:v>147.16999999999999</c:v>
                </c:pt>
                <c:pt idx="7362">
                  <c:v>147.16999999999999</c:v>
                </c:pt>
                <c:pt idx="7363">
                  <c:v>147.16999999999999</c:v>
                </c:pt>
                <c:pt idx="7364">
                  <c:v>148.44</c:v>
                </c:pt>
                <c:pt idx="7365">
                  <c:v>147.4</c:v>
                </c:pt>
                <c:pt idx="7366">
                  <c:v>146.9</c:v>
                </c:pt>
                <c:pt idx="7367">
                  <c:v>146.94999999999999</c:v>
                </c:pt>
                <c:pt idx="7368">
                  <c:v>145.35</c:v>
                </c:pt>
                <c:pt idx="7369">
                  <c:v>145.35</c:v>
                </c:pt>
                <c:pt idx="7370">
                  <c:v>145.35</c:v>
                </c:pt>
                <c:pt idx="7371">
                  <c:v>145.83000000000001</c:v>
                </c:pt>
                <c:pt idx="7372">
                  <c:v>142.91999999999999</c:v>
                </c:pt>
                <c:pt idx="7373">
                  <c:v>142.22999999999999</c:v>
                </c:pt>
                <c:pt idx="7374">
                  <c:v>143</c:v>
                </c:pt>
                <c:pt idx="7375">
                  <c:v>142.47</c:v>
                </c:pt>
                <c:pt idx="7376">
                  <c:v>142.47</c:v>
                </c:pt>
                <c:pt idx="7377">
                  <c:v>142.47</c:v>
                </c:pt>
                <c:pt idx="7378">
                  <c:v>144.13999999999999</c:v>
                </c:pt>
                <c:pt idx="7379">
                  <c:v>144.35</c:v>
                </c:pt>
                <c:pt idx="7380">
                  <c:v>146.18</c:v>
                </c:pt>
                <c:pt idx="7381">
                  <c:v>146.06</c:v>
                </c:pt>
                <c:pt idx="7382">
                  <c:v>147.01</c:v>
                </c:pt>
                <c:pt idx="7383">
                  <c:v>147.01</c:v>
                </c:pt>
                <c:pt idx="7384">
                  <c:v>147.01</c:v>
                </c:pt>
                <c:pt idx="7385">
                  <c:v>147.31</c:v>
                </c:pt>
                <c:pt idx="7386">
                  <c:v>146.94</c:v>
                </c:pt>
                <c:pt idx="7387">
                  <c:v>143.5</c:v>
                </c:pt>
                <c:pt idx="7388">
                  <c:v>143.13999999999999</c:v>
                </c:pt>
                <c:pt idx="7389">
                  <c:v>143.33000000000001</c:v>
                </c:pt>
                <c:pt idx="7390">
                  <c:v>143.33000000000001</c:v>
                </c:pt>
                <c:pt idx="7391">
                  <c:v>143.33000000000001</c:v>
                </c:pt>
                <c:pt idx="7392">
                  <c:v>144.77000000000001</c:v>
                </c:pt>
                <c:pt idx="7393">
                  <c:v>143.47999999999999</c:v>
                </c:pt>
                <c:pt idx="7394">
                  <c:v>142.78</c:v>
                </c:pt>
                <c:pt idx="7395">
                  <c:v>142.94999999999999</c:v>
                </c:pt>
                <c:pt idx="7396">
                  <c:v>143.07</c:v>
                </c:pt>
                <c:pt idx="7397">
                  <c:v>143.07</c:v>
                </c:pt>
                <c:pt idx="7398">
                  <c:v>143.07</c:v>
                </c:pt>
                <c:pt idx="7399">
                  <c:v>144.49</c:v>
                </c:pt>
                <c:pt idx="7400">
                  <c:v>144.33000000000001</c:v>
                </c:pt>
                <c:pt idx="7401">
                  <c:v>144.66</c:v>
                </c:pt>
                <c:pt idx="7402">
                  <c:v>145.19999999999999</c:v>
                </c:pt>
                <c:pt idx="7403">
                  <c:v>145.80000000000001</c:v>
                </c:pt>
                <c:pt idx="7404">
                  <c:v>145.80000000000001</c:v>
                </c:pt>
                <c:pt idx="7405">
                  <c:v>145.80000000000001</c:v>
                </c:pt>
                <c:pt idx="7406">
                  <c:v>145.38999999999999</c:v>
                </c:pt>
                <c:pt idx="7407">
                  <c:v>145.16</c:v>
                </c:pt>
                <c:pt idx="7408">
                  <c:v>145.99</c:v>
                </c:pt>
                <c:pt idx="7409">
                  <c:v>145.6</c:v>
                </c:pt>
                <c:pt idx="7410">
                  <c:v>143.49</c:v>
                </c:pt>
                <c:pt idx="7411">
                  <c:v>143.49</c:v>
                </c:pt>
                <c:pt idx="7412">
                  <c:v>143.49</c:v>
                </c:pt>
                <c:pt idx="7413">
                  <c:v>145.65</c:v>
                </c:pt>
                <c:pt idx="7414">
                  <c:v>146.01</c:v>
                </c:pt>
                <c:pt idx="7415">
                  <c:v>147.51</c:v>
                </c:pt>
                <c:pt idx="7416">
                  <c:v>147.65</c:v>
                </c:pt>
                <c:pt idx="7417">
                  <c:v>148.78</c:v>
                </c:pt>
                <c:pt idx="7418">
                  <c:v>148.78</c:v>
                </c:pt>
                <c:pt idx="7419">
                  <c:v>148.78</c:v>
                </c:pt>
                <c:pt idx="7420">
                  <c:v>149.41999999999999</c:v>
                </c:pt>
                <c:pt idx="7421">
                  <c:v>149.36000000000001</c:v>
                </c:pt>
                <c:pt idx="7422">
                  <c:v>148.63</c:v>
                </c:pt>
                <c:pt idx="7423">
                  <c:v>146.08000000000001</c:v>
                </c:pt>
                <c:pt idx="7424">
                  <c:v>147.61000000000001</c:v>
                </c:pt>
                <c:pt idx="7425">
                  <c:v>147.61000000000001</c:v>
                </c:pt>
                <c:pt idx="7426">
                  <c:v>147.61000000000001</c:v>
                </c:pt>
                <c:pt idx="7427">
                  <c:v>147.6</c:v>
                </c:pt>
                <c:pt idx="7428">
                  <c:v>145.47999999999999</c:v>
                </c:pt>
                <c:pt idx="7429">
                  <c:v>144.69</c:v>
                </c:pt>
                <c:pt idx="7430">
                  <c:v>145.46</c:v>
                </c:pt>
                <c:pt idx="7431">
                  <c:v>147.62</c:v>
                </c:pt>
                <c:pt idx="7432">
                  <c:v>147.62</c:v>
                </c:pt>
                <c:pt idx="7433">
                  <c:v>147.62</c:v>
                </c:pt>
                <c:pt idx="7434">
                  <c:v>147.07</c:v>
                </c:pt>
                <c:pt idx="7435">
                  <c:v>146.41</c:v>
                </c:pt>
                <c:pt idx="7436">
                  <c:v>147.19999999999999</c:v>
                </c:pt>
                <c:pt idx="7437">
                  <c:v>149.43</c:v>
                </c:pt>
                <c:pt idx="7438">
                  <c:v>149.11000000000001</c:v>
                </c:pt>
                <c:pt idx="7439">
                  <c:v>149.11000000000001</c:v>
                </c:pt>
                <c:pt idx="7440">
                  <c:v>149.11000000000001</c:v>
                </c:pt>
                <c:pt idx="7441">
                  <c:v>149.69999999999999</c:v>
                </c:pt>
                <c:pt idx="7442">
                  <c:v>149.30000000000001</c:v>
                </c:pt>
                <c:pt idx="7443">
                  <c:v>149.34</c:v>
                </c:pt>
                <c:pt idx="7444">
                  <c:v>149.77000000000001</c:v>
                </c:pt>
                <c:pt idx="7445">
                  <c:v>149.59</c:v>
                </c:pt>
                <c:pt idx="7446">
                  <c:v>149.59</c:v>
                </c:pt>
                <c:pt idx="7447">
                  <c:v>149.59</c:v>
                </c:pt>
                <c:pt idx="7448">
                  <c:v>149.6</c:v>
                </c:pt>
                <c:pt idx="7449">
                  <c:v>147.53</c:v>
                </c:pt>
                <c:pt idx="7450">
                  <c:v>149.85</c:v>
                </c:pt>
                <c:pt idx="7451">
                  <c:v>149.86000000000001</c:v>
                </c:pt>
                <c:pt idx="7452">
                  <c:v>148.79</c:v>
                </c:pt>
                <c:pt idx="7453">
                  <c:v>148.79</c:v>
                </c:pt>
                <c:pt idx="7454">
                  <c:v>148.79</c:v>
                </c:pt>
                <c:pt idx="7455">
                  <c:v>149.13999999999999</c:v>
                </c:pt>
                <c:pt idx="7456">
                  <c:v>148.94999999999999</c:v>
                </c:pt>
                <c:pt idx="7457">
                  <c:v>149.28</c:v>
                </c:pt>
                <c:pt idx="7458">
                  <c:v>148.1</c:v>
                </c:pt>
                <c:pt idx="7459">
                  <c:v>147.5</c:v>
                </c:pt>
                <c:pt idx="7460">
                  <c:v>147.5</c:v>
                </c:pt>
                <c:pt idx="7461">
                  <c:v>147.5</c:v>
                </c:pt>
                <c:pt idx="7462">
                  <c:v>145.9</c:v>
                </c:pt>
                <c:pt idx="7463">
                  <c:v>145.49</c:v>
                </c:pt>
                <c:pt idx="7464">
                  <c:v>147.63999999999999</c:v>
                </c:pt>
                <c:pt idx="7465">
                  <c:v>147.62</c:v>
                </c:pt>
                <c:pt idx="7466">
                  <c:v>146.72999999999999</c:v>
                </c:pt>
                <c:pt idx="7467">
                  <c:v>146.72999999999999</c:v>
                </c:pt>
                <c:pt idx="7468">
                  <c:v>146.72999999999999</c:v>
                </c:pt>
                <c:pt idx="7469">
                  <c:v>145.69999999999999</c:v>
                </c:pt>
                <c:pt idx="7470">
                  <c:v>146.46</c:v>
                </c:pt>
                <c:pt idx="7471">
                  <c:v>146.57</c:v>
                </c:pt>
                <c:pt idx="7472">
                  <c:v>147.72999999999999</c:v>
                </c:pt>
                <c:pt idx="7473">
                  <c:v>147</c:v>
                </c:pt>
                <c:pt idx="7474">
                  <c:v>147</c:v>
                </c:pt>
                <c:pt idx="7475">
                  <c:v>147</c:v>
                </c:pt>
                <c:pt idx="7476">
                  <c:v>148.16999999999999</c:v>
                </c:pt>
                <c:pt idx="7477">
                  <c:v>148.16</c:v>
                </c:pt>
                <c:pt idx="7478">
                  <c:v>147.4</c:v>
                </c:pt>
                <c:pt idx="7479">
                  <c:v>147.07</c:v>
                </c:pt>
                <c:pt idx="7480">
                  <c:v>145.69</c:v>
                </c:pt>
                <c:pt idx="7481">
                  <c:v>145.69</c:v>
                </c:pt>
                <c:pt idx="7482">
                  <c:v>145.69</c:v>
                </c:pt>
                <c:pt idx="7483">
                  <c:v>142.38</c:v>
                </c:pt>
                <c:pt idx="7484">
                  <c:v>142.49</c:v>
                </c:pt>
                <c:pt idx="7485">
                  <c:v>143.41</c:v>
                </c:pt>
                <c:pt idx="7486">
                  <c:v>143.44999999999999</c:v>
                </c:pt>
                <c:pt idx="7487">
                  <c:v>143.46</c:v>
                </c:pt>
                <c:pt idx="7488">
                  <c:v>143.46</c:v>
                </c:pt>
                <c:pt idx="7489">
                  <c:v>143.46</c:v>
                </c:pt>
                <c:pt idx="7490">
                  <c:v>142.58000000000001</c:v>
                </c:pt>
                <c:pt idx="7491">
                  <c:v>142.47999999999999</c:v>
                </c:pt>
                <c:pt idx="7492">
                  <c:v>140.31</c:v>
                </c:pt>
                <c:pt idx="7493">
                  <c:v>140.16999999999999</c:v>
                </c:pt>
                <c:pt idx="7494">
                  <c:v>142.08000000000001</c:v>
                </c:pt>
                <c:pt idx="7495">
                  <c:v>142.08000000000001</c:v>
                </c:pt>
                <c:pt idx="7496">
                  <c:v>142.08000000000001</c:v>
                </c:pt>
                <c:pt idx="7497">
                  <c:v>144.13999999999999</c:v>
                </c:pt>
                <c:pt idx="7498">
                  <c:v>144.85</c:v>
                </c:pt>
                <c:pt idx="7499">
                  <c:v>145.02000000000001</c:v>
                </c:pt>
                <c:pt idx="7500">
                  <c:v>146.63</c:v>
                </c:pt>
                <c:pt idx="7501">
                  <c:v>148.78</c:v>
                </c:pt>
                <c:pt idx="7502">
                  <c:v>148.78</c:v>
                </c:pt>
                <c:pt idx="7503">
                  <c:v>148.78</c:v>
                </c:pt>
                <c:pt idx="7504">
                  <c:v>149.47999999999999</c:v>
                </c:pt>
                <c:pt idx="7505">
                  <c:v>148.93</c:v>
                </c:pt>
                <c:pt idx="7506">
                  <c:v>146.51</c:v>
                </c:pt>
                <c:pt idx="7507">
                  <c:v>146.33000000000001</c:v>
                </c:pt>
                <c:pt idx="7508">
                  <c:v>145.51</c:v>
                </c:pt>
                <c:pt idx="7509">
                  <c:v>145.51</c:v>
                </c:pt>
                <c:pt idx="7510">
                  <c:v>145.51</c:v>
                </c:pt>
                <c:pt idx="7511">
                  <c:v>144.07</c:v>
                </c:pt>
                <c:pt idx="7512">
                  <c:v>145.15</c:v>
                </c:pt>
                <c:pt idx="7513">
                  <c:v>145.80000000000001</c:v>
                </c:pt>
                <c:pt idx="7514">
                  <c:v>146.1</c:v>
                </c:pt>
                <c:pt idx="7515">
                  <c:v>145.68</c:v>
                </c:pt>
                <c:pt idx="7516">
                  <c:v>145.68</c:v>
                </c:pt>
                <c:pt idx="7517">
                  <c:v>145.68</c:v>
                </c:pt>
                <c:pt idx="7518">
                  <c:v>144.94999999999999</c:v>
                </c:pt>
                <c:pt idx="7519">
                  <c:v>143.86000000000001</c:v>
                </c:pt>
                <c:pt idx="7520">
                  <c:v>145.11000000000001</c:v>
                </c:pt>
                <c:pt idx="7521">
                  <c:v>143.75</c:v>
                </c:pt>
                <c:pt idx="7522">
                  <c:v>143.78</c:v>
                </c:pt>
                <c:pt idx="7523">
                  <c:v>143.78</c:v>
                </c:pt>
                <c:pt idx="7524">
                  <c:v>143.78</c:v>
                </c:pt>
                <c:pt idx="7525">
                  <c:v>145.88</c:v>
                </c:pt>
                <c:pt idx="7526">
                  <c:v>143.72999999999999</c:v>
                </c:pt>
                <c:pt idx="7527">
                  <c:v>144.07</c:v>
                </c:pt>
                <c:pt idx="7528">
                  <c:v>143.85</c:v>
                </c:pt>
                <c:pt idx="7529">
                  <c:v>144.44</c:v>
                </c:pt>
                <c:pt idx="7530">
                  <c:v>144.44</c:v>
                </c:pt>
                <c:pt idx="7531">
                  <c:v>144.44</c:v>
                </c:pt>
                <c:pt idx="7532">
                  <c:v>145.22</c:v>
                </c:pt>
                <c:pt idx="7533">
                  <c:v>144.47999999999999</c:v>
                </c:pt>
                <c:pt idx="7534">
                  <c:v>143.1</c:v>
                </c:pt>
                <c:pt idx="7535">
                  <c:v>139.80000000000001</c:v>
                </c:pt>
                <c:pt idx="7536">
                  <c:v>134.51</c:v>
                </c:pt>
                <c:pt idx="7537">
                  <c:v>134.51</c:v>
                </c:pt>
                <c:pt idx="7538">
                  <c:v>134.51</c:v>
                </c:pt>
                <c:pt idx="7539">
                  <c:v>130.01</c:v>
                </c:pt>
                <c:pt idx="7540">
                  <c:v>128.71</c:v>
                </c:pt>
                <c:pt idx="7541">
                  <c:v>134.72</c:v>
                </c:pt>
                <c:pt idx="7542">
                  <c:v>137.57</c:v>
                </c:pt>
                <c:pt idx="7543">
                  <c:v>138.27000000000001</c:v>
                </c:pt>
                <c:pt idx="7544">
                  <c:v>138.27000000000001</c:v>
                </c:pt>
                <c:pt idx="7545">
                  <c:v>138.27000000000001</c:v>
                </c:pt>
                <c:pt idx="7546">
                  <c:v>137.06</c:v>
                </c:pt>
                <c:pt idx="7547">
                  <c:v>132.78</c:v>
                </c:pt>
                <c:pt idx="7548">
                  <c:v>135.58000000000001</c:v>
                </c:pt>
                <c:pt idx="7549">
                  <c:v>135.72</c:v>
                </c:pt>
                <c:pt idx="7550">
                  <c:v>133.69</c:v>
                </c:pt>
                <c:pt idx="7551">
                  <c:v>133.69</c:v>
                </c:pt>
                <c:pt idx="7552">
                  <c:v>133.69</c:v>
                </c:pt>
                <c:pt idx="7553">
                  <c:v>133.80000000000001</c:v>
                </c:pt>
                <c:pt idx="7554">
                  <c:v>136.96</c:v>
                </c:pt>
                <c:pt idx="7555">
                  <c:v>135.87</c:v>
                </c:pt>
                <c:pt idx="7556">
                  <c:v>136.91</c:v>
                </c:pt>
                <c:pt idx="7557">
                  <c:v>137.49</c:v>
                </c:pt>
                <c:pt idx="7558">
                  <c:v>137.49</c:v>
                </c:pt>
                <c:pt idx="7559">
                  <c:v>137.49</c:v>
                </c:pt>
                <c:pt idx="7560">
                  <c:v>137.19</c:v>
                </c:pt>
                <c:pt idx="7561">
                  <c:v>138.75</c:v>
                </c:pt>
                <c:pt idx="7562">
                  <c:v>139.61000000000001</c:v>
                </c:pt>
                <c:pt idx="7563">
                  <c:v>138.91</c:v>
                </c:pt>
                <c:pt idx="7564">
                  <c:v>137.16999999999999</c:v>
                </c:pt>
                <c:pt idx="7565">
                  <c:v>137.16999999999999</c:v>
                </c:pt>
                <c:pt idx="7566">
                  <c:v>137.16999999999999</c:v>
                </c:pt>
                <c:pt idx="7567">
                  <c:v>138.16</c:v>
                </c:pt>
                <c:pt idx="7568">
                  <c:v>136.03</c:v>
                </c:pt>
                <c:pt idx="7569">
                  <c:v>136.22999999999999</c:v>
                </c:pt>
                <c:pt idx="7570">
                  <c:v>135.91</c:v>
                </c:pt>
                <c:pt idx="7571">
                  <c:v>135.83000000000001</c:v>
                </c:pt>
                <c:pt idx="7572">
                  <c:v>135.83000000000001</c:v>
                </c:pt>
                <c:pt idx="7573">
                  <c:v>135.83000000000001</c:v>
                </c:pt>
                <c:pt idx="7574">
                  <c:v>132.82</c:v>
                </c:pt>
                <c:pt idx="7575">
                  <c:v>131.82</c:v>
                </c:pt>
                <c:pt idx="7576">
                  <c:v>134.82</c:v>
                </c:pt>
                <c:pt idx="7577">
                  <c:v>134.91</c:v>
                </c:pt>
                <c:pt idx="7578">
                  <c:v>136.84</c:v>
                </c:pt>
                <c:pt idx="7579">
                  <c:v>136.84</c:v>
                </c:pt>
                <c:pt idx="7580">
                  <c:v>136.84</c:v>
                </c:pt>
                <c:pt idx="7581">
                  <c:v>139.38999999999999</c:v>
                </c:pt>
                <c:pt idx="7582">
                  <c:v>139.72999999999999</c:v>
                </c:pt>
                <c:pt idx="7583">
                  <c:v>140.33000000000001</c:v>
                </c:pt>
                <c:pt idx="7584">
                  <c:v>140.85</c:v>
                </c:pt>
                <c:pt idx="7585">
                  <c:v>141.77000000000001</c:v>
                </c:pt>
                <c:pt idx="7586">
                  <c:v>141.77000000000001</c:v>
                </c:pt>
                <c:pt idx="7587">
                  <c:v>141.77000000000001</c:v>
                </c:pt>
                <c:pt idx="7588">
                  <c:v>141.93</c:v>
                </c:pt>
                <c:pt idx="7589">
                  <c:v>141.55000000000001</c:v>
                </c:pt>
                <c:pt idx="7590">
                  <c:v>141.19999999999999</c:v>
                </c:pt>
                <c:pt idx="7591">
                  <c:v>143.01</c:v>
                </c:pt>
                <c:pt idx="7592">
                  <c:v>143.44</c:v>
                </c:pt>
                <c:pt idx="7593">
                  <c:v>143.44</c:v>
                </c:pt>
                <c:pt idx="7594">
                  <c:v>143.44</c:v>
                </c:pt>
                <c:pt idx="7595">
                  <c:v>143.69</c:v>
                </c:pt>
                <c:pt idx="7596">
                  <c:v>143.26</c:v>
                </c:pt>
                <c:pt idx="7597">
                  <c:v>142.59</c:v>
                </c:pt>
                <c:pt idx="7598">
                  <c:v>145.4</c:v>
                </c:pt>
                <c:pt idx="7599">
                  <c:v>149.16</c:v>
                </c:pt>
                <c:pt idx="7600">
                  <c:v>149.16</c:v>
                </c:pt>
                <c:pt idx="7601">
                  <c:v>149.16</c:v>
                </c:pt>
                <c:pt idx="7602">
                  <c:v>148.85</c:v>
                </c:pt>
                <c:pt idx="7603">
                  <c:v>147.87</c:v>
                </c:pt>
                <c:pt idx="7604">
                  <c:v>149.97999999999999</c:v>
                </c:pt>
                <c:pt idx="7605">
                  <c:v>149.46</c:v>
                </c:pt>
                <c:pt idx="7606">
                  <c:v>148.68</c:v>
                </c:pt>
                <c:pt idx="7607">
                  <c:v>148.68</c:v>
                </c:pt>
                <c:pt idx="7608">
                  <c:v>148.68</c:v>
                </c:pt>
                <c:pt idx="7609">
                  <c:v>149.96</c:v>
                </c:pt>
                <c:pt idx="7610">
                  <c:v>150.80000000000001</c:v>
                </c:pt>
                <c:pt idx="7611">
                  <c:v>151.06</c:v>
                </c:pt>
                <c:pt idx="7612">
                  <c:v>150.66</c:v>
                </c:pt>
                <c:pt idx="7613">
                  <c:v>151.12</c:v>
                </c:pt>
                <c:pt idx="7614">
                  <c:v>151.12</c:v>
                </c:pt>
                <c:pt idx="7615">
                  <c:v>151.12</c:v>
                </c:pt>
                <c:pt idx="7616">
                  <c:v>149.97</c:v>
                </c:pt>
                <c:pt idx="7617">
                  <c:v>148.78</c:v>
                </c:pt>
                <c:pt idx="7618">
                  <c:v>148.85</c:v>
                </c:pt>
                <c:pt idx="7619">
                  <c:v>147.66999999999999</c:v>
                </c:pt>
                <c:pt idx="7620">
                  <c:v>144.96</c:v>
                </c:pt>
                <c:pt idx="7621">
                  <c:v>144.96</c:v>
                </c:pt>
                <c:pt idx="7622">
                  <c:v>144.96</c:v>
                </c:pt>
                <c:pt idx="7623">
                  <c:v>146.62</c:v>
                </c:pt>
                <c:pt idx="7624">
                  <c:v>146.74</c:v>
                </c:pt>
                <c:pt idx="7625">
                  <c:v>148.74</c:v>
                </c:pt>
                <c:pt idx="7626">
                  <c:v>149.63999999999999</c:v>
                </c:pt>
                <c:pt idx="7627">
                  <c:v>150.72999999999999</c:v>
                </c:pt>
                <c:pt idx="7628">
                  <c:v>150.72999999999999</c:v>
                </c:pt>
                <c:pt idx="7629">
                  <c:v>150.72999999999999</c:v>
                </c:pt>
                <c:pt idx="7630">
                  <c:v>149.94999999999999</c:v>
                </c:pt>
                <c:pt idx="7631">
                  <c:v>149.94</c:v>
                </c:pt>
                <c:pt idx="7632">
                  <c:v>149.5</c:v>
                </c:pt>
                <c:pt idx="7633">
                  <c:v>149.66</c:v>
                </c:pt>
                <c:pt idx="7634">
                  <c:v>149.79</c:v>
                </c:pt>
                <c:pt idx="7635">
                  <c:v>149.79</c:v>
                </c:pt>
                <c:pt idx="7636">
                  <c:v>149.79</c:v>
                </c:pt>
                <c:pt idx="7637">
                  <c:v>149.87</c:v>
                </c:pt>
                <c:pt idx="7638">
                  <c:v>151.56</c:v>
                </c:pt>
                <c:pt idx="7639">
                  <c:v>150.63999999999999</c:v>
                </c:pt>
                <c:pt idx="7640">
                  <c:v>148.93</c:v>
                </c:pt>
                <c:pt idx="7641">
                  <c:v>151.81</c:v>
                </c:pt>
                <c:pt idx="7642">
                  <c:v>151.81</c:v>
                </c:pt>
                <c:pt idx="7643">
                  <c:v>151.81</c:v>
                </c:pt>
                <c:pt idx="7644">
                  <c:v>151.09</c:v>
                </c:pt>
                <c:pt idx="7645">
                  <c:v>150.62</c:v>
                </c:pt>
                <c:pt idx="7646">
                  <c:v>148.66</c:v>
                </c:pt>
                <c:pt idx="7647">
                  <c:v>148.87</c:v>
                </c:pt>
                <c:pt idx="7648">
                  <c:v>146.19</c:v>
                </c:pt>
                <c:pt idx="7649">
                  <c:v>146.19</c:v>
                </c:pt>
                <c:pt idx="7650">
                  <c:v>146.19</c:v>
                </c:pt>
                <c:pt idx="7651">
                  <c:v>146.59</c:v>
                </c:pt>
                <c:pt idx="7652">
                  <c:v>147.11000000000001</c:v>
                </c:pt>
                <c:pt idx="7653">
                  <c:v>148.86000000000001</c:v>
                </c:pt>
                <c:pt idx="7654">
                  <c:v>146.84</c:v>
                </c:pt>
                <c:pt idx="7655">
                  <c:v>144.1</c:v>
                </c:pt>
                <c:pt idx="7656">
                  <c:v>144.1</c:v>
                </c:pt>
                <c:pt idx="7657">
                  <c:v>144.1</c:v>
                </c:pt>
                <c:pt idx="7658">
                  <c:v>145.41</c:v>
                </c:pt>
                <c:pt idx="7659">
                  <c:v>146.28</c:v>
                </c:pt>
                <c:pt idx="7660">
                  <c:v>147.44</c:v>
                </c:pt>
                <c:pt idx="7661">
                  <c:v>147.34</c:v>
                </c:pt>
                <c:pt idx="7662">
                  <c:v>147.31</c:v>
                </c:pt>
                <c:pt idx="7663">
                  <c:v>147.31</c:v>
                </c:pt>
                <c:pt idx="7664">
                  <c:v>147.31</c:v>
                </c:pt>
                <c:pt idx="7665">
                  <c:v>147.37</c:v>
                </c:pt>
                <c:pt idx="7666">
                  <c:v>149.27000000000001</c:v>
                </c:pt>
                <c:pt idx="7667">
                  <c:v>148.22</c:v>
                </c:pt>
                <c:pt idx="7668">
                  <c:v>146.38</c:v>
                </c:pt>
                <c:pt idx="7669">
                  <c:v>146.38</c:v>
                </c:pt>
                <c:pt idx="7670">
                  <c:v>146.38</c:v>
                </c:pt>
                <c:pt idx="7671">
                  <c:v>146.38</c:v>
                </c:pt>
                <c:pt idx="7672">
                  <c:v>143.9</c:v>
                </c:pt>
                <c:pt idx="7673">
                  <c:v>143.26</c:v>
                </c:pt>
                <c:pt idx="7674">
                  <c:v>141.38</c:v>
                </c:pt>
                <c:pt idx="7675">
                  <c:v>137.27000000000001</c:v>
                </c:pt>
                <c:pt idx="7676">
                  <c:v>136.27000000000001</c:v>
                </c:pt>
                <c:pt idx="7677">
                  <c:v>136.27000000000001</c:v>
                </c:pt>
                <c:pt idx="7678">
                  <c:v>136.27000000000001</c:v>
                </c:pt>
                <c:pt idx="7679">
                  <c:v>136.97999999999999</c:v>
                </c:pt>
                <c:pt idx="7680">
                  <c:v>138.16</c:v>
                </c:pt>
                <c:pt idx="7681">
                  <c:v>135.07</c:v>
                </c:pt>
                <c:pt idx="7682">
                  <c:v>136.94999999999999</c:v>
                </c:pt>
                <c:pt idx="7683">
                  <c:v>133.04</c:v>
                </c:pt>
                <c:pt idx="7684">
                  <c:v>133.04</c:v>
                </c:pt>
                <c:pt idx="7685">
                  <c:v>133.04</c:v>
                </c:pt>
                <c:pt idx="7686">
                  <c:v>132.87</c:v>
                </c:pt>
                <c:pt idx="7687">
                  <c:v>132.97999999999999</c:v>
                </c:pt>
                <c:pt idx="7688">
                  <c:v>131.87</c:v>
                </c:pt>
                <c:pt idx="7689">
                  <c:v>132.15</c:v>
                </c:pt>
                <c:pt idx="7690">
                  <c:v>136.01</c:v>
                </c:pt>
                <c:pt idx="7691">
                  <c:v>136.01</c:v>
                </c:pt>
                <c:pt idx="7692">
                  <c:v>136.01</c:v>
                </c:pt>
                <c:pt idx="7693">
                  <c:v>134.41</c:v>
                </c:pt>
                <c:pt idx="7694">
                  <c:v>135.31</c:v>
                </c:pt>
                <c:pt idx="7695">
                  <c:v>132.57</c:v>
                </c:pt>
                <c:pt idx="7696">
                  <c:v>133.63999999999999</c:v>
                </c:pt>
                <c:pt idx="7697">
                  <c:v>137.85</c:v>
                </c:pt>
                <c:pt idx="7698">
                  <c:v>137.85</c:v>
                </c:pt>
                <c:pt idx="7699">
                  <c:v>137.85</c:v>
                </c:pt>
                <c:pt idx="7700">
                  <c:v>138.4</c:v>
                </c:pt>
                <c:pt idx="7701">
                  <c:v>135.71</c:v>
                </c:pt>
                <c:pt idx="7702">
                  <c:v>135.21</c:v>
                </c:pt>
                <c:pt idx="7703">
                  <c:v>135.47</c:v>
                </c:pt>
                <c:pt idx="7704">
                  <c:v>130.75</c:v>
                </c:pt>
                <c:pt idx="7705">
                  <c:v>130.75</c:v>
                </c:pt>
                <c:pt idx="7706">
                  <c:v>130.75</c:v>
                </c:pt>
                <c:pt idx="7707">
                  <c:v>128.49</c:v>
                </c:pt>
                <c:pt idx="7708">
                  <c:v>127.66</c:v>
                </c:pt>
                <c:pt idx="7709">
                  <c:v>127.96</c:v>
                </c:pt>
                <c:pt idx="7710">
                  <c:v>127.72</c:v>
                </c:pt>
                <c:pt idx="7711">
                  <c:v>128.79</c:v>
                </c:pt>
                <c:pt idx="7712">
                  <c:v>128.79</c:v>
                </c:pt>
                <c:pt idx="7713">
                  <c:v>128.79</c:v>
                </c:pt>
                <c:pt idx="7714">
                  <c:v>129.44999999999999</c:v>
                </c:pt>
                <c:pt idx="7715">
                  <c:v>131.81</c:v>
                </c:pt>
                <c:pt idx="7716">
                  <c:v>134.68</c:v>
                </c:pt>
                <c:pt idx="7717">
                  <c:v>134.36000000000001</c:v>
                </c:pt>
                <c:pt idx="7718">
                  <c:v>134.46</c:v>
                </c:pt>
                <c:pt idx="7719">
                  <c:v>134.46</c:v>
                </c:pt>
                <c:pt idx="7720">
                  <c:v>134.46</c:v>
                </c:pt>
                <c:pt idx="7721">
                  <c:v>136.29</c:v>
                </c:pt>
                <c:pt idx="7722">
                  <c:v>134.13</c:v>
                </c:pt>
                <c:pt idx="7723">
                  <c:v>134.91</c:v>
                </c:pt>
                <c:pt idx="7724">
                  <c:v>136.62</c:v>
                </c:pt>
                <c:pt idx="7725">
                  <c:v>136.38999999999999</c:v>
                </c:pt>
                <c:pt idx="7726">
                  <c:v>136.38999999999999</c:v>
                </c:pt>
                <c:pt idx="7727">
                  <c:v>136.38999999999999</c:v>
                </c:pt>
                <c:pt idx="7728">
                  <c:v>135.63999999999999</c:v>
                </c:pt>
                <c:pt idx="7729">
                  <c:v>139.27000000000001</c:v>
                </c:pt>
                <c:pt idx="7730">
                  <c:v>139.83000000000001</c:v>
                </c:pt>
                <c:pt idx="7731">
                  <c:v>139.91999999999999</c:v>
                </c:pt>
                <c:pt idx="7732">
                  <c:v>140.56</c:v>
                </c:pt>
                <c:pt idx="7733">
                  <c:v>140.56</c:v>
                </c:pt>
                <c:pt idx="7734">
                  <c:v>140.56</c:v>
                </c:pt>
                <c:pt idx="7735">
                  <c:v>139.57</c:v>
                </c:pt>
                <c:pt idx="7736">
                  <c:v>138.47999999999999</c:v>
                </c:pt>
                <c:pt idx="7737">
                  <c:v>139.57</c:v>
                </c:pt>
                <c:pt idx="7738">
                  <c:v>139.47999999999999</c:v>
                </c:pt>
                <c:pt idx="7739">
                  <c:v>141.79</c:v>
                </c:pt>
                <c:pt idx="7740">
                  <c:v>141.79</c:v>
                </c:pt>
                <c:pt idx="7741">
                  <c:v>141.79</c:v>
                </c:pt>
                <c:pt idx="7742">
                  <c:v>142.05000000000001</c:v>
                </c:pt>
                <c:pt idx="7743">
                  <c:v>142.47</c:v>
                </c:pt>
                <c:pt idx="7744">
                  <c:v>143.69999999999999</c:v>
                </c:pt>
                <c:pt idx="7745">
                  <c:v>144.56</c:v>
                </c:pt>
                <c:pt idx="7746">
                  <c:v>144.87</c:v>
                </c:pt>
                <c:pt idx="7747">
                  <c:v>144.87</c:v>
                </c:pt>
                <c:pt idx="7748">
                  <c:v>144.87</c:v>
                </c:pt>
                <c:pt idx="7749">
                  <c:v>145.19</c:v>
                </c:pt>
                <c:pt idx="7750">
                  <c:v>145.58000000000001</c:v>
                </c:pt>
                <c:pt idx="7751">
                  <c:v>144.58000000000001</c:v>
                </c:pt>
                <c:pt idx="7752">
                  <c:v>144.53</c:v>
                </c:pt>
                <c:pt idx="7753">
                  <c:v>144.65</c:v>
                </c:pt>
                <c:pt idx="7754">
                  <c:v>144.65</c:v>
                </c:pt>
                <c:pt idx="7755">
                  <c:v>144.65</c:v>
                </c:pt>
                <c:pt idx="7756">
                  <c:v>144.38</c:v>
                </c:pt>
                <c:pt idx="7757">
                  <c:v>146.41</c:v>
                </c:pt>
                <c:pt idx="7758">
                  <c:v>147.52000000000001</c:v>
                </c:pt>
                <c:pt idx="7759">
                  <c:v>147.36000000000001</c:v>
                </c:pt>
                <c:pt idx="7760">
                  <c:v>147.91999999999999</c:v>
                </c:pt>
                <c:pt idx="7761">
                  <c:v>147.91999999999999</c:v>
                </c:pt>
                <c:pt idx="7762">
                  <c:v>147.91999999999999</c:v>
                </c:pt>
                <c:pt idx="7763">
                  <c:v>147.43</c:v>
                </c:pt>
                <c:pt idx="7764">
                  <c:v>145.71</c:v>
                </c:pt>
                <c:pt idx="7765">
                  <c:v>147.19</c:v>
                </c:pt>
                <c:pt idx="7766">
                  <c:v>145.49</c:v>
                </c:pt>
                <c:pt idx="7767">
                  <c:v>145.75</c:v>
                </c:pt>
                <c:pt idx="7768">
                  <c:v>145.75</c:v>
                </c:pt>
                <c:pt idx="7769">
                  <c:v>145.75</c:v>
                </c:pt>
                <c:pt idx="7770">
                  <c:v>145.47</c:v>
                </c:pt>
                <c:pt idx="7771">
                  <c:v>146.19</c:v>
                </c:pt>
                <c:pt idx="7772">
                  <c:v>148.38999999999999</c:v>
                </c:pt>
                <c:pt idx="7773">
                  <c:v>148.5</c:v>
                </c:pt>
                <c:pt idx="7774">
                  <c:v>147.83000000000001</c:v>
                </c:pt>
                <c:pt idx="7775">
                  <c:v>147.83000000000001</c:v>
                </c:pt>
                <c:pt idx="7776">
                  <c:v>147.83000000000001</c:v>
                </c:pt>
                <c:pt idx="7777">
                  <c:v>148.04</c:v>
                </c:pt>
                <c:pt idx="7778">
                  <c:v>147.69999999999999</c:v>
                </c:pt>
                <c:pt idx="7779">
                  <c:v>147.97999999999999</c:v>
                </c:pt>
                <c:pt idx="7780">
                  <c:v>147.83000000000001</c:v>
                </c:pt>
                <c:pt idx="7781">
                  <c:v>145.41999999999999</c:v>
                </c:pt>
                <c:pt idx="7782">
                  <c:v>145.41999999999999</c:v>
                </c:pt>
                <c:pt idx="7783">
                  <c:v>145.41999999999999</c:v>
                </c:pt>
                <c:pt idx="7784">
                  <c:v>145.24</c:v>
                </c:pt>
                <c:pt idx="7785">
                  <c:v>144.77000000000001</c:v>
                </c:pt>
                <c:pt idx="7786">
                  <c:v>143.72999999999999</c:v>
                </c:pt>
                <c:pt idx="7787">
                  <c:v>142.12</c:v>
                </c:pt>
                <c:pt idx="7788">
                  <c:v>141.03</c:v>
                </c:pt>
                <c:pt idx="7789">
                  <c:v>141.03</c:v>
                </c:pt>
                <c:pt idx="7790">
                  <c:v>141.03</c:v>
                </c:pt>
                <c:pt idx="7791">
                  <c:v>141.5</c:v>
                </c:pt>
                <c:pt idx="7792">
                  <c:v>140.31</c:v>
                </c:pt>
                <c:pt idx="7793">
                  <c:v>139.6</c:v>
                </c:pt>
                <c:pt idx="7794">
                  <c:v>139.5</c:v>
                </c:pt>
                <c:pt idx="7795">
                  <c:v>140.22999999999999</c:v>
                </c:pt>
                <c:pt idx="7796">
                  <c:v>140.22999999999999</c:v>
                </c:pt>
                <c:pt idx="7797">
                  <c:v>140.22999999999999</c:v>
                </c:pt>
                <c:pt idx="7798">
                  <c:v>140.28</c:v>
                </c:pt>
                <c:pt idx="7799">
                  <c:v>141.91</c:v>
                </c:pt>
                <c:pt idx="7800">
                  <c:v>141.16</c:v>
                </c:pt>
                <c:pt idx="7801">
                  <c:v>140.54</c:v>
                </c:pt>
                <c:pt idx="7802">
                  <c:v>140.01</c:v>
                </c:pt>
                <c:pt idx="7803">
                  <c:v>140.01</c:v>
                </c:pt>
                <c:pt idx="7804">
                  <c:v>140.01</c:v>
                </c:pt>
                <c:pt idx="7805">
                  <c:v>141.88</c:v>
                </c:pt>
                <c:pt idx="7806">
                  <c:v>140.65</c:v>
                </c:pt>
                <c:pt idx="7807">
                  <c:v>141.35</c:v>
                </c:pt>
                <c:pt idx="7808">
                  <c:v>140.43</c:v>
                </c:pt>
                <c:pt idx="7809">
                  <c:v>142.11000000000001</c:v>
                </c:pt>
                <c:pt idx="7810">
                  <c:v>142.11000000000001</c:v>
                </c:pt>
                <c:pt idx="7811">
                  <c:v>142.11000000000001</c:v>
                </c:pt>
                <c:pt idx="7812">
                  <c:v>142.09</c:v>
                </c:pt>
                <c:pt idx="7813">
                  <c:v>144.68</c:v>
                </c:pt>
                <c:pt idx="7814">
                  <c:v>145.72999999999999</c:v>
                </c:pt>
                <c:pt idx="7815">
                  <c:v>146.09</c:v>
                </c:pt>
                <c:pt idx="7816">
                  <c:v>146.87</c:v>
                </c:pt>
                <c:pt idx="7817">
                  <c:v>146.87</c:v>
                </c:pt>
                <c:pt idx="7818">
                  <c:v>146.87</c:v>
                </c:pt>
                <c:pt idx="7819">
                  <c:v>146.93</c:v>
                </c:pt>
                <c:pt idx="7820">
                  <c:v>147.29</c:v>
                </c:pt>
                <c:pt idx="7821">
                  <c:v>146.97999999999999</c:v>
                </c:pt>
                <c:pt idx="7822">
                  <c:v>146.79</c:v>
                </c:pt>
                <c:pt idx="7823">
                  <c:v>146.41999999999999</c:v>
                </c:pt>
                <c:pt idx="7824">
                  <c:v>146.41999999999999</c:v>
                </c:pt>
                <c:pt idx="7825">
                  <c:v>146.41999999999999</c:v>
                </c:pt>
                <c:pt idx="7826">
                  <c:v>146.80000000000001</c:v>
                </c:pt>
                <c:pt idx="7827">
                  <c:v>147.19</c:v>
                </c:pt>
                <c:pt idx="7828">
                  <c:v>147.68</c:v>
                </c:pt>
                <c:pt idx="7829">
                  <c:v>147.43</c:v>
                </c:pt>
                <c:pt idx="7830">
                  <c:v>145.66</c:v>
                </c:pt>
                <c:pt idx="7831">
                  <c:v>145.66</c:v>
                </c:pt>
                <c:pt idx="7832">
                  <c:v>145.66</c:v>
                </c:pt>
                <c:pt idx="7833">
                  <c:v>144.16999999999999</c:v>
                </c:pt>
                <c:pt idx="7834">
                  <c:v>144.02000000000001</c:v>
                </c:pt>
                <c:pt idx="7835">
                  <c:v>143.94999999999999</c:v>
                </c:pt>
                <c:pt idx="7836">
                  <c:v>143.96</c:v>
                </c:pt>
                <c:pt idx="7837">
                  <c:v>143</c:v>
                </c:pt>
                <c:pt idx="7838">
                  <c:v>143</c:v>
                </c:pt>
                <c:pt idx="7839">
                  <c:v>143</c:v>
                </c:pt>
                <c:pt idx="7840">
                  <c:v>144.30000000000001</c:v>
                </c:pt>
                <c:pt idx="7841">
                  <c:v>145.19999999999999</c:v>
                </c:pt>
                <c:pt idx="7842">
                  <c:v>144.58000000000001</c:v>
                </c:pt>
                <c:pt idx="7843">
                  <c:v>146.69999999999999</c:v>
                </c:pt>
                <c:pt idx="7844">
                  <c:v>140.15</c:v>
                </c:pt>
                <c:pt idx="7845">
                  <c:v>140.15</c:v>
                </c:pt>
                <c:pt idx="7846">
                  <c:v>140.15</c:v>
                </c:pt>
                <c:pt idx="7847">
                  <c:v>136.63</c:v>
                </c:pt>
                <c:pt idx="7848">
                  <c:v>139.16</c:v>
                </c:pt>
                <c:pt idx="7849">
                  <c:v>141.72</c:v>
                </c:pt>
                <c:pt idx="7850">
                  <c:v>143.11000000000001</c:v>
                </c:pt>
                <c:pt idx="7851">
                  <c:v>143.34</c:v>
                </c:pt>
                <c:pt idx="7852">
                  <c:v>143.34</c:v>
                </c:pt>
                <c:pt idx="7853">
                  <c:v>143.34</c:v>
                </c:pt>
                <c:pt idx="7854">
                  <c:v>143.29</c:v>
                </c:pt>
                <c:pt idx="7855">
                  <c:v>142.19999999999999</c:v>
                </c:pt>
                <c:pt idx="7856">
                  <c:v>142.52000000000001</c:v>
                </c:pt>
                <c:pt idx="7857">
                  <c:v>142.91999999999999</c:v>
                </c:pt>
                <c:pt idx="7858">
                  <c:v>145.29</c:v>
                </c:pt>
                <c:pt idx="7859">
                  <c:v>145.29</c:v>
                </c:pt>
                <c:pt idx="7860">
                  <c:v>145.29</c:v>
                </c:pt>
                <c:pt idx="7861">
                  <c:v>146.58000000000001</c:v>
                </c:pt>
                <c:pt idx="7862">
                  <c:v>148.07</c:v>
                </c:pt>
                <c:pt idx="7863">
                  <c:v>148.13999999999999</c:v>
                </c:pt>
                <c:pt idx="7864">
                  <c:v>149.31</c:v>
                </c:pt>
                <c:pt idx="7865">
                  <c:v>149.04</c:v>
                </c:pt>
                <c:pt idx="7866">
                  <c:v>149.04</c:v>
                </c:pt>
                <c:pt idx="7867">
                  <c:v>149.04</c:v>
                </c:pt>
                <c:pt idx="7868">
                  <c:v>150.29</c:v>
                </c:pt>
                <c:pt idx="7869">
                  <c:v>150.31</c:v>
                </c:pt>
                <c:pt idx="7870">
                  <c:v>152.24</c:v>
                </c:pt>
                <c:pt idx="7871">
                  <c:v>151.66</c:v>
                </c:pt>
                <c:pt idx="7872">
                  <c:v>152.28</c:v>
                </c:pt>
                <c:pt idx="7873">
                  <c:v>152.28</c:v>
                </c:pt>
                <c:pt idx="7874">
                  <c:v>152.28</c:v>
                </c:pt>
                <c:pt idx="7875">
                  <c:v>152.13</c:v>
                </c:pt>
                <c:pt idx="7876">
                  <c:v>152.66999999999999</c:v>
                </c:pt>
                <c:pt idx="7877">
                  <c:v>153.72</c:v>
                </c:pt>
                <c:pt idx="7878">
                  <c:v>154.19999999999999</c:v>
                </c:pt>
                <c:pt idx="7879">
                  <c:v>154.74</c:v>
                </c:pt>
                <c:pt idx="7880">
                  <c:v>154.74</c:v>
                </c:pt>
                <c:pt idx="7881">
                  <c:v>154.74</c:v>
                </c:pt>
                <c:pt idx="7882">
                  <c:v>155.06</c:v>
                </c:pt>
                <c:pt idx="7883">
                  <c:v>153.81</c:v>
                </c:pt>
                <c:pt idx="7884">
                  <c:v>154.08000000000001</c:v>
                </c:pt>
                <c:pt idx="7885">
                  <c:v>154.97999999999999</c:v>
                </c:pt>
                <c:pt idx="7886">
                  <c:v>156.44</c:v>
                </c:pt>
                <c:pt idx="7887">
                  <c:v>156.44</c:v>
                </c:pt>
                <c:pt idx="7888">
                  <c:v>156.44</c:v>
                </c:pt>
                <c:pt idx="7889">
                  <c:v>156.55000000000001</c:v>
                </c:pt>
                <c:pt idx="7890">
                  <c:v>157.19999999999999</c:v>
                </c:pt>
                <c:pt idx="7891">
                  <c:v>156.83000000000001</c:v>
                </c:pt>
                <c:pt idx="7892">
                  <c:v>157.38999999999999</c:v>
                </c:pt>
                <c:pt idx="7893">
                  <c:v>157.36000000000001</c:v>
                </c:pt>
                <c:pt idx="7894">
                  <c:v>157.36000000000001</c:v>
                </c:pt>
                <c:pt idx="7895">
                  <c:v>157.36000000000001</c:v>
                </c:pt>
                <c:pt idx="7896">
                  <c:v>158.1</c:v>
                </c:pt>
                <c:pt idx="7897">
                  <c:v>157.19999999999999</c:v>
                </c:pt>
                <c:pt idx="7898">
                  <c:v>157.15</c:v>
                </c:pt>
                <c:pt idx="7899">
                  <c:v>157.22</c:v>
                </c:pt>
                <c:pt idx="7900">
                  <c:v>157.58000000000001</c:v>
                </c:pt>
                <c:pt idx="7901">
                  <c:v>157.58000000000001</c:v>
                </c:pt>
                <c:pt idx="7902">
                  <c:v>157.58000000000001</c:v>
                </c:pt>
                <c:pt idx="7903">
                  <c:v>157.47</c:v>
                </c:pt>
                <c:pt idx="7904">
                  <c:v>158.02000000000001</c:v>
                </c:pt>
                <c:pt idx="7905">
                  <c:v>157.22</c:v>
                </c:pt>
                <c:pt idx="7906">
                  <c:v>157.4</c:v>
                </c:pt>
                <c:pt idx="7907">
                  <c:v>157.51</c:v>
                </c:pt>
                <c:pt idx="7908">
                  <c:v>157.51</c:v>
                </c:pt>
                <c:pt idx="7909">
                  <c:v>157.51</c:v>
                </c:pt>
                <c:pt idx="7910">
                  <c:v>157.84</c:v>
                </c:pt>
                <c:pt idx="7911">
                  <c:v>157.62</c:v>
                </c:pt>
                <c:pt idx="7912">
                  <c:v>157.38</c:v>
                </c:pt>
                <c:pt idx="7913">
                  <c:v>158.08000000000001</c:v>
                </c:pt>
                <c:pt idx="7914">
                  <c:v>158.59</c:v>
                </c:pt>
                <c:pt idx="7915">
                  <c:v>158.59</c:v>
                </c:pt>
                <c:pt idx="7916">
                  <c:v>158.59</c:v>
                </c:pt>
                <c:pt idx="7917">
                  <c:v>158.63</c:v>
                </c:pt>
                <c:pt idx="7918">
                  <c:v>159.44999999999999</c:v>
                </c:pt>
                <c:pt idx="7919">
                  <c:v>159.88</c:v>
                </c:pt>
                <c:pt idx="7920">
                  <c:v>158.68</c:v>
                </c:pt>
                <c:pt idx="7921">
                  <c:v>155.16</c:v>
                </c:pt>
                <c:pt idx="7922">
                  <c:v>155.16</c:v>
                </c:pt>
                <c:pt idx="7923">
                  <c:v>155.16</c:v>
                </c:pt>
                <c:pt idx="7924">
                  <c:v>157.13999999999999</c:v>
                </c:pt>
                <c:pt idx="7925">
                  <c:v>156.16999999999999</c:v>
                </c:pt>
                <c:pt idx="7926">
                  <c:v>156.85</c:v>
                </c:pt>
                <c:pt idx="7927">
                  <c:v>159.24</c:v>
                </c:pt>
                <c:pt idx="7928">
                  <c:v>158.75</c:v>
                </c:pt>
                <c:pt idx="7929">
                  <c:v>158.75</c:v>
                </c:pt>
                <c:pt idx="7930">
                  <c:v>158.75</c:v>
                </c:pt>
                <c:pt idx="7931">
                  <c:v>158.68</c:v>
                </c:pt>
                <c:pt idx="7932">
                  <c:v>158.72</c:v>
                </c:pt>
                <c:pt idx="7933">
                  <c:v>160.46</c:v>
                </c:pt>
                <c:pt idx="7934">
                  <c:v>161.59</c:v>
                </c:pt>
                <c:pt idx="7935">
                  <c:v>160.13999999999999</c:v>
                </c:pt>
                <c:pt idx="7936">
                  <c:v>160.13999999999999</c:v>
                </c:pt>
                <c:pt idx="7937">
                  <c:v>160.13999999999999</c:v>
                </c:pt>
                <c:pt idx="7938">
                  <c:v>159.12</c:v>
                </c:pt>
                <c:pt idx="7939">
                  <c:v>160.72</c:v>
                </c:pt>
                <c:pt idx="7940">
                  <c:v>161.12</c:v>
                </c:pt>
                <c:pt idx="7941">
                  <c:v>160.51</c:v>
                </c:pt>
                <c:pt idx="7942">
                  <c:v>161.32</c:v>
                </c:pt>
                <c:pt idx="7943">
                  <c:v>161.32</c:v>
                </c:pt>
                <c:pt idx="7944">
                  <c:v>161.32</c:v>
                </c:pt>
                <c:pt idx="7945">
                  <c:v>160.81</c:v>
                </c:pt>
                <c:pt idx="7946">
                  <c:v>160.55000000000001</c:v>
                </c:pt>
                <c:pt idx="7947">
                  <c:v>161.22</c:v>
                </c:pt>
                <c:pt idx="7948">
                  <c:v>161.34</c:v>
                </c:pt>
                <c:pt idx="7949">
                  <c:v>161.02000000000001</c:v>
                </c:pt>
                <c:pt idx="7950">
                  <c:v>161.02000000000001</c:v>
                </c:pt>
                <c:pt idx="7951">
                  <c:v>161.02000000000001</c:v>
                </c:pt>
                <c:pt idx="7952">
                  <c:v>161.91999999999999</c:v>
                </c:pt>
                <c:pt idx="7953">
                  <c:v>160.04</c:v>
                </c:pt>
                <c:pt idx="7954">
                  <c:v>159.6</c:v>
                </c:pt>
                <c:pt idx="7955">
                  <c:v>158.71</c:v>
                </c:pt>
                <c:pt idx="7956">
                  <c:v>159.28</c:v>
                </c:pt>
                <c:pt idx="7957">
                  <c:v>159.28</c:v>
                </c:pt>
                <c:pt idx="7958">
                  <c:v>159.28</c:v>
                </c:pt>
                <c:pt idx="7959">
                  <c:v>158.94999999999999</c:v>
                </c:pt>
                <c:pt idx="7960">
                  <c:v>160.06</c:v>
                </c:pt>
                <c:pt idx="7961">
                  <c:v>160.16</c:v>
                </c:pt>
                <c:pt idx="7962">
                  <c:v>159.81</c:v>
                </c:pt>
                <c:pt idx="7963">
                  <c:v>160.53</c:v>
                </c:pt>
                <c:pt idx="7964">
                  <c:v>160.53</c:v>
                </c:pt>
                <c:pt idx="7965">
                  <c:v>160.53</c:v>
                </c:pt>
                <c:pt idx="7966">
                  <c:v>162.06</c:v>
                </c:pt>
                <c:pt idx="7967">
                  <c:v>161.47999999999999</c:v>
                </c:pt>
                <c:pt idx="7968">
                  <c:v>160.77000000000001</c:v>
                </c:pt>
                <c:pt idx="7969">
                  <c:v>160.04</c:v>
                </c:pt>
                <c:pt idx="7970">
                  <c:v>160.12</c:v>
                </c:pt>
                <c:pt idx="7971">
                  <c:v>160.12</c:v>
                </c:pt>
                <c:pt idx="7972">
                  <c:v>160.12</c:v>
                </c:pt>
                <c:pt idx="7973">
                  <c:v>160.24</c:v>
                </c:pt>
                <c:pt idx="7974">
                  <c:v>159.02000000000001</c:v>
                </c:pt>
                <c:pt idx="7975">
                  <c:v>157.94</c:v>
                </c:pt>
                <c:pt idx="7976">
                  <c:v>156.56</c:v>
                </c:pt>
                <c:pt idx="7977">
                  <c:v>155.93</c:v>
                </c:pt>
                <c:pt idx="7978">
                  <c:v>155.93</c:v>
                </c:pt>
                <c:pt idx="7979">
                  <c:v>155.93</c:v>
                </c:pt>
                <c:pt idx="7980">
                  <c:v>159.09</c:v>
                </c:pt>
                <c:pt idx="7981">
                  <c:v>159.71</c:v>
                </c:pt>
                <c:pt idx="7982">
                  <c:v>158.93</c:v>
                </c:pt>
                <c:pt idx="7983">
                  <c:v>157.01</c:v>
                </c:pt>
                <c:pt idx="7984">
                  <c:v>157.52000000000001</c:v>
                </c:pt>
                <c:pt idx="7985">
                  <c:v>157.52000000000001</c:v>
                </c:pt>
                <c:pt idx="7986">
                  <c:v>157.52000000000001</c:v>
                </c:pt>
                <c:pt idx="7987">
                  <c:v>155.22999999999999</c:v>
                </c:pt>
                <c:pt idx="7988">
                  <c:v>156.96</c:v>
                </c:pt>
                <c:pt idx="7989">
                  <c:v>158.30000000000001</c:v>
                </c:pt>
                <c:pt idx="7990">
                  <c:v>159.47</c:v>
                </c:pt>
                <c:pt idx="7991">
                  <c:v>159.18</c:v>
                </c:pt>
                <c:pt idx="7992">
                  <c:v>159.18</c:v>
                </c:pt>
                <c:pt idx="7993">
                  <c:v>159.18</c:v>
                </c:pt>
                <c:pt idx="7994">
                  <c:v>160.77000000000001</c:v>
                </c:pt>
                <c:pt idx="7995">
                  <c:v>160.86000000000001</c:v>
                </c:pt>
                <c:pt idx="7996">
                  <c:v>159.97999999999999</c:v>
                </c:pt>
                <c:pt idx="7997">
                  <c:v>160.16</c:v>
                </c:pt>
                <c:pt idx="7998">
                  <c:v>160.79</c:v>
                </c:pt>
                <c:pt idx="7999">
                  <c:v>160.79</c:v>
                </c:pt>
                <c:pt idx="8000">
                  <c:v>160.79</c:v>
                </c:pt>
                <c:pt idx="8001">
                  <c:v>160.58000000000001</c:v>
                </c:pt>
                <c:pt idx="8002">
                  <c:v>160.77000000000001</c:v>
                </c:pt>
                <c:pt idx="8003">
                  <c:v>159.07</c:v>
                </c:pt>
                <c:pt idx="8004">
                  <c:v>155.76</c:v>
                </c:pt>
                <c:pt idx="8005">
                  <c:v>156.16</c:v>
                </c:pt>
                <c:pt idx="8006">
                  <c:v>156.16</c:v>
                </c:pt>
                <c:pt idx="8007">
                  <c:v>156.16</c:v>
                </c:pt>
                <c:pt idx="8008">
                  <c:v>157.61000000000001</c:v>
                </c:pt>
                <c:pt idx="8009">
                  <c:v>157.97</c:v>
                </c:pt>
                <c:pt idx="8010">
                  <c:v>160.82</c:v>
                </c:pt>
                <c:pt idx="8011">
                  <c:v>161.32</c:v>
                </c:pt>
                <c:pt idx="8012">
                  <c:v>162.25</c:v>
                </c:pt>
                <c:pt idx="8013">
                  <c:v>162.25</c:v>
                </c:pt>
                <c:pt idx="8014">
                  <c:v>162.25</c:v>
                </c:pt>
                <c:pt idx="8015">
                  <c:v>161.69</c:v>
                </c:pt>
                <c:pt idx="8016">
                  <c:v>163.52000000000001</c:v>
                </c:pt>
                <c:pt idx="8017">
                  <c:v>163.15</c:v>
                </c:pt>
                <c:pt idx="8018">
                  <c:v>163.38</c:v>
                </c:pt>
                <c:pt idx="8019">
                  <c:v>162.38999999999999</c:v>
                </c:pt>
                <c:pt idx="8020">
                  <c:v>162.38999999999999</c:v>
                </c:pt>
                <c:pt idx="8021">
                  <c:v>162.38999999999999</c:v>
                </c:pt>
                <c:pt idx="8022">
                  <c:v>163.38</c:v>
                </c:pt>
                <c:pt idx="8023">
                  <c:v>163.76</c:v>
                </c:pt>
                <c:pt idx="8024">
                  <c:v>163.47999999999999</c:v>
                </c:pt>
                <c:pt idx="8025">
                  <c:v>162.88999999999999</c:v>
                </c:pt>
                <c:pt idx="8026">
                  <c:v>163.16</c:v>
                </c:pt>
                <c:pt idx="8027">
                  <c:v>163.16</c:v>
                </c:pt>
                <c:pt idx="8028">
                  <c:v>163.16</c:v>
                </c:pt>
                <c:pt idx="8029">
                  <c:v>163.19</c:v>
                </c:pt>
                <c:pt idx="8030">
                  <c:v>163.82</c:v>
                </c:pt>
                <c:pt idx="8031">
                  <c:v>162.5</c:v>
                </c:pt>
                <c:pt idx="8032">
                  <c:v>162.51</c:v>
                </c:pt>
                <c:pt idx="8033">
                  <c:v>161.22999999999999</c:v>
                </c:pt>
                <c:pt idx="8034">
                  <c:v>161.22999999999999</c:v>
                </c:pt>
                <c:pt idx="8035">
                  <c:v>161.22999999999999</c:v>
                </c:pt>
                <c:pt idx="8036">
                  <c:v>161.30000000000001</c:v>
                </c:pt>
                <c:pt idx="8037">
                  <c:v>162.21</c:v>
                </c:pt>
                <c:pt idx="8038">
                  <c:v>163.13999999999999</c:v>
                </c:pt>
                <c:pt idx="8039">
                  <c:v>163.72</c:v>
                </c:pt>
                <c:pt idx="8040">
                  <c:v>165</c:v>
                </c:pt>
                <c:pt idx="8041">
                  <c:v>165</c:v>
                </c:pt>
                <c:pt idx="8042">
                  <c:v>165</c:v>
                </c:pt>
                <c:pt idx="8043">
                  <c:v>165.31</c:v>
                </c:pt>
                <c:pt idx="8044">
                  <c:v>165.3</c:v>
                </c:pt>
                <c:pt idx="8045">
                  <c:v>166.13</c:v>
                </c:pt>
                <c:pt idx="8046">
                  <c:v>166.03</c:v>
                </c:pt>
                <c:pt idx="8047">
                  <c:v>166.47</c:v>
                </c:pt>
                <c:pt idx="8048">
                  <c:v>166.47</c:v>
                </c:pt>
                <c:pt idx="8049">
                  <c:v>166.47</c:v>
                </c:pt>
                <c:pt idx="8050">
                  <c:v>166.39</c:v>
                </c:pt>
                <c:pt idx="8051">
                  <c:v>165.85</c:v>
                </c:pt>
                <c:pt idx="8052">
                  <c:v>166.42</c:v>
                </c:pt>
                <c:pt idx="8053">
                  <c:v>165.89</c:v>
                </c:pt>
                <c:pt idx="8054">
                  <c:v>166.71</c:v>
                </c:pt>
                <c:pt idx="8055">
                  <c:v>166.71</c:v>
                </c:pt>
                <c:pt idx="8056">
                  <c:v>166.71</c:v>
                </c:pt>
                <c:pt idx="8057">
                  <c:v>166.82</c:v>
                </c:pt>
                <c:pt idx="8058">
                  <c:v>168.41</c:v>
                </c:pt>
                <c:pt idx="8059">
                  <c:v>170.24</c:v>
                </c:pt>
                <c:pt idx="8060">
                  <c:v>170.01</c:v>
                </c:pt>
                <c:pt idx="8061">
                  <c:v>170.53</c:v>
                </c:pt>
                <c:pt idx="8062">
                  <c:v>170.53</c:v>
                </c:pt>
                <c:pt idx="8063">
                  <c:v>170.53</c:v>
                </c:pt>
                <c:pt idx="8064">
                  <c:v>169.39</c:v>
                </c:pt>
                <c:pt idx="8065">
                  <c:v>168.54</c:v>
                </c:pt>
                <c:pt idx="8066">
                  <c:v>169.4</c:v>
                </c:pt>
                <c:pt idx="8067">
                  <c:v>169.78</c:v>
                </c:pt>
                <c:pt idx="8068">
                  <c:v>171</c:v>
                </c:pt>
                <c:pt idx="8069">
                  <c:v>171</c:v>
                </c:pt>
                <c:pt idx="8070">
                  <c:v>171</c:v>
                </c:pt>
                <c:pt idx="8071">
                  <c:v>171.12</c:v>
                </c:pt>
                <c:pt idx="8072">
                  <c:v>171.74</c:v>
                </c:pt>
                <c:pt idx="8073">
                  <c:v>172.11</c:v>
                </c:pt>
                <c:pt idx="8074">
                  <c:v>172.32</c:v>
                </c:pt>
                <c:pt idx="8075">
                  <c:v>172.74</c:v>
                </c:pt>
                <c:pt idx="8076">
                  <c:v>172.74</c:v>
                </c:pt>
                <c:pt idx="8077">
                  <c:v>172.74</c:v>
                </c:pt>
                <c:pt idx="8078">
                  <c:v>173.82</c:v>
                </c:pt>
                <c:pt idx="8079">
                  <c:v>174.1</c:v>
                </c:pt>
                <c:pt idx="8080">
                  <c:v>174.83</c:v>
                </c:pt>
                <c:pt idx="8081">
                  <c:v>175.38</c:v>
                </c:pt>
                <c:pt idx="8082">
                  <c:v>175.72</c:v>
                </c:pt>
                <c:pt idx="8083">
                  <c:v>175.72</c:v>
                </c:pt>
                <c:pt idx="8084">
                  <c:v>175.72</c:v>
                </c:pt>
                <c:pt idx="8085">
                  <c:v>175.69</c:v>
                </c:pt>
                <c:pt idx="8086">
                  <c:v>176.53</c:v>
                </c:pt>
                <c:pt idx="8087">
                  <c:v>176.85</c:v>
                </c:pt>
                <c:pt idx="8088">
                  <c:v>176.75</c:v>
                </c:pt>
                <c:pt idx="8089">
                  <c:v>176.97</c:v>
                </c:pt>
                <c:pt idx="8090">
                  <c:v>176.97</c:v>
                </c:pt>
                <c:pt idx="8091">
                  <c:v>176.97</c:v>
                </c:pt>
                <c:pt idx="8092">
                  <c:v>176.85</c:v>
                </c:pt>
                <c:pt idx="8093">
                  <c:v>176.15</c:v>
                </c:pt>
                <c:pt idx="8094">
                  <c:v>178.3082</c:v>
                </c:pt>
                <c:pt idx="8095">
                  <c:v>177.24889999999999</c:v>
                </c:pt>
                <c:pt idx="8096">
                  <c:v>177.49889999999999</c:v>
                </c:pt>
                <c:pt idx="8097">
                  <c:v>177.49889999999999</c:v>
                </c:pt>
                <c:pt idx="8098">
                  <c:v>177.49889999999999</c:v>
                </c:pt>
                <c:pt idx="8099">
                  <c:v>177.23320000000001</c:v>
                </c:pt>
                <c:pt idx="8100">
                  <c:v>177.43</c:v>
                </c:pt>
                <c:pt idx="8101">
                  <c:v>177.4785</c:v>
                </c:pt>
                <c:pt idx="8102">
                  <c:v>177.51070000000001</c:v>
                </c:pt>
                <c:pt idx="8103">
                  <c:v>178.53389999999999</c:v>
                </c:pt>
                <c:pt idx="8104">
                  <c:v>178.53389999999999</c:v>
                </c:pt>
                <c:pt idx="8105">
                  <c:v>178.53389999999999</c:v>
                </c:pt>
                <c:pt idx="8106">
                  <c:v>178.9442</c:v>
                </c:pt>
                <c:pt idx="8107">
                  <c:v>178.511</c:v>
                </c:pt>
                <c:pt idx="8108">
                  <c:v>179.41069999999999</c:v>
                </c:pt>
                <c:pt idx="8109">
                  <c:v>180.17750000000001</c:v>
                </c:pt>
                <c:pt idx="8110">
                  <c:v>180.30160000000001</c:v>
                </c:pt>
                <c:pt idx="8111">
                  <c:v>180.30160000000001</c:v>
                </c:pt>
                <c:pt idx="8112">
                  <c:v>180.30160000000001</c:v>
                </c:pt>
                <c:pt idx="8113">
                  <c:v>180.45330000000001</c:v>
                </c:pt>
                <c:pt idx="8114">
                  <c:v>178.06030000000001</c:v>
                </c:pt>
                <c:pt idx="8115">
                  <c:v>179.1327</c:v>
                </c:pt>
                <c:pt idx="8116">
                  <c:v>178.67339999999999</c:v>
                </c:pt>
                <c:pt idx="8117">
                  <c:v>178.97149999999999</c:v>
                </c:pt>
                <c:pt idx="8118">
                  <c:v>178.97149999999999</c:v>
                </c:pt>
                <c:pt idx="8119">
                  <c:v>178.97149999999999</c:v>
                </c:pt>
                <c:pt idx="8120">
                  <c:v>179.0857</c:v>
                </c:pt>
                <c:pt idx="8121">
                  <c:v>180.41640000000001</c:v>
                </c:pt>
                <c:pt idx="8122">
                  <c:v>180.5728</c:v>
                </c:pt>
                <c:pt idx="8123">
                  <c:v>180.71860000000001</c:v>
                </c:pt>
                <c:pt idx="8124">
                  <c:v>180.50129999999999</c:v>
                </c:pt>
                <c:pt idx="8125">
                  <c:v>180.50129999999999</c:v>
                </c:pt>
                <c:pt idx="8126">
                  <c:v>180.50129999999999</c:v>
                </c:pt>
                <c:pt idx="8127">
                  <c:v>180.27549999999999</c:v>
                </c:pt>
                <c:pt idx="8128">
                  <c:v>180.1951</c:v>
                </c:pt>
                <c:pt idx="8129">
                  <c:v>179.5814</c:v>
                </c:pt>
                <c:pt idx="8130">
                  <c:v>179.411</c:v>
                </c:pt>
                <c:pt idx="8131">
                  <c:v>179.2912</c:v>
                </c:pt>
                <c:pt idx="8132">
                  <c:v>179.2912</c:v>
                </c:pt>
                <c:pt idx="8133">
                  <c:v>179.2912</c:v>
                </c:pt>
                <c:pt idx="8134">
                  <c:v>179.09180000000001</c:v>
                </c:pt>
                <c:pt idx="8135">
                  <c:v>178.4348</c:v>
                </c:pt>
                <c:pt idx="8136">
                  <c:v>177.761</c:v>
                </c:pt>
                <c:pt idx="8137">
                  <c:v>177.0643</c:v>
                </c:pt>
                <c:pt idx="8138">
                  <c:v>177.0147</c:v>
                </c:pt>
                <c:pt idx="8139">
                  <c:v>177.0147</c:v>
                </c:pt>
                <c:pt idx="8140">
                  <c:v>177.0147</c:v>
                </c:pt>
                <c:pt idx="8141">
                  <c:v>178.67140000000001</c:v>
                </c:pt>
                <c:pt idx="8142">
                  <c:v>178.53219999999999</c:v>
                </c:pt>
                <c:pt idx="8143">
                  <c:v>178.48910000000001</c:v>
                </c:pt>
                <c:pt idx="8144">
                  <c:v>180.09049999999999</c:v>
                </c:pt>
                <c:pt idx="8145">
                  <c:v>180.00450000000001</c:v>
                </c:pt>
                <c:pt idx="8146">
                  <c:v>180.00450000000001</c:v>
                </c:pt>
                <c:pt idx="8147">
                  <c:v>180.00450000000001</c:v>
                </c:pt>
                <c:pt idx="8148">
                  <c:v>182.46680000000001</c:v>
                </c:pt>
                <c:pt idx="8149">
                  <c:v>183.58779999999999</c:v>
                </c:pt>
                <c:pt idx="8150">
                  <c:v>183.23419999999999</c:v>
                </c:pt>
                <c:pt idx="8151">
                  <c:v>184.3048</c:v>
                </c:pt>
                <c:pt idx="8152">
                  <c:v>184.756</c:v>
                </c:pt>
                <c:pt idx="8153">
                  <c:v>184.756</c:v>
                </c:pt>
                <c:pt idx="8154">
                  <c:v>184.756</c:v>
                </c:pt>
                <c:pt idx="8155">
                  <c:v>186.42339999999999</c:v>
                </c:pt>
                <c:pt idx="8156">
                  <c:v>187.02510000000001</c:v>
                </c:pt>
                <c:pt idx="8157">
                  <c:v>186.7338</c:v>
                </c:pt>
                <c:pt idx="8158">
                  <c:v>186.98560000000001</c:v>
                </c:pt>
                <c:pt idx="8159">
                  <c:v>187.73220000000001</c:v>
                </c:pt>
                <c:pt idx="8160">
                  <c:v>187.73220000000001</c:v>
                </c:pt>
                <c:pt idx="8161">
                  <c:v>187.73220000000001</c:v>
                </c:pt>
                <c:pt idx="8162">
                  <c:v>188.61330000000001</c:v>
                </c:pt>
                <c:pt idx="8163">
                  <c:v>188.739</c:v>
                </c:pt>
                <c:pt idx="8164">
                  <c:v>189.38980000000001</c:v>
                </c:pt>
                <c:pt idx="8165">
                  <c:v>189.08920000000001</c:v>
                </c:pt>
                <c:pt idx="8166">
                  <c:v>189.7029</c:v>
                </c:pt>
                <c:pt idx="8167">
                  <c:v>189.7029</c:v>
                </c:pt>
                <c:pt idx="8168">
                  <c:v>189.7029</c:v>
                </c:pt>
                <c:pt idx="8169">
                  <c:v>190.83629999999999</c:v>
                </c:pt>
                <c:pt idx="8170">
                  <c:v>191.88740000000001</c:v>
                </c:pt>
                <c:pt idx="8171">
                  <c:v>187.31540000000001</c:v>
                </c:pt>
                <c:pt idx="8172">
                  <c:v>188.01750000000001</c:v>
                </c:pt>
                <c:pt idx="8173">
                  <c:v>188.9803</c:v>
                </c:pt>
                <c:pt idx="8174">
                  <c:v>188.9803</c:v>
                </c:pt>
                <c:pt idx="8175">
                  <c:v>188.9803</c:v>
                </c:pt>
                <c:pt idx="8176">
                  <c:v>190.6765</c:v>
                </c:pt>
                <c:pt idx="8177">
                  <c:v>190.904</c:v>
                </c:pt>
                <c:pt idx="8178">
                  <c:v>191.7099</c:v>
                </c:pt>
                <c:pt idx="8179">
                  <c:v>193.12280000000001</c:v>
                </c:pt>
                <c:pt idx="8180">
                  <c:v>193.1164</c:v>
                </c:pt>
                <c:pt idx="8181">
                  <c:v>193.1164</c:v>
                </c:pt>
                <c:pt idx="8182">
                  <c:v>193.1164</c:v>
                </c:pt>
                <c:pt idx="8183">
                  <c:v>193.07660000000001</c:v>
                </c:pt>
                <c:pt idx="8184">
                  <c:v>193.61439999999999</c:v>
                </c:pt>
                <c:pt idx="8185">
                  <c:v>193.30359999999999</c:v>
                </c:pt>
                <c:pt idx="8186">
                  <c:v>194.0789</c:v>
                </c:pt>
                <c:pt idx="8187">
                  <c:v>196.13720000000001</c:v>
                </c:pt>
                <c:pt idx="8188">
                  <c:v>196.13720000000001</c:v>
                </c:pt>
                <c:pt idx="8189">
                  <c:v>196.13720000000001</c:v>
                </c:pt>
                <c:pt idx="8190">
                  <c:v>196.26779999999999</c:v>
                </c:pt>
                <c:pt idx="8191">
                  <c:v>195.87270000000001</c:v>
                </c:pt>
                <c:pt idx="8192">
                  <c:v>196.37790000000001</c:v>
                </c:pt>
                <c:pt idx="8193">
                  <c:v>196.8262</c:v>
                </c:pt>
                <c:pt idx="8194">
                  <c:v>192.1044</c:v>
                </c:pt>
                <c:pt idx="8195">
                  <c:v>192.1044</c:v>
                </c:pt>
                <c:pt idx="8196">
                  <c:v>192.1044</c:v>
                </c:pt>
                <c:pt idx="8197">
                  <c:v>190.29509999999999</c:v>
                </c:pt>
                <c:pt idx="8198">
                  <c:v>191.815</c:v>
                </c:pt>
                <c:pt idx="8199">
                  <c:v>191.1824</c:v>
                </c:pt>
                <c:pt idx="8200">
                  <c:v>189.9376</c:v>
                </c:pt>
                <c:pt idx="8201">
                  <c:v>189.85489999999999</c:v>
                </c:pt>
                <c:pt idx="8202">
                  <c:v>189.85489999999999</c:v>
                </c:pt>
                <c:pt idx="8203">
                  <c:v>189.85489999999999</c:v>
                </c:pt>
                <c:pt idx="8204">
                  <c:v>192.71190000000001</c:v>
                </c:pt>
                <c:pt idx="8205">
                  <c:v>191.41380000000001</c:v>
                </c:pt>
                <c:pt idx="8206">
                  <c:v>192.5848</c:v>
                </c:pt>
                <c:pt idx="8207">
                  <c:v>192.8879</c:v>
                </c:pt>
                <c:pt idx="8208">
                  <c:v>194.16229999999999</c:v>
                </c:pt>
                <c:pt idx="8209">
                  <c:v>194.16229999999999</c:v>
                </c:pt>
                <c:pt idx="8210">
                  <c:v>194.16229999999999</c:v>
                </c:pt>
                <c:pt idx="8211">
                  <c:v>193.20679999999999</c:v>
                </c:pt>
                <c:pt idx="8212">
                  <c:v>190.31120000000001</c:v>
                </c:pt>
                <c:pt idx="8213">
                  <c:v>192.21690000000001</c:v>
                </c:pt>
                <c:pt idx="8214">
                  <c:v>189.01140000000001</c:v>
                </c:pt>
                <c:pt idx="8215">
                  <c:v>188.72739999999999</c:v>
                </c:pt>
                <c:pt idx="8216">
                  <c:v>188.72739999999999</c:v>
                </c:pt>
                <c:pt idx="8217">
                  <c:v>188.72739999999999</c:v>
                </c:pt>
                <c:pt idx="8218">
                  <c:v>187.22380000000001</c:v>
                </c:pt>
                <c:pt idx="8219">
                  <c:v>187.072</c:v>
                </c:pt>
                <c:pt idx="8220">
                  <c:v>188.8082</c:v>
                </c:pt>
                <c:pt idx="8221">
                  <c:v>187.3802</c:v>
                </c:pt>
                <c:pt idx="8222">
                  <c:v>189.3135</c:v>
                </c:pt>
                <c:pt idx="8223">
                  <c:v>189.3135</c:v>
                </c:pt>
                <c:pt idx="8224">
                  <c:v>189.3135</c:v>
                </c:pt>
                <c:pt idx="8225">
                  <c:v>190.87119999999999</c:v>
                </c:pt>
                <c:pt idx="8226">
                  <c:v>191.50960000000001</c:v>
                </c:pt>
                <c:pt idx="8227">
                  <c:v>193.97970000000001</c:v>
                </c:pt>
                <c:pt idx="8228">
                  <c:v>194.54839999999999</c:v>
                </c:pt>
                <c:pt idx="8229">
                  <c:v>196.1362</c:v>
                </c:pt>
                <c:pt idx="8230">
                  <c:v>196.1362</c:v>
                </c:pt>
                <c:pt idx="8231">
                  <c:v>196.1362</c:v>
                </c:pt>
                <c:pt idx="8232">
                  <c:v>196.17410000000001</c:v>
                </c:pt>
                <c:pt idx="8233">
                  <c:v>197.1105</c:v>
                </c:pt>
                <c:pt idx="8234">
                  <c:v>198.29220000000001</c:v>
                </c:pt>
                <c:pt idx="8235">
                  <c:v>198.59809999999999</c:v>
                </c:pt>
                <c:pt idx="8236">
                  <c:v>198.34379999999999</c:v>
                </c:pt>
                <c:pt idx="8237">
                  <c:v>198.34379999999999</c:v>
                </c:pt>
                <c:pt idx="8238">
                  <c:v>198.34379999999999</c:v>
                </c:pt>
                <c:pt idx="8239">
                  <c:v>198.62860000000001</c:v>
                </c:pt>
                <c:pt idx="8240">
                  <c:v>198.3373</c:v>
                </c:pt>
                <c:pt idx="8241">
                  <c:v>198.73570000000001</c:v>
                </c:pt>
                <c:pt idx="8242">
                  <c:v>197.60220000000001</c:v>
                </c:pt>
                <c:pt idx="8243">
                  <c:v>197.26730000000001</c:v>
                </c:pt>
                <c:pt idx="8244">
                  <c:v>197.26730000000001</c:v>
                </c:pt>
                <c:pt idx="8245">
                  <c:v>197.26730000000001</c:v>
                </c:pt>
                <c:pt idx="8246">
                  <c:v>196.45249999999999</c:v>
                </c:pt>
                <c:pt idx="8247">
                  <c:v>197.43029999999999</c:v>
                </c:pt>
                <c:pt idx="8248">
                  <c:v>198.23910000000001</c:v>
                </c:pt>
                <c:pt idx="8249">
                  <c:v>197.7002</c:v>
                </c:pt>
                <c:pt idx="8250">
                  <c:v>197.92420000000001</c:v>
                </c:pt>
                <c:pt idx="8251">
                  <c:v>197.92420000000001</c:v>
                </c:pt>
                <c:pt idx="8252">
                  <c:v>197.92420000000001</c:v>
                </c:pt>
                <c:pt idx="8253">
                  <c:v>198.93029999999999</c:v>
                </c:pt>
                <c:pt idx="8254">
                  <c:v>198.59460000000001</c:v>
                </c:pt>
                <c:pt idx="8255">
                  <c:v>198.40530000000001</c:v>
                </c:pt>
                <c:pt idx="8256">
                  <c:v>194.64570000000001</c:v>
                </c:pt>
                <c:pt idx="8257">
                  <c:v>195.84739999999999</c:v>
                </c:pt>
                <c:pt idx="8258">
                  <c:v>195.84739999999999</c:v>
                </c:pt>
                <c:pt idx="8259">
                  <c:v>195.84739999999999</c:v>
                </c:pt>
                <c:pt idx="8260">
                  <c:v>198.6052</c:v>
                </c:pt>
                <c:pt idx="8261">
                  <c:v>199.0181</c:v>
                </c:pt>
                <c:pt idx="8262">
                  <c:v>199.60820000000001</c:v>
                </c:pt>
                <c:pt idx="8263">
                  <c:v>196.3596</c:v>
                </c:pt>
                <c:pt idx="8264">
                  <c:v>196.17240000000001</c:v>
                </c:pt>
                <c:pt idx="8265">
                  <c:v>196.17240000000001</c:v>
                </c:pt>
                <c:pt idx="8266">
                  <c:v>196.17240000000001</c:v>
                </c:pt>
                <c:pt idx="8267">
                  <c:v>196.05619999999999</c:v>
                </c:pt>
                <c:pt idx="8268">
                  <c:v>198.59649999999999</c:v>
                </c:pt>
                <c:pt idx="8269">
                  <c:v>198.4522</c:v>
                </c:pt>
                <c:pt idx="8270">
                  <c:v>198.09960000000001</c:v>
                </c:pt>
                <c:pt idx="8271">
                  <c:v>198.0411</c:v>
                </c:pt>
                <c:pt idx="8272">
                  <c:v>198.0411</c:v>
                </c:pt>
                <c:pt idx="8273">
                  <c:v>198.0411</c:v>
                </c:pt>
                <c:pt idx="8274">
                  <c:v>198.56610000000001</c:v>
                </c:pt>
                <c:pt idx="8275">
                  <c:v>199.20240000000001</c:v>
                </c:pt>
                <c:pt idx="8276">
                  <c:v>200.56659999999999</c:v>
                </c:pt>
                <c:pt idx="8277">
                  <c:v>202.10749999999999</c:v>
                </c:pt>
                <c:pt idx="8278">
                  <c:v>202.14420000000001</c:v>
                </c:pt>
                <c:pt idx="8279">
                  <c:v>202.14420000000001</c:v>
                </c:pt>
                <c:pt idx="8280">
                  <c:v>202.14420000000001</c:v>
                </c:pt>
                <c:pt idx="8281">
                  <c:v>202.0018</c:v>
                </c:pt>
                <c:pt idx="8282">
                  <c:v>200.43219999999999</c:v>
                </c:pt>
                <c:pt idx="8283">
                  <c:v>200.75739999999999</c:v>
                </c:pt>
                <c:pt idx="8284">
                  <c:v>201.9486</c:v>
                </c:pt>
                <c:pt idx="8285">
                  <c:v>200.57939999999999</c:v>
                </c:pt>
                <c:pt idx="8286">
                  <c:v>200.57939999999999</c:v>
                </c:pt>
                <c:pt idx="8287">
                  <c:v>200.57939999999999</c:v>
                </c:pt>
                <c:pt idx="8288">
                  <c:v>203.4169</c:v>
                </c:pt>
                <c:pt idx="8289">
                  <c:v>203.72569999999999</c:v>
                </c:pt>
                <c:pt idx="8290">
                  <c:v>203.44669999999999</c:v>
                </c:pt>
                <c:pt idx="8291">
                  <c:v>202.78100000000001</c:v>
                </c:pt>
                <c:pt idx="8292">
                  <c:v>203.4727</c:v>
                </c:pt>
                <c:pt idx="8293">
                  <c:v>203.4727</c:v>
                </c:pt>
                <c:pt idx="8294">
                  <c:v>203.4727</c:v>
                </c:pt>
                <c:pt idx="8295">
                  <c:v>203.52549999999999</c:v>
                </c:pt>
                <c:pt idx="8296">
                  <c:v>204.4795</c:v>
                </c:pt>
                <c:pt idx="8297">
                  <c:v>203.69069999999999</c:v>
                </c:pt>
                <c:pt idx="8298">
                  <c:v>202.28299999999999</c:v>
                </c:pt>
                <c:pt idx="8299">
                  <c:v>202.5325</c:v>
                </c:pt>
                <c:pt idx="8300">
                  <c:v>202.5325</c:v>
                </c:pt>
                <c:pt idx="8301">
                  <c:v>202.5325</c:v>
                </c:pt>
                <c:pt idx="8302">
                  <c:v>199.9821</c:v>
                </c:pt>
                <c:pt idx="8303">
                  <c:v>200.24299999999999</c:v>
                </c:pt>
                <c:pt idx="8304">
                  <c:v>202.1985</c:v>
                </c:pt>
                <c:pt idx="8305">
                  <c:v>202.73330000000001</c:v>
                </c:pt>
                <c:pt idx="8306">
                  <c:v>204.1413</c:v>
                </c:pt>
                <c:pt idx="8307">
                  <c:v>204.1413</c:v>
                </c:pt>
                <c:pt idx="8308">
                  <c:v>204.1413</c:v>
                </c:pt>
                <c:pt idx="8309">
                  <c:v>204.4205</c:v>
                </c:pt>
                <c:pt idx="8310">
                  <c:v>204.96709999999999</c:v>
                </c:pt>
                <c:pt idx="8311">
                  <c:v>204.65770000000001</c:v>
                </c:pt>
                <c:pt idx="8312">
                  <c:v>206.41929999999999</c:v>
                </c:pt>
                <c:pt idx="8313">
                  <c:v>206.98</c:v>
                </c:pt>
                <c:pt idx="8314">
                  <c:v>206.98</c:v>
                </c:pt>
                <c:pt idx="8315">
                  <c:v>206.98</c:v>
                </c:pt>
                <c:pt idx="8316">
                  <c:v>207.49879999999999</c:v>
                </c:pt>
                <c:pt idx="8317">
                  <c:v>207.82910000000001</c:v>
                </c:pt>
                <c:pt idx="8318">
                  <c:v>208.66929999999999</c:v>
                </c:pt>
                <c:pt idx="8319">
                  <c:v>208.77459999999999</c:v>
                </c:pt>
                <c:pt idx="8320">
                  <c:v>209.92920000000001</c:v>
                </c:pt>
                <c:pt idx="8321">
                  <c:v>209.92920000000001</c:v>
                </c:pt>
                <c:pt idx="8322">
                  <c:v>209.92920000000001</c:v>
                </c:pt>
                <c:pt idx="8323">
                  <c:v>210.56639999999999</c:v>
                </c:pt>
                <c:pt idx="8324">
                  <c:v>210.4238</c:v>
                </c:pt>
                <c:pt idx="8325">
                  <c:v>210.8903</c:v>
                </c:pt>
                <c:pt idx="8326">
                  <c:v>210.56059999999999</c:v>
                </c:pt>
                <c:pt idx="8327">
                  <c:v>211.697</c:v>
                </c:pt>
                <c:pt idx="8328">
                  <c:v>211.697</c:v>
                </c:pt>
                <c:pt idx="8329">
                  <c:v>211.697</c:v>
                </c:pt>
                <c:pt idx="8330">
                  <c:v>211.21299999999999</c:v>
                </c:pt>
                <c:pt idx="8331">
                  <c:v>211.85650000000001</c:v>
                </c:pt>
                <c:pt idx="8332">
                  <c:v>211.28739999999999</c:v>
                </c:pt>
                <c:pt idx="8333">
                  <c:v>211.79859999999999</c:v>
                </c:pt>
                <c:pt idx="8334">
                  <c:v>216.9341</c:v>
                </c:pt>
                <c:pt idx="8335">
                  <c:v>216.9341</c:v>
                </c:pt>
                <c:pt idx="8336">
                  <c:v>216.9341</c:v>
                </c:pt>
                <c:pt idx="8337">
                  <c:v>217.72290000000001</c:v>
                </c:pt>
                <c:pt idx="8338">
                  <c:v>218.59100000000001</c:v>
                </c:pt>
                <c:pt idx="8339">
                  <c:v>218.9162</c:v>
                </c:pt>
                <c:pt idx="8340">
                  <c:v>219.08539999999999</c:v>
                </c:pt>
                <c:pt idx="8341">
                  <c:v>220.6559</c:v>
                </c:pt>
                <c:pt idx="8342">
                  <c:v>220.6559</c:v>
                </c:pt>
                <c:pt idx="8343">
                  <c:v>220.6559</c:v>
                </c:pt>
                <c:pt idx="8344">
                  <c:v>221.41239999999999</c:v>
                </c:pt>
                <c:pt idx="8345">
                  <c:v>221.73750000000001</c:v>
                </c:pt>
                <c:pt idx="8346">
                  <c:v>222.83340000000001</c:v>
                </c:pt>
                <c:pt idx="8347">
                  <c:v>220.9376</c:v>
                </c:pt>
                <c:pt idx="8348">
                  <c:v>220.82390000000001</c:v>
                </c:pt>
                <c:pt idx="8349">
                  <c:v>220.82390000000001</c:v>
                </c:pt>
                <c:pt idx="8350">
                  <c:v>220.82390000000001</c:v>
                </c:pt>
                <c:pt idx="8351">
                  <c:v>220.5607</c:v>
                </c:pt>
                <c:pt idx="8352">
                  <c:v>220.43389999999999</c:v>
                </c:pt>
                <c:pt idx="8353">
                  <c:v>218.6174</c:v>
                </c:pt>
                <c:pt idx="8354">
                  <c:v>221.5677</c:v>
                </c:pt>
                <c:pt idx="8355">
                  <c:v>220.59350000000001</c:v>
                </c:pt>
                <c:pt idx="8356">
                  <c:v>220.59350000000001</c:v>
                </c:pt>
                <c:pt idx="8357">
                  <c:v>220.59350000000001</c:v>
                </c:pt>
                <c:pt idx="8358">
                  <c:v>221.15639999999999</c:v>
                </c:pt>
                <c:pt idx="8359">
                  <c:v>223.69980000000001</c:v>
                </c:pt>
                <c:pt idx="8360">
                  <c:v>223.30799999999999</c:v>
                </c:pt>
                <c:pt idx="8361">
                  <c:v>223.45750000000001</c:v>
                </c:pt>
                <c:pt idx="8362">
                  <c:v>224.68989999999999</c:v>
                </c:pt>
                <c:pt idx="8363">
                  <c:v>224.68989999999999</c:v>
                </c:pt>
                <c:pt idx="8364">
                  <c:v>224.68989999999999</c:v>
                </c:pt>
                <c:pt idx="8365">
                  <c:v>224.58519999999999</c:v>
                </c:pt>
                <c:pt idx="8366">
                  <c:v>224.7568</c:v>
                </c:pt>
                <c:pt idx="8367">
                  <c:v>219.2355</c:v>
                </c:pt>
                <c:pt idx="8368">
                  <c:v>220.8723</c:v>
                </c:pt>
                <c:pt idx="8369">
                  <c:v>219.40520000000001</c:v>
                </c:pt>
                <c:pt idx="8370">
                  <c:v>219.40520000000001</c:v>
                </c:pt>
                <c:pt idx="8371">
                  <c:v>219.40520000000001</c:v>
                </c:pt>
                <c:pt idx="8372">
                  <c:v>215.5573</c:v>
                </c:pt>
                <c:pt idx="8373">
                  <c:v>215.83269999999999</c:v>
                </c:pt>
                <c:pt idx="8374">
                  <c:v>216.9014</c:v>
                </c:pt>
                <c:pt idx="8375">
                  <c:v>218.45849999999999</c:v>
                </c:pt>
                <c:pt idx="8376">
                  <c:v>219.38210000000001</c:v>
                </c:pt>
                <c:pt idx="8377">
                  <c:v>219.38210000000001</c:v>
                </c:pt>
                <c:pt idx="8378">
                  <c:v>219.38210000000001</c:v>
                </c:pt>
                <c:pt idx="8379">
                  <c:v>220.9751</c:v>
                </c:pt>
                <c:pt idx="8380">
                  <c:v>220.4194</c:v>
                </c:pt>
                <c:pt idx="8381">
                  <c:v>220.5787</c:v>
                </c:pt>
                <c:pt idx="8382">
                  <c:v>220.46369999999999</c:v>
                </c:pt>
                <c:pt idx="8383">
                  <c:v>222.66659999999999</c:v>
                </c:pt>
                <c:pt idx="8384">
                  <c:v>222.66659999999999</c:v>
                </c:pt>
                <c:pt idx="8385">
                  <c:v>222.66659999999999</c:v>
                </c:pt>
                <c:pt idx="8386">
                  <c:v>224.755</c:v>
                </c:pt>
                <c:pt idx="8387">
                  <c:v>223.61199999999999</c:v>
                </c:pt>
                <c:pt idx="8388">
                  <c:v>223.34960000000001</c:v>
                </c:pt>
                <c:pt idx="8389">
                  <c:v>222.86320000000001</c:v>
                </c:pt>
                <c:pt idx="8390">
                  <c:v>222.6705</c:v>
                </c:pt>
                <c:pt idx="8391">
                  <c:v>222.6705</c:v>
                </c:pt>
                <c:pt idx="8392">
                  <c:v>222.6705</c:v>
                </c:pt>
                <c:pt idx="8393">
                  <c:v>222.72290000000001</c:v>
                </c:pt>
                <c:pt idx="8394">
                  <c:v>221.40629999999999</c:v>
                </c:pt>
                <c:pt idx="8395">
                  <c:v>221.66630000000001</c:v>
                </c:pt>
                <c:pt idx="8396">
                  <c:v>221.8006</c:v>
                </c:pt>
                <c:pt idx="8397">
                  <c:v>220.6576</c:v>
                </c:pt>
                <c:pt idx="8398">
                  <c:v>220.6576</c:v>
                </c:pt>
                <c:pt idx="8399">
                  <c:v>220.6576</c:v>
                </c:pt>
                <c:pt idx="8400">
                  <c:v>220.66210000000001</c:v>
                </c:pt>
                <c:pt idx="8401">
                  <c:v>223.43979999999999</c:v>
                </c:pt>
                <c:pt idx="8402">
                  <c:v>225.7449</c:v>
                </c:pt>
                <c:pt idx="8403">
                  <c:v>227.39920000000001</c:v>
                </c:pt>
                <c:pt idx="8404">
                  <c:v>229.83250000000001</c:v>
                </c:pt>
                <c:pt idx="8405">
                  <c:v>229.83250000000001</c:v>
                </c:pt>
                <c:pt idx="8406">
                  <c:v>229.83250000000001</c:v>
                </c:pt>
                <c:pt idx="8407">
                  <c:v>230.58199999999999</c:v>
                </c:pt>
                <c:pt idx="8408">
                  <c:v>230.2543</c:v>
                </c:pt>
                <c:pt idx="8409">
                  <c:v>229.72829999999999</c:v>
                </c:pt>
                <c:pt idx="8410">
                  <c:v>230.60550000000001</c:v>
                </c:pt>
                <c:pt idx="8411">
                  <c:v>231.91030000000001</c:v>
                </c:pt>
                <c:pt idx="8412">
                  <c:v>231.91030000000001</c:v>
                </c:pt>
                <c:pt idx="8413">
                  <c:v>231.91030000000001</c:v>
                </c:pt>
                <c:pt idx="8414">
                  <c:v>232.29390000000001</c:v>
                </c:pt>
                <c:pt idx="8415">
                  <c:v>231.6611</c:v>
                </c:pt>
                <c:pt idx="8416">
                  <c:v>234.89840000000001</c:v>
                </c:pt>
                <c:pt idx="8417">
                  <c:v>235.499</c:v>
                </c:pt>
                <c:pt idx="8418">
                  <c:v>236.2003</c:v>
                </c:pt>
                <c:pt idx="8419">
                  <c:v>236.2003</c:v>
                </c:pt>
                <c:pt idx="8420">
                  <c:v>236.2003</c:v>
                </c:pt>
                <c:pt idx="8421">
                  <c:v>237.858</c:v>
                </c:pt>
                <c:pt idx="8422">
                  <c:v>239.4881</c:v>
                </c:pt>
                <c:pt idx="8423">
                  <c:v>237.49189999999999</c:v>
                </c:pt>
                <c:pt idx="8424">
                  <c:v>236.87469999999999</c:v>
                </c:pt>
                <c:pt idx="8425">
                  <c:v>240.19309999999999</c:v>
                </c:pt>
                <c:pt idx="8426">
                  <c:v>240.19309999999999</c:v>
                </c:pt>
                <c:pt idx="8427">
                  <c:v>240.19309999999999</c:v>
                </c:pt>
                <c:pt idx="8428">
                  <c:v>238.24619999999999</c:v>
                </c:pt>
                <c:pt idx="8429">
                  <c:v>235.82380000000001</c:v>
                </c:pt>
                <c:pt idx="8430">
                  <c:v>237.131</c:v>
                </c:pt>
                <c:pt idx="8431">
                  <c:v>237.46260000000001</c:v>
                </c:pt>
                <c:pt idx="8432">
                  <c:v>230.9359</c:v>
                </c:pt>
                <c:pt idx="8433">
                  <c:v>230.9359</c:v>
                </c:pt>
                <c:pt idx="8434">
                  <c:v>230.9359</c:v>
                </c:pt>
                <c:pt idx="8435">
                  <c:v>222.49700000000001</c:v>
                </c:pt>
                <c:pt idx="8436">
                  <c:v>226.46260000000001</c:v>
                </c:pt>
                <c:pt idx="8437">
                  <c:v>224.25700000000001</c:v>
                </c:pt>
                <c:pt idx="8438">
                  <c:v>215.87610000000001</c:v>
                </c:pt>
                <c:pt idx="8439">
                  <c:v>219.96270000000001</c:v>
                </c:pt>
                <c:pt idx="8440">
                  <c:v>219.96270000000001</c:v>
                </c:pt>
                <c:pt idx="8441">
                  <c:v>219.96270000000001</c:v>
                </c:pt>
                <c:pt idx="8442">
                  <c:v>223.60300000000001</c:v>
                </c:pt>
                <c:pt idx="8443">
                  <c:v>224.3707</c:v>
                </c:pt>
                <c:pt idx="8444">
                  <c:v>228.39429999999999</c:v>
                </c:pt>
                <c:pt idx="8445">
                  <c:v>232.7277</c:v>
                </c:pt>
                <c:pt idx="8446">
                  <c:v>232.4718</c:v>
                </c:pt>
                <c:pt idx="8447">
                  <c:v>232.4718</c:v>
                </c:pt>
                <c:pt idx="8448">
                  <c:v>232.4718</c:v>
                </c:pt>
                <c:pt idx="8449">
                  <c:v>232.51249999999999</c:v>
                </c:pt>
                <c:pt idx="8450">
                  <c:v>232.99770000000001</c:v>
                </c:pt>
                <c:pt idx="8451">
                  <c:v>231.87979999999999</c:v>
                </c:pt>
                <c:pt idx="8452">
                  <c:v>231.84479999999999</c:v>
                </c:pt>
                <c:pt idx="8453">
                  <c:v>236.2568</c:v>
                </c:pt>
                <c:pt idx="8454">
                  <c:v>236.2568</c:v>
                </c:pt>
                <c:pt idx="8455">
                  <c:v>236.2568</c:v>
                </c:pt>
                <c:pt idx="8456">
                  <c:v>239.5196</c:v>
                </c:pt>
                <c:pt idx="8457">
                  <c:v>237.7774</c:v>
                </c:pt>
                <c:pt idx="8458">
                  <c:v>236.32409999999999</c:v>
                </c:pt>
                <c:pt idx="8459">
                  <c:v>232.3578</c:v>
                </c:pt>
                <c:pt idx="8460">
                  <c:v>234.19329999999999</c:v>
                </c:pt>
                <c:pt idx="8461">
                  <c:v>234.19329999999999</c:v>
                </c:pt>
                <c:pt idx="8462">
                  <c:v>234.19329999999999</c:v>
                </c:pt>
                <c:pt idx="8463">
                  <c:v>236.21690000000001</c:v>
                </c:pt>
                <c:pt idx="8464">
                  <c:v>237.33369999999999</c:v>
                </c:pt>
                <c:pt idx="8465">
                  <c:v>238.4898</c:v>
                </c:pt>
                <c:pt idx="8466">
                  <c:v>239.78639999999999</c:v>
                </c:pt>
                <c:pt idx="8467">
                  <c:v>244.07910000000001</c:v>
                </c:pt>
                <c:pt idx="8468">
                  <c:v>244.07910000000001</c:v>
                </c:pt>
                <c:pt idx="8469">
                  <c:v>244.07910000000001</c:v>
                </c:pt>
                <c:pt idx="8470">
                  <c:v>245.09880000000001</c:v>
                </c:pt>
                <c:pt idx="8471">
                  <c:v>242.62909999999999</c:v>
                </c:pt>
                <c:pt idx="8472">
                  <c:v>242.47380000000001</c:v>
                </c:pt>
                <c:pt idx="8473">
                  <c:v>242.70099999999999</c:v>
                </c:pt>
                <c:pt idx="8474">
                  <c:v>242.2885</c:v>
                </c:pt>
                <c:pt idx="8475">
                  <c:v>242.2885</c:v>
                </c:pt>
                <c:pt idx="8476">
                  <c:v>242.2885</c:v>
                </c:pt>
                <c:pt idx="8477">
                  <c:v>237.50919999999999</c:v>
                </c:pt>
                <c:pt idx="8478">
                  <c:v>237.4068</c:v>
                </c:pt>
                <c:pt idx="8479">
                  <c:v>236.2593</c:v>
                </c:pt>
                <c:pt idx="8480">
                  <c:v>230.7714</c:v>
                </c:pt>
                <c:pt idx="8481">
                  <c:v>224.70660000000001</c:v>
                </c:pt>
                <c:pt idx="8482">
                  <c:v>224.70660000000001</c:v>
                </c:pt>
                <c:pt idx="8483">
                  <c:v>224.70660000000001</c:v>
                </c:pt>
                <c:pt idx="8484">
                  <c:v>232.16419999999999</c:v>
                </c:pt>
                <c:pt idx="8485">
                  <c:v>225.7045</c:v>
                </c:pt>
                <c:pt idx="8486">
                  <c:v>223.26159999999999</c:v>
                </c:pt>
                <c:pt idx="8487">
                  <c:v>227.43010000000001</c:v>
                </c:pt>
                <c:pt idx="8488">
                  <c:v>227.6387</c:v>
                </c:pt>
                <c:pt idx="8489">
                  <c:v>227.6387</c:v>
                </c:pt>
                <c:pt idx="8490">
                  <c:v>227.6387</c:v>
                </c:pt>
                <c:pt idx="8491">
                  <c:v>222.8169</c:v>
                </c:pt>
                <c:pt idx="8492">
                  <c:v>224.3133</c:v>
                </c:pt>
                <c:pt idx="8493">
                  <c:v>226.4179</c:v>
                </c:pt>
                <c:pt idx="8494">
                  <c:v>227.60300000000001</c:v>
                </c:pt>
                <c:pt idx="8495">
                  <c:v>222.57490000000001</c:v>
                </c:pt>
                <c:pt idx="8496">
                  <c:v>222.57490000000001</c:v>
                </c:pt>
                <c:pt idx="8497">
                  <c:v>222.57490000000001</c:v>
                </c:pt>
                <c:pt idx="8498">
                  <c:v>224.23949999999999</c:v>
                </c:pt>
                <c:pt idx="8499">
                  <c:v>229.29419999999999</c:v>
                </c:pt>
                <c:pt idx="8500">
                  <c:v>228.30789999999999</c:v>
                </c:pt>
                <c:pt idx="8501">
                  <c:v>230.71789999999999</c:v>
                </c:pt>
                <c:pt idx="8502">
                  <c:v>230.0513</c:v>
                </c:pt>
                <c:pt idx="8503">
                  <c:v>230.0513</c:v>
                </c:pt>
                <c:pt idx="8504">
                  <c:v>230.0513</c:v>
                </c:pt>
                <c:pt idx="8505">
                  <c:v>231.46</c:v>
                </c:pt>
                <c:pt idx="8506">
                  <c:v>235.8426</c:v>
                </c:pt>
                <c:pt idx="8507">
                  <c:v>235.6053</c:v>
                </c:pt>
                <c:pt idx="8508">
                  <c:v>232.97280000000001</c:v>
                </c:pt>
                <c:pt idx="8509">
                  <c:v>229.86269999999999</c:v>
                </c:pt>
                <c:pt idx="8510">
                  <c:v>229.86269999999999</c:v>
                </c:pt>
                <c:pt idx="8511">
                  <c:v>229.86269999999999</c:v>
                </c:pt>
                <c:pt idx="8512">
                  <c:v>228.88399999999999</c:v>
                </c:pt>
                <c:pt idx="8513">
                  <c:v>225.17920000000001</c:v>
                </c:pt>
                <c:pt idx="8514">
                  <c:v>224.4897</c:v>
                </c:pt>
                <c:pt idx="8515">
                  <c:v>228.99090000000001</c:v>
                </c:pt>
                <c:pt idx="8516">
                  <c:v>228.5377</c:v>
                </c:pt>
                <c:pt idx="8517">
                  <c:v>228.5377</c:v>
                </c:pt>
                <c:pt idx="8518">
                  <c:v>228.5377</c:v>
                </c:pt>
                <c:pt idx="8519">
                  <c:v>227.6473</c:v>
                </c:pt>
                <c:pt idx="8520">
                  <c:v>230.09950000000001</c:v>
                </c:pt>
                <c:pt idx="8521">
                  <c:v>230.2105</c:v>
                </c:pt>
                <c:pt idx="8522">
                  <c:v>230.84639999999999</c:v>
                </c:pt>
                <c:pt idx="8523">
                  <c:v>234.8407</c:v>
                </c:pt>
                <c:pt idx="8524">
                  <c:v>234.8407</c:v>
                </c:pt>
                <c:pt idx="8525">
                  <c:v>234.8407</c:v>
                </c:pt>
                <c:pt idx="8526">
                  <c:v>236.5617</c:v>
                </c:pt>
                <c:pt idx="8527">
                  <c:v>237.31700000000001</c:v>
                </c:pt>
                <c:pt idx="8528">
                  <c:v>240.10210000000001</c:v>
                </c:pt>
                <c:pt idx="8529">
                  <c:v>242.8569</c:v>
                </c:pt>
                <c:pt idx="8530">
                  <c:v>242.4641</c:v>
                </c:pt>
                <c:pt idx="8531">
                  <c:v>242.4641</c:v>
                </c:pt>
                <c:pt idx="8532">
                  <c:v>242.4641</c:v>
                </c:pt>
                <c:pt idx="8533">
                  <c:v>242.48339999999999</c:v>
                </c:pt>
                <c:pt idx="8534">
                  <c:v>240.17679999999999</c:v>
                </c:pt>
                <c:pt idx="8535">
                  <c:v>240.875</c:v>
                </c:pt>
                <c:pt idx="8536">
                  <c:v>239.9828</c:v>
                </c:pt>
                <c:pt idx="8537">
                  <c:v>239.08029999999999</c:v>
                </c:pt>
                <c:pt idx="8538">
                  <c:v>239.08029999999999</c:v>
                </c:pt>
                <c:pt idx="8539">
                  <c:v>239.08029999999999</c:v>
                </c:pt>
                <c:pt idx="8540">
                  <c:v>240.74789999999999</c:v>
                </c:pt>
                <c:pt idx="8541">
                  <c:v>240.1456</c:v>
                </c:pt>
                <c:pt idx="8542">
                  <c:v>241.74039999999999</c:v>
                </c:pt>
                <c:pt idx="8543">
                  <c:v>241.57249999999999</c:v>
                </c:pt>
                <c:pt idx="8544">
                  <c:v>241.66059999999999</c:v>
                </c:pt>
                <c:pt idx="8545">
                  <c:v>241.66059999999999</c:v>
                </c:pt>
                <c:pt idx="8546">
                  <c:v>241.66059999999999</c:v>
                </c:pt>
                <c:pt idx="8547">
                  <c:v>241.55619999999999</c:v>
                </c:pt>
                <c:pt idx="8548">
                  <c:v>239.88200000000001</c:v>
                </c:pt>
                <c:pt idx="8549">
                  <c:v>241.38630000000001</c:v>
                </c:pt>
                <c:pt idx="8550">
                  <c:v>241.58199999999999</c:v>
                </c:pt>
                <c:pt idx="8551">
                  <c:v>245.6728</c:v>
                </c:pt>
                <c:pt idx="8552">
                  <c:v>245.6728</c:v>
                </c:pt>
                <c:pt idx="8553">
                  <c:v>245.6728</c:v>
                </c:pt>
                <c:pt idx="8554">
                  <c:v>247.60659999999999</c:v>
                </c:pt>
                <c:pt idx="8555">
                  <c:v>248.88730000000001</c:v>
                </c:pt>
                <c:pt idx="8556">
                  <c:v>250.215</c:v>
                </c:pt>
                <c:pt idx="8557">
                  <c:v>247.9863</c:v>
                </c:pt>
                <c:pt idx="8558">
                  <c:v>248.0959</c:v>
                </c:pt>
                <c:pt idx="8559">
                  <c:v>248.0959</c:v>
                </c:pt>
                <c:pt idx="8560">
                  <c:v>248.0959</c:v>
                </c:pt>
                <c:pt idx="8561">
                  <c:v>248.1763</c:v>
                </c:pt>
                <c:pt idx="8562">
                  <c:v>249.46340000000001</c:v>
                </c:pt>
                <c:pt idx="8563">
                  <c:v>249.15199999999999</c:v>
                </c:pt>
                <c:pt idx="8564">
                  <c:v>250.4213</c:v>
                </c:pt>
                <c:pt idx="8565">
                  <c:v>249.5042</c:v>
                </c:pt>
                <c:pt idx="8566">
                  <c:v>249.5042</c:v>
                </c:pt>
                <c:pt idx="8567">
                  <c:v>249.5042</c:v>
                </c:pt>
                <c:pt idx="8568">
                  <c:v>249.71190000000001</c:v>
                </c:pt>
                <c:pt idx="8569">
                  <c:v>247.65450000000001</c:v>
                </c:pt>
                <c:pt idx="8570">
                  <c:v>248.5805</c:v>
                </c:pt>
                <c:pt idx="8571">
                  <c:v>246.69030000000001</c:v>
                </c:pt>
                <c:pt idx="8572">
                  <c:v>245.79230000000001</c:v>
                </c:pt>
                <c:pt idx="8573">
                  <c:v>245.79230000000001</c:v>
                </c:pt>
                <c:pt idx="8574">
                  <c:v>245.79230000000001</c:v>
                </c:pt>
                <c:pt idx="8575">
                  <c:v>240.2636</c:v>
                </c:pt>
                <c:pt idx="8576">
                  <c:v>241.21950000000001</c:v>
                </c:pt>
                <c:pt idx="8577">
                  <c:v>237.99430000000001</c:v>
                </c:pt>
                <c:pt idx="8578">
                  <c:v>239.85480000000001</c:v>
                </c:pt>
                <c:pt idx="8579">
                  <c:v>240.29310000000001</c:v>
                </c:pt>
                <c:pt idx="8580">
                  <c:v>240.29310000000001</c:v>
                </c:pt>
                <c:pt idx="8581">
                  <c:v>240.29310000000001</c:v>
                </c:pt>
                <c:pt idx="8582">
                  <c:v>241.96170000000001</c:v>
                </c:pt>
                <c:pt idx="8583">
                  <c:v>239.41399999999999</c:v>
                </c:pt>
                <c:pt idx="8584">
                  <c:v>238.96559999999999</c:v>
                </c:pt>
                <c:pt idx="8585">
                  <c:v>242.06379999999999</c:v>
                </c:pt>
                <c:pt idx="8586">
                  <c:v>245.07550000000001</c:v>
                </c:pt>
                <c:pt idx="8587">
                  <c:v>245.07550000000001</c:v>
                </c:pt>
                <c:pt idx="8588">
                  <c:v>245.07550000000001</c:v>
                </c:pt>
                <c:pt idx="8589">
                  <c:v>247.2182</c:v>
                </c:pt>
                <c:pt idx="8590">
                  <c:v>248.00909999999999</c:v>
                </c:pt>
                <c:pt idx="8591">
                  <c:v>246.50360000000001</c:v>
                </c:pt>
                <c:pt idx="8592">
                  <c:v>250.45140000000001</c:v>
                </c:pt>
                <c:pt idx="8593">
                  <c:v>250.5615</c:v>
                </c:pt>
                <c:pt idx="8594">
                  <c:v>250.5615</c:v>
                </c:pt>
                <c:pt idx="8595">
                  <c:v>250.5615</c:v>
                </c:pt>
                <c:pt idx="8596">
                  <c:v>249.8579</c:v>
                </c:pt>
                <c:pt idx="8597">
                  <c:v>251.68770000000001</c:v>
                </c:pt>
                <c:pt idx="8598">
                  <c:v>251.9365</c:v>
                </c:pt>
                <c:pt idx="8599">
                  <c:v>251.10069999999999</c:v>
                </c:pt>
                <c:pt idx="8600">
                  <c:v>251.3999</c:v>
                </c:pt>
                <c:pt idx="8601">
                  <c:v>251.3999</c:v>
                </c:pt>
                <c:pt idx="8602">
                  <c:v>251.3999</c:v>
                </c:pt>
                <c:pt idx="8603">
                  <c:v>252.21969999999999</c:v>
                </c:pt>
                <c:pt idx="8604">
                  <c:v>253.19300000000001</c:v>
                </c:pt>
                <c:pt idx="8605">
                  <c:v>256.36950000000002</c:v>
                </c:pt>
                <c:pt idx="8606">
                  <c:v>253.1644</c:v>
                </c:pt>
                <c:pt idx="8607">
                  <c:v>248.7595</c:v>
                </c:pt>
                <c:pt idx="8608">
                  <c:v>248.7595</c:v>
                </c:pt>
                <c:pt idx="8609">
                  <c:v>248.7595</c:v>
                </c:pt>
                <c:pt idx="8610">
                  <c:v>244.541</c:v>
                </c:pt>
                <c:pt idx="8611">
                  <c:v>244.8931</c:v>
                </c:pt>
                <c:pt idx="8612">
                  <c:v>246.97659999999999</c:v>
                </c:pt>
                <c:pt idx="8613">
                  <c:v>249.96870000000001</c:v>
                </c:pt>
                <c:pt idx="8614">
                  <c:v>250.6422</c:v>
                </c:pt>
                <c:pt idx="8615">
                  <c:v>250.6422</c:v>
                </c:pt>
                <c:pt idx="8616">
                  <c:v>250.6422</c:v>
                </c:pt>
                <c:pt idx="8617">
                  <c:v>251.80539999999999</c:v>
                </c:pt>
                <c:pt idx="8618">
                  <c:v>252.65969999999999</c:v>
                </c:pt>
                <c:pt idx="8619">
                  <c:v>253.50919999999999</c:v>
                </c:pt>
                <c:pt idx="8620">
                  <c:v>253.57650000000001</c:v>
                </c:pt>
                <c:pt idx="8621">
                  <c:v>251.23830000000001</c:v>
                </c:pt>
                <c:pt idx="8622">
                  <c:v>251.23830000000001</c:v>
                </c:pt>
                <c:pt idx="8623">
                  <c:v>251.23830000000001</c:v>
                </c:pt>
                <c:pt idx="8624">
                  <c:v>250.4769</c:v>
                </c:pt>
                <c:pt idx="8625">
                  <c:v>251.98349999999999</c:v>
                </c:pt>
                <c:pt idx="8626">
                  <c:v>249.03149999999999</c:v>
                </c:pt>
                <c:pt idx="8627">
                  <c:v>249.89760000000001</c:v>
                </c:pt>
                <c:pt idx="8628">
                  <c:v>250.446</c:v>
                </c:pt>
                <c:pt idx="8629">
                  <c:v>250.446</c:v>
                </c:pt>
                <c:pt idx="8630">
                  <c:v>250.446</c:v>
                </c:pt>
                <c:pt idx="8631">
                  <c:v>250.38300000000001</c:v>
                </c:pt>
                <c:pt idx="8632">
                  <c:v>250.7818</c:v>
                </c:pt>
                <c:pt idx="8633">
                  <c:v>252.1463</c:v>
                </c:pt>
                <c:pt idx="8634">
                  <c:v>252.5804</c:v>
                </c:pt>
                <c:pt idx="8635">
                  <c:v>255.47839999999999</c:v>
                </c:pt>
                <c:pt idx="8636">
                  <c:v>255.47839999999999</c:v>
                </c:pt>
                <c:pt idx="8637">
                  <c:v>255.47839999999999</c:v>
                </c:pt>
                <c:pt idx="8638">
                  <c:v>258.11340000000001</c:v>
                </c:pt>
                <c:pt idx="8639">
                  <c:v>258.64769999999999</c:v>
                </c:pt>
                <c:pt idx="8640">
                  <c:v>260.9393</c:v>
                </c:pt>
                <c:pt idx="8641">
                  <c:v>260.2636</c:v>
                </c:pt>
                <c:pt idx="8642">
                  <c:v>260.51190000000003</c:v>
                </c:pt>
                <c:pt idx="8643">
                  <c:v>260.51190000000003</c:v>
                </c:pt>
                <c:pt idx="8644">
                  <c:v>260.51190000000003</c:v>
                </c:pt>
                <c:pt idx="8645">
                  <c:v>260.36799999999999</c:v>
                </c:pt>
                <c:pt idx="8646">
                  <c:v>259.41919999999999</c:v>
                </c:pt>
                <c:pt idx="8647">
                  <c:v>255.2585</c:v>
                </c:pt>
                <c:pt idx="8648">
                  <c:v>253.2269</c:v>
                </c:pt>
                <c:pt idx="8649">
                  <c:v>252.3955</c:v>
                </c:pt>
                <c:pt idx="8650">
                  <c:v>252.3955</c:v>
                </c:pt>
                <c:pt idx="8651">
                  <c:v>252.3955</c:v>
                </c:pt>
                <c:pt idx="8652">
                  <c:v>253.26429999999999</c:v>
                </c:pt>
                <c:pt idx="8653">
                  <c:v>255.0967</c:v>
                </c:pt>
                <c:pt idx="8654">
                  <c:v>253.84639999999999</c:v>
                </c:pt>
                <c:pt idx="8655">
                  <c:v>256.32709999999997</c:v>
                </c:pt>
                <c:pt idx="8656">
                  <c:v>256.85890000000001</c:v>
                </c:pt>
                <c:pt idx="8657">
                  <c:v>256.85890000000001</c:v>
                </c:pt>
                <c:pt idx="8658">
                  <c:v>256.85890000000001</c:v>
                </c:pt>
                <c:pt idx="8659">
                  <c:v>253.51400000000001</c:v>
                </c:pt>
                <c:pt idx="8660">
                  <c:v>255.11279999999999</c:v>
                </c:pt>
                <c:pt idx="8661">
                  <c:v>254.9023</c:v>
                </c:pt>
                <c:pt idx="8662">
                  <c:v>257.54689999999999</c:v>
                </c:pt>
                <c:pt idx="8663">
                  <c:v>257.01130000000001</c:v>
                </c:pt>
                <c:pt idx="8664">
                  <c:v>257.01130000000001</c:v>
                </c:pt>
                <c:pt idx="8665">
                  <c:v>257.01130000000001</c:v>
                </c:pt>
                <c:pt idx="8666">
                  <c:v>257.98059999999998</c:v>
                </c:pt>
                <c:pt idx="8667">
                  <c:v>258.51620000000003</c:v>
                </c:pt>
                <c:pt idx="8668">
                  <c:v>257.93669999999997</c:v>
                </c:pt>
                <c:pt idx="8669">
                  <c:v>259.03890000000001</c:v>
                </c:pt>
                <c:pt idx="8670">
                  <c:v>259.32650000000001</c:v>
                </c:pt>
                <c:pt idx="8671">
                  <c:v>259.32650000000001</c:v>
                </c:pt>
                <c:pt idx="8672">
                  <c:v>259.32650000000001</c:v>
                </c:pt>
                <c:pt idx="8673">
                  <c:v>260.11290000000002</c:v>
                </c:pt>
                <c:pt idx="8674">
                  <c:v>259.77089999999998</c:v>
                </c:pt>
                <c:pt idx="8675">
                  <c:v>260.54719999999998</c:v>
                </c:pt>
                <c:pt idx="8676">
                  <c:v>255.90520000000001</c:v>
                </c:pt>
                <c:pt idx="8677">
                  <c:v>252.75460000000001</c:v>
                </c:pt>
                <c:pt idx="8678">
                  <c:v>252.75460000000001</c:v>
                </c:pt>
                <c:pt idx="8679">
                  <c:v>252.75460000000001</c:v>
                </c:pt>
                <c:pt idx="8680">
                  <c:v>249.7919</c:v>
                </c:pt>
                <c:pt idx="8681">
                  <c:v>249.8766</c:v>
                </c:pt>
                <c:pt idx="8682">
                  <c:v>238.8099</c:v>
                </c:pt>
                <c:pt idx="8683">
                  <c:v>236.19919999999999</c:v>
                </c:pt>
                <c:pt idx="8684">
                  <c:v>242.63890000000001</c:v>
                </c:pt>
                <c:pt idx="8685">
                  <c:v>242.63890000000001</c:v>
                </c:pt>
                <c:pt idx="8686">
                  <c:v>242.63890000000001</c:v>
                </c:pt>
                <c:pt idx="8687">
                  <c:v>239.3458</c:v>
                </c:pt>
                <c:pt idx="8688">
                  <c:v>246.30690000000001</c:v>
                </c:pt>
                <c:pt idx="8689">
                  <c:v>245.6927</c:v>
                </c:pt>
                <c:pt idx="8690">
                  <c:v>240.36619999999999</c:v>
                </c:pt>
                <c:pt idx="8691">
                  <c:v>239.8647</c:v>
                </c:pt>
                <c:pt idx="8692">
                  <c:v>239.8647</c:v>
                </c:pt>
                <c:pt idx="8693">
                  <c:v>239.8647</c:v>
                </c:pt>
                <c:pt idx="8694">
                  <c:v>241.38419999999999</c:v>
                </c:pt>
                <c:pt idx="8695">
                  <c:v>239.87710000000001</c:v>
                </c:pt>
                <c:pt idx="8696">
                  <c:v>229.8706</c:v>
                </c:pt>
                <c:pt idx="8697">
                  <c:v>236.4058</c:v>
                </c:pt>
                <c:pt idx="8698">
                  <c:v>231.95330000000001</c:v>
                </c:pt>
                <c:pt idx="8699">
                  <c:v>231.95330000000001</c:v>
                </c:pt>
                <c:pt idx="8700">
                  <c:v>231.95330000000001</c:v>
                </c:pt>
                <c:pt idx="8701">
                  <c:v>227.31309999999999</c:v>
                </c:pt>
                <c:pt idx="8702">
                  <c:v>230.54660000000001</c:v>
                </c:pt>
                <c:pt idx="8703">
                  <c:v>236.68430000000001</c:v>
                </c:pt>
                <c:pt idx="8704">
                  <c:v>239.14529999999999</c:v>
                </c:pt>
                <c:pt idx="8705">
                  <c:v>236.05430000000001</c:v>
                </c:pt>
                <c:pt idx="8706">
                  <c:v>236.05430000000001</c:v>
                </c:pt>
                <c:pt idx="8707">
                  <c:v>236.05430000000001</c:v>
                </c:pt>
                <c:pt idx="8708">
                  <c:v>234.57589999999999</c:v>
                </c:pt>
                <c:pt idx="8709">
                  <c:v>236.11080000000001</c:v>
                </c:pt>
                <c:pt idx="8710">
                  <c:v>242.0849</c:v>
                </c:pt>
                <c:pt idx="8711">
                  <c:v>240.94810000000001</c:v>
                </c:pt>
                <c:pt idx="8712">
                  <c:v>236.88399999999999</c:v>
                </c:pt>
                <c:pt idx="8713">
                  <c:v>236.88399999999999</c:v>
                </c:pt>
                <c:pt idx="8714">
                  <c:v>236.88399999999999</c:v>
                </c:pt>
                <c:pt idx="8715">
                  <c:v>229.21639999999999</c:v>
                </c:pt>
                <c:pt idx="8716">
                  <c:v>229.3107</c:v>
                </c:pt>
                <c:pt idx="8717">
                  <c:v>227.42609999999999</c:v>
                </c:pt>
                <c:pt idx="8718">
                  <c:v>231.85990000000001</c:v>
                </c:pt>
                <c:pt idx="8719">
                  <c:v>231.03659999999999</c:v>
                </c:pt>
                <c:pt idx="8720">
                  <c:v>231.03659999999999</c:v>
                </c:pt>
                <c:pt idx="8721">
                  <c:v>231.03659999999999</c:v>
                </c:pt>
                <c:pt idx="8722">
                  <c:v>222.93600000000001</c:v>
                </c:pt>
                <c:pt idx="8723">
                  <c:v>219.1259</c:v>
                </c:pt>
                <c:pt idx="8724">
                  <c:v>220.99039999999999</c:v>
                </c:pt>
                <c:pt idx="8725">
                  <c:v>220.96549999999999</c:v>
                </c:pt>
                <c:pt idx="8726">
                  <c:v>219.20009999999999</c:v>
                </c:pt>
                <c:pt idx="8727">
                  <c:v>219.20009999999999</c:v>
                </c:pt>
                <c:pt idx="8728">
                  <c:v>219.20009999999999</c:v>
                </c:pt>
                <c:pt idx="8729">
                  <c:v>223.82429999999999</c:v>
                </c:pt>
                <c:pt idx="8730">
                  <c:v>223.89750000000001</c:v>
                </c:pt>
                <c:pt idx="8731">
                  <c:v>230.72710000000001</c:v>
                </c:pt>
                <c:pt idx="8732">
                  <c:v>229.9435</c:v>
                </c:pt>
                <c:pt idx="8733">
                  <c:v>231.77160000000001</c:v>
                </c:pt>
                <c:pt idx="8734">
                  <c:v>231.77160000000001</c:v>
                </c:pt>
                <c:pt idx="8735">
                  <c:v>231.77160000000001</c:v>
                </c:pt>
                <c:pt idx="8736">
                  <c:v>236.82749999999999</c:v>
                </c:pt>
                <c:pt idx="8737">
                  <c:v>228.4161</c:v>
                </c:pt>
                <c:pt idx="8738">
                  <c:v>227.93809999999999</c:v>
                </c:pt>
                <c:pt idx="8739">
                  <c:v>227.7664</c:v>
                </c:pt>
                <c:pt idx="8740">
                  <c:v>220.8732</c:v>
                </c:pt>
                <c:pt idx="8741">
                  <c:v>220.8732</c:v>
                </c:pt>
                <c:pt idx="8742">
                  <c:v>220.8732</c:v>
                </c:pt>
                <c:pt idx="8743">
                  <c:v>223.02209999999999</c:v>
                </c:pt>
                <c:pt idx="8744">
                  <c:v>223.1756</c:v>
                </c:pt>
                <c:pt idx="8745">
                  <c:v>225.59630000000001</c:v>
                </c:pt>
                <c:pt idx="8746">
                  <c:v>225.7105</c:v>
                </c:pt>
                <c:pt idx="8747">
                  <c:v>220.44569999999999</c:v>
                </c:pt>
                <c:pt idx="8748">
                  <c:v>220.44569999999999</c:v>
                </c:pt>
                <c:pt idx="8749">
                  <c:v>220.44569999999999</c:v>
                </c:pt>
                <c:pt idx="8750">
                  <c:v>216.01390000000001</c:v>
                </c:pt>
                <c:pt idx="8751">
                  <c:v>217.327</c:v>
                </c:pt>
                <c:pt idx="8752">
                  <c:v>213.90029999999999</c:v>
                </c:pt>
                <c:pt idx="8753">
                  <c:v>209.5531</c:v>
                </c:pt>
                <c:pt idx="8754">
                  <c:v>203.91759999999999</c:v>
                </c:pt>
                <c:pt idx="8755">
                  <c:v>203.91759999999999</c:v>
                </c:pt>
                <c:pt idx="8756">
                  <c:v>203.91759999999999</c:v>
                </c:pt>
                <c:pt idx="8757">
                  <c:v>199.2544</c:v>
                </c:pt>
                <c:pt idx="8758">
                  <c:v>198.66669999999999</c:v>
                </c:pt>
                <c:pt idx="8759">
                  <c:v>209.0341</c:v>
                </c:pt>
                <c:pt idx="8760">
                  <c:v>210.98650000000001</c:v>
                </c:pt>
                <c:pt idx="8761">
                  <c:v>211.05119999999999</c:v>
                </c:pt>
                <c:pt idx="8762">
                  <c:v>211.05119999999999</c:v>
                </c:pt>
                <c:pt idx="8763">
                  <c:v>211.05119999999999</c:v>
                </c:pt>
                <c:pt idx="8764">
                  <c:v>212.95699999999999</c:v>
                </c:pt>
              </c:numCache>
            </c:numRef>
          </c:val>
          <c:smooth val="0"/>
          <c:extLst>
            <c:ext xmlns:c16="http://schemas.microsoft.com/office/drawing/2014/chart" uri="{C3380CC4-5D6E-409C-BE32-E72D297353CC}">
              <c16:uniqueId val="{00000000-51CA-4B3A-A234-03F28133D0D8}"/>
            </c:ext>
          </c:extLst>
        </c:ser>
        <c:ser>
          <c:idx val="1"/>
          <c:order val="1"/>
          <c:tx>
            <c:strRef>
              <c:f>Hardcode!$AD$7</c:f>
              <c:strCache>
                <c:ptCount val="1"/>
                <c:pt idx="0">
                  <c:v>Peak 2000</c:v>
                </c:pt>
              </c:strCache>
            </c:strRef>
          </c:tx>
          <c:spPr>
            <a:ln w="28575" cap="rnd">
              <a:solidFill>
                <a:schemeClr val="accent5"/>
              </a:solidFill>
              <a:round/>
            </a:ln>
            <a:effectLst/>
          </c:spPr>
          <c:marker>
            <c:symbol val="none"/>
          </c:marker>
          <c:cat>
            <c:numRef>
              <c:f>Hardcode!$AB$8:$AB$8772</c:f>
              <c:numCache>
                <c:formatCode>m/d/yyyy</c:formatCode>
                <c:ptCount val="8765"/>
                <c:pt idx="0">
                  <c:v>34701</c:v>
                </c:pt>
                <c:pt idx="1">
                  <c:v>34702</c:v>
                </c:pt>
                <c:pt idx="2">
                  <c:v>34703</c:v>
                </c:pt>
                <c:pt idx="3">
                  <c:v>34704</c:v>
                </c:pt>
                <c:pt idx="4">
                  <c:v>34705</c:v>
                </c:pt>
                <c:pt idx="5">
                  <c:v>34706</c:v>
                </c:pt>
                <c:pt idx="6">
                  <c:v>34707</c:v>
                </c:pt>
                <c:pt idx="7">
                  <c:v>34708</c:v>
                </c:pt>
                <c:pt idx="8">
                  <c:v>34709</c:v>
                </c:pt>
                <c:pt idx="9">
                  <c:v>34710</c:v>
                </c:pt>
                <c:pt idx="10">
                  <c:v>34711</c:v>
                </c:pt>
                <c:pt idx="11">
                  <c:v>34712</c:v>
                </c:pt>
                <c:pt idx="12">
                  <c:v>34713</c:v>
                </c:pt>
                <c:pt idx="13">
                  <c:v>34714</c:v>
                </c:pt>
                <c:pt idx="14">
                  <c:v>34715</c:v>
                </c:pt>
                <c:pt idx="15">
                  <c:v>34716</c:v>
                </c:pt>
                <c:pt idx="16">
                  <c:v>34717</c:v>
                </c:pt>
                <c:pt idx="17">
                  <c:v>34718</c:v>
                </c:pt>
                <c:pt idx="18">
                  <c:v>34719</c:v>
                </c:pt>
                <c:pt idx="19">
                  <c:v>34720</c:v>
                </c:pt>
                <c:pt idx="20">
                  <c:v>34721</c:v>
                </c:pt>
                <c:pt idx="21">
                  <c:v>34722</c:v>
                </c:pt>
                <c:pt idx="22">
                  <c:v>34723</c:v>
                </c:pt>
                <c:pt idx="23">
                  <c:v>34724</c:v>
                </c:pt>
                <c:pt idx="24">
                  <c:v>34725</c:v>
                </c:pt>
                <c:pt idx="25">
                  <c:v>34726</c:v>
                </c:pt>
                <c:pt idx="26">
                  <c:v>34727</c:v>
                </c:pt>
                <c:pt idx="27">
                  <c:v>34728</c:v>
                </c:pt>
                <c:pt idx="28">
                  <c:v>34729</c:v>
                </c:pt>
                <c:pt idx="29">
                  <c:v>34730</c:v>
                </c:pt>
                <c:pt idx="30">
                  <c:v>34731</c:v>
                </c:pt>
                <c:pt idx="31">
                  <c:v>34732</c:v>
                </c:pt>
                <c:pt idx="32">
                  <c:v>34733</c:v>
                </c:pt>
                <c:pt idx="33">
                  <c:v>34734</c:v>
                </c:pt>
                <c:pt idx="34">
                  <c:v>34735</c:v>
                </c:pt>
                <c:pt idx="35">
                  <c:v>34736</c:v>
                </c:pt>
                <c:pt idx="36">
                  <c:v>34737</c:v>
                </c:pt>
                <c:pt idx="37">
                  <c:v>34738</c:v>
                </c:pt>
                <c:pt idx="38">
                  <c:v>34739</c:v>
                </c:pt>
                <c:pt idx="39">
                  <c:v>34740</c:v>
                </c:pt>
                <c:pt idx="40">
                  <c:v>34741</c:v>
                </c:pt>
                <c:pt idx="41">
                  <c:v>34742</c:v>
                </c:pt>
                <c:pt idx="42">
                  <c:v>34743</c:v>
                </c:pt>
                <c:pt idx="43">
                  <c:v>34744</c:v>
                </c:pt>
                <c:pt idx="44">
                  <c:v>34745</c:v>
                </c:pt>
                <c:pt idx="45">
                  <c:v>34746</c:v>
                </c:pt>
                <c:pt idx="46">
                  <c:v>34747</c:v>
                </c:pt>
                <c:pt idx="47">
                  <c:v>34748</c:v>
                </c:pt>
                <c:pt idx="48">
                  <c:v>34749</c:v>
                </c:pt>
                <c:pt idx="49">
                  <c:v>34750</c:v>
                </c:pt>
                <c:pt idx="50">
                  <c:v>34751</c:v>
                </c:pt>
                <c:pt idx="51">
                  <c:v>34752</c:v>
                </c:pt>
                <c:pt idx="52">
                  <c:v>34753</c:v>
                </c:pt>
                <c:pt idx="53">
                  <c:v>34754</c:v>
                </c:pt>
                <c:pt idx="54">
                  <c:v>34755</c:v>
                </c:pt>
                <c:pt idx="55">
                  <c:v>34756</c:v>
                </c:pt>
                <c:pt idx="56">
                  <c:v>34757</c:v>
                </c:pt>
                <c:pt idx="57">
                  <c:v>34758</c:v>
                </c:pt>
                <c:pt idx="58">
                  <c:v>34759</c:v>
                </c:pt>
                <c:pt idx="59">
                  <c:v>34760</c:v>
                </c:pt>
                <c:pt idx="60">
                  <c:v>34761</c:v>
                </c:pt>
                <c:pt idx="61">
                  <c:v>34762</c:v>
                </c:pt>
                <c:pt idx="62">
                  <c:v>34763</c:v>
                </c:pt>
                <c:pt idx="63">
                  <c:v>34764</c:v>
                </c:pt>
                <c:pt idx="64">
                  <c:v>34765</c:v>
                </c:pt>
                <c:pt idx="65">
                  <c:v>34766</c:v>
                </c:pt>
                <c:pt idx="66">
                  <c:v>34767</c:v>
                </c:pt>
                <c:pt idx="67">
                  <c:v>34768</c:v>
                </c:pt>
                <c:pt idx="68">
                  <c:v>34769</c:v>
                </c:pt>
                <c:pt idx="69">
                  <c:v>34770</c:v>
                </c:pt>
                <c:pt idx="70">
                  <c:v>34771</c:v>
                </c:pt>
                <c:pt idx="71">
                  <c:v>34772</c:v>
                </c:pt>
                <c:pt idx="72">
                  <c:v>34773</c:v>
                </c:pt>
                <c:pt idx="73">
                  <c:v>34774</c:v>
                </c:pt>
                <c:pt idx="74">
                  <c:v>34775</c:v>
                </c:pt>
                <c:pt idx="75">
                  <c:v>34776</c:v>
                </c:pt>
                <c:pt idx="76">
                  <c:v>34777</c:v>
                </c:pt>
                <c:pt idx="77">
                  <c:v>34778</c:v>
                </c:pt>
                <c:pt idx="78">
                  <c:v>34779</c:v>
                </c:pt>
                <c:pt idx="79">
                  <c:v>34780</c:v>
                </c:pt>
                <c:pt idx="80">
                  <c:v>34781</c:v>
                </c:pt>
                <c:pt idx="81">
                  <c:v>34782</c:v>
                </c:pt>
                <c:pt idx="82">
                  <c:v>34783</c:v>
                </c:pt>
                <c:pt idx="83">
                  <c:v>34784</c:v>
                </c:pt>
                <c:pt idx="84">
                  <c:v>34785</c:v>
                </c:pt>
                <c:pt idx="85">
                  <c:v>34786</c:v>
                </c:pt>
                <c:pt idx="86">
                  <c:v>34787</c:v>
                </c:pt>
                <c:pt idx="87">
                  <c:v>34788</c:v>
                </c:pt>
                <c:pt idx="88">
                  <c:v>34789</c:v>
                </c:pt>
                <c:pt idx="89">
                  <c:v>34790</c:v>
                </c:pt>
                <c:pt idx="90">
                  <c:v>34791</c:v>
                </c:pt>
                <c:pt idx="91">
                  <c:v>34792</c:v>
                </c:pt>
                <c:pt idx="92">
                  <c:v>34793</c:v>
                </c:pt>
                <c:pt idx="93">
                  <c:v>34794</c:v>
                </c:pt>
                <c:pt idx="94">
                  <c:v>34795</c:v>
                </c:pt>
                <c:pt idx="95">
                  <c:v>34796</c:v>
                </c:pt>
                <c:pt idx="96">
                  <c:v>34797</c:v>
                </c:pt>
                <c:pt idx="97">
                  <c:v>34798</c:v>
                </c:pt>
                <c:pt idx="98">
                  <c:v>34799</c:v>
                </c:pt>
                <c:pt idx="99">
                  <c:v>34800</c:v>
                </c:pt>
                <c:pt idx="100">
                  <c:v>34801</c:v>
                </c:pt>
                <c:pt idx="101">
                  <c:v>34802</c:v>
                </c:pt>
                <c:pt idx="102">
                  <c:v>34803</c:v>
                </c:pt>
                <c:pt idx="103">
                  <c:v>34804</c:v>
                </c:pt>
                <c:pt idx="104">
                  <c:v>34805</c:v>
                </c:pt>
                <c:pt idx="105">
                  <c:v>34806</c:v>
                </c:pt>
                <c:pt idx="106">
                  <c:v>34807</c:v>
                </c:pt>
                <c:pt idx="107">
                  <c:v>34808</c:v>
                </c:pt>
                <c:pt idx="108">
                  <c:v>34809</c:v>
                </c:pt>
                <c:pt idx="109">
                  <c:v>34810</c:v>
                </c:pt>
                <c:pt idx="110">
                  <c:v>34811</c:v>
                </c:pt>
                <c:pt idx="111">
                  <c:v>34812</c:v>
                </c:pt>
                <c:pt idx="112">
                  <c:v>34813</c:v>
                </c:pt>
                <c:pt idx="113">
                  <c:v>34814</c:v>
                </c:pt>
                <c:pt idx="114">
                  <c:v>34815</c:v>
                </c:pt>
                <c:pt idx="115">
                  <c:v>34816</c:v>
                </c:pt>
                <c:pt idx="116">
                  <c:v>34817</c:v>
                </c:pt>
                <c:pt idx="117">
                  <c:v>34818</c:v>
                </c:pt>
                <c:pt idx="118">
                  <c:v>34819</c:v>
                </c:pt>
                <c:pt idx="119">
                  <c:v>34820</c:v>
                </c:pt>
                <c:pt idx="120">
                  <c:v>34821</c:v>
                </c:pt>
                <c:pt idx="121">
                  <c:v>34822</c:v>
                </c:pt>
                <c:pt idx="122">
                  <c:v>34823</c:v>
                </c:pt>
                <c:pt idx="123">
                  <c:v>34824</c:v>
                </c:pt>
                <c:pt idx="124">
                  <c:v>34825</c:v>
                </c:pt>
                <c:pt idx="125">
                  <c:v>34826</c:v>
                </c:pt>
                <c:pt idx="126">
                  <c:v>34827</c:v>
                </c:pt>
                <c:pt idx="127">
                  <c:v>34828</c:v>
                </c:pt>
                <c:pt idx="128">
                  <c:v>34829</c:v>
                </c:pt>
                <c:pt idx="129">
                  <c:v>34830</c:v>
                </c:pt>
                <c:pt idx="130">
                  <c:v>34831</c:v>
                </c:pt>
                <c:pt idx="131">
                  <c:v>34832</c:v>
                </c:pt>
                <c:pt idx="132">
                  <c:v>34833</c:v>
                </c:pt>
                <c:pt idx="133">
                  <c:v>34834</c:v>
                </c:pt>
                <c:pt idx="134">
                  <c:v>34835</c:v>
                </c:pt>
                <c:pt idx="135">
                  <c:v>34836</c:v>
                </c:pt>
                <c:pt idx="136">
                  <c:v>34837</c:v>
                </c:pt>
                <c:pt idx="137">
                  <c:v>34838</c:v>
                </c:pt>
                <c:pt idx="138">
                  <c:v>34839</c:v>
                </c:pt>
                <c:pt idx="139">
                  <c:v>34840</c:v>
                </c:pt>
                <c:pt idx="140">
                  <c:v>34841</c:v>
                </c:pt>
                <c:pt idx="141">
                  <c:v>34842</c:v>
                </c:pt>
                <c:pt idx="142">
                  <c:v>34843</c:v>
                </c:pt>
                <c:pt idx="143">
                  <c:v>34844</c:v>
                </c:pt>
                <c:pt idx="144">
                  <c:v>34845</c:v>
                </c:pt>
                <c:pt idx="145">
                  <c:v>34846</c:v>
                </c:pt>
                <c:pt idx="146">
                  <c:v>34847</c:v>
                </c:pt>
                <c:pt idx="147">
                  <c:v>34848</c:v>
                </c:pt>
                <c:pt idx="148">
                  <c:v>34849</c:v>
                </c:pt>
                <c:pt idx="149">
                  <c:v>34850</c:v>
                </c:pt>
                <c:pt idx="150">
                  <c:v>34851</c:v>
                </c:pt>
                <c:pt idx="151">
                  <c:v>34852</c:v>
                </c:pt>
                <c:pt idx="152">
                  <c:v>34853</c:v>
                </c:pt>
                <c:pt idx="153">
                  <c:v>34854</c:v>
                </c:pt>
                <c:pt idx="154">
                  <c:v>34855</c:v>
                </c:pt>
                <c:pt idx="155">
                  <c:v>34856</c:v>
                </c:pt>
                <c:pt idx="156">
                  <c:v>34857</c:v>
                </c:pt>
                <c:pt idx="157">
                  <c:v>34858</c:v>
                </c:pt>
                <c:pt idx="158">
                  <c:v>34859</c:v>
                </c:pt>
                <c:pt idx="159">
                  <c:v>34860</c:v>
                </c:pt>
                <c:pt idx="160">
                  <c:v>34861</c:v>
                </c:pt>
                <c:pt idx="161">
                  <c:v>34862</c:v>
                </c:pt>
                <c:pt idx="162">
                  <c:v>34863</c:v>
                </c:pt>
                <c:pt idx="163">
                  <c:v>34864</c:v>
                </c:pt>
                <c:pt idx="164">
                  <c:v>34865</c:v>
                </c:pt>
                <c:pt idx="165">
                  <c:v>34866</c:v>
                </c:pt>
                <c:pt idx="166">
                  <c:v>34867</c:v>
                </c:pt>
                <c:pt idx="167">
                  <c:v>34868</c:v>
                </c:pt>
                <c:pt idx="168">
                  <c:v>34869</c:v>
                </c:pt>
                <c:pt idx="169">
                  <c:v>34870</c:v>
                </c:pt>
                <c:pt idx="170">
                  <c:v>34871</c:v>
                </c:pt>
                <c:pt idx="171">
                  <c:v>34872</c:v>
                </c:pt>
                <c:pt idx="172">
                  <c:v>34873</c:v>
                </c:pt>
                <c:pt idx="173">
                  <c:v>34874</c:v>
                </c:pt>
                <c:pt idx="174">
                  <c:v>34875</c:v>
                </c:pt>
                <c:pt idx="175">
                  <c:v>34876</c:v>
                </c:pt>
                <c:pt idx="176">
                  <c:v>34877</c:v>
                </c:pt>
                <c:pt idx="177">
                  <c:v>34878</c:v>
                </c:pt>
                <c:pt idx="178">
                  <c:v>34879</c:v>
                </c:pt>
                <c:pt idx="179">
                  <c:v>34880</c:v>
                </c:pt>
                <c:pt idx="180">
                  <c:v>34881</c:v>
                </c:pt>
                <c:pt idx="181">
                  <c:v>34882</c:v>
                </c:pt>
                <c:pt idx="182">
                  <c:v>34883</c:v>
                </c:pt>
                <c:pt idx="183">
                  <c:v>34884</c:v>
                </c:pt>
                <c:pt idx="184">
                  <c:v>34885</c:v>
                </c:pt>
                <c:pt idx="185">
                  <c:v>34886</c:v>
                </c:pt>
                <c:pt idx="186">
                  <c:v>34887</c:v>
                </c:pt>
                <c:pt idx="187">
                  <c:v>34888</c:v>
                </c:pt>
                <c:pt idx="188">
                  <c:v>34889</c:v>
                </c:pt>
                <c:pt idx="189">
                  <c:v>34890</c:v>
                </c:pt>
                <c:pt idx="190">
                  <c:v>34891</c:v>
                </c:pt>
                <c:pt idx="191">
                  <c:v>34892</c:v>
                </c:pt>
                <c:pt idx="192">
                  <c:v>34893</c:v>
                </c:pt>
                <c:pt idx="193">
                  <c:v>34894</c:v>
                </c:pt>
                <c:pt idx="194">
                  <c:v>34895</c:v>
                </c:pt>
                <c:pt idx="195">
                  <c:v>34896</c:v>
                </c:pt>
                <c:pt idx="196">
                  <c:v>34897</c:v>
                </c:pt>
                <c:pt idx="197">
                  <c:v>34898</c:v>
                </c:pt>
                <c:pt idx="198">
                  <c:v>34899</c:v>
                </c:pt>
                <c:pt idx="199">
                  <c:v>34900</c:v>
                </c:pt>
                <c:pt idx="200">
                  <c:v>34901</c:v>
                </c:pt>
                <c:pt idx="201">
                  <c:v>34902</c:v>
                </c:pt>
                <c:pt idx="202">
                  <c:v>34903</c:v>
                </c:pt>
                <c:pt idx="203">
                  <c:v>34904</c:v>
                </c:pt>
                <c:pt idx="204">
                  <c:v>34905</c:v>
                </c:pt>
                <c:pt idx="205">
                  <c:v>34906</c:v>
                </c:pt>
                <c:pt idx="206">
                  <c:v>34907</c:v>
                </c:pt>
                <c:pt idx="207">
                  <c:v>34908</c:v>
                </c:pt>
                <c:pt idx="208">
                  <c:v>34909</c:v>
                </c:pt>
                <c:pt idx="209">
                  <c:v>34910</c:v>
                </c:pt>
                <c:pt idx="210">
                  <c:v>34911</c:v>
                </c:pt>
                <c:pt idx="211">
                  <c:v>34912</c:v>
                </c:pt>
                <c:pt idx="212">
                  <c:v>34913</c:v>
                </c:pt>
                <c:pt idx="213">
                  <c:v>34914</c:v>
                </c:pt>
                <c:pt idx="214">
                  <c:v>34915</c:v>
                </c:pt>
                <c:pt idx="215">
                  <c:v>34916</c:v>
                </c:pt>
                <c:pt idx="216">
                  <c:v>34917</c:v>
                </c:pt>
                <c:pt idx="217">
                  <c:v>34918</c:v>
                </c:pt>
                <c:pt idx="218">
                  <c:v>34919</c:v>
                </c:pt>
                <c:pt idx="219">
                  <c:v>34920</c:v>
                </c:pt>
                <c:pt idx="220">
                  <c:v>34921</c:v>
                </c:pt>
                <c:pt idx="221">
                  <c:v>34922</c:v>
                </c:pt>
                <c:pt idx="222">
                  <c:v>34923</c:v>
                </c:pt>
                <c:pt idx="223">
                  <c:v>34924</c:v>
                </c:pt>
                <c:pt idx="224">
                  <c:v>34925</c:v>
                </c:pt>
                <c:pt idx="225">
                  <c:v>34926</c:v>
                </c:pt>
                <c:pt idx="226">
                  <c:v>34927</c:v>
                </c:pt>
                <c:pt idx="227">
                  <c:v>34928</c:v>
                </c:pt>
                <c:pt idx="228">
                  <c:v>34929</c:v>
                </c:pt>
                <c:pt idx="229">
                  <c:v>34930</c:v>
                </c:pt>
                <c:pt idx="230">
                  <c:v>34931</c:v>
                </c:pt>
                <c:pt idx="231">
                  <c:v>34932</c:v>
                </c:pt>
                <c:pt idx="232">
                  <c:v>34933</c:v>
                </c:pt>
                <c:pt idx="233">
                  <c:v>34934</c:v>
                </c:pt>
                <c:pt idx="234">
                  <c:v>34935</c:v>
                </c:pt>
                <c:pt idx="235">
                  <c:v>34936</c:v>
                </c:pt>
                <c:pt idx="236">
                  <c:v>34937</c:v>
                </c:pt>
                <c:pt idx="237">
                  <c:v>34938</c:v>
                </c:pt>
                <c:pt idx="238">
                  <c:v>34939</c:v>
                </c:pt>
                <c:pt idx="239">
                  <c:v>34940</c:v>
                </c:pt>
                <c:pt idx="240">
                  <c:v>34941</c:v>
                </c:pt>
                <c:pt idx="241">
                  <c:v>34942</c:v>
                </c:pt>
                <c:pt idx="242">
                  <c:v>34943</c:v>
                </c:pt>
                <c:pt idx="243">
                  <c:v>34944</c:v>
                </c:pt>
                <c:pt idx="244">
                  <c:v>34945</c:v>
                </c:pt>
                <c:pt idx="245">
                  <c:v>34946</c:v>
                </c:pt>
                <c:pt idx="246">
                  <c:v>34947</c:v>
                </c:pt>
                <c:pt idx="247">
                  <c:v>34948</c:v>
                </c:pt>
                <c:pt idx="248">
                  <c:v>34949</c:v>
                </c:pt>
                <c:pt idx="249">
                  <c:v>34950</c:v>
                </c:pt>
                <c:pt idx="250">
                  <c:v>34951</c:v>
                </c:pt>
                <c:pt idx="251">
                  <c:v>34952</c:v>
                </c:pt>
                <c:pt idx="252">
                  <c:v>34953</c:v>
                </c:pt>
                <c:pt idx="253">
                  <c:v>34954</c:v>
                </c:pt>
                <c:pt idx="254">
                  <c:v>34955</c:v>
                </c:pt>
                <c:pt idx="255">
                  <c:v>34956</c:v>
                </c:pt>
                <c:pt idx="256">
                  <c:v>34957</c:v>
                </c:pt>
                <c:pt idx="257">
                  <c:v>34958</c:v>
                </c:pt>
                <c:pt idx="258">
                  <c:v>34959</c:v>
                </c:pt>
                <c:pt idx="259">
                  <c:v>34960</c:v>
                </c:pt>
                <c:pt idx="260">
                  <c:v>34961</c:v>
                </c:pt>
                <c:pt idx="261">
                  <c:v>34962</c:v>
                </c:pt>
                <c:pt idx="262">
                  <c:v>34963</c:v>
                </c:pt>
                <c:pt idx="263">
                  <c:v>34964</c:v>
                </c:pt>
                <c:pt idx="264">
                  <c:v>34965</c:v>
                </c:pt>
                <c:pt idx="265">
                  <c:v>34966</c:v>
                </c:pt>
                <c:pt idx="266">
                  <c:v>34967</c:v>
                </c:pt>
                <c:pt idx="267">
                  <c:v>34968</c:v>
                </c:pt>
                <c:pt idx="268">
                  <c:v>34969</c:v>
                </c:pt>
                <c:pt idx="269">
                  <c:v>34970</c:v>
                </c:pt>
                <c:pt idx="270">
                  <c:v>34971</c:v>
                </c:pt>
                <c:pt idx="271">
                  <c:v>34972</c:v>
                </c:pt>
                <c:pt idx="272">
                  <c:v>34973</c:v>
                </c:pt>
                <c:pt idx="273">
                  <c:v>34974</c:v>
                </c:pt>
                <c:pt idx="274">
                  <c:v>34975</c:v>
                </c:pt>
                <c:pt idx="275">
                  <c:v>34976</c:v>
                </c:pt>
                <c:pt idx="276">
                  <c:v>34977</c:v>
                </c:pt>
                <c:pt idx="277">
                  <c:v>34978</c:v>
                </c:pt>
                <c:pt idx="278">
                  <c:v>34979</c:v>
                </c:pt>
                <c:pt idx="279">
                  <c:v>34980</c:v>
                </c:pt>
                <c:pt idx="280">
                  <c:v>34981</c:v>
                </c:pt>
                <c:pt idx="281">
                  <c:v>34982</c:v>
                </c:pt>
                <c:pt idx="282">
                  <c:v>34983</c:v>
                </c:pt>
                <c:pt idx="283">
                  <c:v>34984</c:v>
                </c:pt>
                <c:pt idx="284">
                  <c:v>34985</c:v>
                </c:pt>
                <c:pt idx="285">
                  <c:v>34986</c:v>
                </c:pt>
                <c:pt idx="286">
                  <c:v>34987</c:v>
                </c:pt>
                <c:pt idx="287">
                  <c:v>34988</c:v>
                </c:pt>
                <c:pt idx="288">
                  <c:v>34989</c:v>
                </c:pt>
                <c:pt idx="289">
                  <c:v>34990</c:v>
                </c:pt>
                <c:pt idx="290">
                  <c:v>34991</c:v>
                </c:pt>
                <c:pt idx="291">
                  <c:v>34992</c:v>
                </c:pt>
                <c:pt idx="292">
                  <c:v>34993</c:v>
                </c:pt>
                <c:pt idx="293">
                  <c:v>34994</c:v>
                </c:pt>
                <c:pt idx="294">
                  <c:v>34995</c:v>
                </c:pt>
                <c:pt idx="295">
                  <c:v>34996</c:v>
                </c:pt>
                <c:pt idx="296">
                  <c:v>34997</c:v>
                </c:pt>
                <c:pt idx="297">
                  <c:v>34998</c:v>
                </c:pt>
                <c:pt idx="298">
                  <c:v>34999</c:v>
                </c:pt>
                <c:pt idx="299">
                  <c:v>35000</c:v>
                </c:pt>
                <c:pt idx="300">
                  <c:v>35001</c:v>
                </c:pt>
                <c:pt idx="301">
                  <c:v>35002</c:v>
                </c:pt>
                <c:pt idx="302">
                  <c:v>35003</c:v>
                </c:pt>
                <c:pt idx="303">
                  <c:v>35004</c:v>
                </c:pt>
                <c:pt idx="304">
                  <c:v>35005</c:v>
                </c:pt>
                <c:pt idx="305">
                  <c:v>35006</c:v>
                </c:pt>
                <c:pt idx="306">
                  <c:v>35007</c:v>
                </c:pt>
                <c:pt idx="307">
                  <c:v>35008</c:v>
                </c:pt>
                <c:pt idx="308">
                  <c:v>35009</c:v>
                </c:pt>
                <c:pt idx="309">
                  <c:v>35010</c:v>
                </c:pt>
                <c:pt idx="310">
                  <c:v>35011</c:v>
                </c:pt>
                <c:pt idx="311">
                  <c:v>35012</c:v>
                </c:pt>
                <c:pt idx="312">
                  <c:v>35013</c:v>
                </c:pt>
                <c:pt idx="313">
                  <c:v>35014</c:v>
                </c:pt>
                <c:pt idx="314">
                  <c:v>35015</c:v>
                </c:pt>
                <c:pt idx="315">
                  <c:v>35016</c:v>
                </c:pt>
                <c:pt idx="316">
                  <c:v>35017</c:v>
                </c:pt>
                <c:pt idx="317">
                  <c:v>35018</c:v>
                </c:pt>
                <c:pt idx="318">
                  <c:v>35019</c:v>
                </c:pt>
                <c:pt idx="319">
                  <c:v>35020</c:v>
                </c:pt>
                <c:pt idx="320">
                  <c:v>35021</c:v>
                </c:pt>
                <c:pt idx="321">
                  <c:v>35022</c:v>
                </c:pt>
                <c:pt idx="322">
                  <c:v>35023</c:v>
                </c:pt>
                <c:pt idx="323">
                  <c:v>35024</c:v>
                </c:pt>
                <c:pt idx="324">
                  <c:v>35025</c:v>
                </c:pt>
                <c:pt idx="325">
                  <c:v>35026</c:v>
                </c:pt>
                <c:pt idx="326">
                  <c:v>35027</c:v>
                </c:pt>
                <c:pt idx="327">
                  <c:v>35028</c:v>
                </c:pt>
                <c:pt idx="328">
                  <c:v>35029</c:v>
                </c:pt>
                <c:pt idx="329">
                  <c:v>35030</c:v>
                </c:pt>
                <c:pt idx="330">
                  <c:v>35031</c:v>
                </c:pt>
                <c:pt idx="331">
                  <c:v>35032</c:v>
                </c:pt>
                <c:pt idx="332">
                  <c:v>35033</c:v>
                </c:pt>
                <c:pt idx="333">
                  <c:v>35034</c:v>
                </c:pt>
                <c:pt idx="334">
                  <c:v>35035</c:v>
                </c:pt>
                <c:pt idx="335">
                  <c:v>35036</c:v>
                </c:pt>
                <c:pt idx="336">
                  <c:v>35037</c:v>
                </c:pt>
                <c:pt idx="337">
                  <c:v>35038</c:v>
                </c:pt>
                <c:pt idx="338">
                  <c:v>35039</c:v>
                </c:pt>
                <c:pt idx="339">
                  <c:v>35040</c:v>
                </c:pt>
                <c:pt idx="340">
                  <c:v>35041</c:v>
                </c:pt>
                <c:pt idx="341">
                  <c:v>35042</c:v>
                </c:pt>
                <c:pt idx="342">
                  <c:v>35043</c:v>
                </c:pt>
                <c:pt idx="343">
                  <c:v>35044</c:v>
                </c:pt>
                <c:pt idx="344">
                  <c:v>35045</c:v>
                </c:pt>
                <c:pt idx="345">
                  <c:v>35046</c:v>
                </c:pt>
                <c:pt idx="346">
                  <c:v>35047</c:v>
                </c:pt>
                <c:pt idx="347">
                  <c:v>35048</c:v>
                </c:pt>
                <c:pt idx="348">
                  <c:v>35049</c:v>
                </c:pt>
                <c:pt idx="349">
                  <c:v>35050</c:v>
                </c:pt>
                <c:pt idx="350">
                  <c:v>35051</c:v>
                </c:pt>
                <c:pt idx="351">
                  <c:v>35052</c:v>
                </c:pt>
                <c:pt idx="352">
                  <c:v>35053</c:v>
                </c:pt>
                <c:pt idx="353">
                  <c:v>35054</c:v>
                </c:pt>
                <c:pt idx="354">
                  <c:v>35055</c:v>
                </c:pt>
                <c:pt idx="355">
                  <c:v>35056</c:v>
                </c:pt>
                <c:pt idx="356">
                  <c:v>35057</c:v>
                </c:pt>
                <c:pt idx="357">
                  <c:v>35058</c:v>
                </c:pt>
                <c:pt idx="358">
                  <c:v>35059</c:v>
                </c:pt>
                <c:pt idx="359">
                  <c:v>35060</c:v>
                </c:pt>
                <c:pt idx="360">
                  <c:v>35061</c:v>
                </c:pt>
                <c:pt idx="361">
                  <c:v>35062</c:v>
                </c:pt>
                <c:pt idx="362">
                  <c:v>35063</c:v>
                </c:pt>
                <c:pt idx="363">
                  <c:v>35064</c:v>
                </c:pt>
                <c:pt idx="364">
                  <c:v>35065</c:v>
                </c:pt>
                <c:pt idx="365">
                  <c:v>35066</c:v>
                </c:pt>
                <c:pt idx="366">
                  <c:v>35067</c:v>
                </c:pt>
                <c:pt idx="367">
                  <c:v>35068</c:v>
                </c:pt>
                <c:pt idx="368">
                  <c:v>35069</c:v>
                </c:pt>
                <c:pt idx="369">
                  <c:v>35070</c:v>
                </c:pt>
                <c:pt idx="370">
                  <c:v>35071</c:v>
                </c:pt>
                <c:pt idx="371">
                  <c:v>35072</c:v>
                </c:pt>
                <c:pt idx="372">
                  <c:v>35073</c:v>
                </c:pt>
                <c:pt idx="373">
                  <c:v>35074</c:v>
                </c:pt>
                <c:pt idx="374">
                  <c:v>35075</c:v>
                </c:pt>
                <c:pt idx="375">
                  <c:v>35076</c:v>
                </c:pt>
                <c:pt idx="376">
                  <c:v>35077</c:v>
                </c:pt>
                <c:pt idx="377">
                  <c:v>35078</c:v>
                </c:pt>
                <c:pt idx="378">
                  <c:v>35079</c:v>
                </c:pt>
                <c:pt idx="379">
                  <c:v>35080</c:v>
                </c:pt>
                <c:pt idx="380">
                  <c:v>35081</c:v>
                </c:pt>
                <c:pt idx="381">
                  <c:v>35082</c:v>
                </c:pt>
                <c:pt idx="382">
                  <c:v>35083</c:v>
                </c:pt>
                <c:pt idx="383">
                  <c:v>35084</c:v>
                </c:pt>
                <c:pt idx="384">
                  <c:v>35085</c:v>
                </c:pt>
                <c:pt idx="385">
                  <c:v>35086</c:v>
                </c:pt>
                <c:pt idx="386">
                  <c:v>35087</c:v>
                </c:pt>
                <c:pt idx="387">
                  <c:v>35088</c:v>
                </c:pt>
                <c:pt idx="388">
                  <c:v>35089</c:v>
                </c:pt>
                <c:pt idx="389">
                  <c:v>35090</c:v>
                </c:pt>
                <c:pt idx="390">
                  <c:v>35091</c:v>
                </c:pt>
                <c:pt idx="391">
                  <c:v>35092</c:v>
                </c:pt>
                <c:pt idx="392">
                  <c:v>35093</c:v>
                </c:pt>
                <c:pt idx="393">
                  <c:v>35094</c:v>
                </c:pt>
                <c:pt idx="394">
                  <c:v>35095</c:v>
                </c:pt>
                <c:pt idx="395">
                  <c:v>35096</c:v>
                </c:pt>
                <c:pt idx="396">
                  <c:v>35097</c:v>
                </c:pt>
                <c:pt idx="397">
                  <c:v>35098</c:v>
                </c:pt>
                <c:pt idx="398">
                  <c:v>35099</c:v>
                </c:pt>
                <c:pt idx="399">
                  <c:v>35100</c:v>
                </c:pt>
                <c:pt idx="400">
                  <c:v>35101</c:v>
                </c:pt>
                <c:pt idx="401">
                  <c:v>35102</c:v>
                </c:pt>
                <c:pt idx="402">
                  <c:v>35103</c:v>
                </c:pt>
                <c:pt idx="403">
                  <c:v>35104</c:v>
                </c:pt>
                <c:pt idx="404">
                  <c:v>35105</c:v>
                </c:pt>
                <c:pt idx="405">
                  <c:v>35106</c:v>
                </c:pt>
                <c:pt idx="406">
                  <c:v>35107</c:v>
                </c:pt>
                <c:pt idx="407">
                  <c:v>35108</c:v>
                </c:pt>
                <c:pt idx="408">
                  <c:v>35109</c:v>
                </c:pt>
                <c:pt idx="409">
                  <c:v>35110</c:v>
                </c:pt>
                <c:pt idx="410">
                  <c:v>35111</c:v>
                </c:pt>
                <c:pt idx="411">
                  <c:v>35112</c:v>
                </c:pt>
                <c:pt idx="412">
                  <c:v>35113</c:v>
                </c:pt>
                <c:pt idx="413">
                  <c:v>35114</c:v>
                </c:pt>
                <c:pt idx="414">
                  <c:v>35115</c:v>
                </c:pt>
                <c:pt idx="415">
                  <c:v>35116</c:v>
                </c:pt>
                <c:pt idx="416">
                  <c:v>35117</c:v>
                </c:pt>
                <c:pt idx="417">
                  <c:v>35118</c:v>
                </c:pt>
                <c:pt idx="418">
                  <c:v>35119</c:v>
                </c:pt>
                <c:pt idx="419">
                  <c:v>35120</c:v>
                </c:pt>
                <c:pt idx="420">
                  <c:v>35121</c:v>
                </c:pt>
                <c:pt idx="421">
                  <c:v>35122</c:v>
                </c:pt>
                <c:pt idx="422">
                  <c:v>35123</c:v>
                </c:pt>
                <c:pt idx="423">
                  <c:v>35124</c:v>
                </c:pt>
                <c:pt idx="424">
                  <c:v>35125</c:v>
                </c:pt>
                <c:pt idx="425">
                  <c:v>35126</c:v>
                </c:pt>
                <c:pt idx="426">
                  <c:v>35127</c:v>
                </c:pt>
                <c:pt idx="427">
                  <c:v>35128</c:v>
                </c:pt>
                <c:pt idx="428">
                  <c:v>35129</c:v>
                </c:pt>
                <c:pt idx="429">
                  <c:v>35130</c:v>
                </c:pt>
                <c:pt idx="430">
                  <c:v>35131</c:v>
                </c:pt>
                <c:pt idx="431">
                  <c:v>35132</c:v>
                </c:pt>
                <c:pt idx="432">
                  <c:v>35133</c:v>
                </c:pt>
                <c:pt idx="433">
                  <c:v>35134</c:v>
                </c:pt>
                <c:pt idx="434">
                  <c:v>35135</c:v>
                </c:pt>
                <c:pt idx="435">
                  <c:v>35136</c:v>
                </c:pt>
                <c:pt idx="436">
                  <c:v>35137</c:v>
                </c:pt>
                <c:pt idx="437">
                  <c:v>35138</c:v>
                </c:pt>
                <c:pt idx="438">
                  <c:v>35139</c:v>
                </c:pt>
                <c:pt idx="439">
                  <c:v>35140</c:v>
                </c:pt>
                <c:pt idx="440">
                  <c:v>35141</c:v>
                </c:pt>
                <c:pt idx="441">
                  <c:v>35142</c:v>
                </c:pt>
                <c:pt idx="442">
                  <c:v>35143</c:v>
                </c:pt>
                <c:pt idx="443">
                  <c:v>35144</c:v>
                </c:pt>
                <c:pt idx="444">
                  <c:v>35145</c:v>
                </c:pt>
                <c:pt idx="445">
                  <c:v>35146</c:v>
                </c:pt>
                <c:pt idx="446">
                  <c:v>35147</c:v>
                </c:pt>
                <c:pt idx="447">
                  <c:v>35148</c:v>
                </c:pt>
                <c:pt idx="448">
                  <c:v>35149</c:v>
                </c:pt>
                <c:pt idx="449">
                  <c:v>35150</c:v>
                </c:pt>
                <c:pt idx="450">
                  <c:v>35151</c:v>
                </c:pt>
                <c:pt idx="451">
                  <c:v>35152</c:v>
                </c:pt>
                <c:pt idx="452">
                  <c:v>35153</c:v>
                </c:pt>
                <c:pt idx="453">
                  <c:v>35154</c:v>
                </c:pt>
                <c:pt idx="454">
                  <c:v>35155</c:v>
                </c:pt>
                <c:pt idx="455">
                  <c:v>35156</c:v>
                </c:pt>
                <c:pt idx="456">
                  <c:v>35157</c:v>
                </c:pt>
                <c:pt idx="457">
                  <c:v>35158</c:v>
                </c:pt>
                <c:pt idx="458">
                  <c:v>35159</c:v>
                </c:pt>
                <c:pt idx="459">
                  <c:v>35160</c:v>
                </c:pt>
                <c:pt idx="460">
                  <c:v>35161</c:v>
                </c:pt>
                <c:pt idx="461">
                  <c:v>35162</c:v>
                </c:pt>
                <c:pt idx="462">
                  <c:v>35163</c:v>
                </c:pt>
                <c:pt idx="463">
                  <c:v>35164</c:v>
                </c:pt>
                <c:pt idx="464">
                  <c:v>35165</c:v>
                </c:pt>
                <c:pt idx="465">
                  <c:v>35166</c:v>
                </c:pt>
                <c:pt idx="466">
                  <c:v>35167</c:v>
                </c:pt>
                <c:pt idx="467">
                  <c:v>35168</c:v>
                </c:pt>
                <c:pt idx="468">
                  <c:v>35169</c:v>
                </c:pt>
                <c:pt idx="469">
                  <c:v>35170</c:v>
                </c:pt>
                <c:pt idx="470">
                  <c:v>35171</c:v>
                </c:pt>
                <c:pt idx="471">
                  <c:v>35172</c:v>
                </c:pt>
                <c:pt idx="472">
                  <c:v>35173</c:v>
                </c:pt>
                <c:pt idx="473">
                  <c:v>35174</c:v>
                </c:pt>
                <c:pt idx="474">
                  <c:v>35175</c:v>
                </c:pt>
                <c:pt idx="475">
                  <c:v>35176</c:v>
                </c:pt>
                <c:pt idx="476">
                  <c:v>35177</c:v>
                </c:pt>
                <c:pt idx="477">
                  <c:v>35178</c:v>
                </c:pt>
                <c:pt idx="478">
                  <c:v>35179</c:v>
                </c:pt>
                <c:pt idx="479">
                  <c:v>35180</c:v>
                </c:pt>
                <c:pt idx="480">
                  <c:v>35181</c:v>
                </c:pt>
                <c:pt idx="481">
                  <c:v>35182</c:v>
                </c:pt>
                <c:pt idx="482">
                  <c:v>35183</c:v>
                </c:pt>
                <c:pt idx="483">
                  <c:v>35184</c:v>
                </c:pt>
                <c:pt idx="484">
                  <c:v>35185</c:v>
                </c:pt>
                <c:pt idx="485">
                  <c:v>35186</c:v>
                </c:pt>
                <c:pt idx="486">
                  <c:v>35187</c:v>
                </c:pt>
                <c:pt idx="487">
                  <c:v>35188</c:v>
                </c:pt>
                <c:pt idx="488">
                  <c:v>35189</c:v>
                </c:pt>
                <c:pt idx="489">
                  <c:v>35190</c:v>
                </c:pt>
                <c:pt idx="490">
                  <c:v>35191</c:v>
                </c:pt>
                <c:pt idx="491">
                  <c:v>35192</c:v>
                </c:pt>
                <c:pt idx="492">
                  <c:v>35193</c:v>
                </c:pt>
                <c:pt idx="493">
                  <c:v>35194</c:v>
                </c:pt>
                <c:pt idx="494">
                  <c:v>35195</c:v>
                </c:pt>
                <c:pt idx="495">
                  <c:v>35196</c:v>
                </c:pt>
                <c:pt idx="496">
                  <c:v>35197</c:v>
                </c:pt>
                <c:pt idx="497">
                  <c:v>35198</c:v>
                </c:pt>
                <c:pt idx="498">
                  <c:v>35199</c:v>
                </c:pt>
                <c:pt idx="499">
                  <c:v>35200</c:v>
                </c:pt>
                <c:pt idx="500">
                  <c:v>35201</c:v>
                </c:pt>
                <c:pt idx="501">
                  <c:v>35202</c:v>
                </c:pt>
                <c:pt idx="502">
                  <c:v>35203</c:v>
                </c:pt>
                <c:pt idx="503">
                  <c:v>35204</c:v>
                </c:pt>
                <c:pt idx="504">
                  <c:v>35205</c:v>
                </c:pt>
                <c:pt idx="505">
                  <c:v>35206</c:v>
                </c:pt>
                <c:pt idx="506">
                  <c:v>35207</c:v>
                </c:pt>
                <c:pt idx="507">
                  <c:v>35208</c:v>
                </c:pt>
                <c:pt idx="508">
                  <c:v>35209</c:v>
                </c:pt>
                <c:pt idx="509">
                  <c:v>35210</c:v>
                </c:pt>
                <c:pt idx="510">
                  <c:v>35211</c:v>
                </c:pt>
                <c:pt idx="511">
                  <c:v>35212</c:v>
                </c:pt>
                <c:pt idx="512">
                  <c:v>35213</c:v>
                </c:pt>
                <c:pt idx="513">
                  <c:v>35214</c:v>
                </c:pt>
                <c:pt idx="514">
                  <c:v>35215</c:v>
                </c:pt>
                <c:pt idx="515">
                  <c:v>35216</c:v>
                </c:pt>
                <c:pt idx="516">
                  <c:v>35217</c:v>
                </c:pt>
                <c:pt idx="517">
                  <c:v>35218</c:v>
                </c:pt>
                <c:pt idx="518">
                  <c:v>35219</c:v>
                </c:pt>
                <c:pt idx="519">
                  <c:v>35220</c:v>
                </c:pt>
                <c:pt idx="520">
                  <c:v>35221</c:v>
                </c:pt>
                <c:pt idx="521">
                  <c:v>35222</c:v>
                </c:pt>
                <c:pt idx="522">
                  <c:v>35223</c:v>
                </c:pt>
                <c:pt idx="523">
                  <c:v>35224</c:v>
                </c:pt>
                <c:pt idx="524">
                  <c:v>35225</c:v>
                </c:pt>
                <c:pt idx="525">
                  <c:v>35226</c:v>
                </c:pt>
                <c:pt idx="526">
                  <c:v>35227</c:v>
                </c:pt>
                <c:pt idx="527">
                  <c:v>35228</c:v>
                </c:pt>
                <c:pt idx="528">
                  <c:v>35229</c:v>
                </c:pt>
                <c:pt idx="529">
                  <c:v>35230</c:v>
                </c:pt>
                <c:pt idx="530">
                  <c:v>35231</c:v>
                </c:pt>
                <c:pt idx="531">
                  <c:v>35232</c:v>
                </c:pt>
                <c:pt idx="532">
                  <c:v>35233</c:v>
                </c:pt>
                <c:pt idx="533">
                  <c:v>35234</c:v>
                </c:pt>
                <c:pt idx="534">
                  <c:v>35235</c:v>
                </c:pt>
                <c:pt idx="535">
                  <c:v>35236</c:v>
                </c:pt>
                <c:pt idx="536">
                  <c:v>35237</c:v>
                </c:pt>
                <c:pt idx="537">
                  <c:v>35238</c:v>
                </c:pt>
                <c:pt idx="538">
                  <c:v>35239</c:v>
                </c:pt>
                <c:pt idx="539">
                  <c:v>35240</c:v>
                </c:pt>
                <c:pt idx="540">
                  <c:v>35241</c:v>
                </c:pt>
                <c:pt idx="541">
                  <c:v>35242</c:v>
                </c:pt>
                <c:pt idx="542">
                  <c:v>35243</c:v>
                </c:pt>
                <c:pt idx="543">
                  <c:v>35244</c:v>
                </c:pt>
                <c:pt idx="544">
                  <c:v>35245</c:v>
                </c:pt>
                <c:pt idx="545">
                  <c:v>35246</c:v>
                </c:pt>
                <c:pt idx="546">
                  <c:v>35247</c:v>
                </c:pt>
                <c:pt idx="547">
                  <c:v>35248</c:v>
                </c:pt>
                <c:pt idx="548">
                  <c:v>35249</c:v>
                </c:pt>
                <c:pt idx="549">
                  <c:v>35250</c:v>
                </c:pt>
                <c:pt idx="550">
                  <c:v>35251</c:v>
                </c:pt>
                <c:pt idx="551">
                  <c:v>35252</c:v>
                </c:pt>
                <c:pt idx="552">
                  <c:v>35253</c:v>
                </c:pt>
                <c:pt idx="553">
                  <c:v>35254</c:v>
                </c:pt>
                <c:pt idx="554">
                  <c:v>35255</c:v>
                </c:pt>
                <c:pt idx="555">
                  <c:v>35256</c:v>
                </c:pt>
                <c:pt idx="556">
                  <c:v>35257</c:v>
                </c:pt>
                <c:pt idx="557">
                  <c:v>35258</c:v>
                </c:pt>
                <c:pt idx="558">
                  <c:v>35259</c:v>
                </c:pt>
                <c:pt idx="559">
                  <c:v>35260</c:v>
                </c:pt>
                <c:pt idx="560">
                  <c:v>35261</c:v>
                </c:pt>
                <c:pt idx="561">
                  <c:v>35262</c:v>
                </c:pt>
                <c:pt idx="562">
                  <c:v>35263</c:v>
                </c:pt>
                <c:pt idx="563">
                  <c:v>35264</c:v>
                </c:pt>
                <c:pt idx="564">
                  <c:v>35265</c:v>
                </c:pt>
                <c:pt idx="565">
                  <c:v>35266</c:v>
                </c:pt>
                <c:pt idx="566">
                  <c:v>35267</c:v>
                </c:pt>
                <c:pt idx="567">
                  <c:v>35268</c:v>
                </c:pt>
                <c:pt idx="568">
                  <c:v>35269</c:v>
                </c:pt>
                <c:pt idx="569">
                  <c:v>35270</c:v>
                </c:pt>
                <c:pt idx="570">
                  <c:v>35271</c:v>
                </c:pt>
                <c:pt idx="571">
                  <c:v>35272</c:v>
                </c:pt>
                <c:pt idx="572">
                  <c:v>35273</c:v>
                </c:pt>
                <c:pt idx="573">
                  <c:v>35274</c:v>
                </c:pt>
                <c:pt idx="574">
                  <c:v>35275</c:v>
                </c:pt>
                <c:pt idx="575">
                  <c:v>35276</c:v>
                </c:pt>
                <c:pt idx="576">
                  <c:v>35277</c:v>
                </c:pt>
                <c:pt idx="577">
                  <c:v>35278</c:v>
                </c:pt>
                <c:pt idx="578">
                  <c:v>35279</c:v>
                </c:pt>
                <c:pt idx="579">
                  <c:v>35280</c:v>
                </c:pt>
                <c:pt idx="580">
                  <c:v>35281</c:v>
                </c:pt>
                <c:pt idx="581">
                  <c:v>35282</c:v>
                </c:pt>
                <c:pt idx="582">
                  <c:v>35283</c:v>
                </c:pt>
                <c:pt idx="583">
                  <c:v>35284</c:v>
                </c:pt>
                <c:pt idx="584">
                  <c:v>35285</c:v>
                </c:pt>
                <c:pt idx="585">
                  <c:v>35286</c:v>
                </c:pt>
                <c:pt idx="586">
                  <c:v>35287</c:v>
                </c:pt>
                <c:pt idx="587">
                  <c:v>35288</c:v>
                </c:pt>
                <c:pt idx="588">
                  <c:v>35289</c:v>
                </c:pt>
                <c:pt idx="589">
                  <c:v>35290</c:v>
                </c:pt>
                <c:pt idx="590">
                  <c:v>35291</c:v>
                </c:pt>
                <c:pt idx="591">
                  <c:v>35292</c:v>
                </c:pt>
                <c:pt idx="592">
                  <c:v>35293</c:v>
                </c:pt>
                <c:pt idx="593">
                  <c:v>35294</c:v>
                </c:pt>
                <c:pt idx="594">
                  <c:v>35295</c:v>
                </c:pt>
                <c:pt idx="595">
                  <c:v>35296</c:v>
                </c:pt>
                <c:pt idx="596">
                  <c:v>35297</c:v>
                </c:pt>
                <c:pt idx="597">
                  <c:v>35298</c:v>
                </c:pt>
                <c:pt idx="598">
                  <c:v>35299</c:v>
                </c:pt>
                <c:pt idx="599">
                  <c:v>35300</c:v>
                </c:pt>
                <c:pt idx="600">
                  <c:v>35301</c:v>
                </c:pt>
                <c:pt idx="601">
                  <c:v>35302</c:v>
                </c:pt>
                <c:pt idx="602">
                  <c:v>35303</c:v>
                </c:pt>
                <c:pt idx="603">
                  <c:v>35304</c:v>
                </c:pt>
                <c:pt idx="604">
                  <c:v>35305</c:v>
                </c:pt>
                <c:pt idx="605">
                  <c:v>35306</c:v>
                </c:pt>
                <c:pt idx="606">
                  <c:v>35307</c:v>
                </c:pt>
                <c:pt idx="607">
                  <c:v>35308</c:v>
                </c:pt>
                <c:pt idx="608">
                  <c:v>35309</c:v>
                </c:pt>
                <c:pt idx="609">
                  <c:v>35310</c:v>
                </c:pt>
                <c:pt idx="610">
                  <c:v>35311</c:v>
                </c:pt>
                <c:pt idx="611">
                  <c:v>35312</c:v>
                </c:pt>
                <c:pt idx="612">
                  <c:v>35313</c:v>
                </c:pt>
                <c:pt idx="613">
                  <c:v>35314</c:v>
                </c:pt>
                <c:pt idx="614">
                  <c:v>35315</c:v>
                </c:pt>
                <c:pt idx="615">
                  <c:v>35316</c:v>
                </c:pt>
                <c:pt idx="616">
                  <c:v>35317</c:v>
                </c:pt>
                <c:pt idx="617">
                  <c:v>35318</c:v>
                </c:pt>
                <c:pt idx="618">
                  <c:v>35319</c:v>
                </c:pt>
                <c:pt idx="619">
                  <c:v>35320</c:v>
                </c:pt>
                <c:pt idx="620">
                  <c:v>35321</c:v>
                </c:pt>
                <c:pt idx="621">
                  <c:v>35322</c:v>
                </c:pt>
                <c:pt idx="622">
                  <c:v>35323</c:v>
                </c:pt>
                <c:pt idx="623">
                  <c:v>35324</c:v>
                </c:pt>
                <c:pt idx="624">
                  <c:v>35325</c:v>
                </c:pt>
                <c:pt idx="625">
                  <c:v>35326</c:v>
                </c:pt>
                <c:pt idx="626">
                  <c:v>35327</c:v>
                </c:pt>
                <c:pt idx="627">
                  <c:v>35328</c:v>
                </c:pt>
                <c:pt idx="628">
                  <c:v>35329</c:v>
                </c:pt>
                <c:pt idx="629">
                  <c:v>35330</c:v>
                </c:pt>
                <c:pt idx="630">
                  <c:v>35331</c:v>
                </c:pt>
                <c:pt idx="631">
                  <c:v>35332</c:v>
                </c:pt>
                <c:pt idx="632">
                  <c:v>35333</c:v>
                </c:pt>
                <c:pt idx="633">
                  <c:v>35334</c:v>
                </c:pt>
                <c:pt idx="634">
                  <c:v>35335</c:v>
                </c:pt>
                <c:pt idx="635">
                  <c:v>35336</c:v>
                </c:pt>
                <c:pt idx="636">
                  <c:v>35337</c:v>
                </c:pt>
                <c:pt idx="637">
                  <c:v>35338</c:v>
                </c:pt>
                <c:pt idx="638">
                  <c:v>35339</c:v>
                </c:pt>
                <c:pt idx="639">
                  <c:v>35340</c:v>
                </c:pt>
                <c:pt idx="640">
                  <c:v>35341</c:v>
                </c:pt>
                <c:pt idx="641">
                  <c:v>35342</c:v>
                </c:pt>
                <c:pt idx="642">
                  <c:v>35343</c:v>
                </c:pt>
                <c:pt idx="643">
                  <c:v>35344</c:v>
                </c:pt>
                <c:pt idx="644">
                  <c:v>35345</c:v>
                </c:pt>
                <c:pt idx="645">
                  <c:v>35346</c:v>
                </c:pt>
                <c:pt idx="646">
                  <c:v>35347</c:v>
                </c:pt>
                <c:pt idx="647">
                  <c:v>35348</c:v>
                </c:pt>
                <c:pt idx="648">
                  <c:v>35349</c:v>
                </c:pt>
                <c:pt idx="649">
                  <c:v>35350</c:v>
                </c:pt>
                <c:pt idx="650">
                  <c:v>35351</c:v>
                </c:pt>
                <c:pt idx="651">
                  <c:v>35352</c:v>
                </c:pt>
                <c:pt idx="652">
                  <c:v>35353</c:v>
                </c:pt>
                <c:pt idx="653">
                  <c:v>35354</c:v>
                </c:pt>
                <c:pt idx="654">
                  <c:v>35355</c:v>
                </c:pt>
                <c:pt idx="655">
                  <c:v>35356</c:v>
                </c:pt>
                <c:pt idx="656">
                  <c:v>35357</c:v>
                </c:pt>
                <c:pt idx="657">
                  <c:v>35358</c:v>
                </c:pt>
                <c:pt idx="658">
                  <c:v>35359</c:v>
                </c:pt>
                <c:pt idx="659">
                  <c:v>35360</c:v>
                </c:pt>
                <c:pt idx="660">
                  <c:v>35361</c:v>
                </c:pt>
                <c:pt idx="661">
                  <c:v>35362</c:v>
                </c:pt>
                <c:pt idx="662">
                  <c:v>35363</c:v>
                </c:pt>
                <c:pt idx="663">
                  <c:v>35364</c:v>
                </c:pt>
                <c:pt idx="664">
                  <c:v>35365</c:v>
                </c:pt>
                <c:pt idx="665">
                  <c:v>35366</c:v>
                </c:pt>
                <c:pt idx="666">
                  <c:v>35367</c:v>
                </c:pt>
                <c:pt idx="667">
                  <c:v>35368</c:v>
                </c:pt>
                <c:pt idx="668">
                  <c:v>35369</c:v>
                </c:pt>
                <c:pt idx="669">
                  <c:v>35370</c:v>
                </c:pt>
                <c:pt idx="670">
                  <c:v>35371</c:v>
                </c:pt>
                <c:pt idx="671">
                  <c:v>35372</c:v>
                </c:pt>
                <c:pt idx="672">
                  <c:v>35373</c:v>
                </c:pt>
                <c:pt idx="673">
                  <c:v>35374</c:v>
                </c:pt>
                <c:pt idx="674">
                  <c:v>35375</c:v>
                </c:pt>
                <c:pt idx="675">
                  <c:v>35376</c:v>
                </c:pt>
                <c:pt idx="676">
                  <c:v>35377</c:v>
                </c:pt>
                <c:pt idx="677">
                  <c:v>35378</c:v>
                </c:pt>
                <c:pt idx="678">
                  <c:v>35379</c:v>
                </c:pt>
                <c:pt idx="679">
                  <c:v>35380</c:v>
                </c:pt>
                <c:pt idx="680">
                  <c:v>35381</c:v>
                </c:pt>
                <c:pt idx="681">
                  <c:v>35382</c:v>
                </c:pt>
                <c:pt idx="682">
                  <c:v>35383</c:v>
                </c:pt>
                <c:pt idx="683">
                  <c:v>35384</c:v>
                </c:pt>
                <c:pt idx="684">
                  <c:v>35385</c:v>
                </c:pt>
                <c:pt idx="685">
                  <c:v>35386</c:v>
                </c:pt>
                <c:pt idx="686">
                  <c:v>35387</c:v>
                </c:pt>
                <c:pt idx="687">
                  <c:v>35388</c:v>
                </c:pt>
                <c:pt idx="688">
                  <c:v>35389</c:v>
                </c:pt>
                <c:pt idx="689">
                  <c:v>35390</c:v>
                </c:pt>
                <c:pt idx="690">
                  <c:v>35391</c:v>
                </c:pt>
                <c:pt idx="691">
                  <c:v>35392</c:v>
                </c:pt>
                <c:pt idx="692">
                  <c:v>35393</c:v>
                </c:pt>
                <c:pt idx="693">
                  <c:v>35394</c:v>
                </c:pt>
                <c:pt idx="694">
                  <c:v>35395</c:v>
                </c:pt>
                <c:pt idx="695">
                  <c:v>35396</c:v>
                </c:pt>
                <c:pt idx="696">
                  <c:v>35397</c:v>
                </c:pt>
                <c:pt idx="697">
                  <c:v>35398</c:v>
                </c:pt>
                <c:pt idx="698">
                  <c:v>35399</c:v>
                </c:pt>
                <c:pt idx="699">
                  <c:v>35400</c:v>
                </c:pt>
                <c:pt idx="700">
                  <c:v>35401</c:v>
                </c:pt>
                <c:pt idx="701">
                  <c:v>35402</c:v>
                </c:pt>
                <c:pt idx="702">
                  <c:v>35403</c:v>
                </c:pt>
                <c:pt idx="703">
                  <c:v>35404</c:v>
                </c:pt>
                <c:pt idx="704">
                  <c:v>35405</c:v>
                </c:pt>
                <c:pt idx="705">
                  <c:v>35406</c:v>
                </c:pt>
                <c:pt idx="706">
                  <c:v>35407</c:v>
                </c:pt>
                <c:pt idx="707">
                  <c:v>35408</c:v>
                </c:pt>
                <c:pt idx="708">
                  <c:v>35409</c:v>
                </c:pt>
                <c:pt idx="709">
                  <c:v>35410</c:v>
                </c:pt>
                <c:pt idx="710">
                  <c:v>35411</c:v>
                </c:pt>
                <c:pt idx="711">
                  <c:v>35412</c:v>
                </c:pt>
                <c:pt idx="712">
                  <c:v>35413</c:v>
                </c:pt>
                <c:pt idx="713">
                  <c:v>35414</c:v>
                </c:pt>
                <c:pt idx="714">
                  <c:v>35415</c:v>
                </c:pt>
                <c:pt idx="715">
                  <c:v>35416</c:v>
                </c:pt>
                <c:pt idx="716">
                  <c:v>35417</c:v>
                </c:pt>
                <c:pt idx="717">
                  <c:v>35418</c:v>
                </c:pt>
                <c:pt idx="718">
                  <c:v>35419</c:v>
                </c:pt>
                <c:pt idx="719">
                  <c:v>35420</c:v>
                </c:pt>
                <c:pt idx="720">
                  <c:v>35421</c:v>
                </c:pt>
                <c:pt idx="721">
                  <c:v>35422</c:v>
                </c:pt>
                <c:pt idx="722">
                  <c:v>35423</c:v>
                </c:pt>
                <c:pt idx="723">
                  <c:v>35424</c:v>
                </c:pt>
                <c:pt idx="724">
                  <c:v>35425</c:v>
                </c:pt>
                <c:pt idx="725">
                  <c:v>35426</c:v>
                </c:pt>
                <c:pt idx="726">
                  <c:v>35427</c:v>
                </c:pt>
                <c:pt idx="727">
                  <c:v>35428</c:v>
                </c:pt>
                <c:pt idx="728">
                  <c:v>35429</c:v>
                </c:pt>
                <c:pt idx="729">
                  <c:v>35430</c:v>
                </c:pt>
                <c:pt idx="730">
                  <c:v>35431</c:v>
                </c:pt>
                <c:pt idx="731">
                  <c:v>35432</c:v>
                </c:pt>
                <c:pt idx="732">
                  <c:v>35433</c:v>
                </c:pt>
                <c:pt idx="733">
                  <c:v>35434</c:v>
                </c:pt>
                <c:pt idx="734">
                  <c:v>35435</c:v>
                </c:pt>
                <c:pt idx="735">
                  <c:v>35436</c:v>
                </c:pt>
                <c:pt idx="736">
                  <c:v>35437</c:v>
                </c:pt>
                <c:pt idx="737">
                  <c:v>35438</c:v>
                </c:pt>
                <c:pt idx="738">
                  <c:v>35439</c:v>
                </c:pt>
                <c:pt idx="739">
                  <c:v>35440</c:v>
                </c:pt>
                <c:pt idx="740">
                  <c:v>35441</c:v>
                </c:pt>
                <c:pt idx="741">
                  <c:v>35442</c:v>
                </c:pt>
                <c:pt idx="742">
                  <c:v>35443</c:v>
                </c:pt>
                <c:pt idx="743">
                  <c:v>35444</c:v>
                </c:pt>
                <c:pt idx="744">
                  <c:v>35445</c:v>
                </c:pt>
                <c:pt idx="745">
                  <c:v>35446</c:v>
                </c:pt>
                <c:pt idx="746">
                  <c:v>35447</c:v>
                </c:pt>
                <c:pt idx="747">
                  <c:v>35448</c:v>
                </c:pt>
                <c:pt idx="748">
                  <c:v>35449</c:v>
                </c:pt>
                <c:pt idx="749">
                  <c:v>35450</c:v>
                </c:pt>
                <c:pt idx="750">
                  <c:v>35451</c:v>
                </c:pt>
                <c:pt idx="751">
                  <c:v>35452</c:v>
                </c:pt>
                <c:pt idx="752">
                  <c:v>35453</c:v>
                </c:pt>
                <c:pt idx="753">
                  <c:v>35454</c:v>
                </c:pt>
                <c:pt idx="754">
                  <c:v>35455</c:v>
                </c:pt>
                <c:pt idx="755">
                  <c:v>35456</c:v>
                </c:pt>
                <c:pt idx="756">
                  <c:v>35457</c:v>
                </c:pt>
                <c:pt idx="757">
                  <c:v>35458</c:v>
                </c:pt>
                <c:pt idx="758">
                  <c:v>35459</c:v>
                </c:pt>
                <c:pt idx="759">
                  <c:v>35460</c:v>
                </c:pt>
                <c:pt idx="760">
                  <c:v>35461</c:v>
                </c:pt>
                <c:pt idx="761">
                  <c:v>35462</c:v>
                </c:pt>
                <c:pt idx="762">
                  <c:v>35463</c:v>
                </c:pt>
                <c:pt idx="763">
                  <c:v>35464</c:v>
                </c:pt>
                <c:pt idx="764">
                  <c:v>35465</c:v>
                </c:pt>
                <c:pt idx="765">
                  <c:v>35466</c:v>
                </c:pt>
                <c:pt idx="766">
                  <c:v>35467</c:v>
                </c:pt>
                <c:pt idx="767">
                  <c:v>35468</c:v>
                </c:pt>
                <c:pt idx="768">
                  <c:v>35469</c:v>
                </c:pt>
                <c:pt idx="769">
                  <c:v>35470</c:v>
                </c:pt>
                <c:pt idx="770">
                  <c:v>35471</c:v>
                </c:pt>
                <c:pt idx="771">
                  <c:v>35472</c:v>
                </c:pt>
                <c:pt idx="772">
                  <c:v>35473</c:v>
                </c:pt>
                <c:pt idx="773">
                  <c:v>35474</c:v>
                </c:pt>
                <c:pt idx="774">
                  <c:v>35475</c:v>
                </c:pt>
                <c:pt idx="775">
                  <c:v>35476</c:v>
                </c:pt>
                <c:pt idx="776">
                  <c:v>35477</c:v>
                </c:pt>
                <c:pt idx="777">
                  <c:v>35478</c:v>
                </c:pt>
                <c:pt idx="778">
                  <c:v>35479</c:v>
                </c:pt>
                <c:pt idx="779">
                  <c:v>35480</c:v>
                </c:pt>
                <c:pt idx="780">
                  <c:v>35481</c:v>
                </c:pt>
                <c:pt idx="781">
                  <c:v>35482</c:v>
                </c:pt>
                <c:pt idx="782">
                  <c:v>35483</c:v>
                </c:pt>
                <c:pt idx="783">
                  <c:v>35484</c:v>
                </c:pt>
                <c:pt idx="784">
                  <c:v>35485</c:v>
                </c:pt>
                <c:pt idx="785">
                  <c:v>35486</c:v>
                </c:pt>
                <c:pt idx="786">
                  <c:v>35487</c:v>
                </c:pt>
                <c:pt idx="787">
                  <c:v>35488</c:v>
                </c:pt>
                <c:pt idx="788">
                  <c:v>35489</c:v>
                </c:pt>
                <c:pt idx="789">
                  <c:v>35490</c:v>
                </c:pt>
                <c:pt idx="790">
                  <c:v>35491</c:v>
                </c:pt>
                <c:pt idx="791">
                  <c:v>35492</c:v>
                </c:pt>
                <c:pt idx="792">
                  <c:v>35493</c:v>
                </c:pt>
                <c:pt idx="793">
                  <c:v>35494</c:v>
                </c:pt>
                <c:pt idx="794">
                  <c:v>35495</c:v>
                </c:pt>
                <c:pt idx="795">
                  <c:v>35496</c:v>
                </c:pt>
                <c:pt idx="796">
                  <c:v>35497</c:v>
                </c:pt>
                <c:pt idx="797">
                  <c:v>35498</c:v>
                </c:pt>
                <c:pt idx="798">
                  <c:v>35499</c:v>
                </c:pt>
                <c:pt idx="799">
                  <c:v>35500</c:v>
                </c:pt>
                <c:pt idx="800">
                  <c:v>35501</c:v>
                </c:pt>
                <c:pt idx="801">
                  <c:v>35502</c:v>
                </c:pt>
                <c:pt idx="802">
                  <c:v>35503</c:v>
                </c:pt>
                <c:pt idx="803">
                  <c:v>35504</c:v>
                </c:pt>
                <c:pt idx="804">
                  <c:v>35505</c:v>
                </c:pt>
                <c:pt idx="805">
                  <c:v>35506</c:v>
                </c:pt>
                <c:pt idx="806">
                  <c:v>35507</c:v>
                </c:pt>
                <c:pt idx="807">
                  <c:v>35508</c:v>
                </c:pt>
                <c:pt idx="808">
                  <c:v>35509</c:v>
                </c:pt>
                <c:pt idx="809">
                  <c:v>35510</c:v>
                </c:pt>
                <c:pt idx="810">
                  <c:v>35511</c:v>
                </c:pt>
                <c:pt idx="811">
                  <c:v>35512</c:v>
                </c:pt>
                <c:pt idx="812">
                  <c:v>35513</c:v>
                </c:pt>
                <c:pt idx="813">
                  <c:v>35514</c:v>
                </c:pt>
                <c:pt idx="814">
                  <c:v>35515</c:v>
                </c:pt>
                <c:pt idx="815">
                  <c:v>35516</c:v>
                </c:pt>
                <c:pt idx="816">
                  <c:v>35517</c:v>
                </c:pt>
                <c:pt idx="817">
                  <c:v>35518</c:v>
                </c:pt>
                <c:pt idx="818">
                  <c:v>35519</c:v>
                </c:pt>
                <c:pt idx="819">
                  <c:v>35520</c:v>
                </c:pt>
                <c:pt idx="820">
                  <c:v>35521</c:v>
                </c:pt>
                <c:pt idx="821">
                  <c:v>35522</c:v>
                </c:pt>
                <c:pt idx="822">
                  <c:v>35523</c:v>
                </c:pt>
                <c:pt idx="823">
                  <c:v>35524</c:v>
                </c:pt>
                <c:pt idx="824">
                  <c:v>35525</c:v>
                </c:pt>
                <c:pt idx="825">
                  <c:v>35526</c:v>
                </c:pt>
                <c:pt idx="826">
                  <c:v>35527</c:v>
                </c:pt>
                <c:pt idx="827">
                  <c:v>35528</c:v>
                </c:pt>
                <c:pt idx="828">
                  <c:v>35529</c:v>
                </c:pt>
                <c:pt idx="829">
                  <c:v>35530</c:v>
                </c:pt>
                <c:pt idx="830">
                  <c:v>35531</c:v>
                </c:pt>
                <c:pt idx="831">
                  <c:v>35532</c:v>
                </c:pt>
                <c:pt idx="832">
                  <c:v>35533</c:v>
                </c:pt>
                <c:pt idx="833">
                  <c:v>35534</c:v>
                </c:pt>
                <c:pt idx="834">
                  <c:v>35535</c:v>
                </c:pt>
                <c:pt idx="835">
                  <c:v>35536</c:v>
                </c:pt>
                <c:pt idx="836">
                  <c:v>35537</c:v>
                </c:pt>
                <c:pt idx="837">
                  <c:v>35538</c:v>
                </c:pt>
                <c:pt idx="838">
                  <c:v>35539</c:v>
                </c:pt>
                <c:pt idx="839">
                  <c:v>35540</c:v>
                </c:pt>
                <c:pt idx="840">
                  <c:v>35541</c:v>
                </c:pt>
                <c:pt idx="841">
                  <c:v>35542</c:v>
                </c:pt>
                <c:pt idx="842">
                  <c:v>35543</c:v>
                </c:pt>
                <c:pt idx="843">
                  <c:v>35544</c:v>
                </c:pt>
                <c:pt idx="844">
                  <c:v>35545</c:v>
                </c:pt>
                <c:pt idx="845">
                  <c:v>35546</c:v>
                </c:pt>
                <c:pt idx="846">
                  <c:v>35547</c:v>
                </c:pt>
                <c:pt idx="847">
                  <c:v>35548</c:v>
                </c:pt>
                <c:pt idx="848">
                  <c:v>35549</c:v>
                </c:pt>
                <c:pt idx="849">
                  <c:v>35550</c:v>
                </c:pt>
                <c:pt idx="850">
                  <c:v>35551</c:v>
                </c:pt>
                <c:pt idx="851">
                  <c:v>35552</c:v>
                </c:pt>
                <c:pt idx="852">
                  <c:v>35553</c:v>
                </c:pt>
                <c:pt idx="853">
                  <c:v>35554</c:v>
                </c:pt>
                <c:pt idx="854">
                  <c:v>35555</c:v>
                </c:pt>
                <c:pt idx="855">
                  <c:v>35556</c:v>
                </c:pt>
                <c:pt idx="856">
                  <c:v>35557</c:v>
                </c:pt>
                <c:pt idx="857">
                  <c:v>35558</c:v>
                </c:pt>
                <c:pt idx="858">
                  <c:v>35559</c:v>
                </c:pt>
                <c:pt idx="859">
                  <c:v>35560</c:v>
                </c:pt>
                <c:pt idx="860">
                  <c:v>35561</c:v>
                </c:pt>
                <c:pt idx="861">
                  <c:v>35562</c:v>
                </c:pt>
                <c:pt idx="862">
                  <c:v>35563</c:v>
                </c:pt>
                <c:pt idx="863">
                  <c:v>35564</c:v>
                </c:pt>
                <c:pt idx="864">
                  <c:v>35565</c:v>
                </c:pt>
                <c:pt idx="865">
                  <c:v>35566</c:v>
                </c:pt>
                <c:pt idx="866">
                  <c:v>35567</c:v>
                </c:pt>
                <c:pt idx="867">
                  <c:v>35568</c:v>
                </c:pt>
                <c:pt idx="868">
                  <c:v>35569</c:v>
                </c:pt>
                <c:pt idx="869">
                  <c:v>35570</c:v>
                </c:pt>
                <c:pt idx="870">
                  <c:v>35571</c:v>
                </c:pt>
                <c:pt idx="871">
                  <c:v>35572</c:v>
                </c:pt>
                <c:pt idx="872">
                  <c:v>35573</c:v>
                </c:pt>
                <c:pt idx="873">
                  <c:v>35574</c:v>
                </c:pt>
                <c:pt idx="874">
                  <c:v>35575</c:v>
                </c:pt>
                <c:pt idx="875">
                  <c:v>35576</c:v>
                </c:pt>
                <c:pt idx="876">
                  <c:v>35577</c:v>
                </c:pt>
                <c:pt idx="877">
                  <c:v>35578</c:v>
                </c:pt>
                <c:pt idx="878">
                  <c:v>35579</c:v>
                </c:pt>
                <c:pt idx="879">
                  <c:v>35580</c:v>
                </c:pt>
                <c:pt idx="880">
                  <c:v>35581</c:v>
                </c:pt>
                <c:pt idx="881">
                  <c:v>35582</c:v>
                </c:pt>
                <c:pt idx="882">
                  <c:v>35583</c:v>
                </c:pt>
                <c:pt idx="883">
                  <c:v>35584</c:v>
                </c:pt>
                <c:pt idx="884">
                  <c:v>35585</c:v>
                </c:pt>
                <c:pt idx="885">
                  <c:v>35586</c:v>
                </c:pt>
                <c:pt idx="886">
                  <c:v>35587</c:v>
                </c:pt>
                <c:pt idx="887">
                  <c:v>35588</c:v>
                </c:pt>
                <c:pt idx="888">
                  <c:v>35589</c:v>
                </c:pt>
                <c:pt idx="889">
                  <c:v>35590</c:v>
                </c:pt>
                <c:pt idx="890">
                  <c:v>35591</c:v>
                </c:pt>
                <c:pt idx="891">
                  <c:v>35592</c:v>
                </c:pt>
                <c:pt idx="892">
                  <c:v>35593</c:v>
                </c:pt>
                <c:pt idx="893">
                  <c:v>35594</c:v>
                </c:pt>
                <c:pt idx="894">
                  <c:v>35595</c:v>
                </c:pt>
                <c:pt idx="895">
                  <c:v>35596</c:v>
                </c:pt>
                <c:pt idx="896">
                  <c:v>35597</c:v>
                </c:pt>
                <c:pt idx="897">
                  <c:v>35598</c:v>
                </c:pt>
                <c:pt idx="898">
                  <c:v>35599</c:v>
                </c:pt>
                <c:pt idx="899">
                  <c:v>35600</c:v>
                </c:pt>
                <c:pt idx="900">
                  <c:v>35601</c:v>
                </c:pt>
                <c:pt idx="901">
                  <c:v>35602</c:v>
                </c:pt>
                <c:pt idx="902">
                  <c:v>35603</c:v>
                </c:pt>
                <c:pt idx="903">
                  <c:v>35604</c:v>
                </c:pt>
                <c:pt idx="904">
                  <c:v>35605</c:v>
                </c:pt>
                <c:pt idx="905">
                  <c:v>35606</c:v>
                </c:pt>
                <c:pt idx="906">
                  <c:v>35607</c:v>
                </c:pt>
                <c:pt idx="907">
                  <c:v>35608</c:v>
                </c:pt>
                <c:pt idx="908">
                  <c:v>35609</c:v>
                </c:pt>
                <c:pt idx="909">
                  <c:v>35610</c:v>
                </c:pt>
                <c:pt idx="910">
                  <c:v>35611</c:v>
                </c:pt>
                <c:pt idx="911">
                  <c:v>35612</c:v>
                </c:pt>
                <c:pt idx="912">
                  <c:v>35613</c:v>
                </c:pt>
                <c:pt idx="913">
                  <c:v>35614</c:v>
                </c:pt>
                <c:pt idx="914">
                  <c:v>35615</c:v>
                </c:pt>
                <c:pt idx="915">
                  <c:v>35616</c:v>
                </c:pt>
                <c:pt idx="916">
                  <c:v>35617</c:v>
                </c:pt>
                <c:pt idx="917">
                  <c:v>35618</c:v>
                </c:pt>
                <c:pt idx="918">
                  <c:v>35619</c:v>
                </c:pt>
                <c:pt idx="919">
                  <c:v>35620</c:v>
                </c:pt>
                <c:pt idx="920">
                  <c:v>35621</c:v>
                </c:pt>
                <c:pt idx="921">
                  <c:v>35622</c:v>
                </c:pt>
                <c:pt idx="922">
                  <c:v>35623</c:v>
                </c:pt>
                <c:pt idx="923">
                  <c:v>35624</c:v>
                </c:pt>
                <c:pt idx="924">
                  <c:v>35625</c:v>
                </c:pt>
                <c:pt idx="925">
                  <c:v>35626</c:v>
                </c:pt>
                <c:pt idx="926">
                  <c:v>35627</c:v>
                </c:pt>
                <c:pt idx="927">
                  <c:v>35628</c:v>
                </c:pt>
                <c:pt idx="928">
                  <c:v>35629</c:v>
                </c:pt>
                <c:pt idx="929">
                  <c:v>35630</c:v>
                </c:pt>
                <c:pt idx="930">
                  <c:v>35631</c:v>
                </c:pt>
                <c:pt idx="931">
                  <c:v>35632</c:v>
                </c:pt>
                <c:pt idx="932">
                  <c:v>35633</c:v>
                </c:pt>
                <c:pt idx="933">
                  <c:v>35634</c:v>
                </c:pt>
                <c:pt idx="934">
                  <c:v>35635</c:v>
                </c:pt>
                <c:pt idx="935">
                  <c:v>35636</c:v>
                </c:pt>
                <c:pt idx="936">
                  <c:v>35637</c:v>
                </c:pt>
                <c:pt idx="937">
                  <c:v>35638</c:v>
                </c:pt>
                <c:pt idx="938">
                  <c:v>35639</c:v>
                </c:pt>
                <c:pt idx="939">
                  <c:v>35640</c:v>
                </c:pt>
                <c:pt idx="940">
                  <c:v>35641</c:v>
                </c:pt>
                <c:pt idx="941">
                  <c:v>35642</c:v>
                </c:pt>
                <c:pt idx="942">
                  <c:v>35643</c:v>
                </c:pt>
                <c:pt idx="943">
                  <c:v>35644</c:v>
                </c:pt>
                <c:pt idx="944">
                  <c:v>35645</c:v>
                </c:pt>
                <c:pt idx="945">
                  <c:v>35646</c:v>
                </c:pt>
                <c:pt idx="946">
                  <c:v>35647</c:v>
                </c:pt>
                <c:pt idx="947">
                  <c:v>35648</c:v>
                </c:pt>
                <c:pt idx="948">
                  <c:v>35649</c:v>
                </c:pt>
                <c:pt idx="949">
                  <c:v>35650</c:v>
                </c:pt>
                <c:pt idx="950">
                  <c:v>35651</c:v>
                </c:pt>
                <c:pt idx="951">
                  <c:v>35652</c:v>
                </c:pt>
                <c:pt idx="952">
                  <c:v>35653</c:v>
                </c:pt>
                <c:pt idx="953">
                  <c:v>35654</c:v>
                </c:pt>
                <c:pt idx="954">
                  <c:v>35655</c:v>
                </c:pt>
                <c:pt idx="955">
                  <c:v>35656</c:v>
                </c:pt>
                <c:pt idx="956">
                  <c:v>35657</c:v>
                </c:pt>
                <c:pt idx="957">
                  <c:v>35658</c:v>
                </c:pt>
                <c:pt idx="958">
                  <c:v>35659</c:v>
                </c:pt>
                <c:pt idx="959">
                  <c:v>35660</c:v>
                </c:pt>
                <c:pt idx="960">
                  <c:v>35661</c:v>
                </c:pt>
                <c:pt idx="961">
                  <c:v>35662</c:v>
                </c:pt>
                <c:pt idx="962">
                  <c:v>35663</c:v>
                </c:pt>
                <c:pt idx="963">
                  <c:v>35664</c:v>
                </c:pt>
                <c:pt idx="964">
                  <c:v>35665</c:v>
                </c:pt>
                <c:pt idx="965">
                  <c:v>35666</c:v>
                </c:pt>
                <c:pt idx="966">
                  <c:v>35667</c:v>
                </c:pt>
                <c:pt idx="967">
                  <c:v>35668</c:v>
                </c:pt>
                <c:pt idx="968">
                  <c:v>35669</c:v>
                </c:pt>
                <c:pt idx="969">
                  <c:v>35670</c:v>
                </c:pt>
                <c:pt idx="970">
                  <c:v>35671</c:v>
                </c:pt>
                <c:pt idx="971">
                  <c:v>35672</c:v>
                </c:pt>
                <c:pt idx="972">
                  <c:v>35673</c:v>
                </c:pt>
                <c:pt idx="973">
                  <c:v>35674</c:v>
                </c:pt>
                <c:pt idx="974">
                  <c:v>35675</c:v>
                </c:pt>
                <c:pt idx="975">
                  <c:v>35676</c:v>
                </c:pt>
                <c:pt idx="976">
                  <c:v>35677</c:v>
                </c:pt>
                <c:pt idx="977">
                  <c:v>35678</c:v>
                </c:pt>
                <c:pt idx="978">
                  <c:v>35679</c:v>
                </c:pt>
                <c:pt idx="979">
                  <c:v>35680</c:v>
                </c:pt>
                <c:pt idx="980">
                  <c:v>35681</c:v>
                </c:pt>
                <c:pt idx="981">
                  <c:v>35682</c:v>
                </c:pt>
                <c:pt idx="982">
                  <c:v>35683</c:v>
                </c:pt>
                <c:pt idx="983">
                  <c:v>35684</c:v>
                </c:pt>
                <c:pt idx="984">
                  <c:v>35685</c:v>
                </c:pt>
                <c:pt idx="985">
                  <c:v>35686</c:v>
                </c:pt>
                <c:pt idx="986">
                  <c:v>35687</c:v>
                </c:pt>
                <c:pt idx="987">
                  <c:v>35688</c:v>
                </c:pt>
                <c:pt idx="988">
                  <c:v>35689</c:v>
                </c:pt>
                <c:pt idx="989">
                  <c:v>35690</c:v>
                </c:pt>
                <c:pt idx="990">
                  <c:v>35691</c:v>
                </c:pt>
                <c:pt idx="991">
                  <c:v>35692</c:v>
                </c:pt>
                <c:pt idx="992">
                  <c:v>35693</c:v>
                </c:pt>
                <c:pt idx="993">
                  <c:v>35694</c:v>
                </c:pt>
                <c:pt idx="994">
                  <c:v>35695</c:v>
                </c:pt>
                <c:pt idx="995">
                  <c:v>35696</c:v>
                </c:pt>
                <c:pt idx="996">
                  <c:v>35697</c:v>
                </c:pt>
                <c:pt idx="997">
                  <c:v>35698</c:v>
                </c:pt>
                <c:pt idx="998">
                  <c:v>35699</c:v>
                </c:pt>
                <c:pt idx="999">
                  <c:v>35700</c:v>
                </c:pt>
                <c:pt idx="1000">
                  <c:v>35701</c:v>
                </c:pt>
                <c:pt idx="1001">
                  <c:v>35702</c:v>
                </c:pt>
                <c:pt idx="1002">
                  <c:v>35703</c:v>
                </c:pt>
                <c:pt idx="1003">
                  <c:v>35704</c:v>
                </c:pt>
                <c:pt idx="1004">
                  <c:v>35705</c:v>
                </c:pt>
                <c:pt idx="1005">
                  <c:v>35706</c:v>
                </c:pt>
                <c:pt idx="1006">
                  <c:v>35707</c:v>
                </c:pt>
                <c:pt idx="1007">
                  <c:v>35708</c:v>
                </c:pt>
                <c:pt idx="1008">
                  <c:v>35709</c:v>
                </c:pt>
                <c:pt idx="1009">
                  <c:v>35710</c:v>
                </c:pt>
                <c:pt idx="1010">
                  <c:v>35711</c:v>
                </c:pt>
                <c:pt idx="1011">
                  <c:v>35712</c:v>
                </c:pt>
                <c:pt idx="1012">
                  <c:v>35713</c:v>
                </c:pt>
                <c:pt idx="1013">
                  <c:v>35714</c:v>
                </c:pt>
                <c:pt idx="1014">
                  <c:v>35715</c:v>
                </c:pt>
                <c:pt idx="1015">
                  <c:v>35716</c:v>
                </c:pt>
                <c:pt idx="1016">
                  <c:v>35717</c:v>
                </c:pt>
                <c:pt idx="1017">
                  <c:v>35718</c:v>
                </c:pt>
                <c:pt idx="1018">
                  <c:v>35719</c:v>
                </c:pt>
                <c:pt idx="1019">
                  <c:v>35720</c:v>
                </c:pt>
                <c:pt idx="1020">
                  <c:v>35721</c:v>
                </c:pt>
                <c:pt idx="1021">
                  <c:v>35722</c:v>
                </c:pt>
                <c:pt idx="1022">
                  <c:v>35723</c:v>
                </c:pt>
                <c:pt idx="1023">
                  <c:v>35724</c:v>
                </c:pt>
                <c:pt idx="1024">
                  <c:v>35725</c:v>
                </c:pt>
                <c:pt idx="1025">
                  <c:v>35726</c:v>
                </c:pt>
                <c:pt idx="1026">
                  <c:v>35727</c:v>
                </c:pt>
                <c:pt idx="1027">
                  <c:v>35728</c:v>
                </c:pt>
                <c:pt idx="1028">
                  <c:v>35729</c:v>
                </c:pt>
                <c:pt idx="1029">
                  <c:v>35730</c:v>
                </c:pt>
                <c:pt idx="1030">
                  <c:v>35731</c:v>
                </c:pt>
                <c:pt idx="1031">
                  <c:v>35732</c:v>
                </c:pt>
                <c:pt idx="1032">
                  <c:v>35733</c:v>
                </c:pt>
                <c:pt idx="1033">
                  <c:v>35734</c:v>
                </c:pt>
                <c:pt idx="1034">
                  <c:v>35735</c:v>
                </c:pt>
                <c:pt idx="1035">
                  <c:v>35736</c:v>
                </c:pt>
                <c:pt idx="1036">
                  <c:v>35737</c:v>
                </c:pt>
                <c:pt idx="1037">
                  <c:v>35738</c:v>
                </c:pt>
                <c:pt idx="1038">
                  <c:v>35739</c:v>
                </c:pt>
                <c:pt idx="1039">
                  <c:v>35740</c:v>
                </c:pt>
                <c:pt idx="1040">
                  <c:v>35741</c:v>
                </c:pt>
                <c:pt idx="1041">
                  <c:v>35742</c:v>
                </c:pt>
                <c:pt idx="1042">
                  <c:v>35743</c:v>
                </c:pt>
                <c:pt idx="1043">
                  <c:v>35744</c:v>
                </c:pt>
                <c:pt idx="1044">
                  <c:v>35745</c:v>
                </c:pt>
                <c:pt idx="1045">
                  <c:v>35746</c:v>
                </c:pt>
                <c:pt idx="1046">
                  <c:v>35747</c:v>
                </c:pt>
                <c:pt idx="1047">
                  <c:v>35748</c:v>
                </c:pt>
                <c:pt idx="1048">
                  <c:v>35749</c:v>
                </c:pt>
                <c:pt idx="1049">
                  <c:v>35750</c:v>
                </c:pt>
                <c:pt idx="1050">
                  <c:v>35751</c:v>
                </c:pt>
                <c:pt idx="1051">
                  <c:v>35752</c:v>
                </c:pt>
                <c:pt idx="1052">
                  <c:v>35753</c:v>
                </c:pt>
                <c:pt idx="1053">
                  <c:v>35754</c:v>
                </c:pt>
                <c:pt idx="1054">
                  <c:v>35755</c:v>
                </c:pt>
                <c:pt idx="1055">
                  <c:v>35756</c:v>
                </c:pt>
                <c:pt idx="1056">
                  <c:v>35757</c:v>
                </c:pt>
                <c:pt idx="1057">
                  <c:v>35758</c:v>
                </c:pt>
                <c:pt idx="1058">
                  <c:v>35759</c:v>
                </c:pt>
                <c:pt idx="1059">
                  <c:v>35760</c:v>
                </c:pt>
                <c:pt idx="1060">
                  <c:v>35761</c:v>
                </c:pt>
                <c:pt idx="1061">
                  <c:v>35762</c:v>
                </c:pt>
                <c:pt idx="1062">
                  <c:v>35763</c:v>
                </c:pt>
                <c:pt idx="1063">
                  <c:v>35764</c:v>
                </c:pt>
                <c:pt idx="1064">
                  <c:v>35765</c:v>
                </c:pt>
                <c:pt idx="1065">
                  <c:v>35766</c:v>
                </c:pt>
                <c:pt idx="1066">
                  <c:v>35767</c:v>
                </c:pt>
                <c:pt idx="1067">
                  <c:v>35768</c:v>
                </c:pt>
                <c:pt idx="1068">
                  <c:v>35769</c:v>
                </c:pt>
                <c:pt idx="1069">
                  <c:v>35770</c:v>
                </c:pt>
                <c:pt idx="1070">
                  <c:v>35771</c:v>
                </c:pt>
                <c:pt idx="1071">
                  <c:v>35772</c:v>
                </c:pt>
                <c:pt idx="1072">
                  <c:v>35773</c:v>
                </c:pt>
                <c:pt idx="1073">
                  <c:v>35774</c:v>
                </c:pt>
                <c:pt idx="1074">
                  <c:v>35775</c:v>
                </c:pt>
                <c:pt idx="1075">
                  <c:v>35776</c:v>
                </c:pt>
                <c:pt idx="1076">
                  <c:v>35777</c:v>
                </c:pt>
                <c:pt idx="1077">
                  <c:v>35778</c:v>
                </c:pt>
                <c:pt idx="1078">
                  <c:v>35779</c:v>
                </c:pt>
                <c:pt idx="1079">
                  <c:v>35780</c:v>
                </c:pt>
                <c:pt idx="1080">
                  <c:v>35781</c:v>
                </c:pt>
                <c:pt idx="1081">
                  <c:v>35782</c:v>
                </c:pt>
                <c:pt idx="1082">
                  <c:v>35783</c:v>
                </c:pt>
                <c:pt idx="1083">
                  <c:v>35784</c:v>
                </c:pt>
                <c:pt idx="1084">
                  <c:v>35785</c:v>
                </c:pt>
                <c:pt idx="1085">
                  <c:v>35786</c:v>
                </c:pt>
                <c:pt idx="1086">
                  <c:v>35787</c:v>
                </c:pt>
                <c:pt idx="1087">
                  <c:v>35788</c:v>
                </c:pt>
                <c:pt idx="1088">
                  <c:v>35789</c:v>
                </c:pt>
                <c:pt idx="1089">
                  <c:v>35790</c:v>
                </c:pt>
                <c:pt idx="1090">
                  <c:v>35791</c:v>
                </c:pt>
                <c:pt idx="1091">
                  <c:v>35792</c:v>
                </c:pt>
                <c:pt idx="1092">
                  <c:v>35793</c:v>
                </c:pt>
                <c:pt idx="1093">
                  <c:v>35794</c:v>
                </c:pt>
                <c:pt idx="1094">
                  <c:v>35795</c:v>
                </c:pt>
                <c:pt idx="1095">
                  <c:v>35796</c:v>
                </c:pt>
                <c:pt idx="1096">
                  <c:v>35797</c:v>
                </c:pt>
                <c:pt idx="1097">
                  <c:v>35798</c:v>
                </c:pt>
                <c:pt idx="1098">
                  <c:v>35799</c:v>
                </c:pt>
                <c:pt idx="1099">
                  <c:v>35800</c:v>
                </c:pt>
                <c:pt idx="1100">
                  <c:v>35801</c:v>
                </c:pt>
                <c:pt idx="1101">
                  <c:v>35802</c:v>
                </c:pt>
                <c:pt idx="1102">
                  <c:v>35803</c:v>
                </c:pt>
                <c:pt idx="1103">
                  <c:v>35804</c:v>
                </c:pt>
                <c:pt idx="1104">
                  <c:v>35805</c:v>
                </c:pt>
                <c:pt idx="1105">
                  <c:v>35806</c:v>
                </c:pt>
                <c:pt idx="1106">
                  <c:v>35807</c:v>
                </c:pt>
                <c:pt idx="1107">
                  <c:v>35808</c:v>
                </c:pt>
                <c:pt idx="1108">
                  <c:v>35809</c:v>
                </c:pt>
                <c:pt idx="1109">
                  <c:v>35810</c:v>
                </c:pt>
                <c:pt idx="1110">
                  <c:v>35811</c:v>
                </c:pt>
                <c:pt idx="1111">
                  <c:v>35812</c:v>
                </c:pt>
                <c:pt idx="1112">
                  <c:v>35813</c:v>
                </c:pt>
                <c:pt idx="1113">
                  <c:v>35814</c:v>
                </c:pt>
                <c:pt idx="1114">
                  <c:v>35815</c:v>
                </c:pt>
                <c:pt idx="1115">
                  <c:v>35816</c:v>
                </c:pt>
                <c:pt idx="1116">
                  <c:v>35817</c:v>
                </c:pt>
                <c:pt idx="1117">
                  <c:v>35818</c:v>
                </c:pt>
                <c:pt idx="1118">
                  <c:v>35819</c:v>
                </c:pt>
                <c:pt idx="1119">
                  <c:v>35820</c:v>
                </c:pt>
                <c:pt idx="1120">
                  <c:v>35821</c:v>
                </c:pt>
                <c:pt idx="1121">
                  <c:v>35822</c:v>
                </c:pt>
                <c:pt idx="1122">
                  <c:v>35823</c:v>
                </c:pt>
                <c:pt idx="1123">
                  <c:v>35824</c:v>
                </c:pt>
                <c:pt idx="1124">
                  <c:v>35825</c:v>
                </c:pt>
                <c:pt idx="1125">
                  <c:v>35826</c:v>
                </c:pt>
                <c:pt idx="1126">
                  <c:v>35827</c:v>
                </c:pt>
                <c:pt idx="1127">
                  <c:v>35828</c:v>
                </c:pt>
                <c:pt idx="1128">
                  <c:v>35829</c:v>
                </c:pt>
                <c:pt idx="1129">
                  <c:v>35830</c:v>
                </c:pt>
                <c:pt idx="1130">
                  <c:v>35831</c:v>
                </c:pt>
                <c:pt idx="1131">
                  <c:v>35832</c:v>
                </c:pt>
                <c:pt idx="1132">
                  <c:v>35833</c:v>
                </c:pt>
                <c:pt idx="1133">
                  <c:v>35834</c:v>
                </c:pt>
                <c:pt idx="1134">
                  <c:v>35835</c:v>
                </c:pt>
                <c:pt idx="1135">
                  <c:v>35836</c:v>
                </c:pt>
                <c:pt idx="1136">
                  <c:v>35837</c:v>
                </c:pt>
                <c:pt idx="1137">
                  <c:v>35838</c:v>
                </c:pt>
                <c:pt idx="1138">
                  <c:v>35839</c:v>
                </c:pt>
                <c:pt idx="1139">
                  <c:v>35840</c:v>
                </c:pt>
                <c:pt idx="1140">
                  <c:v>35841</c:v>
                </c:pt>
                <c:pt idx="1141">
                  <c:v>35842</c:v>
                </c:pt>
                <c:pt idx="1142">
                  <c:v>35843</c:v>
                </c:pt>
                <c:pt idx="1143">
                  <c:v>35844</c:v>
                </c:pt>
                <c:pt idx="1144">
                  <c:v>35845</c:v>
                </c:pt>
                <c:pt idx="1145">
                  <c:v>35846</c:v>
                </c:pt>
                <c:pt idx="1146">
                  <c:v>35847</c:v>
                </c:pt>
                <c:pt idx="1147">
                  <c:v>35848</c:v>
                </c:pt>
                <c:pt idx="1148">
                  <c:v>35849</c:v>
                </c:pt>
                <c:pt idx="1149">
                  <c:v>35850</c:v>
                </c:pt>
                <c:pt idx="1150">
                  <c:v>35851</c:v>
                </c:pt>
                <c:pt idx="1151">
                  <c:v>35852</c:v>
                </c:pt>
                <c:pt idx="1152">
                  <c:v>35853</c:v>
                </c:pt>
                <c:pt idx="1153">
                  <c:v>35854</c:v>
                </c:pt>
                <c:pt idx="1154">
                  <c:v>35855</c:v>
                </c:pt>
                <c:pt idx="1155">
                  <c:v>35856</c:v>
                </c:pt>
                <c:pt idx="1156">
                  <c:v>35857</c:v>
                </c:pt>
                <c:pt idx="1157">
                  <c:v>35858</c:v>
                </c:pt>
                <c:pt idx="1158">
                  <c:v>35859</c:v>
                </c:pt>
                <c:pt idx="1159">
                  <c:v>35860</c:v>
                </c:pt>
                <c:pt idx="1160">
                  <c:v>35861</c:v>
                </c:pt>
                <c:pt idx="1161">
                  <c:v>35862</c:v>
                </c:pt>
                <c:pt idx="1162">
                  <c:v>35863</c:v>
                </c:pt>
                <c:pt idx="1163">
                  <c:v>35864</c:v>
                </c:pt>
                <c:pt idx="1164">
                  <c:v>35865</c:v>
                </c:pt>
                <c:pt idx="1165">
                  <c:v>35866</c:v>
                </c:pt>
                <c:pt idx="1166">
                  <c:v>35867</c:v>
                </c:pt>
                <c:pt idx="1167">
                  <c:v>35868</c:v>
                </c:pt>
                <c:pt idx="1168">
                  <c:v>35869</c:v>
                </c:pt>
                <c:pt idx="1169">
                  <c:v>35870</c:v>
                </c:pt>
                <c:pt idx="1170">
                  <c:v>35871</c:v>
                </c:pt>
                <c:pt idx="1171">
                  <c:v>35872</c:v>
                </c:pt>
                <c:pt idx="1172">
                  <c:v>35873</c:v>
                </c:pt>
                <c:pt idx="1173">
                  <c:v>35874</c:v>
                </c:pt>
                <c:pt idx="1174">
                  <c:v>35875</c:v>
                </c:pt>
                <c:pt idx="1175">
                  <c:v>35876</c:v>
                </c:pt>
                <c:pt idx="1176">
                  <c:v>35877</c:v>
                </c:pt>
                <c:pt idx="1177">
                  <c:v>35878</c:v>
                </c:pt>
                <c:pt idx="1178">
                  <c:v>35879</c:v>
                </c:pt>
                <c:pt idx="1179">
                  <c:v>35880</c:v>
                </c:pt>
                <c:pt idx="1180">
                  <c:v>35881</c:v>
                </c:pt>
                <c:pt idx="1181">
                  <c:v>35882</c:v>
                </c:pt>
                <c:pt idx="1182">
                  <c:v>35883</c:v>
                </c:pt>
                <c:pt idx="1183">
                  <c:v>35884</c:v>
                </c:pt>
                <c:pt idx="1184">
                  <c:v>35885</c:v>
                </c:pt>
                <c:pt idx="1185">
                  <c:v>35886</c:v>
                </c:pt>
                <c:pt idx="1186">
                  <c:v>35887</c:v>
                </c:pt>
                <c:pt idx="1187">
                  <c:v>35888</c:v>
                </c:pt>
                <c:pt idx="1188">
                  <c:v>35889</c:v>
                </c:pt>
                <c:pt idx="1189">
                  <c:v>35890</c:v>
                </c:pt>
                <c:pt idx="1190">
                  <c:v>35891</c:v>
                </c:pt>
                <c:pt idx="1191">
                  <c:v>35892</c:v>
                </c:pt>
                <c:pt idx="1192">
                  <c:v>35893</c:v>
                </c:pt>
                <c:pt idx="1193">
                  <c:v>35894</c:v>
                </c:pt>
                <c:pt idx="1194">
                  <c:v>35895</c:v>
                </c:pt>
                <c:pt idx="1195">
                  <c:v>35896</c:v>
                </c:pt>
                <c:pt idx="1196">
                  <c:v>35897</c:v>
                </c:pt>
                <c:pt idx="1197">
                  <c:v>35898</c:v>
                </c:pt>
                <c:pt idx="1198">
                  <c:v>35899</c:v>
                </c:pt>
                <c:pt idx="1199">
                  <c:v>35900</c:v>
                </c:pt>
                <c:pt idx="1200">
                  <c:v>35901</c:v>
                </c:pt>
                <c:pt idx="1201">
                  <c:v>35902</c:v>
                </c:pt>
                <c:pt idx="1202">
                  <c:v>35903</c:v>
                </c:pt>
                <c:pt idx="1203">
                  <c:v>35904</c:v>
                </c:pt>
                <c:pt idx="1204">
                  <c:v>35905</c:v>
                </c:pt>
                <c:pt idx="1205">
                  <c:v>35906</c:v>
                </c:pt>
                <c:pt idx="1206">
                  <c:v>35907</c:v>
                </c:pt>
                <c:pt idx="1207">
                  <c:v>35908</c:v>
                </c:pt>
                <c:pt idx="1208">
                  <c:v>35909</c:v>
                </c:pt>
                <c:pt idx="1209">
                  <c:v>35910</c:v>
                </c:pt>
                <c:pt idx="1210">
                  <c:v>35911</c:v>
                </c:pt>
                <c:pt idx="1211">
                  <c:v>35912</c:v>
                </c:pt>
                <c:pt idx="1212">
                  <c:v>35913</c:v>
                </c:pt>
                <c:pt idx="1213">
                  <c:v>35914</c:v>
                </c:pt>
                <c:pt idx="1214">
                  <c:v>35915</c:v>
                </c:pt>
                <c:pt idx="1215">
                  <c:v>35916</c:v>
                </c:pt>
                <c:pt idx="1216">
                  <c:v>35917</c:v>
                </c:pt>
                <c:pt idx="1217">
                  <c:v>35918</c:v>
                </c:pt>
                <c:pt idx="1218">
                  <c:v>35919</c:v>
                </c:pt>
                <c:pt idx="1219">
                  <c:v>35920</c:v>
                </c:pt>
                <c:pt idx="1220">
                  <c:v>35921</c:v>
                </c:pt>
                <c:pt idx="1221">
                  <c:v>35922</c:v>
                </c:pt>
                <c:pt idx="1222">
                  <c:v>35923</c:v>
                </c:pt>
                <c:pt idx="1223">
                  <c:v>35924</c:v>
                </c:pt>
                <c:pt idx="1224">
                  <c:v>35925</c:v>
                </c:pt>
                <c:pt idx="1225">
                  <c:v>35926</c:v>
                </c:pt>
                <c:pt idx="1226">
                  <c:v>35927</c:v>
                </c:pt>
                <c:pt idx="1227">
                  <c:v>35928</c:v>
                </c:pt>
                <c:pt idx="1228">
                  <c:v>35929</c:v>
                </c:pt>
                <c:pt idx="1229">
                  <c:v>35930</c:v>
                </c:pt>
                <c:pt idx="1230">
                  <c:v>35931</c:v>
                </c:pt>
                <c:pt idx="1231">
                  <c:v>35932</c:v>
                </c:pt>
                <c:pt idx="1232">
                  <c:v>35933</c:v>
                </c:pt>
                <c:pt idx="1233">
                  <c:v>35934</c:v>
                </c:pt>
                <c:pt idx="1234">
                  <c:v>35935</c:v>
                </c:pt>
                <c:pt idx="1235">
                  <c:v>35936</c:v>
                </c:pt>
                <c:pt idx="1236">
                  <c:v>35937</c:v>
                </c:pt>
                <c:pt idx="1237">
                  <c:v>35938</c:v>
                </c:pt>
                <c:pt idx="1238">
                  <c:v>35939</c:v>
                </c:pt>
                <c:pt idx="1239">
                  <c:v>35940</c:v>
                </c:pt>
                <c:pt idx="1240">
                  <c:v>35941</c:v>
                </c:pt>
                <c:pt idx="1241">
                  <c:v>35942</c:v>
                </c:pt>
                <c:pt idx="1242">
                  <c:v>35943</c:v>
                </c:pt>
                <c:pt idx="1243">
                  <c:v>35944</c:v>
                </c:pt>
                <c:pt idx="1244">
                  <c:v>35945</c:v>
                </c:pt>
                <c:pt idx="1245">
                  <c:v>35946</c:v>
                </c:pt>
                <c:pt idx="1246">
                  <c:v>35947</c:v>
                </c:pt>
                <c:pt idx="1247">
                  <c:v>35948</c:v>
                </c:pt>
                <c:pt idx="1248">
                  <c:v>35949</c:v>
                </c:pt>
                <c:pt idx="1249">
                  <c:v>35950</c:v>
                </c:pt>
                <c:pt idx="1250">
                  <c:v>35951</c:v>
                </c:pt>
                <c:pt idx="1251">
                  <c:v>35952</c:v>
                </c:pt>
                <c:pt idx="1252">
                  <c:v>35953</c:v>
                </c:pt>
                <c:pt idx="1253">
                  <c:v>35954</c:v>
                </c:pt>
                <c:pt idx="1254">
                  <c:v>35955</c:v>
                </c:pt>
                <c:pt idx="1255">
                  <c:v>35956</c:v>
                </c:pt>
                <c:pt idx="1256">
                  <c:v>35957</c:v>
                </c:pt>
                <c:pt idx="1257">
                  <c:v>35958</c:v>
                </c:pt>
                <c:pt idx="1258">
                  <c:v>35959</c:v>
                </c:pt>
                <c:pt idx="1259">
                  <c:v>35960</c:v>
                </c:pt>
                <c:pt idx="1260">
                  <c:v>35961</c:v>
                </c:pt>
                <c:pt idx="1261">
                  <c:v>35962</c:v>
                </c:pt>
                <c:pt idx="1262">
                  <c:v>35963</c:v>
                </c:pt>
                <c:pt idx="1263">
                  <c:v>35964</c:v>
                </c:pt>
                <c:pt idx="1264">
                  <c:v>35965</c:v>
                </c:pt>
                <c:pt idx="1265">
                  <c:v>35966</c:v>
                </c:pt>
                <c:pt idx="1266">
                  <c:v>35967</c:v>
                </c:pt>
                <c:pt idx="1267">
                  <c:v>35968</c:v>
                </c:pt>
                <c:pt idx="1268">
                  <c:v>35969</c:v>
                </c:pt>
                <c:pt idx="1269">
                  <c:v>35970</c:v>
                </c:pt>
                <c:pt idx="1270">
                  <c:v>35971</c:v>
                </c:pt>
                <c:pt idx="1271">
                  <c:v>35972</c:v>
                </c:pt>
                <c:pt idx="1272">
                  <c:v>35973</c:v>
                </c:pt>
                <c:pt idx="1273">
                  <c:v>35974</c:v>
                </c:pt>
                <c:pt idx="1274">
                  <c:v>35975</c:v>
                </c:pt>
                <c:pt idx="1275">
                  <c:v>35976</c:v>
                </c:pt>
                <c:pt idx="1276">
                  <c:v>35977</c:v>
                </c:pt>
                <c:pt idx="1277">
                  <c:v>35978</c:v>
                </c:pt>
                <c:pt idx="1278">
                  <c:v>35979</c:v>
                </c:pt>
                <c:pt idx="1279">
                  <c:v>35980</c:v>
                </c:pt>
                <c:pt idx="1280">
                  <c:v>35981</c:v>
                </c:pt>
                <c:pt idx="1281">
                  <c:v>35982</c:v>
                </c:pt>
                <c:pt idx="1282">
                  <c:v>35983</c:v>
                </c:pt>
                <c:pt idx="1283">
                  <c:v>35984</c:v>
                </c:pt>
                <c:pt idx="1284">
                  <c:v>35985</c:v>
                </c:pt>
                <c:pt idx="1285">
                  <c:v>35986</c:v>
                </c:pt>
                <c:pt idx="1286">
                  <c:v>35987</c:v>
                </c:pt>
                <c:pt idx="1287">
                  <c:v>35988</c:v>
                </c:pt>
                <c:pt idx="1288">
                  <c:v>35989</c:v>
                </c:pt>
                <c:pt idx="1289">
                  <c:v>35990</c:v>
                </c:pt>
                <c:pt idx="1290">
                  <c:v>35991</c:v>
                </c:pt>
                <c:pt idx="1291">
                  <c:v>35992</c:v>
                </c:pt>
                <c:pt idx="1292">
                  <c:v>35993</c:v>
                </c:pt>
                <c:pt idx="1293">
                  <c:v>35994</c:v>
                </c:pt>
                <c:pt idx="1294">
                  <c:v>35995</c:v>
                </c:pt>
                <c:pt idx="1295">
                  <c:v>35996</c:v>
                </c:pt>
                <c:pt idx="1296">
                  <c:v>35997</c:v>
                </c:pt>
                <c:pt idx="1297">
                  <c:v>35998</c:v>
                </c:pt>
                <c:pt idx="1298">
                  <c:v>35999</c:v>
                </c:pt>
                <c:pt idx="1299">
                  <c:v>36000</c:v>
                </c:pt>
                <c:pt idx="1300">
                  <c:v>36001</c:v>
                </c:pt>
                <c:pt idx="1301">
                  <c:v>36002</c:v>
                </c:pt>
                <c:pt idx="1302">
                  <c:v>36003</c:v>
                </c:pt>
                <c:pt idx="1303">
                  <c:v>36004</c:v>
                </c:pt>
                <c:pt idx="1304">
                  <c:v>36005</c:v>
                </c:pt>
                <c:pt idx="1305">
                  <c:v>36006</c:v>
                </c:pt>
                <c:pt idx="1306">
                  <c:v>36007</c:v>
                </c:pt>
                <c:pt idx="1307">
                  <c:v>36008</c:v>
                </c:pt>
                <c:pt idx="1308">
                  <c:v>36009</c:v>
                </c:pt>
                <c:pt idx="1309">
                  <c:v>36010</c:v>
                </c:pt>
                <c:pt idx="1310">
                  <c:v>36011</c:v>
                </c:pt>
                <c:pt idx="1311">
                  <c:v>36012</c:v>
                </c:pt>
                <c:pt idx="1312">
                  <c:v>36013</c:v>
                </c:pt>
                <c:pt idx="1313">
                  <c:v>36014</c:v>
                </c:pt>
                <c:pt idx="1314">
                  <c:v>36015</c:v>
                </c:pt>
                <c:pt idx="1315">
                  <c:v>36016</c:v>
                </c:pt>
                <c:pt idx="1316">
                  <c:v>36017</c:v>
                </c:pt>
                <c:pt idx="1317">
                  <c:v>36018</c:v>
                </c:pt>
                <c:pt idx="1318">
                  <c:v>36019</c:v>
                </c:pt>
                <c:pt idx="1319">
                  <c:v>36020</c:v>
                </c:pt>
                <c:pt idx="1320">
                  <c:v>36021</c:v>
                </c:pt>
                <c:pt idx="1321">
                  <c:v>36022</c:v>
                </c:pt>
                <c:pt idx="1322">
                  <c:v>36023</c:v>
                </c:pt>
                <c:pt idx="1323">
                  <c:v>36024</c:v>
                </c:pt>
                <c:pt idx="1324">
                  <c:v>36025</c:v>
                </c:pt>
                <c:pt idx="1325">
                  <c:v>36026</c:v>
                </c:pt>
                <c:pt idx="1326">
                  <c:v>36027</c:v>
                </c:pt>
                <c:pt idx="1327">
                  <c:v>36028</c:v>
                </c:pt>
                <c:pt idx="1328">
                  <c:v>36029</c:v>
                </c:pt>
                <c:pt idx="1329">
                  <c:v>36030</c:v>
                </c:pt>
                <c:pt idx="1330">
                  <c:v>36031</c:v>
                </c:pt>
                <c:pt idx="1331">
                  <c:v>36032</c:v>
                </c:pt>
                <c:pt idx="1332">
                  <c:v>36033</c:v>
                </c:pt>
                <c:pt idx="1333">
                  <c:v>36034</c:v>
                </c:pt>
                <c:pt idx="1334">
                  <c:v>36035</c:v>
                </c:pt>
                <c:pt idx="1335">
                  <c:v>36036</c:v>
                </c:pt>
                <c:pt idx="1336">
                  <c:v>36037</c:v>
                </c:pt>
                <c:pt idx="1337">
                  <c:v>36038</c:v>
                </c:pt>
                <c:pt idx="1338">
                  <c:v>36039</c:v>
                </c:pt>
                <c:pt idx="1339">
                  <c:v>36040</c:v>
                </c:pt>
                <c:pt idx="1340">
                  <c:v>36041</c:v>
                </c:pt>
                <c:pt idx="1341">
                  <c:v>36042</c:v>
                </c:pt>
                <c:pt idx="1342">
                  <c:v>36043</c:v>
                </c:pt>
                <c:pt idx="1343">
                  <c:v>36044</c:v>
                </c:pt>
                <c:pt idx="1344">
                  <c:v>36045</c:v>
                </c:pt>
                <c:pt idx="1345">
                  <c:v>36046</c:v>
                </c:pt>
                <c:pt idx="1346">
                  <c:v>36047</c:v>
                </c:pt>
                <c:pt idx="1347">
                  <c:v>36048</c:v>
                </c:pt>
                <c:pt idx="1348">
                  <c:v>36049</c:v>
                </c:pt>
                <c:pt idx="1349">
                  <c:v>36050</c:v>
                </c:pt>
                <c:pt idx="1350">
                  <c:v>36051</c:v>
                </c:pt>
                <c:pt idx="1351">
                  <c:v>36052</c:v>
                </c:pt>
                <c:pt idx="1352">
                  <c:v>36053</c:v>
                </c:pt>
                <c:pt idx="1353">
                  <c:v>36054</c:v>
                </c:pt>
                <c:pt idx="1354">
                  <c:v>36055</c:v>
                </c:pt>
                <c:pt idx="1355">
                  <c:v>36056</c:v>
                </c:pt>
                <c:pt idx="1356">
                  <c:v>36057</c:v>
                </c:pt>
                <c:pt idx="1357">
                  <c:v>36058</c:v>
                </c:pt>
                <c:pt idx="1358">
                  <c:v>36059</c:v>
                </c:pt>
                <c:pt idx="1359">
                  <c:v>36060</c:v>
                </c:pt>
                <c:pt idx="1360">
                  <c:v>36061</c:v>
                </c:pt>
                <c:pt idx="1361">
                  <c:v>36062</c:v>
                </c:pt>
                <c:pt idx="1362">
                  <c:v>36063</c:v>
                </c:pt>
                <c:pt idx="1363">
                  <c:v>36064</c:v>
                </c:pt>
                <c:pt idx="1364">
                  <c:v>36065</c:v>
                </c:pt>
                <c:pt idx="1365">
                  <c:v>36066</c:v>
                </c:pt>
                <c:pt idx="1366">
                  <c:v>36067</c:v>
                </c:pt>
                <c:pt idx="1367">
                  <c:v>36068</c:v>
                </c:pt>
                <c:pt idx="1368">
                  <c:v>36069</c:v>
                </c:pt>
                <c:pt idx="1369">
                  <c:v>36070</c:v>
                </c:pt>
                <c:pt idx="1370">
                  <c:v>36071</c:v>
                </c:pt>
                <c:pt idx="1371">
                  <c:v>36072</c:v>
                </c:pt>
                <c:pt idx="1372">
                  <c:v>36073</c:v>
                </c:pt>
                <c:pt idx="1373">
                  <c:v>36074</c:v>
                </c:pt>
                <c:pt idx="1374">
                  <c:v>36075</c:v>
                </c:pt>
                <c:pt idx="1375">
                  <c:v>36076</c:v>
                </c:pt>
                <c:pt idx="1376">
                  <c:v>36077</c:v>
                </c:pt>
                <c:pt idx="1377">
                  <c:v>36078</c:v>
                </c:pt>
                <c:pt idx="1378">
                  <c:v>36079</c:v>
                </c:pt>
                <c:pt idx="1379">
                  <c:v>36080</c:v>
                </c:pt>
                <c:pt idx="1380">
                  <c:v>36081</c:v>
                </c:pt>
                <c:pt idx="1381">
                  <c:v>36082</c:v>
                </c:pt>
                <c:pt idx="1382">
                  <c:v>36083</c:v>
                </c:pt>
                <c:pt idx="1383">
                  <c:v>36084</c:v>
                </c:pt>
                <c:pt idx="1384">
                  <c:v>36085</c:v>
                </c:pt>
                <c:pt idx="1385">
                  <c:v>36086</c:v>
                </c:pt>
                <c:pt idx="1386">
                  <c:v>36087</c:v>
                </c:pt>
                <c:pt idx="1387">
                  <c:v>36088</c:v>
                </c:pt>
                <c:pt idx="1388">
                  <c:v>36089</c:v>
                </c:pt>
                <c:pt idx="1389">
                  <c:v>36090</c:v>
                </c:pt>
                <c:pt idx="1390">
                  <c:v>36091</c:v>
                </c:pt>
                <c:pt idx="1391">
                  <c:v>36092</c:v>
                </c:pt>
                <c:pt idx="1392">
                  <c:v>36093</c:v>
                </c:pt>
                <c:pt idx="1393">
                  <c:v>36094</c:v>
                </c:pt>
                <c:pt idx="1394">
                  <c:v>36095</c:v>
                </c:pt>
                <c:pt idx="1395">
                  <c:v>36096</c:v>
                </c:pt>
                <c:pt idx="1396">
                  <c:v>36097</c:v>
                </c:pt>
                <c:pt idx="1397">
                  <c:v>36098</c:v>
                </c:pt>
                <c:pt idx="1398">
                  <c:v>36099</c:v>
                </c:pt>
                <c:pt idx="1399">
                  <c:v>36100</c:v>
                </c:pt>
                <c:pt idx="1400">
                  <c:v>36101</c:v>
                </c:pt>
                <c:pt idx="1401">
                  <c:v>36102</c:v>
                </c:pt>
                <c:pt idx="1402">
                  <c:v>36103</c:v>
                </c:pt>
                <c:pt idx="1403">
                  <c:v>36104</c:v>
                </c:pt>
                <c:pt idx="1404">
                  <c:v>36105</c:v>
                </c:pt>
                <c:pt idx="1405">
                  <c:v>36106</c:v>
                </c:pt>
                <c:pt idx="1406">
                  <c:v>36107</c:v>
                </c:pt>
                <c:pt idx="1407">
                  <c:v>36108</c:v>
                </c:pt>
                <c:pt idx="1408">
                  <c:v>36109</c:v>
                </c:pt>
                <c:pt idx="1409">
                  <c:v>36110</c:v>
                </c:pt>
                <c:pt idx="1410">
                  <c:v>36111</c:v>
                </c:pt>
                <c:pt idx="1411">
                  <c:v>36112</c:v>
                </c:pt>
                <c:pt idx="1412">
                  <c:v>36113</c:v>
                </c:pt>
                <c:pt idx="1413">
                  <c:v>36114</c:v>
                </c:pt>
                <c:pt idx="1414">
                  <c:v>36115</c:v>
                </c:pt>
                <c:pt idx="1415">
                  <c:v>36116</c:v>
                </c:pt>
                <c:pt idx="1416">
                  <c:v>36117</c:v>
                </c:pt>
                <c:pt idx="1417">
                  <c:v>36118</c:v>
                </c:pt>
                <c:pt idx="1418">
                  <c:v>36119</c:v>
                </c:pt>
                <c:pt idx="1419">
                  <c:v>36120</c:v>
                </c:pt>
                <c:pt idx="1420">
                  <c:v>36121</c:v>
                </c:pt>
                <c:pt idx="1421">
                  <c:v>36122</c:v>
                </c:pt>
                <c:pt idx="1422">
                  <c:v>36123</c:v>
                </c:pt>
                <c:pt idx="1423">
                  <c:v>36124</c:v>
                </c:pt>
                <c:pt idx="1424">
                  <c:v>36125</c:v>
                </c:pt>
                <c:pt idx="1425">
                  <c:v>36126</c:v>
                </c:pt>
                <c:pt idx="1426">
                  <c:v>36127</c:v>
                </c:pt>
                <c:pt idx="1427">
                  <c:v>36128</c:v>
                </c:pt>
                <c:pt idx="1428">
                  <c:v>36129</c:v>
                </c:pt>
                <c:pt idx="1429">
                  <c:v>36130</c:v>
                </c:pt>
                <c:pt idx="1430">
                  <c:v>36131</c:v>
                </c:pt>
                <c:pt idx="1431">
                  <c:v>36132</c:v>
                </c:pt>
                <c:pt idx="1432">
                  <c:v>36133</c:v>
                </c:pt>
                <c:pt idx="1433">
                  <c:v>36134</c:v>
                </c:pt>
                <c:pt idx="1434">
                  <c:v>36135</c:v>
                </c:pt>
                <c:pt idx="1435">
                  <c:v>36136</c:v>
                </c:pt>
                <c:pt idx="1436">
                  <c:v>36137</c:v>
                </c:pt>
                <c:pt idx="1437">
                  <c:v>36138</c:v>
                </c:pt>
                <c:pt idx="1438">
                  <c:v>36139</c:v>
                </c:pt>
                <c:pt idx="1439">
                  <c:v>36140</c:v>
                </c:pt>
                <c:pt idx="1440">
                  <c:v>36141</c:v>
                </c:pt>
                <c:pt idx="1441">
                  <c:v>36142</c:v>
                </c:pt>
                <c:pt idx="1442">
                  <c:v>36143</c:v>
                </c:pt>
                <c:pt idx="1443">
                  <c:v>36144</c:v>
                </c:pt>
                <c:pt idx="1444">
                  <c:v>36145</c:v>
                </c:pt>
                <c:pt idx="1445">
                  <c:v>36146</c:v>
                </c:pt>
                <c:pt idx="1446">
                  <c:v>36147</c:v>
                </c:pt>
                <c:pt idx="1447">
                  <c:v>36148</c:v>
                </c:pt>
                <c:pt idx="1448">
                  <c:v>36149</c:v>
                </c:pt>
                <c:pt idx="1449">
                  <c:v>36150</c:v>
                </c:pt>
                <c:pt idx="1450">
                  <c:v>36151</c:v>
                </c:pt>
                <c:pt idx="1451">
                  <c:v>36152</c:v>
                </c:pt>
                <c:pt idx="1452">
                  <c:v>36153</c:v>
                </c:pt>
                <c:pt idx="1453">
                  <c:v>36154</c:v>
                </c:pt>
                <c:pt idx="1454">
                  <c:v>36155</c:v>
                </c:pt>
                <c:pt idx="1455">
                  <c:v>36156</c:v>
                </c:pt>
                <c:pt idx="1456">
                  <c:v>36157</c:v>
                </c:pt>
                <c:pt idx="1457">
                  <c:v>36158</c:v>
                </c:pt>
                <c:pt idx="1458">
                  <c:v>36159</c:v>
                </c:pt>
                <c:pt idx="1459">
                  <c:v>36160</c:v>
                </c:pt>
                <c:pt idx="1460">
                  <c:v>36161</c:v>
                </c:pt>
                <c:pt idx="1461">
                  <c:v>36162</c:v>
                </c:pt>
                <c:pt idx="1462">
                  <c:v>36163</c:v>
                </c:pt>
                <c:pt idx="1463">
                  <c:v>36164</c:v>
                </c:pt>
                <c:pt idx="1464">
                  <c:v>36165</c:v>
                </c:pt>
                <c:pt idx="1465">
                  <c:v>36166</c:v>
                </c:pt>
                <c:pt idx="1466">
                  <c:v>36167</c:v>
                </c:pt>
                <c:pt idx="1467">
                  <c:v>36168</c:v>
                </c:pt>
                <c:pt idx="1468">
                  <c:v>36169</c:v>
                </c:pt>
                <c:pt idx="1469">
                  <c:v>36170</c:v>
                </c:pt>
                <c:pt idx="1470">
                  <c:v>36171</c:v>
                </c:pt>
                <c:pt idx="1471">
                  <c:v>36172</c:v>
                </c:pt>
                <c:pt idx="1472">
                  <c:v>36173</c:v>
                </c:pt>
                <c:pt idx="1473">
                  <c:v>36174</c:v>
                </c:pt>
                <c:pt idx="1474">
                  <c:v>36175</c:v>
                </c:pt>
                <c:pt idx="1475">
                  <c:v>36176</c:v>
                </c:pt>
                <c:pt idx="1476">
                  <c:v>36177</c:v>
                </c:pt>
                <c:pt idx="1477">
                  <c:v>36178</c:v>
                </c:pt>
                <c:pt idx="1478">
                  <c:v>36179</c:v>
                </c:pt>
                <c:pt idx="1479">
                  <c:v>36180</c:v>
                </c:pt>
                <c:pt idx="1480">
                  <c:v>36181</c:v>
                </c:pt>
                <c:pt idx="1481">
                  <c:v>36182</c:v>
                </c:pt>
                <c:pt idx="1482">
                  <c:v>36183</c:v>
                </c:pt>
                <c:pt idx="1483">
                  <c:v>36184</c:v>
                </c:pt>
                <c:pt idx="1484">
                  <c:v>36185</c:v>
                </c:pt>
                <c:pt idx="1485">
                  <c:v>36186</c:v>
                </c:pt>
                <c:pt idx="1486">
                  <c:v>36187</c:v>
                </c:pt>
                <c:pt idx="1487">
                  <c:v>36188</c:v>
                </c:pt>
                <c:pt idx="1488">
                  <c:v>36189</c:v>
                </c:pt>
                <c:pt idx="1489">
                  <c:v>36190</c:v>
                </c:pt>
                <c:pt idx="1490">
                  <c:v>36191</c:v>
                </c:pt>
                <c:pt idx="1491">
                  <c:v>36192</c:v>
                </c:pt>
                <c:pt idx="1492">
                  <c:v>36193</c:v>
                </c:pt>
                <c:pt idx="1493">
                  <c:v>36194</c:v>
                </c:pt>
                <c:pt idx="1494">
                  <c:v>36195</c:v>
                </c:pt>
                <c:pt idx="1495">
                  <c:v>36196</c:v>
                </c:pt>
                <c:pt idx="1496">
                  <c:v>36197</c:v>
                </c:pt>
                <c:pt idx="1497">
                  <c:v>36198</c:v>
                </c:pt>
                <c:pt idx="1498">
                  <c:v>36199</c:v>
                </c:pt>
                <c:pt idx="1499">
                  <c:v>36200</c:v>
                </c:pt>
                <c:pt idx="1500">
                  <c:v>36201</c:v>
                </c:pt>
                <c:pt idx="1501">
                  <c:v>36202</c:v>
                </c:pt>
                <c:pt idx="1502">
                  <c:v>36203</c:v>
                </c:pt>
                <c:pt idx="1503">
                  <c:v>36204</c:v>
                </c:pt>
                <c:pt idx="1504">
                  <c:v>36205</c:v>
                </c:pt>
                <c:pt idx="1505">
                  <c:v>36206</c:v>
                </c:pt>
                <c:pt idx="1506">
                  <c:v>36207</c:v>
                </c:pt>
                <c:pt idx="1507">
                  <c:v>36208</c:v>
                </c:pt>
                <c:pt idx="1508">
                  <c:v>36209</c:v>
                </c:pt>
                <c:pt idx="1509">
                  <c:v>36210</c:v>
                </c:pt>
                <c:pt idx="1510">
                  <c:v>36211</c:v>
                </c:pt>
                <c:pt idx="1511">
                  <c:v>36212</c:v>
                </c:pt>
                <c:pt idx="1512">
                  <c:v>36213</c:v>
                </c:pt>
                <c:pt idx="1513">
                  <c:v>36214</c:v>
                </c:pt>
                <c:pt idx="1514">
                  <c:v>36215</c:v>
                </c:pt>
                <c:pt idx="1515">
                  <c:v>36216</c:v>
                </c:pt>
                <c:pt idx="1516">
                  <c:v>36217</c:v>
                </c:pt>
                <c:pt idx="1517">
                  <c:v>36218</c:v>
                </c:pt>
                <c:pt idx="1518">
                  <c:v>36219</c:v>
                </c:pt>
                <c:pt idx="1519">
                  <c:v>36220</c:v>
                </c:pt>
                <c:pt idx="1520">
                  <c:v>36221</c:v>
                </c:pt>
                <c:pt idx="1521">
                  <c:v>36222</c:v>
                </c:pt>
                <c:pt idx="1522">
                  <c:v>36223</c:v>
                </c:pt>
                <c:pt idx="1523">
                  <c:v>36224</c:v>
                </c:pt>
                <c:pt idx="1524">
                  <c:v>36225</c:v>
                </c:pt>
                <c:pt idx="1525">
                  <c:v>36226</c:v>
                </c:pt>
                <c:pt idx="1526">
                  <c:v>36227</c:v>
                </c:pt>
                <c:pt idx="1527">
                  <c:v>36228</c:v>
                </c:pt>
                <c:pt idx="1528">
                  <c:v>36229</c:v>
                </c:pt>
                <c:pt idx="1529">
                  <c:v>36230</c:v>
                </c:pt>
                <c:pt idx="1530">
                  <c:v>36231</c:v>
                </c:pt>
                <c:pt idx="1531">
                  <c:v>36232</c:v>
                </c:pt>
                <c:pt idx="1532">
                  <c:v>36233</c:v>
                </c:pt>
                <c:pt idx="1533">
                  <c:v>36234</c:v>
                </c:pt>
                <c:pt idx="1534">
                  <c:v>36235</c:v>
                </c:pt>
                <c:pt idx="1535">
                  <c:v>36236</c:v>
                </c:pt>
                <c:pt idx="1536">
                  <c:v>36237</c:v>
                </c:pt>
                <c:pt idx="1537">
                  <c:v>36238</c:v>
                </c:pt>
                <c:pt idx="1538">
                  <c:v>36239</c:v>
                </c:pt>
                <c:pt idx="1539">
                  <c:v>36240</c:v>
                </c:pt>
                <c:pt idx="1540">
                  <c:v>36241</c:v>
                </c:pt>
                <c:pt idx="1541">
                  <c:v>36242</c:v>
                </c:pt>
                <c:pt idx="1542">
                  <c:v>36243</c:v>
                </c:pt>
                <c:pt idx="1543">
                  <c:v>36244</c:v>
                </c:pt>
                <c:pt idx="1544">
                  <c:v>36245</c:v>
                </c:pt>
                <c:pt idx="1545">
                  <c:v>36246</c:v>
                </c:pt>
                <c:pt idx="1546">
                  <c:v>36247</c:v>
                </c:pt>
                <c:pt idx="1547">
                  <c:v>36248</c:v>
                </c:pt>
                <c:pt idx="1548">
                  <c:v>36249</c:v>
                </c:pt>
                <c:pt idx="1549">
                  <c:v>36250</c:v>
                </c:pt>
                <c:pt idx="1550">
                  <c:v>36251</c:v>
                </c:pt>
                <c:pt idx="1551">
                  <c:v>36252</c:v>
                </c:pt>
                <c:pt idx="1552">
                  <c:v>36253</c:v>
                </c:pt>
                <c:pt idx="1553">
                  <c:v>36254</c:v>
                </c:pt>
                <c:pt idx="1554">
                  <c:v>36255</c:v>
                </c:pt>
                <c:pt idx="1555">
                  <c:v>36256</c:v>
                </c:pt>
                <c:pt idx="1556">
                  <c:v>36257</c:v>
                </c:pt>
                <c:pt idx="1557">
                  <c:v>36258</c:v>
                </c:pt>
                <c:pt idx="1558">
                  <c:v>36259</c:v>
                </c:pt>
                <c:pt idx="1559">
                  <c:v>36260</c:v>
                </c:pt>
                <c:pt idx="1560">
                  <c:v>36261</c:v>
                </c:pt>
                <c:pt idx="1561">
                  <c:v>36262</c:v>
                </c:pt>
                <c:pt idx="1562">
                  <c:v>36263</c:v>
                </c:pt>
                <c:pt idx="1563">
                  <c:v>36264</c:v>
                </c:pt>
                <c:pt idx="1564">
                  <c:v>36265</c:v>
                </c:pt>
                <c:pt idx="1565">
                  <c:v>36266</c:v>
                </c:pt>
                <c:pt idx="1566">
                  <c:v>36267</c:v>
                </c:pt>
                <c:pt idx="1567">
                  <c:v>36268</c:v>
                </c:pt>
                <c:pt idx="1568">
                  <c:v>36269</c:v>
                </c:pt>
                <c:pt idx="1569">
                  <c:v>36270</c:v>
                </c:pt>
                <c:pt idx="1570">
                  <c:v>36271</c:v>
                </c:pt>
                <c:pt idx="1571">
                  <c:v>36272</c:v>
                </c:pt>
                <c:pt idx="1572">
                  <c:v>36273</c:v>
                </c:pt>
                <c:pt idx="1573">
                  <c:v>36274</c:v>
                </c:pt>
                <c:pt idx="1574">
                  <c:v>36275</c:v>
                </c:pt>
                <c:pt idx="1575">
                  <c:v>36276</c:v>
                </c:pt>
                <c:pt idx="1576">
                  <c:v>36277</c:v>
                </c:pt>
                <c:pt idx="1577">
                  <c:v>36278</c:v>
                </c:pt>
                <c:pt idx="1578">
                  <c:v>36279</c:v>
                </c:pt>
                <c:pt idx="1579">
                  <c:v>36280</c:v>
                </c:pt>
                <c:pt idx="1580">
                  <c:v>36281</c:v>
                </c:pt>
                <c:pt idx="1581">
                  <c:v>36282</c:v>
                </c:pt>
                <c:pt idx="1582">
                  <c:v>36283</c:v>
                </c:pt>
                <c:pt idx="1583">
                  <c:v>36284</c:v>
                </c:pt>
                <c:pt idx="1584">
                  <c:v>36285</c:v>
                </c:pt>
                <c:pt idx="1585">
                  <c:v>36286</c:v>
                </c:pt>
                <c:pt idx="1586">
                  <c:v>36287</c:v>
                </c:pt>
                <c:pt idx="1587">
                  <c:v>36288</c:v>
                </c:pt>
                <c:pt idx="1588">
                  <c:v>36289</c:v>
                </c:pt>
                <c:pt idx="1589">
                  <c:v>36290</c:v>
                </c:pt>
                <c:pt idx="1590">
                  <c:v>36291</c:v>
                </c:pt>
                <c:pt idx="1591">
                  <c:v>36292</c:v>
                </c:pt>
                <c:pt idx="1592">
                  <c:v>36293</c:v>
                </c:pt>
                <c:pt idx="1593">
                  <c:v>36294</c:v>
                </c:pt>
                <c:pt idx="1594">
                  <c:v>36295</c:v>
                </c:pt>
                <c:pt idx="1595">
                  <c:v>36296</c:v>
                </c:pt>
                <c:pt idx="1596">
                  <c:v>36297</c:v>
                </c:pt>
                <c:pt idx="1597">
                  <c:v>36298</c:v>
                </c:pt>
                <c:pt idx="1598">
                  <c:v>36299</c:v>
                </c:pt>
                <c:pt idx="1599">
                  <c:v>36300</c:v>
                </c:pt>
                <c:pt idx="1600">
                  <c:v>36301</c:v>
                </c:pt>
                <c:pt idx="1601">
                  <c:v>36302</c:v>
                </c:pt>
                <c:pt idx="1602">
                  <c:v>36303</c:v>
                </c:pt>
                <c:pt idx="1603">
                  <c:v>36304</c:v>
                </c:pt>
                <c:pt idx="1604">
                  <c:v>36305</c:v>
                </c:pt>
                <c:pt idx="1605">
                  <c:v>36306</c:v>
                </c:pt>
                <c:pt idx="1606">
                  <c:v>36307</c:v>
                </c:pt>
                <c:pt idx="1607">
                  <c:v>36308</c:v>
                </c:pt>
                <c:pt idx="1608">
                  <c:v>36309</c:v>
                </c:pt>
                <c:pt idx="1609">
                  <c:v>36310</c:v>
                </c:pt>
                <c:pt idx="1610">
                  <c:v>36311</c:v>
                </c:pt>
                <c:pt idx="1611">
                  <c:v>36312</c:v>
                </c:pt>
                <c:pt idx="1612">
                  <c:v>36313</c:v>
                </c:pt>
                <c:pt idx="1613">
                  <c:v>36314</c:v>
                </c:pt>
                <c:pt idx="1614">
                  <c:v>36315</c:v>
                </c:pt>
                <c:pt idx="1615">
                  <c:v>36316</c:v>
                </c:pt>
                <c:pt idx="1616">
                  <c:v>36317</c:v>
                </c:pt>
                <c:pt idx="1617">
                  <c:v>36318</c:v>
                </c:pt>
                <c:pt idx="1618">
                  <c:v>36319</c:v>
                </c:pt>
                <c:pt idx="1619">
                  <c:v>36320</c:v>
                </c:pt>
                <c:pt idx="1620">
                  <c:v>36321</c:v>
                </c:pt>
                <c:pt idx="1621">
                  <c:v>36322</c:v>
                </c:pt>
                <c:pt idx="1622">
                  <c:v>36323</c:v>
                </c:pt>
                <c:pt idx="1623">
                  <c:v>36324</c:v>
                </c:pt>
                <c:pt idx="1624">
                  <c:v>36325</c:v>
                </c:pt>
                <c:pt idx="1625">
                  <c:v>36326</c:v>
                </c:pt>
                <c:pt idx="1626">
                  <c:v>36327</c:v>
                </c:pt>
                <c:pt idx="1627">
                  <c:v>36328</c:v>
                </c:pt>
                <c:pt idx="1628">
                  <c:v>36329</c:v>
                </c:pt>
                <c:pt idx="1629">
                  <c:v>36330</c:v>
                </c:pt>
                <c:pt idx="1630">
                  <c:v>36331</c:v>
                </c:pt>
                <c:pt idx="1631">
                  <c:v>36332</c:v>
                </c:pt>
                <c:pt idx="1632">
                  <c:v>36333</c:v>
                </c:pt>
                <c:pt idx="1633">
                  <c:v>36334</c:v>
                </c:pt>
                <c:pt idx="1634">
                  <c:v>36335</c:v>
                </c:pt>
                <c:pt idx="1635">
                  <c:v>36336</c:v>
                </c:pt>
                <c:pt idx="1636">
                  <c:v>36337</c:v>
                </c:pt>
                <c:pt idx="1637">
                  <c:v>36338</c:v>
                </c:pt>
                <c:pt idx="1638">
                  <c:v>36339</c:v>
                </c:pt>
                <c:pt idx="1639">
                  <c:v>36340</c:v>
                </c:pt>
                <c:pt idx="1640">
                  <c:v>36341</c:v>
                </c:pt>
                <c:pt idx="1641">
                  <c:v>36342</c:v>
                </c:pt>
                <c:pt idx="1642">
                  <c:v>36343</c:v>
                </c:pt>
                <c:pt idx="1643">
                  <c:v>36344</c:v>
                </c:pt>
                <c:pt idx="1644">
                  <c:v>36345</c:v>
                </c:pt>
                <c:pt idx="1645">
                  <c:v>36346</c:v>
                </c:pt>
                <c:pt idx="1646">
                  <c:v>36347</c:v>
                </c:pt>
                <c:pt idx="1647">
                  <c:v>36348</c:v>
                </c:pt>
                <c:pt idx="1648">
                  <c:v>36349</c:v>
                </c:pt>
                <c:pt idx="1649">
                  <c:v>36350</c:v>
                </c:pt>
                <c:pt idx="1650">
                  <c:v>36351</c:v>
                </c:pt>
                <c:pt idx="1651">
                  <c:v>36352</c:v>
                </c:pt>
                <c:pt idx="1652">
                  <c:v>36353</c:v>
                </c:pt>
                <c:pt idx="1653">
                  <c:v>36354</c:v>
                </c:pt>
                <c:pt idx="1654">
                  <c:v>36355</c:v>
                </c:pt>
                <c:pt idx="1655">
                  <c:v>36356</c:v>
                </c:pt>
                <c:pt idx="1656">
                  <c:v>36357</c:v>
                </c:pt>
                <c:pt idx="1657">
                  <c:v>36358</c:v>
                </c:pt>
                <c:pt idx="1658">
                  <c:v>36359</c:v>
                </c:pt>
                <c:pt idx="1659">
                  <c:v>36360</c:v>
                </c:pt>
                <c:pt idx="1660">
                  <c:v>36361</c:v>
                </c:pt>
                <c:pt idx="1661">
                  <c:v>36362</c:v>
                </c:pt>
                <c:pt idx="1662">
                  <c:v>36363</c:v>
                </c:pt>
                <c:pt idx="1663">
                  <c:v>36364</c:v>
                </c:pt>
                <c:pt idx="1664">
                  <c:v>36365</c:v>
                </c:pt>
                <c:pt idx="1665">
                  <c:v>36366</c:v>
                </c:pt>
                <c:pt idx="1666">
                  <c:v>36367</c:v>
                </c:pt>
                <c:pt idx="1667">
                  <c:v>36368</c:v>
                </c:pt>
                <c:pt idx="1668">
                  <c:v>36369</c:v>
                </c:pt>
                <c:pt idx="1669">
                  <c:v>36370</c:v>
                </c:pt>
                <c:pt idx="1670">
                  <c:v>36371</c:v>
                </c:pt>
                <c:pt idx="1671">
                  <c:v>36372</c:v>
                </c:pt>
                <c:pt idx="1672">
                  <c:v>36373</c:v>
                </c:pt>
                <c:pt idx="1673">
                  <c:v>36374</c:v>
                </c:pt>
                <c:pt idx="1674">
                  <c:v>36375</c:v>
                </c:pt>
                <c:pt idx="1675">
                  <c:v>36376</c:v>
                </c:pt>
                <c:pt idx="1676">
                  <c:v>36377</c:v>
                </c:pt>
                <c:pt idx="1677">
                  <c:v>36378</c:v>
                </c:pt>
                <c:pt idx="1678">
                  <c:v>36379</c:v>
                </c:pt>
                <c:pt idx="1679">
                  <c:v>36380</c:v>
                </c:pt>
                <c:pt idx="1680">
                  <c:v>36381</c:v>
                </c:pt>
                <c:pt idx="1681">
                  <c:v>36382</c:v>
                </c:pt>
                <c:pt idx="1682">
                  <c:v>36383</c:v>
                </c:pt>
                <c:pt idx="1683">
                  <c:v>36384</c:v>
                </c:pt>
                <c:pt idx="1684">
                  <c:v>36385</c:v>
                </c:pt>
                <c:pt idx="1685">
                  <c:v>36386</c:v>
                </c:pt>
                <c:pt idx="1686">
                  <c:v>36387</c:v>
                </c:pt>
                <c:pt idx="1687">
                  <c:v>36388</c:v>
                </c:pt>
                <c:pt idx="1688">
                  <c:v>36389</c:v>
                </c:pt>
                <c:pt idx="1689">
                  <c:v>36390</c:v>
                </c:pt>
                <c:pt idx="1690">
                  <c:v>36391</c:v>
                </c:pt>
                <c:pt idx="1691">
                  <c:v>36392</c:v>
                </c:pt>
                <c:pt idx="1692">
                  <c:v>36393</c:v>
                </c:pt>
                <c:pt idx="1693">
                  <c:v>36394</c:v>
                </c:pt>
                <c:pt idx="1694">
                  <c:v>36395</c:v>
                </c:pt>
                <c:pt idx="1695">
                  <c:v>36396</c:v>
                </c:pt>
                <c:pt idx="1696">
                  <c:v>36397</c:v>
                </c:pt>
                <c:pt idx="1697">
                  <c:v>36398</c:v>
                </c:pt>
                <c:pt idx="1698">
                  <c:v>36399</c:v>
                </c:pt>
                <c:pt idx="1699">
                  <c:v>36400</c:v>
                </c:pt>
                <c:pt idx="1700">
                  <c:v>36401</c:v>
                </c:pt>
                <c:pt idx="1701">
                  <c:v>36402</c:v>
                </c:pt>
                <c:pt idx="1702">
                  <c:v>36403</c:v>
                </c:pt>
                <c:pt idx="1703">
                  <c:v>36404</c:v>
                </c:pt>
                <c:pt idx="1704">
                  <c:v>36405</c:v>
                </c:pt>
                <c:pt idx="1705">
                  <c:v>36406</c:v>
                </c:pt>
                <c:pt idx="1706">
                  <c:v>36407</c:v>
                </c:pt>
                <c:pt idx="1707">
                  <c:v>36408</c:v>
                </c:pt>
                <c:pt idx="1708">
                  <c:v>36409</c:v>
                </c:pt>
                <c:pt idx="1709">
                  <c:v>36410</c:v>
                </c:pt>
                <c:pt idx="1710">
                  <c:v>36411</c:v>
                </c:pt>
                <c:pt idx="1711">
                  <c:v>36412</c:v>
                </c:pt>
                <c:pt idx="1712">
                  <c:v>36413</c:v>
                </c:pt>
                <c:pt idx="1713">
                  <c:v>36414</c:v>
                </c:pt>
                <c:pt idx="1714">
                  <c:v>36415</c:v>
                </c:pt>
                <c:pt idx="1715">
                  <c:v>36416</c:v>
                </c:pt>
                <c:pt idx="1716">
                  <c:v>36417</c:v>
                </c:pt>
                <c:pt idx="1717">
                  <c:v>36418</c:v>
                </c:pt>
                <c:pt idx="1718">
                  <c:v>36419</c:v>
                </c:pt>
                <c:pt idx="1719">
                  <c:v>36420</c:v>
                </c:pt>
                <c:pt idx="1720">
                  <c:v>36421</c:v>
                </c:pt>
                <c:pt idx="1721">
                  <c:v>36422</c:v>
                </c:pt>
                <c:pt idx="1722">
                  <c:v>36423</c:v>
                </c:pt>
                <c:pt idx="1723">
                  <c:v>36424</c:v>
                </c:pt>
                <c:pt idx="1724">
                  <c:v>36425</c:v>
                </c:pt>
                <c:pt idx="1725">
                  <c:v>36426</c:v>
                </c:pt>
                <c:pt idx="1726">
                  <c:v>36427</c:v>
                </c:pt>
                <c:pt idx="1727">
                  <c:v>36428</c:v>
                </c:pt>
                <c:pt idx="1728">
                  <c:v>36429</c:v>
                </c:pt>
                <c:pt idx="1729">
                  <c:v>36430</c:v>
                </c:pt>
                <c:pt idx="1730">
                  <c:v>36431</c:v>
                </c:pt>
                <c:pt idx="1731">
                  <c:v>36432</c:v>
                </c:pt>
                <c:pt idx="1732">
                  <c:v>36433</c:v>
                </c:pt>
                <c:pt idx="1733">
                  <c:v>36434</c:v>
                </c:pt>
                <c:pt idx="1734">
                  <c:v>36435</c:v>
                </c:pt>
                <c:pt idx="1735">
                  <c:v>36436</c:v>
                </c:pt>
                <c:pt idx="1736">
                  <c:v>36437</c:v>
                </c:pt>
                <c:pt idx="1737">
                  <c:v>36438</c:v>
                </c:pt>
                <c:pt idx="1738">
                  <c:v>36439</c:v>
                </c:pt>
                <c:pt idx="1739">
                  <c:v>36440</c:v>
                </c:pt>
                <c:pt idx="1740">
                  <c:v>36441</c:v>
                </c:pt>
                <c:pt idx="1741">
                  <c:v>36442</c:v>
                </c:pt>
                <c:pt idx="1742">
                  <c:v>36443</c:v>
                </c:pt>
                <c:pt idx="1743">
                  <c:v>36444</c:v>
                </c:pt>
                <c:pt idx="1744">
                  <c:v>36445</c:v>
                </c:pt>
                <c:pt idx="1745">
                  <c:v>36446</c:v>
                </c:pt>
                <c:pt idx="1746">
                  <c:v>36447</c:v>
                </c:pt>
                <c:pt idx="1747">
                  <c:v>36448</c:v>
                </c:pt>
                <c:pt idx="1748">
                  <c:v>36449</c:v>
                </c:pt>
                <c:pt idx="1749">
                  <c:v>36450</c:v>
                </c:pt>
                <c:pt idx="1750">
                  <c:v>36451</c:v>
                </c:pt>
                <c:pt idx="1751">
                  <c:v>36452</c:v>
                </c:pt>
                <c:pt idx="1752">
                  <c:v>36453</c:v>
                </c:pt>
                <c:pt idx="1753">
                  <c:v>36454</c:v>
                </c:pt>
                <c:pt idx="1754">
                  <c:v>36455</c:v>
                </c:pt>
                <c:pt idx="1755">
                  <c:v>36456</c:v>
                </c:pt>
                <c:pt idx="1756">
                  <c:v>36457</c:v>
                </c:pt>
                <c:pt idx="1757">
                  <c:v>36458</c:v>
                </c:pt>
                <c:pt idx="1758">
                  <c:v>36459</c:v>
                </c:pt>
                <c:pt idx="1759">
                  <c:v>36460</c:v>
                </c:pt>
                <c:pt idx="1760">
                  <c:v>36461</c:v>
                </c:pt>
                <c:pt idx="1761">
                  <c:v>36462</c:v>
                </c:pt>
                <c:pt idx="1762">
                  <c:v>36463</c:v>
                </c:pt>
                <c:pt idx="1763">
                  <c:v>36464</c:v>
                </c:pt>
                <c:pt idx="1764">
                  <c:v>36465</c:v>
                </c:pt>
                <c:pt idx="1765">
                  <c:v>36466</c:v>
                </c:pt>
                <c:pt idx="1766">
                  <c:v>36467</c:v>
                </c:pt>
                <c:pt idx="1767">
                  <c:v>36468</c:v>
                </c:pt>
                <c:pt idx="1768">
                  <c:v>36469</c:v>
                </c:pt>
                <c:pt idx="1769">
                  <c:v>36470</c:v>
                </c:pt>
                <c:pt idx="1770">
                  <c:v>36471</c:v>
                </c:pt>
                <c:pt idx="1771">
                  <c:v>36472</c:v>
                </c:pt>
                <c:pt idx="1772">
                  <c:v>36473</c:v>
                </c:pt>
                <c:pt idx="1773">
                  <c:v>36474</c:v>
                </c:pt>
                <c:pt idx="1774">
                  <c:v>36475</c:v>
                </c:pt>
                <c:pt idx="1775">
                  <c:v>36476</c:v>
                </c:pt>
                <c:pt idx="1776">
                  <c:v>36477</c:v>
                </c:pt>
                <c:pt idx="1777">
                  <c:v>36478</c:v>
                </c:pt>
                <c:pt idx="1778">
                  <c:v>36479</c:v>
                </c:pt>
                <c:pt idx="1779">
                  <c:v>36480</c:v>
                </c:pt>
                <c:pt idx="1780">
                  <c:v>36481</c:v>
                </c:pt>
                <c:pt idx="1781">
                  <c:v>36482</c:v>
                </c:pt>
                <c:pt idx="1782">
                  <c:v>36483</c:v>
                </c:pt>
                <c:pt idx="1783">
                  <c:v>36484</c:v>
                </c:pt>
                <c:pt idx="1784">
                  <c:v>36485</c:v>
                </c:pt>
                <c:pt idx="1785">
                  <c:v>36486</c:v>
                </c:pt>
                <c:pt idx="1786">
                  <c:v>36487</c:v>
                </c:pt>
                <c:pt idx="1787">
                  <c:v>36488</c:v>
                </c:pt>
                <c:pt idx="1788">
                  <c:v>36489</c:v>
                </c:pt>
                <c:pt idx="1789">
                  <c:v>36490</c:v>
                </c:pt>
                <c:pt idx="1790">
                  <c:v>36491</c:v>
                </c:pt>
                <c:pt idx="1791">
                  <c:v>36492</c:v>
                </c:pt>
                <c:pt idx="1792">
                  <c:v>36493</c:v>
                </c:pt>
                <c:pt idx="1793">
                  <c:v>36494</c:v>
                </c:pt>
                <c:pt idx="1794">
                  <c:v>36495</c:v>
                </c:pt>
                <c:pt idx="1795">
                  <c:v>36496</c:v>
                </c:pt>
                <c:pt idx="1796">
                  <c:v>36497</c:v>
                </c:pt>
                <c:pt idx="1797">
                  <c:v>36498</c:v>
                </c:pt>
                <c:pt idx="1798">
                  <c:v>36499</c:v>
                </c:pt>
                <c:pt idx="1799">
                  <c:v>36500</c:v>
                </c:pt>
                <c:pt idx="1800">
                  <c:v>36501</c:v>
                </c:pt>
                <c:pt idx="1801">
                  <c:v>36502</c:v>
                </c:pt>
                <c:pt idx="1802">
                  <c:v>36503</c:v>
                </c:pt>
                <c:pt idx="1803">
                  <c:v>36504</c:v>
                </c:pt>
                <c:pt idx="1804">
                  <c:v>36505</c:v>
                </c:pt>
                <c:pt idx="1805">
                  <c:v>36506</c:v>
                </c:pt>
                <c:pt idx="1806">
                  <c:v>36507</c:v>
                </c:pt>
                <c:pt idx="1807">
                  <c:v>36508</c:v>
                </c:pt>
                <c:pt idx="1808">
                  <c:v>36509</c:v>
                </c:pt>
                <c:pt idx="1809">
                  <c:v>36510</c:v>
                </c:pt>
                <c:pt idx="1810">
                  <c:v>36511</c:v>
                </c:pt>
                <c:pt idx="1811">
                  <c:v>36512</c:v>
                </c:pt>
                <c:pt idx="1812">
                  <c:v>36513</c:v>
                </c:pt>
                <c:pt idx="1813">
                  <c:v>36514</c:v>
                </c:pt>
                <c:pt idx="1814">
                  <c:v>36515</c:v>
                </c:pt>
                <c:pt idx="1815">
                  <c:v>36516</c:v>
                </c:pt>
                <c:pt idx="1816">
                  <c:v>36517</c:v>
                </c:pt>
                <c:pt idx="1817">
                  <c:v>36518</c:v>
                </c:pt>
                <c:pt idx="1818">
                  <c:v>36519</c:v>
                </c:pt>
                <c:pt idx="1819">
                  <c:v>36520</c:v>
                </c:pt>
                <c:pt idx="1820">
                  <c:v>36521</c:v>
                </c:pt>
                <c:pt idx="1821">
                  <c:v>36522</c:v>
                </c:pt>
                <c:pt idx="1822">
                  <c:v>36523</c:v>
                </c:pt>
                <c:pt idx="1823">
                  <c:v>36524</c:v>
                </c:pt>
                <c:pt idx="1824">
                  <c:v>36525</c:v>
                </c:pt>
                <c:pt idx="1825">
                  <c:v>36526</c:v>
                </c:pt>
                <c:pt idx="1826">
                  <c:v>36527</c:v>
                </c:pt>
                <c:pt idx="1827">
                  <c:v>36528</c:v>
                </c:pt>
                <c:pt idx="1828">
                  <c:v>36529</c:v>
                </c:pt>
                <c:pt idx="1829">
                  <c:v>36530</c:v>
                </c:pt>
                <c:pt idx="1830">
                  <c:v>36531</c:v>
                </c:pt>
                <c:pt idx="1831">
                  <c:v>36532</c:v>
                </c:pt>
                <c:pt idx="1832">
                  <c:v>36533</c:v>
                </c:pt>
                <c:pt idx="1833">
                  <c:v>36534</c:v>
                </c:pt>
                <c:pt idx="1834">
                  <c:v>36535</c:v>
                </c:pt>
                <c:pt idx="1835">
                  <c:v>36536</c:v>
                </c:pt>
                <c:pt idx="1836">
                  <c:v>36537</c:v>
                </c:pt>
                <c:pt idx="1837">
                  <c:v>36538</c:v>
                </c:pt>
                <c:pt idx="1838">
                  <c:v>36539</c:v>
                </c:pt>
                <c:pt idx="1839">
                  <c:v>36540</c:v>
                </c:pt>
                <c:pt idx="1840">
                  <c:v>36541</c:v>
                </c:pt>
                <c:pt idx="1841">
                  <c:v>36542</c:v>
                </c:pt>
                <c:pt idx="1842">
                  <c:v>36543</c:v>
                </c:pt>
                <c:pt idx="1843">
                  <c:v>36544</c:v>
                </c:pt>
                <c:pt idx="1844">
                  <c:v>36545</c:v>
                </c:pt>
                <c:pt idx="1845">
                  <c:v>36546</c:v>
                </c:pt>
                <c:pt idx="1846">
                  <c:v>36547</c:v>
                </c:pt>
                <c:pt idx="1847">
                  <c:v>36548</c:v>
                </c:pt>
                <c:pt idx="1848">
                  <c:v>36549</c:v>
                </c:pt>
                <c:pt idx="1849">
                  <c:v>36550</c:v>
                </c:pt>
                <c:pt idx="1850">
                  <c:v>36551</c:v>
                </c:pt>
                <c:pt idx="1851">
                  <c:v>36552</c:v>
                </c:pt>
                <c:pt idx="1852">
                  <c:v>36553</c:v>
                </c:pt>
                <c:pt idx="1853">
                  <c:v>36554</c:v>
                </c:pt>
                <c:pt idx="1854">
                  <c:v>36555</c:v>
                </c:pt>
                <c:pt idx="1855">
                  <c:v>36556</c:v>
                </c:pt>
                <c:pt idx="1856">
                  <c:v>36557</c:v>
                </c:pt>
                <c:pt idx="1857">
                  <c:v>36558</c:v>
                </c:pt>
                <c:pt idx="1858">
                  <c:v>36559</c:v>
                </c:pt>
                <c:pt idx="1859">
                  <c:v>36560</c:v>
                </c:pt>
                <c:pt idx="1860">
                  <c:v>36561</c:v>
                </c:pt>
                <c:pt idx="1861">
                  <c:v>36562</c:v>
                </c:pt>
                <c:pt idx="1862">
                  <c:v>36563</c:v>
                </c:pt>
                <c:pt idx="1863">
                  <c:v>36564</c:v>
                </c:pt>
                <c:pt idx="1864">
                  <c:v>36565</c:v>
                </c:pt>
                <c:pt idx="1865">
                  <c:v>36566</c:v>
                </c:pt>
                <c:pt idx="1866">
                  <c:v>36567</c:v>
                </c:pt>
                <c:pt idx="1867">
                  <c:v>36568</c:v>
                </c:pt>
                <c:pt idx="1868">
                  <c:v>36569</c:v>
                </c:pt>
                <c:pt idx="1869">
                  <c:v>36570</c:v>
                </c:pt>
                <c:pt idx="1870">
                  <c:v>36571</c:v>
                </c:pt>
                <c:pt idx="1871">
                  <c:v>36572</c:v>
                </c:pt>
                <c:pt idx="1872">
                  <c:v>36573</c:v>
                </c:pt>
                <c:pt idx="1873">
                  <c:v>36574</c:v>
                </c:pt>
                <c:pt idx="1874">
                  <c:v>36575</c:v>
                </c:pt>
                <c:pt idx="1875">
                  <c:v>36576</c:v>
                </c:pt>
                <c:pt idx="1876">
                  <c:v>36577</c:v>
                </c:pt>
                <c:pt idx="1877">
                  <c:v>36578</c:v>
                </c:pt>
                <c:pt idx="1878">
                  <c:v>36579</c:v>
                </c:pt>
                <c:pt idx="1879">
                  <c:v>36580</c:v>
                </c:pt>
                <c:pt idx="1880">
                  <c:v>36581</c:v>
                </c:pt>
                <c:pt idx="1881">
                  <c:v>36582</c:v>
                </c:pt>
                <c:pt idx="1882">
                  <c:v>36583</c:v>
                </c:pt>
                <c:pt idx="1883">
                  <c:v>36584</c:v>
                </c:pt>
                <c:pt idx="1884">
                  <c:v>36585</c:v>
                </c:pt>
                <c:pt idx="1885">
                  <c:v>36586</c:v>
                </c:pt>
                <c:pt idx="1886">
                  <c:v>36587</c:v>
                </c:pt>
                <c:pt idx="1887">
                  <c:v>36588</c:v>
                </c:pt>
                <c:pt idx="1888">
                  <c:v>36589</c:v>
                </c:pt>
                <c:pt idx="1889">
                  <c:v>36590</c:v>
                </c:pt>
                <c:pt idx="1890">
                  <c:v>36591</c:v>
                </c:pt>
                <c:pt idx="1891">
                  <c:v>36592</c:v>
                </c:pt>
                <c:pt idx="1892">
                  <c:v>36593</c:v>
                </c:pt>
                <c:pt idx="1893">
                  <c:v>36594</c:v>
                </c:pt>
                <c:pt idx="1894">
                  <c:v>36595</c:v>
                </c:pt>
                <c:pt idx="1895">
                  <c:v>36596</c:v>
                </c:pt>
                <c:pt idx="1896">
                  <c:v>36597</c:v>
                </c:pt>
                <c:pt idx="1897">
                  <c:v>36598</c:v>
                </c:pt>
                <c:pt idx="1898">
                  <c:v>36599</c:v>
                </c:pt>
                <c:pt idx="1899">
                  <c:v>36600</c:v>
                </c:pt>
                <c:pt idx="1900">
                  <c:v>36601</c:v>
                </c:pt>
                <c:pt idx="1901">
                  <c:v>36602</c:v>
                </c:pt>
                <c:pt idx="1902">
                  <c:v>36603</c:v>
                </c:pt>
                <c:pt idx="1903">
                  <c:v>36604</c:v>
                </c:pt>
                <c:pt idx="1904">
                  <c:v>36605</c:v>
                </c:pt>
                <c:pt idx="1905">
                  <c:v>36606</c:v>
                </c:pt>
                <c:pt idx="1906">
                  <c:v>36607</c:v>
                </c:pt>
                <c:pt idx="1907">
                  <c:v>36608</c:v>
                </c:pt>
                <c:pt idx="1908">
                  <c:v>36609</c:v>
                </c:pt>
                <c:pt idx="1909">
                  <c:v>36610</c:v>
                </c:pt>
                <c:pt idx="1910">
                  <c:v>36611</c:v>
                </c:pt>
                <c:pt idx="1911">
                  <c:v>36612</c:v>
                </c:pt>
                <c:pt idx="1912">
                  <c:v>36613</c:v>
                </c:pt>
                <c:pt idx="1913">
                  <c:v>36614</c:v>
                </c:pt>
                <c:pt idx="1914">
                  <c:v>36615</c:v>
                </c:pt>
                <c:pt idx="1915">
                  <c:v>36616</c:v>
                </c:pt>
                <c:pt idx="1916">
                  <c:v>36617</c:v>
                </c:pt>
                <c:pt idx="1917">
                  <c:v>36618</c:v>
                </c:pt>
                <c:pt idx="1918">
                  <c:v>36619</c:v>
                </c:pt>
                <c:pt idx="1919">
                  <c:v>36620</c:v>
                </c:pt>
                <c:pt idx="1920">
                  <c:v>36621</c:v>
                </c:pt>
                <c:pt idx="1921">
                  <c:v>36622</c:v>
                </c:pt>
                <c:pt idx="1922">
                  <c:v>36623</c:v>
                </c:pt>
                <c:pt idx="1923">
                  <c:v>36624</c:v>
                </c:pt>
                <c:pt idx="1924">
                  <c:v>36625</c:v>
                </c:pt>
                <c:pt idx="1925">
                  <c:v>36626</c:v>
                </c:pt>
                <c:pt idx="1926">
                  <c:v>36627</c:v>
                </c:pt>
                <c:pt idx="1927">
                  <c:v>36628</c:v>
                </c:pt>
                <c:pt idx="1928">
                  <c:v>36629</c:v>
                </c:pt>
                <c:pt idx="1929">
                  <c:v>36630</c:v>
                </c:pt>
                <c:pt idx="1930">
                  <c:v>36631</c:v>
                </c:pt>
                <c:pt idx="1931">
                  <c:v>36632</c:v>
                </c:pt>
                <c:pt idx="1932">
                  <c:v>36633</c:v>
                </c:pt>
                <c:pt idx="1933">
                  <c:v>36634</c:v>
                </c:pt>
                <c:pt idx="1934">
                  <c:v>36635</c:v>
                </c:pt>
                <c:pt idx="1935">
                  <c:v>36636</c:v>
                </c:pt>
                <c:pt idx="1936">
                  <c:v>36637</c:v>
                </c:pt>
                <c:pt idx="1937">
                  <c:v>36638</c:v>
                </c:pt>
                <c:pt idx="1938">
                  <c:v>36639</c:v>
                </c:pt>
                <c:pt idx="1939">
                  <c:v>36640</c:v>
                </c:pt>
                <c:pt idx="1940">
                  <c:v>36641</c:v>
                </c:pt>
                <c:pt idx="1941">
                  <c:v>36642</c:v>
                </c:pt>
                <c:pt idx="1942">
                  <c:v>36643</c:v>
                </c:pt>
                <c:pt idx="1943">
                  <c:v>36644</c:v>
                </c:pt>
                <c:pt idx="1944">
                  <c:v>36645</c:v>
                </c:pt>
                <c:pt idx="1945">
                  <c:v>36646</c:v>
                </c:pt>
                <c:pt idx="1946">
                  <c:v>36647</c:v>
                </c:pt>
                <c:pt idx="1947">
                  <c:v>36648</c:v>
                </c:pt>
                <c:pt idx="1948">
                  <c:v>36649</c:v>
                </c:pt>
                <c:pt idx="1949">
                  <c:v>36650</c:v>
                </c:pt>
                <c:pt idx="1950">
                  <c:v>36651</c:v>
                </c:pt>
                <c:pt idx="1951">
                  <c:v>36652</c:v>
                </c:pt>
                <c:pt idx="1952">
                  <c:v>36653</c:v>
                </c:pt>
                <c:pt idx="1953">
                  <c:v>36654</c:v>
                </c:pt>
                <c:pt idx="1954">
                  <c:v>36655</c:v>
                </c:pt>
                <c:pt idx="1955">
                  <c:v>36656</c:v>
                </c:pt>
                <c:pt idx="1956">
                  <c:v>36657</c:v>
                </c:pt>
                <c:pt idx="1957">
                  <c:v>36658</c:v>
                </c:pt>
                <c:pt idx="1958">
                  <c:v>36659</c:v>
                </c:pt>
                <c:pt idx="1959">
                  <c:v>36660</c:v>
                </c:pt>
                <c:pt idx="1960">
                  <c:v>36661</c:v>
                </c:pt>
                <c:pt idx="1961">
                  <c:v>36662</c:v>
                </c:pt>
                <c:pt idx="1962">
                  <c:v>36663</c:v>
                </c:pt>
                <c:pt idx="1963">
                  <c:v>36664</c:v>
                </c:pt>
                <c:pt idx="1964">
                  <c:v>36665</c:v>
                </c:pt>
                <c:pt idx="1965">
                  <c:v>36666</c:v>
                </c:pt>
                <c:pt idx="1966">
                  <c:v>36667</c:v>
                </c:pt>
                <c:pt idx="1967">
                  <c:v>36668</c:v>
                </c:pt>
                <c:pt idx="1968">
                  <c:v>36669</c:v>
                </c:pt>
                <c:pt idx="1969">
                  <c:v>36670</c:v>
                </c:pt>
                <c:pt idx="1970">
                  <c:v>36671</c:v>
                </c:pt>
                <c:pt idx="1971">
                  <c:v>36672</c:v>
                </c:pt>
                <c:pt idx="1972">
                  <c:v>36673</c:v>
                </c:pt>
                <c:pt idx="1973">
                  <c:v>36674</c:v>
                </c:pt>
                <c:pt idx="1974">
                  <c:v>36675</c:v>
                </c:pt>
                <c:pt idx="1975">
                  <c:v>36676</c:v>
                </c:pt>
                <c:pt idx="1976">
                  <c:v>36677</c:v>
                </c:pt>
                <c:pt idx="1977">
                  <c:v>36678</c:v>
                </c:pt>
                <c:pt idx="1978">
                  <c:v>36679</c:v>
                </c:pt>
                <c:pt idx="1979">
                  <c:v>36680</c:v>
                </c:pt>
                <c:pt idx="1980">
                  <c:v>36681</c:v>
                </c:pt>
                <c:pt idx="1981">
                  <c:v>36682</c:v>
                </c:pt>
                <c:pt idx="1982">
                  <c:v>36683</c:v>
                </c:pt>
                <c:pt idx="1983">
                  <c:v>36684</c:v>
                </c:pt>
                <c:pt idx="1984">
                  <c:v>36685</c:v>
                </c:pt>
                <c:pt idx="1985">
                  <c:v>36686</c:v>
                </c:pt>
                <c:pt idx="1986">
                  <c:v>36687</c:v>
                </c:pt>
                <c:pt idx="1987">
                  <c:v>36688</c:v>
                </c:pt>
                <c:pt idx="1988">
                  <c:v>36689</c:v>
                </c:pt>
                <c:pt idx="1989">
                  <c:v>36690</c:v>
                </c:pt>
                <c:pt idx="1990">
                  <c:v>36691</c:v>
                </c:pt>
                <c:pt idx="1991">
                  <c:v>36692</c:v>
                </c:pt>
                <c:pt idx="1992">
                  <c:v>36693</c:v>
                </c:pt>
                <c:pt idx="1993">
                  <c:v>36694</c:v>
                </c:pt>
                <c:pt idx="1994">
                  <c:v>36695</c:v>
                </c:pt>
                <c:pt idx="1995">
                  <c:v>36696</c:v>
                </c:pt>
                <c:pt idx="1996">
                  <c:v>36697</c:v>
                </c:pt>
                <c:pt idx="1997">
                  <c:v>36698</c:v>
                </c:pt>
                <c:pt idx="1998">
                  <c:v>36699</c:v>
                </c:pt>
                <c:pt idx="1999">
                  <c:v>36700</c:v>
                </c:pt>
                <c:pt idx="2000">
                  <c:v>36701</c:v>
                </c:pt>
                <c:pt idx="2001">
                  <c:v>36702</c:v>
                </c:pt>
                <c:pt idx="2002">
                  <c:v>36703</c:v>
                </c:pt>
                <c:pt idx="2003">
                  <c:v>36704</c:v>
                </c:pt>
                <c:pt idx="2004">
                  <c:v>36705</c:v>
                </c:pt>
                <c:pt idx="2005">
                  <c:v>36706</c:v>
                </c:pt>
                <c:pt idx="2006">
                  <c:v>36707</c:v>
                </c:pt>
                <c:pt idx="2007">
                  <c:v>36708</c:v>
                </c:pt>
                <c:pt idx="2008">
                  <c:v>36709</c:v>
                </c:pt>
                <c:pt idx="2009">
                  <c:v>36710</c:v>
                </c:pt>
                <c:pt idx="2010">
                  <c:v>36711</c:v>
                </c:pt>
                <c:pt idx="2011">
                  <c:v>36712</c:v>
                </c:pt>
                <c:pt idx="2012">
                  <c:v>36713</c:v>
                </c:pt>
                <c:pt idx="2013">
                  <c:v>36714</c:v>
                </c:pt>
                <c:pt idx="2014">
                  <c:v>36715</c:v>
                </c:pt>
                <c:pt idx="2015">
                  <c:v>36716</c:v>
                </c:pt>
                <c:pt idx="2016">
                  <c:v>36717</c:v>
                </c:pt>
                <c:pt idx="2017">
                  <c:v>36718</c:v>
                </c:pt>
                <c:pt idx="2018">
                  <c:v>36719</c:v>
                </c:pt>
                <c:pt idx="2019">
                  <c:v>36720</c:v>
                </c:pt>
                <c:pt idx="2020">
                  <c:v>36721</c:v>
                </c:pt>
                <c:pt idx="2021">
                  <c:v>36722</c:v>
                </c:pt>
                <c:pt idx="2022">
                  <c:v>36723</c:v>
                </c:pt>
                <c:pt idx="2023">
                  <c:v>36724</c:v>
                </c:pt>
                <c:pt idx="2024">
                  <c:v>36725</c:v>
                </c:pt>
                <c:pt idx="2025">
                  <c:v>36726</c:v>
                </c:pt>
                <c:pt idx="2026">
                  <c:v>36727</c:v>
                </c:pt>
                <c:pt idx="2027">
                  <c:v>36728</c:v>
                </c:pt>
                <c:pt idx="2028">
                  <c:v>36729</c:v>
                </c:pt>
                <c:pt idx="2029">
                  <c:v>36730</c:v>
                </c:pt>
                <c:pt idx="2030">
                  <c:v>36731</c:v>
                </c:pt>
                <c:pt idx="2031">
                  <c:v>36732</c:v>
                </c:pt>
                <c:pt idx="2032">
                  <c:v>36733</c:v>
                </c:pt>
                <c:pt idx="2033">
                  <c:v>36734</c:v>
                </c:pt>
                <c:pt idx="2034">
                  <c:v>36735</c:v>
                </c:pt>
                <c:pt idx="2035">
                  <c:v>36736</c:v>
                </c:pt>
                <c:pt idx="2036">
                  <c:v>36737</c:v>
                </c:pt>
                <c:pt idx="2037">
                  <c:v>36738</c:v>
                </c:pt>
                <c:pt idx="2038">
                  <c:v>36739</c:v>
                </c:pt>
                <c:pt idx="2039">
                  <c:v>36740</c:v>
                </c:pt>
                <c:pt idx="2040">
                  <c:v>36741</c:v>
                </c:pt>
                <c:pt idx="2041">
                  <c:v>36742</c:v>
                </c:pt>
                <c:pt idx="2042">
                  <c:v>36743</c:v>
                </c:pt>
                <c:pt idx="2043">
                  <c:v>36744</c:v>
                </c:pt>
                <c:pt idx="2044">
                  <c:v>36745</c:v>
                </c:pt>
                <c:pt idx="2045">
                  <c:v>36746</c:v>
                </c:pt>
                <c:pt idx="2046">
                  <c:v>36747</c:v>
                </c:pt>
                <c:pt idx="2047">
                  <c:v>36748</c:v>
                </c:pt>
                <c:pt idx="2048">
                  <c:v>36749</c:v>
                </c:pt>
                <c:pt idx="2049">
                  <c:v>36750</c:v>
                </c:pt>
                <c:pt idx="2050">
                  <c:v>36751</c:v>
                </c:pt>
                <c:pt idx="2051">
                  <c:v>36752</c:v>
                </c:pt>
                <c:pt idx="2052">
                  <c:v>36753</c:v>
                </c:pt>
                <c:pt idx="2053">
                  <c:v>36754</c:v>
                </c:pt>
                <c:pt idx="2054">
                  <c:v>36755</c:v>
                </c:pt>
                <c:pt idx="2055">
                  <c:v>36756</c:v>
                </c:pt>
                <c:pt idx="2056">
                  <c:v>36757</c:v>
                </c:pt>
                <c:pt idx="2057">
                  <c:v>36758</c:v>
                </c:pt>
                <c:pt idx="2058">
                  <c:v>36759</c:v>
                </c:pt>
                <c:pt idx="2059">
                  <c:v>36760</c:v>
                </c:pt>
                <c:pt idx="2060">
                  <c:v>36761</c:v>
                </c:pt>
                <c:pt idx="2061">
                  <c:v>36762</c:v>
                </c:pt>
                <c:pt idx="2062">
                  <c:v>36763</c:v>
                </c:pt>
                <c:pt idx="2063">
                  <c:v>36764</c:v>
                </c:pt>
                <c:pt idx="2064">
                  <c:v>36765</c:v>
                </c:pt>
                <c:pt idx="2065">
                  <c:v>36766</c:v>
                </c:pt>
                <c:pt idx="2066">
                  <c:v>36767</c:v>
                </c:pt>
                <c:pt idx="2067">
                  <c:v>36768</c:v>
                </c:pt>
                <c:pt idx="2068">
                  <c:v>36769</c:v>
                </c:pt>
                <c:pt idx="2069">
                  <c:v>36770</c:v>
                </c:pt>
                <c:pt idx="2070">
                  <c:v>36771</c:v>
                </c:pt>
                <c:pt idx="2071">
                  <c:v>36772</c:v>
                </c:pt>
                <c:pt idx="2072">
                  <c:v>36773</c:v>
                </c:pt>
                <c:pt idx="2073">
                  <c:v>36774</c:v>
                </c:pt>
                <c:pt idx="2074">
                  <c:v>36775</c:v>
                </c:pt>
                <c:pt idx="2075">
                  <c:v>36776</c:v>
                </c:pt>
                <c:pt idx="2076">
                  <c:v>36777</c:v>
                </c:pt>
                <c:pt idx="2077">
                  <c:v>36778</c:v>
                </c:pt>
                <c:pt idx="2078">
                  <c:v>36779</c:v>
                </c:pt>
                <c:pt idx="2079">
                  <c:v>36780</c:v>
                </c:pt>
                <c:pt idx="2080">
                  <c:v>36781</c:v>
                </c:pt>
                <c:pt idx="2081">
                  <c:v>36782</c:v>
                </c:pt>
                <c:pt idx="2082">
                  <c:v>36783</c:v>
                </c:pt>
                <c:pt idx="2083">
                  <c:v>36784</c:v>
                </c:pt>
                <c:pt idx="2084">
                  <c:v>36785</c:v>
                </c:pt>
                <c:pt idx="2085">
                  <c:v>36786</c:v>
                </c:pt>
                <c:pt idx="2086">
                  <c:v>36787</c:v>
                </c:pt>
                <c:pt idx="2087">
                  <c:v>36788</c:v>
                </c:pt>
                <c:pt idx="2088">
                  <c:v>36789</c:v>
                </c:pt>
                <c:pt idx="2089">
                  <c:v>36790</c:v>
                </c:pt>
                <c:pt idx="2090">
                  <c:v>36791</c:v>
                </c:pt>
                <c:pt idx="2091">
                  <c:v>36792</c:v>
                </c:pt>
                <c:pt idx="2092">
                  <c:v>36793</c:v>
                </c:pt>
                <c:pt idx="2093">
                  <c:v>36794</c:v>
                </c:pt>
                <c:pt idx="2094">
                  <c:v>36795</c:v>
                </c:pt>
                <c:pt idx="2095">
                  <c:v>36796</c:v>
                </c:pt>
                <c:pt idx="2096">
                  <c:v>36797</c:v>
                </c:pt>
                <c:pt idx="2097">
                  <c:v>36798</c:v>
                </c:pt>
                <c:pt idx="2098">
                  <c:v>36799</c:v>
                </c:pt>
                <c:pt idx="2099">
                  <c:v>36800</c:v>
                </c:pt>
                <c:pt idx="2100">
                  <c:v>36801</c:v>
                </c:pt>
                <c:pt idx="2101">
                  <c:v>36802</c:v>
                </c:pt>
                <c:pt idx="2102">
                  <c:v>36803</c:v>
                </c:pt>
                <c:pt idx="2103">
                  <c:v>36804</c:v>
                </c:pt>
                <c:pt idx="2104">
                  <c:v>36805</c:v>
                </c:pt>
                <c:pt idx="2105">
                  <c:v>36806</c:v>
                </c:pt>
                <c:pt idx="2106">
                  <c:v>36807</c:v>
                </c:pt>
                <c:pt idx="2107">
                  <c:v>36808</c:v>
                </c:pt>
                <c:pt idx="2108">
                  <c:v>36809</c:v>
                </c:pt>
                <c:pt idx="2109">
                  <c:v>36810</c:v>
                </c:pt>
                <c:pt idx="2110">
                  <c:v>36811</c:v>
                </c:pt>
                <c:pt idx="2111">
                  <c:v>36812</c:v>
                </c:pt>
                <c:pt idx="2112">
                  <c:v>36813</c:v>
                </c:pt>
                <c:pt idx="2113">
                  <c:v>36814</c:v>
                </c:pt>
                <c:pt idx="2114">
                  <c:v>36815</c:v>
                </c:pt>
                <c:pt idx="2115">
                  <c:v>36816</c:v>
                </c:pt>
                <c:pt idx="2116">
                  <c:v>36817</c:v>
                </c:pt>
                <c:pt idx="2117">
                  <c:v>36818</c:v>
                </c:pt>
                <c:pt idx="2118">
                  <c:v>36819</c:v>
                </c:pt>
                <c:pt idx="2119">
                  <c:v>36820</c:v>
                </c:pt>
                <c:pt idx="2120">
                  <c:v>36821</c:v>
                </c:pt>
                <c:pt idx="2121">
                  <c:v>36822</c:v>
                </c:pt>
                <c:pt idx="2122">
                  <c:v>36823</c:v>
                </c:pt>
                <c:pt idx="2123">
                  <c:v>36824</c:v>
                </c:pt>
                <c:pt idx="2124">
                  <c:v>36825</c:v>
                </c:pt>
                <c:pt idx="2125">
                  <c:v>36826</c:v>
                </c:pt>
                <c:pt idx="2126">
                  <c:v>36827</c:v>
                </c:pt>
                <c:pt idx="2127">
                  <c:v>36828</c:v>
                </c:pt>
                <c:pt idx="2128">
                  <c:v>36829</c:v>
                </c:pt>
                <c:pt idx="2129">
                  <c:v>36830</c:v>
                </c:pt>
                <c:pt idx="2130">
                  <c:v>36831</c:v>
                </c:pt>
                <c:pt idx="2131">
                  <c:v>36832</c:v>
                </c:pt>
                <c:pt idx="2132">
                  <c:v>36833</c:v>
                </c:pt>
                <c:pt idx="2133">
                  <c:v>36834</c:v>
                </c:pt>
                <c:pt idx="2134">
                  <c:v>36835</c:v>
                </c:pt>
                <c:pt idx="2135">
                  <c:v>36836</c:v>
                </c:pt>
                <c:pt idx="2136">
                  <c:v>36837</c:v>
                </c:pt>
                <c:pt idx="2137">
                  <c:v>36838</c:v>
                </c:pt>
                <c:pt idx="2138">
                  <c:v>36839</c:v>
                </c:pt>
                <c:pt idx="2139">
                  <c:v>36840</c:v>
                </c:pt>
                <c:pt idx="2140">
                  <c:v>36841</c:v>
                </c:pt>
                <c:pt idx="2141">
                  <c:v>36842</c:v>
                </c:pt>
                <c:pt idx="2142">
                  <c:v>36843</c:v>
                </c:pt>
                <c:pt idx="2143">
                  <c:v>36844</c:v>
                </c:pt>
                <c:pt idx="2144">
                  <c:v>36845</c:v>
                </c:pt>
                <c:pt idx="2145">
                  <c:v>36846</c:v>
                </c:pt>
                <c:pt idx="2146">
                  <c:v>36847</c:v>
                </c:pt>
                <c:pt idx="2147">
                  <c:v>36848</c:v>
                </c:pt>
                <c:pt idx="2148">
                  <c:v>36849</c:v>
                </c:pt>
                <c:pt idx="2149">
                  <c:v>36850</c:v>
                </c:pt>
                <c:pt idx="2150">
                  <c:v>36851</c:v>
                </c:pt>
                <c:pt idx="2151">
                  <c:v>36852</c:v>
                </c:pt>
                <c:pt idx="2152">
                  <c:v>36853</c:v>
                </c:pt>
                <c:pt idx="2153">
                  <c:v>36854</c:v>
                </c:pt>
                <c:pt idx="2154">
                  <c:v>36855</c:v>
                </c:pt>
                <c:pt idx="2155">
                  <c:v>36856</c:v>
                </c:pt>
                <c:pt idx="2156">
                  <c:v>36857</c:v>
                </c:pt>
                <c:pt idx="2157">
                  <c:v>36858</c:v>
                </c:pt>
                <c:pt idx="2158">
                  <c:v>36859</c:v>
                </c:pt>
                <c:pt idx="2159">
                  <c:v>36860</c:v>
                </c:pt>
                <c:pt idx="2160">
                  <c:v>36861</c:v>
                </c:pt>
                <c:pt idx="2161">
                  <c:v>36862</c:v>
                </c:pt>
                <c:pt idx="2162">
                  <c:v>36863</c:v>
                </c:pt>
                <c:pt idx="2163">
                  <c:v>36864</c:v>
                </c:pt>
                <c:pt idx="2164">
                  <c:v>36865</c:v>
                </c:pt>
                <c:pt idx="2165">
                  <c:v>36866</c:v>
                </c:pt>
                <c:pt idx="2166">
                  <c:v>36867</c:v>
                </c:pt>
                <c:pt idx="2167">
                  <c:v>36868</c:v>
                </c:pt>
                <c:pt idx="2168">
                  <c:v>36869</c:v>
                </c:pt>
                <c:pt idx="2169">
                  <c:v>36870</c:v>
                </c:pt>
                <c:pt idx="2170">
                  <c:v>36871</c:v>
                </c:pt>
                <c:pt idx="2171">
                  <c:v>36872</c:v>
                </c:pt>
                <c:pt idx="2172">
                  <c:v>36873</c:v>
                </c:pt>
                <c:pt idx="2173">
                  <c:v>36874</c:v>
                </c:pt>
                <c:pt idx="2174">
                  <c:v>36875</c:v>
                </c:pt>
                <c:pt idx="2175">
                  <c:v>36876</c:v>
                </c:pt>
                <c:pt idx="2176">
                  <c:v>36877</c:v>
                </c:pt>
                <c:pt idx="2177">
                  <c:v>36878</c:v>
                </c:pt>
                <c:pt idx="2178">
                  <c:v>36879</c:v>
                </c:pt>
                <c:pt idx="2179">
                  <c:v>36880</c:v>
                </c:pt>
                <c:pt idx="2180">
                  <c:v>36881</c:v>
                </c:pt>
                <c:pt idx="2181">
                  <c:v>36882</c:v>
                </c:pt>
                <c:pt idx="2182">
                  <c:v>36883</c:v>
                </c:pt>
                <c:pt idx="2183">
                  <c:v>36884</c:v>
                </c:pt>
                <c:pt idx="2184">
                  <c:v>36885</c:v>
                </c:pt>
                <c:pt idx="2185">
                  <c:v>36886</c:v>
                </c:pt>
                <c:pt idx="2186">
                  <c:v>36887</c:v>
                </c:pt>
                <c:pt idx="2187">
                  <c:v>36888</c:v>
                </c:pt>
                <c:pt idx="2188">
                  <c:v>36889</c:v>
                </c:pt>
                <c:pt idx="2189">
                  <c:v>36890</c:v>
                </c:pt>
                <c:pt idx="2190">
                  <c:v>36891</c:v>
                </c:pt>
                <c:pt idx="2191">
                  <c:v>36892</c:v>
                </c:pt>
                <c:pt idx="2192">
                  <c:v>36893</c:v>
                </c:pt>
                <c:pt idx="2193">
                  <c:v>36894</c:v>
                </c:pt>
                <c:pt idx="2194">
                  <c:v>36895</c:v>
                </c:pt>
                <c:pt idx="2195">
                  <c:v>36896</c:v>
                </c:pt>
                <c:pt idx="2196">
                  <c:v>36897</c:v>
                </c:pt>
                <c:pt idx="2197">
                  <c:v>36898</c:v>
                </c:pt>
                <c:pt idx="2198">
                  <c:v>36899</c:v>
                </c:pt>
                <c:pt idx="2199">
                  <c:v>36900</c:v>
                </c:pt>
                <c:pt idx="2200">
                  <c:v>36901</c:v>
                </c:pt>
                <c:pt idx="2201">
                  <c:v>36902</c:v>
                </c:pt>
                <c:pt idx="2202">
                  <c:v>36903</c:v>
                </c:pt>
                <c:pt idx="2203">
                  <c:v>36904</c:v>
                </c:pt>
                <c:pt idx="2204">
                  <c:v>36905</c:v>
                </c:pt>
                <c:pt idx="2205">
                  <c:v>36906</c:v>
                </c:pt>
                <c:pt idx="2206">
                  <c:v>36907</c:v>
                </c:pt>
                <c:pt idx="2207">
                  <c:v>36908</c:v>
                </c:pt>
                <c:pt idx="2208">
                  <c:v>36909</c:v>
                </c:pt>
                <c:pt idx="2209">
                  <c:v>36910</c:v>
                </c:pt>
                <c:pt idx="2210">
                  <c:v>36911</c:v>
                </c:pt>
                <c:pt idx="2211">
                  <c:v>36912</c:v>
                </c:pt>
                <c:pt idx="2212">
                  <c:v>36913</c:v>
                </c:pt>
                <c:pt idx="2213">
                  <c:v>36914</c:v>
                </c:pt>
                <c:pt idx="2214">
                  <c:v>36915</c:v>
                </c:pt>
                <c:pt idx="2215">
                  <c:v>36916</c:v>
                </c:pt>
                <c:pt idx="2216">
                  <c:v>36917</c:v>
                </c:pt>
                <c:pt idx="2217">
                  <c:v>36918</c:v>
                </c:pt>
                <c:pt idx="2218">
                  <c:v>36919</c:v>
                </c:pt>
                <c:pt idx="2219">
                  <c:v>36920</c:v>
                </c:pt>
                <c:pt idx="2220">
                  <c:v>36921</c:v>
                </c:pt>
                <c:pt idx="2221">
                  <c:v>36922</c:v>
                </c:pt>
                <c:pt idx="2222">
                  <c:v>36923</c:v>
                </c:pt>
                <c:pt idx="2223">
                  <c:v>36924</c:v>
                </c:pt>
                <c:pt idx="2224">
                  <c:v>36925</c:v>
                </c:pt>
                <c:pt idx="2225">
                  <c:v>36926</c:v>
                </c:pt>
                <c:pt idx="2226">
                  <c:v>36927</c:v>
                </c:pt>
                <c:pt idx="2227">
                  <c:v>36928</c:v>
                </c:pt>
                <c:pt idx="2228">
                  <c:v>36929</c:v>
                </c:pt>
                <c:pt idx="2229">
                  <c:v>36930</c:v>
                </c:pt>
                <c:pt idx="2230">
                  <c:v>36931</c:v>
                </c:pt>
                <c:pt idx="2231">
                  <c:v>36932</c:v>
                </c:pt>
                <c:pt idx="2232">
                  <c:v>36933</c:v>
                </c:pt>
                <c:pt idx="2233">
                  <c:v>36934</c:v>
                </c:pt>
                <c:pt idx="2234">
                  <c:v>36935</c:v>
                </c:pt>
                <c:pt idx="2235">
                  <c:v>36936</c:v>
                </c:pt>
                <c:pt idx="2236">
                  <c:v>36937</c:v>
                </c:pt>
                <c:pt idx="2237">
                  <c:v>36938</c:v>
                </c:pt>
                <c:pt idx="2238">
                  <c:v>36939</c:v>
                </c:pt>
                <c:pt idx="2239">
                  <c:v>36940</c:v>
                </c:pt>
                <c:pt idx="2240">
                  <c:v>36941</c:v>
                </c:pt>
                <c:pt idx="2241">
                  <c:v>36942</c:v>
                </c:pt>
                <c:pt idx="2242">
                  <c:v>36943</c:v>
                </c:pt>
                <c:pt idx="2243">
                  <c:v>36944</c:v>
                </c:pt>
                <c:pt idx="2244">
                  <c:v>36945</c:v>
                </c:pt>
                <c:pt idx="2245">
                  <c:v>36946</c:v>
                </c:pt>
                <c:pt idx="2246">
                  <c:v>36947</c:v>
                </c:pt>
                <c:pt idx="2247">
                  <c:v>36948</c:v>
                </c:pt>
                <c:pt idx="2248">
                  <c:v>36949</c:v>
                </c:pt>
                <c:pt idx="2249">
                  <c:v>36950</c:v>
                </c:pt>
                <c:pt idx="2250">
                  <c:v>36951</c:v>
                </c:pt>
                <c:pt idx="2251">
                  <c:v>36952</c:v>
                </c:pt>
                <c:pt idx="2252">
                  <c:v>36953</c:v>
                </c:pt>
                <c:pt idx="2253">
                  <c:v>36954</c:v>
                </c:pt>
                <c:pt idx="2254">
                  <c:v>36955</c:v>
                </c:pt>
                <c:pt idx="2255">
                  <c:v>36956</c:v>
                </c:pt>
                <c:pt idx="2256">
                  <c:v>36957</c:v>
                </c:pt>
                <c:pt idx="2257">
                  <c:v>36958</c:v>
                </c:pt>
                <c:pt idx="2258">
                  <c:v>36959</c:v>
                </c:pt>
                <c:pt idx="2259">
                  <c:v>36960</c:v>
                </c:pt>
                <c:pt idx="2260">
                  <c:v>36961</c:v>
                </c:pt>
                <c:pt idx="2261">
                  <c:v>36962</c:v>
                </c:pt>
                <c:pt idx="2262">
                  <c:v>36963</c:v>
                </c:pt>
                <c:pt idx="2263">
                  <c:v>36964</c:v>
                </c:pt>
                <c:pt idx="2264">
                  <c:v>36965</c:v>
                </c:pt>
                <c:pt idx="2265">
                  <c:v>36966</c:v>
                </c:pt>
                <c:pt idx="2266">
                  <c:v>36967</c:v>
                </c:pt>
                <c:pt idx="2267">
                  <c:v>36968</c:v>
                </c:pt>
                <c:pt idx="2268">
                  <c:v>36969</c:v>
                </c:pt>
                <c:pt idx="2269">
                  <c:v>36970</c:v>
                </c:pt>
                <c:pt idx="2270">
                  <c:v>36971</c:v>
                </c:pt>
                <c:pt idx="2271">
                  <c:v>36972</c:v>
                </c:pt>
                <c:pt idx="2272">
                  <c:v>36973</c:v>
                </c:pt>
                <c:pt idx="2273">
                  <c:v>36974</c:v>
                </c:pt>
                <c:pt idx="2274">
                  <c:v>36975</c:v>
                </c:pt>
                <c:pt idx="2275">
                  <c:v>36976</c:v>
                </c:pt>
                <c:pt idx="2276">
                  <c:v>36977</c:v>
                </c:pt>
                <c:pt idx="2277">
                  <c:v>36978</c:v>
                </c:pt>
                <c:pt idx="2278">
                  <c:v>36979</c:v>
                </c:pt>
                <c:pt idx="2279">
                  <c:v>36980</c:v>
                </c:pt>
                <c:pt idx="2280">
                  <c:v>36981</c:v>
                </c:pt>
                <c:pt idx="2281">
                  <c:v>36982</c:v>
                </c:pt>
                <c:pt idx="2282">
                  <c:v>36983</c:v>
                </c:pt>
                <c:pt idx="2283">
                  <c:v>36984</c:v>
                </c:pt>
                <c:pt idx="2284">
                  <c:v>36985</c:v>
                </c:pt>
                <c:pt idx="2285">
                  <c:v>36986</c:v>
                </c:pt>
                <c:pt idx="2286">
                  <c:v>36987</c:v>
                </c:pt>
                <c:pt idx="2287">
                  <c:v>36988</c:v>
                </c:pt>
                <c:pt idx="2288">
                  <c:v>36989</c:v>
                </c:pt>
                <c:pt idx="2289">
                  <c:v>36990</c:v>
                </c:pt>
                <c:pt idx="2290">
                  <c:v>36991</c:v>
                </c:pt>
                <c:pt idx="2291">
                  <c:v>36992</c:v>
                </c:pt>
                <c:pt idx="2292">
                  <c:v>36993</c:v>
                </c:pt>
                <c:pt idx="2293">
                  <c:v>36994</c:v>
                </c:pt>
                <c:pt idx="2294">
                  <c:v>36995</c:v>
                </c:pt>
                <c:pt idx="2295">
                  <c:v>36996</c:v>
                </c:pt>
                <c:pt idx="2296">
                  <c:v>36997</c:v>
                </c:pt>
                <c:pt idx="2297">
                  <c:v>36998</c:v>
                </c:pt>
                <c:pt idx="2298">
                  <c:v>36999</c:v>
                </c:pt>
                <c:pt idx="2299">
                  <c:v>37000</c:v>
                </c:pt>
                <c:pt idx="2300">
                  <c:v>37001</c:v>
                </c:pt>
                <c:pt idx="2301">
                  <c:v>37002</c:v>
                </c:pt>
                <c:pt idx="2302">
                  <c:v>37003</c:v>
                </c:pt>
                <c:pt idx="2303">
                  <c:v>37004</c:v>
                </c:pt>
                <c:pt idx="2304">
                  <c:v>37005</c:v>
                </c:pt>
                <c:pt idx="2305">
                  <c:v>37006</c:v>
                </c:pt>
                <c:pt idx="2306">
                  <c:v>37007</c:v>
                </c:pt>
                <c:pt idx="2307">
                  <c:v>37008</c:v>
                </c:pt>
                <c:pt idx="2308">
                  <c:v>37009</c:v>
                </c:pt>
                <c:pt idx="2309">
                  <c:v>37010</c:v>
                </c:pt>
                <c:pt idx="2310">
                  <c:v>37011</c:v>
                </c:pt>
                <c:pt idx="2311">
                  <c:v>37012</c:v>
                </c:pt>
                <c:pt idx="2312">
                  <c:v>37013</c:v>
                </c:pt>
                <c:pt idx="2313">
                  <c:v>37014</c:v>
                </c:pt>
                <c:pt idx="2314">
                  <c:v>37015</c:v>
                </c:pt>
                <c:pt idx="2315">
                  <c:v>37016</c:v>
                </c:pt>
                <c:pt idx="2316">
                  <c:v>37017</c:v>
                </c:pt>
                <c:pt idx="2317">
                  <c:v>37018</c:v>
                </c:pt>
                <c:pt idx="2318">
                  <c:v>37019</c:v>
                </c:pt>
                <c:pt idx="2319">
                  <c:v>37020</c:v>
                </c:pt>
                <c:pt idx="2320">
                  <c:v>37021</c:v>
                </c:pt>
                <c:pt idx="2321">
                  <c:v>37022</c:v>
                </c:pt>
                <c:pt idx="2322">
                  <c:v>37023</c:v>
                </c:pt>
                <c:pt idx="2323">
                  <c:v>37024</c:v>
                </c:pt>
                <c:pt idx="2324">
                  <c:v>37025</c:v>
                </c:pt>
                <c:pt idx="2325">
                  <c:v>37026</c:v>
                </c:pt>
                <c:pt idx="2326">
                  <c:v>37027</c:v>
                </c:pt>
                <c:pt idx="2327">
                  <c:v>37028</c:v>
                </c:pt>
                <c:pt idx="2328">
                  <c:v>37029</c:v>
                </c:pt>
                <c:pt idx="2329">
                  <c:v>37030</c:v>
                </c:pt>
                <c:pt idx="2330">
                  <c:v>37031</c:v>
                </c:pt>
                <c:pt idx="2331">
                  <c:v>37032</c:v>
                </c:pt>
                <c:pt idx="2332">
                  <c:v>37033</c:v>
                </c:pt>
                <c:pt idx="2333">
                  <c:v>37034</c:v>
                </c:pt>
                <c:pt idx="2334">
                  <c:v>37035</c:v>
                </c:pt>
                <c:pt idx="2335">
                  <c:v>37036</c:v>
                </c:pt>
                <c:pt idx="2336">
                  <c:v>37037</c:v>
                </c:pt>
                <c:pt idx="2337">
                  <c:v>37038</c:v>
                </c:pt>
                <c:pt idx="2338">
                  <c:v>37039</c:v>
                </c:pt>
                <c:pt idx="2339">
                  <c:v>37040</c:v>
                </c:pt>
                <c:pt idx="2340">
                  <c:v>37041</c:v>
                </c:pt>
                <c:pt idx="2341">
                  <c:v>37042</c:v>
                </c:pt>
                <c:pt idx="2342">
                  <c:v>37043</c:v>
                </c:pt>
                <c:pt idx="2343">
                  <c:v>37044</c:v>
                </c:pt>
                <c:pt idx="2344">
                  <c:v>37045</c:v>
                </c:pt>
                <c:pt idx="2345">
                  <c:v>37046</c:v>
                </c:pt>
                <c:pt idx="2346">
                  <c:v>37047</c:v>
                </c:pt>
                <c:pt idx="2347">
                  <c:v>37048</c:v>
                </c:pt>
                <c:pt idx="2348">
                  <c:v>37049</c:v>
                </c:pt>
                <c:pt idx="2349">
                  <c:v>37050</c:v>
                </c:pt>
                <c:pt idx="2350">
                  <c:v>37051</c:v>
                </c:pt>
                <c:pt idx="2351">
                  <c:v>37052</c:v>
                </c:pt>
                <c:pt idx="2352">
                  <c:v>37053</c:v>
                </c:pt>
                <c:pt idx="2353">
                  <c:v>37054</c:v>
                </c:pt>
                <c:pt idx="2354">
                  <c:v>37055</c:v>
                </c:pt>
                <c:pt idx="2355">
                  <c:v>37056</c:v>
                </c:pt>
                <c:pt idx="2356">
                  <c:v>37057</c:v>
                </c:pt>
                <c:pt idx="2357">
                  <c:v>37058</c:v>
                </c:pt>
                <c:pt idx="2358">
                  <c:v>37059</c:v>
                </c:pt>
                <c:pt idx="2359">
                  <c:v>37060</c:v>
                </c:pt>
                <c:pt idx="2360">
                  <c:v>37061</c:v>
                </c:pt>
                <c:pt idx="2361">
                  <c:v>37062</c:v>
                </c:pt>
                <c:pt idx="2362">
                  <c:v>37063</c:v>
                </c:pt>
                <c:pt idx="2363">
                  <c:v>37064</c:v>
                </c:pt>
                <c:pt idx="2364">
                  <c:v>37065</c:v>
                </c:pt>
                <c:pt idx="2365">
                  <c:v>37066</c:v>
                </c:pt>
                <c:pt idx="2366">
                  <c:v>37067</c:v>
                </c:pt>
                <c:pt idx="2367">
                  <c:v>37068</c:v>
                </c:pt>
                <c:pt idx="2368">
                  <c:v>37069</c:v>
                </c:pt>
                <c:pt idx="2369">
                  <c:v>37070</c:v>
                </c:pt>
                <c:pt idx="2370">
                  <c:v>37071</c:v>
                </c:pt>
                <c:pt idx="2371">
                  <c:v>37072</c:v>
                </c:pt>
                <c:pt idx="2372">
                  <c:v>37073</c:v>
                </c:pt>
                <c:pt idx="2373">
                  <c:v>37074</c:v>
                </c:pt>
                <c:pt idx="2374">
                  <c:v>37075</c:v>
                </c:pt>
                <c:pt idx="2375">
                  <c:v>37076</c:v>
                </c:pt>
                <c:pt idx="2376">
                  <c:v>37077</c:v>
                </c:pt>
                <c:pt idx="2377">
                  <c:v>37078</c:v>
                </c:pt>
                <c:pt idx="2378">
                  <c:v>37079</c:v>
                </c:pt>
                <c:pt idx="2379">
                  <c:v>37080</c:v>
                </c:pt>
                <c:pt idx="2380">
                  <c:v>37081</c:v>
                </c:pt>
                <c:pt idx="2381">
                  <c:v>37082</c:v>
                </c:pt>
                <c:pt idx="2382">
                  <c:v>37083</c:v>
                </c:pt>
                <c:pt idx="2383">
                  <c:v>37084</c:v>
                </c:pt>
                <c:pt idx="2384">
                  <c:v>37085</c:v>
                </c:pt>
                <c:pt idx="2385">
                  <c:v>37086</c:v>
                </c:pt>
                <c:pt idx="2386">
                  <c:v>37087</c:v>
                </c:pt>
                <c:pt idx="2387">
                  <c:v>37088</c:v>
                </c:pt>
                <c:pt idx="2388">
                  <c:v>37089</c:v>
                </c:pt>
                <c:pt idx="2389">
                  <c:v>37090</c:v>
                </c:pt>
                <c:pt idx="2390">
                  <c:v>37091</c:v>
                </c:pt>
                <c:pt idx="2391">
                  <c:v>37092</c:v>
                </c:pt>
                <c:pt idx="2392">
                  <c:v>37093</c:v>
                </c:pt>
                <c:pt idx="2393">
                  <c:v>37094</c:v>
                </c:pt>
                <c:pt idx="2394">
                  <c:v>37095</c:v>
                </c:pt>
                <c:pt idx="2395">
                  <c:v>37096</c:v>
                </c:pt>
                <c:pt idx="2396">
                  <c:v>37097</c:v>
                </c:pt>
                <c:pt idx="2397">
                  <c:v>37098</c:v>
                </c:pt>
                <c:pt idx="2398">
                  <c:v>37099</c:v>
                </c:pt>
                <c:pt idx="2399">
                  <c:v>37100</c:v>
                </c:pt>
                <c:pt idx="2400">
                  <c:v>37101</c:v>
                </c:pt>
                <c:pt idx="2401">
                  <c:v>37102</c:v>
                </c:pt>
                <c:pt idx="2402">
                  <c:v>37103</c:v>
                </c:pt>
                <c:pt idx="2403">
                  <c:v>37104</c:v>
                </c:pt>
                <c:pt idx="2404">
                  <c:v>37105</c:v>
                </c:pt>
                <c:pt idx="2405">
                  <c:v>37106</c:v>
                </c:pt>
                <c:pt idx="2406">
                  <c:v>37107</c:v>
                </c:pt>
                <c:pt idx="2407">
                  <c:v>37108</c:v>
                </c:pt>
                <c:pt idx="2408">
                  <c:v>37109</c:v>
                </c:pt>
                <c:pt idx="2409">
                  <c:v>37110</c:v>
                </c:pt>
                <c:pt idx="2410">
                  <c:v>37111</c:v>
                </c:pt>
                <c:pt idx="2411">
                  <c:v>37112</c:v>
                </c:pt>
                <c:pt idx="2412">
                  <c:v>37113</c:v>
                </c:pt>
                <c:pt idx="2413">
                  <c:v>37114</c:v>
                </c:pt>
                <c:pt idx="2414">
                  <c:v>37115</c:v>
                </c:pt>
                <c:pt idx="2415">
                  <c:v>37116</c:v>
                </c:pt>
                <c:pt idx="2416">
                  <c:v>37117</c:v>
                </c:pt>
                <c:pt idx="2417">
                  <c:v>37118</c:v>
                </c:pt>
                <c:pt idx="2418">
                  <c:v>37119</c:v>
                </c:pt>
                <c:pt idx="2419">
                  <c:v>37120</c:v>
                </c:pt>
                <c:pt idx="2420">
                  <c:v>37121</c:v>
                </c:pt>
                <c:pt idx="2421">
                  <c:v>37122</c:v>
                </c:pt>
                <c:pt idx="2422">
                  <c:v>37123</c:v>
                </c:pt>
                <c:pt idx="2423">
                  <c:v>37124</c:v>
                </c:pt>
                <c:pt idx="2424">
                  <c:v>37125</c:v>
                </c:pt>
                <c:pt idx="2425">
                  <c:v>37126</c:v>
                </c:pt>
                <c:pt idx="2426">
                  <c:v>37127</c:v>
                </c:pt>
                <c:pt idx="2427">
                  <c:v>37128</c:v>
                </c:pt>
                <c:pt idx="2428">
                  <c:v>37129</c:v>
                </c:pt>
                <c:pt idx="2429">
                  <c:v>37130</c:v>
                </c:pt>
                <c:pt idx="2430">
                  <c:v>37131</c:v>
                </c:pt>
                <c:pt idx="2431">
                  <c:v>37132</c:v>
                </c:pt>
                <c:pt idx="2432">
                  <c:v>37133</c:v>
                </c:pt>
                <c:pt idx="2433">
                  <c:v>37134</c:v>
                </c:pt>
                <c:pt idx="2434">
                  <c:v>37135</c:v>
                </c:pt>
                <c:pt idx="2435">
                  <c:v>37136</c:v>
                </c:pt>
                <c:pt idx="2436">
                  <c:v>37137</c:v>
                </c:pt>
                <c:pt idx="2437">
                  <c:v>37138</c:v>
                </c:pt>
                <c:pt idx="2438">
                  <c:v>37139</c:v>
                </c:pt>
                <c:pt idx="2439">
                  <c:v>37140</c:v>
                </c:pt>
                <c:pt idx="2440">
                  <c:v>37141</c:v>
                </c:pt>
                <c:pt idx="2441">
                  <c:v>37142</c:v>
                </c:pt>
                <c:pt idx="2442">
                  <c:v>37143</c:v>
                </c:pt>
                <c:pt idx="2443">
                  <c:v>37144</c:v>
                </c:pt>
                <c:pt idx="2444">
                  <c:v>37145</c:v>
                </c:pt>
                <c:pt idx="2445">
                  <c:v>37146</c:v>
                </c:pt>
                <c:pt idx="2446">
                  <c:v>37147</c:v>
                </c:pt>
                <c:pt idx="2447">
                  <c:v>37148</c:v>
                </c:pt>
                <c:pt idx="2448">
                  <c:v>37149</c:v>
                </c:pt>
                <c:pt idx="2449">
                  <c:v>37150</c:v>
                </c:pt>
                <c:pt idx="2450">
                  <c:v>37151</c:v>
                </c:pt>
                <c:pt idx="2451">
                  <c:v>37152</c:v>
                </c:pt>
                <c:pt idx="2452">
                  <c:v>37153</c:v>
                </c:pt>
                <c:pt idx="2453">
                  <c:v>37154</c:v>
                </c:pt>
                <c:pt idx="2454">
                  <c:v>37155</c:v>
                </c:pt>
                <c:pt idx="2455">
                  <c:v>37156</c:v>
                </c:pt>
                <c:pt idx="2456">
                  <c:v>37157</c:v>
                </c:pt>
                <c:pt idx="2457">
                  <c:v>37158</c:v>
                </c:pt>
                <c:pt idx="2458">
                  <c:v>37159</c:v>
                </c:pt>
                <c:pt idx="2459">
                  <c:v>37160</c:v>
                </c:pt>
                <c:pt idx="2460">
                  <c:v>37161</c:v>
                </c:pt>
                <c:pt idx="2461">
                  <c:v>37162</c:v>
                </c:pt>
                <c:pt idx="2462">
                  <c:v>37163</c:v>
                </c:pt>
                <c:pt idx="2463">
                  <c:v>37164</c:v>
                </c:pt>
                <c:pt idx="2464">
                  <c:v>37165</c:v>
                </c:pt>
                <c:pt idx="2465">
                  <c:v>37166</c:v>
                </c:pt>
                <c:pt idx="2466">
                  <c:v>37167</c:v>
                </c:pt>
                <c:pt idx="2467">
                  <c:v>37168</c:v>
                </c:pt>
                <c:pt idx="2468">
                  <c:v>37169</c:v>
                </c:pt>
                <c:pt idx="2469">
                  <c:v>37170</c:v>
                </c:pt>
                <c:pt idx="2470">
                  <c:v>37171</c:v>
                </c:pt>
                <c:pt idx="2471">
                  <c:v>37172</c:v>
                </c:pt>
                <c:pt idx="2472">
                  <c:v>37173</c:v>
                </c:pt>
                <c:pt idx="2473">
                  <c:v>37174</c:v>
                </c:pt>
                <c:pt idx="2474">
                  <c:v>37175</c:v>
                </c:pt>
                <c:pt idx="2475">
                  <c:v>37176</c:v>
                </c:pt>
                <c:pt idx="2476">
                  <c:v>37177</c:v>
                </c:pt>
                <c:pt idx="2477">
                  <c:v>37178</c:v>
                </c:pt>
                <c:pt idx="2478">
                  <c:v>37179</c:v>
                </c:pt>
                <c:pt idx="2479">
                  <c:v>37180</c:v>
                </c:pt>
                <c:pt idx="2480">
                  <c:v>37181</c:v>
                </c:pt>
                <c:pt idx="2481">
                  <c:v>37182</c:v>
                </c:pt>
                <c:pt idx="2482">
                  <c:v>37183</c:v>
                </c:pt>
                <c:pt idx="2483">
                  <c:v>37184</c:v>
                </c:pt>
                <c:pt idx="2484">
                  <c:v>37185</c:v>
                </c:pt>
                <c:pt idx="2485">
                  <c:v>37186</c:v>
                </c:pt>
                <c:pt idx="2486">
                  <c:v>37187</c:v>
                </c:pt>
                <c:pt idx="2487">
                  <c:v>37188</c:v>
                </c:pt>
                <c:pt idx="2488">
                  <c:v>37189</c:v>
                </c:pt>
                <c:pt idx="2489">
                  <c:v>37190</c:v>
                </c:pt>
                <c:pt idx="2490">
                  <c:v>37191</c:v>
                </c:pt>
                <c:pt idx="2491">
                  <c:v>37192</c:v>
                </c:pt>
                <c:pt idx="2492">
                  <c:v>37193</c:v>
                </c:pt>
                <c:pt idx="2493">
                  <c:v>37194</c:v>
                </c:pt>
                <c:pt idx="2494">
                  <c:v>37195</c:v>
                </c:pt>
                <c:pt idx="2495">
                  <c:v>37196</c:v>
                </c:pt>
                <c:pt idx="2496">
                  <c:v>37197</c:v>
                </c:pt>
                <c:pt idx="2497">
                  <c:v>37198</c:v>
                </c:pt>
                <c:pt idx="2498">
                  <c:v>37199</c:v>
                </c:pt>
                <c:pt idx="2499">
                  <c:v>37200</c:v>
                </c:pt>
                <c:pt idx="2500">
                  <c:v>37201</c:v>
                </c:pt>
                <c:pt idx="2501">
                  <c:v>37202</c:v>
                </c:pt>
                <c:pt idx="2502">
                  <c:v>37203</c:v>
                </c:pt>
                <c:pt idx="2503">
                  <c:v>37204</c:v>
                </c:pt>
                <c:pt idx="2504">
                  <c:v>37205</c:v>
                </c:pt>
                <c:pt idx="2505">
                  <c:v>37206</c:v>
                </c:pt>
                <c:pt idx="2506">
                  <c:v>37207</c:v>
                </c:pt>
                <c:pt idx="2507">
                  <c:v>37208</c:v>
                </c:pt>
                <c:pt idx="2508">
                  <c:v>37209</c:v>
                </c:pt>
                <c:pt idx="2509">
                  <c:v>37210</c:v>
                </c:pt>
                <c:pt idx="2510">
                  <c:v>37211</c:v>
                </c:pt>
                <c:pt idx="2511">
                  <c:v>37212</c:v>
                </c:pt>
                <c:pt idx="2512">
                  <c:v>37213</c:v>
                </c:pt>
                <c:pt idx="2513">
                  <c:v>37214</c:v>
                </c:pt>
                <c:pt idx="2514">
                  <c:v>37215</c:v>
                </c:pt>
                <c:pt idx="2515">
                  <c:v>37216</c:v>
                </c:pt>
                <c:pt idx="2516">
                  <c:v>37217</c:v>
                </c:pt>
                <c:pt idx="2517">
                  <c:v>37218</c:v>
                </c:pt>
                <c:pt idx="2518">
                  <c:v>37219</c:v>
                </c:pt>
                <c:pt idx="2519">
                  <c:v>37220</c:v>
                </c:pt>
                <c:pt idx="2520">
                  <c:v>37221</c:v>
                </c:pt>
                <c:pt idx="2521">
                  <c:v>37222</c:v>
                </c:pt>
                <c:pt idx="2522">
                  <c:v>37223</c:v>
                </c:pt>
                <c:pt idx="2523">
                  <c:v>37224</c:v>
                </c:pt>
                <c:pt idx="2524">
                  <c:v>37225</c:v>
                </c:pt>
                <c:pt idx="2525">
                  <c:v>37226</c:v>
                </c:pt>
                <c:pt idx="2526">
                  <c:v>37227</c:v>
                </c:pt>
                <c:pt idx="2527">
                  <c:v>37228</c:v>
                </c:pt>
                <c:pt idx="2528">
                  <c:v>37229</c:v>
                </c:pt>
                <c:pt idx="2529">
                  <c:v>37230</c:v>
                </c:pt>
                <c:pt idx="2530">
                  <c:v>37231</c:v>
                </c:pt>
                <c:pt idx="2531">
                  <c:v>37232</c:v>
                </c:pt>
                <c:pt idx="2532">
                  <c:v>37233</c:v>
                </c:pt>
                <c:pt idx="2533">
                  <c:v>37234</c:v>
                </c:pt>
                <c:pt idx="2534">
                  <c:v>37235</c:v>
                </c:pt>
                <c:pt idx="2535">
                  <c:v>37236</c:v>
                </c:pt>
                <c:pt idx="2536">
                  <c:v>37237</c:v>
                </c:pt>
                <c:pt idx="2537">
                  <c:v>37238</c:v>
                </c:pt>
                <c:pt idx="2538">
                  <c:v>37239</c:v>
                </c:pt>
                <c:pt idx="2539">
                  <c:v>37240</c:v>
                </c:pt>
                <c:pt idx="2540">
                  <c:v>37241</c:v>
                </c:pt>
                <c:pt idx="2541">
                  <c:v>37242</c:v>
                </c:pt>
                <c:pt idx="2542">
                  <c:v>37243</c:v>
                </c:pt>
                <c:pt idx="2543">
                  <c:v>37244</c:v>
                </c:pt>
                <c:pt idx="2544">
                  <c:v>37245</c:v>
                </c:pt>
                <c:pt idx="2545">
                  <c:v>37246</c:v>
                </c:pt>
                <c:pt idx="2546">
                  <c:v>37247</c:v>
                </c:pt>
                <c:pt idx="2547">
                  <c:v>37248</c:v>
                </c:pt>
                <c:pt idx="2548">
                  <c:v>37249</c:v>
                </c:pt>
                <c:pt idx="2549">
                  <c:v>37250</c:v>
                </c:pt>
                <c:pt idx="2550">
                  <c:v>37251</c:v>
                </c:pt>
                <c:pt idx="2551">
                  <c:v>37252</c:v>
                </c:pt>
                <c:pt idx="2552">
                  <c:v>37253</c:v>
                </c:pt>
                <c:pt idx="2553">
                  <c:v>37254</c:v>
                </c:pt>
                <c:pt idx="2554">
                  <c:v>37255</c:v>
                </c:pt>
                <c:pt idx="2555">
                  <c:v>37256</c:v>
                </c:pt>
                <c:pt idx="2556">
                  <c:v>37257</c:v>
                </c:pt>
                <c:pt idx="2557">
                  <c:v>37258</c:v>
                </c:pt>
                <c:pt idx="2558">
                  <c:v>37259</c:v>
                </c:pt>
                <c:pt idx="2559">
                  <c:v>37260</c:v>
                </c:pt>
                <c:pt idx="2560">
                  <c:v>37261</c:v>
                </c:pt>
                <c:pt idx="2561">
                  <c:v>37262</c:v>
                </c:pt>
                <c:pt idx="2562">
                  <c:v>37263</c:v>
                </c:pt>
                <c:pt idx="2563">
                  <c:v>37264</c:v>
                </c:pt>
                <c:pt idx="2564">
                  <c:v>37265</c:v>
                </c:pt>
                <c:pt idx="2565">
                  <c:v>37266</c:v>
                </c:pt>
                <c:pt idx="2566">
                  <c:v>37267</c:v>
                </c:pt>
                <c:pt idx="2567">
                  <c:v>37268</c:v>
                </c:pt>
                <c:pt idx="2568">
                  <c:v>37269</c:v>
                </c:pt>
                <c:pt idx="2569">
                  <c:v>37270</c:v>
                </c:pt>
                <c:pt idx="2570">
                  <c:v>37271</c:v>
                </c:pt>
                <c:pt idx="2571">
                  <c:v>37272</c:v>
                </c:pt>
                <c:pt idx="2572">
                  <c:v>37273</c:v>
                </c:pt>
                <c:pt idx="2573">
                  <c:v>37274</c:v>
                </c:pt>
                <c:pt idx="2574">
                  <c:v>37275</c:v>
                </c:pt>
                <c:pt idx="2575">
                  <c:v>37276</c:v>
                </c:pt>
                <c:pt idx="2576">
                  <c:v>37277</c:v>
                </c:pt>
                <c:pt idx="2577">
                  <c:v>37278</c:v>
                </c:pt>
                <c:pt idx="2578">
                  <c:v>37279</c:v>
                </c:pt>
                <c:pt idx="2579">
                  <c:v>37280</c:v>
                </c:pt>
                <c:pt idx="2580">
                  <c:v>37281</c:v>
                </c:pt>
                <c:pt idx="2581">
                  <c:v>37282</c:v>
                </c:pt>
                <c:pt idx="2582">
                  <c:v>37283</c:v>
                </c:pt>
                <c:pt idx="2583">
                  <c:v>37284</c:v>
                </c:pt>
                <c:pt idx="2584">
                  <c:v>37285</c:v>
                </c:pt>
                <c:pt idx="2585">
                  <c:v>37286</c:v>
                </c:pt>
                <c:pt idx="2586">
                  <c:v>37287</c:v>
                </c:pt>
                <c:pt idx="2587">
                  <c:v>37288</c:v>
                </c:pt>
                <c:pt idx="2588">
                  <c:v>37289</c:v>
                </c:pt>
                <c:pt idx="2589">
                  <c:v>37290</c:v>
                </c:pt>
                <c:pt idx="2590">
                  <c:v>37291</c:v>
                </c:pt>
                <c:pt idx="2591">
                  <c:v>37292</c:v>
                </c:pt>
                <c:pt idx="2592">
                  <c:v>37293</c:v>
                </c:pt>
                <c:pt idx="2593">
                  <c:v>37294</c:v>
                </c:pt>
                <c:pt idx="2594">
                  <c:v>37295</c:v>
                </c:pt>
                <c:pt idx="2595">
                  <c:v>37296</c:v>
                </c:pt>
                <c:pt idx="2596">
                  <c:v>37297</c:v>
                </c:pt>
                <c:pt idx="2597">
                  <c:v>37298</c:v>
                </c:pt>
                <c:pt idx="2598">
                  <c:v>37299</c:v>
                </c:pt>
                <c:pt idx="2599">
                  <c:v>37300</c:v>
                </c:pt>
                <c:pt idx="2600">
                  <c:v>37301</c:v>
                </c:pt>
                <c:pt idx="2601">
                  <c:v>37302</c:v>
                </c:pt>
                <c:pt idx="2602">
                  <c:v>37303</c:v>
                </c:pt>
                <c:pt idx="2603">
                  <c:v>37304</c:v>
                </c:pt>
                <c:pt idx="2604">
                  <c:v>37305</c:v>
                </c:pt>
                <c:pt idx="2605">
                  <c:v>37306</c:v>
                </c:pt>
                <c:pt idx="2606">
                  <c:v>37307</c:v>
                </c:pt>
                <c:pt idx="2607">
                  <c:v>37308</c:v>
                </c:pt>
                <c:pt idx="2608">
                  <c:v>37309</c:v>
                </c:pt>
                <c:pt idx="2609">
                  <c:v>37310</c:v>
                </c:pt>
                <c:pt idx="2610">
                  <c:v>37311</c:v>
                </c:pt>
                <c:pt idx="2611">
                  <c:v>37312</c:v>
                </c:pt>
                <c:pt idx="2612">
                  <c:v>37313</c:v>
                </c:pt>
                <c:pt idx="2613">
                  <c:v>37314</c:v>
                </c:pt>
                <c:pt idx="2614">
                  <c:v>37315</c:v>
                </c:pt>
                <c:pt idx="2615">
                  <c:v>37316</c:v>
                </c:pt>
                <c:pt idx="2616">
                  <c:v>37317</c:v>
                </c:pt>
                <c:pt idx="2617">
                  <c:v>37318</c:v>
                </c:pt>
                <c:pt idx="2618">
                  <c:v>37319</c:v>
                </c:pt>
                <c:pt idx="2619">
                  <c:v>37320</c:v>
                </c:pt>
                <c:pt idx="2620">
                  <c:v>37321</c:v>
                </c:pt>
                <c:pt idx="2621">
                  <c:v>37322</c:v>
                </c:pt>
                <c:pt idx="2622">
                  <c:v>37323</c:v>
                </c:pt>
                <c:pt idx="2623">
                  <c:v>37324</c:v>
                </c:pt>
                <c:pt idx="2624">
                  <c:v>37325</c:v>
                </c:pt>
                <c:pt idx="2625">
                  <c:v>37326</c:v>
                </c:pt>
                <c:pt idx="2626">
                  <c:v>37327</c:v>
                </c:pt>
                <c:pt idx="2627">
                  <c:v>37328</c:v>
                </c:pt>
                <c:pt idx="2628">
                  <c:v>37329</c:v>
                </c:pt>
                <c:pt idx="2629">
                  <c:v>37330</c:v>
                </c:pt>
                <c:pt idx="2630">
                  <c:v>37331</c:v>
                </c:pt>
                <c:pt idx="2631">
                  <c:v>37332</c:v>
                </c:pt>
                <c:pt idx="2632">
                  <c:v>37333</c:v>
                </c:pt>
                <c:pt idx="2633">
                  <c:v>37334</c:v>
                </c:pt>
                <c:pt idx="2634">
                  <c:v>37335</c:v>
                </c:pt>
                <c:pt idx="2635">
                  <c:v>37336</c:v>
                </c:pt>
                <c:pt idx="2636">
                  <c:v>37337</c:v>
                </c:pt>
                <c:pt idx="2637">
                  <c:v>37338</c:v>
                </c:pt>
                <c:pt idx="2638">
                  <c:v>37339</c:v>
                </c:pt>
                <c:pt idx="2639">
                  <c:v>37340</c:v>
                </c:pt>
                <c:pt idx="2640">
                  <c:v>37341</c:v>
                </c:pt>
                <c:pt idx="2641">
                  <c:v>37342</c:v>
                </c:pt>
                <c:pt idx="2642">
                  <c:v>37343</c:v>
                </c:pt>
                <c:pt idx="2643">
                  <c:v>37344</c:v>
                </c:pt>
                <c:pt idx="2644">
                  <c:v>37345</c:v>
                </c:pt>
                <c:pt idx="2645">
                  <c:v>37346</c:v>
                </c:pt>
                <c:pt idx="2646">
                  <c:v>37347</c:v>
                </c:pt>
                <c:pt idx="2647">
                  <c:v>37348</c:v>
                </c:pt>
                <c:pt idx="2648">
                  <c:v>37349</c:v>
                </c:pt>
                <c:pt idx="2649">
                  <c:v>37350</c:v>
                </c:pt>
                <c:pt idx="2650">
                  <c:v>37351</c:v>
                </c:pt>
                <c:pt idx="2651">
                  <c:v>37352</c:v>
                </c:pt>
                <c:pt idx="2652">
                  <c:v>37353</c:v>
                </c:pt>
                <c:pt idx="2653">
                  <c:v>37354</c:v>
                </c:pt>
                <c:pt idx="2654">
                  <c:v>37355</c:v>
                </c:pt>
                <c:pt idx="2655">
                  <c:v>37356</c:v>
                </c:pt>
                <c:pt idx="2656">
                  <c:v>37357</c:v>
                </c:pt>
                <c:pt idx="2657">
                  <c:v>37358</c:v>
                </c:pt>
                <c:pt idx="2658">
                  <c:v>37359</c:v>
                </c:pt>
                <c:pt idx="2659">
                  <c:v>37360</c:v>
                </c:pt>
                <c:pt idx="2660">
                  <c:v>37361</c:v>
                </c:pt>
                <c:pt idx="2661">
                  <c:v>37362</c:v>
                </c:pt>
                <c:pt idx="2662">
                  <c:v>37363</c:v>
                </c:pt>
                <c:pt idx="2663">
                  <c:v>37364</c:v>
                </c:pt>
                <c:pt idx="2664">
                  <c:v>37365</c:v>
                </c:pt>
                <c:pt idx="2665">
                  <c:v>37366</c:v>
                </c:pt>
                <c:pt idx="2666">
                  <c:v>37367</c:v>
                </c:pt>
                <c:pt idx="2667">
                  <c:v>37368</c:v>
                </c:pt>
                <c:pt idx="2668">
                  <c:v>37369</c:v>
                </c:pt>
                <c:pt idx="2669">
                  <c:v>37370</c:v>
                </c:pt>
                <c:pt idx="2670">
                  <c:v>37371</c:v>
                </c:pt>
                <c:pt idx="2671">
                  <c:v>37372</c:v>
                </c:pt>
                <c:pt idx="2672">
                  <c:v>37373</c:v>
                </c:pt>
                <c:pt idx="2673">
                  <c:v>37374</c:v>
                </c:pt>
                <c:pt idx="2674">
                  <c:v>37375</c:v>
                </c:pt>
                <c:pt idx="2675">
                  <c:v>37376</c:v>
                </c:pt>
                <c:pt idx="2676">
                  <c:v>37377</c:v>
                </c:pt>
                <c:pt idx="2677">
                  <c:v>37378</c:v>
                </c:pt>
                <c:pt idx="2678">
                  <c:v>37379</c:v>
                </c:pt>
                <c:pt idx="2679">
                  <c:v>37380</c:v>
                </c:pt>
                <c:pt idx="2680">
                  <c:v>37381</c:v>
                </c:pt>
                <c:pt idx="2681">
                  <c:v>37382</c:v>
                </c:pt>
                <c:pt idx="2682">
                  <c:v>37383</c:v>
                </c:pt>
                <c:pt idx="2683">
                  <c:v>37384</c:v>
                </c:pt>
                <c:pt idx="2684">
                  <c:v>37385</c:v>
                </c:pt>
                <c:pt idx="2685">
                  <c:v>37386</c:v>
                </c:pt>
                <c:pt idx="2686">
                  <c:v>37387</c:v>
                </c:pt>
                <c:pt idx="2687">
                  <c:v>37388</c:v>
                </c:pt>
                <c:pt idx="2688">
                  <c:v>37389</c:v>
                </c:pt>
                <c:pt idx="2689">
                  <c:v>37390</c:v>
                </c:pt>
                <c:pt idx="2690">
                  <c:v>37391</c:v>
                </c:pt>
                <c:pt idx="2691">
                  <c:v>37392</c:v>
                </c:pt>
                <c:pt idx="2692">
                  <c:v>37393</c:v>
                </c:pt>
                <c:pt idx="2693">
                  <c:v>37394</c:v>
                </c:pt>
                <c:pt idx="2694">
                  <c:v>37395</c:v>
                </c:pt>
                <c:pt idx="2695">
                  <c:v>37396</c:v>
                </c:pt>
                <c:pt idx="2696">
                  <c:v>37397</c:v>
                </c:pt>
                <c:pt idx="2697">
                  <c:v>37398</c:v>
                </c:pt>
                <c:pt idx="2698">
                  <c:v>37399</c:v>
                </c:pt>
                <c:pt idx="2699">
                  <c:v>37400</c:v>
                </c:pt>
                <c:pt idx="2700">
                  <c:v>37401</c:v>
                </c:pt>
                <c:pt idx="2701">
                  <c:v>37402</c:v>
                </c:pt>
                <c:pt idx="2702">
                  <c:v>37403</c:v>
                </c:pt>
                <c:pt idx="2703">
                  <c:v>37404</c:v>
                </c:pt>
                <c:pt idx="2704">
                  <c:v>37405</c:v>
                </c:pt>
                <c:pt idx="2705">
                  <c:v>37406</c:v>
                </c:pt>
                <c:pt idx="2706">
                  <c:v>37407</c:v>
                </c:pt>
                <c:pt idx="2707">
                  <c:v>37408</c:v>
                </c:pt>
                <c:pt idx="2708">
                  <c:v>37409</c:v>
                </c:pt>
                <c:pt idx="2709">
                  <c:v>37410</c:v>
                </c:pt>
                <c:pt idx="2710">
                  <c:v>37411</c:v>
                </c:pt>
                <c:pt idx="2711">
                  <c:v>37412</c:v>
                </c:pt>
                <c:pt idx="2712">
                  <c:v>37413</c:v>
                </c:pt>
                <c:pt idx="2713">
                  <c:v>37414</c:v>
                </c:pt>
                <c:pt idx="2714">
                  <c:v>37415</c:v>
                </c:pt>
                <c:pt idx="2715">
                  <c:v>37416</c:v>
                </c:pt>
                <c:pt idx="2716">
                  <c:v>37417</c:v>
                </c:pt>
                <c:pt idx="2717">
                  <c:v>37418</c:v>
                </c:pt>
                <c:pt idx="2718">
                  <c:v>37419</c:v>
                </c:pt>
                <c:pt idx="2719">
                  <c:v>37420</c:v>
                </c:pt>
                <c:pt idx="2720">
                  <c:v>37421</c:v>
                </c:pt>
                <c:pt idx="2721">
                  <c:v>37422</c:v>
                </c:pt>
                <c:pt idx="2722">
                  <c:v>37423</c:v>
                </c:pt>
                <c:pt idx="2723">
                  <c:v>37424</c:v>
                </c:pt>
                <c:pt idx="2724">
                  <c:v>37425</c:v>
                </c:pt>
                <c:pt idx="2725">
                  <c:v>37426</c:v>
                </c:pt>
                <c:pt idx="2726">
                  <c:v>37427</c:v>
                </c:pt>
                <c:pt idx="2727">
                  <c:v>37428</c:v>
                </c:pt>
                <c:pt idx="2728">
                  <c:v>37429</c:v>
                </c:pt>
                <c:pt idx="2729">
                  <c:v>37430</c:v>
                </c:pt>
                <c:pt idx="2730">
                  <c:v>37431</c:v>
                </c:pt>
                <c:pt idx="2731">
                  <c:v>37432</c:v>
                </c:pt>
                <c:pt idx="2732">
                  <c:v>37433</c:v>
                </c:pt>
                <c:pt idx="2733">
                  <c:v>37434</c:v>
                </c:pt>
                <c:pt idx="2734">
                  <c:v>37435</c:v>
                </c:pt>
                <c:pt idx="2735">
                  <c:v>37436</c:v>
                </c:pt>
                <c:pt idx="2736">
                  <c:v>37437</c:v>
                </c:pt>
                <c:pt idx="2737">
                  <c:v>37438</c:v>
                </c:pt>
                <c:pt idx="2738">
                  <c:v>37439</c:v>
                </c:pt>
                <c:pt idx="2739">
                  <c:v>37440</c:v>
                </c:pt>
                <c:pt idx="2740">
                  <c:v>37441</c:v>
                </c:pt>
                <c:pt idx="2741">
                  <c:v>37442</c:v>
                </c:pt>
                <c:pt idx="2742">
                  <c:v>37443</c:v>
                </c:pt>
                <c:pt idx="2743">
                  <c:v>37444</c:v>
                </c:pt>
                <c:pt idx="2744">
                  <c:v>37445</c:v>
                </c:pt>
                <c:pt idx="2745">
                  <c:v>37446</c:v>
                </c:pt>
                <c:pt idx="2746">
                  <c:v>37447</c:v>
                </c:pt>
                <c:pt idx="2747">
                  <c:v>37448</c:v>
                </c:pt>
                <c:pt idx="2748">
                  <c:v>37449</c:v>
                </c:pt>
                <c:pt idx="2749">
                  <c:v>37450</c:v>
                </c:pt>
                <c:pt idx="2750">
                  <c:v>37451</c:v>
                </c:pt>
                <c:pt idx="2751">
                  <c:v>37452</c:v>
                </c:pt>
                <c:pt idx="2752">
                  <c:v>37453</c:v>
                </c:pt>
                <c:pt idx="2753">
                  <c:v>37454</c:v>
                </c:pt>
                <c:pt idx="2754">
                  <c:v>37455</c:v>
                </c:pt>
                <c:pt idx="2755">
                  <c:v>37456</c:v>
                </c:pt>
                <c:pt idx="2756">
                  <c:v>37457</c:v>
                </c:pt>
                <c:pt idx="2757">
                  <c:v>37458</c:v>
                </c:pt>
                <c:pt idx="2758">
                  <c:v>37459</c:v>
                </c:pt>
                <c:pt idx="2759">
                  <c:v>37460</c:v>
                </c:pt>
                <c:pt idx="2760">
                  <c:v>37461</c:v>
                </c:pt>
                <c:pt idx="2761">
                  <c:v>37462</c:v>
                </c:pt>
                <c:pt idx="2762">
                  <c:v>37463</c:v>
                </c:pt>
                <c:pt idx="2763">
                  <c:v>37464</c:v>
                </c:pt>
                <c:pt idx="2764">
                  <c:v>37465</c:v>
                </c:pt>
                <c:pt idx="2765">
                  <c:v>37466</c:v>
                </c:pt>
                <c:pt idx="2766">
                  <c:v>37467</c:v>
                </c:pt>
                <c:pt idx="2767">
                  <c:v>37468</c:v>
                </c:pt>
                <c:pt idx="2768">
                  <c:v>37469</c:v>
                </c:pt>
                <c:pt idx="2769">
                  <c:v>37470</c:v>
                </c:pt>
                <c:pt idx="2770">
                  <c:v>37471</c:v>
                </c:pt>
                <c:pt idx="2771">
                  <c:v>37472</c:v>
                </c:pt>
                <c:pt idx="2772">
                  <c:v>37473</c:v>
                </c:pt>
                <c:pt idx="2773">
                  <c:v>37474</c:v>
                </c:pt>
                <c:pt idx="2774">
                  <c:v>37475</c:v>
                </c:pt>
                <c:pt idx="2775">
                  <c:v>37476</c:v>
                </c:pt>
                <c:pt idx="2776">
                  <c:v>37477</c:v>
                </c:pt>
                <c:pt idx="2777">
                  <c:v>37478</c:v>
                </c:pt>
                <c:pt idx="2778">
                  <c:v>37479</c:v>
                </c:pt>
                <c:pt idx="2779">
                  <c:v>37480</c:v>
                </c:pt>
                <c:pt idx="2780">
                  <c:v>37481</c:v>
                </c:pt>
                <c:pt idx="2781">
                  <c:v>37482</c:v>
                </c:pt>
                <c:pt idx="2782">
                  <c:v>37483</c:v>
                </c:pt>
                <c:pt idx="2783">
                  <c:v>37484</c:v>
                </c:pt>
                <c:pt idx="2784">
                  <c:v>37485</c:v>
                </c:pt>
                <c:pt idx="2785">
                  <c:v>37486</c:v>
                </c:pt>
                <c:pt idx="2786">
                  <c:v>37487</c:v>
                </c:pt>
                <c:pt idx="2787">
                  <c:v>37488</c:v>
                </c:pt>
                <c:pt idx="2788">
                  <c:v>37489</c:v>
                </c:pt>
                <c:pt idx="2789">
                  <c:v>37490</c:v>
                </c:pt>
                <c:pt idx="2790">
                  <c:v>37491</c:v>
                </c:pt>
                <c:pt idx="2791">
                  <c:v>37492</c:v>
                </c:pt>
                <c:pt idx="2792">
                  <c:v>37493</c:v>
                </c:pt>
                <c:pt idx="2793">
                  <c:v>37494</c:v>
                </c:pt>
                <c:pt idx="2794">
                  <c:v>37495</c:v>
                </c:pt>
                <c:pt idx="2795">
                  <c:v>37496</c:v>
                </c:pt>
                <c:pt idx="2796">
                  <c:v>37497</c:v>
                </c:pt>
                <c:pt idx="2797">
                  <c:v>37498</c:v>
                </c:pt>
                <c:pt idx="2798">
                  <c:v>37499</c:v>
                </c:pt>
                <c:pt idx="2799">
                  <c:v>37500</c:v>
                </c:pt>
                <c:pt idx="2800">
                  <c:v>37501</c:v>
                </c:pt>
                <c:pt idx="2801">
                  <c:v>37502</c:v>
                </c:pt>
                <c:pt idx="2802">
                  <c:v>37503</c:v>
                </c:pt>
                <c:pt idx="2803">
                  <c:v>37504</c:v>
                </c:pt>
                <c:pt idx="2804">
                  <c:v>37505</c:v>
                </c:pt>
                <c:pt idx="2805">
                  <c:v>37506</c:v>
                </c:pt>
                <c:pt idx="2806">
                  <c:v>37507</c:v>
                </c:pt>
                <c:pt idx="2807">
                  <c:v>37508</c:v>
                </c:pt>
                <c:pt idx="2808">
                  <c:v>37509</c:v>
                </c:pt>
                <c:pt idx="2809">
                  <c:v>37510</c:v>
                </c:pt>
                <c:pt idx="2810">
                  <c:v>37511</c:v>
                </c:pt>
                <c:pt idx="2811">
                  <c:v>37512</c:v>
                </c:pt>
                <c:pt idx="2812">
                  <c:v>37513</c:v>
                </c:pt>
                <c:pt idx="2813">
                  <c:v>37514</c:v>
                </c:pt>
                <c:pt idx="2814">
                  <c:v>37515</c:v>
                </c:pt>
                <c:pt idx="2815">
                  <c:v>37516</c:v>
                </c:pt>
                <c:pt idx="2816">
                  <c:v>37517</c:v>
                </c:pt>
                <c:pt idx="2817">
                  <c:v>37518</c:v>
                </c:pt>
                <c:pt idx="2818">
                  <c:v>37519</c:v>
                </c:pt>
                <c:pt idx="2819">
                  <c:v>37520</c:v>
                </c:pt>
                <c:pt idx="2820">
                  <c:v>37521</c:v>
                </c:pt>
                <c:pt idx="2821">
                  <c:v>37522</c:v>
                </c:pt>
                <c:pt idx="2822">
                  <c:v>37523</c:v>
                </c:pt>
                <c:pt idx="2823">
                  <c:v>37524</c:v>
                </c:pt>
                <c:pt idx="2824">
                  <c:v>37525</c:v>
                </c:pt>
                <c:pt idx="2825">
                  <c:v>37526</c:v>
                </c:pt>
                <c:pt idx="2826">
                  <c:v>37527</c:v>
                </c:pt>
                <c:pt idx="2827">
                  <c:v>37528</c:v>
                </c:pt>
                <c:pt idx="2828">
                  <c:v>37529</c:v>
                </c:pt>
                <c:pt idx="2829">
                  <c:v>37530</c:v>
                </c:pt>
                <c:pt idx="2830">
                  <c:v>37531</c:v>
                </c:pt>
                <c:pt idx="2831">
                  <c:v>37532</c:v>
                </c:pt>
                <c:pt idx="2832">
                  <c:v>37533</c:v>
                </c:pt>
                <c:pt idx="2833">
                  <c:v>37534</c:v>
                </c:pt>
                <c:pt idx="2834">
                  <c:v>37535</c:v>
                </c:pt>
                <c:pt idx="2835">
                  <c:v>37536</c:v>
                </c:pt>
                <c:pt idx="2836">
                  <c:v>37537</c:v>
                </c:pt>
                <c:pt idx="2837">
                  <c:v>37538</c:v>
                </c:pt>
                <c:pt idx="2838">
                  <c:v>37539</c:v>
                </c:pt>
                <c:pt idx="2839">
                  <c:v>37540</c:v>
                </c:pt>
                <c:pt idx="2840">
                  <c:v>37541</c:v>
                </c:pt>
                <c:pt idx="2841">
                  <c:v>37542</c:v>
                </c:pt>
                <c:pt idx="2842">
                  <c:v>37543</c:v>
                </c:pt>
                <c:pt idx="2843">
                  <c:v>37544</c:v>
                </c:pt>
                <c:pt idx="2844">
                  <c:v>37545</c:v>
                </c:pt>
                <c:pt idx="2845">
                  <c:v>37546</c:v>
                </c:pt>
                <c:pt idx="2846">
                  <c:v>37547</c:v>
                </c:pt>
                <c:pt idx="2847">
                  <c:v>37548</c:v>
                </c:pt>
                <c:pt idx="2848">
                  <c:v>37549</c:v>
                </c:pt>
                <c:pt idx="2849">
                  <c:v>37550</c:v>
                </c:pt>
                <c:pt idx="2850">
                  <c:v>37551</c:v>
                </c:pt>
                <c:pt idx="2851">
                  <c:v>37552</c:v>
                </c:pt>
                <c:pt idx="2852">
                  <c:v>37553</c:v>
                </c:pt>
                <c:pt idx="2853">
                  <c:v>37554</c:v>
                </c:pt>
                <c:pt idx="2854">
                  <c:v>37555</c:v>
                </c:pt>
                <c:pt idx="2855">
                  <c:v>37556</c:v>
                </c:pt>
                <c:pt idx="2856">
                  <c:v>37557</c:v>
                </c:pt>
                <c:pt idx="2857">
                  <c:v>37558</c:v>
                </c:pt>
                <c:pt idx="2858">
                  <c:v>37559</c:v>
                </c:pt>
                <c:pt idx="2859">
                  <c:v>37560</c:v>
                </c:pt>
                <c:pt idx="2860">
                  <c:v>37561</c:v>
                </c:pt>
                <c:pt idx="2861">
                  <c:v>37562</c:v>
                </c:pt>
                <c:pt idx="2862">
                  <c:v>37563</c:v>
                </c:pt>
                <c:pt idx="2863">
                  <c:v>37564</c:v>
                </c:pt>
                <c:pt idx="2864">
                  <c:v>37565</c:v>
                </c:pt>
                <c:pt idx="2865">
                  <c:v>37566</c:v>
                </c:pt>
                <c:pt idx="2866">
                  <c:v>37567</c:v>
                </c:pt>
                <c:pt idx="2867">
                  <c:v>37568</c:v>
                </c:pt>
                <c:pt idx="2868">
                  <c:v>37569</c:v>
                </c:pt>
                <c:pt idx="2869">
                  <c:v>37570</c:v>
                </c:pt>
                <c:pt idx="2870">
                  <c:v>37571</c:v>
                </c:pt>
                <c:pt idx="2871">
                  <c:v>37572</c:v>
                </c:pt>
                <c:pt idx="2872">
                  <c:v>37573</c:v>
                </c:pt>
                <c:pt idx="2873">
                  <c:v>37574</c:v>
                </c:pt>
                <c:pt idx="2874">
                  <c:v>37575</c:v>
                </c:pt>
                <c:pt idx="2875">
                  <c:v>37576</c:v>
                </c:pt>
                <c:pt idx="2876">
                  <c:v>37577</c:v>
                </c:pt>
                <c:pt idx="2877">
                  <c:v>37578</c:v>
                </c:pt>
                <c:pt idx="2878">
                  <c:v>37579</c:v>
                </c:pt>
                <c:pt idx="2879">
                  <c:v>37580</c:v>
                </c:pt>
                <c:pt idx="2880">
                  <c:v>37581</c:v>
                </c:pt>
                <c:pt idx="2881">
                  <c:v>37582</c:v>
                </c:pt>
                <c:pt idx="2882">
                  <c:v>37583</c:v>
                </c:pt>
                <c:pt idx="2883">
                  <c:v>37584</c:v>
                </c:pt>
                <c:pt idx="2884">
                  <c:v>37585</c:v>
                </c:pt>
                <c:pt idx="2885">
                  <c:v>37586</c:v>
                </c:pt>
                <c:pt idx="2886">
                  <c:v>37587</c:v>
                </c:pt>
                <c:pt idx="2887">
                  <c:v>37588</c:v>
                </c:pt>
                <c:pt idx="2888">
                  <c:v>37589</c:v>
                </c:pt>
                <c:pt idx="2889">
                  <c:v>37590</c:v>
                </c:pt>
                <c:pt idx="2890">
                  <c:v>37591</c:v>
                </c:pt>
                <c:pt idx="2891">
                  <c:v>37592</c:v>
                </c:pt>
                <c:pt idx="2892">
                  <c:v>37593</c:v>
                </c:pt>
                <c:pt idx="2893">
                  <c:v>37594</c:v>
                </c:pt>
                <c:pt idx="2894">
                  <c:v>37595</c:v>
                </c:pt>
                <c:pt idx="2895">
                  <c:v>37596</c:v>
                </c:pt>
                <c:pt idx="2896">
                  <c:v>37597</c:v>
                </c:pt>
                <c:pt idx="2897">
                  <c:v>37598</c:v>
                </c:pt>
                <c:pt idx="2898">
                  <c:v>37599</c:v>
                </c:pt>
                <c:pt idx="2899">
                  <c:v>37600</c:v>
                </c:pt>
                <c:pt idx="2900">
                  <c:v>37601</c:v>
                </c:pt>
                <c:pt idx="2901">
                  <c:v>37602</c:v>
                </c:pt>
                <c:pt idx="2902">
                  <c:v>37603</c:v>
                </c:pt>
                <c:pt idx="2903">
                  <c:v>37604</c:v>
                </c:pt>
                <c:pt idx="2904">
                  <c:v>37605</c:v>
                </c:pt>
                <c:pt idx="2905">
                  <c:v>37606</c:v>
                </c:pt>
                <c:pt idx="2906">
                  <c:v>37607</c:v>
                </c:pt>
                <c:pt idx="2907">
                  <c:v>37608</c:v>
                </c:pt>
                <c:pt idx="2908">
                  <c:v>37609</c:v>
                </c:pt>
                <c:pt idx="2909">
                  <c:v>37610</c:v>
                </c:pt>
                <c:pt idx="2910">
                  <c:v>37611</c:v>
                </c:pt>
                <c:pt idx="2911">
                  <c:v>37612</c:v>
                </c:pt>
                <c:pt idx="2912">
                  <c:v>37613</c:v>
                </c:pt>
                <c:pt idx="2913">
                  <c:v>37614</c:v>
                </c:pt>
                <c:pt idx="2914">
                  <c:v>37615</c:v>
                </c:pt>
                <c:pt idx="2915">
                  <c:v>37616</c:v>
                </c:pt>
                <c:pt idx="2916">
                  <c:v>37617</c:v>
                </c:pt>
                <c:pt idx="2917">
                  <c:v>37618</c:v>
                </c:pt>
                <c:pt idx="2918">
                  <c:v>37619</c:v>
                </c:pt>
                <c:pt idx="2919">
                  <c:v>37620</c:v>
                </c:pt>
                <c:pt idx="2920">
                  <c:v>37621</c:v>
                </c:pt>
                <c:pt idx="2921">
                  <c:v>37622</c:v>
                </c:pt>
                <c:pt idx="2922">
                  <c:v>37623</c:v>
                </c:pt>
                <c:pt idx="2923">
                  <c:v>37624</c:v>
                </c:pt>
                <c:pt idx="2924">
                  <c:v>37625</c:v>
                </c:pt>
                <c:pt idx="2925">
                  <c:v>37626</c:v>
                </c:pt>
                <c:pt idx="2926">
                  <c:v>37627</c:v>
                </c:pt>
                <c:pt idx="2927">
                  <c:v>37628</c:v>
                </c:pt>
                <c:pt idx="2928">
                  <c:v>37629</c:v>
                </c:pt>
                <c:pt idx="2929">
                  <c:v>37630</c:v>
                </c:pt>
                <c:pt idx="2930">
                  <c:v>37631</c:v>
                </c:pt>
                <c:pt idx="2931">
                  <c:v>37632</c:v>
                </c:pt>
                <c:pt idx="2932">
                  <c:v>37633</c:v>
                </c:pt>
                <c:pt idx="2933">
                  <c:v>37634</c:v>
                </c:pt>
                <c:pt idx="2934">
                  <c:v>37635</c:v>
                </c:pt>
                <c:pt idx="2935">
                  <c:v>37636</c:v>
                </c:pt>
                <c:pt idx="2936">
                  <c:v>37637</c:v>
                </c:pt>
                <c:pt idx="2937">
                  <c:v>37638</c:v>
                </c:pt>
                <c:pt idx="2938">
                  <c:v>37639</c:v>
                </c:pt>
                <c:pt idx="2939">
                  <c:v>37640</c:v>
                </c:pt>
                <c:pt idx="2940">
                  <c:v>37641</c:v>
                </c:pt>
                <c:pt idx="2941">
                  <c:v>37642</c:v>
                </c:pt>
                <c:pt idx="2942">
                  <c:v>37643</c:v>
                </c:pt>
                <c:pt idx="2943">
                  <c:v>37644</c:v>
                </c:pt>
                <c:pt idx="2944">
                  <c:v>37645</c:v>
                </c:pt>
                <c:pt idx="2945">
                  <c:v>37646</c:v>
                </c:pt>
                <c:pt idx="2946">
                  <c:v>37647</c:v>
                </c:pt>
                <c:pt idx="2947">
                  <c:v>37648</c:v>
                </c:pt>
                <c:pt idx="2948">
                  <c:v>37649</c:v>
                </c:pt>
                <c:pt idx="2949">
                  <c:v>37650</c:v>
                </c:pt>
                <c:pt idx="2950">
                  <c:v>37651</c:v>
                </c:pt>
                <c:pt idx="2951">
                  <c:v>37652</c:v>
                </c:pt>
                <c:pt idx="2952">
                  <c:v>37653</c:v>
                </c:pt>
                <c:pt idx="2953">
                  <c:v>37654</c:v>
                </c:pt>
                <c:pt idx="2954">
                  <c:v>37655</c:v>
                </c:pt>
                <c:pt idx="2955">
                  <c:v>37656</c:v>
                </c:pt>
                <c:pt idx="2956">
                  <c:v>37657</c:v>
                </c:pt>
                <c:pt idx="2957">
                  <c:v>37658</c:v>
                </c:pt>
                <c:pt idx="2958">
                  <c:v>37659</c:v>
                </c:pt>
                <c:pt idx="2959">
                  <c:v>37660</c:v>
                </c:pt>
                <c:pt idx="2960">
                  <c:v>37661</c:v>
                </c:pt>
                <c:pt idx="2961">
                  <c:v>37662</c:v>
                </c:pt>
                <c:pt idx="2962">
                  <c:v>37663</c:v>
                </c:pt>
                <c:pt idx="2963">
                  <c:v>37664</c:v>
                </c:pt>
                <c:pt idx="2964">
                  <c:v>37665</c:v>
                </c:pt>
                <c:pt idx="2965">
                  <c:v>37666</c:v>
                </c:pt>
                <c:pt idx="2966">
                  <c:v>37667</c:v>
                </c:pt>
                <c:pt idx="2967">
                  <c:v>37668</c:v>
                </c:pt>
                <c:pt idx="2968">
                  <c:v>37669</c:v>
                </c:pt>
                <c:pt idx="2969">
                  <c:v>37670</c:v>
                </c:pt>
                <c:pt idx="2970">
                  <c:v>37671</c:v>
                </c:pt>
                <c:pt idx="2971">
                  <c:v>37672</c:v>
                </c:pt>
                <c:pt idx="2972">
                  <c:v>37673</c:v>
                </c:pt>
                <c:pt idx="2973">
                  <c:v>37674</c:v>
                </c:pt>
                <c:pt idx="2974">
                  <c:v>37675</c:v>
                </c:pt>
                <c:pt idx="2975">
                  <c:v>37676</c:v>
                </c:pt>
                <c:pt idx="2976">
                  <c:v>37677</c:v>
                </c:pt>
                <c:pt idx="2977">
                  <c:v>37678</c:v>
                </c:pt>
                <c:pt idx="2978">
                  <c:v>37679</c:v>
                </c:pt>
                <c:pt idx="2979">
                  <c:v>37680</c:v>
                </c:pt>
                <c:pt idx="2980">
                  <c:v>37681</c:v>
                </c:pt>
                <c:pt idx="2981">
                  <c:v>37682</c:v>
                </c:pt>
                <c:pt idx="2982">
                  <c:v>37683</c:v>
                </c:pt>
                <c:pt idx="2983">
                  <c:v>37684</c:v>
                </c:pt>
                <c:pt idx="2984">
                  <c:v>37685</c:v>
                </c:pt>
                <c:pt idx="2985">
                  <c:v>37686</c:v>
                </c:pt>
                <c:pt idx="2986">
                  <c:v>37687</c:v>
                </c:pt>
                <c:pt idx="2987">
                  <c:v>37688</c:v>
                </c:pt>
                <c:pt idx="2988">
                  <c:v>37689</c:v>
                </c:pt>
                <c:pt idx="2989">
                  <c:v>37690</c:v>
                </c:pt>
                <c:pt idx="2990">
                  <c:v>37691</c:v>
                </c:pt>
                <c:pt idx="2991">
                  <c:v>37692</c:v>
                </c:pt>
                <c:pt idx="2992">
                  <c:v>37693</c:v>
                </c:pt>
                <c:pt idx="2993">
                  <c:v>37694</c:v>
                </c:pt>
                <c:pt idx="2994">
                  <c:v>37695</c:v>
                </c:pt>
                <c:pt idx="2995">
                  <c:v>37696</c:v>
                </c:pt>
                <c:pt idx="2996">
                  <c:v>37697</c:v>
                </c:pt>
                <c:pt idx="2997">
                  <c:v>37698</c:v>
                </c:pt>
                <c:pt idx="2998">
                  <c:v>37699</c:v>
                </c:pt>
                <c:pt idx="2999">
                  <c:v>37700</c:v>
                </c:pt>
                <c:pt idx="3000">
                  <c:v>37701</c:v>
                </c:pt>
                <c:pt idx="3001">
                  <c:v>37702</c:v>
                </c:pt>
                <c:pt idx="3002">
                  <c:v>37703</c:v>
                </c:pt>
                <c:pt idx="3003">
                  <c:v>37704</c:v>
                </c:pt>
                <c:pt idx="3004">
                  <c:v>37705</c:v>
                </c:pt>
                <c:pt idx="3005">
                  <c:v>37706</c:v>
                </c:pt>
                <c:pt idx="3006">
                  <c:v>37707</c:v>
                </c:pt>
                <c:pt idx="3007">
                  <c:v>37708</c:v>
                </c:pt>
                <c:pt idx="3008">
                  <c:v>37709</c:v>
                </c:pt>
                <c:pt idx="3009">
                  <c:v>37710</c:v>
                </c:pt>
                <c:pt idx="3010">
                  <c:v>37711</c:v>
                </c:pt>
                <c:pt idx="3011">
                  <c:v>37712</c:v>
                </c:pt>
                <c:pt idx="3012">
                  <c:v>37713</c:v>
                </c:pt>
                <c:pt idx="3013">
                  <c:v>37714</c:v>
                </c:pt>
                <c:pt idx="3014">
                  <c:v>37715</c:v>
                </c:pt>
                <c:pt idx="3015">
                  <c:v>37716</c:v>
                </c:pt>
                <c:pt idx="3016">
                  <c:v>37717</c:v>
                </c:pt>
                <c:pt idx="3017">
                  <c:v>37718</c:v>
                </c:pt>
                <c:pt idx="3018">
                  <c:v>37719</c:v>
                </c:pt>
                <c:pt idx="3019">
                  <c:v>37720</c:v>
                </c:pt>
                <c:pt idx="3020">
                  <c:v>37721</c:v>
                </c:pt>
                <c:pt idx="3021">
                  <c:v>37722</c:v>
                </c:pt>
                <c:pt idx="3022">
                  <c:v>37723</c:v>
                </c:pt>
                <c:pt idx="3023">
                  <c:v>37724</c:v>
                </c:pt>
                <c:pt idx="3024">
                  <c:v>37725</c:v>
                </c:pt>
                <c:pt idx="3025">
                  <c:v>37726</c:v>
                </c:pt>
                <c:pt idx="3026">
                  <c:v>37727</c:v>
                </c:pt>
                <c:pt idx="3027">
                  <c:v>37728</c:v>
                </c:pt>
                <c:pt idx="3028">
                  <c:v>37729</c:v>
                </c:pt>
                <c:pt idx="3029">
                  <c:v>37730</c:v>
                </c:pt>
                <c:pt idx="3030">
                  <c:v>37731</c:v>
                </c:pt>
                <c:pt idx="3031">
                  <c:v>37732</c:v>
                </c:pt>
                <c:pt idx="3032">
                  <c:v>37733</c:v>
                </c:pt>
                <c:pt idx="3033">
                  <c:v>37734</c:v>
                </c:pt>
                <c:pt idx="3034">
                  <c:v>37735</c:v>
                </c:pt>
                <c:pt idx="3035">
                  <c:v>37736</c:v>
                </c:pt>
                <c:pt idx="3036">
                  <c:v>37737</c:v>
                </c:pt>
                <c:pt idx="3037">
                  <c:v>37738</c:v>
                </c:pt>
                <c:pt idx="3038">
                  <c:v>37739</c:v>
                </c:pt>
                <c:pt idx="3039">
                  <c:v>37740</c:v>
                </c:pt>
                <c:pt idx="3040">
                  <c:v>37741</c:v>
                </c:pt>
                <c:pt idx="3041">
                  <c:v>37742</c:v>
                </c:pt>
                <c:pt idx="3042">
                  <c:v>37743</c:v>
                </c:pt>
                <c:pt idx="3043">
                  <c:v>37744</c:v>
                </c:pt>
                <c:pt idx="3044">
                  <c:v>37745</c:v>
                </c:pt>
                <c:pt idx="3045">
                  <c:v>37746</c:v>
                </c:pt>
                <c:pt idx="3046">
                  <c:v>37747</c:v>
                </c:pt>
                <c:pt idx="3047">
                  <c:v>37748</c:v>
                </c:pt>
                <c:pt idx="3048">
                  <c:v>37749</c:v>
                </c:pt>
                <c:pt idx="3049">
                  <c:v>37750</c:v>
                </c:pt>
                <c:pt idx="3050">
                  <c:v>37751</c:v>
                </c:pt>
                <c:pt idx="3051">
                  <c:v>37752</c:v>
                </c:pt>
                <c:pt idx="3052">
                  <c:v>37753</c:v>
                </c:pt>
                <c:pt idx="3053">
                  <c:v>37754</c:v>
                </c:pt>
                <c:pt idx="3054">
                  <c:v>37755</c:v>
                </c:pt>
                <c:pt idx="3055">
                  <c:v>37756</c:v>
                </c:pt>
                <c:pt idx="3056">
                  <c:v>37757</c:v>
                </c:pt>
                <c:pt idx="3057">
                  <c:v>37758</c:v>
                </c:pt>
                <c:pt idx="3058">
                  <c:v>37759</c:v>
                </c:pt>
                <c:pt idx="3059">
                  <c:v>37760</c:v>
                </c:pt>
                <c:pt idx="3060">
                  <c:v>37761</c:v>
                </c:pt>
                <c:pt idx="3061">
                  <c:v>37762</c:v>
                </c:pt>
                <c:pt idx="3062">
                  <c:v>37763</c:v>
                </c:pt>
                <c:pt idx="3063">
                  <c:v>37764</c:v>
                </c:pt>
                <c:pt idx="3064">
                  <c:v>37765</c:v>
                </c:pt>
                <c:pt idx="3065">
                  <c:v>37766</c:v>
                </c:pt>
                <c:pt idx="3066">
                  <c:v>37767</c:v>
                </c:pt>
                <c:pt idx="3067">
                  <c:v>37768</c:v>
                </c:pt>
                <c:pt idx="3068">
                  <c:v>37769</c:v>
                </c:pt>
                <c:pt idx="3069">
                  <c:v>37770</c:v>
                </c:pt>
                <c:pt idx="3070">
                  <c:v>37771</c:v>
                </c:pt>
                <c:pt idx="3071">
                  <c:v>37772</c:v>
                </c:pt>
                <c:pt idx="3072">
                  <c:v>37773</c:v>
                </c:pt>
                <c:pt idx="3073">
                  <c:v>37774</c:v>
                </c:pt>
                <c:pt idx="3074">
                  <c:v>37775</c:v>
                </c:pt>
                <c:pt idx="3075">
                  <c:v>37776</c:v>
                </c:pt>
                <c:pt idx="3076">
                  <c:v>37777</c:v>
                </c:pt>
                <c:pt idx="3077">
                  <c:v>37778</c:v>
                </c:pt>
                <c:pt idx="3078">
                  <c:v>37779</c:v>
                </c:pt>
                <c:pt idx="3079">
                  <c:v>37780</c:v>
                </c:pt>
                <c:pt idx="3080">
                  <c:v>37781</c:v>
                </c:pt>
                <c:pt idx="3081">
                  <c:v>37782</c:v>
                </c:pt>
                <c:pt idx="3082">
                  <c:v>37783</c:v>
                </c:pt>
                <c:pt idx="3083">
                  <c:v>37784</c:v>
                </c:pt>
                <c:pt idx="3084">
                  <c:v>37785</c:v>
                </c:pt>
                <c:pt idx="3085">
                  <c:v>37786</c:v>
                </c:pt>
                <c:pt idx="3086">
                  <c:v>37787</c:v>
                </c:pt>
                <c:pt idx="3087">
                  <c:v>37788</c:v>
                </c:pt>
                <c:pt idx="3088">
                  <c:v>37789</c:v>
                </c:pt>
                <c:pt idx="3089">
                  <c:v>37790</c:v>
                </c:pt>
                <c:pt idx="3090">
                  <c:v>37791</c:v>
                </c:pt>
                <c:pt idx="3091">
                  <c:v>37792</c:v>
                </c:pt>
                <c:pt idx="3092">
                  <c:v>37793</c:v>
                </c:pt>
                <c:pt idx="3093">
                  <c:v>37794</c:v>
                </c:pt>
                <c:pt idx="3094">
                  <c:v>37795</c:v>
                </c:pt>
                <c:pt idx="3095">
                  <c:v>37796</c:v>
                </c:pt>
                <c:pt idx="3096">
                  <c:v>37797</c:v>
                </c:pt>
                <c:pt idx="3097">
                  <c:v>37798</c:v>
                </c:pt>
                <c:pt idx="3098">
                  <c:v>37799</c:v>
                </c:pt>
                <c:pt idx="3099">
                  <c:v>37800</c:v>
                </c:pt>
                <c:pt idx="3100">
                  <c:v>37801</c:v>
                </c:pt>
                <c:pt idx="3101">
                  <c:v>37802</c:v>
                </c:pt>
                <c:pt idx="3102">
                  <c:v>37803</c:v>
                </c:pt>
                <c:pt idx="3103">
                  <c:v>37804</c:v>
                </c:pt>
                <c:pt idx="3104">
                  <c:v>37805</c:v>
                </c:pt>
                <c:pt idx="3105">
                  <c:v>37806</c:v>
                </c:pt>
                <c:pt idx="3106">
                  <c:v>37807</c:v>
                </c:pt>
                <c:pt idx="3107">
                  <c:v>37808</c:v>
                </c:pt>
                <c:pt idx="3108">
                  <c:v>37809</c:v>
                </c:pt>
                <c:pt idx="3109">
                  <c:v>37810</c:v>
                </c:pt>
                <c:pt idx="3110">
                  <c:v>37811</c:v>
                </c:pt>
                <c:pt idx="3111">
                  <c:v>37812</c:v>
                </c:pt>
                <c:pt idx="3112">
                  <c:v>37813</c:v>
                </c:pt>
                <c:pt idx="3113">
                  <c:v>37814</c:v>
                </c:pt>
                <c:pt idx="3114">
                  <c:v>37815</c:v>
                </c:pt>
                <c:pt idx="3115">
                  <c:v>37816</c:v>
                </c:pt>
                <c:pt idx="3116">
                  <c:v>37817</c:v>
                </c:pt>
                <c:pt idx="3117">
                  <c:v>37818</c:v>
                </c:pt>
                <c:pt idx="3118">
                  <c:v>37819</c:v>
                </c:pt>
                <c:pt idx="3119">
                  <c:v>37820</c:v>
                </c:pt>
                <c:pt idx="3120">
                  <c:v>37821</c:v>
                </c:pt>
                <c:pt idx="3121">
                  <c:v>37822</c:v>
                </c:pt>
                <c:pt idx="3122">
                  <c:v>37823</c:v>
                </c:pt>
                <c:pt idx="3123">
                  <c:v>37824</c:v>
                </c:pt>
                <c:pt idx="3124">
                  <c:v>37825</c:v>
                </c:pt>
                <c:pt idx="3125">
                  <c:v>37826</c:v>
                </c:pt>
                <c:pt idx="3126">
                  <c:v>37827</c:v>
                </c:pt>
                <c:pt idx="3127">
                  <c:v>37828</c:v>
                </c:pt>
                <c:pt idx="3128">
                  <c:v>37829</c:v>
                </c:pt>
                <c:pt idx="3129">
                  <c:v>37830</c:v>
                </c:pt>
                <c:pt idx="3130">
                  <c:v>37831</c:v>
                </c:pt>
                <c:pt idx="3131">
                  <c:v>37832</c:v>
                </c:pt>
                <c:pt idx="3132">
                  <c:v>37833</c:v>
                </c:pt>
                <c:pt idx="3133">
                  <c:v>37834</c:v>
                </c:pt>
                <c:pt idx="3134">
                  <c:v>37835</c:v>
                </c:pt>
                <c:pt idx="3135">
                  <c:v>37836</c:v>
                </c:pt>
                <c:pt idx="3136">
                  <c:v>37837</c:v>
                </c:pt>
                <c:pt idx="3137">
                  <c:v>37838</c:v>
                </c:pt>
                <c:pt idx="3138">
                  <c:v>37839</c:v>
                </c:pt>
                <c:pt idx="3139">
                  <c:v>37840</c:v>
                </c:pt>
                <c:pt idx="3140">
                  <c:v>37841</c:v>
                </c:pt>
                <c:pt idx="3141">
                  <c:v>37842</c:v>
                </c:pt>
                <c:pt idx="3142">
                  <c:v>37843</c:v>
                </c:pt>
                <c:pt idx="3143">
                  <c:v>37844</c:v>
                </c:pt>
                <c:pt idx="3144">
                  <c:v>37845</c:v>
                </c:pt>
                <c:pt idx="3145">
                  <c:v>37846</c:v>
                </c:pt>
                <c:pt idx="3146">
                  <c:v>37847</c:v>
                </c:pt>
                <c:pt idx="3147">
                  <c:v>37848</c:v>
                </c:pt>
                <c:pt idx="3148">
                  <c:v>37849</c:v>
                </c:pt>
                <c:pt idx="3149">
                  <c:v>37850</c:v>
                </c:pt>
                <c:pt idx="3150">
                  <c:v>37851</c:v>
                </c:pt>
                <c:pt idx="3151">
                  <c:v>37852</c:v>
                </c:pt>
                <c:pt idx="3152">
                  <c:v>37853</c:v>
                </c:pt>
                <c:pt idx="3153">
                  <c:v>37854</c:v>
                </c:pt>
                <c:pt idx="3154">
                  <c:v>37855</c:v>
                </c:pt>
                <c:pt idx="3155">
                  <c:v>37856</c:v>
                </c:pt>
                <c:pt idx="3156">
                  <c:v>37857</c:v>
                </c:pt>
                <c:pt idx="3157">
                  <c:v>37858</c:v>
                </c:pt>
                <c:pt idx="3158">
                  <c:v>37859</c:v>
                </c:pt>
                <c:pt idx="3159">
                  <c:v>37860</c:v>
                </c:pt>
                <c:pt idx="3160">
                  <c:v>37861</c:v>
                </c:pt>
                <c:pt idx="3161">
                  <c:v>37862</c:v>
                </c:pt>
                <c:pt idx="3162">
                  <c:v>37863</c:v>
                </c:pt>
                <c:pt idx="3163">
                  <c:v>37864</c:v>
                </c:pt>
                <c:pt idx="3164">
                  <c:v>37865</c:v>
                </c:pt>
                <c:pt idx="3165">
                  <c:v>37866</c:v>
                </c:pt>
                <c:pt idx="3166">
                  <c:v>37867</c:v>
                </c:pt>
                <c:pt idx="3167">
                  <c:v>37868</c:v>
                </c:pt>
                <c:pt idx="3168">
                  <c:v>37869</c:v>
                </c:pt>
                <c:pt idx="3169">
                  <c:v>37870</c:v>
                </c:pt>
                <c:pt idx="3170">
                  <c:v>37871</c:v>
                </c:pt>
                <c:pt idx="3171">
                  <c:v>37872</c:v>
                </c:pt>
                <c:pt idx="3172">
                  <c:v>37873</c:v>
                </c:pt>
                <c:pt idx="3173">
                  <c:v>37874</c:v>
                </c:pt>
                <c:pt idx="3174">
                  <c:v>37875</c:v>
                </c:pt>
                <c:pt idx="3175">
                  <c:v>37876</c:v>
                </c:pt>
                <c:pt idx="3176">
                  <c:v>37877</c:v>
                </c:pt>
                <c:pt idx="3177">
                  <c:v>37878</c:v>
                </c:pt>
                <c:pt idx="3178">
                  <c:v>37879</c:v>
                </c:pt>
                <c:pt idx="3179">
                  <c:v>37880</c:v>
                </c:pt>
                <c:pt idx="3180">
                  <c:v>37881</c:v>
                </c:pt>
                <c:pt idx="3181">
                  <c:v>37882</c:v>
                </c:pt>
                <c:pt idx="3182">
                  <c:v>37883</c:v>
                </c:pt>
                <c:pt idx="3183">
                  <c:v>37884</c:v>
                </c:pt>
                <c:pt idx="3184">
                  <c:v>37885</c:v>
                </c:pt>
                <c:pt idx="3185">
                  <c:v>37886</c:v>
                </c:pt>
                <c:pt idx="3186">
                  <c:v>37887</c:v>
                </c:pt>
                <c:pt idx="3187">
                  <c:v>37888</c:v>
                </c:pt>
                <c:pt idx="3188">
                  <c:v>37889</c:v>
                </c:pt>
                <c:pt idx="3189">
                  <c:v>37890</c:v>
                </c:pt>
                <c:pt idx="3190">
                  <c:v>37891</c:v>
                </c:pt>
                <c:pt idx="3191">
                  <c:v>37892</c:v>
                </c:pt>
                <c:pt idx="3192">
                  <c:v>37893</c:v>
                </c:pt>
                <c:pt idx="3193">
                  <c:v>37894</c:v>
                </c:pt>
                <c:pt idx="3194">
                  <c:v>37895</c:v>
                </c:pt>
                <c:pt idx="3195">
                  <c:v>37896</c:v>
                </c:pt>
                <c:pt idx="3196">
                  <c:v>37897</c:v>
                </c:pt>
                <c:pt idx="3197">
                  <c:v>37898</c:v>
                </c:pt>
                <c:pt idx="3198">
                  <c:v>37899</c:v>
                </c:pt>
                <c:pt idx="3199">
                  <c:v>37900</c:v>
                </c:pt>
                <c:pt idx="3200">
                  <c:v>37901</c:v>
                </c:pt>
                <c:pt idx="3201">
                  <c:v>37902</c:v>
                </c:pt>
                <c:pt idx="3202">
                  <c:v>37903</c:v>
                </c:pt>
                <c:pt idx="3203">
                  <c:v>37904</c:v>
                </c:pt>
                <c:pt idx="3204">
                  <c:v>37905</c:v>
                </c:pt>
                <c:pt idx="3205">
                  <c:v>37906</c:v>
                </c:pt>
                <c:pt idx="3206">
                  <c:v>37907</c:v>
                </c:pt>
                <c:pt idx="3207">
                  <c:v>37908</c:v>
                </c:pt>
                <c:pt idx="3208">
                  <c:v>37909</c:v>
                </c:pt>
                <c:pt idx="3209">
                  <c:v>37910</c:v>
                </c:pt>
                <c:pt idx="3210">
                  <c:v>37911</c:v>
                </c:pt>
                <c:pt idx="3211">
                  <c:v>37912</c:v>
                </c:pt>
                <c:pt idx="3212">
                  <c:v>37913</c:v>
                </c:pt>
                <c:pt idx="3213">
                  <c:v>37914</c:v>
                </c:pt>
                <c:pt idx="3214">
                  <c:v>37915</c:v>
                </c:pt>
                <c:pt idx="3215">
                  <c:v>37916</c:v>
                </c:pt>
                <c:pt idx="3216">
                  <c:v>37917</c:v>
                </c:pt>
                <c:pt idx="3217">
                  <c:v>37918</c:v>
                </c:pt>
                <c:pt idx="3218">
                  <c:v>37919</c:v>
                </c:pt>
                <c:pt idx="3219">
                  <c:v>37920</c:v>
                </c:pt>
                <c:pt idx="3220">
                  <c:v>37921</c:v>
                </c:pt>
                <c:pt idx="3221">
                  <c:v>37922</c:v>
                </c:pt>
                <c:pt idx="3222">
                  <c:v>37923</c:v>
                </c:pt>
                <c:pt idx="3223">
                  <c:v>37924</c:v>
                </c:pt>
                <c:pt idx="3224">
                  <c:v>37925</c:v>
                </c:pt>
                <c:pt idx="3225">
                  <c:v>37926</c:v>
                </c:pt>
                <c:pt idx="3226">
                  <c:v>37927</c:v>
                </c:pt>
                <c:pt idx="3227">
                  <c:v>37928</c:v>
                </c:pt>
                <c:pt idx="3228">
                  <c:v>37929</c:v>
                </c:pt>
                <c:pt idx="3229">
                  <c:v>37930</c:v>
                </c:pt>
                <c:pt idx="3230">
                  <c:v>37931</c:v>
                </c:pt>
                <c:pt idx="3231">
                  <c:v>37932</c:v>
                </c:pt>
                <c:pt idx="3232">
                  <c:v>37933</c:v>
                </c:pt>
                <c:pt idx="3233">
                  <c:v>37934</c:v>
                </c:pt>
                <c:pt idx="3234">
                  <c:v>37935</c:v>
                </c:pt>
                <c:pt idx="3235">
                  <c:v>37936</c:v>
                </c:pt>
                <c:pt idx="3236">
                  <c:v>37937</c:v>
                </c:pt>
                <c:pt idx="3237">
                  <c:v>37938</c:v>
                </c:pt>
                <c:pt idx="3238">
                  <c:v>37939</c:v>
                </c:pt>
                <c:pt idx="3239">
                  <c:v>37940</c:v>
                </c:pt>
                <c:pt idx="3240">
                  <c:v>37941</c:v>
                </c:pt>
                <c:pt idx="3241">
                  <c:v>37942</c:v>
                </c:pt>
                <c:pt idx="3242">
                  <c:v>37943</c:v>
                </c:pt>
                <c:pt idx="3243">
                  <c:v>37944</c:v>
                </c:pt>
                <c:pt idx="3244">
                  <c:v>37945</c:v>
                </c:pt>
                <c:pt idx="3245">
                  <c:v>37946</c:v>
                </c:pt>
                <c:pt idx="3246">
                  <c:v>37947</c:v>
                </c:pt>
                <c:pt idx="3247">
                  <c:v>37948</c:v>
                </c:pt>
                <c:pt idx="3248">
                  <c:v>37949</c:v>
                </c:pt>
                <c:pt idx="3249">
                  <c:v>37950</c:v>
                </c:pt>
                <c:pt idx="3250">
                  <c:v>37951</c:v>
                </c:pt>
                <c:pt idx="3251">
                  <c:v>37952</c:v>
                </c:pt>
                <c:pt idx="3252">
                  <c:v>37953</c:v>
                </c:pt>
                <c:pt idx="3253">
                  <c:v>37954</c:v>
                </c:pt>
                <c:pt idx="3254">
                  <c:v>37955</c:v>
                </c:pt>
                <c:pt idx="3255">
                  <c:v>37956</c:v>
                </c:pt>
                <c:pt idx="3256">
                  <c:v>37957</c:v>
                </c:pt>
                <c:pt idx="3257">
                  <c:v>37958</c:v>
                </c:pt>
                <c:pt idx="3258">
                  <c:v>37959</c:v>
                </c:pt>
                <c:pt idx="3259">
                  <c:v>37960</c:v>
                </c:pt>
                <c:pt idx="3260">
                  <c:v>37961</c:v>
                </c:pt>
                <c:pt idx="3261">
                  <c:v>37962</c:v>
                </c:pt>
                <c:pt idx="3262">
                  <c:v>37963</c:v>
                </c:pt>
                <c:pt idx="3263">
                  <c:v>37964</c:v>
                </c:pt>
                <c:pt idx="3264">
                  <c:v>37965</c:v>
                </c:pt>
                <c:pt idx="3265">
                  <c:v>37966</c:v>
                </c:pt>
                <c:pt idx="3266">
                  <c:v>37967</c:v>
                </c:pt>
                <c:pt idx="3267">
                  <c:v>37968</c:v>
                </c:pt>
                <c:pt idx="3268">
                  <c:v>37969</c:v>
                </c:pt>
                <c:pt idx="3269">
                  <c:v>37970</c:v>
                </c:pt>
                <c:pt idx="3270">
                  <c:v>37971</c:v>
                </c:pt>
                <c:pt idx="3271">
                  <c:v>37972</c:v>
                </c:pt>
                <c:pt idx="3272">
                  <c:v>37973</c:v>
                </c:pt>
                <c:pt idx="3273">
                  <c:v>37974</c:v>
                </c:pt>
                <c:pt idx="3274">
                  <c:v>37975</c:v>
                </c:pt>
                <c:pt idx="3275">
                  <c:v>37976</c:v>
                </c:pt>
                <c:pt idx="3276">
                  <c:v>37977</c:v>
                </c:pt>
                <c:pt idx="3277">
                  <c:v>37978</c:v>
                </c:pt>
                <c:pt idx="3278">
                  <c:v>37979</c:v>
                </c:pt>
                <c:pt idx="3279">
                  <c:v>37980</c:v>
                </c:pt>
                <c:pt idx="3280">
                  <c:v>37981</c:v>
                </c:pt>
                <c:pt idx="3281">
                  <c:v>37982</c:v>
                </c:pt>
                <c:pt idx="3282">
                  <c:v>37983</c:v>
                </c:pt>
                <c:pt idx="3283">
                  <c:v>37984</c:v>
                </c:pt>
                <c:pt idx="3284">
                  <c:v>37985</c:v>
                </c:pt>
                <c:pt idx="3285">
                  <c:v>37986</c:v>
                </c:pt>
                <c:pt idx="3286">
                  <c:v>37987</c:v>
                </c:pt>
                <c:pt idx="3287">
                  <c:v>37988</c:v>
                </c:pt>
                <c:pt idx="3288">
                  <c:v>37989</c:v>
                </c:pt>
                <c:pt idx="3289">
                  <c:v>37990</c:v>
                </c:pt>
                <c:pt idx="3290">
                  <c:v>37991</c:v>
                </c:pt>
                <c:pt idx="3291">
                  <c:v>37992</c:v>
                </c:pt>
                <c:pt idx="3292">
                  <c:v>37993</c:v>
                </c:pt>
                <c:pt idx="3293">
                  <c:v>37994</c:v>
                </c:pt>
                <c:pt idx="3294">
                  <c:v>37995</c:v>
                </c:pt>
                <c:pt idx="3295">
                  <c:v>37996</c:v>
                </c:pt>
                <c:pt idx="3296">
                  <c:v>37997</c:v>
                </c:pt>
                <c:pt idx="3297">
                  <c:v>37998</c:v>
                </c:pt>
                <c:pt idx="3298">
                  <c:v>37999</c:v>
                </c:pt>
                <c:pt idx="3299">
                  <c:v>38000</c:v>
                </c:pt>
                <c:pt idx="3300">
                  <c:v>38001</c:v>
                </c:pt>
                <c:pt idx="3301">
                  <c:v>38002</c:v>
                </c:pt>
                <c:pt idx="3302">
                  <c:v>38003</c:v>
                </c:pt>
                <c:pt idx="3303">
                  <c:v>38004</c:v>
                </c:pt>
                <c:pt idx="3304">
                  <c:v>38005</c:v>
                </c:pt>
                <c:pt idx="3305">
                  <c:v>38006</c:v>
                </c:pt>
                <c:pt idx="3306">
                  <c:v>38007</c:v>
                </c:pt>
                <c:pt idx="3307">
                  <c:v>38008</c:v>
                </c:pt>
                <c:pt idx="3308">
                  <c:v>38009</c:v>
                </c:pt>
                <c:pt idx="3309">
                  <c:v>38010</c:v>
                </c:pt>
                <c:pt idx="3310">
                  <c:v>38011</c:v>
                </c:pt>
                <c:pt idx="3311">
                  <c:v>38012</c:v>
                </c:pt>
                <c:pt idx="3312">
                  <c:v>38013</c:v>
                </c:pt>
                <c:pt idx="3313">
                  <c:v>38014</c:v>
                </c:pt>
                <c:pt idx="3314">
                  <c:v>38015</c:v>
                </c:pt>
                <c:pt idx="3315">
                  <c:v>38016</c:v>
                </c:pt>
                <c:pt idx="3316">
                  <c:v>38017</c:v>
                </c:pt>
                <c:pt idx="3317">
                  <c:v>38018</c:v>
                </c:pt>
                <c:pt idx="3318">
                  <c:v>38019</c:v>
                </c:pt>
                <c:pt idx="3319">
                  <c:v>38020</c:v>
                </c:pt>
                <c:pt idx="3320">
                  <c:v>38021</c:v>
                </c:pt>
                <c:pt idx="3321">
                  <c:v>38022</c:v>
                </c:pt>
                <c:pt idx="3322">
                  <c:v>38023</c:v>
                </c:pt>
                <c:pt idx="3323">
                  <c:v>38024</c:v>
                </c:pt>
                <c:pt idx="3324">
                  <c:v>38025</c:v>
                </c:pt>
                <c:pt idx="3325">
                  <c:v>38026</c:v>
                </c:pt>
                <c:pt idx="3326">
                  <c:v>38027</c:v>
                </c:pt>
                <c:pt idx="3327">
                  <c:v>38028</c:v>
                </c:pt>
                <c:pt idx="3328">
                  <c:v>38029</c:v>
                </c:pt>
                <c:pt idx="3329">
                  <c:v>38030</c:v>
                </c:pt>
                <c:pt idx="3330">
                  <c:v>38031</c:v>
                </c:pt>
                <c:pt idx="3331">
                  <c:v>38032</c:v>
                </c:pt>
                <c:pt idx="3332">
                  <c:v>38033</c:v>
                </c:pt>
                <c:pt idx="3333">
                  <c:v>38034</c:v>
                </c:pt>
                <c:pt idx="3334">
                  <c:v>38035</c:v>
                </c:pt>
                <c:pt idx="3335">
                  <c:v>38036</c:v>
                </c:pt>
                <c:pt idx="3336">
                  <c:v>38037</c:v>
                </c:pt>
                <c:pt idx="3337">
                  <c:v>38038</c:v>
                </c:pt>
                <c:pt idx="3338">
                  <c:v>38039</c:v>
                </c:pt>
                <c:pt idx="3339">
                  <c:v>38040</c:v>
                </c:pt>
                <c:pt idx="3340">
                  <c:v>38041</c:v>
                </c:pt>
                <c:pt idx="3341">
                  <c:v>38042</c:v>
                </c:pt>
                <c:pt idx="3342">
                  <c:v>38043</c:v>
                </c:pt>
                <c:pt idx="3343">
                  <c:v>38044</c:v>
                </c:pt>
                <c:pt idx="3344">
                  <c:v>38045</c:v>
                </c:pt>
                <c:pt idx="3345">
                  <c:v>38046</c:v>
                </c:pt>
                <c:pt idx="3346">
                  <c:v>38047</c:v>
                </c:pt>
                <c:pt idx="3347">
                  <c:v>38048</c:v>
                </c:pt>
                <c:pt idx="3348">
                  <c:v>38049</c:v>
                </c:pt>
                <c:pt idx="3349">
                  <c:v>38050</c:v>
                </c:pt>
                <c:pt idx="3350">
                  <c:v>38051</c:v>
                </c:pt>
                <c:pt idx="3351">
                  <c:v>38052</c:v>
                </c:pt>
                <c:pt idx="3352">
                  <c:v>38053</c:v>
                </c:pt>
                <c:pt idx="3353">
                  <c:v>38054</c:v>
                </c:pt>
                <c:pt idx="3354">
                  <c:v>38055</c:v>
                </c:pt>
                <c:pt idx="3355">
                  <c:v>38056</c:v>
                </c:pt>
                <c:pt idx="3356">
                  <c:v>38057</c:v>
                </c:pt>
                <c:pt idx="3357">
                  <c:v>38058</c:v>
                </c:pt>
                <c:pt idx="3358">
                  <c:v>38059</c:v>
                </c:pt>
                <c:pt idx="3359">
                  <c:v>38060</c:v>
                </c:pt>
                <c:pt idx="3360">
                  <c:v>38061</c:v>
                </c:pt>
                <c:pt idx="3361">
                  <c:v>38062</c:v>
                </c:pt>
                <c:pt idx="3362">
                  <c:v>38063</c:v>
                </c:pt>
                <c:pt idx="3363">
                  <c:v>38064</c:v>
                </c:pt>
                <c:pt idx="3364">
                  <c:v>38065</c:v>
                </c:pt>
                <c:pt idx="3365">
                  <c:v>38066</c:v>
                </c:pt>
                <c:pt idx="3366">
                  <c:v>38067</c:v>
                </c:pt>
                <c:pt idx="3367">
                  <c:v>38068</c:v>
                </c:pt>
                <c:pt idx="3368">
                  <c:v>38069</c:v>
                </c:pt>
                <c:pt idx="3369">
                  <c:v>38070</c:v>
                </c:pt>
                <c:pt idx="3370">
                  <c:v>38071</c:v>
                </c:pt>
                <c:pt idx="3371">
                  <c:v>38072</c:v>
                </c:pt>
                <c:pt idx="3372">
                  <c:v>38073</c:v>
                </c:pt>
                <c:pt idx="3373">
                  <c:v>38074</c:v>
                </c:pt>
                <c:pt idx="3374">
                  <c:v>38075</c:v>
                </c:pt>
                <c:pt idx="3375">
                  <c:v>38076</c:v>
                </c:pt>
                <c:pt idx="3376">
                  <c:v>38077</c:v>
                </c:pt>
                <c:pt idx="3377">
                  <c:v>38078</c:v>
                </c:pt>
                <c:pt idx="3378">
                  <c:v>38079</c:v>
                </c:pt>
                <c:pt idx="3379">
                  <c:v>38080</c:v>
                </c:pt>
                <c:pt idx="3380">
                  <c:v>38081</c:v>
                </c:pt>
                <c:pt idx="3381">
                  <c:v>38082</c:v>
                </c:pt>
                <c:pt idx="3382">
                  <c:v>38083</c:v>
                </c:pt>
                <c:pt idx="3383">
                  <c:v>38084</c:v>
                </c:pt>
                <c:pt idx="3384">
                  <c:v>38085</c:v>
                </c:pt>
                <c:pt idx="3385">
                  <c:v>38086</c:v>
                </c:pt>
                <c:pt idx="3386">
                  <c:v>38087</c:v>
                </c:pt>
                <c:pt idx="3387">
                  <c:v>38088</c:v>
                </c:pt>
                <c:pt idx="3388">
                  <c:v>38089</c:v>
                </c:pt>
                <c:pt idx="3389">
                  <c:v>38090</c:v>
                </c:pt>
                <c:pt idx="3390">
                  <c:v>38091</c:v>
                </c:pt>
                <c:pt idx="3391">
                  <c:v>38092</c:v>
                </c:pt>
                <c:pt idx="3392">
                  <c:v>38093</c:v>
                </c:pt>
                <c:pt idx="3393">
                  <c:v>38094</c:v>
                </c:pt>
                <c:pt idx="3394">
                  <c:v>38095</c:v>
                </c:pt>
                <c:pt idx="3395">
                  <c:v>38096</c:v>
                </c:pt>
                <c:pt idx="3396">
                  <c:v>38097</c:v>
                </c:pt>
                <c:pt idx="3397">
                  <c:v>38098</c:v>
                </c:pt>
                <c:pt idx="3398">
                  <c:v>38099</c:v>
                </c:pt>
                <c:pt idx="3399">
                  <c:v>38100</c:v>
                </c:pt>
                <c:pt idx="3400">
                  <c:v>38101</c:v>
                </c:pt>
                <c:pt idx="3401">
                  <c:v>38102</c:v>
                </c:pt>
                <c:pt idx="3402">
                  <c:v>38103</c:v>
                </c:pt>
                <c:pt idx="3403">
                  <c:v>38104</c:v>
                </c:pt>
                <c:pt idx="3404">
                  <c:v>38105</c:v>
                </c:pt>
                <c:pt idx="3405">
                  <c:v>38106</c:v>
                </c:pt>
                <c:pt idx="3406">
                  <c:v>38107</c:v>
                </c:pt>
                <c:pt idx="3407">
                  <c:v>38108</c:v>
                </c:pt>
                <c:pt idx="3408">
                  <c:v>38109</c:v>
                </c:pt>
                <c:pt idx="3409">
                  <c:v>38110</c:v>
                </c:pt>
                <c:pt idx="3410">
                  <c:v>38111</c:v>
                </c:pt>
                <c:pt idx="3411">
                  <c:v>38112</c:v>
                </c:pt>
                <c:pt idx="3412">
                  <c:v>38113</c:v>
                </c:pt>
                <c:pt idx="3413">
                  <c:v>38114</c:v>
                </c:pt>
                <c:pt idx="3414">
                  <c:v>38115</c:v>
                </c:pt>
                <c:pt idx="3415">
                  <c:v>38116</c:v>
                </c:pt>
                <c:pt idx="3416">
                  <c:v>38117</c:v>
                </c:pt>
                <c:pt idx="3417">
                  <c:v>38118</c:v>
                </c:pt>
                <c:pt idx="3418">
                  <c:v>38119</c:v>
                </c:pt>
                <c:pt idx="3419">
                  <c:v>38120</c:v>
                </c:pt>
                <c:pt idx="3420">
                  <c:v>38121</c:v>
                </c:pt>
                <c:pt idx="3421">
                  <c:v>38122</c:v>
                </c:pt>
                <c:pt idx="3422">
                  <c:v>38123</c:v>
                </c:pt>
                <c:pt idx="3423">
                  <c:v>38124</c:v>
                </c:pt>
                <c:pt idx="3424">
                  <c:v>38125</c:v>
                </c:pt>
                <c:pt idx="3425">
                  <c:v>38126</c:v>
                </c:pt>
                <c:pt idx="3426">
                  <c:v>38127</c:v>
                </c:pt>
                <c:pt idx="3427">
                  <c:v>38128</c:v>
                </c:pt>
                <c:pt idx="3428">
                  <c:v>38129</c:v>
                </c:pt>
                <c:pt idx="3429">
                  <c:v>38130</c:v>
                </c:pt>
                <c:pt idx="3430">
                  <c:v>38131</c:v>
                </c:pt>
                <c:pt idx="3431">
                  <c:v>38132</c:v>
                </c:pt>
                <c:pt idx="3432">
                  <c:v>38133</c:v>
                </c:pt>
                <c:pt idx="3433">
                  <c:v>38134</c:v>
                </c:pt>
                <c:pt idx="3434">
                  <c:v>38135</c:v>
                </c:pt>
                <c:pt idx="3435">
                  <c:v>38136</c:v>
                </c:pt>
                <c:pt idx="3436">
                  <c:v>38137</c:v>
                </c:pt>
                <c:pt idx="3437">
                  <c:v>38138</c:v>
                </c:pt>
                <c:pt idx="3438">
                  <c:v>38139</c:v>
                </c:pt>
                <c:pt idx="3439">
                  <c:v>38140</c:v>
                </c:pt>
                <c:pt idx="3440">
                  <c:v>38141</c:v>
                </c:pt>
                <c:pt idx="3441">
                  <c:v>38142</c:v>
                </c:pt>
                <c:pt idx="3442">
                  <c:v>38143</c:v>
                </c:pt>
                <c:pt idx="3443">
                  <c:v>38144</c:v>
                </c:pt>
                <c:pt idx="3444">
                  <c:v>38145</c:v>
                </c:pt>
                <c:pt idx="3445">
                  <c:v>38146</c:v>
                </c:pt>
                <c:pt idx="3446">
                  <c:v>38147</c:v>
                </c:pt>
                <c:pt idx="3447">
                  <c:v>38148</c:v>
                </c:pt>
                <c:pt idx="3448">
                  <c:v>38149</c:v>
                </c:pt>
                <c:pt idx="3449">
                  <c:v>38150</c:v>
                </c:pt>
                <c:pt idx="3450">
                  <c:v>38151</c:v>
                </c:pt>
                <c:pt idx="3451">
                  <c:v>38152</c:v>
                </c:pt>
                <c:pt idx="3452">
                  <c:v>38153</c:v>
                </c:pt>
                <c:pt idx="3453">
                  <c:v>38154</c:v>
                </c:pt>
                <c:pt idx="3454">
                  <c:v>38155</c:v>
                </c:pt>
                <c:pt idx="3455">
                  <c:v>38156</c:v>
                </c:pt>
                <c:pt idx="3456">
                  <c:v>38157</c:v>
                </c:pt>
                <c:pt idx="3457">
                  <c:v>38158</c:v>
                </c:pt>
                <c:pt idx="3458">
                  <c:v>38159</c:v>
                </c:pt>
                <c:pt idx="3459">
                  <c:v>38160</c:v>
                </c:pt>
                <c:pt idx="3460">
                  <c:v>38161</c:v>
                </c:pt>
                <c:pt idx="3461">
                  <c:v>38162</c:v>
                </c:pt>
                <c:pt idx="3462">
                  <c:v>38163</c:v>
                </c:pt>
                <c:pt idx="3463">
                  <c:v>38164</c:v>
                </c:pt>
                <c:pt idx="3464">
                  <c:v>38165</c:v>
                </c:pt>
                <c:pt idx="3465">
                  <c:v>38166</c:v>
                </c:pt>
                <c:pt idx="3466">
                  <c:v>38167</c:v>
                </c:pt>
                <c:pt idx="3467">
                  <c:v>38168</c:v>
                </c:pt>
                <c:pt idx="3468">
                  <c:v>38169</c:v>
                </c:pt>
                <c:pt idx="3469">
                  <c:v>38170</c:v>
                </c:pt>
                <c:pt idx="3470">
                  <c:v>38171</c:v>
                </c:pt>
                <c:pt idx="3471">
                  <c:v>38172</c:v>
                </c:pt>
                <c:pt idx="3472">
                  <c:v>38173</c:v>
                </c:pt>
                <c:pt idx="3473">
                  <c:v>38174</c:v>
                </c:pt>
                <c:pt idx="3474">
                  <c:v>38175</c:v>
                </c:pt>
                <c:pt idx="3475">
                  <c:v>38176</c:v>
                </c:pt>
                <c:pt idx="3476">
                  <c:v>38177</c:v>
                </c:pt>
                <c:pt idx="3477">
                  <c:v>38178</c:v>
                </c:pt>
                <c:pt idx="3478">
                  <c:v>38179</c:v>
                </c:pt>
                <c:pt idx="3479">
                  <c:v>38180</c:v>
                </c:pt>
                <c:pt idx="3480">
                  <c:v>38181</c:v>
                </c:pt>
                <c:pt idx="3481">
                  <c:v>38182</c:v>
                </c:pt>
                <c:pt idx="3482">
                  <c:v>38183</c:v>
                </c:pt>
                <c:pt idx="3483">
                  <c:v>38184</c:v>
                </c:pt>
                <c:pt idx="3484">
                  <c:v>38185</c:v>
                </c:pt>
                <c:pt idx="3485">
                  <c:v>38186</c:v>
                </c:pt>
                <c:pt idx="3486">
                  <c:v>38187</c:v>
                </c:pt>
                <c:pt idx="3487">
                  <c:v>38188</c:v>
                </c:pt>
                <c:pt idx="3488">
                  <c:v>38189</c:v>
                </c:pt>
                <c:pt idx="3489">
                  <c:v>38190</c:v>
                </c:pt>
                <c:pt idx="3490">
                  <c:v>38191</c:v>
                </c:pt>
                <c:pt idx="3491">
                  <c:v>38192</c:v>
                </c:pt>
                <c:pt idx="3492">
                  <c:v>38193</c:v>
                </c:pt>
                <c:pt idx="3493">
                  <c:v>38194</c:v>
                </c:pt>
                <c:pt idx="3494">
                  <c:v>38195</c:v>
                </c:pt>
                <c:pt idx="3495">
                  <c:v>38196</c:v>
                </c:pt>
                <c:pt idx="3496">
                  <c:v>38197</c:v>
                </c:pt>
                <c:pt idx="3497">
                  <c:v>38198</c:v>
                </c:pt>
                <c:pt idx="3498">
                  <c:v>38199</c:v>
                </c:pt>
                <c:pt idx="3499">
                  <c:v>38200</c:v>
                </c:pt>
                <c:pt idx="3500">
                  <c:v>38201</c:v>
                </c:pt>
                <c:pt idx="3501">
                  <c:v>38202</c:v>
                </c:pt>
                <c:pt idx="3502">
                  <c:v>38203</c:v>
                </c:pt>
                <c:pt idx="3503">
                  <c:v>38204</c:v>
                </c:pt>
                <c:pt idx="3504">
                  <c:v>38205</c:v>
                </c:pt>
                <c:pt idx="3505">
                  <c:v>38206</c:v>
                </c:pt>
                <c:pt idx="3506">
                  <c:v>38207</c:v>
                </c:pt>
                <c:pt idx="3507">
                  <c:v>38208</c:v>
                </c:pt>
                <c:pt idx="3508">
                  <c:v>38209</c:v>
                </c:pt>
                <c:pt idx="3509">
                  <c:v>38210</c:v>
                </c:pt>
                <c:pt idx="3510">
                  <c:v>38211</c:v>
                </c:pt>
                <c:pt idx="3511">
                  <c:v>38212</c:v>
                </c:pt>
                <c:pt idx="3512">
                  <c:v>38213</c:v>
                </c:pt>
                <c:pt idx="3513">
                  <c:v>38214</c:v>
                </c:pt>
                <c:pt idx="3514">
                  <c:v>38215</c:v>
                </c:pt>
                <c:pt idx="3515">
                  <c:v>38216</c:v>
                </c:pt>
                <c:pt idx="3516">
                  <c:v>38217</c:v>
                </c:pt>
                <c:pt idx="3517">
                  <c:v>38218</c:v>
                </c:pt>
                <c:pt idx="3518">
                  <c:v>38219</c:v>
                </c:pt>
                <c:pt idx="3519">
                  <c:v>38220</c:v>
                </c:pt>
                <c:pt idx="3520">
                  <c:v>38221</c:v>
                </c:pt>
                <c:pt idx="3521">
                  <c:v>38222</c:v>
                </c:pt>
                <c:pt idx="3522">
                  <c:v>38223</c:v>
                </c:pt>
                <c:pt idx="3523">
                  <c:v>38224</c:v>
                </c:pt>
                <c:pt idx="3524">
                  <c:v>38225</c:v>
                </c:pt>
                <c:pt idx="3525">
                  <c:v>38226</c:v>
                </c:pt>
                <c:pt idx="3526">
                  <c:v>38227</c:v>
                </c:pt>
                <c:pt idx="3527">
                  <c:v>38228</c:v>
                </c:pt>
                <c:pt idx="3528">
                  <c:v>38229</c:v>
                </c:pt>
                <c:pt idx="3529">
                  <c:v>38230</c:v>
                </c:pt>
                <c:pt idx="3530">
                  <c:v>38231</c:v>
                </c:pt>
                <c:pt idx="3531">
                  <c:v>38232</c:v>
                </c:pt>
                <c:pt idx="3532">
                  <c:v>38233</c:v>
                </c:pt>
                <c:pt idx="3533">
                  <c:v>38234</c:v>
                </c:pt>
                <c:pt idx="3534">
                  <c:v>38235</c:v>
                </c:pt>
                <c:pt idx="3535">
                  <c:v>38236</c:v>
                </c:pt>
                <c:pt idx="3536">
                  <c:v>38237</c:v>
                </c:pt>
                <c:pt idx="3537">
                  <c:v>38238</c:v>
                </c:pt>
                <c:pt idx="3538">
                  <c:v>38239</c:v>
                </c:pt>
                <c:pt idx="3539">
                  <c:v>38240</c:v>
                </c:pt>
                <c:pt idx="3540">
                  <c:v>38241</c:v>
                </c:pt>
                <c:pt idx="3541">
                  <c:v>38242</c:v>
                </c:pt>
                <c:pt idx="3542">
                  <c:v>38243</c:v>
                </c:pt>
                <c:pt idx="3543">
                  <c:v>38244</c:v>
                </c:pt>
                <c:pt idx="3544">
                  <c:v>38245</c:v>
                </c:pt>
                <c:pt idx="3545">
                  <c:v>38246</c:v>
                </c:pt>
                <c:pt idx="3546">
                  <c:v>38247</c:v>
                </c:pt>
                <c:pt idx="3547">
                  <c:v>38248</c:v>
                </c:pt>
                <c:pt idx="3548">
                  <c:v>38249</c:v>
                </c:pt>
                <c:pt idx="3549">
                  <c:v>38250</c:v>
                </c:pt>
                <c:pt idx="3550">
                  <c:v>38251</c:v>
                </c:pt>
                <c:pt idx="3551">
                  <c:v>38252</c:v>
                </c:pt>
                <c:pt idx="3552">
                  <c:v>38253</c:v>
                </c:pt>
                <c:pt idx="3553">
                  <c:v>38254</c:v>
                </c:pt>
                <c:pt idx="3554">
                  <c:v>38255</c:v>
                </c:pt>
                <c:pt idx="3555">
                  <c:v>38256</c:v>
                </c:pt>
                <c:pt idx="3556">
                  <c:v>38257</c:v>
                </c:pt>
                <c:pt idx="3557">
                  <c:v>38258</c:v>
                </c:pt>
                <c:pt idx="3558">
                  <c:v>38259</c:v>
                </c:pt>
                <c:pt idx="3559">
                  <c:v>38260</c:v>
                </c:pt>
                <c:pt idx="3560">
                  <c:v>38261</c:v>
                </c:pt>
                <c:pt idx="3561">
                  <c:v>38262</c:v>
                </c:pt>
                <c:pt idx="3562">
                  <c:v>38263</c:v>
                </c:pt>
                <c:pt idx="3563">
                  <c:v>38264</c:v>
                </c:pt>
                <c:pt idx="3564">
                  <c:v>38265</c:v>
                </c:pt>
                <c:pt idx="3565">
                  <c:v>38266</c:v>
                </c:pt>
                <c:pt idx="3566">
                  <c:v>38267</c:v>
                </c:pt>
                <c:pt idx="3567">
                  <c:v>38268</c:v>
                </c:pt>
                <c:pt idx="3568">
                  <c:v>38269</c:v>
                </c:pt>
                <c:pt idx="3569">
                  <c:v>38270</c:v>
                </c:pt>
                <c:pt idx="3570">
                  <c:v>38271</c:v>
                </c:pt>
                <c:pt idx="3571">
                  <c:v>38272</c:v>
                </c:pt>
                <c:pt idx="3572">
                  <c:v>38273</c:v>
                </c:pt>
                <c:pt idx="3573">
                  <c:v>38274</c:v>
                </c:pt>
                <c:pt idx="3574">
                  <c:v>38275</c:v>
                </c:pt>
                <c:pt idx="3575">
                  <c:v>38276</c:v>
                </c:pt>
                <c:pt idx="3576">
                  <c:v>38277</c:v>
                </c:pt>
                <c:pt idx="3577">
                  <c:v>38278</c:v>
                </c:pt>
                <c:pt idx="3578">
                  <c:v>38279</c:v>
                </c:pt>
                <c:pt idx="3579">
                  <c:v>38280</c:v>
                </c:pt>
                <c:pt idx="3580">
                  <c:v>38281</c:v>
                </c:pt>
                <c:pt idx="3581">
                  <c:v>38282</c:v>
                </c:pt>
                <c:pt idx="3582">
                  <c:v>38283</c:v>
                </c:pt>
                <c:pt idx="3583">
                  <c:v>38284</c:v>
                </c:pt>
                <c:pt idx="3584">
                  <c:v>38285</c:v>
                </c:pt>
                <c:pt idx="3585">
                  <c:v>38286</c:v>
                </c:pt>
                <c:pt idx="3586">
                  <c:v>38287</c:v>
                </c:pt>
                <c:pt idx="3587">
                  <c:v>38288</c:v>
                </c:pt>
                <c:pt idx="3588">
                  <c:v>38289</c:v>
                </c:pt>
                <c:pt idx="3589">
                  <c:v>38290</c:v>
                </c:pt>
                <c:pt idx="3590">
                  <c:v>38291</c:v>
                </c:pt>
                <c:pt idx="3591">
                  <c:v>38292</c:v>
                </c:pt>
                <c:pt idx="3592">
                  <c:v>38293</c:v>
                </c:pt>
                <c:pt idx="3593">
                  <c:v>38294</c:v>
                </c:pt>
                <c:pt idx="3594">
                  <c:v>38295</c:v>
                </c:pt>
                <c:pt idx="3595">
                  <c:v>38296</c:v>
                </c:pt>
                <c:pt idx="3596">
                  <c:v>38297</c:v>
                </c:pt>
                <c:pt idx="3597">
                  <c:v>38298</c:v>
                </c:pt>
                <c:pt idx="3598">
                  <c:v>38299</c:v>
                </c:pt>
                <c:pt idx="3599">
                  <c:v>38300</c:v>
                </c:pt>
                <c:pt idx="3600">
                  <c:v>38301</c:v>
                </c:pt>
                <c:pt idx="3601">
                  <c:v>38302</c:v>
                </c:pt>
                <c:pt idx="3602">
                  <c:v>38303</c:v>
                </c:pt>
                <c:pt idx="3603">
                  <c:v>38304</c:v>
                </c:pt>
                <c:pt idx="3604">
                  <c:v>38305</c:v>
                </c:pt>
                <c:pt idx="3605">
                  <c:v>38306</c:v>
                </c:pt>
                <c:pt idx="3606">
                  <c:v>38307</c:v>
                </c:pt>
                <c:pt idx="3607">
                  <c:v>38308</c:v>
                </c:pt>
                <c:pt idx="3608">
                  <c:v>38309</c:v>
                </c:pt>
                <c:pt idx="3609">
                  <c:v>38310</c:v>
                </c:pt>
                <c:pt idx="3610">
                  <c:v>38311</c:v>
                </c:pt>
                <c:pt idx="3611">
                  <c:v>38312</c:v>
                </c:pt>
                <c:pt idx="3612">
                  <c:v>38313</c:v>
                </c:pt>
                <c:pt idx="3613">
                  <c:v>38314</c:v>
                </c:pt>
                <c:pt idx="3614">
                  <c:v>38315</c:v>
                </c:pt>
                <c:pt idx="3615">
                  <c:v>38316</c:v>
                </c:pt>
                <c:pt idx="3616">
                  <c:v>38317</c:v>
                </c:pt>
                <c:pt idx="3617">
                  <c:v>38318</c:v>
                </c:pt>
                <c:pt idx="3618">
                  <c:v>38319</c:v>
                </c:pt>
                <c:pt idx="3619">
                  <c:v>38320</c:v>
                </c:pt>
                <c:pt idx="3620">
                  <c:v>38321</c:v>
                </c:pt>
                <c:pt idx="3621">
                  <c:v>38322</c:v>
                </c:pt>
                <c:pt idx="3622">
                  <c:v>38323</c:v>
                </c:pt>
                <c:pt idx="3623">
                  <c:v>38324</c:v>
                </c:pt>
                <c:pt idx="3624">
                  <c:v>38325</c:v>
                </c:pt>
                <c:pt idx="3625">
                  <c:v>38326</c:v>
                </c:pt>
                <c:pt idx="3626">
                  <c:v>38327</c:v>
                </c:pt>
                <c:pt idx="3627">
                  <c:v>38328</c:v>
                </c:pt>
                <c:pt idx="3628">
                  <c:v>38329</c:v>
                </c:pt>
                <c:pt idx="3629">
                  <c:v>38330</c:v>
                </c:pt>
                <c:pt idx="3630">
                  <c:v>38331</c:v>
                </c:pt>
                <c:pt idx="3631">
                  <c:v>38332</c:v>
                </c:pt>
                <c:pt idx="3632">
                  <c:v>38333</c:v>
                </c:pt>
                <c:pt idx="3633">
                  <c:v>38334</c:v>
                </c:pt>
                <c:pt idx="3634">
                  <c:v>38335</c:v>
                </c:pt>
                <c:pt idx="3635">
                  <c:v>38336</c:v>
                </c:pt>
                <c:pt idx="3636">
                  <c:v>38337</c:v>
                </c:pt>
                <c:pt idx="3637">
                  <c:v>38338</c:v>
                </c:pt>
                <c:pt idx="3638">
                  <c:v>38339</c:v>
                </c:pt>
                <c:pt idx="3639">
                  <c:v>38340</c:v>
                </c:pt>
                <c:pt idx="3640">
                  <c:v>38341</c:v>
                </c:pt>
                <c:pt idx="3641">
                  <c:v>38342</c:v>
                </c:pt>
                <c:pt idx="3642">
                  <c:v>38343</c:v>
                </c:pt>
                <c:pt idx="3643">
                  <c:v>38344</c:v>
                </c:pt>
                <c:pt idx="3644">
                  <c:v>38345</c:v>
                </c:pt>
                <c:pt idx="3645">
                  <c:v>38346</c:v>
                </c:pt>
                <c:pt idx="3646">
                  <c:v>38347</c:v>
                </c:pt>
                <c:pt idx="3647">
                  <c:v>38348</c:v>
                </c:pt>
                <c:pt idx="3648">
                  <c:v>38349</c:v>
                </c:pt>
                <c:pt idx="3649">
                  <c:v>38350</c:v>
                </c:pt>
                <c:pt idx="3650">
                  <c:v>38351</c:v>
                </c:pt>
                <c:pt idx="3651">
                  <c:v>38352</c:v>
                </c:pt>
                <c:pt idx="3652">
                  <c:v>38353</c:v>
                </c:pt>
                <c:pt idx="3653">
                  <c:v>38354</c:v>
                </c:pt>
                <c:pt idx="3654">
                  <c:v>38355</c:v>
                </c:pt>
                <c:pt idx="3655">
                  <c:v>38356</c:v>
                </c:pt>
                <c:pt idx="3656">
                  <c:v>38357</c:v>
                </c:pt>
                <c:pt idx="3657">
                  <c:v>38358</c:v>
                </c:pt>
                <c:pt idx="3658">
                  <c:v>38359</c:v>
                </c:pt>
                <c:pt idx="3659">
                  <c:v>38360</c:v>
                </c:pt>
                <c:pt idx="3660">
                  <c:v>38361</c:v>
                </c:pt>
                <c:pt idx="3661">
                  <c:v>38362</c:v>
                </c:pt>
                <c:pt idx="3662">
                  <c:v>38363</c:v>
                </c:pt>
                <c:pt idx="3663">
                  <c:v>38364</c:v>
                </c:pt>
                <c:pt idx="3664">
                  <c:v>38365</c:v>
                </c:pt>
                <c:pt idx="3665">
                  <c:v>38366</c:v>
                </c:pt>
                <c:pt idx="3666">
                  <c:v>38367</c:v>
                </c:pt>
                <c:pt idx="3667">
                  <c:v>38368</c:v>
                </c:pt>
                <c:pt idx="3668">
                  <c:v>38369</c:v>
                </c:pt>
                <c:pt idx="3669">
                  <c:v>38370</c:v>
                </c:pt>
                <c:pt idx="3670">
                  <c:v>38371</c:v>
                </c:pt>
                <c:pt idx="3671">
                  <c:v>38372</c:v>
                </c:pt>
                <c:pt idx="3672">
                  <c:v>38373</c:v>
                </c:pt>
                <c:pt idx="3673">
                  <c:v>38374</c:v>
                </c:pt>
                <c:pt idx="3674">
                  <c:v>38375</c:v>
                </c:pt>
                <c:pt idx="3675">
                  <c:v>38376</c:v>
                </c:pt>
                <c:pt idx="3676">
                  <c:v>38377</c:v>
                </c:pt>
                <c:pt idx="3677">
                  <c:v>38378</c:v>
                </c:pt>
                <c:pt idx="3678">
                  <c:v>38379</c:v>
                </c:pt>
                <c:pt idx="3679">
                  <c:v>38380</c:v>
                </c:pt>
                <c:pt idx="3680">
                  <c:v>38381</c:v>
                </c:pt>
                <c:pt idx="3681">
                  <c:v>38382</c:v>
                </c:pt>
                <c:pt idx="3682">
                  <c:v>38383</c:v>
                </c:pt>
                <c:pt idx="3683">
                  <c:v>38384</c:v>
                </c:pt>
                <c:pt idx="3684">
                  <c:v>38385</c:v>
                </c:pt>
                <c:pt idx="3685">
                  <c:v>38386</c:v>
                </c:pt>
                <c:pt idx="3686">
                  <c:v>38387</c:v>
                </c:pt>
                <c:pt idx="3687">
                  <c:v>38388</c:v>
                </c:pt>
                <c:pt idx="3688">
                  <c:v>38389</c:v>
                </c:pt>
                <c:pt idx="3689">
                  <c:v>38390</c:v>
                </c:pt>
                <c:pt idx="3690">
                  <c:v>38391</c:v>
                </c:pt>
                <c:pt idx="3691">
                  <c:v>38392</c:v>
                </c:pt>
                <c:pt idx="3692">
                  <c:v>38393</c:v>
                </c:pt>
                <c:pt idx="3693">
                  <c:v>38394</c:v>
                </c:pt>
                <c:pt idx="3694">
                  <c:v>38395</c:v>
                </c:pt>
                <c:pt idx="3695">
                  <c:v>38396</c:v>
                </c:pt>
                <c:pt idx="3696">
                  <c:v>38397</c:v>
                </c:pt>
                <c:pt idx="3697">
                  <c:v>38398</c:v>
                </c:pt>
                <c:pt idx="3698">
                  <c:v>38399</c:v>
                </c:pt>
                <c:pt idx="3699">
                  <c:v>38400</c:v>
                </c:pt>
                <c:pt idx="3700">
                  <c:v>38401</c:v>
                </c:pt>
                <c:pt idx="3701">
                  <c:v>38402</c:v>
                </c:pt>
                <c:pt idx="3702">
                  <c:v>38403</c:v>
                </c:pt>
                <c:pt idx="3703">
                  <c:v>38404</c:v>
                </c:pt>
                <c:pt idx="3704">
                  <c:v>38405</c:v>
                </c:pt>
                <c:pt idx="3705">
                  <c:v>38406</c:v>
                </c:pt>
                <c:pt idx="3706">
                  <c:v>38407</c:v>
                </c:pt>
                <c:pt idx="3707">
                  <c:v>38408</c:v>
                </c:pt>
                <c:pt idx="3708">
                  <c:v>38409</c:v>
                </c:pt>
                <c:pt idx="3709">
                  <c:v>38410</c:v>
                </c:pt>
                <c:pt idx="3710">
                  <c:v>38411</c:v>
                </c:pt>
                <c:pt idx="3711">
                  <c:v>38412</c:v>
                </c:pt>
                <c:pt idx="3712">
                  <c:v>38413</c:v>
                </c:pt>
                <c:pt idx="3713">
                  <c:v>38414</c:v>
                </c:pt>
                <c:pt idx="3714">
                  <c:v>38415</c:v>
                </c:pt>
                <c:pt idx="3715">
                  <c:v>38416</c:v>
                </c:pt>
                <c:pt idx="3716">
                  <c:v>38417</c:v>
                </c:pt>
                <c:pt idx="3717">
                  <c:v>38418</c:v>
                </c:pt>
                <c:pt idx="3718">
                  <c:v>38419</c:v>
                </c:pt>
                <c:pt idx="3719">
                  <c:v>38420</c:v>
                </c:pt>
                <c:pt idx="3720">
                  <c:v>38421</c:v>
                </c:pt>
                <c:pt idx="3721">
                  <c:v>38422</c:v>
                </c:pt>
                <c:pt idx="3722">
                  <c:v>38423</c:v>
                </c:pt>
                <c:pt idx="3723">
                  <c:v>38424</c:v>
                </c:pt>
                <c:pt idx="3724">
                  <c:v>38425</c:v>
                </c:pt>
                <c:pt idx="3725">
                  <c:v>38426</c:v>
                </c:pt>
                <c:pt idx="3726">
                  <c:v>38427</c:v>
                </c:pt>
                <c:pt idx="3727">
                  <c:v>38428</c:v>
                </c:pt>
                <c:pt idx="3728">
                  <c:v>38429</c:v>
                </c:pt>
                <c:pt idx="3729">
                  <c:v>38430</c:v>
                </c:pt>
                <c:pt idx="3730">
                  <c:v>38431</c:v>
                </c:pt>
                <c:pt idx="3731">
                  <c:v>38432</c:v>
                </c:pt>
                <c:pt idx="3732">
                  <c:v>38433</c:v>
                </c:pt>
                <c:pt idx="3733">
                  <c:v>38434</c:v>
                </c:pt>
                <c:pt idx="3734">
                  <c:v>38435</c:v>
                </c:pt>
                <c:pt idx="3735">
                  <c:v>38436</c:v>
                </c:pt>
                <c:pt idx="3736">
                  <c:v>38437</c:v>
                </c:pt>
                <c:pt idx="3737">
                  <c:v>38438</c:v>
                </c:pt>
                <c:pt idx="3738">
                  <c:v>38439</c:v>
                </c:pt>
                <c:pt idx="3739">
                  <c:v>38440</c:v>
                </c:pt>
                <c:pt idx="3740">
                  <c:v>38441</c:v>
                </c:pt>
                <c:pt idx="3741">
                  <c:v>38442</c:v>
                </c:pt>
                <c:pt idx="3742">
                  <c:v>38443</c:v>
                </c:pt>
                <c:pt idx="3743">
                  <c:v>38444</c:v>
                </c:pt>
                <c:pt idx="3744">
                  <c:v>38445</c:v>
                </c:pt>
                <c:pt idx="3745">
                  <c:v>38446</c:v>
                </c:pt>
                <c:pt idx="3746">
                  <c:v>38447</c:v>
                </c:pt>
                <c:pt idx="3747">
                  <c:v>38448</c:v>
                </c:pt>
                <c:pt idx="3748">
                  <c:v>38449</c:v>
                </c:pt>
                <c:pt idx="3749">
                  <c:v>38450</c:v>
                </c:pt>
                <c:pt idx="3750">
                  <c:v>38451</c:v>
                </c:pt>
                <c:pt idx="3751">
                  <c:v>38452</c:v>
                </c:pt>
                <c:pt idx="3752">
                  <c:v>38453</c:v>
                </c:pt>
                <c:pt idx="3753">
                  <c:v>38454</c:v>
                </c:pt>
                <c:pt idx="3754">
                  <c:v>38455</c:v>
                </c:pt>
                <c:pt idx="3755">
                  <c:v>38456</c:v>
                </c:pt>
                <c:pt idx="3756">
                  <c:v>38457</c:v>
                </c:pt>
                <c:pt idx="3757">
                  <c:v>38458</c:v>
                </c:pt>
                <c:pt idx="3758">
                  <c:v>38459</c:v>
                </c:pt>
                <c:pt idx="3759">
                  <c:v>38460</c:v>
                </c:pt>
                <c:pt idx="3760">
                  <c:v>38461</c:v>
                </c:pt>
                <c:pt idx="3761">
                  <c:v>38462</c:v>
                </c:pt>
                <c:pt idx="3762">
                  <c:v>38463</c:v>
                </c:pt>
                <c:pt idx="3763">
                  <c:v>38464</c:v>
                </c:pt>
                <c:pt idx="3764">
                  <c:v>38465</c:v>
                </c:pt>
                <c:pt idx="3765">
                  <c:v>38466</c:v>
                </c:pt>
                <c:pt idx="3766">
                  <c:v>38467</c:v>
                </c:pt>
                <c:pt idx="3767">
                  <c:v>38468</c:v>
                </c:pt>
                <c:pt idx="3768">
                  <c:v>38469</c:v>
                </c:pt>
                <c:pt idx="3769">
                  <c:v>38470</c:v>
                </c:pt>
                <c:pt idx="3770">
                  <c:v>38471</c:v>
                </c:pt>
                <c:pt idx="3771">
                  <c:v>38472</c:v>
                </c:pt>
                <c:pt idx="3772">
                  <c:v>38473</c:v>
                </c:pt>
                <c:pt idx="3773">
                  <c:v>38474</c:v>
                </c:pt>
                <c:pt idx="3774">
                  <c:v>38475</c:v>
                </c:pt>
                <c:pt idx="3775">
                  <c:v>38476</c:v>
                </c:pt>
                <c:pt idx="3776">
                  <c:v>38477</c:v>
                </c:pt>
                <c:pt idx="3777">
                  <c:v>38478</c:v>
                </c:pt>
                <c:pt idx="3778">
                  <c:v>38479</c:v>
                </c:pt>
                <c:pt idx="3779">
                  <c:v>38480</c:v>
                </c:pt>
                <c:pt idx="3780">
                  <c:v>38481</c:v>
                </c:pt>
                <c:pt idx="3781">
                  <c:v>38482</c:v>
                </c:pt>
                <c:pt idx="3782">
                  <c:v>38483</c:v>
                </c:pt>
                <c:pt idx="3783">
                  <c:v>38484</c:v>
                </c:pt>
                <c:pt idx="3784">
                  <c:v>38485</c:v>
                </c:pt>
                <c:pt idx="3785">
                  <c:v>38486</c:v>
                </c:pt>
                <c:pt idx="3786">
                  <c:v>38487</c:v>
                </c:pt>
                <c:pt idx="3787">
                  <c:v>38488</c:v>
                </c:pt>
                <c:pt idx="3788">
                  <c:v>38489</c:v>
                </c:pt>
                <c:pt idx="3789">
                  <c:v>38490</c:v>
                </c:pt>
                <c:pt idx="3790">
                  <c:v>38491</c:v>
                </c:pt>
                <c:pt idx="3791">
                  <c:v>38492</c:v>
                </c:pt>
                <c:pt idx="3792">
                  <c:v>38493</c:v>
                </c:pt>
                <c:pt idx="3793">
                  <c:v>38494</c:v>
                </c:pt>
                <c:pt idx="3794">
                  <c:v>38495</c:v>
                </c:pt>
                <c:pt idx="3795">
                  <c:v>38496</c:v>
                </c:pt>
                <c:pt idx="3796">
                  <c:v>38497</c:v>
                </c:pt>
                <c:pt idx="3797">
                  <c:v>38498</c:v>
                </c:pt>
                <c:pt idx="3798">
                  <c:v>38499</c:v>
                </c:pt>
                <c:pt idx="3799">
                  <c:v>38500</c:v>
                </c:pt>
                <c:pt idx="3800">
                  <c:v>38501</c:v>
                </c:pt>
                <c:pt idx="3801">
                  <c:v>38502</c:v>
                </c:pt>
                <c:pt idx="3802">
                  <c:v>38503</c:v>
                </c:pt>
                <c:pt idx="3803">
                  <c:v>38504</c:v>
                </c:pt>
                <c:pt idx="3804">
                  <c:v>38505</c:v>
                </c:pt>
                <c:pt idx="3805">
                  <c:v>38506</c:v>
                </c:pt>
                <c:pt idx="3806">
                  <c:v>38507</c:v>
                </c:pt>
                <c:pt idx="3807">
                  <c:v>38508</c:v>
                </c:pt>
                <c:pt idx="3808">
                  <c:v>38509</c:v>
                </c:pt>
                <c:pt idx="3809">
                  <c:v>38510</c:v>
                </c:pt>
                <c:pt idx="3810">
                  <c:v>38511</c:v>
                </c:pt>
                <c:pt idx="3811">
                  <c:v>38512</c:v>
                </c:pt>
                <c:pt idx="3812">
                  <c:v>38513</c:v>
                </c:pt>
                <c:pt idx="3813">
                  <c:v>38514</c:v>
                </c:pt>
                <c:pt idx="3814">
                  <c:v>38515</c:v>
                </c:pt>
                <c:pt idx="3815">
                  <c:v>38516</c:v>
                </c:pt>
                <c:pt idx="3816">
                  <c:v>38517</c:v>
                </c:pt>
                <c:pt idx="3817">
                  <c:v>38518</c:v>
                </c:pt>
                <c:pt idx="3818">
                  <c:v>38519</c:v>
                </c:pt>
                <c:pt idx="3819">
                  <c:v>38520</c:v>
                </c:pt>
                <c:pt idx="3820">
                  <c:v>38521</c:v>
                </c:pt>
                <c:pt idx="3821">
                  <c:v>38522</c:v>
                </c:pt>
                <c:pt idx="3822">
                  <c:v>38523</c:v>
                </c:pt>
                <c:pt idx="3823">
                  <c:v>38524</c:v>
                </c:pt>
                <c:pt idx="3824">
                  <c:v>38525</c:v>
                </c:pt>
                <c:pt idx="3825">
                  <c:v>38526</c:v>
                </c:pt>
                <c:pt idx="3826">
                  <c:v>38527</c:v>
                </c:pt>
                <c:pt idx="3827">
                  <c:v>38528</c:v>
                </c:pt>
                <c:pt idx="3828">
                  <c:v>38529</c:v>
                </c:pt>
                <c:pt idx="3829">
                  <c:v>38530</c:v>
                </c:pt>
                <c:pt idx="3830">
                  <c:v>38531</c:v>
                </c:pt>
                <c:pt idx="3831">
                  <c:v>38532</c:v>
                </c:pt>
                <c:pt idx="3832">
                  <c:v>38533</c:v>
                </c:pt>
                <c:pt idx="3833">
                  <c:v>38534</c:v>
                </c:pt>
                <c:pt idx="3834">
                  <c:v>38535</c:v>
                </c:pt>
                <c:pt idx="3835">
                  <c:v>38536</c:v>
                </c:pt>
                <c:pt idx="3836">
                  <c:v>38537</c:v>
                </c:pt>
                <c:pt idx="3837">
                  <c:v>38538</c:v>
                </c:pt>
                <c:pt idx="3838">
                  <c:v>38539</c:v>
                </c:pt>
                <c:pt idx="3839">
                  <c:v>38540</c:v>
                </c:pt>
                <c:pt idx="3840">
                  <c:v>38541</c:v>
                </c:pt>
                <c:pt idx="3841">
                  <c:v>38542</c:v>
                </c:pt>
                <c:pt idx="3842">
                  <c:v>38543</c:v>
                </c:pt>
                <c:pt idx="3843">
                  <c:v>38544</c:v>
                </c:pt>
                <c:pt idx="3844">
                  <c:v>38545</c:v>
                </c:pt>
                <c:pt idx="3845">
                  <c:v>38546</c:v>
                </c:pt>
                <c:pt idx="3846">
                  <c:v>38547</c:v>
                </c:pt>
                <c:pt idx="3847">
                  <c:v>38548</c:v>
                </c:pt>
                <c:pt idx="3848">
                  <c:v>38549</c:v>
                </c:pt>
                <c:pt idx="3849">
                  <c:v>38550</c:v>
                </c:pt>
                <c:pt idx="3850">
                  <c:v>38551</c:v>
                </c:pt>
                <c:pt idx="3851">
                  <c:v>38552</c:v>
                </c:pt>
                <c:pt idx="3852">
                  <c:v>38553</c:v>
                </c:pt>
                <c:pt idx="3853">
                  <c:v>38554</c:v>
                </c:pt>
                <c:pt idx="3854">
                  <c:v>38555</c:v>
                </c:pt>
                <c:pt idx="3855">
                  <c:v>38556</c:v>
                </c:pt>
                <c:pt idx="3856">
                  <c:v>38557</c:v>
                </c:pt>
                <c:pt idx="3857">
                  <c:v>38558</c:v>
                </c:pt>
                <c:pt idx="3858">
                  <c:v>38559</c:v>
                </c:pt>
                <c:pt idx="3859">
                  <c:v>38560</c:v>
                </c:pt>
                <c:pt idx="3860">
                  <c:v>38561</c:v>
                </c:pt>
                <c:pt idx="3861">
                  <c:v>38562</c:v>
                </c:pt>
                <c:pt idx="3862">
                  <c:v>38563</c:v>
                </c:pt>
                <c:pt idx="3863">
                  <c:v>38564</c:v>
                </c:pt>
                <c:pt idx="3864">
                  <c:v>38565</c:v>
                </c:pt>
                <c:pt idx="3865">
                  <c:v>38566</c:v>
                </c:pt>
                <c:pt idx="3866">
                  <c:v>38567</c:v>
                </c:pt>
                <c:pt idx="3867">
                  <c:v>38568</c:v>
                </c:pt>
                <c:pt idx="3868">
                  <c:v>38569</c:v>
                </c:pt>
                <c:pt idx="3869">
                  <c:v>38570</c:v>
                </c:pt>
                <c:pt idx="3870">
                  <c:v>38571</c:v>
                </c:pt>
                <c:pt idx="3871">
                  <c:v>38572</c:v>
                </c:pt>
                <c:pt idx="3872">
                  <c:v>38573</c:v>
                </c:pt>
                <c:pt idx="3873">
                  <c:v>38574</c:v>
                </c:pt>
                <c:pt idx="3874">
                  <c:v>38575</c:v>
                </c:pt>
                <c:pt idx="3875">
                  <c:v>38576</c:v>
                </c:pt>
                <c:pt idx="3876">
                  <c:v>38577</c:v>
                </c:pt>
                <c:pt idx="3877">
                  <c:v>38578</c:v>
                </c:pt>
                <c:pt idx="3878">
                  <c:v>38579</c:v>
                </c:pt>
                <c:pt idx="3879">
                  <c:v>38580</c:v>
                </c:pt>
                <c:pt idx="3880">
                  <c:v>38581</c:v>
                </c:pt>
                <c:pt idx="3881">
                  <c:v>38582</c:v>
                </c:pt>
                <c:pt idx="3882">
                  <c:v>38583</c:v>
                </c:pt>
                <c:pt idx="3883">
                  <c:v>38584</c:v>
                </c:pt>
                <c:pt idx="3884">
                  <c:v>38585</c:v>
                </c:pt>
                <c:pt idx="3885">
                  <c:v>38586</c:v>
                </c:pt>
                <c:pt idx="3886">
                  <c:v>38587</c:v>
                </c:pt>
                <c:pt idx="3887">
                  <c:v>38588</c:v>
                </c:pt>
                <c:pt idx="3888">
                  <c:v>38589</c:v>
                </c:pt>
                <c:pt idx="3889">
                  <c:v>38590</c:v>
                </c:pt>
                <c:pt idx="3890">
                  <c:v>38591</c:v>
                </c:pt>
                <c:pt idx="3891">
                  <c:v>38592</c:v>
                </c:pt>
                <c:pt idx="3892">
                  <c:v>38593</c:v>
                </c:pt>
                <c:pt idx="3893">
                  <c:v>38594</c:v>
                </c:pt>
                <c:pt idx="3894">
                  <c:v>38595</c:v>
                </c:pt>
                <c:pt idx="3895">
                  <c:v>38596</c:v>
                </c:pt>
                <c:pt idx="3896">
                  <c:v>38597</c:v>
                </c:pt>
                <c:pt idx="3897">
                  <c:v>38598</c:v>
                </c:pt>
                <c:pt idx="3898">
                  <c:v>38599</c:v>
                </c:pt>
                <c:pt idx="3899">
                  <c:v>38600</c:v>
                </c:pt>
                <c:pt idx="3900">
                  <c:v>38601</c:v>
                </c:pt>
                <c:pt idx="3901">
                  <c:v>38602</c:v>
                </c:pt>
                <c:pt idx="3902">
                  <c:v>38603</c:v>
                </c:pt>
                <c:pt idx="3903">
                  <c:v>38604</c:v>
                </c:pt>
                <c:pt idx="3904">
                  <c:v>38605</c:v>
                </c:pt>
                <c:pt idx="3905">
                  <c:v>38606</c:v>
                </c:pt>
                <c:pt idx="3906">
                  <c:v>38607</c:v>
                </c:pt>
                <c:pt idx="3907">
                  <c:v>38608</c:v>
                </c:pt>
                <c:pt idx="3908">
                  <c:v>38609</c:v>
                </c:pt>
                <c:pt idx="3909">
                  <c:v>38610</c:v>
                </c:pt>
                <c:pt idx="3910">
                  <c:v>38611</c:v>
                </c:pt>
                <c:pt idx="3911">
                  <c:v>38612</c:v>
                </c:pt>
                <c:pt idx="3912">
                  <c:v>38613</c:v>
                </c:pt>
                <c:pt idx="3913">
                  <c:v>38614</c:v>
                </c:pt>
                <c:pt idx="3914">
                  <c:v>38615</c:v>
                </c:pt>
                <c:pt idx="3915">
                  <c:v>38616</c:v>
                </c:pt>
                <c:pt idx="3916">
                  <c:v>38617</c:v>
                </c:pt>
                <c:pt idx="3917">
                  <c:v>38618</c:v>
                </c:pt>
                <c:pt idx="3918">
                  <c:v>38619</c:v>
                </c:pt>
                <c:pt idx="3919">
                  <c:v>38620</c:v>
                </c:pt>
                <c:pt idx="3920">
                  <c:v>38621</c:v>
                </c:pt>
                <c:pt idx="3921">
                  <c:v>38622</c:v>
                </c:pt>
                <c:pt idx="3922">
                  <c:v>38623</c:v>
                </c:pt>
                <c:pt idx="3923">
                  <c:v>38624</c:v>
                </c:pt>
                <c:pt idx="3924">
                  <c:v>38625</c:v>
                </c:pt>
                <c:pt idx="3925">
                  <c:v>38626</c:v>
                </c:pt>
                <c:pt idx="3926">
                  <c:v>38627</c:v>
                </c:pt>
                <c:pt idx="3927">
                  <c:v>38628</c:v>
                </c:pt>
                <c:pt idx="3928">
                  <c:v>38629</c:v>
                </c:pt>
                <c:pt idx="3929">
                  <c:v>38630</c:v>
                </c:pt>
                <c:pt idx="3930">
                  <c:v>38631</c:v>
                </c:pt>
                <c:pt idx="3931">
                  <c:v>38632</c:v>
                </c:pt>
                <c:pt idx="3932">
                  <c:v>38633</c:v>
                </c:pt>
                <c:pt idx="3933">
                  <c:v>38634</c:v>
                </c:pt>
                <c:pt idx="3934">
                  <c:v>38635</c:v>
                </c:pt>
                <c:pt idx="3935">
                  <c:v>38636</c:v>
                </c:pt>
                <c:pt idx="3936">
                  <c:v>38637</c:v>
                </c:pt>
                <c:pt idx="3937">
                  <c:v>38638</c:v>
                </c:pt>
                <c:pt idx="3938">
                  <c:v>38639</c:v>
                </c:pt>
                <c:pt idx="3939">
                  <c:v>38640</c:v>
                </c:pt>
                <c:pt idx="3940">
                  <c:v>38641</c:v>
                </c:pt>
                <c:pt idx="3941">
                  <c:v>38642</c:v>
                </c:pt>
                <c:pt idx="3942">
                  <c:v>38643</c:v>
                </c:pt>
                <c:pt idx="3943">
                  <c:v>38644</c:v>
                </c:pt>
                <c:pt idx="3944">
                  <c:v>38645</c:v>
                </c:pt>
                <c:pt idx="3945">
                  <c:v>38646</c:v>
                </c:pt>
                <c:pt idx="3946">
                  <c:v>38647</c:v>
                </c:pt>
                <c:pt idx="3947">
                  <c:v>38648</c:v>
                </c:pt>
                <c:pt idx="3948">
                  <c:v>38649</c:v>
                </c:pt>
                <c:pt idx="3949">
                  <c:v>38650</c:v>
                </c:pt>
                <c:pt idx="3950">
                  <c:v>38651</c:v>
                </c:pt>
                <c:pt idx="3951">
                  <c:v>38652</c:v>
                </c:pt>
                <c:pt idx="3952">
                  <c:v>38653</c:v>
                </c:pt>
                <c:pt idx="3953">
                  <c:v>38654</c:v>
                </c:pt>
                <c:pt idx="3954">
                  <c:v>38655</c:v>
                </c:pt>
                <c:pt idx="3955">
                  <c:v>38656</c:v>
                </c:pt>
                <c:pt idx="3956">
                  <c:v>38657</c:v>
                </c:pt>
                <c:pt idx="3957">
                  <c:v>38658</c:v>
                </c:pt>
                <c:pt idx="3958">
                  <c:v>38659</c:v>
                </c:pt>
                <c:pt idx="3959">
                  <c:v>38660</c:v>
                </c:pt>
                <c:pt idx="3960">
                  <c:v>38661</c:v>
                </c:pt>
                <c:pt idx="3961">
                  <c:v>38662</c:v>
                </c:pt>
                <c:pt idx="3962">
                  <c:v>38663</c:v>
                </c:pt>
                <c:pt idx="3963">
                  <c:v>38664</c:v>
                </c:pt>
                <c:pt idx="3964">
                  <c:v>38665</c:v>
                </c:pt>
                <c:pt idx="3965">
                  <c:v>38666</c:v>
                </c:pt>
                <c:pt idx="3966">
                  <c:v>38667</c:v>
                </c:pt>
                <c:pt idx="3967">
                  <c:v>38668</c:v>
                </c:pt>
                <c:pt idx="3968">
                  <c:v>38669</c:v>
                </c:pt>
                <c:pt idx="3969">
                  <c:v>38670</c:v>
                </c:pt>
                <c:pt idx="3970">
                  <c:v>38671</c:v>
                </c:pt>
                <c:pt idx="3971">
                  <c:v>38672</c:v>
                </c:pt>
                <c:pt idx="3972">
                  <c:v>38673</c:v>
                </c:pt>
                <c:pt idx="3973">
                  <c:v>38674</c:v>
                </c:pt>
                <c:pt idx="3974">
                  <c:v>38675</c:v>
                </c:pt>
                <c:pt idx="3975">
                  <c:v>38676</c:v>
                </c:pt>
                <c:pt idx="3976">
                  <c:v>38677</c:v>
                </c:pt>
                <c:pt idx="3977">
                  <c:v>38678</c:v>
                </c:pt>
                <c:pt idx="3978">
                  <c:v>38679</c:v>
                </c:pt>
                <c:pt idx="3979">
                  <c:v>38680</c:v>
                </c:pt>
                <c:pt idx="3980">
                  <c:v>38681</c:v>
                </c:pt>
                <c:pt idx="3981">
                  <c:v>38682</c:v>
                </c:pt>
                <c:pt idx="3982">
                  <c:v>38683</c:v>
                </c:pt>
                <c:pt idx="3983">
                  <c:v>38684</c:v>
                </c:pt>
                <c:pt idx="3984">
                  <c:v>38685</c:v>
                </c:pt>
                <c:pt idx="3985">
                  <c:v>38686</c:v>
                </c:pt>
                <c:pt idx="3986">
                  <c:v>38687</c:v>
                </c:pt>
                <c:pt idx="3987">
                  <c:v>38688</c:v>
                </c:pt>
                <c:pt idx="3988">
                  <c:v>38689</c:v>
                </c:pt>
                <c:pt idx="3989">
                  <c:v>38690</c:v>
                </c:pt>
                <c:pt idx="3990">
                  <c:v>38691</c:v>
                </c:pt>
                <c:pt idx="3991">
                  <c:v>38692</c:v>
                </c:pt>
                <c:pt idx="3992">
                  <c:v>38693</c:v>
                </c:pt>
                <c:pt idx="3993">
                  <c:v>38694</c:v>
                </c:pt>
                <c:pt idx="3994">
                  <c:v>38695</c:v>
                </c:pt>
                <c:pt idx="3995">
                  <c:v>38696</c:v>
                </c:pt>
                <c:pt idx="3996">
                  <c:v>38697</c:v>
                </c:pt>
                <c:pt idx="3997">
                  <c:v>38698</c:v>
                </c:pt>
                <c:pt idx="3998">
                  <c:v>38699</c:v>
                </c:pt>
                <c:pt idx="3999">
                  <c:v>38700</c:v>
                </c:pt>
                <c:pt idx="4000">
                  <c:v>38701</c:v>
                </c:pt>
                <c:pt idx="4001">
                  <c:v>38702</c:v>
                </c:pt>
                <c:pt idx="4002">
                  <c:v>38703</c:v>
                </c:pt>
                <c:pt idx="4003">
                  <c:v>38704</c:v>
                </c:pt>
                <c:pt idx="4004">
                  <c:v>38705</c:v>
                </c:pt>
                <c:pt idx="4005">
                  <c:v>38706</c:v>
                </c:pt>
                <c:pt idx="4006">
                  <c:v>38707</c:v>
                </c:pt>
                <c:pt idx="4007">
                  <c:v>38708</c:v>
                </c:pt>
                <c:pt idx="4008">
                  <c:v>38709</c:v>
                </c:pt>
                <c:pt idx="4009">
                  <c:v>38710</c:v>
                </c:pt>
                <c:pt idx="4010">
                  <c:v>38711</c:v>
                </c:pt>
                <c:pt idx="4011">
                  <c:v>38712</c:v>
                </c:pt>
                <c:pt idx="4012">
                  <c:v>38713</c:v>
                </c:pt>
                <c:pt idx="4013">
                  <c:v>38714</c:v>
                </c:pt>
                <c:pt idx="4014">
                  <c:v>38715</c:v>
                </c:pt>
                <c:pt idx="4015">
                  <c:v>38716</c:v>
                </c:pt>
                <c:pt idx="4016">
                  <c:v>38717</c:v>
                </c:pt>
                <c:pt idx="4017">
                  <c:v>38718</c:v>
                </c:pt>
                <c:pt idx="4018">
                  <c:v>38719</c:v>
                </c:pt>
                <c:pt idx="4019">
                  <c:v>38720</c:v>
                </c:pt>
                <c:pt idx="4020">
                  <c:v>38721</c:v>
                </c:pt>
                <c:pt idx="4021">
                  <c:v>38722</c:v>
                </c:pt>
                <c:pt idx="4022">
                  <c:v>38723</c:v>
                </c:pt>
                <c:pt idx="4023">
                  <c:v>38724</c:v>
                </c:pt>
                <c:pt idx="4024">
                  <c:v>38725</c:v>
                </c:pt>
                <c:pt idx="4025">
                  <c:v>38726</c:v>
                </c:pt>
                <c:pt idx="4026">
                  <c:v>38727</c:v>
                </c:pt>
                <c:pt idx="4027">
                  <c:v>38728</c:v>
                </c:pt>
                <c:pt idx="4028">
                  <c:v>38729</c:v>
                </c:pt>
                <c:pt idx="4029">
                  <c:v>38730</c:v>
                </c:pt>
                <c:pt idx="4030">
                  <c:v>38731</c:v>
                </c:pt>
                <c:pt idx="4031">
                  <c:v>38732</c:v>
                </c:pt>
                <c:pt idx="4032">
                  <c:v>38733</c:v>
                </c:pt>
                <c:pt idx="4033">
                  <c:v>38734</c:v>
                </c:pt>
                <c:pt idx="4034">
                  <c:v>38735</c:v>
                </c:pt>
                <c:pt idx="4035">
                  <c:v>38736</c:v>
                </c:pt>
                <c:pt idx="4036">
                  <c:v>38737</c:v>
                </c:pt>
                <c:pt idx="4037">
                  <c:v>38738</c:v>
                </c:pt>
                <c:pt idx="4038">
                  <c:v>38739</c:v>
                </c:pt>
                <c:pt idx="4039">
                  <c:v>38740</c:v>
                </c:pt>
                <c:pt idx="4040">
                  <c:v>38741</c:v>
                </c:pt>
                <c:pt idx="4041">
                  <c:v>38742</c:v>
                </c:pt>
                <c:pt idx="4042">
                  <c:v>38743</c:v>
                </c:pt>
                <c:pt idx="4043">
                  <c:v>38744</c:v>
                </c:pt>
                <c:pt idx="4044">
                  <c:v>38745</c:v>
                </c:pt>
                <c:pt idx="4045">
                  <c:v>38746</c:v>
                </c:pt>
                <c:pt idx="4046">
                  <c:v>38747</c:v>
                </c:pt>
                <c:pt idx="4047">
                  <c:v>38748</c:v>
                </c:pt>
                <c:pt idx="4048">
                  <c:v>38749</c:v>
                </c:pt>
                <c:pt idx="4049">
                  <c:v>38750</c:v>
                </c:pt>
                <c:pt idx="4050">
                  <c:v>38751</c:v>
                </c:pt>
                <c:pt idx="4051">
                  <c:v>38752</c:v>
                </c:pt>
                <c:pt idx="4052">
                  <c:v>38753</c:v>
                </c:pt>
                <c:pt idx="4053">
                  <c:v>38754</c:v>
                </c:pt>
                <c:pt idx="4054">
                  <c:v>38755</c:v>
                </c:pt>
                <c:pt idx="4055">
                  <c:v>38756</c:v>
                </c:pt>
                <c:pt idx="4056">
                  <c:v>38757</c:v>
                </c:pt>
                <c:pt idx="4057">
                  <c:v>38758</c:v>
                </c:pt>
                <c:pt idx="4058">
                  <c:v>38759</c:v>
                </c:pt>
                <c:pt idx="4059">
                  <c:v>38760</c:v>
                </c:pt>
                <c:pt idx="4060">
                  <c:v>38761</c:v>
                </c:pt>
                <c:pt idx="4061">
                  <c:v>38762</c:v>
                </c:pt>
                <c:pt idx="4062">
                  <c:v>38763</c:v>
                </c:pt>
                <c:pt idx="4063">
                  <c:v>38764</c:v>
                </c:pt>
                <c:pt idx="4064">
                  <c:v>38765</c:v>
                </c:pt>
                <c:pt idx="4065">
                  <c:v>38766</c:v>
                </c:pt>
                <c:pt idx="4066">
                  <c:v>38767</c:v>
                </c:pt>
                <c:pt idx="4067">
                  <c:v>38768</c:v>
                </c:pt>
                <c:pt idx="4068">
                  <c:v>38769</c:v>
                </c:pt>
                <c:pt idx="4069">
                  <c:v>38770</c:v>
                </c:pt>
                <c:pt idx="4070">
                  <c:v>38771</c:v>
                </c:pt>
                <c:pt idx="4071">
                  <c:v>38772</c:v>
                </c:pt>
                <c:pt idx="4072">
                  <c:v>38773</c:v>
                </c:pt>
                <c:pt idx="4073">
                  <c:v>38774</c:v>
                </c:pt>
                <c:pt idx="4074">
                  <c:v>38775</c:v>
                </c:pt>
                <c:pt idx="4075">
                  <c:v>38776</c:v>
                </c:pt>
                <c:pt idx="4076">
                  <c:v>38777</c:v>
                </c:pt>
                <c:pt idx="4077">
                  <c:v>38778</c:v>
                </c:pt>
                <c:pt idx="4078">
                  <c:v>38779</c:v>
                </c:pt>
                <c:pt idx="4079">
                  <c:v>38780</c:v>
                </c:pt>
                <c:pt idx="4080">
                  <c:v>38781</c:v>
                </c:pt>
                <c:pt idx="4081">
                  <c:v>38782</c:v>
                </c:pt>
                <c:pt idx="4082">
                  <c:v>38783</c:v>
                </c:pt>
                <c:pt idx="4083">
                  <c:v>38784</c:v>
                </c:pt>
                <c:pt idx="4084">
                  <c:v>38785</c:v>
                </c:pt>
                <c:pt idx="4085">
                  <c:v>38786</c:v>
                </c:pt>
                <c:pt idx="4086">
                  <c:v>38787</c:v>
                </c:pt>
                <c:pt idx="4087">
                  <c:v>38788</c:v>
                </c:pt>
                <c:pt idx="4088">
                  <c:v>38789</c:v>
                </c:pt>
                <c:pt idx="4089">
                  <c:v>38790</c:v>
                </c:pt>
                <c:pt idx="4090">
                  <c:v>38791</c:v>
                </c:pt>
                <c:pt idx="4091">
                  <c:v>38792</c:v>
                </c:pt>
                <c:pt idx="4092">
                  <c:v>38793</c:v>
                </c:pt>
                <c:pt idx="4093">
                  <c:v>38794</c:v>
                </c:pt>
                <c:pt idx="4094">
                  <c:v>38795</c:v>
                </c:pt>
                <c:pt idx="4095">
                  <c:v>38796</c:v>
                </c:pt>
                <c:pt idx="4096">
                  <c:v>38797</c:v>
                </c:pt>
                <c:pt idx="4097">
                  <c:v>38798</c:v>
                </c:pt>
                <c:pt idx="4098">
                  <c:v>38799</c:v>
                </c:pt>
                <c:pt idx="4099">
                  <c:v>38800</c:v>
                </c:pt>
                <c:pt idx="4100">
                  <c:v>38801</c:v>
                </c:pt>
                <c:pt idx="4101">
                  <c:v>38802</c:v>
                </c:pt>
                <c:pt idx="4102">
                  <c:v>38803</c:v>
                </c:pt>
                <c:pt idx="4103">
                  <c:v>38804</c:v>
                </c:pt>
                <c:pt idx="4104">
                  <c:v>38805</c:v>
                </c:pt>
                <c:pt idx="4105">
                  <c:v>38806</c:v>
                </c:pt>
                <c:pt idx="4106">
                  <c:v>38807</c:v>
                </c:pt>
                <c:pt idx="4107">
                  <c:v>38808</c:v>
                </c:pt>
                <c:pt idx="4108">
                  <c:v>38809</c:v>
                </c:pt>
                <c:pt idx="4109">
                  <c:v>38810</c:v>
                </c:pt>
                <c:pt idx="4110">
                  <c:v>38811</c:v>
                </c:pt>
                <c:pt idx="4111">
                  <c:v>38812</c:v>
                </c:pt>
                <c:pt idx="4112">
                  <c:v>38813</c:v>
                </c:pt>
                <c:pt idx="4113">
                  <c:v>38814</c:v>
                </c:pt>
                <c:pt idx="4114">
                  <c:v>38815</c:v>
                </c:pt>
                <c:pt idx="4115">
                  <c:v>38816</c:v>
                </c:pt>
                <c:pt idx="4116">
                  <c:v>38817</c:v>
                </c:pt>
                <c:pt idx="4117">
                  <c:v>38818</c:v>
                </c:pt>
                <c:pt idx="4118">
                  <c:v>38819</c:v>
                </c:pt>
                <c:pt idx="4119">
                  <c:v>38820</c:v>
                </c:pt>
                <c:pt idx="4120">
                  <c:v>38821</c:v>
                </c:pt>
                <c:pt idx="4121">
                  <c:v>38822</c:v>
                </c:pt>
                <c:pt idx="4122">
                  <c:v>38823</c:v>
                </c:pt>
                <c:pt idx="4123">
                  <c:v>38824</c:v>
                </c:pt>
                <c:pt idx="4124">
                  <c:v>38825</c:v>
                </c:pt>
                <c:pt idx="4125">
                  <c:v>38826</c:v>
                </c:pt>
                <c:pt idx="4126">
                  <c:v>38827</c:v>
                </c:pt>
                <c:pt idx="4127">
                  <c:v>38828</c:v>
                </c:pt>
                <c:pt idx="4128">
                  <c:v>38829</c:v>
                </c:pt>
                <c:pt idx="4129">
                  <c:v>38830</c:v>
                </c:pt>
                <c:pt idx="4130">
                  <c:v>38831</c:v>
                </c:pt>
                <c:pt idx="4131">
                  <c:v>38832</c:v>
                </c:pt>
                <c:pt idx="4132">
                  <c:v>38833</c:v>
                </c:pt>
                <c:pt idx="4133">
                  <c:v>38834</c:v>
                </c:pt>
                <c:pt idx="4134">
                  <c:v>38835</c:v>
                </c:pt>
                <c:pt idx="4135">
                  <c:v>38836</c:v>
                </c:pt>
                <c:pt idx="4136">
                  <c:v>38837</c:v>
                </c:pt>
                <c:pt idx="4137">
                  <c:v>38838</c:v>
                </c:pt>
                <c:pt idx="4138">
                  <c:v>38839</c:v>
                </c:pt>
                <c:pt idx="4139">
                  <c:v>38840</c:v>
                </c:pt>
                <c:pt idx="4140">
                  <c:v>38841</c:v>
                </c:pt>
                <c:pt idx="4141">
                  <c:v>38842</c:v>
                </c:pt>
                <c:pt idx="4142">
                  <c:v>38843</c:v>
                </c:pt>
                <c:pt idx="4143">
                  <c:v>38844</c:v>
                </c:pt>
                <c:pt idx="4144">
                  <c:v>38845</c:v>
                </c:pt>
                <c:pt idx="4145">
                  <c:v>38846</c:v>
                </c:pt>
                <c:pt idx="4146">
                  <c:v>38847</c:v>
                </c:pt>
                <c:pt idx="4147">
                  <c:v>38848</c:v>
                </c:pt>
                <c:pt idx="4148">
                  <c:v>38849</c:v>
                </c:pt>
                <c:pt idx="4149">
                  <c:v>38850</c:v>
                </c:pt>
                <c:pt idx="4150">
                  <c:v>38851</c:v>
                </c:pt>
                <c:pt idx="4151">
                  <c:v>38852</c:v>
                </c:pt>
                <c:pt idx="4152">
                  <c:v>38853</c:v>
                </c:pt>
                <c:pt idx="4153">
                  <c:v>38854</c:v>
                </c:pt>
                <c:pt idx="4154">
                  <c:v>38855</c:v>
                </c:pt>
                <c:pt idx="4155">
                  <c:v>38856</c:v>
                </c:pt>
                <c:pt idx="4156">
                  <c:v>38857</c:v>
                </c:pt>
                <c:pt idx="4157">
                  <c:v>38858</c:v>
                </c:pt>
                <c:pt idx="4158">
                  <c:v>38859</c:v>
                </c:pt>
                <c:pt idx="4159">
                  <c:v>38860</c:v>
                </c:pt>
                <c:pt idx="4160">
                  <c:v>38861</c:v>
                </c:pt>
                <c:pt idx="4161">
                  <c:v>38862</c:v>
                </c:pt>
                <c:pt idx="4162">
                  <c:v>38863</c:v>
                </c:pt>
                <c:pt idx="4163">
                  <c:v>38864</c:v>
                </c:pt>
                <c:pt idx="4164">
                  <c:v>38865</c:v>
                </c:pt>
                <c:pt idx="4165">
                  <c:v>38866</c:v>
                </c:pt>
                <c:pt idx="4166">
                  <c:v>38867</c:v>
                </c:pt>
                <c:pt idx="4167">
                  <c:v>38868</c:v>
                </c:pt>
                <c:pt idx="4168">
                  <c:v>38869</c:v>
                </c:pt>
                <c:pt idx="4169">
                  <c:v>38870</c:v>
                </c:pt>
                <c:pt idx="4170">
                  <c:v>38871</c:v>
                </c:pt>
                <c:pt idx="4171">
                  <c:v>38872</c:v>
                </c:pt>
                <c:pt idx="4172">
                  <c:v>38873</c:v>
                </c:pt>
                <c:pt idx="4173">
                  <c:v>38874</c:v>
                </c:pt>
                <c:pt idx="4174">
                  <c:v>38875</c:v>
                </c:pt>
                <c:pt idx="4175">
                  <c:v>38876</c:v>
                </c:pt>
                <c:pt idx="4176">
                  <c:v>38877</c:v>
                </c:pt>
                <c:pt idx="4177">
                  <c:v>38878</c:v>
                </c:pt>
                <c:pt idx="4178">
                  <c:v>38879</c:v>
                </c:pt>
                <c:pt idx="4179">
                  <c:v>38880</c:v>
                </c:pt>
                <c:pt idx="4180">
                  <c:v>38881</c:v>
                </c:pt>
                <c:pt idx="4181">
                  <c:v>38882</c:v>
                </c:pt>
                <c:pt idx="4182">
                  <c:v>38883</c:v>
                </c:pt>
                <c:pt idx="4183">
                  <c:v>38884</c:v>
                </c:pt>
                <c:pt idx="4184">
                  <c:v>38885</c:v>
                </c:pt>
                <c:pt idx="4185">
                  <c:v>38886</c:v>
                </c:pt>
                <c:pt idx="4186">
                  <c:v>38887</c:v>
                </c:pt>
                <c:pt idx="4187">
                  <c:v>38888</c:v>
                </c:pt>
                <c:pt idx="4188">
                  <c:v>38889</c:v>
                </c:pt>
                <c:pt idx="4189">
                  <c:v>38890</c:v>
                </c:pt>
                <c:pt idx="4190">
                  <c:v>38891</c:v>
                </c:pt>
                <c:pt idx="4191">
                  <c:v>38892</c:v>
                </c:pt>
                <c:pt idx="4192">
                  <c:v>38893</c:v>
                </c:pt>
                <c:pt idx="4193">
                  <c:v>38894</c:v>
                </c:pt>
                <c:pt idx="4194">
                  <c:v>38895</c:v>
                </c:pt>
                <c:pt idx="4195">
                  <c:v>38896</c:v>
                </c:pt>
                <c:pt idx="4196">
                  <c:v>38897</c:v>
                </c:pt>
                <c:pt idx="4197">
                  <c:v>38898</c:v>
                </c:pt>
                <c:pt idx="4198">
                  <c:v>38899</c:v>
                </c:pt>
                <c:pt idx="4199">
                  <c:v>38900</c:v>
                </c:pt>
                <c:pt idx="4200">
                  <c:v>38901</c:v>
                </c:pt>
                <c:pt idx="4201">
                  <c:v>38902</c:v>
                </c:pt>
                <c:pt idx="4202">
                  <c:v>38903</c:v>
                </c:pt>
                <c:pt idx="4203">
                  <c:v>38904</c:v>
                </c:pt>
                <c:pt idx="4204">
                  <c:v>38905</c:v>
                </c:pt>
                <c:pt idx="4205">
                  <c:v>38906</c:v>
                </c:pt>
                <c:pt idx="4206">
                  <c:v>38907</c:v>
                </c:pt>
                <c:pt idx="4207">
                  <c:v>38908</c:v>
                </c:pt>
                <c:pt idx="4208">
                  <c:v>38909</c:v>
                </c:pt>
                <c:pt idx="4209">
                  <c:v>38910</c:v>
                </c:pt>
                <c:pt idx="4210">
                  <c:v>38911</c:v>
                </c:pt>
                <c:pt idx="4211">
                  <c:v>38912</c:v>
                </c:pt>
                <c:pt idx="4212">
                  <c:v>38913</c:v>
                </c:pt>
                <c:pt idx="4213">
                  <c:v>38914</c:v>
                </c:pt>
                <c:pt idx="4214">
                  <c:v>38915</c:v>
                </c:pt>
                <c:pt idx="4215">
                  <c:v>38916</c:v>
                </c:pt>
                <c:pt idx="4216">
                  <c:v>38917</c:v>
                </c:pt>
                <c:pt idx="4217">
                  <c:v>38918</c:v>
                </c:pt>
                <c:pt idx="4218">
                  <c:v>38919</c:v>
                </c:pt>
                <c:pt idx="4219">
                  <c:v>38920</c:v>
                </c:pt>
                <c:pt idx="4220">
                  <c:v>38921</c:v>
                </c:pt>
                <c:pt idx="4221">
                  <c:v>38922</c:v>
                </c:pt>
                <c:pt idx="4222">
                  <c:v>38923</c:v>
                </c:pt>
                <c:pt idx="4223">
                  <c:v>38924</c:v>
                </c:pt>
                <c:pt idx="4224">
                  <c:v>38925</c:v>
                </c:pt>
                <c:pt idx="4225">
                  <c:v>38926</c:v>
                </c:pt>
                <c:pt idx="4226">
                  <c:v>38927</c:v>
                </c:pt>
                <c:pt idx="4227">
                  <c:v>38928</c:v>
                </c:pt>
                <c:pt idx="4228">
                  <c:v>38929</c:v>
                </c:pt>
                <c:pt idx="4229">
                  <c:v>38930</c:v>
                </c:pt>
                <c:pt idx="4230">
                  <c:v>38931</c:v>
                </c:pt>
                <c:pt idx="4231">
                  <c:v>38932</c:v>
                </c:pt>
                <c:pt idx="4232">
                  <c:v>38933</c:v>
                </c:pt>
                <c:pt idx="4233">
                  <c:v>38934</c:v>
                </c:pt>
                <c:pt idx="4234">
                  <c:v>38935</c:v>
                </c:pt>
                <c:pt idx="4235">
                  <c:v>38936</c:v>
                </c:pt>
                <c:pt idx="4236">
                  <c:v>38937</c:v>
                </c:pt>
                <c:pt idx="4237">
                  <c:v>38938</c:v>
                </c:pt>
                <c:pt idx="4238">
                  <c:v>38939</c:v>
                </c:pt>
                <c:pt idx="4239">
                  <c:v>38940</c:v>
                </c:pt>
                <c:pt idx="4240">
                  <c:v>38941</c:v>
                </c:pt>
                <c:pt idx="4241">
                  <c:v>38942</c:v>
                </c:pt>
                <c:pt idx="4242">
                  <c:v>38943</c:v>
                </c:pt>
                <c:pt idx="4243">
                  <c:v>38944</c:v>
                </c:pt>
                <c:pt idx="4244">
                  <c:v>38945</c:v>
                </c:pt>
                <c:pt idx="4245">
                  <c:v>38946</c:v>
                </c:pt>
                <c:pt idx="4246">
                  <c:v>38947</c:v>
                </c:pt>
                <c:pt idx="4247">
                  <c:v>38948</c:v>
                </c:pt>
                <c:pt idx="4248">
                  <c:v>38949</c:v>
                </c:pt>
                <c:pt idx="4249">
                  <c:v>38950</c:v>
                </c:pt>
                <c:pt idx="4250">
                  <c:v>38951</c:v>
                </c:pt>
                <c:pt idx="4251">
                  <c:v>38952</c:v>
                </c:pt>
                <c:pt idx="4252">
                  <c:v>38953</c:v>
                </c:pt>
                <c:pt idx="4253">
                  <c:v>38954</c:v>
                </c:pt>
                <c:pt idx="4254">
                  <c:v>38955</c:v>
                </c:pt>
                <c:pt idx="4255">
                  <c:v>38956</c:v>
                </c:pt>
                <c:pt idx="4256">
                  <c:v>38957</c:v>
                </c:pt>
                <c:pt idx="4257">
                  <c:v>38958</c:v>
                </c:pt>
                <c:pt idx="4258">
                  <c:v>38959</c:v>
                </c:pt>
                <c:pt idx="4259">
                  <c:v>38960</c:v>
                </c:pt>
                <c:pt idx="4260">
                  <c:v>38961</c:v>
                </c:pt>
                <c:pt idx="4261">
                  <c:v>38962</c:v>
                </c:pt>
                <c:pt idx="4262">
                  <c:v>38963</c:v>
                </c:pt>
                <c:pt idx="4263">
                  <c:v>38964</c:v>
                </c:pt>
                <c:pt idx="4264">
                  <c:v>38965</c:v>
                </c:pt>
                <c:pt idx="4265">
                  <c:v>38966</c:v>
                </c:pt>
                <c:pt idx="4266">
                  <c:v>38967</c:v>
                </c:pt>
                <c:pt idx="4267">
                  <c:v>38968</c:v>
                </c:pt>
                <c:pt idx="4268">
                  <c:v>38969</c:v>
                </c:pt>
                <c:pt idx="4269">
                  <c:v>38970</c:v>
                </c:pt>
                <c:pt idx="4270">
                  <c:v>38971</c:v>
                </c:pt>
                <c:pt idx="4271">
                  <c:v>38972</c:v>
                </c:pt>
                <c:pt idx="4272">
                  <c:v>38973</c:v>
                </c:pt>
                <c:pt idx="4273">
                  <c:v>38974</c:v>
                </c:pt>
                <c:pt idx="4274">
                  <c:v>38975</c:v>
                </c:pt>
                <c:pt idx="4275">
                  <c:v>38976</c:v>
                </c:pt>
                <c:pt idx="4276">
                  <c:v>38977</c:v>
                </c:pt>
                <c:pt idx="4277">
                  <c:v>38978</c:v>
                </c:pt>
                <c:pt idx="4278">
                  <c:v>38979</c:v>
                </c:pt>
                <c:pt idx="4279">
                  <c:v>38980</c:v>
                </c:pt>
                <c:pt idx="4280">
                  <c:v>38981</c:v>
                </c:pt>
                <c:pt idx="4281">
                  <c:v>38982</c:v>
                </c:pt>
                <c:pt idx="4282">
                  <c:v>38983</c:v>
                </c:pt>
                <c:pt idx="4283">
                  <c:v>38984</c:v>
                </c:pt>
                <c:pt idx="4284">
                  <c:v>38985</c:v>
                </c:pt>
                <c:pt idx="4285">
                  <c:v>38986</c:v>
                </c:pt>
                <c:pt idx="4286">
                  <c:v>38987</c:v>
                </c:pt>
                <c:pt idx="4287">
                  <c:v>38988</c:v>
                </c:pt>
                <c:pt idx="4288">
                  <c:v>38989</c:v>
                </c:pt>
                <c:pt idx="4289">
                  <c:v>38990</c:v>
                </c:pt>
                <c:pt idx="4290">
                  <c:v>38991</c:v>
                </c:pt>
                <c:pt idx="4291">
                  <c:v>38992</c:v>
                </c:pt>
                <c:pt idx="4292">
                  <c:v>38993</c:v>
                </c:pt>
                <c:pt idx="4293">
                  <c:v>38994</c:v>
                </c:pt>
                <c:pt idx="4294">
                  <c:v>38995</c:v>
                </c:pt>
                <c:pt idx="4295">
                  <c:v>38996</c:v>
                </c:pt>
                <c:pt idx="4296">
                  <c:v>38997</c:v>
                </c:pt>
                <c:pt idx="4297">
                  <c:v>38998</c:v>
                </c:pt>
                <c:pt idx="4298">
                  <c:v>38999</c:v>
                </c:pt>
                <c:pt idx="4299">
                  <c:v>39000</c:v>
                </c:pt>
                <c:pt idx="4300">
                  <c:v>39001</c:v>
                </c:pt>
                <c:pt idx="4301">
                  <c:v>39002</c:v>
                </c:pt>
                <c:pt idx="4302">
                  <c:v>39003</c:v>
                </c:pt>
                <c:pt idx="4303">
                  <c:v>39004</c:v>
                </c:pt>
                <c:pt idx="4304">
                  <c:v>39005</c:v>
                </c:pt>
                <c:pt idx="4305">
                  <c:v>39006</c:v>
                </c:pt>
                <c:pt idx="4306">
                  <c:v>39007</c:v>
                </c:pt>
                <c:pt idx="4307">
                  <c:v>39008</c:v>
                </c:pt>
                <c:pt idx="4308">
                  <c:v>39009</c:v>
                </c:pt>
                <c:pt idx="4309">
                  <c:v>39010</c:v>
                </c:pt>
                <c:pt idx="4310">
                  <c:v>39011</c:v>
                </c:pt>
                <c:pt idx="4311">
                  <c:v>39012</c:v>
                </c:pt>
                <c:pt idx="4312">
                  <c:v>39013</c:v>
                </c:pt>
                <c:pt idx="4313">
                  <c:v>39014</c:v>
                </c:pt>
                <c:pt idx="4314">
                  <c:v>39015</c:v>
                </c:pt>
                <c:pt idx="4315">
                  <c:v>39016</c:v>
                </c:pt>
                <c:pt idx="4316">
                  <c:v>39017</c:v>
                </c:pt>
                <c:pt idx="4317">
                  <c:v>39018</c:v>
                </c:pt>
                <c:pt idx="4318">
                  <c:v>39019</c:v>
                </c:pt>
                <c:pt idx="4319">
                  <c:v>39020</c:v>
                </c:pt>
                <c:pt idx="4320">
                  <c:v>39021</c:v>
                </c:pt>
                <c:pt idx="4321">
                  <c:v>39022</c:v>
                </c:pt>
                <c:pt idx="4322">
                  <c:v>39023</c:v>
                </c:pt>
                <c:pt idx="4323">
                  <c:v>39024</c:v>
                </c:pt>
                <c:pt idx="4324">
                  <c:v>39025</c:v>
                </c:pt>
                <c:pt idx="4325">
                  <c:v>39026</c:v>
                </c:pt>
                <c:pt idx="4326">
                  <c:v>39027</c:v>
                </c:pt>
                <c:pt idx="4327">
                  <c:v>39028</c:v>
                </c:pt>
                <c:pt idx="4328">
                  <c:v>39029</c:v>
                </c:pt>
                <c:pt idx="4329">
                  <c:v>39030</c:v>
                </c:pt>
                <c:pt idx="4330">
                  <c:v>39031</c:v>
                </c:pt>
                <c:pt idx="4331">
                  <c:v>39032</c:v>
                </c:pt>
                <c:pt idx="4332">
                  <c:v>39033</c:v>
                </c:pt>
                <c:pt idx="4333">
                  <c:v>39034</c:v>
                </c:pt>
                <c:pt idx="4334">
                  <c:v>39035</c:v>
                </c:pt>
                <c:pt idx="4335">
                  <c:v>39036</c:v>
                </c:pt>
                <c:pt idx="4336">
                  <c:v>39037</c:v>
                </c:pt>
                <c:pt idx="4337">
                  <c:v>39038</c:v>
                </c:pt>
                <c:pt idx="4338">
                  <c:v>39039</c:v>
                </c:pt>
                <c:pt idx="4339">
                  <c:v>39040</c:v>
                </c:pt>
                <c:pt idx="4340">
                  <c:v>39041</c:v>
                </c:pt>
                <c:pt idx="4341">
                  <c:v>39042</c:v>
                </c:pt>
                <c:pt idx="4342">
                  <c:v>39043</c:v>
                </c:pt>
                <c:pt idx="4343">
                  <c:v>39044</c:v>
                </c:pt>
                <c:pt idx="4344">
                  <c:v>39045</c:v>
                </c:pt>
                <c:pt idx="4345">
                  <c:v>39046</c:v>
                </c:pt>
                <c:pt idx="4346">
                  <c:v>39047</c:v>
                </c:pt>
                <c:pt idx="4347">
                  <c:v>39048</c:v>
                </c:pt>
                <c:pt idx="4348">
                  <c:v>39049</c:v>
                </c:pt>
                <c:pt idx="4349">
                  <c:v>39050</c:v>
                </c:pt>
                <c:pt idx="4350">
                  <c:v>39051</c:v>
                </c:pt>
                <c:pt idx="4351">
                  <c:v>39052</c:v>
                </c:pt>
                <c:pt idx="4352">
                  <c:v>39053</c:v>
                </c:pt>
                <c:pt idx="4353">
                  <c:v>39054</c:v>
                </c:pt>
                <c:pt idx="4354">
                  <c:v>39055</c:v>
                </c:pt>
                <c:pt idx="4355">
                  <c:v>39056</c:v>
                </c:pt>
                <c:pt idx="4356">
                  <c:v>39057</c:v>
                </c:pt>
                <c:pt idx="4357">
                  <c:v>39058</c:v>
                </c:pt>
                <c:pt idx="4358">
                  <c:v>39059</c:v>
                </c:pt>
                <c:pt idx="4359">
                  <c:v>39060</c:v>
                </c:pt>
                <c:pt idx="4360">
                  <c:v>39061</c:v>
                </c:pt>
                <c:pt idx="4361">
                  <c:v>39062</c:v>
                </c:pt>
                <c:pt idx="4362">
                  <c:v>39063</c:v>
                </c:pt>
                <c:pt idx="4363">
                  <c:v>39064</c:v>
                </c:pt>
                <c:pt idx="4364">
                  <c:v>39065</c:v>
                </c:pt>
                <c:pt idx="4365">
                  <c:v>39066</c:v>
                </c:pt>
                <c:pt idx="4366">
                  <c:v>39067</c:v>
                </c:pt>
                <c:pt idx="4367">
                  <c:v>39068</c:v>
                </c:pt>
                <c:pt idx="4368">
                  <c:v>39069</c:v>
                </c:pt>
                <c:pt idx="4369">
                  <c:v>39070</c:v>
                </c:pt>
                <c:pt idx="4370">
                  <c:v>39071</c:v>
                </c:pt>
                <c:pt idx="4371">
                  <c:v>39072</c:v>
                </c:pt>
                <c:pt idx="4372">
                  <c:v>39073</c:v>
                </c:pt>
                <c:pt idx="4373">
                  <c:v>39074</c:v>
                </c:pt>
                <c:pt idx="4374">
                  <c:v>39075</c:v>
                </c:pt>
                <c:pt idx="4375">
                  <c:v>39076</c:v>
                </c:pt>
                <c:pt idx="4376">
                  <c:v>39077</c:v>
                </c:pt>
                <c:pt idx="4377">
                  <c:v>39078</c:v>
                </c:pt>
                <c:pt idx="4378">
                  <c:v>39079</c:v>
                </c:pt>
                <c:pt idx="4379">
                  <c:v>39080</c:v>
                </c:pt>
                <c:pt idx="4380">
                  <c:v>39081</c:v>
                </c:pt>
                <c:pt idx="4381">
                  <c:v>39082</c:v>
                </c:pt>
                <c:pt idx="4382">
                  <c:v>39083</c:v>
                </c:pt>
                <c:pt idx="4383">
                  <c:v>39084</c:v>
                </c:pt>
                <c:pt idx="4384">
                  <c:v>39085</c:v>
                </c:pt>
                <c:pt idx="4385">
                  <c:v>39086</c:v>
                </c:pt>
                <c:pt idx="4386">
                  <c:v>39087</c:v>
                </c:pt>
                <c:pt idx="4387">
                  <c:v>39088</c:v>
                </c:pt>
                <c:pt idx="4388">
                  <c:v>39089</c:v>
                </c:pt>
                <c:pt idx="4389">
                  <c:v>39090</c:v>
                </c:pt>
                <c:pt idx="4390">
                  <c:v>39091</c:v>
                </c:pt>
                <c:pt idx="4391">
                  <c:v>39092</c:v>
                </c:pt>
                <c:pt idx="4392">
                  <c:v>39093</c:v>
                </c:pt>
                <c:pt idx="4393">
                  <c:v>39094</c:v>
                </c:pt>
                <c:pt idx="4394">
                  <c:v>39095</c:v>
                </c:pt>
                <c:pt idx="4395">
                  <c:v>39096</c:v>
                </c:pt>
                <c:pt idx="4396">
                  <c:v>39097</c:v>
                </c:pt>
                <c:pt idx="4397">
                  <c:v>39098</c:v>
                </c:pt>
                <c:pt idx="4398">
                  <c:v>39099</c:v>
                </c:pt>
                <c:pt idx="4399">
                  <c:v>39100</c:v>
                </c:pt>
                <c:pt idx="4400">
                  <c:v>39101</c:v>
                </c:pt>
                <c:pt idx="4401">
                  <c:v>39102</c:v>
                </c:pt>
                <c:pt idx="4402">
                  <c:v>39103</c:v>
                </c:pt>
                <c:pt idx="4403">
                  <c:v>39104</c:v>
                </c:pt>
                <c:pt idx="4404">
                  <c:v>39105</c:v>
                </c:pt>
                <c:pt idx="4405">
                  <c:v>39106</c:v>
                </c:pt>
                <c:pt idx="4406">
                  <c:v>39107</c:v>
                </c:pt>
                <c:pt idx="4407">
                  <c:v>39108</c:v>
                </c:pt>
                <c:pt idx="4408">
                  <c:v>39109</c:v>
                </c:pt>
                <c:pt idx="4409">
                  <c:v>39110</c:v>
                </c:pt>
                <c:pt idx="4410">
                  <c:v>39111</c:v>
                </c:pt>
                <c:pt idx="4411">
                  <c:v>39112</c:v>
                </c:pt>
                <c:pt idx="4412">
                  <c:v>39113</c:v>
                </c:pt>
                <c:pt idx="4413">
                  <c:v>39114</c:v>
                </c:pt>
                <c:pt idx="4414">
                  <c:v>39115</c:v>
                </c:pt>
                <c:pt idx="4415">
                  <c:v>39116</c:v>
                </c:pt>
                <c:pt idx="4416">
                  <c:v>39117</c:v>
                </c:pt>
                <c:pt idx="4417">
                  <c:v>39118</c:v>
                </c:pt>
                <c:pt idx="4418">
                  <c:v>39119</c:v>
                </c:pt>
                <c:pt idx="4419">
                  <c:v>39120</c:v>
                </c:pt>
                <c:pt idx="4420">
                  <c:v>39121</c:v>
                </c:pt>
                <c:pt idx="4421">
                  <c:v>39122</c:v>
                </c:pt>
                <c:pt idx="4422">
                  <c:v>39123</c:v>
                </c:pt>
                <c:pt idx="4423">
                  <c:v>39124</c:v>
                </c:pt>
                <c:pt idx="4424">
                  <c:v>39125</c:v>
                </c:pt>
                <c:pt idx="4425">
                  <c:v>39126</c:v>
                </c:pt>
                <c:pt idx="4426">
                  <c:v>39127</c:v>
                </c:pt>
                <c:pt idx="4427">
                  <c:v>39128</c:v>
                </c:pt>
                <c:pt idx="4428">
                  <c:v>39129</c:v>
                </c:pt>
                <c:pt idx="4429">
                  <c:v>39130</c:v>
                </c:pt>
                <c:pt idx="4430">
                  <c:v>39131</c:v>
                </c:pt>
                <c:pt idx="4431">
                  <c:v>39132</c:v>
                </c:pt>
                <c:pt idx="4432">
                  <c:v>39133</c:v>
                </c:pt>
                <c:pt idx="4433">
                  <c:v>39134</c:v>
                </c:pt>
                <c:pt idx="4434">
                  <c:v>39135</c:v>
                </c:pt>
                <c:pt idx="4435">
                  <c:v>39136</c:v>
                </c:pt>
                <c:pt idx="4436">
                  <c:v>39137</c:v>
                </c:pt>
                <c:pt idx="4437">
                  <c:v>39138</c:v>
                </c:pt>
                <c:pt idx="4438">
                  <c:v>39139</c:v>
                </c:pt>
                <c:pt idx="4439">
                  <c:v>39140</c:v>
                </c:pt>
                <c:pt idx="4440">
                  <c:v>39141</c:v>
                </c:pt>
                <c:pt idx="4441">
                  <c:v>39142</c:v>
                </c:pt>
                <c:pt idx="4442">
                  <c:v>39143</c:v>
                </c:pt>
                <c:pt idx="4443">
                  <c:v>39144</c:v>
                </c:pt>
                <c:pt idx="4444">
                  <c:v>39145</c:v>
                </c:pt>
                <c:pt idx="4445">
                  <c:v>39146</c:v>
                </c:pt>
                <c:pt idx="4446">
                  <c:v>39147</c:v>
                </c:pt>
                <c:pt idx="4447">
                  <c:v>39148</c:v>
                </c:pt>
                <c:pt idx="4448">
                  <c:v>39149</c:v>
                </c:pt>
                <c:pt idx="4449">
                  <c:v>39150</c:v>
                </c:pt>
                <c:pt idx="4450">
                  <c:v>39151</c:v>
                </c:pt>
                <c:pt idx="4451">
                  <c:v>39152</c:v>
                </c:pt>
                <c:pt idx="4452">
                  <c:v>39153</c:v>
                </c:pt>
                <c:pt idx="4453">
                  <c:v>39154</c:v>
                </c:pt>
                <c:pt idx="4454">
                  <c:v>39155</c:v>
                </c:pt>
                <c:pt idx="4455">
                  <c:v>39156</c:v>
                </c:pt>
                <c:pt idx="4456">
                  <c:v>39157</c:v>
                </c:pt>
                <c:pt idx="4457">
                  <c:v>39158</c:v>
                </c:pt>
                <c:pt idx="4458">
                  <c:v>39159</c:v>
                </c:pt>
                <c:pt idx="4459">
                  <c:v>39160</c:v>
                </c:pt>
                <c:pt idx="4460">
                  <c:v>39161</c:v>
                </c:pt>
                <c:pt idx="4461">
                  <c:v>39162</c:v>
                </c:pt>
                <c:pt idx="4462">
                  <c:v>39163</c:v>
                </c:pt>
                <c:pt idx="4463">
                  <c:v>39164</c:v>
                </c:pt>
                <c:pt idx="4464">
                  <c:v>39165</c:v>
                </c:pt>
                <c:pt idx="4465">
                  <c:v>39166</c:v>
                </c:pt>
                <c:pt idx="4466">
                  <c:v>39167</c:v>
                </c:pt>
                <c:pt idx="4467">
                  <c:v>39168</c:v>
                </c:pt>
                <c:pt idx="4468">
                  <c:v>39169</c:v>
                </c:pt>
                <c:pt idx="4469">
                  <c:v>39170</c:v>
                </c:pt>
                <c:pt idx="4470">
                  <c:v>39171</c:v>
                </c:pt>
                <c:pt idx="4471">
                  <c:v>39172</c:v>
                </c:pt>
                <c:pt idx="4472">
                  <c:v>39173</c:v>
                </c:pt>
                <c:pt idx="4473">
                  <c:v>39174</c:v>
                </c:pt>
                <c:pt idx="4474">
                  <c:v>39175</c:v>
                </c:pt>
                <c:pt idx="4475">
                  <c:v>39176</c:v>
                </c:pt>
                <c:pt idx="4476">
                  <c:v>39177</c:v>
                </c:pt>
                <c:pt idx="4477">
                  <c:v>39178</c:v>
                </c:pt>
                <c:pt idx="4478">
                  <c:v>39179</c:v>
                </c:pt>
                <c:pt idx="4479">
                  <c:v>39180</c:v>
                </c:pt>
                <c:pt idx="4480">
                  <c:v>39181</c:v>
                </c:pt>
                <c:pt idx="4481">
                  <c:v>39182</c:v>
                </c:pt>
                <c:pt idx="4482">
                  <c:v>39183</c:v>
                </c:pt>
                <c:pt idx="4483">
                  <c:v>39184</c:v>
                </c:pt>
                <c:pt idx="4484">
                  <c:v>39185</c:v>
                </c:pt>
                <c:pt idx="4485">
                  <c:v>39186</c:v>
                </c:pt>
                <c:pt idx="4486">
                  <c:v>39187</c:v>
                </c:pt>
                <c:pt idx="4487">
                  <c:v>39188</c:v>
                </c:pt>
                <c:pt idx="4488">
                  <c:v>39189</c:v>
                </c:pt>
                <c:pt idx="4489">
                  <c:v>39190</c:v>
                </c:pt>
                <c:pt idx="4490">
                  <c:v>39191</c:v>
                </c:pt>
                <c:pt idx="4491">
                  <c:v>39192</c:v>
                </c:pt>
                <c:pt idx="4492">
                  <c:v>39193</c:v>
                </c:pt>
                <c:pt idx="4493">
                  <c:v>39194</c:v>
                </c:pt>
                <c:pt idx="4494">
                  <c:v>39195</c:v>
                </c:pt>
                <c:pt idx="4495">
                  <c:v>39196</c:v>
                </c:pt>
                <c:pt idx="4496">
                  <c:v>39197</c:v>
                </c:pt>
                <c:pt idx="4497">
                  <c:v>39198</c:v>
                </c:pt>
                <c:pt idx="4498">
                  <c:v>39199</c:v>
                </c:pt>
                <c:pt idx="4499">
                  <c:v>39200</c:v>
                </c:pt>
                <c:pt idx="4500">
                  <c:v>39201</c:v>
                </c:pt>
                <c:pt idx="4501">
                  <c:v>39202</c:v>
                </c:pt>
                <c:pt idx="4502">
                  <c:v>39203</c:v>
                </c:pt>
                <c:pt idx="4503">
                  <c:v>39204</c:v>
                </c:pt>
                <c:pt idx="4504">
                  <c:v>39205</c:v>
                </c:pt>
                <c:pt idx="4505">
                  <c:v>39206</c:v>
                </c:pt>
                <c:pt idx="4506">
                  <c:v>39207</c:v>
                </c:pt>
                <c:pt idx="4507">
                  <c:v>39208</c:v>
                </c:pt>
                <c:pt idx="4508">
                  <c:v>39209</c:v>
                </c:pt>
                <c:pt idx="4509">
                  <c:v>39210</c:v>
                </c:pt>
                <c:pt idx="4510">
                  <c:v>39211</c:v>
                </c:pt>
                <c:pt idx="4511">
                  <c:v>39212</c:v>
                </c:pt>
                <c:pt idx="4512">
                  <c:v>39213</c:v>
                </c:pt>
                <c:pt idx="4513">
                  <c:v>39214</c:v>
                </c:pt>
                <c:pt idx="4514">
                  <c:v>39215</c:v>
                </c:pt>
                <c:pt idx="4515">
                  <c:v>39216</c:v>
                </c:pt>
                <c:pt idx="4516">
                  <c:v>39217</c:v>
                </c:pt>
                <c:pt idx="4517">
                  <c:v>39218</c:v>
                </c:pt>
                <c:pt idx="4518">
                  <c:v>39219</c:v>
                </c:pt>
                <c:pt idx="4519">
                  <c:v>39220</c:v>
                </c:pt>
                <c:pt idx="4520">
                  <c:v>39221</c:v>
                </c:pt>
                <c:pt idx="4521">
                  <c:v>39222</c:v>
                </c:pt>
                <c:pt idx="4522">
                  <c:v>39223</c:v>
                </c:pt>
                <c:pt idx="4523">
                  <c:v>39224</c:v>
                </c:pt>
                <c:pt idx="4524">
                  <c:v>39225</c:v>
                </c:pt>
                <c:pt idx="4525">
                  <c:v>39226</c:v>
                </c:pt>
                <c:pt idx="4526">
                  <c:v>39227</c:v>
                </c:pt>
                <c:pt idx="4527">
                  <c:v>39228</c:v>
                </c:pt>
                <c:pt idx="4528">
                  <c:v>39229</c:v>
                </c:pt>
                <c:pt idx="4529">
                  <c:v>39230</c:v>
                </c:pt>
                <c:pt idx="4530">
                  <c:v>39231</c:v>
                </c:pt>
                <c:pt idx="4531">
                  <c:v>39232</c:v>
                </c:pt>
                <c:pt idx="4532">
                  <c:v>39233</c:v>
                </c:pt>
                <c:pt idx="4533">
                  <c:v>39234</c:v>
                </c:pt>
                <c:pt idx="4534">
                  <c:v>39235</c:v>
                </c:pt>
                <c:pt idx="4535">
                  <c:v>39236</c:v>
                </c:pt>
                <c:pt idx="4536">
                  <c:v>39237</c:v>
                </c:pt>
                <c:pt idx="4537">
                  <c:v>39238</c:v>
                </c:pt>
                <c:pt idx="4538">
                  <c:v>39239</c:v>
                </c:pt>
                <c:pt idx="4539">
                  <c:v>39240</c:v>
                </c:pt>
                <c:pt idx="4540">
                  <c:v>39241</c:v>
                </c:pt>
                <c:pt idx="4541">
                  <c:v>39242</c:v>
                </c:pt>
                <c:pt idx="4542">
                  <c:v>39243</c:v>
                </c:pt>
                <c:pt idx="4543">
                  <c:v>39244</c:v>
                </c:pt>
                <c:pt idx="4544">
                  <c:v>39245</c:v>
                </c:pt>
                <c:pt idx="4545">
                  <c:v>39246</c:v>
                </c:pt>
                <c:pt idx="4546">
                  <c:v>39247</c:v>
                </c:pt>
                <c:pt idx="4547">
                  <c:v>39248</c:v>
                </c:pt>
                <c:pt idx="4548">
                  <c:v>39249</c:v>
                </c:pt>
                <c:pt idx="4549">
                  <c:v>39250</c:v>
                </c:pt>
                <c:pt idx="4550">
                  <c:v>39251</c:v>
                </c:pt>
                <c:pt idx="4551">
                  <c:v>39252</c:v>
                </c:pt>
                <c:pt idx="4552">
                  <c:v>39253</c:v>
                </c:pt>
                <c:pt idx="4553">
                  <c:v>39254</c:v>
                </c:pt>
                <c:pt idx="4554">
                  <c:v>39255</c:v>
                </c:pt>
                <c:pt idx="4555">
                  <c:v>39256</c:v>
                </c:pt>
                <c:pt idx="4556">
                  <c:v>39257</c:v>
                </c:pt>
                <c:pt idx="4557">
                  <c:v>39258</c:v>
                </c:pt>
                <c:pt idx="4558">
                  <c:v>39259</c:v>
                </c:pt>
                <c:pt idx="4559">
                  <c:v>39260</c:v>
                </c:pt>
                <c:pt idx="4560">
                  <c:v>39261</c:v>
                </c:pt>
                <c:pt idx="4561">
                  <c:v>39262</c:v>
                </c:pt>
                <c:pt idx="4562">
                  <c:v>39263</c:v>
                </c:pt>
                <c:pt idx="4563">
                  <c:v>39264</c:v>
                </c:pt>
                <c:pt idx="4564">
                  <c:v>39265</c:v>
                </c:pt>
                <c:pt idx="4565">
                  <c:v>39266</c:v>
                </c:pt>
                <c:pt idx="4566">
                  <c:v>39267</c:v>
                </c:pt>
                <c:pt idx="4567">
                  <c:v>39268</c:v>
                </c:pt>
                <c:pt idx="4568">
                  <c:v>39269</c:v>
                </c:pt>
                <c:pt idx="4569">
                  <c:v>39270</c:v>
                </c:pt>
                <c:pt idx="4570">
                  <c:v>39271</c:v>
                </c:pt>
                <c:pt idx="4571">
                  <c:v>39272</c:v>
                </c:pt>
                <c:pt idx="4572">
                  <c:v>39273</c:v>
                </c:pt>
                <c:pt idx="4573">
                  <c:v>39274</c:v>
                </c:pt>
                <c:pt idx="4574">
                  <c:v>39275</c:v>
                </c:pt>
                <c:pt idx="4575">
                  <c:v>39276</c:v>
                </c:pt>
                <c:pt idx="4576">
                  <c:v>39277</c:v>
                </c:pt>
                <c:pt idx="4577">
                  <c:v>39278</c:v>
                </c:pt>
                <c:pt idx="4578">
                  <c:v>39279</c:v>
                </c:pt>
                <c:pt idx="4579">
                  <c:v>39280</c:v>
                </c:pt>
                <c:pt idx="4580">
                  <c:v>39281</c:v>
                </c:pt>
                <c:pt idx="4581">
                  <c:v>39282</c:v>
                </c:pt>
                <c:pt idx="4582">
                  <c:v>39283</c:v>
                </c:pt>
                <c:pt idx="4583">
                  <c:v>39284</c:v>
                </c:pt>
                <c:pt idx="4584">
                  <c:v>39285</c:v>
                </c:pt>
                <c:pt idx="4585">
                  <c:v>39286</c:v>
                </c:pt>
                <c:pt idx="4586">
                  <c:v>39287</c:v>
                </c:pt>
                <c:pt idx="4587">
                  <c:v>39288</c:v>
                </c:pt>
                <c:pt idx="4588">
                  <c:v>39289</c:v>
                </c:pt>
                <c:pt idx="4589">
                  <c:v>39290</c:v>
                </c:pt>
                <c:pt idx="4590">
                  <c:v>39291</c:v>
                </c:pt>
                <c:pt idx="4591">
                  <c:v>39292</c:v>
                </c:pt>
                <c:pt idx="4592">
                  <c:v>39293</c:v>
                </c:pt>
                <c:pt idx="4593">
                  <c:v>39294</c:v>
                </c:pt>
                <c:pt idx="4594">
                  <c:v>39295</c:v>
                </c:pt>
                <c:pt idx="4595">
                  <c:v>39296</c:v>
                </c:pt>
                <c:pt idx="4596">
                  <c:v>39297</c:v>
                </c:pt>
                <c:pt idx="4597">
                  <c:v>39298</c:v>
                </c:pt>
                <c:pt idx="4598">
                  <c:v>39299</c:v>
                </c:pt>
                <c:pt idx="4599">
                  <c:v>39300</c:v>
                </c:pt>
                <c:pt idx="4600">
                  <c:v>39301</c:v>
                </c:pt>
                <c:pt idx="4601">
                  <c:v>39302</c:v>
                </c:pt>
                <c:pt idx="4602">
                  <c:v>39303</c:v>
                </c:pt>
                <c:pt idx="4603">
                  <c:v>39304</c:v>
                </c:pt>
                <c:pt idx="4604">
                  <c:v>39305</c:v>
                </c:pt>
                <c:pt idx="4605">
                  <c:v>39306</c:v>
                </c:pt>
                <c:pt idx="4606">
                  <c:v>39307</c:v>
                </c:pt>
                <c:pt idx="4607">
                  <c:v>39308</c:v>
                </c:pt>
                <c:pt idx="4608">
                  <c:v>39309</c:v>
                </c:pt>
                <c:pt idx="4609">
                  <c:v>39310</c:v>
                </c:pt>
                <c:pt idx="4610">
                  <c:v>39311</c:v>
                </c:pt>
                <c:pt idx="4611">
                  <c:v>39312</c:v>
                </c:pt>
                <c:pt idx="4612">
                  <c:v>39313</c:v>
                </c:pt>
                <c:pt idx="4613">
                  <c:v>39314</c:v>
                </c:pt>
                <c:pt idx="4614">
                  <c:v>39315</c:v>
                </c:pt>
                <c:pt idx="4615">
                  <c:v>39316</c:v>
                </c:pt>
                <c:pt idx="4616">
                  <c:v>39317</c:v>
                </c:pt>
                <c:pt idx="4617">
                  <c:v>39318</c:v>
                </c:pt>
                <c:pt idx="4618">
                  <c:v>39319</c:v>
                </c:pt>
                <c:pt idx="4619">
                  <c:v>39320</c:v>
                </c:pt>
                <c:pt idx="4620">
                  <c:v>39321</c:v>
                </c:pt>
                <c:pt idx="4621">
                  <c:v>39322</c:v>
                </c:pt>
                <c:pt idx="4622">
                  <c:v>39323</c:v>
                </c:pt>
                <c:pt idx="4623">
                  <c:v>39324</c:v>
                </c:pt>
                <c:pt idx="4624">
                  <c:v>39325</c:v>
                </c:pt>
                <c:pt idx="4625">
                  <c:v>39326</c:v>
                </c:pt>
                <c:pt idx="4626">
                  <c:v>39327</c:v>
                </c:pt>
                <c:pt idx="4627">
                  <c:v>39328</c:v>
                </c:pt>
                <c:pt idx="4628">
                  <c:v>39329</c:v>
                </c:pt>
                <c:pt idx="4629">
                  <c:v>39330</c:v>
                </c:pt>
                <c:pt idx="4630">
                  <c:v>39331</c:v>
                </c:pt>
                <c:pt idx="4631">
                  <c:v>39332</c:v>
                </c:pt>
                <c:pt idx="4632">
                  <c:v>39333</c:v>
                </c:pt>
                <c:pt idx="4633">
                  <c:v>39334</c:v>
                </c:pt>
                <c:pt idx="4634">
                  <c:v>39335</c:v>
                </c:pt>
                <c:pt idx="4635">
                  <c:v>39336</c:v>
                </c:pt>
                <c:pt idx="4636">
                  <c:v>39337</c:v>
                </c:pt>
                <c:pt idx="4637">
                  <c:v>39338</c:v>
                </c:pt>
                <c:pt idx="4638">
                  <c:v>39339</c:v>
                </c:pt>
                <c:pt idx="4639">
                  <c:v>39340</c:v>
                </c:pt>
                <c:pt idx="4640">
                  <c:v>39341</c:v>
                </c:pt>
                <c:pt idx="4641">
                  <c:v>39342</c:v>
                </c:pt>
                <c:pt idx="4642">
                  <c:v>39343</c:v>
                </c:pt>
                <c:pt idx="4643">
                  <c:v>39344</c:v>
                </c:pt>
                <c:pt idx="4644">
                  <c:v>39345</c:v>
                </c:pt>
                <c:pt idx="4645">
                  <c:v>39346</c:v>
                </c:pt>
                <c:pt idx="4646">
                  <c:v>39347</c:v>
                </c:pt>
                <c:pt idx="4647">
                  <c:v>39348</c:v>
                </c:pt>
                <c:pt idx="4648">
                  <c:v>39349</c:v>
                </c:pt>
                <c:pt idx="4649">
                  <c:v>39350</c:v>
                </c:pt>
                <c:pt idx="4650">
                  <c:v>39351</c:v>
                </c:pt>
                <c:pt idx="4651">
                  <c:v>39352</c:v>
                </c:pt>
                <c:pt idx="4652">
                  <c:v>39353</c:v>
                </c:pt>
                <c:pt idx="4653">
                  <c:v>39354</c:v>
                </c:pt>
                <c:pt idx="4654">
                  <c:v>39355</c:v>
                </c:pt>
                <c:pt idx="4655">
                  <c:v>39356</c:v>
                </c:pt>
                <c:pt idx="4656">
                  <c:v>39357</c:v>
                </c:pt>
                <c:pt idx="4657">
                  <c:v>39358</c:v>
                </c:pt>
                <c:pt idx="4658">
                  <c:v>39359</c:v>
                </c:pt>
                <c:pt idx="4659">
                  <c:v>39360</c:v>
                </c:pt>
                <c:pt idx="4660">
                  <c:v>39361</c:v>
                </c:pt>
                <c:pt idx="4661">
                  <c:v>39362</c:v>
                </c:pt>
                <c:pt idx="4662">
                  <c:v>39363</c:v>
                </c:pt>
                <c:pt idx="4663">
                  <c:v>39364</c:v>
                </c:pt>
                <c:pt idx="4664">
                  <c:v>39365</c:v>
                </c:pt>
                <c:pt idx="4665">
                  <c:v>39366</c:v>
                </c:pt>
                <c:pt idx="4666">
                  <c:v>39367</c:v>
                </c:pt>
                <c:pt idx="4667">
                  <c:v>39368</c:v>
                </c:pt>
                <c:pt idx="4668">
                  <c:v>39369</c:v>
                </c:pt>
                <c:pt idx="4669">
                  <c:v>39370</c:v>
                </c:pt>
                <c:pt idx="4670">
                  <c:v>39371</c:v>
                </c:pt>
                <c:pt idx="4671">
                  <c:v>39372</c:v>
                </c:pt>
                <c:pt idx="4672">
                  <c:v>39373</c:v>
                </c:pt>
                <c:pt idx="4673">
                  <c:v>39374</c:v>
                </c:pt>
                <c:pt idx="4674">
                  <c:v>39375</c:v>
                </c:pt>
                <c:pt idx="4675">
                  <c:v>39376</c:v>
                </c:pt>
                <c:pt idx="4676">
                  <c:v>39377</c:v>
                </c:pt>
                <c:pt idx="4677">
                  <c:v>39378</c:v>
                </c:pt>
                <c:pt idx="4678">
                  <c:v>39379</c:v>
                </c:pt>
                <c:pt idx="4679">
                  <c:v>39380</c:v>
                </c:pt>
                <c:pt idx="4680">
                  <c:v>39381</c:v>
                </c:pt>
                <c:pt idx="4681">
                  <c:v>39382</c:v>
                </c:pt>
                <c:pt idx="4682">
                  <c:v>39383</c:v>
                </c:pt>
                <c:pt idx="4683">
                  <c:v>39384</c:v>
                </c:pt>
                <c:pt idx="4684">
                  <c:v>39385</c:v>
                </c:pt>
                <c:pt idx="4685">
                  <c:v>39386</c:v>
                </c:pt>
                <c:pt idx="4686">
                  <c:v>39387</c:v>
                </c:pt>
                <c:pt idx="4687">
                  <c:v>39388</c:v>
                </c:pt>
                <c:pt idx="4688">
                  <c:v>39389</c:v>
                </c:pt>
                <c:pt idx="4689">
                  <c:v>39390</c:v>
                </c:pt>
                <c:pt idx="4690">
                  <c:v>39391</c:v>
                </c:pt>
                <c:pt idx="4691">
                  <c:v>39392</c:v>
                </c:pt>
                <c:pt idx="4692">
                  <c:v>39393</c:v>
                </c:pt>
                <c:pt idx="4693">
                  <c:v>39394</c:v>
                </c:pt>
                <c:pt idx="4694">
                  <c:v>39395</c:v>
                </c:pt>
                <c:pt idx="4695">
                  <c:v>39396</c:v>
                </c:pt>
                <c:pt idx="4696">
                  <c:v>39397</c:v>
                </c:pt>
                <c:pt idx="4697">
                  <c:v>39398</c:v>
                </c:pt>
                <c:pt idx="4698">
                  <c:v>39399</c:v>
                </c:pt>
                <c:pt idx="4699">
                  <c:v>39400</c:v>
                </c:pt>
                <c:pt idx="4700">
                  <c:v>39401</c:v>
                </c:pt>
                <c:pt idx="4701">
                  <c:v>39402</c:v>
                </c:pt>
                <c:pt idx="4702">
                  <c:v>39403</c:v>
                </c:pt>
                <c:pt idx="4703">
                  <c:v>39404</c:v>
                </c:pt>
                <c:pt idx="4704">
                  <c:v>39405</c:v>
                </c:pt>
                <c:pt idx="4705">
                  <c:v>39406</c:v>
                </c:pt>
                <c:pt idx="4706">
                  <c:v>39407</c:v>
                </c:pt>
                <c:pt idx="4707">
                  <c:v>39408</c:v>
                </c:pt>
                <c:pt idx="4708">
                  <c:v>39409</c:v>
                </c:pt>
                <c:pt idx="4709">
                  <c:v>39410</c:v>
                </c:pt>
                <c:pt idx="4710">
                  <c:v>39411</c:v>
                </c:pt>
                <c:pt idx="4711">
                  <c:v>39412</c:v>
                </c:pt>
                <c:pt idx="4712">
                  <c:v>39413</c:v>
                </c:pt>
                <c:pt idx="4713">
                  <c:v>39414</c:v>
                </c:pt>
                <c:pt idx="4714">
                  <c:v>39415</c:v>
                </c:pt>
                <c:pt idx="4715">
                  <c:v>39416</c:v>
                </c:pt>
                <c:pt idx="4716">
                  <c:v>39417</c:v>
                </c:pt>
                <c:pt idx="4717">
                  <c:v>39418</c:v>
                </c:pt>
                <c:pt idx="4718">
                  <c:v>39419</c:v>
                </c:pt>
                <c:pt idx="4719">
                  <c:v>39420</c:v>
                </c:pt>
                <c:pt idx="4720">
                  <c:v>39421</c:v>
                </c:pt>
                <c:pt idx="4721">
                  <c:v>39422</c:v>
                </c:pt>
                <c:pt idx="4722">
                  <c:v>39423</c:v>
                </c:pt>
                <c:pt idx="4723">
                  <c:v>39424</c:v>
                </c:pt>
                <c:pt idx="4724">
                  <c:v>39425</c:v>
                </c:pt>
                <c:pt idx="4725">
                  <c:v>39426</c:v>
                </c:pt>
                <c:pt idx="4726">
                  <c:v>39427</c:v>
                </c:pt>
                <c:pt idx="4727">
                  <c:v>39428</c:v>
                </c:pt>
                <c:pt idx="4728">
                  <c:v>39429</c:v>
                </c:pt>
                <c:pt idx="4729">
                  <c:v>39430</c:v>
                </c:pt>
                <c:pt idx="4730">
                  <c:v>39431</c:v>
                </c:pt>
                <c:pt idx="4731">
                  <c:v>39432</c:v>
                </c:pt>
                <c:pt idx="4732">
                  <c:v>39433</c:v>
                </c:pt>
                <c:pt idx="4733">
                  <c:v>39434</c:v>
                </c:pt>
                <c:pt idx="4734">
                  <c:v>39435</c:v>
                </c:pt>
                <c:pt idx="4735">
                  <c:v>39436</c:v>
                </c:pt>
                <c:pt idx="4736">
                  <c:v>39437</c:v>
                </c:pt>
                <c:pt idx="4737">
                  <c:v>39438</c:v>
                </c:pt>
                <c:pt idx="4738">
                  <c:v>39439</c:v>
                </c:pt>
                <c:pt idx="4739">
                  <c:v>39440</c:v>
                </c:pt>
                <c:pt idx="4740">
                  <c:v>39441</c:v>
                </c:pt>
                <c:pt idx="4741">
                  <c:v>39442</c:v>
                </c:pt>
                <c:pt idx="4742">
                  <c:v>39443</c:v>
                </c:pt>
                <c:pt idx="4743">
                  <c:v>39444</c:v>
                </c:pt>
                <c:pt idx="4744">
                  <c:v>39445</c:v>
                </c:pt>
                <c:pt idx="4745">
                  <c:v>39446</c:v>
                </c:pt>
                <c:pt idx="4746">
                  <c:v>39447</c:v>
                </c:pt>
                <c:pt idx="4747">
                  <c:v>39448</c:v>
                </c:pt>
                <c:pt idx="4748">
                  <c:v>39449</c:v>
                </c:pt>
                <c:pt idx="4749">
                  <c:v>39450</c:v>
                </c:pt>
                <c:pt idx="4750">
                  <c:v>39451</c:v>
                </c:pt>
                <c:pt idx="4751">
                  <c:v>39452</c:v>
                </c:pt>
                <c:pt idx="4752">
                  <c:v>39453</c:v>
                </c:pt>
                <c:pt idx="4753">
                  <c:v>39454</c:v>
                </c:pt>
                <c:pt idx="4754">
                  <c:v>39455</c:v>
                </c:pt>
                <c:pt idx="4755">
                  <c:v>39456</c:v>
                </c:pt>
                <c:pt idx="4756">
                  <c:v>39457</c:v>
                </c:pt>
                <c:pt idx="4757">
                  <c:v>39458</c:v>
                </c:pt>
                <c:pt idx="4758">
                  <c:v>39459</c:v>
                </c:pt>
                <c:pt idx="4759">
                  <c:v>39460</c:v>
                </c:pt>
                <c:pt idx="4760">
                  <c:v>39461</c:v>
                </c:pt>
                <c:pt idx="4761">
                  <c:v>39462</c:v>
                </c:pt>
                <c:pt idx="4762">
                  <c:v>39463</c:v>
                </c:pt>
                <c:pt idx="4763">
                  <c:v>39464</c:v>
                </c:pt>
                <c:pt idx="4764">
                  <c:v>39465</c:v>
                </c:pt>
                <c:pt idx="4765">
                  <c:v>39466</c:v>
                </c:pt>
                <c:pt idx="4766">
                  <c:v>39467</c:v>
                </c:pt>
                <c:pt idx="4767">
                  <c:v>39468</c:v>
                </c:pt>
                <c:pt idx="4768">
                  <c:v>39469</c:v>
                </c:pt>
                <c:pt idx="4769">
                  <c:v>39470</c:v>
                </c:pt>
                <c:pt idx="4770">
                  <c:v>39471</c:v>
                </c:pt>
                <c:pt idx="4771">
                  <c:v>39472</c:v>
                </c:pt>
                <c:pt idx="4772">
                  <c:v>39473</c:v>
                </c:pt>
                <c:pt idx="4773">
                  <c:v>39474</c:v>
                </c:pt>
                <c:pt idx="4774">
                  <c:v>39475</c:v>
                </c:pt>
                <c:pt idx="4775">
                  <c:v>39476</c:v>
                </c:pt>
                <c:pt idx="4776">
                  <c:v>39477</c:v>
                </c:pt>
                <c:pt idx="4777">
                  <c:v>39478</c:v>
                </c:pt>
                <c:pt idx="4778">
                  <c:v>39479</c:v>
                </c:pt>
                <c:pt idx="4779">
                  <c:v>39480</c:v>
                </c:pt>
                <c:pt idx="4780">
                  <c:v>39481</c:v>
                </c:pt>
                <c:pt idx="4781">
                  <c:v>39482</c:v>
                </c:pt>
                <c:pt idx="4782">
                  <c:v>39483</c:v>
                </c:pt>
                <c:pt idx="4783">
                  <c:v>39484</c:v>
                </c:pt>
                <c:pt idx="4784">
                  <c:v>39485</c:v>
                </c:pt>
                <c:pt idx="4785">
                  <c:v>39486</c:v>
                </c:pt>
                <c:pt idx="4786">
                  <c:v>39487</c:v>
                </c:pt>
                <c:pt idx="4787">
                  <c:v>39488</c:v>
                </c:pt>
                <c:pt idx="4788">
                  <c:v>39489</c:v>
                </c:pt>
                <c:pt idx="4789">
                  <c:v>39490</c:v>
                </c:pt>
                <c:pt idx="4790">
                  <c:v>39491</c:v>
                </c:pt>
                <c:pt idx="4791">
                  <c:v>39492</c:v>
                </c:pt>
                <c:pt idx="4792">
                  <c:v>39493</c:v>
                </c:pt>
                <c:pt idx="4793">
                  <c:v>39494</c:v>
                </c:pt>
                <c:pt idx="4794">
                  <c:v>39495</c:v>
                </c:pt>
                <c:pt idx="4795">
                  <c:v>39496</c:v>
                </c:pt>
                <c:pt idx="4796">
                  <c:v>39497</c:v>
                </c:pt>
                <c:pt idx="4797">
                  <c:v>39498</c:v>
                </c:pt>
                <c:pt idx="4798">
                  <c:v>39499</c:v>
                </c:pt>
                <c:pt idx="4799">
                  <c:v>39500</c:v>
                </c:pt>
                <c:pt idx="4800">
                  <c:v>39501</c:v>
                </c:pt>
                <c:pt idx="4801">
                  <c:v>39502</c:v>
                </c:pt>
                <c:pt idx="4802">
                  <c:v>39503</c:v>
                </c:pt>
                <c:pt idx="4803">
                  <c:v>39504</c:v>
                </c:pt>
                <c:pt idx="4804">
                  <c:v>39505</c:v>
                </c:pt>
                <c:pt idx="4805">
                  <c:v>39506</c:v>
                </c:pt>
                <c:pt idx="4806">
                  <c:v>39507</c:v>
                </c:pt>
                <c:pt idx="4807">
                  <c:v>39508</c:v>
                </c:pt>
                <c:pt idx="4808">
                  <c:v>39509</c:v>
                </c:pt>
                <c:pt idx="4809">
                  <c:v>39510</c:v>
                </c:pt>
                <c:pt idx="4810">
                  <c:v>39511</c:v>
                </c:pt>
                <c:pt idx="4811">
                  <c:v>39512</c:v>
                </c:pt>
                <c:pt idx="4812">
                  <c:v>39513</c:v>
                </c:pt>
                <c:pt idx="4813">
                  <c:v>39514</c:v>
                </c:pt>
                <c:pt idx="4814">
                  <c:v>39515</c:v>
                </c:pt>
                <c:pt idx="4815">
                  <c:v>39516</c:v>
                </c:pt>
                <c:pt idx="4816">
                  <c:v>39517</c:v>
                </c:pt>
                <c:pt idx="4817">
                  <c:v>39518</c:v>
                </c:pt>
                <c:pt idx="4818">
                  <c:v>39519</c:v>
                </c:pt>
                <c:pt idx="4819">
                  <c:v>39520</c:v>
                </c:pt>
                <c:pt idx="4820">
                  <c:v>39521</c:v>
                </c:pt>
                <c:pt idx="4821">
                  <c:v>39522</c:v>
                </c:pt>
                <c:pt idx="4822">
                  <c:v>39523</c:v>
                </c:pt>
                <c:pt idx="4823">
                  <c:v>39524</c:v>
                </c:pt>
                <c:pt idx="4824">
                  <c:v>39525</c:v>
                </c:pt>
                <c:pt idx="4825">
                  <c:v>39526</c:v>
                </c:pt>
                <c:pt idx="4826">
                  <c:v>39527</c:v>
                </c:pt>
                <c:pt idx="4827">
                  <c:v>39528</c:v>
                </c:pt>
                <c:pt idx="4828">
                  <c:v>39529</c:v>
                </c:pt>
                <c:pt idx="4829">
                  <c:v>39530</c:v>
                </c:pt>
                <c:pt idx="4830">
                  <c:v>39531</c:v>
                </c:pt>
                <c:pt idx="4831">
                  <c:v>39532</c:v>
                </c:pt>
                <c:pt idx="4832">
                  <c:v>39533</c:v>
                </c:pt>
                <c:pt idx="4833">
                  <c:v>39534</c:v>
                </c:pt>
                <c:pt idx="4834">
                  <c:v>39535</c:v>
                </c:pt>
                <c:pt idx="4835">
                  <c:v>39536</c:v>
                </c:pt>
                <c:pt idx="4836">
                  <c:v>39537</c:v>
                </c:pt>
                <c:pt idx="4837">
                  <c:v>39538</c:v>
                </c:pt>
                <c:pt idx="4838">
                  <c:v>39539</c:v>
                </c:pt>
                <c:pt idx="4839">
                  <c:v>39540</c:v>
                </c:pt>
                <c:pt idx="4840">
                  <c:v>39541</c:v>
                </c:pt>
                <c:pt idx="4841">
                  <c:v>39542</c:v>
                </c:pt>
                <c:pt idx="4842">
                  <c:v>39543</c:v>
                </c:pt>
                <c:pt idx="4843">
                  <c:v>39544</c:v>
                </c:pt>
                <c:pt idx="4844">
                  <c:v>39545</c:v>
                </c:pt>
                <c:pt idx="4845">
                  <c:v>39546</c:v>
                </c:pt>
                <c:pt idx="4846">
                  <c:v>39547</c:v>
                </c:pt>
                <c:pt idx="4847">
                  <c:v>39548</c:v>
                </c:pt>
                <c:pt idx="4848">
                  <c:v>39549</c:v>
                </c:pt>
                <c:pt idx="4849">
                  <c:v>39550</c:v>
                </c:pt>
                <c:pt idx="4850">
                  <c:v>39551</c:v>
                </c:pt>
                <c:pt idx="4851">
                  <c:v>39552</c:v>
                </c:pt>
                <c:pt idx="4852">
                  <c:v>39553</c:v>
                </c:pt>
                <c:pt idx="4853">
                  <c:v>39554</c:v>
                </c:pt>
                <c:pt idx="4854">
                  <c:v>39555</c:v>
                </c:pt>
                <c:pt idx="4855">
                  <c:v>39556</c:v>
                </c:pt>
                <c:pt idx="4856">
                  <c:v>39557</c:v>
                </c:pt>
                <c:pt idx="4857">
                  <c:v>39558</c:v>
                </c:pt>
                <c:pt idx="4858">
                  <c:v>39559</c:v>
                </c:pt>
                <c:pt idx="4859">
                  <c:v>39560</c:v>
                </c:pt>
                <c:pt idx="4860">
                  <c:v>39561</c:v>
                </c:pt>
                <c:pt idx="4861">
                  <c:v>39562</c:v>
                </c:pt>
                <c:pt idx="4862">
                  <c:v>39563</c:v>
                </c:pt>
                <c:pt idx="4863">
                  <c:v>39564</c:v>
                </c:pt>
                <c:pt idx="4864">
                  <c:v>39565</c:v>
                </c:pt>
                <c:pt idx="4865">
                  <c:v>39566</c:v>
                </c:pt>
                <c:pt idx="4866">
                  <c:v>39567</c:v>
                </c:pt>
                <c:pt idx="4867">
                  <c:v>39568</c:v>
                </c:pt>
                <c:pt idx="4868">
                  <c:v>39569</c:v>
                </c:pt>
                <c:pt idx="4869">
                  <c:v>39570</c:v>
                </c:pt>
                <c:pt idx="4870">
                  <c:v>39571</c:v>
                </c:pt>
                <c:pt idx="4871">
                  <c:v>39572</c:v>
                </c:pt>
                <c:pt idx="4872">
                  <c:v>39573</c:v>
                </c:pt>
                <c:pt idx="4873">
                  <c:v>39574</c:v>
                </c:pt>
                <c:pt idx="4874">
                  <c:v>39575</c:v>
                </c:pt>
                <c:pt idx="4875">
                  <c:v>39576</c:v>
                </c:pt>
                <c:pt idx="4876">
                  <c:v>39577</c:v>
                </c:pt>
                <c:pt idx="4877">
                  <c:v>39578</c:v>
                </c:pt>
                <c:pt idx="4878">
                  <c:v>39579</c:v>
                </c:pt>
                <c:pt idx="4879">
                  <c:v>39580</c:v>
                </c:pt>
                <c:pt idx="4880">
                  <c:v>39581</c:v>
                </c:pt>
                <c:pt idx="4881">
                  <c:v>39582</c:v>
                </c:pt>
                <c:pt idx="4882">
                  <c:v>39583</c:v>
                </c:pt>
                <c:pt idx="4883">
                  <c:v>39584</c:v>
                </c:pt>
                <c:pt idx="4884">
                  <c:v>39585</c:v>
                </c:pt>
                <c:pt idx="4885">
                  <c:v>39586</c:v>
                </c:pt>
                <c:pt idx="4886">
                  <c:v>39587</c:v>
                </c:pt>
                <c:pt idx="4887">
                  <c:v>39588</c:v>
                </c:pt>
                <c:pt idx="4888">
                  <c:v>39589</c:v>
                </c:pt>
                <c:pt idx="4889">
                  <c:v>39590</c:v>
                </c:pt>
                <c:pt idx="4890">
                  <c:v>39591</c:v>
                </c:pt>
                <c:pt idx="4891">
                  <c:v>39592</c:v>
                </c:pt>
                <c:pt idx="4892">
                  <c:v>39593</c:v>
                </c:pt>
                <c:pt idx="4893">
                  <c:v>39594</c:v>
                </c:pt>
                <c:pt idx="4894">
                  <c:v>39595</c:v>
                </c:pt>
                <c:pt idx="4895">
                  <c:v>39596</c:v>
                </c:pt>
                <c:pt idx="4896">
                  <c:v>39597</c:v>
                </c:pt>
                <c:pt idx="4897">
                  <c:v>39598</c:v>
                </c:pt>
                <c:pt idx="4898">
                  <c:v>39599</c:v>
                </c:pt>
                <c:pt idx="4899">
                  <c:v>39600</c:v>
                </c:pt>
                <c:pt idx="4900">
                  <c:v>39601</c:v>
                </c:pt>
                <c:pt idx="4901">
                  <c:v>39602</c:v>
                </c:pt>
                <c:pt idx="4902">
                  <c:v>39603</c:v>
                </c:pt>
                <c:pt idx="4903">
                  <c:v>39604</c:v>
                </c:pt>
                <c:pt idx="4904">
                  <c:v>39605</c:v>
                </c:pt>
                <c:pt idx="4905">
                  <c:v>39606</c:v>
                </c:pt>
                <c:pt idx="4906">
                  <c:v>39607</c:v>
                </c:pt>
                <c:pt idx="4907">
                  <c:v>39608</c:v>
                </c:pt>
                <c:pt idx="4908">
                  <c:v>39609</c:v>
                </c:pt>
                <c:pt idx="4909">
                  <c:v>39610</c:v>
                </c:pt>
                <c:pt idx="4910">
                  <c:v>39611</c:v>
                </c:pt>
                <c:pt idx="4911">
                  <c:v>39612</c:v>
                </c:pt>
                <c:pt idx="4912">
                  <c:v>39613</c:v>
                </c:pt>
                <c:pt idx="4913">
                  <c:v>39614</c:v>
                </c:pt>
                <c:pt idx="4914">
                  <c:v>39615</c:v>
                </c:pt>
                <c:pt idx="4915">
                  <c:v>39616</c:v>
                </c:pt>
                <c:pt idx="4916">
                  <c:v>39617</c:v>
                </c:pt>
                <c:pt idx="4917">
                  <c:v>39618</c:v>
                </c:pt>
                <c:pt idx="4918">
                  <c:v>39619</c:v>
                </c:pt>
                <c:pt idx="4919">
                  <c:v>39620</c:v>
                </c:pt>
                <c:pt idx="4920">
                  <c:v>39621</c:v>
                </c:pt>
                <c:pt idx="4921">
                  <c:v>39622</c:v>
                </c:pt>
                <c:pt idx="4922">
                  <c:v>39623</c:v>
                </c:pt>
                <c:pt idx="4923">
                  <c:v>39624</c:v>
                </c:pt>
                <c:pt idx="4924">
                  <c:v>39625</c:v>
                </c:pt>
                <c:pt idx="4925">
                  <c:v>39626</c:v>
                </c:pt>
                <c:pt idx="4926">
                  <c:v>39627</c:v>
                </c:pt>
                <c:pt idx="4927">
                  <c:v>39628</c:v>
                </c:pt>
                <c:pt idx="4928">
                  <c:v>39629</c:v>
                </c:pt>
                <c:pt idx="4929">
                  <c:v>39630</c:v>
                </c:pt>
                <c:pt idx="4930">
                  <c:v>39631</c:v>
                </c:pt>
                <c:pt idx="4931">
                  <c:v>39632</c:v>
                </c:pt>
                <c:pt idx="4932">
                  <c:v>39633</c:v>
                </c:pt>
                <c:pt idx="4933">
                  <c:v>39634</c:v>
                </c:pt>
                <c:pt idx="4934">
                  <c:v>39635</c:v>
                </c:pt>
                <c:pt idx="4935">
                  <c:v>39636</c:v>
                </c:pt>
                <c:pt idx="4936">
                  <c:v>39637</c:v>
                </c:pt>
                <c:pt idx="4937">
                  <c:v>39638</c:v>
                </c:pt>
                <c:pt idx="4938">
                  <c:v>39639</c:v>
                </c:pt>
                <c:pt idx="4939">
                  <c:v>39640</c:v>
                </c:pt>
                <c:pt idx="4940">
                  <c:v>39641</c:v>
                </c:pt>
                <c:pt idx="4941">
                  <c:v>39642</c:v>
                </c:pt>
                <c:pt idx="4942">
                  <c:v>39643</c:v>
                </c:pt>
                <c:pt idx="4943">
                  <c:v>39644</c:v>
                </c:pt>
                <c:pt idx="4944">
                  <c:v>39645</c:v>
                </c:pt>
                <c:pt idx="4945">
                  <c:v>39646</c:v>
                </c:pt>
                <c:pt idx="4946">
                  <c:v>39647</c:v>
                </c:pt>
                <c:pt idx="4947">
                  <c:v>39648</c:v>
                </c:pt>
                <c:pt idx="4948">
                  <c:v>39649</c:v>
                </c:pt>
                <c:pt idx="4949">
                  <c:v>39650</c:v>
                </c:pt>
                <c:pt idx="4950">
                  <c:v>39651</c:v>
                </c:pt>
                <c:pt idx="4951">
                  <c:v>39652</c:v>
                </c:pt>
                <c:pt idx="4952">
                  <c:v>39653</c:v>
                </c:pt>
                <c:pt idx="4953">
                  <c:v>39654</c:v>
                </c:pt>
                <c:pt idx="4954">
                  <c:v>39655</c:v>
                </c:pt>
                <c:pt idx="4955">
                  <c:v>39656</c:v>
                </c:pt>
                <c:pt idx="4956">
                  <c:v>39657</c:v>
                </c:pt>
                <c:pt idx="4957">
                  <c:v>39658</c:v>
                </c:pt>
                <c:pt idx="4958">
                  <c:v>39659</c:v>
                </c:pt>
                <c:pt idx="4959">
                  <c:v>39660</c:v>
                </c:pt>
                <c:pt idx="4960">
                  <c:v>39661</c:v>
                </c:pt>
                <c:pt idx="4961">
                  <c:v>39662</c:v>
                </c:pt>
                <c:pt idx="4962">
                  <c:v>39663</c:v>
                </c:pt>
                <c:pt idx="4963">
                  <c:v>39664</c:v>
                </c:pt>
                <c:pt idx="4964">
                  <c:v>39665</c:v>
                </c:pt>
                <c:pt idx="4965">
                  <c:v>39666</c:v>
                </c:pt>
                <c:pt idx="4966">
                  <c:v>39667</c:v>
                </c:pt>
                <c:pt idx="4967">
                  <c:v>39668</c:v>
                </c:pt>
                <c:pt idx="4968">
                  <c:v>39669</c:v>
                </c:pt>
                <c:pt idx="4969">
                  <c:v>39670</c:v>
                </c:pt>
                <c:pt idx="4970">
                  <c:v>39671</c:v>
                </c:pt>
                <c:pt idx="4971">
                  <c:v>39672</c:v>
                </c:pt>
                <c:pt idx="4972">
                  <c:v>39673</c:v>
                </c:pt>
                <c:pt idx="4973">
                  <c:v>39674</c:v>
                </c:pt>
                <c:pt idx="4974">
                  <c:v>39675</c:v>
                </c:pt>
                <c:pt idx="4975">
                  <c:v>39676</c:v>
                </c:pt>
                <c:pt idx="4976">
                  <c:v>39677</c:v>
                </c:pt>
                <c:pt idx="4977">
                  <c:v>39678</c:v>
                </c:pt>
                <c:pt idx="4978">
                  <c:v>39679</c:v>
                </c:pt>
                <c:pt idx="4979">
                  <c:v>39680</c:v>
                </c:pt>
                <c:pt idx="4980">
                  <c:v>39681</c:v>
                </c:pt>
                <c:pt idx="4981">
                  <c:v>39682</c:v>
                </c:pt>
                <c:pt idx="4982">
                  <c:v>39683</c:v>
                </c:pt>
                <c:pt idx="4983">
                  <c:v>39684</c:v>
                </c:pt>
                <c:pt idx="4984">
                  <c:v>39685</c:v>
                </c:pt>
                <c:pt idx="4985">
                  <c:v>39686</c:v>
                </c:pt>
                <c:pt idx="4986">
                  <c:v>39687</c:v>
                </c:pt>
                <c:pt idx="4987">
                  <c:v>39688</c:v>
                </c:pt>
                <c:pt idx="4988">
                  <c:v>39689</c:v>
                </c:pt>
                <c:pt idx="4989">
                  <c:v>39690</c:v>
                </c:pt>
                <c:pt idx="4990">
                  <c:v>39691</c:v>
                </c:pt>
                <c:pt idx="4991">
                  <c:v>39692</c:v>
                </c:pt>
                <c:pt idx="4992">
                  <c:v>39693</c:v>
                </c:pt>
                <c:pt idx="4993">
                  <c:v>39694</c:v>
                </c:pt>
                <c:pt idx="4994">
                  <c:v>39695</c:v>
                </c:pt>
                <c:pt idx="4995">
                  <c:v>39696</c:v>
                </c:pt>
                <c:pt idx="4996">
                  <c:v>39697</c:v>
                </c:pt>
                <c:pt idx="4997">
                  <c:v>39698</c:v>
                </c:pt>
                <c:pt idx="4998">
                  <c:v>39699</c:v>
                </c:pt>
                <c:pt idx="4999">
                  <c:v>39700</c:v>
                </c:pt>
                <c:pt idx="5000">
                  <c:v>39701</c:v>
                </c:pt>
                <c:pt idx="5001">
                  <c:v>39702</c:v>
                </c:pt>
                <c:pt idx="5002">
                  <c:v>39703</c:v>
                </c:pt>
                <c:pt idx="5003">
                  <c:v>39704</c:v>
                </c:pt>
                <c:pt idx="5004">
                  <c:v>39705</c:v>
                </c:pt>
                <c:pt idx="5005">
                  <c:v>39706</c:v>
                </c:pt>
                <c:pt idx="5006">
                  <c:v>39707</c:v>
                </c:pt>
                <c:pt idx="5007">
                  <c:v>39708</c:v>
                </c:pt>
                <c:pt idx="5008">
                  <c:v>39709</c:v>
                </c:pt>
                <c:pt idx="5009">
                  <c:v>39710</c:v>
                </c:pt>
                <c:pt idx="5010">
                  <c:v>39711</c:v>
                </c:pt>
                <c:pt idx="5011">
                  <c:v>39712</c:v>
                </c:pt>
                <c:pt idx="5012">
                  <c:v>39713</c:v>
                </c:pt>
                <c:pt idx="5013">
                  <c:v>39714</c:v>
                </c:pt>
                <c:pt idx="5014">
                  <c:v>39715</c:v>
                </c:pt>
                <c:pt idx="5015">
                  <c:v>39716</c:v>
                </c:pt>
                <c:pt idx="5016">
                  <c:v>39717</c:v>
                </c:pt>
                <c:pt idx="5017">
                  <c:v>39718</c:v>
                </c:pt>
                <c:pt idx="5018">
                  <c:v>39719</c:v>
                </c:pt>
                <c:pt idx="5019">
                  <c:v>39720</c:v>
                </c:pt>
                <c:pt idx="5020">
                  <c:v>39721</c:v>
                </c:pt>
                <c:pt idx="5021">
                  <c:v>39722</c:v>
                </c:pt>
                <c:pt idx="5022">
                  <c:v>39723</c:v>
                </c:pt>
                <c:pt idx="5023">
                  <c:v>39724</c:v>
                </c:pt>
                <c:pt idx="5024">
                  <c:v>39725</c:v>
                </c:pt>
                <c:pt idx="5025">
                  <c:v>39726</c:v>
                </c:pt>
                <c:pt idx="5026">
                  <c:v>39727</c:v>
                </c:pt>
                <c:pt idx="5027">
                  <c:v>39728</c:v>
                </c:pt>
                <c:pt idx="5028">
                  <c:v>39729</c:v>
                </c:pt>
                <c:pt idx="5029">
                  <c:v>39730</c:v>
                </c:pt>
                <c:pt idx="5030">
                  <c:v>39731</c:v>
                </c:pt>
                <c:pt idx="5031">
                  <c:v>39732</c:v>
                </c:pt>
                <c:pt idx="5032">
                  <c:v>39733</c:v>
                </c:pt>
                <c:pt idx="5033">
                  <c:v>39734</c:v>
                </c:pt>
                <c:pt idx="5034">
                  <c:v>39735</c:v>
                </c:pt>
                <c:pt idx="5035">
                  <c:v>39736</c:v>
                </c:pt>
                <c:pt idx="5036">
                  <c:v>39737</c:v>
                </c:pt>
                <c:pt idx="5037">
                  <c:v>39738</c:v>
                </c:pt>
                <c:pt idx="5038">
                  <c:v>39739</c:v>
                </c:pt>
                <c:pt idx="5039">
                  <c:v>39740</c:v>
                </c:pt>
                <c:pt idx="5040">
                  <c:v>39741</c:v>
                </c:pt>
                <c:pt idx="5041">
                  <c:v>39742</c:v>
                </c:pt>
                <c:pt idx="5042">
                  <c:v>39743</c:v>
                </c:pt>
                <c:pt idx="5043">
                  <c:v>39744</c:v>
                </c:pt>
                <c:pt idx="5044">
                  <c:v>39745</c:v>
                </c:pt>
                <c:pt idx="5045">
                  <c:v>39746</c:v>
                </c:pt>
                <c:pt idx="5046">
                  <c:v>39747</c:v>
                </c:pt>
                <c:pt idx="5047">
                  <c:v>39748</c:v>
                </c:pt>
                <c:pt idx="5048">
                  <c:v>39749</c:v>
                </c:pt>
                <c:pt idx="5049">
                  <c:v>39750</c:v>
                </c:pt>
                <c:pt idx="5050">
                  <c:v>39751</c:v>
                </c:pt>
                <c:pt idx="5051">
                  <c:v>39752</c:v>
                </c:pt>
                <c:pt idx="5052">
                  <c:v>39753</c:v>
                </c:pt>
                <c:pt idx="5053">
                  <c:v>39754</c:v>
                </c:pt>
                <c:pt idx="5054">
                  <c:v>39755</c:v>
                </c:pt>
                <c:pt idx="5055">
                  <c:v>39756</c:v>
                </c:pt>
                <c:pt idx="5056">
                  <c:v>39757</c:v>
                </c:pt>
                <c:pt idx="5057">
                  <c:v>39758</c:v>
                </c:pt>
                <c:pt idx="5058">
                  <c:v>39759</c:v>
                </c:pt>
                <c:pt idx="5059">
                  <c:v>39760</c:v>
                </c:pt>
                <c:pt idx="5060">
                  <c:v>39761</c:v>
                </c:pt>
                <c:pt idx="5061">
                  <c:v>39762</c:v>
                </c:pt>
                <c:pt idx="5062">
                  <c:v>39763</c:v>
                </c:pt>
                <c:pt idx="5063">
                  <c:v>39764</c:v>
                </c:pt>
                <c:pt idx="5064">
                  <c:v>39765</c:v>
                </c:pt>
                <c:pt idx="5065">
                  <c:v>39766</c:v>
                </c:pt>
                <c:pt idx="5066">
                  <c:v>39767</c:v>
                </c:pt>
                <c:pt idx="5067">
                  <c:v>39768</c:v>
                </c:pt>
                <c:pt idx="5068">
                  <c:v>39769</c:v>
                </c:pt>
                <c:pt idx="5069">
                  <c:v>39770</c:v>
                </c:pt>
                <c:pt idx="5070">
                  <c:v>39771</c:v>
                </c:pt>
                <c:pt idx="5071">
                  <c:v>39772</c:v>
                </c:pt>
                <c:pt idx="5072">
                  <c:v>39773</c:v>
                </c:pt>
                <c:pt idx="5073">
                  <c:v>39774</c:v>
                </c:pt>
                <c:pt idx="5074">
                  <c:v>39775</c:v>
                </c:pt>
                <c:pt idx="5075">
                  <c:v>39776</c:v>
                </c:pt>
                <c:pt idx="5076">
                  <c:v>39777</c:v>
                </c:pt>
                <c:pt idx="5077">
                  <c:v>39778</c:v>
                </c:pt>
                <c:pt idx="5078">
                  <c:v>39779</c:v>
                </c:pt>
                <c:pt idx="5079">
                  <c:v>39780</c:v>
                </c:pt>
                <c:pt idx="5080">
                  <c:v>39781</c:v>
                </c:pt>
                <c:pt idx="5081">
                  <c:v>39782</c:v>
                </c:pt>
                <c:pt idx="5082">
                  <c:v>39783</c:v>
                </c:pt>
                <c:pt idx="5083">
                  <c:v>39784</c:v>
                </c:pt>
                <c:pt idx="5084">
                  <c:v>39785</c:v>
                </c:pt>
                <c:pt idx="5085">
                  <c:v>39786</c:v>
                </c:pt>
                <c:pt idx="5086">
                  <c:v>39787</c:v>
                </c:pt>
                <c:pt idx="5087">
                  <c:v>39788</c:v>
                </c:pt>
                <c:pt idx="5088">
                  <c:v>39789</c:v>
                </c:pt>
                <c:pt idx="5089">
                  <c:v>39790</c:v>
                </c:pt>
                <c:pt idx="5090">
                  <c:v>39791</c:v>
                </c:pt>
                <c:pt idx="5091">
                  <c:v>39792</c:v>
                </c:pt>
                <c:pt idx="5092">
                  <c:v>39793</c:v>
                </c:pt>
                <c:pt idx="5093">
                  <c:v>39794</c:v>
                </c:pt>
                <c:pt idx="5094">
                  <c:v>39795</c:v>
                </c:pt>
                <c:pt idx="5095">
                  <c:v>39796</c:v>
                </c:pt>
                <c:pt idx="5096">
                  <c:v>39797</c:v>
                </c:pt>
                <c:pt idx="5097">
                  <c:v>39798</c:v>
                </c:pt>
                <c:pt idx="5098">
                  <c:v>39799</c:v>
                </c:pt>
                <c:pt idx="5099">
                  <c:v>39800</c:v>
                </c:pt>
                <c:pt idx="5100">
                  <c:v>39801</c:v>
                </c:pt>
                <c:pt idx="5101">
                  <c:v>39802</c:v>
                </c:pt>
                <c:pt idx="5102">
                  <c:v>39803</c:v>
                </c:pt>
                <c:pt idx="5103">
                  <c:v>39804</c:v>
                </c:pt>
                <c:pt idx="5104">
                  <c:v>39805</c:v>
                </c:pt>
                <c:pt idx="5105">
                  <c:v>39806</c:v>
                </c:pt>
                <c:pt idx="5106">
                  <c:v>39807</c:v>
                </c:pt>
                <c:pt idx="5107">
                  <c:v>39808</c:v>
                </c:pt>
                <c:pt idx="5108">
                  <c:v>39809</c:v>
                </c:pt>
                <c:pt idx="5109">
                  <c:v>39810</c:v>
                </c:pt>
                <c:pt idx="5110">
                  <c:v>39811</c:v>
                </c:pt>
                <c:pt idx="5111">
                  <c:v>39812</c:v>
                </c:pt>
                <c:pt idx="5112">
                  <c:v>39813</c:v>
                </c:pt>
                <c:pt idx="5113">
                  <c:v>39814</c:v>
                </c:pt>
                <c:pt idx="5114">
                  <c:v>39815</c:v>
                </c:pt>
                <c:pt idx="5115">
                  <c:v>39816</c:v>
                </c:pt>
                <c:pt idx="5116">
                  <c:v>39817</c:v>
                </c:pt>
                <c:pt idx="5117">
                  <c:v>39818</c:v>
                </c:pt>
                <c:pt idx="5118">
                  <c:v>39819</c:v>
                </c:pt>
                <c:pt idx="5119">
                  <c:v>39820</c:v>
                </c:pt>
                <c:pt idx="5120">
                  <c:v>39821</c:v>
                </c:pt>
                <c:pt idx="5121">
                  <c:v>39822</c:v>
                </c:pt>
                <c:pt idx="5122">
                  <c:v>39823</c:v>
                </c:pt>
                <c:pt idx="5123">
                  <c:v>39824</c:v>
                </c:pt>
                <c:pt idx="5124">
                  <c:v>39825</c:v>
                </c:pt>
                <c:pt idx="5125">
                  <c:v>39826</c:v>
                </c:pt>
                <c:pt idx="5126">
                  <c:v>39827</c:v>
                </c:pt>
                <c:pt idx="5127">
                  <c:v>39828</c:v>
                </c:pt>
                <c:pt idx="5128">
                  <c:v>39829</c:v>
                </c:pt>
                <c:pt idx="5129">
                  <c:v>39830</c:v>
                </c:pt>
                <c:pt idx="5130">
                  <c:v>39831</c:v>
                </c:pt>
                <c:pt idx="5131">
                  <c:v>39832</c:v>
                </c:pt>
                <c:pt idx="5132">
                  <c:v>39833</c:v>
                </c:pt>
                <c:pt idx="5133">
                  <c:v>39834</c:v>
                </c:pt>
                <c:pt idx="5134">
                  <c:v>39835</c:v>
                </c:pt>
                <c:pt idx="5135">
                  <c:v>39836</c:v>
                </c:pt>
                <c:pt idx="5136">
                  <c:v>39837</c:v>
                </c:pt>
                <c:pt idx="5137">
                  <c:v>39838</c:v>
                </c:pt>
                <c:pt idx="5138">
                  <c:v>39839</c:v>
                </c:pt>
                <c:pt idx="5139">
                  <c:v>39840</c:v>
                </c:pt>
                <c:pt idx="5140">
                  <c:v>39841</c:v>
                </c:pt>
                <c:pt idx="5141">
                  <c:v>39842</c:v>
                </c:pt>
                <c:pt idx="5142">
                  <c:v>39843</c:v>
                </c:pt>
                <c:pt idx="5143">
                  <c:v>39844</c:v>
                </c:pt>
                <c:pt idx="5144">
                  <c:v>39845</c:v>
                </c:pt>
                <c:pt idx="5145">
                  <c:v>39846</c:v>
                </c:pt>
                <c:pt idx="5146">
                  <c:v>39847</c:v>
                </c:pt>
                <c:pt idx="5147">
                  <c:v>39848</c:v>
                </c:pt>
                <c:pt idx="5148">
                  <c:v>39849</c:v>
                </c:pt>
                <c:pt idx="5149">
                  <c:v>39850</c:v>
                </c:pt>
                <c:pt idx="5150">
                  <c:v>39851</c:v>
                </c:pt>
                <c:pt idx="5151">
                  <c:v>39852</c:v>
                </c:pt>
                <c:pt idx="5152">
                  <c:v>39853</c:v>
                </c:pt>
                <c:pt idx="5153">
                  <c:v>39854</c:v>
                </c:pt>
                <c:pt idx="5154">
                  <c:v>39855</c:v>
                </c:pt>
                <c:pt idx="5155">
                  <c:v>39856</c:v>
                </c:pt>
                <c:pt idx="5156">
                  <c:v>39857</c:v>
                </c:pt>
                <c:pt idx="5157">
                  <c:v>39858</c:v>
                </c:pt>
                <c:pt idx="5158">
                  <c:v>39859</c:v>
                </c:pt>
                <c:pt idx="5159">
                  <c:v>39860</c:v>
                </c:pt>
                <c:pt idx="5160">
                  <c:v>39861</c:v>
                </c:pt>
                <c:pt idx="5161">
                  <c:v>39862</c:v>
                </c:pt>
                <c:pt idx="5162">
                  <c:v>39863</c:v>
                </c:pt>
                <c:pt idx="5163">
                  <c:v>39864</c:v>
                </c:pt>
                <c:pt idx="5164">
                  <c:v>39865</c:v>
                </c:pt>
                <c:pt idx="5165">
                  <c:v>39866</c:v>
                </c:pt>
                <c:pt idx="5166">
                  <c:v>39867</c:v>
                </c:pt>
                <c:pt idx="5167">
                  <c:v>39868</c:v>
                </c:pt>
                <c:pt idx="5168">
                  <c:v>39869</c:v>
                </c:pt>
                <c:pt idx="5169">
                  <c:v>39870</c:v>
                </c:pt>
                <c:pt idx="5170">
                  <c:v>39871</c:v>
                </c:pt>
                <c:pt idx="5171">
                  <c:v>39872</c:v>
                </c:pt>
                <c:pt idx="5172">
                  <c:v>39873</c:v>
                </c:pt>
                <c:pt idx="5173">
                  <c:v>39874</c:v>
                </c:pt>
                <c:pt idx="5174">
                  <c:v>39875</c:v>
                </c:pt>
                <c:pt idx="5175">
                  <c:v>39876</c:v>
                </c:pt>
                <c:pt idx="5176">
                  <c:v>39877</c:v>
                </c:pt>
                <c:pt idx="5177">
                  <c:v>39878</c:v>
                </c:pt>
                <c:pt idx="5178">
                  <c:v>39879</c:v>
                </c:pt>
                <c:pt idx="5179">
                  <c:v>39880</c:v>
                </c:pt>
                <c:pt idx="5180">
                  <c:v>39881</c:v>
                </c:pt>
                <c:pt idx="5181">
                  <c:v>39882</c:v>
                </c:pt>
                <c:pt idx="5182">
                  <c:v>39883</c:v>
                </c:pt>
                <c:pt idx="5183">
                  <c:v>39884</c:v>
                </c:pt>
                <c:pt idx="5184">
                  <c:v>39885</c:v>
                </c:pt>
                <c:pt idx="5185">
                  <c:v>39886</c:v>
                </c:pt>
                <c:pt idx="5186">
                  <c:v>39887</c:v>
                </c:pt>
                <c:pt idx="5187">
                  <c:v>39888</c:v>
                </c:pt>
                <c:pt idx="5188">
                  <c:v>39889</c:v>
                </c:pt>
                <c:pt idx="5189">
                  <c:v>39890</c:v>
                </c:pt>
                <c:pt idx="5190">
                  <c:v>39891</c:v>
                </c:pt>
                <c:pt idx="5191">
                  <c:v>39892</c:v>
                </c:pt>
                <c:pt idx="5192">
                  <c:v>39893</c:v>
                </c:pt>
                <c:pt idx="5193">
                  <c:v>39894</c:v>
                </c:pt>
                <c:pt idx="5194">
                  <c:v>39895</c:v>
                </c:pt>
                <c:pt idx="5195">
                  <c:v>39896</c:v>
                </c:pt>
                <c:pt idx="5196">
                  <c:v>39897</c:v>
                </c:pt>
                <c:pt idx="5197">
                  <c:v>39898</c:v>
                </c:pt>
                <c:pt idx="5198">
                  <c:v>39899</c:v>
                </c:pt>
                <c:pt idx="5199">
                  <c:v>39900</c:v>
                </c:pt>
                <c:pt idx="5200">
                  <c:v>39901</c:v>
                </c:pt>
                <c:pt idx="5201">
                  <c:v>39902</c:v>
                </c:pt>
                <c:pt idx="5202">
                  <c:v>39903</c:v>
                </c:pt>
                <c:pt idx="5203">
                  <c:v>39904</c:v>
                </c:pt>
                <c:pt idx="5204">
                  <c:v>39905</c:v>
                </c:pt>
                <c:pt idx="5205">
                  <c:v>39906</c:v>
                </c:pt>
                <c:pt idx="5206">
                  <c:v>39907</c:v>
                </c:pt>
                <c:pt idx="5207">
                  <c:v>39908</c:v>
                </c:pt>
                <c:pt idx="5208">
                  <c:v>39909</c:v>
                </c:pt>
                <c:pt idx="5209">
                  <c:v>39910</c:v>
                </c:pt>
                <c:pt idx="5210">
                  <c:v>39911</c:v>
                </c:pt>
                <c:pt idx="5211">
                  <c:v>39912</c:v>
                </c:pt>
                <c:pt idx="5212">
                  <c:v>39913</c:v>
                </c:pt>
                <c:pt idx="5213">
                  <c:v>39914</c:v>
                </c:pt>
                <c:pt idx="5214">
                  <c:v>39915</c:v>
                </c:pt>
                <c:pt idx="5215">
                  <c:v>39916</c:v>
                </c:pt>
                <c:pt idx="5216">
                  <c:v>39917</c:v>
                </c:pt>
                <c:pt idx="5217">
                  <c:v>39918</c:v>
                </c:pt>
                <c:pt idx="5218">
                  <c:v>39919</c:v>
                </c:pt>
                <c:pt idx="5219">
                  <c:v>39920</c:v>
                </c:pt>
                <c:pt idx="5220">
                  <c:v>39921</c:v>
                </c:pt>
                <c:pt idx="5221">
                  <c:v>39922</c:v>
                </c:pt>
                <c:pt idx="5222">
                  <c:v>39923</c:v>
                </c:pt>
                <c:pt idx="5223">
                  <c:v>39924</c:v>
                </c:pt>
                <c:pt idx="5224">
                  <c:v>39925</c:v>
                </c:pt>
                <c:pt idx="5225">
                  <c:v>39926</c:v>
                </c:pt>
                <c:pt idx="5226">
                  <c:v>39927</c:v>
                </c:pt>
                <c:pt idx="5227">
                  <c:v>39928</c:v>
                </c:pt>
                <c:pt idx="5228">
                  <c:v>39929</c:v>
                </c:pt>
                <c:pt idx="5229">
                  <c:v>39930</c:v>
                </c:pt>
                <c:pt idx="5230">
                  <c:v>39931</c:v>
                </c:pt>
                <c:pt idx="5231">
                  <c:v>39932</c:v>
                </c:pt>
                <c:pt idx="5232">
                  <c:v>39933</c:v>
                </c:pt>
                <c:pt idx="5233">
                  <c:v>39934</c:v>
                </c:pt>
                <c:pt idx="5234">
                  <c:v>39935</c:v>
                </c:pt>
                <c:pt idx="5235">
                  <c:v>39936</c:v>
                </c:pt>
                <c:pt idx="5236">
                  <c:v>39937</c:v>
                </c:pt>
                <c:pt idx="5237">
                  <c:v>39938</c:v>
                </c:pt>
                <c:pt idx="5238">
                  <c:v>39939</c:v>
                </c:pt>
                <c:pt idx="5239">
                  <c:v>39940</c:v>
                </c:pt>
                <c:pt idx="5240">
                  <c:v>39941</c:v>
                </c:pt>
                <c:pt idx="5241">
                  <c:v>39942</c:v>
                </c:pt>
                <c:pt idx="5242">
                  <c:v>39943</c:v>
                </c:pt>
                <c:pt idx="5243">
                  <c:v>39944</c:v>
                </c:pt>
                <c:pt idx="5244">
                  <c:v>39945</c:v>
                </c:pt>
                <c:pt idx="5245">
                  <c:v>39946</c:v>
                </c:pt>
                <c:pt idx="5246">
                  <c:v>39947</c:v>
                </c:pt>
                <c:pt idx="5247">
                  <c:v>39948</c:v>
                </c:pt>
                <c:pt idx="5248">
                  <c:v>39949</c:v>
                </c:pt>
                <c:pt idx="5249">
                  <c:v>39950</c:v>
                </c:pt>
                <c:pt idx="5250">
                  <c:v>39951</c:v>
                </c:pt>
                <c:pt idx="5251">
                  <c:v>39952</c:v>
                </c:pt>
                <c:pt idx="5252">
                  <c:v>39953</c:v>
                </c:pt>
                <c:pt idx="5253">
                  <c:v>39954</c:v>
                </c:pt>
                <c:pt idx="5254">
                  <c:v>39955</c:v>
                </c:pt>
                <c:pt idx="5255">
                  <c:v>39956</c:v>
                </c:pt>
                <c:pt idx="5256">
                  <c:v>39957</c:v>
                </c:pt>
                <c:pt idx="5257">
                  <c:v>39958</c:v>
                </c:pt>
                <c:pt idx="5258">
                  <c:v>39959</c:v>
                </c:pt>
                <c:pt idx="5259">
                  <c:v>39960</c:v>
                </c:pt>
                <c:pt idx="5260">
                  <c:v>39961</c:v>
                </c:pt>
                <c:pt idx="5261">
                  <c:v>39962</c:v>
                </c:pt>
                <c:pt idx="5262">
                  <c:v>39963</c:v>
                </c:pt>
                <c:pt idx="5263">
                  <c:v>39964</c:v>
                </c:pt>
                <c:pt idx="5264">
                  <c:v>39965</c:v>
                </c:pt>
                <c:pt idx="5265">
                  <c:v>39966</c:v>
                </c:pt>
                <c:pt idx="5266">
                  <c:v>39967</c:v>
                </c:pt>
                <c:pt idx="5267">
                  <c:v>39968</c:v>
                </c:pt>
                <c:pt idx="5268">
                  <c:v>39969</c:v>
                </c:pt>
                <c:pt idx="5269">
                  <c:v>39970</c:v>
                </c:pt>
                <c:pt idx="5270">
                  <c:v>39971</c:v>
                </c:pt>
                <c:pt idx="5271">
                  <c:v>39972</c:v>
                </c:pt>
                <c:pt idx="5272">
                  <c:v>39973</c:v>
                </c:pt>
                <c:pt idx="5273">
                  <c:v>39974</c:v>
                </c:pt>
                <c:pt idx="5274">
                  <c:v>39975</c:v>
                </c:pt>
                <c:pt idx="5275">
                  <c:v>39976</c:v>
                </c:pt>
                <c:pt idx="5276">
                  <c:v>39977</c:v>
                </c:pt>
                <c:pt idx="5277">
                  <c:v>39978</c:v>
                </c:pt>
                <c:pt idx="5278">
                  <c:v>39979</c:v>
                </c:pt>
                <c:pt idx="5279">
                  <c:v>39980</c:v>
                </c:pt>
                <c:pt idx="5280">
                  <c:v>39981</c:v>
                </c:pt>
                <c:pt idx="5281">
                  <c:v>39982</c:v>
                </c:pt>
                <c:pt idx="5282">
                  <c:v>39983</c:v>
                </c:pt>
                <c:pt idx="5283">
                  <c:v>39984</c:v>
                </c:pt>
                <c:pt idx="5284">
                  <c:v>39985</c:v>
                </c:pt>
                <c:pt idx="5285">
                  <c:v>39986</c:v>
                </c:pt>
                <c:pt idx="5286">
                  <c:v>39987</c:v>
                </c:pt>
                <c:pt idx="5287">
                  <c:v>39988</c:v>
                </c:pt>
                <c:pt idx="5288">
                  <c:v>39989</c:v>
                </c:pt>
                <c:pt idx="5289">
                  <c:v>39990</c:v>
                </c:pt>
                <c:pt idx="5290">
                  <c:v>39991</c:v>
                </c:pt>
                <c:pt idx="5291">
                  <c:v>39992</c:v>
                </c:pt>
                <c:pt idx="5292">
                  <c:v>39993</c:v>
                </c:pt>
                <c:pt idx="5293">
                  <c:v>39994</c:v>
                </c:pt>
                <c:pt idx="5294">
                  <c:v>39995</c:v>
                </c:pt>
                <c:pt idx="5295">
                  <c:v>39996</c:v>
                </c:pt>
                <c:pt idx="5296">
                  <c:v>39997</c:v>
                </c:pt>
                <c:pt idx="5297">
                  <c:v>39998</c:v>
                </c:pt>
                <c:pt idx="5298">
                  <c:v>39999</c:v>
                </c:pt>
                <c:pt idx="5299">
                  <c:v>40000</c:v>
                </c:pt>
                <c:pt idx="5300">
                  <c:v>40001</c:v>
                </c:pt>
                <c:pt idx="5301">
                  <c:v>40002</c:v>
                </c:pt>
                <c:pt idx="5302">
                  <c:v>40003</c:v>
                </c:pt>
                <c:pt idx="5303">
                  <c:v>40004</c:v>
                </c:pt>
                <c:pt idx="5304">
                  <c:v>40005</c:v>
                </c:pt>
                <c:pt idx="5305">
                  <c:v>40006</c:v>
                </c:pt>
                <c:pt idx="5306">
                  <c:v>40007</c:v>
                </c:pt>
                <c:pt idx="5307">
                  <c:v>40008</c:v>
                </c:pt>
                <c:pt idx="5308">
                  <c:v>40009</c:v>
                </c:pt>
                <c:pt idx="5309">
                  <c:v>40010</c:v>
                </c:pt>
                <c:pt idx="5310">
                  <c:v>40011</c:v>
                </c:pt>
                <c:pt idx="5311">
                  <c:v>40012</c:v>
                </c:pt>
                <c:pt idx="5312">
                  <c:v>40013</c:v>
                </c:pt>
                <c:pt idx="5313">
                  <c:v>40014</c:v>
                </c:pt>
                <c:pt idx="5314">
                  <c:v>40015</c:v>
                </c:pt>
                <c:pt idx="5315">
                  <c:v>40016</c:v>
                </c:pt>
                <c:pt idx="5316">
                  <c:v>40017</c:v>
                </c:pt>
                <c:pt idx="5317">
                  <c:v>40018</c:v>
                </c:pt>
                <c:pt idx="5318">
                  <c:v>40019</c:v>
                </c:pt>
                <c:pt idx="5319">
                  <c:v>40020</c:v>
                </c:pt>
                <c:pt idx="5320">
                  <c:v>40021</c:v>
                </c:pt>
                <c:pt idx="5321">
                  <c:v>40022</c:v>
                </c:pt>
                <c:pt idx="5322">
                  <c:v>40023</c:v>
                </c:pt>
                <c:pt idx="5323">
                  <c:v>40024</c:v>
                </c:pt>
                <c:pt idx="5324">
                  <c:v>40025</c:v>
                </c:pt>
                <c:pt idx="5325">
                  <c:v>40026</c:v>
                </c:pt>
                <c:pt idx="5326">
                  <c:v>40027</c:v>
                </c:pt>
                <c:pt idx="5327">
                  <c:v>40028</c:v>
                </c:pt>
                <c:pt idx="5328">
                  <c:v>40029</c:v>
                </c:pt>
                <c:pt idx="5329">
                  <c:v>40030</c:v>
                </c:pt>
                <c:pt idx="5330">
                  <c:v>40031</c:v>
                </c:pt>
                <c:pt idx="5331">
                  <c:v>40032</c:v>
                </c:pt>
                <c:pt idx="5332">
                  <c:v>40033</c:v>
                </c:pt>
                <c:pt idx="5333">
                  <c:v>40034</c:v>
                </c:pt>
                <c:pt idx="5334">
                  <c:v>40035</c:v>
                </c:pt>
                <c:pt idx="5335">
                  <c:v>40036</c:v>
                </c:pt>
                <c:pt idx="5336">
                  <c:v>40037</c:v>
                </c:pt>
                <c:pt idx="5337">
                  <c:v>40038</c:v>
                </c:pt>
                <c:pt idx="5338">
                  <c:v>40039</c:v>
                </c:pt>
                <c:pt idx="5339">
                  <c:v>40040</c:v>
                </c:pt>
                <c:pt idx="5340">
                  <c:v>40041</c:v>
                </c:pt>
                <c:pt idx="5341">
                  <c:v>40042</c:v>
                </c:pt>
                <c:pt idx="5342">
                  <c:v>40043</c:v>
                </c:pt>
                <c:pt idx="5343">
                  <c:v>40044</c:v>
                </c:pt>
                <c:pt idx="5344">
                  <c:v>40045</c:v>
                </c:pt>
                <c:pt idx="5345">
                  <c:v>40046</c:v>
                </c:pt>
                <c:pt idx="5346">
                  <c:v>40047</c:v>
                </c:pt>
                <c:pt idx="5347">
                  <c:v>40048</c:v>
                </c:pt>
                <c:pt idx="5348">
                  <c:v>40049</c:v>
                </c:pt>
                <c:pt idx="5349">
                  <c:v>40050</c:v>
                </c:pt>
                <c:pt idx="5350">
                  <c:v>40051</c:v>
                </c:pt>
                <c:pt idx="5351">
                  <c:v>40052</c:v>
                </c:pt>
                <c:pt idx="5352">
                  <c:v>40053</c:v>
                </c:pt>
                <c:pt idx="5353">
                  <c:v>40054</c:v>
                </c:pt>
                <c:pt idx="5354">
                  <c:v>40055</c:v>
                </c:pt>
                <c:pt idx="5355">
                  <c:v>40056</c:v>
                </c:pt>
                <c:pt idx="5356">
                  <c:v>40057</c:v>
                </c:pt>
                <c:pt idx="5357">
                  <c:v>40058</c:v>
                </c:pt>
                <c:pt idx="5358">
                  <c:v>40059</c:v>
                </c:pt>
                <c:pt idx="5359">
                  <c:v>40060</c:v>
                </c:pt>
                <c:pt idx="5360">
                  <c:v>40061</c:v>
                </c:pt>
                <c:pt idx="5361">
                  <c:v>40062</c:v>
                </c:pt>
                <c:pt idx="5362">
                  <c:v>40063</c:v>
                </c:pt>
                <c:pt idx="5363">
                  <c:v>40064</c:v>
                </c:pt>
                <c:pt idx="5364">
                  <c:v>40065</c:v>
                </c:pt>
                <c:pt idx="5365">
                  <c:v>40066</c:v>
                </c:pt>
                <c:pt idx="5366">
                  <c:v>40067</c:v>
                </c:pt>
                <c:pt idx="5367">
                  <c:v>40068</c:v>
                </c:pt>
                <c:pt idx="5368">
                  <c:v>40069</c:v>
                </c:pt>
                <c:pt idx="5369">
                  <c:v>40070</c:v>
                </c:pt>
                <c:pt idx="5370">
                  <c:v>40071</c:v>
                </c:pt>
                <c:pt idx="5371">
                  <c:v>40072</c:v>
                </c:pt>
                <c:pt idx="5372">
                  <c:v>40073</c:v>
                </c:pt>
                <c:pt idx="5373">
                  <c:v>40074</c:v>
                </c:pt>
                <c:pt idx="5374">
                  <c:v>40075</c:v>
                </c:pt>
                <c:pt idx="5375">
                  <c:v>40076</c:v>
                </c:pt>
                <c:pt idx="5376">
                  <c:v>40077</c:v>
                </c:pt>
                <c:pt idx="5377">
                  <c:v>40078</c:v>
                </c:pt>
                <c:pt idx="5378">
                  <c:v>40079</c:v>
                </c:pt>
                <c:pt idx="5379">
                  <c:v>40080</c:v>
                </c:pt>
                <c:pt idx="5380">
                  <c:v>40081</c:v>
                </c:pt>
                <c:pt idx="5381">
                  <c:v>40082</c:v>
                </c:pt>
                <c:pt idx="5382">
                  <c:v>40083</c:v>
                </c:pt>
                <c:pt idx="5383">
                  <c:v>40084</c:v>
                </c:pt>
                <c:pt idx="5384">
                  <c:v>40085</c:v>
                </c:pt>
                <c:pt idx="5385">
                  <c:v>40086</c:v>
                </c:pt>
                <c:pt idx="5386">
                  <c:v>40087</c:v>
                </c:pt>
                <c:pt idx="5387">
                  <c:v>40088</c:v>
                </c:pt>
                <c:pt idx="5388">
                  <c:v>40089</c:v>
                </c:pt>
                <c:pt idx="5389">
                  <c:v>40090</c:v>
                </c:pt>
                <c:pt idx="5390">
                  <c:v>40091</c:v>
                </c:pt>
                <c:pt idx="5391">
                  <c:v>40092</c:v>
                </c:pt>
                <c:pt idx="5392">
                  <c:v>40093</c:v>
                </c:pt>
                <c:pt idx="5393">
                  <c:v>40094</c:v>
                </c:pt>
                <c:pt idx="5394">
                  <c:v>40095</c:v>
                </c:pt>
                <c:pt idx="5395">
                  <c:v>40096</c:v>
                </c:pt>
                <c:pt idx="5396">
                  <c:v>40097</c:v>
                </c:pt>
                <c:pt idx="5397">
                  <c:v>40098</c:v>
                </c:pt>
                <c:pt idx="5398">
                  <c:v>40099</c:v>
                </c:pt>
                <c:pt idx="5399">
                  <c:v>40100</c:v>
                </c:pt>
                <c:pt idx="5400">
                  <c:v>40101</c:v>
                </c:pt>
                <c:pt idx="5401">
                  <c:v>40102</c:v>
                </c:pt>
                <c:pt idx="5402">
                  <c:v>40103</c:v>
                </c:pt>
                <c:pt idx="5403">
                  <c:v>40104</c:v>
                </c:pt>
                <c:pt idx="5404">
                  <c:v>40105</c:v>
                </c:pt>
                <c:pt idx="5405">
                  <c:v>40106</c:v>
                </c:pt>
                <c:pt idx="5406">
                  <c:v>40107</c:v>
                </c:pt>
                <c:pt idx="5407">
                  <c:v>40108</c:v>
                </c:pt>
                <c:pt idx="5408">
                  <c:v>40109</c:v>
                </c:pt>
                <c:pt idx="5409">
                  <c:v>40110</c:v>
                </c:pt>
                <c:pt idx="5410">
                  <c:v>40111</c:v>
                </c:pt>
                <c:pt idx="5411">
                  <c:v>40112</c:v>
                </c:pt>
                <c:pt idx="5412">
                  <c:v>40113</c:v>
                </c:pt>
                <c:pt idx="5413">
                  <c:v>40114</c:v>
                </c:pt>
                <c:pt idx="5414">
                  <c:v>40115</c:v>
                </c:pt>
                <c:pt idx="5415">
                  <c:v>40116</c:v>
                </c:pt>
                <c:pt idx="5416">
                  <c:v>40117</c:v>
                </c:pt>
                <c:pt idx="5417">
                  <c:v>40118</c:v>
                </c:pt>
                <c:pt idx="5418">
                  <c:v>40119</c:v>
                </c:pt>
                <c:pt idx="5419">
                  <c:v>40120</c:v>
                </c:pt>
                <c:pt idx="5420">
                  <c:v>40121</c:v>
                </c:pt>
                <c:pt idx="5421">
                  <c:v>40122</c:v>
                </c:pt>
                <c:pt idx="5422">
                  <c:v>40123</c:v>
                </c:pt>
                <c:pt idx="5423">
                  <c:v>40124</c:v>
                </c:pt>
                <c:pt idx="5424">
                  <c:v>40125</c:v>
                </c:pt>
                <c:pt idx="5425">
                  <c:v>40126</c:v>
                </c:pt>
                <c:pt idx="5426">
                  <c:v>40127</c:v>
                </c:pt>
                <c:pt idx="5427">
                  <c:v>40128</c:v>
                </c:pt>
                <c:pt idx="5428">
                  <c:v>40129</c:v>
                </c:pt>
                <c:pt idx="5429">
                  <c:v>40130</c:v>
                </c:pt>
                <c:pt idx="5430">
                  <c:v>40131</c:v>
                </c:pt>
                <c:pt idx="5431">
                  <c:v>40132</c:v>
                </c:pt>
                <c:pt idx="5432">
                  <c:v>40133</c:v>
                </c:pt>
                <c:pt idx="5433">
                  <c:v>40134</c:v>
                </c:pt>
                <c:pt idx="5434">
                  <c:v>40135</c:v>
                </c:pt>
                <c:pt idx="5435">
                  <c:v>40136</c:v>
                </c:pt>
                <c:pt idx="5436">
                  <c:v>40137</c:v>
                </c:pt>
                <c:pt idx="5437">
                  <c:v>40138</c:v>
                </c:pt>
                <c:pt idx="5438">
                  <c:v>40139</c:v>
                </c:pt>
                <c:pt idx="5439">
                  <c:v>40140</c:v>
                </c:pt>
                <c:pt idx="5440">
                  <c:v>40141</c:v>
                </c:pt>
                <c:pt idx="5441">
                  <c:v>40142</c:v>
                </c:pt>
                <c:pt idx="5442">
                  <c:v>40143</c:v>
                </c:pt>
                <c:pt idx="5443">
                  <c:v>40144</c:v>
                </c:pt>
                <c:pt idx="5444">
                  <c:v>40145</c:v>
                </c:pt>
                <c:pt idx="5445">
                  <c:v>40146</c:v>
                </c:pt>
                <c:pt idx="5446">
                  <c:v>40147</c:v>
                </c:pt>
                <c:pt idx="5447">
                  <c:v>40148</c:v>
                </c:pt>
                <c:pt idx="5448">
                  <c:v>40149</c:v>
                </c:pt>
                <c:pt idx="5449">
                  <c:v>40150</c:v>
                </c:pt>
                <c:pt idx="5450">
                  <c:v>40151</c:v>
                </c:pt>
                <c:pt idx="5451">
                  <c:v>40152</c:v>
                </c:pt>
                <c:pt idx="5452">
                  <c:v>40153</c:v>
                </c:pt>
                <c:pt idx="5453">
                  <c:v>40154</c:v>
                </c:pt>
                <c:pt idx="5454">
                  <c:v>40155</c:v>
                </c:pt>
                <c:pt idx="5455">
                  <c:v>40156</c:v>
                </c:pt>
                <c:pt idx="5456">
                  <c:v>40157</c:v>
                </c:pt>
                <c:pt idx="5457">
                  <c:v>40158</c:v>
                </c:pt>
                <c:pt idx="5458">
                  <c:v>40159</c:v>
                </c:pt>
                <c:pt idx="5459">
                  <c:v>40160</c:v>
                </c:pt>
                <c:pt idx="5460">
                  <c:v>40161</c:v>
                </c:pt>
                <c:pt idx="5461">
                  <c:v>40162</c:v>
                </c:pt>
                <c:pt idx="5462">
                  <c:v>40163</c:v>
                </c:pt>
                <c:pt idx="5463">
                  <c:v>40164</c:v>
                </c:pt>
                <c:pt idx="5464">
                  <c:v>40165</c:v>
                </c:pt>
                <c:pt idx="5465">
                  <c:v>40166</c:v>
                </c:pt>
                <c:pt idx="5466">
                  <c:v>40167</c:v>
                </c:pt>
                <c:pt idx="5467">
                  <c:v>40168</c:v>
                </c:pt>
                <c:pt idx="5468">
                  <c:v>40169</c:v>
                </c:pt>
                <c:pt idx="5469">
                  <c:v>40170</c:v>
                </c:pt>
                <c:pt idx="5470">
                  <c:v>40171</c:v>
                </c:pt>
                <c:pt idx="5471">
                  <c:v>40172</c:v>
                </c:pt>
                <c:pt idx="5472">
                  <c:v>40173</c:v>
                </c:pt>
                <c:pt idx="5473">
                  <c:v>40174</c:v>
                </c:pt>
                <c:pt idx="5474">
                  <c:v>40175</c:v>
                </c:pt>
                <c:pt idx="5475">
                  <c:v>40176</c:v>
                </c:pt>
                <c:pt idx="5476">
                  <c:v>40177</c:v>
                </c:pt>
                <c:pt idx="5477">
                  <c:v>40178</c:v>
                </c:pt>
                <c:pt idx="5478">
                  <c:v>40179</c:v>
                </c:pt>
                <c:pt idx="5479">
                  <c:v>40180</c:v>
                </c:pt>
                <c:pt idx="5480">
                  <c:v>40181</c:v>
                </c:pt>
                <c:pt idx="5481">
                  <c:v>40182</c:v>
                </c:pt>
                <c:pt idx="5482">
                  <c:v>40183</c:v>
                </c:pt>
                <c:pt idx="5483">
                  <c:v>40184</c:v>
                </c:pt>
                <c:pt idx="5484">
                  <c:v>40185</c:v>
                </c:pt>
                <c:pt idx="5485">
                  <c:v>40186</c:v>
                </c:pt>
                <c:pt idx="5486">
                  <c:v>40187</c:v>
                </c:pt>
                <c:pt idx="5487">
                  <c:v>40188</c:v>
                </c:pt>
                <c:pt idx="5488">
                  <c:v>40189</c:v>
                </c:pt>
                <c:pt idx="5489">
                  <c:v>40190</c:v>
                </c:pt>
                <c:pt idx="5490">
                  <c:v>40191</c:v>
                </c:pt>
                <c:pt idx="5491">
                  <c:v>40192</c:v>
                </c:pt>
                <c:pt idx="5492">
                  <c:v>40193</c:v>
                </c:pt>
                <c:pt idx="5493">
                  <c:v>40194</c:v>
                </c:pt>
                <c:pt idx="5494">
                  <c:v>40195</c:v>
                </c:pt>
                <c:pt idx="5495">
                  <c:v>40196</c:v>
                </c:pt>
                <c:pt idx="5496">
                  <c:v>40197</c:v>
                </c:pt>
                <c:pt idx="5497">
                  <c:v>40198</c:v>
                </c:pt>
                <c:pt idx="5498">
                  <c:v>40199</c:v>
                </c:pt>
                <c:pt idx="5499">
                  <c:v>40200</c:v>
                </c:pt>
                <c:pt idx="5500">
                  <c:v>40201</c:v>
                </c:pt>
                <c:pt idx="5501">
                  <c:v>40202</c:v>
                </c:pt>
                <c:pt idx="5502">
                  <c:v>40203</c:v>
                </c:pt>
                <c:pt idx="5503">
                  <c:v>40204</c:v>
                </c:pt>
                <c:pt idx="5504">
                  <c:v>40205</c:v>
                </c:pt>
                <c:pt idx="5505">
                  <c:v>40206</c:v>
                </c:pt>
                <c:pt idx="5506">
                  <c:v>40207</c:v>
                </c:pt>
                <c:pt idx="5507">
                  <c:v>40208</c:v>
                </c:pt>
                <c:pt idx="5508">
                  <c:v>40209</c:v>
                </c:pt>
                <c:pt idx="5509">
                  <c:v>40210</c:v>
                </c:pt>
                <c:pt idx="5510">
                  <c:v>40211</c:v>
                </c:pt>
                <c:pt idx="5511">
                  <c:v>40212</c:v>
                </c:pt>
                <c:pt idx="5512">
                  <c:v>40213</c:v>
                </c:pt>
                <c:pt idx="5513">
                  <c:v>40214</c:v>
                </c:pt>
                <c:pt idx="5514">
                  <c:v>40215</c:v>
                </c:pt>
                <c:pt idx="5515">
                  <c:v>40216</c:v>
                </c:pt>
                <c:pt idx="5516">
                  <c:v>40217</c:v>
                </c:pt>
                <c:pt idx="5517">
                  <c:v>40218</c:v>
                </c:pt>
                <c:pt idx="5518">
                  <c:v>40219</c:v>
                </c:pt>
                <c:pt idx="5519">
                  <c:v>40220</c:v>
                </c:pt>
                <c:pt idx="5520">
                  <c:v>40221</c:v>
                </c:pt>
                <c:pt idx="5521">
                  <c:v>40222</c:v>
                </c:pt>
                <c:pt idx="5522">
                  <c:v>40223</c:v>
                </c:pt>
                <c:pt idx="5523">
                  <c:v>40224</c:v>
                </c:pt>
                <c:pt idx="5524">
                  <c:v>40225</c:v>
                </c:pt>
                <c:pt idx="5525">
                  <c:v>40226</c:v>
                </c:pt>
                <c:pt idx="5526">
                  <c:v>40227</c:v>
                </c:pt>
                <c:pt idx="5527">
                  <c:v>40228</c:v>
                </c:pt>
                <c:pt idx="5528">
                  <c:v>40229</c:v>
                </c:pt>
                <c:pt idx="5529">
                  <c:v>40230</c:v>
                </c:pt>
                <c:pt idx="5530">
                  <c:v>40231</c:v>
                </c:pt>
                <c:pt idx="5531">
                  <c:v>40232</c:v>
                </c:pt>
                <c:pt idx="5532">
                  <c:v>40233</c:v>
                </c:pt>
                <c:pt idx="5533">
                  <c:v>40234</c:v>
                </c:pt>
                <c:pt idx="5534">
                  <c:v>40235</c:v>
                </c:pt>
                <c:pt idx="5535">
                  <c:v>40236</c:v>
                </c:pt>
                <c:pt idx="5536">
                  <c:v>40237</c:v>
                </c:pt>
                <c:pt idx="5537">
                  <c:v>40238</c:v>
                </c:pt>
                <c:pt idx="5538">
                  <c:v>40239</c:v>
                </c:pt>
                <c:pt idx="5539">
                  <c:v>40240</c:v>
                </c:pt>
                <c:pt idx="5540">
                  <c:v>40241</c:v>
                </c:pt>
                <c:pt idx="5541">
                  <c:v>40242</c:v>
                </c:pt>
                <c:pt idx="5542">
                  <c:v>40243</c:v>
                </c:pt>
                <c:pt idx="5543">
                  <c:v>40244</c:v>
                </c:pt>
                <c:pt idx="5544">
                  <c:v>40245</c:v>
                </c:pt>
                <c:pt idx="5545">
                  <c:v>40246</c:v>
                </c:pt>
                <c:pt idx="5546">
                  <c:v>40247</c:v>
                </c:pt>
                <c:pt idx="5547">
                  <c:v>40248</c:v>
                </c:pt>
                <c:pt idx="5548">
                  <c:v>40249</c:v>
                </c:pt>
                <c:pt idx="5549">
                  <c:v>40250</c:v>
                </c:pt>
                <c:pt idx="5550">
                  <c:v>40251</c:v>
                </c:pt>
                <c:pt idx="5551">
                  <c:v>40252</c:v>
                </c:pt>
                <c:pt idx="5552">
                  <c:v>40253</c:v>
                </c:pt>
                <c:pt idx="5553">
                  <c:v>40254</c:v>
                </c:pt>
                <c:pt idx="5554">
                  <c:v>40255</c:v>
                </c:pt>
                <c:pt idx="5555">
                  <c:v>40256</c:v>
                </c:pt>
                <c:pt idx="5556">
                  <c:v>40257</c:v>
                </c:pt>
                <c:pt idx="5557">
                  <c:v>40258</c:v>
                </c:pt>
                <c:pt idx="5558">
                  <c:v>40259</c:v>
                </c:pt>
                <c:pt idx="5559">
                  <c:v>40260</c:v>
                </c:pt>
                <c:pt idx="5560">
                  <c:v>40261</c:v>
                </c:pt>
                <c:pt idx="5561">
                  <c:v>40262</c:v>
                </c:pt>
                <c:pt idx="5562">
                  <c:v>40263</c:v>
                </c:pt>
                <c:pt idx="5563">
                  <c:v>40264</c:v>
                </c:pt>
                <c:pt idx="5564">
                  <c:v>40265</c:v>
                </c:pt>
                <c:pt idx="5565">
                  <c:v>40266</c:v>
                </c:pt>
                <c:pt idx="5566">
                  <c:v>40267</c:v>
                </c:pt>
                <c:pt idx="5567">
                  <c:v>40268</c:v>
                </c:pt>
                <c:pt idx="5568">
                  <c:v>40269</c:v>
                </c:pt>
                <c:pt idx="5569">
                  <c:v>40270</c:v>
                </c:pt>
                <c:pt idx="5570">
                  <c:v>40271</c:v>
                </c:pt>
                <c:pt idx="5571">
                  <c:v>40272</c:v>
                </c:pt>
                <c:pt idx="5572">
                  <c:v>40273</c:v>
                </c:pt>
                <c:pt idx="5573">
                  <c:v>40274</c:v>
                </c:pt>
                <c:pt idx="5574">
                  <c:v>40275</c:v>
                </c:pt>
                <c:pt idx="5575">
                  <c:v>40276</c:v>
                </c:pt>
                <c:pt idx="5576">
                  <c:v>40277</c:v>
                </c:pt>
                <c:pt idx="5577">
                  <c:v>40278</c:v>
                </c:pt>
                <c:pt idx="5578">
                  <c:v>40279</c:v>
                </c:pt>
                <c:pt idx="5579">
                  <c:v>40280</c:v>
                </c:pt>
                <c:pt idx="5580">
                  <c:v>40281</c:v>
                </c:pt>
                <c:pt idx="5581">
                  <c:v>40282</c:v>
                </c:pt>
                <c:pt idx="5582">
                  <c:v>40283</c:v>
                </c:pt>
                <c:pt idx="5583">
                  <c:v>40284</c:v>
                </c:pt>
                <c:pt idx="5584">
                  <c:v>40285</c:v>
                </c:pt>
                <c:pt idx="5585">
                  <c:v>40286</c:v>
                </c:pt>
                <c:pt idx="5586">
                  <c:v>40287</c:v>
                </c:pt>
                <c:pt idx="5587">
                  <c:v>40288</c:v>
                </c:pt>
                <c:pt idx="5588">
                  <c:v>40289</c:v>
                </c:pt>
                <c:pt idx="5589">
                  <c:v>40290</c:v>
                </c:pt>
                <c:pt idx="5590">
                  <c:v>40291</c:v>
                </c:pt>
                <c:pt idx="5591">
                  <c:v>40292</c:v>
                </c:pt>
                <c:pt idx="5592">
                  <c:v>40293</c:v>
                </c:pt>
                <c:pt idx="5593">
                  <c:v>40294</c:v>
                </c:pt>
                <c:pt idx="5594">
                  <c:v>40295</c:v>
                </c:pt>
                <c:pt idx="5595">
                  <c:v>40296</c:v>
                </c:pt>
                <c:pt idx="5596">
                  <c:v>40297</c:v>
                </c:pt>
                <c:pt idx="5597">
                  <c:v>40298</c:v>
                </c:pt>
                <c:pt idx="5598">
                  <c:v>40299</c:v>
                </c:pt>
                <c:pt idx="5599">
                  <c:v>40300</c:v>
                </c:pt>
                <c:pt idx="5600">
                  <c:v>40301</c:v>
                </c:pt>
                <c:pt idx="5601">
                  <c:v>40302</c:v>
                </c:pt>
                <c:pt idx="5602">
                  <c:v>40303</c:v>
                </c:pt>
                <c:pt idx="5603">
                  <c:v>40304</c:v>
                </c:pt>
                <c:pt idx="5604">
                  <c:v>40305</c:v>
                </c:pt>
                <c:pt idx="5605">
                  <c:v>40306</c:v>
                </c:pt>
                <c:pt idx="5606">
                  <c:v>40307</c:v>
                </c:pt>
                <c:pt idx="5607">
                  <c:v>40308</c:v>
                </c:pt>
                <c:pt idx="5608">
                  <c:v>40309</c:v>
                </c:pt>
                <c:pt idx="5609">
                  <c:v>40310</c:v>
                </c:pt>
                <c:pt idx="5610">
                  <c:v>40311</c:v>
                </c:pt>
                <c:pt idx="5611">
                  <c:v>40312</c:v>
                </c:pt>
                <c:pt idx="5612">
                  <c:v>40313</c:v>
                </c:pt>
                <c:pt idx="5613">
                  <c:v>40314</c:v>
                </c:pt>
                <c:pt idx="5614">
                  <c:v>40315</c:v>
                </c:pt>
                <c:pt idx="5615">
                  <c:v>40316</c:v>
                </c:pt>
                <c:pt idx="5616">
                  <c:v>40317</c:v>
                </c:pt>
                <c:pt idx="5617">
                  <c:v>40318</c:v>
                </c:pt>
                <c:pt idx="5618">
                  <c:v>40319</c:v>
                </c:pt>
                <c:pt idx="5619">
                  <c:v>40320</c:v>
                </c:pt>
                <c:pt idx="5620">
                  <c:v>40321</c:v>
                </c:pt>
                <c:pt idx="5621">
                  <c:v>40322</c:v>
                </c:pt>
                <c:pt idx="5622">
                  <c:v>40323</c:v>
                </c:pt>
                <c:pt idx="5623">
                  <c:v>40324</c:v>
                </c:pt>
                <c:pt idx="5624">
                  <c:v>40325</c:v>
                </c:pt>
                <c:pt idx="5625">
                  <c:v>40326</c:v>
                </c:pt>
                <c:pt idx="5626">
                  <c:v>40327</c:v>
                </c:pt>
                <c:pt idx="5627">
                  <c:v>40328</c:v>
                </c:pt>
                <c:pt idx="5628">
                  <c:v>40329</c:v>
                </c:pt>
                <c:pt idx="5629">
                  <c:v>40330</c:v>
                </c:pt>
                <c:pt idx="5630">
                  <c:v>40331</c:v>
                </c:pt>
                <c:pt idx="5631">
                  <c:v>40332</c:v>
                </c:pt>
                <c:pt idx="5632">
                  <c:v>40333</c:v>
                </c:pt>
                <c:pt idx="5633">
                  <c:v>40334</c:v>
                </c:pt>
                <c:pt idx="5634">
                  <c:v>40335</c:v>
                </c:pt>
                <c:pt idx="5635">
                  <c:v>40336</c:v>
                </c:pt>
                <c:pt idx="5636">
                  <c:v>40337</c:v>
                </c:pt>
                <c:pt idx="5637">
                  <c:v>40338</c:v>
                </c:pt>
                <c:pt idx="5638">
                  <c:v>40339</c:v>
                </c:pt>
                <c:pt idx="5639">
                  <c:v>40340</c:v>
                </c:pt>
                <c:pt idx="5640">
                  <c:v>40341</c:v>
                </c:pt>
                <c:pt idx="5641">
                  <c:v>40342</c:v>
                </c:pt>
                <c:pt idx="5642">
                  <c:v>40343</c:v>
                </c:pt>
                <c:pt idx="5643">
                  <c:v>40344</c:v>
                </c:pt>
                <c:pt idx="5644">
                  <c:v>40345</c:v>
                </c:pt>
                <c:pt idx="5645">
                  <c:v>40346</c:v>
                </c:pt>
                <c:pt idx="5646">
                  <c:v>40347</c:v>
                </c:pt>
                <c:pt idx="5647">
                  <c:v>40348</c:v>
                </c:pt>
                <c:pt idx="5648">
                  <c:v>40349</c:v>
                </c:pt>
                <c:pt idx="5649">
                  <c:v>40350</c:v>
                </c:pt>
                <c:pt idx="5650">
                  <c:v>40351</c:v>
                </c:pt>
                <c:pt idx="5651">
                  <c:v>40352</c:v>
                </c:pt>
                <c:pt idx="5652">
                  <c:v>40353</c:v>
                </c:pt>
                <c:pt idx="5653">
                  <c:v>40354</c:v>
                </c:pt>
                <c:pt idx="5654">
                  <c:v>40355</c:v>
                </c:pt>
                <c:pt idx="5655">
                  <c:v>40356</c:v>
                </c:pt>
                <c:pt idx="5656">
                  <c:v>40357</c:v>
                </c:pt>
                <c:pt idx="5657">
                  <c:v>40358</c:v>
                </c:pt>
                <c:pt idx="5658">
                  <c:v>40359</c:v>
                </c:pt>
                <c:pt idx="5659">
                  <c:v>40360</c:v>
                </c:pt>
                <c:pt idx="5660">
                  <c:v>40361</c:v>
                </c:pt>
                <c:pt idx="5661">
                  <c:v>40362</c:v>
                </c:pt>
                <c:pt idx="5662">
                  <c:v>40363</c:v>
                </c:pt>
                <c:pt idx="5663">
                  <c:v>40364</c:v>
                </c:pt>
                <c:pt idx="5664">
                  <c:v>40365</c:v>
                </c:pt>
                <c:pt idx="5665">
                  <c:v>40366</c:v>
                </c:pt>
                <c:pt idx="5666">
                  <c:v>40367</c:v>
                </c:pt>
                <c:pt idx="5667">
                  <c:v>40368</c:v>
                </c:pt>
                <c:pt idx="5668">
                  <c:v>40369</c:v>
                </c:pt>
                <c:pt idx="5669">
                  <c:v>40370</c:v>
                </c:pt>
                <c:pt idx="5670">
                  <c:v>40371</c:v>
                </c:pt>
                <c:pt idx="5671">
                  <c:v>40372</c:v>
                </c:pt>
                <c:pt idx="5672">
                  <c:v>40373</c:v>
                </c:pt>
                <c:pt idx="5673">
                  <c:v>40374</c:v>
                </c:pt>
                <c:pt idx="5674">
                  <c:v>40375</c:v>
                </c:pt>
                <c:pt idx="5675">
                  <c:v>40376</c:v>
                </c:pt>
                <c:pt idx="5676">
                  <c:v>40377</c:v>
                </c:pt>
                <c:pt idx="5677">
                  <c:v>40378</c:v>
                </c:pt>
                <c:pt idx="5678">
                  <c:v>40379</c:v>
                </c:pt>
                <c:pt idx="5679">
                  <c:v>40380</c:v>
                </c:pt>
                <c:pt idx="5680">
                  <c:v>40381</c:v>
                </c:pt>
                <c:pt idx="5681">
                  <c:v>40382</c:v>
                </c:pt>
                <c:pt idx="5682">
                  <c:v>40383</c:v>
                </c:pt>
                <c:pt idx="5683">
                  <c:v>40384</c:v>
                </c:pt>
                <c:pt idx="5684">
                  <c:v>40385</c:v>
                </c:pt>
                <c:pt idx="5685">
                  <c:v>40386</c:v>
                </c:pt>
                <c:pt idx="5686">
                  <c:v>40387</c:v>
                </c:pt>
                <c:pt idx="5687">
                  <c:v>40388</c:v>
                </c:pt>
                <c:pt idx="5688">
                  <c:v>40389</c:v>
                </c:pt>
                <c:pt idx="5689">
                  <c:v>40390</c:v>
                </c:pt>
                <c:pt idx="5690">
                  <c:v>40391</c:v>
                </c:pt>
                <c:pt idx="5691">
                  <c:v>40392</c:v>
                </c:pt>
                <c:pt idx="5692">
                  <c:v>40393</c:v>
                </c:pt>
                <c:pt idx="5693">
                  <c:v>40394</c:v>
                </c:pt>
                <c:pt idx="5694">
                  <c:v>40395</c:v>
                </c:pt>
                <c:pt idx="5695">
                  <c:v>40396</c:v>
                </c:pt>
                <c:pt idx="5696">
                  <c:v>40397</c:v>
                </c:pt>
                <c:pt idx="5697">
                  <c:v>40398</c:v>
                </c:pt>
                <c:pt idx="5698">
                  <c:v>40399</c:v>
                </c:pt>
                <c:pt idx="5699">
                  <c:v>40400</c:v>
                </c:pt>
                <c:pt idx="5700">
                  <c:v>40401</c:v>
                </c:pt>
                <c:pt idx="5701">
                  <c:v>40402</c:v>
                </c:pt>
                <c:pt idx="5702">
                  <c:v>40403</c:v>
                </c:pt>
                <c:pt idx="5703">
                  <c:v>40404</c:v>
                </c:pt>
                <c:pt idx="5704">
                  <c:v>40405</c:v>
                </c:pt>
                <c:pt idx="5705">
                  <c:v>40406</c:v>
                </c:pt>
                <c:pt idx="5706">
                  <c:v>40407</c:v>
                </c:pt>
                <c:pt idx="5707">
                  <c:v>40408</c:v>
                </c:pt>
                <c:pt idx="5708">
                  <c:v>40409</c:v>
                </c:pt>
                <c:pt idx="5709">
                  <c:v>40410</c:v>
                </c:pt>
                <c:pt idx="5710">
                  <c:v>40411</c:v>
                </c:pt>
                <c:pt idx="5711">
                  <c:v>40412</c:v>
                </c:pt>
                <c:pt idx="5712">
                  <c:v>40413</c:v>
                </c:pt>
                <c:pt idx="5713">
                  <c:v>40414</c:v>
                </c:pt>
                <c:pt idx="5714">
                  <c:v>40415</c:v>
                </c:pt>
                <c:pt idx="5715">
                  <c:v>40416</c:v>
                </c:pt>
                <c:pt idx="5716">
                  <c:v>40417</c:v>
                </c:pt>
                <c:pt idx="5717">
                  <c:v>40418</c:v>
                </c:pt>
                <c:pt idx="5718">
                  <c:v>40419</c:v>
                </c:pt>
                <c:pt idx="5719">
                  <c:v>40420</c:v>
                </c:pt>
                <c:pt idx="5720">
                  <c:v>40421</c:v>
                </c:pt>
                <c:pt idx="5721">
                  <c:v>40422</c:v>
                </c:pt>
                <c:pt idx="5722">
                  <c:v>40423</c:v>
                </c:pt>
                <c:pt idx="5723">
                  <c:v>40424</c:v>
                </c:pt>
                <c:pt idx="5724">
                  <c:v>40425</c:v>
                </c:pt>
                <c:pt idx="5725">
                  <c:v>40426</c:v>
                </c:pt>
                <c:pt idx="5726">
                  <c:v>40427</c:v>
                </c:pt>
                <c:pt idx="5727">
                  <c:v>40428</c:v>
                </c:pt>
                <c:pt idx="5728">
                  <c:v>40429</c:v>
                </c:pt>
                <c:pt idx="5729">
                  <c:v>40430</c:v>
                </c:pt>
                <c:pt idx="5730">
                  <c:v>40431</c:v>
                </c:pt>
                <c:pt idx="5731">
                  <c:v>40432</c:v>
                </c:pt>
                <c:pt idx="5732">
                  <c:v>40433</c:v>
                </c:pt>
                <c:pt idx="5733">
                  <c:v>40434</c:v>
                </c:pt>
                <c:pt idx="5734">
                  <c:v>40435</c:v>
                </c:pt>
                <c:pt idx="5735">
                  <c:v>40436</c:v>
                </c:pt>
                <c:pt idx="5736">
                  <c:v>40437</c:v>
                </c:pt>
                <c:pt idx="5737">
                  <c:v>40438</c:v>
                </c:pt>
                <c:pt idx="5738">
                  <c:v>40439</c:v>
                </c:pt>
                <c:pt idx="5739">
                  <c:v>40440</c:v>
                </c:pt>
                <c:pt idx="5740">
                  <c:v>40441</c:v>
                </c:pt>
                <c:pt idx="5741">
                  <c:v>40442</c:v>
                </c:pt>
                <c:pt idx="5742">
                  <c:v>40443</c:v>
                </c:pt>
                <c:pt idx="5743">
                  <c:v>40444</c:v>
                </c:pt>
                <c:pt idx="5744">
                  <c:v>40445</c:v>
                </c:pt>
                <c:pt idx="5745">
                  <c:v>40446</c:v>
                </c:pt>
                <c:pt idx="5746">
                  <c:v>40447</c:v>
                </c:pt>
                <c:pt idx="5747">
                  <c:v>40448</c:v>
                </c:pt>
                <c:pt idx="5748">
                  <c:v>40449</c:v>
                </c:pt>
                <c:pt idx="5749">
                  <c:v>40450</c:v>
                </c:pt>
                <c:pt idx="5750">
                  <c:v>40451</c:v>
                </c:pt>
                <c:pt idx="5751">
                  <c:v>40452</c:v>
                </c:pt>
                <c:pt idx="5752">
                  <c:v>40453</c:v>
                </c:pt>
                <c:pt idx="5753">
                  <c:v>40454</c:v>
                </c:pt>
                <c:pt idx="5754">
                  <c:v>40455</c:v>
                </c:pt>
                <c:pt idx="5755">
                  <c:v>40456</c:v>
                </c:pt>
                <c:pt idx="5756">
                  <c:v>40457</c:v>
                </c:pt>
                <c:pt idx="5757">
                  <c:v>40458</c:v>
                </c:pt>
                <c:pt idx="5758">
                  <c:v>40459</c:v>
                </c:pt>
                <c:pt idx="5759">
                  <c:v>40460</c:v>
                </c:pt>
                <c:pt idx="5760">
                  <c:v>40461</c:v>
                </c:pt>
                <c:pt idx="5761">
                  <c:v>40462</c:v>
                </c:pt>
                <c:pt idx="5762">
                  <c:v>40463</c:v>
                </c:pt>
                <c:pt idx="5763">
                  <c:v>40464</c:v>
                </c:pt>
                <c:pt idx="5764">
                  <c:v>40465</c:v>
                </c:pt>
                <c:pt idx="5765">
                  <c:v>40466</c:v>
                </c:pt>
                <c:pt idx="5766">
                  <c:v>40467</c:v>
                </c:pt>
                <c:pt idx="5767">
                  <c:v>40468</c:v>
                </c:pt>
                <c:pt idx="5768">
                  <c:v>40469</c:v>
                </c:pt>
                <c:pt idx="5769">
                  <c:v>40470</c:v>
                </c:pt>
                <c:pt idx="5770">
                  <c:v>40471</c:v>
                </c:pt>
                <c:pt idx="5771">
                  <c:v>40472</c:v>
                </c:pt>
                <c:pt idx="5772">
                  <c:v>40473</c:v>
                </c:pt>
                <c:pt idx="5773">
                  <c:v>40474</c:v>
                </c:pt>
                <c:pt idx="5774">
                  <c:v>40475</c:v>
                </c:pt>
                <c:pt idx="5775">
                  <c:v>40476</c:v>
                </c:pt>
                <c:pt idx="5776">
                  <c:v>40477</c:v>
                </c:pt>
                <c:pt idx="5777">
                  <c:v>40478</c:v>
                </c:pt>
                <c:pt idx="5778">
                  <c:v>40479</c:v>
                </c:pt>
                <c:pt idx="5779">
                  <c:v>40480</c:v>
                </c:pt>
                <c:pt idx="5780">
                  <c:v>40481</c:v>
                </c:pt>
                <c:pt idx="5781">
                  <c:v>40482</c:v>
                </c:pt>
                <c:pt idx="5782">
                  <c:v>40483</c:v>
                </c:pt>
                <c:pt idx="5783">
                  <c:v>40484</c:v>
                </c:pt>
                <c:pt idx="5784">
                  <c:v>40485</c:v>
                </c:pt>
                <c:pt idx="5785">
                  <c:v>40486</c:v>
                </c:pt>
                <c:pt idx="5786">
                  <c:v>40487</c:v>
                </c:pt>
                <c:pt idx="5787">
                  <c:v>40488</c:v>
                </c:pt>
                <c:pt idx="5788">
                  <c:v>40489</c:v>
                </c:pt>
                <c:pt idx="5789">
                  <c:v>40490</c:v>
                </c:pt>
                <c:pt idx="5790">
                  <c:v>40491</c:v>
                </c:pt>
                <c:pt idx="5791">
                  <c:v>40492</c:v>
                </c:pt>
                <c:pt idx="5792">
                  <c:v>40493</c:v>
                </c:pt>
                <c:pt idx="5793">
                  <c:v>40494</c:v>
                </c:pt>
                <c:pt idx="5794">
                  <c:v>40495</c:v>
                </c:pt>
                <c:pt idx="5795">
                  <c:v>40496</c:v>
                </c:pt>
                <c:pt idx="5796">
                  <c:v>40497</c:v>
                </c:pt>
                <c:pt idx="5797">
                  <c:v>40498</c:v>
                </c:pt>
                <c:pt idx="5798">
                  <c:v>40499</c:v>
                </c:pt>
                <c:pt idx="5799">
                  <c:v>40500</c:v>
                </c:pt>
                <c:pt idx="5800">
                  <c:v>40501</c:v>
                </c:pt>
                <c:pt idx="5801">
                  <c:v>40502</c:v>
                </c:pt>
                <c:pt idx="5802">
                  <c:v>40503</c:v>
                </c:pt>
                <c:pt idx="5803">
                  <c:v>40504</c:v>
                </c:pt>
                <c:pt idx="5804">
                  <c:v>40505</c:v>
                </c:pt>
                <c:pt idx="5805">
                  <c:v>40506</c:v>
                </c:pt>
                <c:pt idx="5806">
                  <c:v>40507</c:v>
                </c:pt>
                <c:pt idx="5807">
                  <c:v>40508</c:v>
                </c:pt>
                <c:pt idx="5808">
                  <c:v>40509</c:v>
                </c:pt>
                <c:pt idx="5809">
                  <c:v>40510</c:v>
                </c:pt>
                <c:pt idx="5810">
                  <c:v>40511</c:v>
                </c:pt>
                <c:pt idx="5811">
                  <c:v>40512</c:v>
                </c:pt>
                <c:pt idx="5812">
                  <c:v>40513</c:v>
                </c:pt>
                <c:pt idx="5813">
                  <c:v>40514</c:v>
                </c:pt>
                <c:pt idx="5814">
                  <c:v>40515</c:v>
                </c:pt>
                <c:pt idx="5815">
                  <c:v>40516</c:v>
                </c:pt>
                <c:pt idx="5816">
                  <c:v>40517</c:v>
                </c:pt>
                <c:pt idx="5817">
                  <c:v>40518</c:v>
                </c:pt>
                <c:pt idx="5818">
                  <c:v>40519</c:v>
                </c:pt>
                <c:pt idx="5819">
                  <c:v>40520</c:v>
                </c:pt>
                <c:pt idx="5820">
                  <c:v>40521</c:v>
                </c:pt>
                <c:pt idx="5821">
                  <c:v>40522</c:v>
                </c:pt>
                <c:pt idx="5822">
                  <c:v>40523</c:v>
                </c:pt>
                <c:pt idx="5823">
                  <c:v>40524</c:v>
                </c:pt>
                <c:pt idx="5824">
                  <c:v>40525</c:v>
                </c:pt>
                <c:pt idx="5825">
                  <c:v>40526</c:v>
                </c:pt>
                <c:pt idx="5826">
                  <c:v>40527</c:v>
                </c:pt>
                <c:pt idx="5827">
                  <c:v>40528</c:v>
                </c:pt>
                <c:pt idx="5828">
                  <c:v>40529</c:v>
                </c:pt>
                <c:pt idx="5829">
                  <c:v>40530</c:v>
                </c:pt>
                <c:pt idx="5830">
                  <c:v>40531</c:v>
                </c:pt>
                <c:pt idx="5831">
                  <c:v>40532</c:v>
                </c:pt>
                <c:pt idx="5832">
                  <c:v>40533</c:v>
                </c:pt>
                <c:pt idx="5833">
                  <c:v>40534</c:v>
                </c:pt>
                <c:pt idx="5834">
                  <c:v>40535</c:v>
                </c:pt>
                <c:pt idx="5835">
                  <c:v>40536</c:v>
                </c:pt>
                <c:pt idx="5836">
                  <c:v>40537</c:v>
                </c:pt>
                <c:pt idx="5837">
                  <c:v>40538</c:v>
                </c:pt>
                <c:pt idx="5838">
                  <c:v>40539</c:v>
                </c:pt>
                <c:pt idx="5839">
                  <c:v>40540</c:v>
                </c:pt>
                <c:pt idx="5840">
                  <c:v>40541</c:v>
                </c:pt>
                <c:pt idx="5841">
                  <c:v>40542</c:v>
                </c:pt>
                <c:pt idx="5842">
                  <c:v>40543</c:v>
                </c:pt>
                <c:pt idx="5843">
                  <c:v>40544</c:v>
                </c:pt>
                <c:pt idx="5844">
                  <c:v>40545</c:v>
                </c:pt>
                <c:pt idx="5845">
                  <c:v>40546</c:v>
                </c:pt>
                <c:pt idx="5846">
                  <c:v>40547</c:v>
                </c:pt>
                <c:pt idx="5847">
                  <c:v>40548</c:v>
                </c:pt>
                <c:pt idx="5848">
                  <c:v>40549</c:v>
                </c:pt>
                <c:pt idx="5849">
                  <c:v>40550</c:v>
                </c:pt>
                <c:pt idx="5850">
                  <c:v>40551</c:v>
                </c:pt>
                <c:pt idx="5851">
                  <c:v>40552</c:v>
                </c:pt>
                <c:pt idx="5852">
                  <c:v>40553</c:v>
                </c:pt>
                <c:pt idx="5853">
                  <c:v>40554</c:v>
                </c:pt>
                <c:pt idx="5854">
                  <c:v>40555</c:v>
                </c:pt>
                <c:pt idx="5855">
                  <c:v>40556</c:v>
                </c:pt>
                <c:pt idx="5856">
                  <c:v>40557</c:v>
                </c:pt>
                <c:pt idx="5857">
                  <c:v>40558</c:v>
                </c:pt>
                <c:pt idx="5858">
                  <c:v>40559</c:v>
                </c:pt>
                <c:pt idx="5859">
                  <c:v>40560</c:v>
                </c:pt>
                <c:pt idx="5860">
                  <c:v>40561</c:v>
                </c:pt>
                <c:pt idx="5861">
                  <c:v>40562</c:v>
                </c:pt>
                <c:pt idx="5862">
                  <c:v>40563</c:v>
                </c:pt>
                <c:pt idx="5863">
                  <c:v>40564</c:v>
                </c:pt>
                <c:pt idx="5864">
                  <c:v>40565</c:v>
                </c:pt>
                <c:pt idx="5865">
                  <c:v>40566</c:v>
                </c:pt>
                <c:pt idx="5866">
                  <c:v>40567</c:v>
                </c:pt>
                <c:pt idx="5867">
                  <c:v>40568</c:v>
                </c:pt>
                <c:pt idx="5868">
                  <c:v>40569</c:v>
                </c:pt>
                <c:pt idx="5869">
                  <c:v>40570</c:v>
                </c:pt>
                <c:pt idx="5870">
                  <c:v>40571</c:v>
                </c:pt>
                <c:pt idx="5871">
                  <c:v>40572</c:v>
                </c:pt>
                <c:pt idx="5872">
                  <c:v>40573</c:v>
                </c:pt>
                <c:pt idx="5873">
                  <c:v>40574</c:v>
                </c:pt>
                <c:pt idx="5874">
                  <c:v>40575</c:v>
                </c:pt>
                <c:pt idx="5875">
                  <c:v>40576</c:v>
                </c:pt>
                <c:pt idx="5876">
                  <c:v>40577</c:v>
                </c:pt>
                <c:pt idx="5877">
                  <c:v>40578</c:v>
                </c:pt>
                <c:pt idx="5878">
                  <c:v>40579</c:v>
                </c:pt>
                <c:pt idx="5879">
                  <c:v>40580</c:v>
                </c:pt>
                <c:pt idx="5880">
                  <c:v>40581</c:v>
                </c:pt>
                <c:pt idx="5881">
                  <c:v>40582</c:v>
                </c:pt>
                <c:pt idx="5882">
                  <c:v>40583</c:v>
                </c:pt>
                <c:pt idx="5883">
                  <c:v>40584</c:v>
                </c:pt>
                <c:pt idx="5884">
                  <c:v>40585</c:v>
                </c:pt>
                <c:pt idx="5885">
                  <c:v>40586</c:v>
                </c:pt>
                <c:pt idx="5886">
                  <c:v>40587</c:v>
                </c:pt>
                <c:pt idx="5887">
                  <c:v>40588</c:v>
                </c:pt>
                <c:pt idx="5888">
                  <c:v>40589</c:v>
                </c:pt>
                <c:pt idx="5889">
                  <c:v>40590</c:v>
                </c:pt>
                <c:pt idx="5890">
                  <c:v>40591</c:v>
                </c:pt>
                <c:pt idx="5891">
                  <c:v>40592</c:v>
                </c:pt>
                <c:pt idx="5892">
                  <c:v>40593</c:v>
                </c:pt>
                <c:pt idx="5893">
                  <c:v>40594</c:v>
                </c:pt>
                <c:pt idx="5894">
                  <c:v>40595</c:v>
                </c:pt>
                <c:pt idx="5895">
                  <c:v>40596</c:v>
                </c:pt>
                <c:pt idx="5896">
                  <c:v>40597</c:v>
                </c:pt>
                <c:pt idx="5897">
                  <c:v>40598</c:v>
                </c:pt>
                <c:pt idx="5898">
                  <c:v>40599</c:v>
                </c:pt>
                <c:pt idx="5899">
                  <c:v>40600</c:v>
                </c:pt>
                <c:pt idx="5900">
                  <c:v>40601</c:v>
                </c:pt>
                <c:pt idx="5901">
                  <c:v>40602</c:v>
                </c:pt>
                <c:pt idx="5902">
                  <c:v>40603</c:v>
                </c:pt>
                <c:pt idx="5903">
                  <c:v>40604</c:v>
                </c:pt>
                <c:pt idx="5904">
                  <c:v>40605</c:v>
                </c:pt>
                <c:pt idx="5905">
                  <c:v>40606</c:v>
                </c:pt>
                <c:pt idx="5906">
                  <c:v>40607</c:v>
                </c:pt>
                <c:pt idx="5907">
                  <c:v>40608</c:v>
                </c:pt>
                <c:pt idx="5908">
                  <c:v>40609</c:v>
                </c:pt>
                <c:pt idx="5909">
                  <c:v>40610</c:v>
                </c:pt>
                <c:pt idx="5910">
                  <c:v>40611</c:v>
                </c:pt>
                <c:pt idx="5911">
                  <c:v>40612</c:v>
                </c:pt>
                <c:pt idx="5912">
                  <c:v>40613</c:v>
                </c:pt>
                <c:pt idx="5913">
                  <c:v>40614</c:v>
                </c:pt>
                <c:pt idx="5914">
                  <c:v>40615</c:v>
                </c:pt>
                <c:pt idx="5915">
                  <c:v>40616</c:v>
                </c:pt>
                <c:pt idx="5916">
                  <c:v>40617</c:v>
                </c:pt>
                <c:pt idx="5917">
                  <c:v>40618</c:v>
                </c:pt>
                <c:pt idx="5918">
                  <c:v>40619</c:v>
                </c:pt>
                <c:pt idx="5919">
                  <c:v>40620</c:v>
                </c:pt>
                <c:pt idx="5920">
                  <c:v>40621</c:v>
                </c:pt>
                <c:pt idx="5921">
                  <c:v>40622</c:v>
                </c:pt>
                <c:pt idx="5922">
                  <c:v>40623</c:v>
                </c:pt>
                <c:pt idx="5923">
                  <c:v>40624</c:v>
                </c:pt>
                <c:pt idx="5924">
                  <c:v>40625</c:v>
                </c:pt>
                <c:pt idx="5925">
                  <c:v>40626</c:v>
                </c:pt>
                <c:pt idx="5926">
                  <c:v>40627</c:v>
                </c:pt>
                <c:pt idx="5927">
                  <c:v>40628</c:v>
                </c:pt>
                <c:pt idx="5928">
                  <c:v>40629</c:v>
                </c:pt>
                <c:pt idx="5929">
                  <c:v>40630</c:v>
                </c:pt>
                <c:pt idx="5930">
                  <c:v>40631</c:v>
                </c:pt>
                <c:pt idx="5931">
                  <c:v>40632</c:v>
                </c:pt>
                <c:pt idx="5932">
                  <c:v>40633</c:v>
                </c:pt>
                <c:pt idx="5933">
                  <c:v>40634</c:v>
                </c:pt>
                <c:pt idx="5934">
                  <c:v>40635</c:v>
                </c:pt>
                <c:pt idx="5935">
                  <c:v>40636</c:v>
                </c:pt>
                <c:pt idx="5936">
                  <c:v>40637</c:v>
                </c:pt>
                <c:pt idx="5937">
                  <c:v>40638</c:v>
                </c:pt>
                <c:pt idx="5938">
                  <c:v>40639</c:v>
                </c:pt>
                <c:pt idx="5939">
                  <c:v>40640</c:v>
                </c:pt>
                <c:pt idx="5940">
                  <c:v>40641</c:v>
                </c:pt>
                <c:pt idx="5941">
                  <c:v>40642</c:v>
                </c:pt>
                <c:pt idx="5942">
                  <c:v>40643</c:v>
                </c:pt>
                <c:pt idx="5943">
                  <c:v>40644</c:v>
                </c:pt>
                <c:pt idx="5944">
                  <c:v>40645</c:v>
                </c:pt>
                <c:pt idx="5945">
                  <c:v>40646</c:v>
                </c:pt>
                <c:pt idx="5946">
                  <c:v>40647</c:v>
                </c:pt>
                <c:pt idx="5947">
                  <c:v>40648</c:v>
                </c:pt>
                <c:pt idx="5948">
                  <c:v>40649</c:v>
                </c:pt>
                <c:pt idx="5949">
                  <c:v>40650</c:v>
                </c:pt>
                <c:pt idx="5950">
                  <c:v>40651</c:v>
                </c:pt>
                <c:pt idx="5951">
                  <c:v>40652</c:v>
                </c:pt>
                <c:pt idx="5952">
                  <c:v>40653</c:v>
                </c:pt>
                <c:pt idx="5953">
                  <c:v>40654</c:v>
                </c:pt>
                <c:pt idx="5954">
                  <c:v>40655</c:v>
                </c:pt>
                <c:pt idx="5955">
                  <c:v>40656</c:v>
                </c:pt>
                <c:pt idx="5956">
                  <c:v>40657</c:v>
                </c:pt>
                <c:pt idx="5957">
                  <c:v>40658</c:v>
                </c:pt>
                <c:pt idx="5958">
                  <c:v>40659</c:v>
                </c:pt>
                <c:pt idx="5959">
                  <c:v>40660</c:v>
                </c:pt>
                <c:pt idx="5960">
                  <c:v>40661</c:v>
                </c:pt>
                <c:pt idx="5961">
                  <c:v>40662</c:v>
                </c:pt>
                <c:pt idx="5962">
                  <c:v>40663</c:v>
                </c:pt>
                <c:pt idx="5963">
                  <c:v>40664</c:v>
                </c:pt>
                <c:pt idx="5964">
                  <c:v>40665</c:v>
                </c:pt>
                <c:pt idx="5965">
                  <c:v>40666</c:v>
                </c:pt>
                <c:pt idx="5966">
                  <c:v>40667</c:v>
                </c:pt>
                <c:pt idx="5967">
                  <c:v>40668</c:v>
                </c:pt>
                <c:pt idx="5968">
                  <c:v>40669</c:v>
                </c:pt>
                <c:pt idx="5969">
                  <c:v>40670</c:v>
                </c:pt>
                <c:pt idx="5970">
                  <c:v>40671</c:v>
                </c:pt>
                <c:pt idx="5971">
                  <c:v>40672</c:v>
                </c:pt>
                <c:pt idx="5972">
                  <c:v>40673</c:v>
                </c:pt>
                <c:pt idx="5973">
                  <c:v>40674</c:v>
                </c:pt>
                <c:pt idx="5974">
                  <c:v>40675</c:v>
                </c:pt>
                <c:pt idx="5975">
                  <c:v>40676</c:v>
                </c:pt>
                <c:pt idx="5976">
                  <c:v>40677</c:v>
                </c:pt>
                <c:pt idx="5977">
                  <c:v>40678</c:v>
                </c:pt>
                <c:pt idx="5978">
                  <c:v>40679</c:v>
                </c:pt>
                <c:pt idx="5979">
                  <c:v>40680</c:v>
                </c:pt>
                <c:pt idx="5980">
                  <c:v>40681</c:v>
                </c:pt>
                <c:pt idx="5981">
                  <c:v>40682</c:v>
                </c:pt>
                <c:pt idx="5982">
                  <c:v>40683</c:v>
                </c:pt>
                <c:pt idx="5983">
                  <c:v>40684</c:v>
                </c:pt>
                <c:pt idx="5984">
                  <c:v>40685</c:v>
                </c:pt>
                <c:pt idx="5985">
                  <c:v>40686</c:v>
                </c:pt>
                <c:pt idx="5986">
                  <c:v>40687</c:v>
                </c:pt>
                <c:pt idx="5987">
                  <c:v>40688</c:v>
                </c:pt>
                <c:pt idx="5988">
                  <c:v>40689</c:v>
                </c:pt>
                <c:pt idx="5989">
                  <c:v>40690</c:v>
                </c:pt>
                <c:pt idx="5990">
                  <c:v>40691</c:v>
                </c:pt>
                <c:pt idx="5991">
                  <c:v>40692</c:v>
                </c:pt>
                <c:pt idx="5992">
                  <c:v>40693</c:v>
                </c:pt>
                <c:pt idx="5993">
                  <c:v>40694</c:v>
                </c:pt>
                <c:pt idx="5994">
                  <c:v>40695</c:v>
                </c:pt>
                <c:pt idx="5995">
                  <c:v>40696</c:v>
                </c:pt>
                <c:pt idx="5996">
                  <c:v>40697</c:v>
                </c:pt>
                <c:pt idx="5997">
                  <c:v>40698</c:v>
                </c:pt>
                <c:pt idx="5998">
                  <c:v>40699</c:v>
                </c:pt>
                <c:pt idx="5999">
                  <c:v>40700</c:v>
                </c:pt>
                <c:pt idx="6000">
                  <c:v>40701</c:v>
                </c:pt>
                <c:pt idx="6001">
                  <c:v>40702</c:v>
                </c:pt>
                <c:pt idx="6002">
                  <c:v>40703</c:v>
                </c:pt>
                <c:pt idx="6003">
                  <c:v>40704</c:v>
                </c:pt>
                <c:pt idx="6004">
                  <c:v>40705</c:v>
                </c:pt>
                <c:pt idx="6005">
                  <c:v>40706</c:v>
                </c:pt>
                <c:pt idx="6006">
                  <c:v>40707</c:v>
                </c:pt>
                <c:pt idx="6007">
                  <c:v>40708</c:v>
                </c:pt>
                <c:pt idx="6008">
                  <c:v>40709</c:v>
                </c:pt>
                <c:pt idx="6009">
                  <c:v>40710</c:v>
                </c:pt>
                <c:pt idx="6010">
                  <c:v>40711</c:v>
                </c:pt>
                <c:pt idx="6011">
                  <c:v>40712</c:v>
                </c:pt>
                <c:pt idx="6012">
                  <c:v>40713</c:v>
                </c:pt>
                <c:pt idx="6013">
                  <c:v>40714</c:v>
                </c:pt>
                <c:pt idx="6014">
                  <c:v>40715</c:v>
                </c:pt>
                <c:pt idx="6015">
                  <c:v>40716</c:v>
                </c:pt>
                <c:pt idx="6016">
                  <c:v>40717</c:v>
                </c:pt>
                <c:pt idx="6017">
                  <c:v>40718</c:v>
                </c:pt>
                <c:pt idx="6018">
                  <c:v>40719</c:v>
                </c:pt>
                <c:pt idx="6019">
                  <c:v>40720</c:v>
                </c:pt>
                <c:pt idx="6020">
                  <c:v>40721</c:v>
                </c:pt>
                <c:pt idx="6021">
                  <c:v>40722</c:v>
                </c:pt>
                <c:pt idx="6022">
                  <c:v>40723</c:v>
                </c:pt>
                <c:pt idx="6023">
                  <c:v>40724</c:v>
                </c:pt>
                <c:pt idx="6024">
                  <c:v>40725</c:v>
                </c:pt>
                <c:pt idx="6025">
                  <c:v>40726</c:v>
                </c:pt>
                <c:pt idx="6026">
                  <c:v>40727</c:v>
                </c:pt>
                <c:pt idx="6027">
                  <c:v>40728</c:v>
                </c:pt>
                <c:pt idx="6028">
                  <c:v>40729</c:v>
                </c:pt>
                <c:pt idx="6029">
                  <c:v>40730</c:v>
                </c:pt>
                <c:pt idx="6030">
                  <c:v>40731</c:v>
                </c:pt>
                <c:pt idx="6031">
                  <c:v>40732</c:v>
                </c:pt>
                <c:pt idx="6032">
                  <c:v>40733</c:v>
                </c:pt>
                <c:pt idx="6033">
                  <c:v>40734</c:v>
                </c:pt>
                <c:pt idx="6034">
                  <c:v>40735</c:v>
                </c:pt>
                <c:pt idx="6035">
                  <c:v>40736</c:v>
                </c:pt>
                <c:pt idx="6036">
                  <c:v>40737</c:v>
                </c:pt>
                <c:pt idx="6037">
                  <c:v>40738</c:v>
                </c:pt>
                <c:pt idx="6038">
                  <c:v>40739</c:v>
                </c:pt>
                <c:pt idx="6039">
                  <c:v>40740</c:v>
                </c:pt>
                <c:pt idx="6040">
                  <c:v>40741</c:v>
                </c:pt>
                <c:pt idx="6041">
                  <c:v>40742</c:v>
                </c:pt>
                <c:pt idx="6042">
                  <c:v>40743</c:v>
                </c:pt>
                <c:pt idx="6043">
                  <c:v>40744</c:v>
                </c:pt>
                <c:pt idx="6044">
                  <c:v>40745</c:v>
                </c:pt>
                <c:pt idx="6045">
                  <c:v>40746</c:v>
                </c:pt>
                <c:pt idx="6046">
                  <c:v>40747</c:v>
                </c:pt>
                <c:pt idx="6047">
                  <c:v>40748</c:v>
                </c:pt>
                <c:pt idx="6048">
                  <c:v>40749</c:v>
                </c:pt>
                <c:pt idx="6049">
                  <c:v>40750</c:v>
                </c:pt>
                <c:pt idx="6050">
                  <c:v>40751</c:v>
                </c:pt>
                <c:pt idx="6051">
                  <c:v>40752</c:v>
                </c:pt>
                <c:pt idx="6052">
                  <c:v>40753</c:v>
                </c:pt>
                <c:pt idx="6053">
                  <c:v>40754</c:v>
                </c:pt>
                <c:pt idx="6054">
                  <c:v>40755</c:v>
                </c:pt>
                <c:pt idx="6055">
                  <c:v>40756</c:v>
                </c:pt>
                <c:pt idx="6056">
                  <c:v>40757</c:v>
                </c:pt>
                <c:pt idx="6057">
                  <c:v>40758</c:v>
                </c:pt>
                <c:pt idx="6058">
                  <c:v>40759</c:v>
                </c:pt>
                <c:pt idx="6059">
                  <c:v>40760</c:v>
                </c:pt>
                <c:pt idx="6060">
                  <c:v>40761</c:v>
                </c:pt>
                <c:pt idx="6061">
                  <c:v>40762</c:v>
                </c:pt>
                <c:pt idx="6062">
                  <c:v>40763</c:v>
                </c:pt>
                <c:pt idx="6063">
                  <c:v>40764</c:v>
                </c:pt>
                <c:pt idx="6064">
                  <c:v>40765</c:v>
                </c:pt>
                <c:pt idx="6065">
                  <c:v>40766</c:v>
                </c:pt>
                <c:pt idx="6066">
                  <c:v>40767</c:v>
                </c:pt>
                <c:pt idx="6067">
                  <c:v>40768</c:v>
                </c:pt>
                <c:pt idx="6068">
                  <c:v>40769</c:v>
                </c:pt>
                <c:pt idx="6069">
                  <c:v>40770</c:v>
                </c:pt>
                <c:pt idx="6070">
                  <c:v>40771</c:v>
                </c:pt>
                <c:pt idx="6071">
                  <c:v>40772</c:v>
                </c:pt>
                <c:pt idx="6072">
                  <c:v>40773</c:v>
                </c:pt>
                <c:pt idx="6073">
                  <c:v>40774</c:v>
                </c:pt>
                <c:pt idx="6074">
                  <c:v>40775</c:v>
                </c:pt>
                <c:pt idx="6075">
                  <c:v>40776</c:v>
                </c:pt>
                <c:pt idx="6076">
                  <c:v>40777</c:v>
                </c:pt>
                <c:pt idx="6077">
                  <c:v>40778</c:v>
                </c:pt>
                <c:pt idx="6078">
                  <c:v>40779</c:v>
                </c:pt>
                <c:pt idx="6079">
                  <c:v>40780</c:v>
                </c:pt>
                <c:pt idx="6080">
                  <c:v>40781</c:v>
                </c:pt>
                <c:pt idx="6081">
                  <c:v>40782</c:v>
                </c:pt>
                <c:pt idx="6082">
                  <c:v>40783</c:v>
                </c:pt>
                <c:pt idx="6083">
                  <c:v>40784</c:v>
                </c:pt>
                <c:pt idx="6084">
                  <c:v>40785</c:v>
                </c:pt>
                <c:pt idx="6085">
                  <c:v>40786</c:v>
                </c:pt>
                <c:pt idx="6086">
                  <c:v>40787</c:v>
                </c:pt>
                <c:pt idx="6087">
                  <c:v>40788</c:v>
                </c:pt>
                <c:pt idx="6088">
                  <c:v>40789</c:v>
                </c:pt>
                <c:pt idx="6089">
                  <c:v>40790</c:v>
                </c:pt>
                <c:pt idx="6090">
                  <c:v>40791</c:v>
                </c:pt>
                <c:pt idx="6091">
                  <c:v>40792</c:v>
                </c:pt>
                <c:pt idx="6092">
                  <c:v>40793</c:v>
                </c:pt>
                <c:pt idx="6093">
                  <c:v>40794</c:v>
                </c:pt>
                <c:pt idx="6094">
                  <c:v>40795</c:v>
                </c:pt>
                <c:pt idx="6095">
                  <c:v>40796</c:v>
                </c:pt>
                <c:pt idx="6096">
                  <c:v>40797</c:v>
                </c:pt>
                <c:pt idx="6097">
                  <c:v>40798</c:v>
                </c:pt>
                <c:pt idx="6098">
                  <c:v>40799</c:v>
                </c:pt>
                <c:pt idx="6099">
                  <c:v>40800</c:v>
                </c:pt>
                <c:pt idx="6100">
                  <c:v>40801</c:v>
                </c:pt>
                <c:pt idx="6101">
                  <c:v>40802</c:v>
                </c:pt>
                <c:pt idx="6102">
                  <c:v>40803</c:v>
                </c:pt>
                <c:pt idx="6103">
                  <c:v>40804</c:v>
                </c:pt>
                <c:pt idx="6104">
                  <c:v>40805</c:v>
                </c:pt>
                <c:pt idx="6105">
                  <c:v>40806</c:v>
                </c:pt>
                <c:pt idx="6106">
                  <c:v>40807</c:v>
                </c:pt>
                <c:pt idx="6107">
                  <c:v>40808</c:v>
                </c:pt>
                <c:pt idx="6108">
                  <c:v>40809</c:v>
                </c:pt>
                <c:pt idx="6109">
                  <c:v>40810</c:v>
                </c:pt>
                <c:pt idx="6110">
                  <c:v>40811</c:v>
                </c:pt>
                <c:pt idx="6111">
                  <c:v>40812</c:v>
                </c:pt>
                <c:pt idx="6112">
                  <c:v>40813</c:v>
                </c:pt>
                <c:pt idx="6113">
                  <c:v>40814</c:v>
                </c:pt>
                <c:pt idx="6114">
                  <c:v>40815</c:v>
                </c:pt>
                <c:pt idx="6115">
                  <c:v>40816</c:v>
                </c:pt>
                <c:pt idx="6116">
                  <c:v>40817</c:v>
                </c:pt>
                <c:pt idx="6117">
                  <c:v>40818</c:v>
                </c:pt>
                <c:pt idx="6118">
                  <c:v>40819</c:v>
                </c:pt>
                <c:pt idx="6119">
                  <c:v>40820</c:v>
                </c:pt>
                <c:pt idx="6120">
                  <c:v>40821</c:v>
                </c:pt>
                <c:pt idx="6121">
                  <c:v>40822</c:v>
                </c:pt>
                <c:pt idx="6122">
                  <c:v>40823</c:v>
                </c:pt>
                <c:pt idx="6123">
                  <c:v>40824</c:v>
                </c:pt>
                <c:pt idx="6124">
                  <c:v>40825</c:v>
                </c:pt>
                <c:pt idx="6125">
                  <c:v>40826</c:v>
                </c:pt>
                <c:pt idx="6126">
                  <c:v>40827</c:v>
                </c:pt>
                <c:pt idx="6127">
                  <c:v>40828</c:v>
                </c:pt>
                <c:pt idx="6128">
                  <c:v>40829</c:v>
                </c:pt>
                <c:pt idx="6129">
                  <c:v>40830</c:v>
                </c:pt>
                <c:pt idx="6130">
                  <c:v>40831</c:v>
                </c:pt>
                <c:pt idx="6131">
                  <c:v>40832</c:v>
                </c:pt>
                <c:pt idx="6132">
                  <c:v>40833</c:v>
                </c:pt>
                <c:pt idx="6133">
                  <c:v>40834</c:v>
                </c:pt>
                <c:pt idx="6134">
                  <c:v>40835</c:v>
                </c:pt>
                <c:pt idx="6135">
                  <c:v>40836</c:v>
                </c:pt>
                <c:pt idx="6136">
                  <c:v>40837</c:v>
                </c:pt>
                <c:pt idx="6137">
                  <c:v>40838</c:v>
                </c:pt>
                <c:pt idx="6138">
                  <c:v>40839</c:v>
                </c:pt>
                <c:pt idx="6139">
                  <c:v>40840</c:v>
                </c:pt>
                <c:pt idx="6140">
                  <c:v>40841</c:v>
                </c:pt>
                <c:pt idx="6141">
                  <c:v>40842</c:v>
                </c:pt>
                <c:pt idx="6142">
                  <c:v>40843</c:v>
                </c:pt>
                <c:pt idx="6143">
                  <c:v>40844</c:v>
                </c:pt>
                <c:pt idx="6144">
                  <c:v>40845</c:v>
                </c:pt>
                <c:pt idx="6145">
                  <c:v>40846</c:v>
                </c:pt>
                <c:pt idx="6146">
                  <c:v>40847</c:v>
                </c:pt>
                <c:pt idx="6147">
                  <c:v>40848</c:v>
                </c:pt>
                <c:pt idx="6148">
                  <c:v>40849</c:v>
                </c:pt>
                <c:pt idx="6149">
                  <c:v>40850</c:v>
                </c:pt>
                <c:pt idx="6150">
                  <c:v>40851</c:v>
                </c:pt>
                <c:pt idx="6151">
                  <c:v>40852</c:v>
                </c:pt>
                <c:pt idx="6152">
                  <c:v>40853</c:v>
                </c:pt>
                <c:pt idx="6153">
                  <c:v>40854</c:v>
                </c:pt>
                <c:pt idx="6154">
                  <c:v>40855</c:v>
                </c:pt>
                <c:pt idx="6155">
                  <c:v>40856</c:v>
                </c:pt>
                <c:pt idx="6156">
                  <c:v>40857</c:v>
                </c:pt>
                <c:pt idx="6157">
                  <c:v>40858</c:v>
                </c:pt>
                <c:pt idx="6158">
                  <c:v>40859</c:v>
                </c:pt>
                <c:pt idx="6159">
                  <c:v>40860</c:v>
                </c:pt>
                <c:pt idx="6160">
                  <c:v>40861</c:v>
                </c:pt>
                <c:pt idx="6161">
                  <c:v>40862</c:v>
                </c:pt>
                <c:pt idx="6162">
                  <c:v>40863</c:v>
                </c:pt>
                <c:pt idx="6163">
                  <c:v>40864</c:v>
                </c:pt>
                <c:pt idx="6164">
                  <c:v>40865</c:v>
                </c:pt>
                <c:pt idx="6165">
                  <c:v>40866</c:v>
                </c:pt>
                <c:pt idx="6166">
                  <c:v>40867</c:v>
                </c:pt>
                <c:pt idx="6167">
                  <c:v>40868</c:v>
                </c:pt>
                <c:pt idx="6168">
                  <c:v>40869</c:v>
                </c:pt>
                <c:pt idx="6169">
                  <c:v>40870</c:v>
                </c:pt>
                <c:pt idx="6170">
                  <c:v>40871</c:v>
                </c:pt>
                <c:pt idx="6171">
                  <c:v>40872</c:v>
                </c:pt>
                <c:pt idx="6172">
                  <c:v>40873</c:v>
                </c:pt>
                <c:pt idx="6173">
                  <c:v>40874</c:v>
                </c:pt>
                <c:pt idx="6174">
                  <c:v>40875</c:v>
                </c:pt>
                <c:pt idx="6175">
                  <c:v>40876</c:v>
                </c:pt>
                <c:pt idx="6176">
                  <c:v>40877</c:v>
                </c:pt>
                <c:pt idx="6177">
                  <c:v>40878</c:v>
                </c:pt>
                <c:pt idx="6178">
                  <c:v>40879</c:v>
                </c:pt>
                <c:pt idx="6179">
                  <c:v>40880</c:v>
                </c:pt>
                <c:pt idx="6180">
                  <c:v>40881</c:v>
                </c:pt>
                <c:pt idx="6181">
                  <c:v>40882</c:v>
                </c:pt>
                <c:pt idx="6182">
                  <c:v>40883</c:v>
                </c:pt>
                <c:pt idx="6183">
                  <c:v>40884</c:v>
                </c:pt>
                <c:pt idx="6184">
                  <c:v>40885</c:v>
                </c:pt>
                <c:pt idx="6185">
                  <c:v>40886</c:v>
                </c:pt>
                <c:pt idx="6186">
                  <c:v>40887</c:v>
                </c:pt>
                <c:pt idx="6187">
                  <c:v>40888</c:v>
                </c:pt>
                <c:pt idx="6188">
                  <c:v>40889</c:v>
                </c:pt>
                <c:pt idx="6189">
                  <c:v>40890</c:v>
                </c:pt>
                <c:pt idx="6190">
                  <c:v>40891</c:v>
                </c:pt>
                <c:pt idx="6191">
                  <c:v>40892</c:v>
                </c:pt>
                <c:pt idx="6192">
                  <c:v>40893</c:v>
                </c:pt>
                <c:pt idx="6193">
                  <c:v>40894</c:v>
                </c:pt>
                <c:pt idx="6194">
                  <c:v>40895</c:v>
                </c:pt>
                <c:pt idx="6195">
                  <c:v>40896</c:v>
                </c:pt>
                <c:pt idx="6196">
                  <c:v>40897</c:v>
                </c:pt>
                <c:pt idx="6197">
                  <c:v>40898</c:v>
                </c:pt>
                <c:pt idx="6198">
                  <c:v>40899</c:v>
                </c:pt>
                <c:pt idx="6199">
                  <c:v>40900</c:v>
                </c:pt>
                <c:pt idx="6200">
                  <c:v>40901</c:v>
                </c:pt>
                <c:pt idx="6201">
                  <c:v>40902</c:v>
                </c:pt>
                <c:pt idx="6202">
                  <c:v>40903</c:v>
                </c:pt>
                <c:pt idx="6203">
                  <c:v>40904</c:v>
                </c:pt>
                <c:pt idx="6204">
                  <c:v>40905</c:v>
                </c:pt>
                <c:pt idx="6205">
                  <c:v>40906</c:v>
                </c:pt>
                <c:pt idx="6206">
                  <c:v>40907</c:v>
                </c:pt>
                <c:pt idx="6207">
                  <c:v>40908</c:v>
                </c:pt>
                <c:pt idx="6208">
                  <c:v>40909</c:v>
                </c:pt>
                <c:pt idx="6209">
                  <c:v>40910</c:v>
                </c:pt>
                <c:pt idx="6210">
                  <c:v>40911</c:v>
                </c:pt>
                <c:pt idx="6211">
                  <c:v>40912</c:v>
                </c:pt>
                <c:pt idx="6212">
                  <c:v>40913</c:v>
                </c:pt>
                <c:pt idx="6213">
                  <c:v>40914</c:v>
                </c:pt>
                <c:pt idx="6214">
                  <c:v>40915</c:v>
                </c:pt>
                <c:pt idx="6215">
                  <c:v>40916</c:v>
                </c:pt>
                <c:pt idx="6216">
                  <c:v>40917</c:v>
                </c:pt>
                <c:pt idx="6217">
                  <c:v>40918</c:v>
                </c:pt>
                <c:pt idx="6218">
                  <c:v>40919</c:v>
                </c:pt>
                <c:pt idx="6219">
                  <c:v>40920</c:v>
                </c:pt>
                <c:pt idx="6220">
                  <c:v>40921</c:v>
                </c:pt>
                <c:pt idx="6221">
                  <c:v>40922</c:v>
                </c:pt>
                <c:pt idx="6222">
                  <c:v>40923</c:v>
                </c:pt>
                <c:pt idx="6223">
                  <c:v>40924</c:v>
                </c:pt>
                <c:pt idx="6224">
                  <c:v>40925</c:v>
                </c:pt>
                <c:pt idx="6225">
                  <c:v>40926</c:v>
                </c:pt>
                <c:pt idx="6226">
                  <c:v>40927</c:v>
                </c:pt>
                <c:pt idx="6227">
                  <c:v>40928</c:v>
                </c:pt>
                <c:pt idx="6228">
                  <c:v>40929</c:v>
                </c:pt>
                <c:pt idx="6229">
                  <c:v>40930</c:v>
                </c:pt>
                <c:pt idx="6230">
                  <c:v>40931</c:v>
                </c:pt>
                <c:pt idx="6231">
                  <c:v>40932</c:v>
                </c:pt>
                <c:pt idx="6232">
                  <c:v>40933</c:v>
                </c:pt>
                <c:pt idx="6233">
                  <c:v>40934</c:v>
                </c:pt>
                <c:pt idx="6234">
                  <c:v>40935</c:v>
                </c:pt>
                <c:pt idx="6235">
                  <c:v>40936</c:v>
                </c:pt>
                <c:pt idx="6236">
                  <c:v>40937</c:v>
                </c:pt>
                <c:pt idx="6237">
                  <c:v>40938</c:v>
                </c:pt>
                <c:pt idx="6238">
                  <c:v>40939</c:v>
                </c:pt>
                <c:pt idx="6239">
                  <c:v>40940</c:v>
                </c:pt>
                <c:pt idx="6240">
                  <c:v>40941</c:v>
                </c:pt>
                <c:pt idx="6241">
                  <c:v>40942</c:v>
                </c:pt>
                <c:pt idx="6242">
                  <c:v>40943</c:v>
                </c:pt>
                <c:pt idx="6243">
                  <c:v>40944</c:v>
                </c:pt>
                <c:pt idx="6244">
                  <c:v>40945</c:v>
                </c:pt>
                <c:pt idx="6245">
                  <c:v>40946</c:v>
                </c:pt>
                <c:pt idx="6246">
                  <c:v>40947</c:v>
                </c:pt>
                <c:pt idx="6247">
                  <c:v>40948</c:v>
                </c:pt>
                <c:pt idx="6248">
                  <c:v>40949</c:v>
                </c:pt>
                <c:pt idx="6249">
                  <c:v>40950</c:v>
                </c:pt>
                <c:pt idx="6250">
                  <c:v>40951</c:v>
                </c:pt>
                <c:pt idx="6251">
                  <c:v>40952</c:v>
                </c:pt>
                <c:pt idx="6252">
                  <c:v>40953</c:v>
                </c:pt>
                <c:pt idx="6253">
                  <c:v>40954</c:v>
                </c:pt>
                <c:pt idx="6254">
                  <c:v>40955</c:v>
                </c:pt>
                <c:pt idx="6255">
                  <c:v>40956</c:v>
                </c:pt>
                <c:pt idx="6256">
                  <c:v>40957</c:v>
                </c:pt>
                <c:pt idx="6257">
                  <c:v>40958</c:v>
                </c:pt>
                <c:pt idx="6258">
                  <c:v>40959</c:v>
                </c:pt>
                <c:pt idx="6259">
                  <c:v>40960</c:v>
                </c:pt>
                <c:pt idx="6260">
                  <c:v>40961</c:v>
                </c:pt>
                <c:pt idx="6261">
                  <c:v>40962</c:v>
                </c:pt>
                <c:pt idx="6262">
                  <c:v>40963</c:v>
                </c:pt>
                <c:pt idx="6263">
                  <c:v>40964</c:v>
                </c:pt>
                <c:pt idx="6264">
                  <c:v>40965</c:v>
                </c:pt>
                <c:pt idx="6265">
                  <c:v>40966</c:v>
                </c:pt>
                <c:pt idx="6266">
                  <c:v>40967</c:v>
                </c:pt>
                <c:pt idx="6267">
                  <c:v>40968</c:v>
                </c:pt>
                <c:pt idx="6268">
                  <c:v>40969</c:v>
                </c:pt>
                <c:pt idx="6269">
                  <c:v>40970</c:v>
                </c:pt>
                <c:pt idx="6270">
                  <c:v>40971</c:v>
                </c:pt>
                <c:pt idx="6271">
                  <c:v>40972</c:v>
                </c:pt>
                <c:pt idx="6272">
                  <c:v>40973</c:v>
                </c:pt>
                <c:pt idx="6273">
                  <c:v>40974</c:v>
                </c:pt>
                <c:pt idx="6274">
                  <c:v>40975</c:v>
                </c:pt>
                <c:pt idx="6275">
                  <c:v>40976</c:v>
                </c:pt>
                <c:pt idx="6276">
                  <c:v>40977</c:v>
                </c:pt>
                <c:pt idx="6277">
                  <c:v>40978</c:v>
                </c:pt>
                <c:pt idx="6278">
                  <c:v>40979</c:v>
                </c:pt>
                <c:pt idx="6279">
                  <c:v>40980</c:v>
                </c:pt>
                <c:pt idx="6280">
                  <c:v>40981</c:v>
                </c:pt>
                <c:pt idx="6281">
                  <c:v>40982</c:v>
                </c:pt>
                <c:pt idx="6282">
                  <c:v>40983</c:v>
                </c:pt>
                <c:pt idx="6283">
                  <c:v>40984</c:v>
                </c:pt>
                <c:pt idx="6284">
                  <c:v>40985</c:v>
                </c:pt>
                <c:pt idx="6285">
                  <c:v>40986</c:v>
                </c:pt>
                <c:pt idx="6286">
                  <c:v>40987</c:v>
                </c:pt>
                <c:pt idx="6287">
                  <c:v>40988</c:v>
                </c:pt>
                <c:pt idx="6288">
                  <c:v>40989</c:v>
                </c:pt>
                <c:pt idx="6289">
                  <c:v>40990</c:v>
                </c:pt>
                <c:pt idx="6290">
                  <c:v>40991</c:v>
                </c:pt>
                <c:pt idx="6291">
                  <c:v>40992</c:v>
                </c:pt>
                <c:pt idx="6292">
                  <c:v>40993</c:v>
                </c:pt>
                <c:pt idx="6293">
                  <c:v>40994</c:v>
                </c:pt>
                <c:pt idx="6294">
                  <c:v>40995</c:v>
                </c:pt>
                <c:pt idx="6295">
                  <c:v>40996</c:v>
                </c:pt>
                <c:pt idx="6296">
                  <c:v>40997</c:v>
                </c:pt>
                <c:pt idx="6297">
                  <c:v>40998</c:v>
                </c:pt>
                <c:pt idx="6298">
                  <c:v>40999</c:v>
                </c:pt>
                <c:pt idx="6299">
                  <c:v>41000</c:v>
                </c:pt>
                <c:pt idx="6300">
                  <c:v>41001</c:v>
                </c:pt>
                <c:pt idx="6301">
                  <c:v>41002</c:v>
                </c:pt>
                <c:pt idx="6302">
                  <c:v>41003</c:v>
                </c:pt>
                <c:pt idx="6303">
                  <c:v>41004</c:v>
                </c:pt>
                <c:pt idx="6304">
                  <c:v>41005</c:v>
                </c:pt>
                <c:pt idx="6305">
                  <c:v>41006</c:v>
                </c:pt>
                <c:pt idx="6306">
                  <c:v>41007</c:v>
                </c:pt>
                <c:pt idx="6307">
                  <c:v>41008</c:v>
                </c:pt>
                <c:pt idx="6308">
                  <c:v>41009</c:v>
                </c:pt>
                <c:pt idx="6309">
                  <c:v>41010</c:v>
                </c:pt>
                <c:pt idx="6310">
                  <c:v>41011</c:v>
                </c:pt>
                <c:pt idx="6311">
                  <c:v>41012</c:v>
                </c:pt>
                <c:pt idx="6312">
                  <c:v>41013</c:v>
                </c:pt>
                <c:pt idx="6313">
                  <c:v>41014</c:v>
                </c:pt>
                <c:pt idx="6314">
                  <c:v>41015</c:v>
                </c:pt>
                <c:pt idx="6315">
                  <c:v>41016</c:v>
                </c:pt>
                <c:pt idx="6316">
                  <c:v>41017</c:v>
                </c:pt>
                <c:pt idx="6317">
                  <c:v>41018</c:v>
                </c:pt>
                <c:pt idx="6318">
                  <c:v>41019</c:v>
                </c:pt>
                <c:pt idx="6319">
                  <c:v>41020</c:v>
                </c:pt>
                <c:pt idx="6320">
                  <c:v>41021</c:v>
                </c:pt>
                <c:pt idx="6321">
                  <c:v>41022</c:v>
                </c:pt>
                <c:pt idx="6322">
                  <c:v>41023</c:v>
                </c:pt>
                <c:pt idx="6323">
                  <c:v>41024</c:v>
                </c:pt>
                <c:pt idx="6324">
                  <c:v>41025</c:v>
                </c:pt>
                <c:pt idx="6325">
                  <c:v>41026</c:v>
                </c:pt>
                <c:pt idx="6326">
                  <c:v>41027</c:v>
                </c:pt>
                <c:pt idx="6327">
                  <c:v>41028</c:v>
                </c:pt>
                <c:pt idx="6328">
                  <c:v>41029</c:v>
                </c:pt>
                <c:pt idx="6329">
                  <c:v>41030</c:v>
                </c:pt>
                <c:pt idx="6330">
                  <c:v>41031</c:v>
                </c:pt>
                <c:pt idx="6331">
                  <c:v>41032</c:v>
                </c:pt>
                <c:pt idx="6332">
                  <c:v>41033</c:v>
                </c:pt>
                <c:pt idx="6333">
                  <c:v>41034</c:v>
                </c:pt>
                <c:pt idx="6334">
                  <c:v>41035</c:v>
                </c:pt>
                <c:pt idx="6335">
                  <c:v>41036</c:v>
                </c:pt>
                <c:pt idx="6336">
                  <c:v>41037</c:v>
                </c:pt>
                <c:pt idx="6337">
                  <c:v>41038</c:v>
                </c:pt>
                <c:pt idx="6338">
                  <c:v>41039</c:v>
                </c:pt>
                <c:pt idx="6339">
                  <c:v>41040</c:v>
                </c:pt>
                <c:pt idx="6340">
                  <c:v>41041</c:v>
                </c:pt>
                <c:pt idx="6341">
                  <c:v>41042</c:v>
                </c:pt>
                <c:pt idx="6342">
                  <c:v>41043</c:v>
                </c:pt>
                <c:pt idx="6343">
                  <c:v>41044</c:v>
                </c:pt>
                <c:pt idx="6344">
                  <c:v>41045</c:v>
                </c:pt>
                <c:pt idx="6345">
                  <c:v>41046</c:v>
                </c:pt>
                <c:pt idx="6346">
                  <c:v>41047</c:v>
                </c:pt>
                <c:pt idx="6347">
                  <c:v>41048</c:v>
                </c:pt>
                <c:pt idx="6348">
                  <c:v>41049</c:v>
                </c:pt>
                <c:pt idx="6349">
                  <c:v>41050</c:v>
                </c:pt>
                <c:pt idx="6350">
                  <c:v>41051</c:v>
                </c:pt>
                <c:pt idx="6351">
                  <c:v>41052</c:v>
                </c:pt>
                <c:pt idx="6352">
                  <c:v>41053</c:v>
                </c:pt>
                <c:pt idx="6353">
                  <c:v>41054</c:v>
                </c:pt>
                <c:pt idx="6354">
                  <c:v>41055</c:v>
                </c:pt>
                <c:pt idx="6355">
                  <c:v>41056</c:v>
                </c:pt>
                <c:pt idx="6356">
                  <c:v>41057</c:v>
                </c:pt>
                <c:pt idx="6357">
                  <c:v>41058</c:v>
                </c:pt>
                <c:pt idx="6358">
                  <c:v>41059</c:v>
                </c:pt>
                <c:pt idx="6359">
                  <c:v>41060</c:v>
                </c:pt>
                <c:pt idx="6360">
                  <c:v>41061</c:v>
                </c:pt>
                <c:pt idx="6361">
                  <c:v>41062</c:v>
                </c:pt>
                <c:pt idx="6362">
                  <c:v>41063</c:v>
                </c:pt>
                <c:pt idx="6363">
                  <c:v>41064</c:v>
                </c:pt>
                <c:pt idx="6364">
                  <c:v>41065</c:v>
                </c:pt>
                <c:pt idx="6365">
                  <c:v>41066</c:v>
                </c:pt>
                <c:pt idx="6366">
                  <c:v>41067</c:v>
                </c:pt>
                <c:pt idx="6367">
                  <c:v>41068</c:v>
                </c:pt>
                <c:pt idx="6368">
                  <c:v>41069</c:v>
                </c:pt>
                <c:pt idx="6369">
                  <c:v>41070</c:v>
                </c:pt>
                <c:pt idx="6370">
                  <c:v>41071</c:v>
                </c:pt>
                <c:pt idx="6371">
                  <c:v>41072</c:v>
                </c:pt>
                <c:pt idx="6372">
                  <c:v>41073</c:v>
                </c:pt>
                <c:pt idx="6373">
                  <c:v>41074</c:v>
                </c:pt>
                <c:pt idx="6374">
                  <c:v>41075</c:v>
                </c:pt>
                <c:pt idx="6375">
                  <c:v>41076</c:v>
                </c:pt>
                <c:pt idx="6376">
                  <c:v>41077</c:v>
                </c:pt>
                <c:pt idx="6377">
                  <c:v>41078</c:v>
                </c:pt>
                <c:pt idx="6378">
                  <c:v>41079</c:v>
                </c:pt>
                <c:pt idx="6379">
                  <c:v>41080</c:v>
                </c:pt>
                <c:pt idx="6380">
                  <c:v>41081</c:v>
                </c:pt>
                <c:pt idx="6381">
                  <c:v>41082</c:v>
                </c:pt>
                <c:pt idx="6382">
                  <c:v>41083</c:v>
                </c:pt>
                <c:pt idx="6383">
                  <c:v>41084</c:v>
                </c:pt>
                <c:pt idx="6384">
                  <c:v>41085</c:v>
                </c:pt>
                <c:pt idx="6385">
                  <c:v>41086</c:v>
                </c:pt>
                <c:pt idx="6386">
                  <c:v>41087</c:v>
                </c:pt>
                <c:pt idx="6387">
                  <c:v>41088</c:v>
                </c:pt>
                <c:pt idx="6388">
                  <c:v>41089</c:v>
                </c:pt>
                <c:pt idx="6389">
                  <c:v>41090</c:v>
                </c:pt>
                <c:pt idx="6390">
                  <c:v>41091</c:v>
                </c:pt>
                <c:pt idx="6391">
                  <c:v>41092</c:v>
                </c:pt>
                <c:pt idx="6392">
                  <c:v>41093</c:v>
                </c:pt>
                <c:pt idx="6393">
                  <c:v>41094</c:v>
                </c:pt>
                <c:pt idx="6394">
                  <c:v>41095</c:v>
                </c:pt>
                <c:pt idx="6395">
                  <c:v>41096</c:v>
                </c:pt>
                <c:pt idx="6396">
                  <c:v>41097</c:v>
                </c:pt>
                <c:pt idx="6397">
                  <c:v>41098</c:v>
                </c:pt>
                <c:pt idx="6398">
                  <c:v>41099</c:v>
                </c:pt>
                <c:pt idx="6399">
                  <c:v>41100</c:v>
                </c:pt>
                <c:pt idx="6400">
                  <c:v>41101</c:v>
                </c:pt>
                <c:pt idx="6401">
                  <c:v>41102</c:v>
                </c:pt>
                <c:pt idx="6402">
                  <c:v>41103</c:v>
                </c:pt>
                <c:pt idx="6403">
                  <c:v>41104</c:v>
                </c:pt>
                <c:pt idx="6404">
                  <c:v>41105</c:v>
                </c:pt>
                <c:pt idx="6405">
                  <c:v>41106</c:v>
                </c:pt>
                <c:pt idx="6406">
                  <c:v>41107</c:v>
                </c:pt>
                <c:pt idx="6407">
                  <c:v>41108</c:v>
                </c:pt>
                <c:pt idx="6408">
                  <c:v>41109</c:v>
                </c:pt>
                <c:pt idx="6409">
                  <c:v>41110</c:v>
                </c:pt>
                <c:pt idx="6410">
                  <c:v>41111</c:v>
                </c:pt>
                <c:pt idx="6411">
                  <c:v>41112</c:v>
                </c:pt>
                <c:pt idx="6412">
                  <c:v>41113</c:v>
                </c:pt>
                <c:pt idx="6413">
                  <c:v>41114</c:v>
                </c:pt>
                <c:pt idx="6414">
                  <c:v>41115</c:v>
                </c:pt>
                <c:pt idx="6415">
                  <c:v>41116</c:v>
                </c:pt>
                <c:pt idx="6416">
                  <c:v>41117</c:v>
                </c:pt>
                <c:pt idx="6417">
                  <c:v>41118</c:v>
                </c:pt>
                <c:pt idx="6418">
                  <c:v>41119</c:v>
                </c:pt>
                <c:pt idx="6419">
                  <c:v>41120</c:v>
                </c:pt>
                <c:pt idx="6420">
                  <c:v>41121</c:v>
                </c:pt>
                <c:pt idx="6421">
                  <c:v>41122</c:v>
                </c:pt>
                <c:pt idx="6422">
                  <c:v>41123</c:v>
                </c:pt>
                <c:pt idx="6423">
                  <c:v>41124</c:v>
                </c:pt>
                <c:pt idx="6424">
                  <c:v>41125</c:v>
                </c:pt>
                <c:pt idx="6425">
                  <c:v>41126</c:v>
                </c:pt>
                <c:pt idx="6426">
                  <c:v>41127</c:v>
                </c:pt>
                <c:pt idx="6427">
                  <c:v>41128</c:v>
                </c:pt>
                <c:pt idx="6428">
                  <c:v>41129</c:v>
                </c:pt>
                <c:pt idx="6429">
                  <c:v>41130</c:v>
                </c:pt>
                <c:pt idx="6430">
                  <c:v>41131</c:v>
                </c:pt>
                <c:pt idx="6431">
                  <c:v>41132</c:v>
                </c:pt>
                <c:pt idx="6432">
                  <c:v>41133</c:v>
                </c:pt>
                <c:pt idx="6433">
                  <c:v>41134</c:v>
                </c:pt>
                <c:pt idx="6434">
                  <c:v>41135</c:v>
                </c:pt>
                <c:pt idx="6435">
                  <c:v>41136</c:v>
                </c:pt>
                <c:pt idx="6436">
                  <c:v>41137</c:v>
                </c:pt>
                <c:pt idx="6437">
                  <c:v>41138</c:v>
                </c:pt>
                <c:pt idx="6438">
                  <c:v>41139</c:v>
                </c:pt>
                <c:pt idx="6439">
                  <c:v>41140</c:v>
                </c:pt>
                <c:pt idx="6440">
                  <c:v>41141</c:v>
                </c:pt>
                <c:pt idx="6441">
                  <c:v>41142</c:v>
                </c:pt>
                <c:pt idx="6442">
                  <c:v>41143</c:v>
                </c:pt>
                <c:pt idx="6443">
                  <c:v>41144</c:v>
                </c:pt>
                <c:pt idx="6444">
                  <c:v>41145</c:v>
                </c:pt>
                <c:pt idx="6445">
                  <c:v>41146</c:v>
                </c:pt>
                <c:pt idx="6446">
                  <c:v>41147</c:v>
                </c:pt>
                <c:pt idx="6447">
                  <c:v>41148</c:v>
                </c:pt>
                <c:pt idx="6448">
                  <c:v>41149</c:v>
                </c:pt>
                <c:pt idx="6449">
                  <c:v>41150</c:v>
                </c:pt>
                <c:pt idx="6450">
                  <c:v>41151</c:v>
                </c:pt>
                <c:pt idx="6451">
                  <c:v>41152</c:v>
                </c:pt>
                <c:pt idx="6452">
                  <c:v>41153</c:v>
                </c:pt>
                <c:pt idx="6453">
                  <c:v>41154</c:v>
                </c:pt>
                <c:pt idx="6454">
                  <c:v>41155</c:v>
                </c:pt>
                <c:pt idx="6455">
                  <c:v>41156</c:v>
                </c:pt>
                <c:pt idx="6456">
                  <c:v>41157</c:v>
                </c:pt>
                <c:pt idx="6457">
                  <c:v>41158</c:v>
                </c:pt>
                <c:pt idx="6458">
                  <c:v>41159</c:v>
                </c:pt>
                <c:pt idx="6459">
                  <c:v>41160</c:v>
                </c:pt>
                <c:pt idx="6460">
                  <c:v>41161</c:v>
                </c:pt>
                <c:pt idx="6461">
                  <c:v>41162</c:v>
                </c:pt>
                <c:pt idx="6462">
                  <c:v>41163</c:v>
                </c:pt>
                <c:pt idx="6463">
                  <c:v>41164</c:v>
                </c:pt>
                <c:pt idx="6464">
                  <c:v>41165</c:v>
                </c:pt>
                <c:pt idx="6465">
                  <c:v>41166</c:v>
                </c:pt>
                <c:pt idx="6466">
                  <c:v>41167</c:v>
                </c:pt>
                <c:pt idx="6467">
                  <c:v>41168</c:v>
                </c:pt>
                <c:pt idx="6468">
                  <c:v>41169</c:v>
                </c:pt>
                <c:pt idx="6469">
                  <c:v>41170</c:v>
                </c:pt>
                <c:pt idx="6470">
                  <c:v>41171</c:v>
                </c:pt>
                <c:pt idx="6471">
                  <c:v>41172</c:v>
                </c:pt>
                <c:pt idx="6472">
                  <c:v>41173</c:v>
                </c:pt>
                <c:pt idx="6473">
                  <c:v>41174</c:v>
                </c:pt>
                <c:pt idx="6474">
                  <c:v>41175</c:v>
                </c:pt>
                <c:pt idx="6475">
                  <c:v>41176</c:v>
                </c:pt>
                <c:pt idx="6476">
                  <c:v>41177</c:v>
                </c:pt>
                <c:pt idx="6477">
                  <c:v>41178</c:v>
                </c:pt>
                <c:pt idx="6478">
                  <c:v>41179</c:v>
                </c:pt>
                <c:pt idx="6479">
                  <c:v>41180</c:v>
                </c:pt>
                <c:pt idx="6480">
                  <c:v>41181</c:v>
                </c:pt>
                <c:pt idx="6481">
                  <c:v>41182</c:v>
                </c:pt>
                <c:pt idx="6482">
                  <c:v>41183</c:v>
                </c:pt>
                <c:pt idx="6483">
                  <c:v>41184</c:v>
                </c:pt>
                <c:pt idx="6484">
                  <c:v>41185</c:v>
                </c:pt>
                <c:pt idx="6485">
                  <c:v>41186</c:v>
                </c:pt>
                <c:pt idx="6486">
                  <c:v>41187</c:v>
                </c:pt>
                <c:pt idx="6487">
                  <c:v>41188</c:v>
                </c:pt>
                <c:pt idx="6488">
                  <c:v>41189</c:v>
                </c:pt>
                <c:pt idx="6489">
                  <c:v>41190</c:v>
                </c:pt>
                <c:pt idx="6490">
                  <c:v>41191</c:v>
                </c:pt>
                <c:pt idx="6491">
                  <c:v>41192</c:v>
                </c:pt>
                <c:pt idx="6492">
                  <c:v>41193</c:v>
                </c:pt>
                <c:pt idx="6493">
                  <c:v>41194</c:v>
                </c:pt>
                <c:pt idx="6494">
                  <c:v>41195</c:v>
                </c:pt>
                <c:pt idx="6495">
                  <c:v>41196</c:v>
                </c:pt>
                <c:pt idx="6496">
                  <c:v>41197</c:v>
                </c:pt>
                <c:pt idx="6497">
                  <c:v>41198</c:v>
                </c:pt>
                <c:pt idx="6498">
                  <c:v>41199</c:v>
                </c:pt>
                <c:pt idx="6499">
                  <c:v>41200</c:v>
                </c:pt>
                <c:pt idx="6500">
                  <c:v>41201</c:v>
                </c:pt>
                <c:pt idx="6501">
                  <c:v>41202</c:v>
                </c:pt>
                <c:pt idx="6502">
                  <c:v>41203</c:v>
                </c:pt>
                <c:pt idx="6503">
                  <c:v>41204</c:v>
                </c:pt>
                <c:pt idx="6504">
                  <c:v>41205</c:v>
                </c:pt>
                <c:pt idx="6505">
                  <c:v>41206</c:v>
                </c:pt>
                <c:pt idx="6506">
                  <c:v>41207</c:v>
                </c:pt>
                <c:pt idx="6507">
                  <c:v>41208</c:v>
                </c:pt>
                <c:pt idx="6508">
                  <c:v>41209</c:v>
                </c:pt>
                <c:pt idx="6509">
                  <c:v>41210</c:v>
                </c:pt>
                <c:pt idx="6510">
                  <c:v>41211</c:v>
                </c:pt>
                <c:pt idx="6511">
                  <c:v>41212</c:v>
                </c:pt>
                <c:pt idx="6512">
                  <c:v>41213</c:v>
                </c:pt>
                <c:pt idx="6513">
                  <c:v>41214</c:v>
                </c:pt>
                <c:pt idx="6514">
                  <c:v>41215</c:v>
                </c:pt>
                <c:pt idx="6515">
                  <c:v>41216</c:v>
                </c:pt>
                <c:pt idx="6516">
                  <c:v>41217</c:v>
                </c:pt>
                <c:pt idx="6517">
                  <c:v>41218</c:v>
                </c:pt>
                <c:pt idx="6518">
                  <c:v>41219</c:v>
                </c:pt>
                <c:pt idx="6519">
                  <c:v>41220</c:v>
                </c:pt>
                <c:pt idx="6520">
                  <c:v>41221</c:v>
                </c:pt>
                <c:pt idx="6521">
                  <c:v>41222</c:v>
                </c:pt>
                <c:pt idx="6522">
                  <c:v>41223</c:v>
                </c:pt>
                <c:pt idx="6523">
                  <c:v>41224</c:v>
                </c:pt>
                <c:pt idx="6524">
                  <c:v>41225</c:v>
                </c:pt>
                <c:pt idx="6525">
                  <c:v>41226</c:v>
                </c:pt>
                <c:pt idx="6526">
                  <c:v>41227</c:v>
                </c:pt>
                <c:pt idx="6527">
                  <c:v>41228</c:v>
                </c:pt>
                <c:pt idx="6528">
                  <c:v>41229</c:v>
                </c:pt>
                <c:pt idx="6529">
                  <c:v>41230</c:v>
                </c:pt>
                <c:pt idx="6530">
                  <c:v>41231</c:v>
                </c:pt>
                <c:pt idx="6531">
                  <c:v>41232</c:v>
                </c:pt>
                <c:pt idx="6532">
                  <c:v>41233</c:v>
                </c:pt>
                <c:pt idx="6533">
                  <c:v>41234</c:v>
                </c:pt>
                <c:pt idx="6534">
                  <c:v>41235</c:v>
                </c:pt>
                <c:pt idx="6535">
                  <c:v>41236</c:v>
                </c:pt>
                <c:pt idx="6536">
                  <c:v>41237</c:v>
                </c:pt>
                <c:pt idx="6537">
                  <c:v>41238</c:v>
                </c:pt>
                <c:pt idx="6538">
                  <c:v>41239</c:v>
                </c:pt>
                <c:pt idx="6539">
                  <c:v>41240</c:v>
                </c:pt>
                <c:pt idx="6540">
                  <c:v>41241</c:v>
                </c:pt>
                <c:pt idx="6541">
                  <c:v>41242</c:v>
                </c:pt>
                <c:pt idx="6542">
                  <c:v>41243</c:v>
                </c:pt>
                <c:pt idx="6543">
                  <c:v>41244</c:v>
                </c:pt>
                <c:pt idx="6544">
                  <c:v>41245</c:v>
                </c:pt>
                <c:pt idx="6545">
                  <c:v>41246</c:v>
                </c:pt>
                <c:pt idx="6546">
                  <c:v>41247</c:v>
                </c:pt>
                <c:pt idx="6547">
                  <c:v>41248</c:v>
                </c:pt>
                <c:pt idx="6548">
                  <c:v>41249</c:v>
                </c:pt>
                <c:pt idx="6549">
                  <c:v>41250</c:v>
                </c:pt>
                <c:pt idx="6550">
                  <c:v>41251</c:v>
                </c:pt>
                <c:pt idx="6551">
                  <c:v>41252</c:v>
                </c:pt>
                <c:pt idx="6552">
                  <c:v>41253</c:v>
                </c:pt>
                <c:pt idx="6553">
                  <c:v>41254</c:v>
                </c:pt>
                <c:pt idx="6554">
                  <c:v>41255</c:v>
                </c:pt>
                <c:pt idx="6555">
                  <c:v>41256</c:v>
                </c:pt>
                <c:pt idx="6556">
                  <c:v>41257</c:v>
                </c:pt>
                <c:pt idx="6557">
                  <c:v>41258</c:v>
                </c:pt>
                <c:pt idx="6558">
                  <c:v>41259</c:v>
                </c:pt>
                <c:pt idx="6559">
                  <c:v>41260</c:v>
                </c:pt>
                <c:pt idx="6560">
                  <c:v>41261</c:v>
                </c:pt>
                <c:pt idx="6561">
                  <c:v>41262</c:v>
                </c:pt>
                <c:pt idx="6562">
                  <c:v>41263</c:v>
                </c:pt>
                <c:pt idx="6563">
                  <c:v>41264</c:v>
                </c:pt>
                <c:pt idx="6564">
                  <c:v>41265</c:v>
                </c:pt>
                <c:pt idx="6565">
                  <c:v>41266</c:v>
                </c:pt>
                <c:pt idx="6566">
                  <c:v>41267</c:v>
                </c:pt>
                <c:pt idx="6567">
                  <c:v>41268</c:v>
                </c:pt>
                <c:pt idx="6568">
                  <c:v>41269</c:v>
                </c:pt>
                <c:pt idx="6569">
                  <c:v>41270</c:v>
                </c:pt>
                <c:pt idx="6570">
                  <c:v>41271</c:v>
                </c:pt>
                <c:pt idx="6571">
                  <c:v>41272</c:v>
                </c:pt>
                <c:pt idx="6572">
                  <c:v>41273</c:v>
                </c:pt>
                <c:pt idx="6573">
                  <c:v>41274</c:v>
                </c:pt>
                <c:pt idx="6574">
                  <c:v>41275</c:v>
                </c:pt>
                <c:pt idx="6575">
                  <c:v>41276</c:v>
                </c:pt>
                <c:pt idx="6576">
                  <c:v>41277</c:v>
                </c:pt>
                <c:pt idx="6577">
                  <c:v>41278</c:v>
                </c:pt>
                <c:pt idx="6578">
                  <c:v>41279</c:v>
                </c:pt>
                <c:pt idx="6579">
                  <c:v>41280</c:v>
                </c:pt>
                <c:pt idx="6580">
                  <c:v>41281</c:v>
                </c:pt>
                <c:pt idx="6581">
                  <c:v>41282</c:v>
                </c:pt>
                <c:pt idx="6582">
                  <c:v>41283</c:v>
                </c:pt>
                <c:pt idx="6583">
                  <c:v>41284</c:v>
                </c:pt>
                <c:pt idx="6584">
                  <c:v>41285</c:v>
                </c:pt>
                <c:pt idx="6585">
                  <c:v>41286</c:v>
                </c:pt>
                <c:pt idx="6586">
                  <c:v>41287</c:v>
                </c:pt>
                <c:pt idx="6587">
                  <c:v>41288</c:v>
                </c:pt>
                <c:pt idx="6588">
                  <c:v>41289</c:v>
                </c:pt>
                <c:pt idx="6589">
                  <c:v>41290</c:v>
                </c:pt>
                <c:pt idx="6590">
                  <c:v>41291</c:v>
                </c:pt>
                <c:pt idx="6591">
                  <c:v>41292</c:v>
                </c:pt>
                <c:pt idx="6592">
                  <c:v>41293</c:v>
                </c:pt>
                <c:pt idx="6593">
                  <c:v>41294</c:v>
                </c:pt>
                <c:pt idx="6594">
                  <c:v>41295</c:v>
                </c:pt>
                <c:pt idx="6595">
                  <c:v>41296</c:v>
                </c:pt>
                <c:pt idx="6596">
                  <c:v>41297</c:v>
                </c:pt>
                <c:pt idx="6597">
                  <c:v>41298</c:v>
                </c:pt>
                <c:pt idx="6598">
                  <c:v>41299</c:v>
                </c:pt>
                <c:pt idx="6599">
                  <c:v>41300</c:v>
                </c:pt>
                <c:pt idx="6600">
                  <c:v>41301</c:v>
                </c:pt>
                <c:pt idx="6601">
                  <c:v>41302</c:v>
                </c:pt>
                <c:pt idx="6602">
                  <c:v>41303</c:v>
                </c:pt>
                <c:pt idx="6603">
                  <c:v>41304</c:v>
                </c:pt>
                <c:pt idx="6604">
                  <c:v>41305</c:v>
                </c:pt>
                <c:pt idx="6605">
                  <c:v>41306</c:v>
                </c:pt>
                <c:pt idx="6606">
                  <c:v>41307</c:v>
                </c:pt>
                <c:pt idx="6607">
                  <c:v>41308</c:v>
                </c:pt>
                <c:pt idx="6608">
                  <c:v>41309</c:v>
                </c:pt>
                <c:pt idx="6609">
                  <c:v>41310</c:v>
                </c:pt>
                <c:pt idx="6610">
                  <c:v>41311</c:v>
                </c:pt>
                <c:pt idx="6611">
                  <c:v>41312</c:v>
                </c:pt>
                <c:pt idx="6612">
                  <c:v>41313</c:v>
                </c:pt>
                <c:pt idx="6613">
                  <c:v>41314</c:v>
                </c:pt>
                <c:pt idx="6614">
                  <c:v>41315</c:v>
                </c:pt>
                <c:pt idx="6615">
                  <c:v>41316</c:v>
                </c:pt>
                <c:pt idx="6616">
                  <c:v>41317</c:v>
                </c:pt>
                <c:pt idx="6617">
                  <c:v>41318</c:v>
                </c:pt>
                <c:pt idx="6618">
                  <c:v>41319</c:v>
                </c:pt>
                <c:pt idx="6619">
                  <c:v>41320</c:v>
                </c:pt>
                <c:pt idx="6620">
                  <c:v>41321</c:v>
                </c:pt>
                <c:pt idx="6621">
                  <c:v>41322</c:v>
                </c:pt>
                <c:pt idx="6622">
                  <c:v>41323</c:v>
                </c:pt>
                <c:pt idx="6623">
                  <c:v>41324</c:v>
                </c:pt>
                <c:pt idx="6624">
                  <c:v>41325</c:v>
                </c:pt>
                <c:pt idx="6625">
                  <c:v>41326</c:v>
                </c:pt>
                <c:pt idx="6626">
                  <c:v>41327</c:v>
                </c:pt>
                <c:pt idx="6627">
                  <c:v>41328</c:v>
                </c:pt>
                <c:pt idx="6628">
                  <c:v>41329</c:v>
                </c:pt>
                <c:pt idx="6629">
                  <c:v>41330</c:v>
                </c:pt>
                <c:pt idx="6630">
                  <c:v>41331</c:v>
                </c:pt>
                <c:pt idx="6631">
                  <c:v>41332</c:v>
                </c:pt>
                <c:pt idx="6632">
                  <c:v>41333</c:v>
                </c:pt>
                <c:pt idx="6633">
                  <c:v>41334</c:v>
                </c:pt>
                <c:pt idx="6634">
                  <c:v>41335</c:v>
                </c:pt>
                <c:pt idx="6635">
                  <c:v>41336</c:v>
                </c:pt>
                <c:pt idx="6636">
                  <c:v>41337</c:v>
                </c:pt>
                <c:pt idx="6637">
                  <c:v>41338</c:v>
                </c:pt>
                <c:pt idx="6638">
                  <c:v>41339</c:v>
                </c:pt>
                <c:pt idx="6639">
                  <c:v>41340</c:v>
                </c:pt>
                <c:pt idx="6640">
                  <c:v>41341</c:v>
                </c:pt>
                <c:pt idx="6641">
                  <c:v>41342</c:v>
                </c:pt>
                <c:pt idx="6642">
                  <c:v>41343</c:v>
                </c:pt>
                <c:pt idx="6643">
                  <c:v>41344</c:v>
                </c:pt>
                <c:pt idx="6644">
                  <c:v>41345</c:v>
                </c:pt>
                <c:pt idx="6645">
                  <c:v>41346</c:v>
                </c:pt>
                <c:pt idx="6646">
                  <c:v>41347</c:v>
                </c:pt>
                <c:pt idx="6647">
                  <c:v>41348</c:v>
                </c:pt>
                <c:pt idx="6648">
                  <c:v>41349</c:v>
                </c:pt>
                <c:pt idx="6649">
                  <c:v>41350</c:v>
                </c:pt>
                <c:pt idx="6650">
                  <c:v>41351</c:v>
                </c:pt>
                <c:pt idx="6651">
                  <c:v>41352</c:v>
                </c:pt>
                <c:pt idx="6652">
                  <c:v>41353</c:v>
                </c:pt>
                <c:pt idx="6653">
                  <c:v>41354</c:v>
                </c:pt>
                <c:pt idx="6654">
                  <c:v>41355</c:v>
                </c:pt>
                <c:pt idx="6655">
                  <c:v>41356</c:v>
                </c:pt>
                <c:pt idx="6656">
                  <c:v>41357</c:v>
                </c:pt>
                <c:pt idx="6657">
                  <c:v>41358</c:v>
                </c:pt>
                <c:pt idx="6658">
                  <c:v>41359</c:v>
                </c:pt>
                <c:pt idx="6659">
                  <c:v>41360</c:v>
                </c:pt>
                <c:pt idx="6660">
                  <c:v>41361</c:v>
                </c:pt>
                <c:pt idx="6661">
                  <c:v>41362</c:v>
                </c:pt>
                <c:pt idx="6662">
                  <c:v>41363</c:v>
                </c:pt>
                <c:pt idx="6663">
                  <c:v>41364</c:v>
                </c:pt>
                <c:pt idx="6664">
                  <c:v>41365</c:v>
                </c:pt>
                <c:pt idx="6665">
                  <c:v>41366</c:v>
                </c:pt>
                <c:pt idx="6666">
                  <c:v>41367</c:v>
                </c:pt>
                <c:pt idx="6667">
                  <c:v>41368</c:v>
                </c:pt>
                <c:pt idx="6668">
                  <c:v>41369</c:v>
                </c:pt>
                <c:pt idx="6669">
                  <c:v>41370</c:v>
                </c:pt>
                <c:pt idx="6670">
                  <c:v>41371</c:v>
                </c:pt>
                <c:pt idx="6671">
                  <c:v>41372</c:v>
                </c:pt>
                <c:pt idx="6672">
                  <c:v>41373</c:v>
                </c:pt>
                <c:pt idx="6673">
                  <c:v>41374</c:v>
                </c:pt>
                <c:pt idx="6674">
                  <c:v>41375</c:v>
                </c:pt>
                <c:pt idx="6675">
                  <c:v>41376</c:v>
                </c:pt>
                <c:pt idx="6676">
                  <c:v>41377</c:v>
                </c:pt>
                <c:pt idx="6677">
                  <c:v>41378</c:v>
                </c:pt>
                <c:pt idx="6678">
                  <c:v>41379</c:v>
                </c:pt>
                <c:pt idx="6679">
                  <c:v>41380</c:v>
                </c:pt>
                <c:pt idx="6680">
                  <c:v>41381</c:v>
                </c:pt>
                <c:pt idx="6681">
                  <c:v>41382</c:v>
                </c:pt>
                <c:pt idx="6682">
                  <c:v>41383</c:v>
                </c:pt>
                <c:pt idx="6683">
                  <c:v>41384</c:v>
                </c:pt>
                <c:pt idx="6684">
                  <c:v>41385</c:v>
                </c:pt>
                <c:pt idx="6685">
                  <c:v>41386</c:v>
                </c:pt>
                <c:pt idx="6686">
                  <c:v>41387</c:v>
                </c:pt>
                <c:pt idx="6687">
                  <c:v>41388</c:v>
                </c:pt>
                <c:pt idx="6688">
                  <c:v>41389</c:v>
                </c:pt>
                <c:pt idx="6689">
                  <c:v>41390</c:v>
                </c:pt>
                <c:pt idx="6690">
                  <c:v>41391</c:v>
                </c:pt>
                <c:pt idx="6691">
                  <c:v>41392</c:v>
                </c:pt>
                <c:pt idx="6692">
                  <c:v>41393</c:v>
                </c:pt>
                <c:pt idx="6693">
                  <c:v>41394</c:v>
                </c:pt>
                <c:pt idx="6694">
                  <c:v>41395</c:v>
                </c:pt>
                <c:pt idx="6695">
                  <c:v>41396</c:v>
                </c:pt>
                <c:pt idx="6696">
                  <c:v>41397</c:v>
                </c:pt>
                <c:pt idx="6697">
                  <c:v>41398</c:v>
                </c:pt>
                <c:pt idx="6698">
                  <c:v>41399</c:v>
                </c:pt>
                <c:pt idx="6699">
                  <c:v>41400</c:v>
                </c:pt>
                <c:pt idx="6700">
                  <c:v>41401</c:v>
                </c:pt>
                <c:pt idx="6701">
                  <c:v>41402</c:v>
                </c:pt>
                <c:pt idx="6702">
                  <c:v>41403</c:v>
                </c:pt>
                <c:pt idx="6703">
                  <c:v>41404</c:v>
                </c:pt>
                <c:pt idx="6704">
                  <c:v>41405</c:v>
                </c:pt>
                <c:pt idx="6705">
                  <c:v>41406</c:v>
                </c:pt>
                <c:pt idx="6706">
                  <c:v>41407</c:v>
                </c:pt>
                <c:pt idx="6707">
                  <c:v>41408</c:v>
                </c:pt>
                <c:pt idx="6708">
                  <c:v>41409</c:v>
                </c:pt>
                <c:pt idx="6709">
                  <c:v>41410</c:v>
                </c:pt>
                <c:pt idx="6710">
                  <c:v>41411</c:v>
                </c:pt>
                <c:pt idx="6711">
                  <c:v>41412</c:v>
                </c:pt>
                <c:pt idx="6712">
                  <c:v>41413</c:v>
                </c:pt>
                <c:pt idx="6713">
                  <c:v>41414</c:v>
                </c:pt>
                <c:pt idx="6714">
                  <c:v>41415</c:v>
                </c:pt>
                <c:pt idx="6715">
                  <c:v>41416</c:v>
                </c:pt>
                <c:pt idx="6716">
                  <c:v>41417</c:v>
                </c:pt>
                <c:pt idx="6717">
                  <c:v>41418</c:v>
                </c:pt>
                <c:pt idx="6718">
                  <c:v>41419</c:v>
                </c:pt>
                <c:pt idx="6719">
                  <c:v>41420</c:v>
                </c:pt>
                <c:pt idx="6720">
                  <c:v>41421</c:v>
                </c:pt>
                <c:pt idx="6721">
                  <c:v>41422</c:v>
                </c:pt>
                <c:pt idx="6722">
                  <c:v>41423</c:v>
                </c:pt>
                <c:pt idx="6723">
                  <c:v>41424</c:v>
                </c:pt>
                <c:pt idx="6724">
                  <c:v>41425</c:v>
                </c:pt>
                <c:pt idx="6725">
                  <c:v>41426</c:v>
                </c:pt>
                <c:pt idx="6726">
                  <c:v>41427</c:v>
                </c:pt>
                <c:pt idx="6727">
                  <c:v>41428</c:v>
                </c:pt>
                <c:pt idx="6728">
                  <c:v>41429</c:v>
                </c:pt>
                <c:pt idx="6729">
                  <c:v>41430</c:v>
                </c:pt>
                <c:pt idx="6730">
                  <c:v>41431</c:v>
                </c:pt>
                <c:pt idx="6731">
                  <c:v>41432</c:v>
                </c:pt>
                <c:pt idx="6732">
                  <c:v>41433</c:v>
                </c:pt>
                <c:pt idx="6733">
                  <c:v>41434</c:v>
                </c:pt>
                <c:pt idx="6734">
                  <c:v>41435</c:v>
                </c:pt>
                <c:pt idx="6735">
                  <c:v>41436</c:v>
                </c:pt>
                <c:pt idx="6736">
                  <c:v>41437</c:v>
                </c:pt>
                <c:pt idx="6737">
                  <c:v>41438</c:v>
                </c:pt>
                <c:pt idx="6738">
                  <c:v>41439</c:v>
                </c:pt>
                <c:pt idx="6739">
                  <c:v>41440</c:v>
                </c:pt>
                <c:pt idx="6740">
                  <c:v>41441</c:v>
                </c:pt>
                <c:pt idx="6741">
                  <c:v>41442</c:v>
                </c:pt>
                <c:pt idx="6742">
                  <c:v>41443</c:v>
                </c:pt>
                <c:pt idx="6743">
                  <c:v>41444</c:v>
                </c:pt>
                <c:pt idx="6744">
                  <c:v>41445</c:v>
                </c:pt>
                <c:pt idx="6745">
                  <c:v>41446</c:v>
                </c:pt>
                <c:pt idx="6746">
                  <c:v>41447</c:v>
                </c:pt>
                <c:pt idx="6747">
                  <c:v>41448</c:v>
                </c:pt>
                <c:pt idx="6748">
                  <c:v>41449</c:v>
                </c:pt>
                <c:pt idx="6749">
                  <c:v>41450</c:v>
                </c:pt>
                <c:pt idx="6750">
                  <c:v>41451</c:v>
                </c:pt>
                <c:pt idx="6751">
                  <c:v>41452</c:v>
                </c:pt>
                <c:pt idx="6752">
                  <c:v>41453</c:v>
                </c:pt>
                <c:pt idx="6753">
                  <c:v>41454</c:v>
                </c:pt>
                <c:pt idx="6754">
                  <c:v>41455</c:v>
                </c:pt>
                <c:pt idx="6755">
                  <c:v>41456</c:v>
                </c:pt>
                <c:pt idx="6756">
                  <c:v>41457</c:v>
                </c:pt>
                <c:pt idx="6757">
                  <c:v>41458</c:v>
                </c:pt>
                <c:pt idx="6758">
                  <c:v>41459</c:v>
                </c:pt>
                <c:pt idx="6759">
                  <c:v>41460</c:v>
                </c:pt>
                <c:pt idx="6760">
                  <c:v>41461</c:v>
                </c:pt>
                <c:pt idx="6761">
                  <c:v>41462</c:v>
                </c:pt>
                <c:pt idx="6762">
                  <c:v>41463</c:v>
                </c:pt>
                <c:pt idx="6763">
                  <c:v>41464</c:v>
                </c:pt>
                <c:pt idx="6764">
                  <c:v>41465</c:v>
                </c:pt>
                <c:pt idx="6765">
                  <c:v>41466</c:v>
                </c:pt>
                <c:pt idx="6766">
                  <c:v>41467</c:v>
                </c:pt>
                <c:pt idx="6767">
                  <c:v>41468</c:v>
                </c:pt>
                <c:pt idx="6768">
                  <c:v>41469</c:v>
                </c:pt>
                <c:pt idx="6769">
                  <c:v>41470</c:v>
                </c:pt>
                <c:pt idx="6770">
                  <c:v>41471</c:v>
                </c:pt>
                <c:pt idx="6771">
                  <c:v>41472</c:v>
                </c:pt>
                <c:pt idx="6772">
                  <c:v>41473</c:v>
                </c:pt>
                <c:pt idx="6773">
                  <c:v>41474</c:v>
                </c:pt>
                <c:pt idx="6774">
                  <c:v>41475</c:v>
                </c:pt>
                <c:pt idx="6775">
                  <c:v>41476</c:v>
                </c:pt>
                <c:pt idx="6776">
                  <c:v>41477</c:v>
                </c:pt>
                <c:pt idx="6777">
                  <c:v>41478</c:v>
                </c:pt>
                <c:pt idx="6778">
                  <c:v>41479</c:v>
                </c:pt>
                <c:pt idx="6779">
                  <c:v>41480</c:v>
                </c:pt>
                <c:pt idx="6780">
                  <c:v>41481</c:v>
                </c:pt>
                <c:pt idx="6781">
                  <c:v>41482</c:v>
                </c:pt>
                <c:pt idx="6782">
                  <c:v>41483</c:v>
                </c:pt>
                <c:pt idx="6783">
                  <c:v>41484</c:v>
                </c:pt>
                <c:pt idx="6784">
                  <c:v>41485</c:v>
                </c:pt>
                <c:pt idx="6785">
                  <c:v>41486</c:v>
                </c:pt>
                <c:pt idx="6786">
                  <c:v>41487</c:v>
                </c:pt>
                <c:pt idx="6787">
                  <c:v>41488</c:v>
                </c:pt>
                <c:pt idx="6788">
                  <c:v>41489</c:v>
                </c:pt>
                <c:pt idx="6789">
                  <c:v>41490</c:v>
                </c:pt>
                <c:pt idx="6790">
                  <c:v>41491</c:v>
                </c:pt>
                <c:pt idx="6791">
                  <c:v>41492</c:v>
                </c:pt>
                <c:pt idx="6792">
                  <c:v>41493</c:v>
                </c:pt>
                <c:pt idx="6793">
                  <c:v>41494</c:v>
                </c:pt>
                <c:pt idx="6794">
                  <c:v>41495</c:v>
                </c:pt>
                <c:pt idx="6795">
                  <c:v>41496</c:v>
                </c:pt>
                <c:pt idx="6796">
                  <c:v>41497</c:v>
                </c:pt>
                <c:pt idx="6797">
                  <c:v>41498</c:v>
                </c:pt>
                <c:pt idx="6798">
                  <c:v>41499</c:v>
                </c:pt>
                <c:pt idx="6799">
                  <c:v>41500</c:v>
                </c:pt>
                <c:pt idx="6800">
                  <c:v>41501</c:v>
                </c:pt>
                <c:pt idx="6801">
                  <c:v>41502</c:v>
                </c:pt>
                <c:pt idx="6802">
                  <c:v>41503</c:v>
                </c:pt>
                <c:pt idx="6803">
                  <c:v>41504</c:v>
                </c:pt>
                <c:pt idx="6804">
                  <c:v>41505</c:v>
                </c:pt>
                <c:pt idx="6805">
                  <c:v>41506</c:v>
                </c:pt>
                <c:pt idx="6806">
                  <c:v>41507</c:v>
                </c:pt>
                <c:pt idx="6807">
                  <c:v>41508</c:v>
                </c:pt>
                <c:pt idx="6808">
                  <c:v>41509</c:v>
                </c:pt>
                <c:pt idx="6809">
                  <c:v>41510</c:v>
                </c:pt>
                <c:pt idx="6810">
                  <c:v>41511</c:v>
                </c:pt>
                <c:pt idx="6811">
                  <c:v>41512</c:v>
                </c:pt>
                <c:pt idx="6812">
                  <c:v>41513</c:v>
                </c:pt>
                <c:pt idx="6813">
                  <c:v>41514</c:v>
                </c:pt>
                <c:pt idx="6814">
                  <c:v>41515</c:v>
                </c:pt>
                <c:pt idx="6815">
                  <c:v>41516</c:v>
                </c:pt>
                <c:pt idx="6816">
                  <c:v>41517</c:v>
                </c:pt>
                <c:pt idx="6817">
                  <c:v>41518</c:v>
                </c:pt>
                <c:pt idx="6818">
                  <c:v>41519</c:v>
                </c:pt>
                <c:pt idx="6819">
                  <c:v>41520</c:v>
                </c:pt>
                <c:pt idx="6820">
                  <c:v>41521</c:v>
                </c:pt>
                <c:pt idx="6821">
                  <c:v>41522</c:v>
                </c:pt>
                <c:pt idx="6822">
                  <c:v>41523</c:v>
                </c:pt>
                <c:pt idx="6823">
                  <c:v>41524</c:v>
                </c:pt>
                <c:pt idx="6824">
                  <c:v>41525</c:v>
                </c:pt>
                <c:pt idx="6825">
                  <c:v>41526</c:v>
                </c:pt>
                <c:pt idx="6826">
                  <c:v>41527</c:v>
                </c:pt>
                <c:pt idx="6827">
                  <c:v>41528</c:v>
                </c:pt>
                <c:pt idx="6828">
                  <c:v>41529</c:v>
                </c:pt>
                <c:pt idx="6829">
                  <c:v>41530</c:v>
                </c:pt>
                <c:pt idx="6830">
                  <c:v>41531</c:v>
                </c:pt>
                <c:pt idx="6831">
                  <c:v>41532</c:v>
                </c:pt>
                <c:pt idx="6832">
                  <c:v>41533</c:v>
                </c:pt>
                <c:pt idx="6833">
                  <c:v>41534</c:v>
                </c:pt>
                <c:pt idx="6834">
                  <c:v>41535</c:v>
                </c:pt>
                <c:pt idx="6835">
                  <c:v>41536</c:v>
                </c:pt>
                <c:pt idx="6836">
                  <c:v>41537</c:v>
                </c:pt>
                <c:pt idx="6837">
                  <c:v>41538</c:v>
                </c:pt>
                <c:pt idx="6838">
                  <c:v>41539</c:v>
                </c:pt>
                <c:pt idx="6839">
                  <c:v>41540</c:v>
                </c:pt>
                <c:pt idx="6840">
                  <c:v>41541</c:v>
                </c:pt>
                <c:pt idx="6841">
                  <c:v>41542</c:v>
                </c:pt>
                <c:pt idx="6842">
                  <c:v>41543</c:v>
                </c:pt>
                <c:pt idx="6843">
                  <c:v>41544</c:v>
                </c:pt>
                <c:pt idx="6844">
                  <c:v>41545</c:v>
                </c:pt>
                <c:pt idx="6845">
                  <c:v>41546</c:v>
                </c:pt>
                <c:pt idx="6846">
                  <c:v>41547</c:v>
                </c:pt>
                <c:pt idx="6847">
                  <c:v>41548</c:v>
                </c:pt>
                <c:pt idx="6848">
                  <c:v>41549</c:v>
                </c:pt>
                <c:pt idx="6849">
                  <c:v>41550</c:v>
                </c:pt>
                <c:pt idx="6850">
                  <c:v>41551</c:v>
                </c:pt>
                <c:pt idx="6851">
                  <c:v>41552</c:v>
                </c:pt>
                <c:pt idx="6852">
                  <c:v>41553</c:v>
                </c:pt>
                <c:pt idx="6853">
                  <c:v>41554</c:v>
                </c:pt>
                <c:pt idx="6854">
                  <c:v>41555</c:v>
                </c:pt>
                <c:pt idx="6855">
                  <c:v>41556</c:v>
                </c:pt>
                <c:pt idx="6856">
                  <c:v>41557</c:v>
                </c:pt>
                <c:pt idx="6857">
                  <c:v>41558</c:v>
                </c:pt>
                <c:pt idx="6858">
                  <c:v>41559</c:v>
                </c:pt>
                <c:pt idx="6859">
                  <c:v>41560</c:v>
                </c:pt>
                <c:pt idx="6860">
                  <c:v>41561</c:v>
                </c:pt>
                <c:pt idx="6861">
                  <c:v>41562</c:v>
                </c:pt>
                <c:pt idx="6862">
                  <c:v>41563</c:v>
                </c:pt>
                <c:pt idx="6863">
                  <c:v>41564</c:v>
                </c:pt>
                <c:pt idx="6864">
                  <c:v>41565</c:v>
                </c:pt>
                <c:pt idx="6865">
                  <c:v>41566</c:v>
                </c:pt>
                <c:pt idx="6866">
                  <c:v>41567</c:v>
                </c:pt>
                <c:pt idx="6867">
                  <c:v>41568</c:v>
                </c:pt>
                <c:pt idx="6868">
                  <c:v>41569</c:v>
                </c:pt>
                <c:pt idx="6869">
                  <c:v>41570</c:v>
                </c:pt>
                <c:pt idx="6870">
                  <c:v>41571</c:v>
                </c:pt>
                <c:pt idx="6871">
                  <c:v>41572</c:v>
                </c:pt>
                <c:pt idx="6872">
                  <c:v>41573</c:v>
                </c:pt>
                <c:pt idx="6873">
                  <c:v>41574</c:v>
                </c:pt>
                <c:pt idx="6874">
                  <c:v>41575</c:v>
                </c:pt>
                <c:pt idx="6875">
                  <c:v>41576</c:v>
                </c:pt>
                <c:pt idx="6876">
                  <c:v>41577</c:v>
                </c:pt>
                <c:pt idx="6877">
                  <c:v>41578</c:v>
                </c:pt>
                <c:pt idx="6878">
                  <c:v>41579</c:v>
                </c:pt>
                <c:pt idx="6879">
                  <c:v>41580</c:v>
                </c:pt>
                <c:pt idx="6880">
                  <c:v>41581</c:v>
                </c:pt>
                <c:pt idx="6881">
                  <c:v>41582</c:v>
                </c:pt>
                <c:pt idx="6882">
                  <c:v>41583</c:v>
                </c:pt>
                <c:pt idx="6883">
                  <c:v>41584</c:v>
                </c:pt>
                <c:pt idx="6884">
                  <c:v>41585</c:v>
                </c:pt>
                <c:pt idx="6885">
                  <c:v>41586</c:v>
                </c:pt>
                <c:pt idx="6886">
                  <c:v>41587</c:v>
                </c:pt>
                <c:pt idx="6887">
                  <c:v>41588</c:v>
                </c:pt>
                <c:pt idx="6888">
                  <c:v>41589</c:v>
                </c:pt>
                <c:pt idx="6889">
                  <c:v>41590</c:v>
                </c:pt>
                <c:pt idx="6890">
                  <c:v>41591</c:v>
                </c:pt>
                <c:pt idx="6891">
                  <c:v>41592</c:v>
                </c:pt>
                <c:pt idx="6892">
                  <c:v>41593</c:v>
                </c:pt>
                <c:pt idx="6893">
                  <c:v>41594</c:v>
                </c:pt>
                <c:pt idx="6894">
                  <c:v>41595</c:v>
                </c:pt>
                <c:pt idx="6895">
                  <c:v>41596</c:v>
                </c:pt>
                <c:pt idx="6896">
                  <c:v>41597</c:v>
                </c:pt>
                <c:pt idx="6897">
                  <c:v>41598</c:v>
                </c:pt>
                <c:pt idx="6898">
                  <c:v>41599</c:v>
                </c:pt>
                <c:pt idx="6899">
                  <c:v>41600</c:v>
                </c:pt>
                <c:pt idx="6900">
                  <c:v>41601</c:v>
                </c:pt>
                <c:pt idx="6901">
                  <c:v>41602</c:v>
                </c:pt>
                <c:pt idx="6902">
                  <c:v>41603</c:v>
                </c:pt>
                <c:pt idx="6903">
                  <c:v>41604</c:v>
                </c:pt>
                <c:pt idx="6904">
                  <c:v>41605</c:v>
                </c:pt>
                <c:pt idx="6905">
                  <c:v>41606</c:v>
                </c:pt>
                <c:pt idx="6906">
                  <c:v>41607</c:v>
                </c:pt>
                <c:pt idx="6907">
                  <c:v>41608</c:v>
                </c:pt>
                <c:pt idx="6908">
                  <c:v>41609</c:v>
                </c:pt>
                <c:pt idx="6909">
                  <c:v>41610</c:v>
                </c:pt>
                <c:pt idx="6910">
                  <c:v>41611</c:v>
                </c:pt>
                <c:pt idx="6911">
                  <c:v>41612</c:v>
                </c:pt>
                <c:pt idx="6912">
                  <c:v>41613</c:v>
                </c:pt>
                <c:pt idx="6913">
                  <c:v>41614</c:v>
                </c:pt>
                <c:pt idx="6914">
                  <c:v>41615</c:v>
                </c:pt>
                <c:pt idx="6915">
                  <c:v>41616</c:v>
                </c:pt>
                <c:pt idx="6916">
                  <c:v>41617</c:v>
                </c:pt>
                <c:pt idx="6917">
                  <c:v>41618</c:v>
                </c:pt>
                <c:pt idx="6918">
                  <c:v>41619</c:v>
                </c:pt>
                <c:pt idx="6919">
                  <c:v>41620</c:v>
                </c:pt>
                <c:pt idx="6920">
                  <c:v>41621</c:v>
                </c:pt>
                <c:pt idx="6921">
                  <c:v>41622</c:v>
                </c:pt>
                <c:pt idx="6922">
                  <c:v>41623</c:v>
                </c:pt>
                <c:pt idx="6923">
                  <c:v>41624</c:v>
                </c:pt>
                <c:pt idx="6924">
                  <c:v>41625</c:v>
                </c:pt>
                <c:pt idx="6925">
                  <c:v>41626</c:v>
                </c:pt>
                <c:pt idx="6926">
                  <c:v>41627</c:v>
                </c:pt>
                <c:pt idx="6927">
                  <c:v>41628</c:v>
                </c:pt>
                <c:pt idx="6928">
                  <c:v>41629</c:v>
                </c:pt>
                <c:pt idx="6929">
                  <c:v>41630</c:v>
                </c:pt>
                <c:pt idx="6930">
                  <c:v>41631</c:v>
                </c:pt>
                <c:pt idx="6931">
                  <c:v>41632</c:v>
                </c:pt>
                <c:pt idx="6932">
                  <c:v>41633</c:v>
                </c:pt>
                <c:pt idx="6933">
                  <c:v>41634</c:v>
                </c:pt>
                <c:pt idx="6934">
                  <c:v>41635</c:v>
                </c:pt>
                <c:pt idx="6935">
                  <c:v>41636</c:v>
                </c:pt>
                <c:pt idx="6936">
                  <c:v>41637</c:v>
                </c:pt>
                <c:pt idx="6937">
                  <c:v>41638</c:v>
                </c:pt>
                <c:pt idx="6938">
                  <c:v>41639</c:v>
                </c:pt>
                <c:pt idx="6939">
                  <c:v>41640</c:v>
                </c:pt>
                <c:pt idx="6940">
                  <c:v>41641</c:v>
                </c:pt>
                <c:pt idx="6941">
                  <c:v>41642</c:v>
                </c:pt>
                <c:pt idx="6942">
                  <c:v>41643</c:v>
                </c:pt>
                <c:pt idx="6943">
                  <c:v>41644</c:v>
                </c:pt>
                <c:pt idx="6944">
                  <c:v>41645</c:v>
                </c:pt>
                <c:pt idx="6945">
                  <c:v>41646</c:v>
                </c:pt>
                <c:pt idx="6946">
                  <c:v>41647</c:v>
                </c:pt>
                <c:pt idx="6947">
                  <c:v>41648</c:v>
                </c:pt>
                <c:pt idx="6948">
                  <c:v>41649</c:v>
                </c:pt>
                <c:pt idx="6949">
                  <c:v>41650</c:v>
                </c:pt>
                <c:pt idx="6950">
                  <c:v>41651</c:v>
                </c:pt>
                <c:pt idx="6951">
                  <c:v>41652</c:v>
                </c:pt>
                <c:pt idx="6952">
                  <c:v>41653</c:v>
                </c:pt>
                <c:pt idx="6953">
                  <c:v>41654</c:v>
                </c:pt>
                <c:pt idx="6954">
                  <c:v>41655</c:v>
                </c:pt>
                <c:pt idx="6955">
                  <c:v>41656</c:v>
                </c:pt>
                <c:pt idx="6956">
                  <c:v>41657</c:v>
                </c:pt>
                <c:pt idx="6957">
                  <c:v>41658</c:v>
                </c:pt>
                <c:pt idx="6958">
                  <c:v>41659</c:v>
                </c:pt>
                <c:pt idx="6959">
                  <c:v>41660</c:v>
                </c:pt>
                <c:pt idx="6960">
                  <c:v>41661</c:v>
                </c:pt>
                <c:pt idx="6961">
                  <c:v>41662</c:v>
                </c:pt>
                <c:pt idx="6962">
                  <c:v>41663</c:v>
                </c:pt>
                <c:pt idx="6963">
                  <c:v>41664</c:v>
                </c:pt>
                <c:pt idx="6964">
                  <c:v>41665</c:v>
                </c:pt>
                <c:pt idx="6965">
                  <c:v>41666</c:v>
                </c:pt>
                <c:pt idx="6966">
                  <c:v>41667</c:v>
                </c:pt>
                <c:pt idx="6967">
                  <c:v>41668</c:v>
                </c:pt>
                <c:pt idx="6968">
                  <c:v>41669</c:v>
                </c:pt>
                <c:pt idx="6969">
                  <c:v>41670</c:v>
                </c:pt>
                <c:pt idx="6970">
                  <c:v>41671</c:v>
                </c:pt>
                <c:pt idx="6971">
                  <c:v>41672</c:v>
                </c:pt>
                <c:pt idx="6972">
                  <c:v>41673</c:v>
                </c:pt>
                <c:pt idx="6973">
                  <c:v>41674</c:v>
                </c:pt>
                <c:pt idx="6974">
                  <c:v>41675</c:v>
                </c:pt>
                <c:pt idx="6975">
                  <c:v>41676</c:v>
                </c:pt>
                <c:pt idx="6976">
                  <c:v>41677</c:v>
                </c:pt>
                <c:pt idx="6977">
                  <c:v>41678</c:v>
                </c:pt>
                <c:pt idx="6978">
                  <c:v>41679</c:v>
                </c:pt>
                <c:pt idx="6979">
                  <c:v>41680</c:v>
                </c:pt>
                <c:pt idx="6980">
                  <c:v>41681</c:v>
                </c:pt>
                <c:pt idx="6981">
                  <c:v>41682</c:v>
                </c:pt>
                <c:pt idx="6982">
                  <c:v>41683</c:v>
                </c:pt>
                <c:pt idx="6983">
                  <c:v>41684</c:v>
                </c:pt>
                <c:pt idx="6984">
                  <c:v>41685</c:v>
                </c:pt>
                <c:pt idx="6985">
                  <c:v>41686</c:v>
                </c:pt>
                <c:pt idx="6986">
                  <c:v>41687</c:v>
                </c:pt>
                <c:pt idx="6987">
                  <c:v>41688</c:v>
                </c:pt>
                <c:pt idx="6988">
                  <c:v>41689</c:v>
                </c:pt>
                <c:pt idx="6989">
                  <c:v>41690</c:v>
                </c:pt>
                <c:pt idx="6990">
                  <c:v>41691</c:v>
                </c:pt>
                <c:pt idx="6991">
                  <c:v>41692</c:v>
                </c:pt>
                <c:pt idx="6992">
                  <c:v>41693</c:v>
                </c:pt>
                <c:pt idx="6993">
                  <c:v>41694</c:v>
                </c:pt>
                <c:pt idx="6994">
                  <c:v>41695</c:v>
                </c:pt>
                <c:pt idx="6995">
                  <c:v>41696</c:v>
                </c:pt>
                <c:pt idx="6996">
                  <c:v>41697</c:v>
                </c:pt>
                <c:pt idx="6997">
                  <c:v>41698</c:v>
                </c:pt>
                <c:pt idx="6998">
                  <c:v>41699</c:v>
                </c:pt>
                <c:pt idx="6999">
                  <c:v>41700</c:v>
                </c:pt>
                <c:pt idx="7000">
                  <c:v>41701</c:v>
                </c:pt>
                <c:pt idx="7001">
                  <c:v>41702</c:v>
                </c:pt>
                <c:pt idx="7002">
                  <c:v>41703</c:v>
                </c:pt>
                <c:pt idx="7003">
                  <c:v>41704</c:v>
                </c:pt>
                <c:pt idx="7004">
                  <c:v>41705</c:v>
                </c:pt>
                <c:pt idx="7005">
                  <c:v>41706</c:v>
                </c:pt>
                <c:pt idx="7006">
                  <c:v>41707</c:v>
                </c:pt>
                <c:pt idx="7007">
                  <c:v>41708</c:v>
                </c:pt>
                <c:pt idx="7008">
                  <c:v>41709</c:v>
                </c:pt>
                <c:pt idx="7009">
                  <c:v>41710</c:v>
                </c:pt>
                <c:pt idx="7010">
                  <c:v>41711</c:v>
                </c:pt>
                <c:pt idx="7011">
                  <c:v>41712</c:v>
                </c:pt>
                <c:pt idx="7012">
                  <c:v>41713</c:v>
                </c:pt>
                <c:pt idx="7013">
                  <c:v>41714</c:v>
                </c:pt>
                <c:pt idx="7014">
                  <c:v>41715</c:v>
                </c:pt>
                <c:pt idx="7015">
                  <c:v>41716</c:v>
                </c:pt>
                <c:pt idx="7016">
                  <c:v>41717</c:v>
                </c:pt>
                <c:pt idx="7017">
                  <c:v>41718</c:v>
                </c:pt>
                <c:pt idx="7018">
                  <c:v>41719</c:v>
                </c:pt>
                <c:pt idx="7019">
                  <c:v>41720</c:v>
                </c:pt>
                <c:pt idx="7020">
                  <c:v>41721</c:v>
                </c:pt>
                <c:pt idx="7021">
                  <c:v>41722</c:v>
                </c:pt>
                <c:pt idx="7022">
                  <c:v>41723</c:v>
                </c:pt>
                <c:pt idx="7023">
                  <c:v>41724</c:v>
                </c:pt>
                <c:pt idx="7024">
                  <c:v>41725</c:v>
                </c:pt>
                <c:pt idx="7025">
                  <c:v>41726</c:v>
                </c:pt>
                <c:pt idx="7026">
                  <c:v>41727</c:v>
                </c:pt>
                <c:pt idx="7027">
                  <c:v>41728</c:v>
                </c:pt>
                <c:pt idx="7028">
                  <c:v>41729</c:v>
                </c:pt>
                <c:pt idx="7029">
                  <c:v>41730</c:v>
                </c:pt>
                <c:pt idx="7030">
                  <c:v>41731</c:v>
                </c:pt>
                <c:pt idx="7031">
                  <c:v>41732</c:v>
                </c:pt>
                <c:pt idx="7032">
                  <c:v>41733</c:v>
                </c:pt>
                <c:pt idx="7033">
                  <c:v>41734</c:v>
                </c:pt>
                <c:pt idx="7034">
                  <c:v>41735</c:v>
                </c:pt>
                <c:pt idx="7035">
                  <c:v>41736</c:v>
                </c:pt>
                <c:pt idx="7036">
                  <c:v>41737</c:v>
                </c:pt>
                <c:pt idx="7037">
                  <c:v>41738</c:v>
                </c:pt>
                <c:pt idx="7038">
                  <c:v>41739</c:v>
                </c:pt>
                <c:pt idx="7039">
                  <c:v>41740</c:v>
                </c:pt>
                <c:pt idx="7040">
                  <c:v>41741</c:v>
                </c:pt>
                <c:pt idx="7041">
                  <c:v>41742</c:v>
                </c:pt>
                <c:pt idx="7042">
                  <c:v>41743</c:v>
                </c:pt>
                <c:pt idx="7043">
                  <c:v>41744</c:v>
                </c:pt>
                <c:pt idx="7044">
                  <c:v>41745</c:v>
                </c:pt>
                <c:pt idx="7045">
                  <c:v>41746</c:v>
                </c:pt>
                <c:pt idx="7046">
                  <c:v>41747</c:v>
                </c:pt>
                <c:pt idx="7047">
                  <c:v>41748</c:v>
                </c:pt>
                <c:pt idx="7048">
                  <c:v>41749</c:v>
                </c:pt>
                <c:pt idx="7049">
                  <c:v>41750</c:v>
                </c:pt>
                <c:pt idx="7050">
                  <c:v>41751</c:v>
                </c:pt>
                <c:pt idx="7051">
                  <c:v>41752</c:v>
                </c:pt>
                <c:pt idx="7052">
                  <c:v>41753</c:v>
                </c:pt>
                <c:pt idx="7053">
                  <c:v>41754</c:v>
                </c:pt>
                <c:pt idx="7054">
                  <c:v>41755</c:v>
                </c:pt>
                <c:pt idx="7055">
                  <c:v>41756</c:v>
                </c:pt>
                <c:pt idx="7056">
                  <c:v>41757</c:v>
                </c:pt>
                <c:pt idx="7057">
                  <c:v>41758</c:v>
                </c:pt>
                <c:pt idx="7058">
                  <c:v>41759</c:v>
                </c:pt>
                <c:pt idx="7059">
                  <c:v>41760</c:v>
                </c:pt>
                <c:pt idx="7060">
                  <c:v>41761</c:v>
                </c:pt>
                <c:pt idx="7061">
                  <c:v>41762</c:v>
                </c:pt>
                <c:pt idx="7062">
                  <c:v>41763</c:v>
                </c:pt>
                <c:pt idx="7063">
                  <c:v>41764</c:v>
                </c:pt>
                <c:pt idx="7064">
                  <c:v>41765</c:v>
                </c:pt>
                <c:pt idx="7065">
                  <c:v>41766</c:v>
                </c:pt>
                <c:pt idx="7066">
                  <c:v>41767</c:v>
                </c:pt>
                <c:pt idx="7067">
                  <c:v>41768</c:v>
                </c:pt>
                <c:pt idx="7068">
                  <c:v>41769</c:v>
                </c:pt>
                <c:pt idx="7069">
                  <c:v>41770</c:v>
                </c:pt>
                <c:pt idx="7070">
                  <c:v>41771</c:v>
                </c:pt>
                <c:pt idx="7071">
                  <c:v>41772</c:v>
                </c:pt>
                <c:pt idx="7072">
                  <c:v>41773</c:v>
                </c:pt>
                <c:pt idx="7073">
                  <c:v>41774</c:v>
                </c:pt>
                <c:pt idx="7074">
                  <c:v>41775</c:v>
                </c:pt>
                <c:pt idx="7075">
                  <c:v>41776</c:v>
                </c:pt>
                <c:pt idx="7076">
                  <c:v>41777</c:v>
                </c:pt>
                <c:pt idx="7077">
                  <c:v>41778</c:v>
                </c:pt>
                <c:pt idx="7078">
                  <c:v>41779</c:v>
                </c:pt>
                <c:pt idx="7079">
                  <c:v>41780</c:v>
                </c:pt>
                <c:pt idx="7080">
                  <c:v>41781</c:v>
                </c:pt>
                <c:pt idx="7081">
                  <c:v>41782</c:v>
                </c:pt>
                <c:pt idx="7082">
                  <c:v>41783</c:v>
                </c:pt>
                <c:pt idx="7083">
                  <c:v>41784</c:v>
                </c:pt>
                <c:pt idx="7084">
                  <c:v>41785</c:v>
                </c:pt>
                <c:pt idx="7085">
                  <c:v>41786</c:v>
                </c:pt>
                <c:pt idx="7086">
                  <c:v>41787</c:v>
                </c:pt>
                <c:pt idx="7087">
                  <c:v>41788</c:v>
                </c:pt>
                <c:pt idx="7088">
                  <c:v>41789</c:v>
                </c:pt>
                <c:pt idx="7089">
                  <c:v>41790</c:v>
                </c:pt>
                <c:pt idx="7090">
                  <c:v>41791</c:v>
                </c:pt>
                <c:pt idx="7091">
                  <c:v>41792</c:v>
                </c:pt>
                <c:pt idx="7092">
                  <c:v>41793</c:v>
                </c:pt>
                <c:pt idx="7093">
                  <c:v>41794</c:v>
                </c:pt>
                <c:pt idx="7094">
                  <c:v>41795</c:v>
                </c:pt>
                <c:pt idx="7095">
                  <c:v>41796</c:v>
                </c:pt>
                <c:pt idx="7096">
                  <c:v>41797</c:v>
                </c:pt>
                <c:pt idx="7097">
                  <c:v>41798</c:v>
                </c:pt>
                <c:pt idx="7098">
                  <c:v>41799</c:v>
                </c:pt>
                <c:pt idx="7099">
                  <c:v>41800</c:v>
                </c:pt>
                <c:pt idx="7100">
                  <c:v>41801</c:v>
                </c:pt>
                <c:pt idx="7101">
                  <c:v>41802</c:v>
                </c:pt>
                <c:pt idx="7102">
                  <c:v>41803</c:v>
                </c:pt>
                <c:pt idx="7103">
                  <c:v>41804</c:v>
                </c:pt>
                <c:pt idx="7104">
                  <c:v>41805</c:v>
                </c:pt>
                <c:pt idx="7105">
                  <c:v>41806</c:v>
                </c:pt>
                <c:pt idx="7106">
                  <c:v>41807</c:v>
                </c:pt>
                <c:pt idx="7107">
                  <c:v>41808</c:v>
                </c:pt>
                <c:pt idx="7108">
                  <c:v>41809</c:v>
                </c:pt>
                <c:pt idx="7109">
                  <c:v>41810</c:v>
                </c:pt>
                <c:pt idx="7110">
                  <c:v>41811</c:v>
                </c:pt>
                <c:pt idx="7111">
                  <c:v>41812</c:v>
                </c:pt>
                <c:pt idx="7112">
                  <c:v>41813</c:v>
                </c:pt>
                <c:pt idx="7113">
                  <c:v>41814</c:v>
                </c:pt>
                <c:pt idx="7114">
                  <c:v>41815</c:v>
                </c:pt>
                <c:pt idx="7115">
                  <c:v>41816</c:v>
                </c:pt>
                <c:pt idx="7116">
                  <c:v>41817</c:v>
                </c:pt>
                <c:pt idx="7117">
                  <c:v>41818</c:v>
                </c:pt>
                <c:pt idx="7118">
                  <c:v>41819</c:v>
                </c:pt>
                <c:pt idx="7119">
                  <c:v>41820</c:v>
                </c:pt>
                <c:pt idx="7120">
                  <c:v>41821</c:v>
                </c:pt>
                <c:pt idx="7121">
                  <c:v>41822</c:v>
                </c:pt>
                <c:pt idx="7122">
                  <c:v>41823</c:v>
                </c:pt>
                <c:pt idx="7123">
                  <c:v>41824</c:v>
                </c:pt>
                <c:pt idx="7124">
                  <c:v>41825</c:v>
                </c:pt>
                <c:pt idx="7125">
                  <c:v>41826</c:v>
                </c:pt>
                <c:pt idx="7126">
                  <c:v>41827</c:v>
                </c:pt>
                <c:pt idx="7127">
                  <c:v>41828</c:v>
                </c:pt>
                <c:pt idx="7128">
                  <c:v>41829</c:v>
                </c:pt>
                <c:pt idx="7129">
                  <c:v>41830</c:v>
                </c:pt>
                <c:pt idx="7130">
                  <c:v>41831</c:v>
                </c:pt>
                <c:pt idx="7131">
                  <c:v>41832</c:v>
                </c:pt>
                <c:pt idx="7132">
                  <c:v>41833</c:v>
                </c:pt>
                <c:pt idx="7133">
                  <c:v>41834</c:v>
                </c:pt>
                <c:pt idx="7134">
                  <c:v>41835</c:v>
                </c:pt>
                <c:pt idx="7135">
                  <c:v>41836</c:v>
                </c:pt>
                <c:pt idx="7136">
                  <c:v>41837</c:v>
                </c:pt>
                <c:pt idx="7137">
                  <c:v>41838</c:v>
                </c:pt>
                <c:pt idx="7138">
                  <c:v>41839</c:v>
                </c:pt>
                <c:pt idx="7139">
                  <c:v>41840</c:v>
                </c:pt>
                <c:pt idx="7140">
                  <c:v>41841</c:v>
                </c:pt>
                <c:pt idx="7141">
                  <c:v>41842</c:v>
                </c:pt>
                <c:pt idx="7142">
                  <c:v>41843</c:v>
                </c:pt>
                <c:pt idx="7143">
                  <c:v>41844</c:v>
                </c:pt>
                <c:pt idx="7144">
                  <c:v>41845</c:v>
                </c:pt>
                <c:pt idx="7145">
                  <c:v>41846</c:v>
                </c:pt>
                <c:pt idx="7146">
                  <c:v>41847</c:v>
                </c:pt>
                <c:pt idx="7147">
                  <c:v>41848</c:v>
                </c:pt>
                <c:pt idx="7148">
                  <c:v>41849</c:v>
                </c:pt>
                <c:pt idx="7149">
                  <c:v>41850</c:v>
                </c:pt>
                <c:pt idx="7150">
                  <c:v>41851</c:v>
                </c:pt>
                <c:pt idx="7151">
                  <c:v>41852</c:v>
                </c:pt>
                <c:pt idx="7152">
                  <c:v>41853</c:v>
                </c:pt>
                <c:pt idx="7153">
                  <c:v>41854</c:v>
                </c:pt>
                <c:pt idx="7154">
                  <c:v>41855</c:v>
                </c:pt>
                <c:pt idx="7155">
                  <c:v>41856</c:v>
                </c:pt>
                <c:pt idx="7156">
                  <c:v>41857</c:v>
                </c:pt>
                <c:pt idx="7157">
                  <c:v>41858</c:v>
                </c:pt>
                <c:pt idx="7158">
                  <c:v>41859</c:v>
                </c:pt>
                <c:pt idx="7159">
                  <c:v>41860</c:v>
                </c:pt>
                <c:pt idx="7160">
                  <c:v>41861</c:v>
                </c:pt>
                <c:pt idx="7161">
                  <c:v>41862</c:v>
                </c:pt>
                <c:pt idx="7162">
                  <c:v>41863</c:v>
                </c:pt>
                <c:pt idx="7163">
                  <c:v>41864</c:v>
                </c:pt>
                <c:pt idx="7164">
                  <c:v>41865</c:v>
                </c:pt>
                <c:pt idx="7165">
                  <c:v>41866</c:v>
                </c:pt>
                <c:pt idx="7166">
                  <c:v>41867</c:v>
                </c:pt>
                <c:pt idx="7167">
                  <c:v>41868</c:v>
                </c:pt>
                <c:pt idx="7168">
                  <c:v>41869</c:v>
                </c:pt>
                <c:pt idx="7169">
                  <c:v>41870</c:v>
                </c:pt>
                <c:pt idx="7170">
                  <c:v>41871</c:v>
                </c:pt>
                <c:pt idx="7171">
                  <c:v>41872</c:v>
                </c:pt>
                <c:pt idx="7172">
                  <c:v>41873</c:v>
                </c:pt>
                <c:pt idx="7173">
                  <c:v>41874</c:v>
                </c:pt>
                <c:pt idx="7174">
                  <c:v>41875</c:v>
                </c:pt>
                <c:pt idx="7175">
                  <c:v>41876</c:v>
                </c:pt>
                <c:pt idx="7176">
                  <c:v>41877</c:v>
                </c:pt>
                <c:pt idx="7177">
                  <c:v>41878</c:v>
                </c:pt>
                <c:pt idx="7178">
                  <c:v>41879</c:v>
                </c:pt>
                <c:pt idx="7179">
                  <c:v>41880</c:v>
                </c:pt>
                <c:pt idx="7180">
                  <c:v>41881</c:v>
                </c:pt>
                <c:pt idx="7181">
                  <c:v>41882</c:v>
                </c:pt>
                <c:pt idx="7182">
                  <c:v>41883</c:v>
                </c:pt>
                <c:pt idx="7183">
                  <c:v>41884</c:v>
                </c:pt>
                <c:pt idx="7184">
                  <c:v>41885</c:v>
                </c:pt>
                <c:pt idx="7185">
                  <c:v>41886</c:v>
                </c:pt>
                <c:pt idx="7186">
                  <c:v>41887</c:v>
                </c:pt>
                <c:pt idx="7187">
                  <c:v>41888</c:v>
                </c:pt>
                <c:pt idx="7188">
                  <c:v>41889</c:v>
                </c:pt>
                <c:pt idx="7189">
                  <c:v>41890</c:v>
                </c:pt>
                <c:pt idx="7190">
                  <c:v>41891</c:v>
                </c:pt>
                <c:pt idx="7191">
                  <c:v>41892</c:v>
                </c:pt>
                <c:pt idx="7192">
                  <c:v>41893</c:v>
                </c:pt>
                <c:pt idx="7193">
                  <c:v>41894</c:v>
                </c:pt>
                <c:pt idx="7194">
                  <c:v>41895</c:v>
                </c:pt>
                <c:pt idx="7195">
                  <c:v>41896</c:v>
                </c:pt>
                <c:pt idx="7196">
                  <c:v>41897</c:v>
                </c:pt>
                <c:pt idx="7197">
                  <c:v>41898</c:v>
                </c:pt>
                <c:pt idx="7198">
                  <c:v>41899</c:v>
                </c:pt>
                <c:pt idx="7199">
                  <c:v>41900</c:v>
                </c:pt>
                <c:pt idx="7200">
                  <c:v>41901</c:v>
                </c:pt>
                <c:pt idx="7201">
                  <c:v>41902</c:v>
                </c:pt>
                <c:pt idx="7202">
                  <c:v>41903</c:v>
                </c:pt>
                <c:pt idx="7203">
                  <c:v>41904</c:v>
                </c:pt>
                <c:pt idx="7204">
                  <c:v>41905</c:v>
                </c:pt>
                <c:pt idx="7205">
                  <c:v>41906</c:v>
                </c:pt>
                <c:pt idx="7206">
                  <c:v>41907</c:v>
                </c:pt>
                <c:pt idx="7207">
                  <c:v>41908</c:v>
                </c:pt>
                <c:pt idx="7208">
                  <c:v>41909</c:v>
                </c:pt>
                <c:pt idx="7209">
                  <c:v>41910</c:v>
                </c:pt>
                <c:pt idx="7210">
                  <c:v>41911</c:v>
                </c:pt>
                <c:pt idx="7211">
                  <c:v>41912</c:v>
                </c:pt>
                <c:pt idx="7212">
                  <c:v>41913</c:v>
                </c:pt>
                <c:pt idx="7213">
                  <c:v>41914</c:v>
                </c:pt>
                <c:pt idx="7214">
                  <c:v>41915</c:v>
                </c:pt>
                <c:pt idx="7215">
                  <c:v>41916</c:v>
                </c:pt>
                <c:pt idx="7216">
                  <c:v>41917</c:v>
                </c:pt>
                <c:pt idx="7217">
                  <c:v>41918</c:v>
                </c:pt>
                <c:pt idx="7218">
                  <c:v>41919</c:v>
                </c:pt>
                <c:pt idx="7219">
                  <c:v>41920</c:v>
                </c:pt>
                <c:pt idx="7220">
                  <c:v>41921</c:v>
                </c:pt>
                <c:pt idx="7221">
                  <c:v>41922</c:v>
                </c:pt>
                <c:pt idx="7222">
                  <c:v>41923</c:v>
                </c:pt>
                <c:pt idx="7223">
                  <c:v>41924</c:v>
                </c:pt>
                <c:pt idx="7224">
                  <c:v>41925</c:v>
                </c:pt>
                <c:pt idx="7225">
                  <c:v>41926</c:v>
                </c:pt>
                <c:pt idx="7226">
                  <c:v>41927</c:v>
                </c:pt>
                <c:pt idx="7227">
                  <c:v>41928</c:v>
                </c:pt>
                <c:pt idx="7228">
                  <c:v>41929</c:v>
                </c:pt>
                <c:pt idx="7229">
                  <c:v>41930</c:v>
                </c:pt>
                <c:pt idx="7230">
                  <c:v>41931</c:v>
                </c:pt>
                <c:pt idx="7231">
                  <c:v>41932</c:v>
                </c:pt>
                <c:pt idx="7232">
                  <c:v>41933</c:v>
                </c:pt>
                <c:pt idx="7233">
                  <c:v>41934</c:v>
                </c:pt>
                <c:pt idx="7234">
                  <c:v>41935</c:v>
                </c:pt>
                <c:pt idx="7235">
                  <c:v>41936</c:v>
                </c:pt>
                <c:pt idx="7236">
                  <c:v>41937</c:v>
                </c:pt>
                <c:pt idx="7237">
                  <c:v>41938</c:v>
                </c:pt>
                <c:pt idx="7238">
                  <c:v>41939</c:v>
                </c:pt>
                <c:pt idx="7239">
                  <c:v>41940</c:v>
                </c:pt>
                <c:pt idx="7240">
                  <c:v>41941</c:v>
                </c:pt>
                <c:pt idx="7241">
                  <c:v>41942</c:v>
                </c:pt>
                <c:pt idx="7242">
                  <c:v>41943</c:v>
                </c:pt>
                <c:pt idx="7243">
                  <c:v>41944</c:v>
                </c:pt>
                <c:pt idx="7244">
                  <c:v>41945</c:v>
                </c:pt>
                <c:pt idx="7245">
                  <c:v>41946</c:v>
                </c:pt>
                <c:pt idx="7246">
                  <c:v>41947</c:v>
                </c:pt>
                <c:pt idx="7247">
                  <c:v>41948</c:v>
                </c:pt>
                <c:pt idx="7248">
                  <c:v>41949</c:v>
                </c:pt>
                <c:pt idx="7249">
                  <c:v>41950</c:v>
                </c:pt>
                <c:pt idx="7250">
                  <c:v>41951</c:v>
                </c:pt>
                <c:pt idx="7251">
                  <c:v>41952</c:v>
                </c:pt>
                <c:pt idx="7252">
                  <c:v>41953</c:v>
                </c:pt>
                <c:pt idx="7253">
                  <c:v>41954</c:v>
                </c:pt>
                <c:pt idx="7254">
                  <c:v>41955</c:v>
                </c:pt>
                <c:pt idx="7255">
                  <c:v>41956</c:v>
                </c:pt>
                <c:pt idx="7256">
                  <c:v>41957</c:v>
                </c:pt>
                <c:pt idx="7257">
                  <c:v>41958</c:v>
                </c:pt>
                <c:pt idx="7258">
                  <c:v>41959</c:v>
                </c:pt>
                <c:pt idx="7259">
                  <c:v>41960</c:v>
                </c:pt>
                <c:pt idx="7260">
                  <c:v>41961</c:v>
                </c:pt>
                <c:pt idx="7261">
                  <c:v>41962</c:v>
                </c:pt>
                <c:pt idx="7262">
                  <c:v>41963</c:v>
                </c:pt>
                <c:pt idx="7263">
                  <c:v>41964</c:v>
                </c:pt>
                <c:pt idx="7264">
                  <c:v>41965</c:v>
                </c:pt>
                <c:pt idx="7265">
                  <c:v>41966</c:v>
                </c:pt>
                <c:pt idx="7266">
                  <c:v>41967</c:v>
                </c:pt>
                <c:pt idx="7267">
                  <c:v>41968</c:v>
                </c:pt>
                <c:pt idx="7268">
                  <c:v>41969</c:v>
                </c:pt>
                <c:pt idx="7269">
                  <c:v>41970</c:v>
                </c:pt>
                <c:pt idx="7270">
                  <c:v>41971</c:v>
                </c:pt>
                <c:pt idx="7271">
                  <c:v>41972</c:v>
                </c:pt>
                <c:pt idx="7272">
                  <c:v>41973</c:v>
                </c:pt>
                <c:pt idx="7273">
                  <c:v>41974</c:v>
                </c:pt>
                <c:pt idx="7274">
                  <c:v>41975</c:v>
                </c:pt>
                <c:pt idx="7275">
                  <c:v>41976</c:v>
                </c:pt>
                <c:pt idx="7276">
                  <c:v>41977</c:v>
                </c:pt>
                <c:pt idx="7277">
                  <c:v>41978</c:v>
                </c:pt>
                <c:pt idx="7278">
                  <c:v>41979</c:v>
                </c:pt>
                <c:pt idx="7279">
                  <c:v>41980</c:v>
                </c:pt>
                <c:pt idx="7280">
                  <c:v>41981</c:v>
                </c:pt>
                <c:pt idx="7281">
                  <c:v>41982</c:v>
                </c:pt>
                <c:pt idx="7282">
                  <c:v>41983</c:v>
                </c:pt>
                <c:pt idx="7283">
                  <c:v>41984</c:v>
                </c:pt>
                <c:pt idx="7284">
                  <c:v>41985</c:v>
                </c:pt>
                <c:pt idx="7285">
                  <c:v>41986</c:v>
                </c:pt>
                <c:pt idx="7286">
                  <c:v>41987</c:v>
                </c:pt>
                <c:pt idx="7287">
                  <c:v>41988</c:v>
                </c:pt>
                <c:pt idx="7288">
                  <c:v>41989</c:v>
                </c:pt>
                <c:pt idx="7289">
                  <c:v>41990</c:v>
                </c:pt>
                <c:pt idx="7290">
                  <c:v>41991</c:v>
                </c:pt>
                <c:pt idx="7291">
                  <c:v>41992</c:v>
                </c:pt>
                <c:pt idx="7292">
                  <c:v>41993</c:v>
                </c:pt>
                <c:pt idx="7293">
                  <c:v>41994</c:v>
                </c:pt>
                <c:pt idx="7294">
                  <c:v>41995</c:v>
                </c:pt>
                <c:pt idx="7295">
                  <c:v>41996</c:v>
                </c:pt>
                <c:pt idx="7296">
                  <c:v>41997</c:v>
                </c:pt>
                <c:pt idx="7297">
                  <c:v>41998</c:v>
                </c:pt>
                <c:pt idx="7298">
                  <c:v>41999</c:v>
                </c:pt>
                <c:pt idx="7299">
                  <c:v>42000</c:v>
                </c:pt>
                <c:pt idx="7300">
                  <c:v>42001</c:v>
                </c:pt>
                <c:pt idx="7301">
                  <c:v>42002</c:v>
                </c:pt>
                <c:pt idx="7302">
                  <c:v>42003</c:v>
                </c:pt>
                <c:pt idx="7303">
                  <c:v>42004</c:v>
                </c:pt>
                <c:pt idx="7304">
                  <c:v>42005</c:v>
                </c:pt>
                <c:pt idx="7305">
                  <c:v>42006</c:v>
                </c:pt>
                <c:pt idx="7306">
                  <c:v>42007</c:v>
                </c:pt>
                <c:pt idx="7307">
                  <c:v>42008</c:v>
                </c:pt>
                <c:pt idx="7308">
                  <c:v>42009</c:v>
                </c:pt>
                <c:pt idx="7309">
                  <c:v>42010</c:v>
                </c:pt>
                <c:pt idx="7310">
                  <c:v>42011</c:v>
                </c:pt>
                <c:pt idx="7311">
                  <c:v>42012</c:v>
                </c:pt>
                <c:pt idx="7312">
                  <c:v>42013</c:v>
                </c:pt>
                <c:pt idx="7313">
                  <c:v>42014</c:v>
                </c:pt>
                <c:pt idx="7314">
                  <c:v>42015</c:v>
                </c:pt>
                <c:pt idx="7315">
                  <c:v>42016</c:v>
                </c:pt>
                <c:pt idx="7316">
                  <c:v>42017</c:v>
                </c:pt>
                <c:pt idx="7317">
                  <c:v>42018</c:v>
                </c:pt>
                <c:pt idx="7318">
                  <c:v>42019</c:v>
                </c:pt>
                <c:pt idx="7319">
                  <c:v>42020</c:v>
                </c:pt>
                <c:pt idx="7320">
                  <c:v>42021</c:v>
                </c:pt>
                <c:pt idx="7321">
                  <c:v>42022</c:v>
                </c:pt>
                <c:pt idx="7322">
                  <c:v>42023</c:v>
                </c:pt>
                <c:pt idx="7323">
                  <c:v>42024</c:v>
                </c:pt>
                <c:pt idx="7324">
                  <c:v>42025</c:v>
                </c:pt>
                <c:pt idx="7325">
                  <c:v>42026</c:v>
                </c:pt>
                <c:pt idx="7326">
                  <c:v>42027</c:v>
                </c:pt>
                <c:pt idx="7327">
                  <c:v>42028</c:v>
                </c:pt>
                <c:pt idx="7328">
                  <c:v>42029</c:v>
                </c:pt>
                <c:pt idx="7329">
                  <c:v>42030</c:v>
                </c:pt>
                <c:pt idx="7330">
                  <c:v>42031</c:v>
                </c:pt>
                <c:pt idx="7331">
                  <c:v>42032</c:v>
                </c:pt>
                <c:pt idx="7332">
                  <c:v>42033</c:v>
                </c:pt>
                <c:pt idx="7333">
                  <c:v>42034</c:v>
                </c:pt>
                <c:pt idx="7334">
                  <c:v>42035</c:v>
                </c:pt>
                <c:pt idx="7335">
                  <c:v>42036</c:v>
                </c:pt>
                <c:pt idx="7336">
                  <c:v>42037</c:v>
                </c:pt>
                <c:pt idx="7337">
                  <c:v>42038</c:v>
                </c:pt>
                <c:pt idx="7338">
                  <c:v>42039</c:v>
                </c:pt>
                <c:pt idx="7339">
                  <c:v>42040</c:v>
                </c:pt>
                <c:pt idx="7340">
                  <c:v>42041</c:v>
                </c:pt>
                <c:pt idx="7341">
                  <c:v>42042</c:v>
                </c:pt>
                <c:pt idx="7342">
                  <c:v>42043</c:v>
                </c:pt>
                <c:pt idx="7343">
                  <c:v>42044</c:v>
                </c:pt>
                <c:pt idx="7344">
                  <c:v>42045</c:v>
                </c:pt>
                <c:pt idx="7345">
                  <c:v>42046</c:v>
                </c:pt>
                <c:pt idx="7346">
                  <c:v>42047</c:v>
                </c:pt>
                <c:pt idx="7347">
                  <c:v>42048</c:v>
                </c:pt>
                <c:pt idx="7348">
                  <c:v>42049</c:v>
                </c:pt>
                <c:pt idx="7349">
                  <c:v>42050</c:v>
                </c:pt>
                <c:pt idx="7350">
                  <c:v>42051</c:v>
                </c:pt>
                <c:pt idx="7351">
                  <c:v>42052</c:v>
                </c:pt>
                <c:pt idx="7352">
                  <c:v>42053</c:v>
                </c:pt>
                <c:pt idx="7353">
                  <c:v>42054</c:v>
                </c:pt>
                <c:pt idx="7354">
                  <c:v>42055</c:v>
                </c:pt>
                <c:pt idx="7355">
                  <c:v>42056</c:v>
                </c:pt>
                <c:pt idx="7356">
                  <c:v>42057</c:v>
                </c:pt>
                <c:pt idx="7357">
                  <c:v>42058</c:v>
                </c:pt>
                <c:pt idx="7358">
                  <c:v>42059</c:v>
                </c:pt>
                <c:pt idx="7359">
                  <c:v>42060</c:v>
                </c:pt>
                <c:pt idx="7360">
                  <c:v>42061</c:v>
                </c:pt>
                <c:pt idx="7361">
                  <c:v>42062</c:v>
                </c:pt>
                <c:pt idx="7362">
                  <c:v>42063</c:v>
                </c:pt>
                <c:pt idx="7363">
                  <c:v>42064</c:v>
                </c:pt>
                <c:pt idx="7364">
                  <c:v>42065</c:v>
                </c:pt>
                <c:pt idx="7365">
                  <c:v>42066</c:v>
                </c:pt>
                <c:pt idx="7366">
                  <c:v>42067</c:v>
                </c:pt>
                <c:pt idx="7367">
                  <c:v>42068</c:v>
                </c:pt>
                <c:pt idx="7368">
                  <c:v>42069</c:v>
                </c:pt>
                <c:pt idx="7369">
                  <c:v>42070</c:v>
                </c:pt>
                <c:pt idx="7370">
                  <c:v>42071</c:v>
                </c:pt>
                <c:pt idx="7371">
                  <c:v>42072</c:v>
                </c:pt>
                <c:pt idx="7372">
                  <c:v>42073</c:v>
                </c:pt>
                <c:pt idx="7373">
                  <c:v>42074</c:v>
                </c:pt>
                <c:pt idx="7374">
                  <c:v>42075</c:v>
                </c:pt>
                <c:pt idx="7375">
                  <c:v>42076</c:v>
                </c:pt>
                <c:pt idx="7376">
                  <c:v>42077</c:v>
                </c:pt>
                <c:pt idx="7377">
                  <c:v>42078</c:v>
                </c:pt>
                <c:pt idx="7378">
                  <c:v>42079</c:v>
                </c:pt>
                <c:pt idx="7379">
                  <c:v>42080</c:v>
                </c:pt>
                <c:pt idx="7380">
                  <c:v>42081</c:v>
                </c:pt>
                <c:pt idx="7381">
                  <c:v>42082</c:v>
                </c:pt>
                <c:pt idx="7382">
                  <c:v>42083</c:v>
                </c:pt>
                <c:pt idx="7383">
                  <c:v>42084</c:v>
                </c:pt>
                <c:pt idx="7384">
                  <c:v>42085</c:v>
                </c:pt>
                <c:pt idx="7385">
                  <c:v>42086</c:v>
                </c:pt>
                <c:pt idx="7386">
                  <c:v>42087</c:v>
                </c:pt>
                <c:pt idx="7387">
                  <c:v>42088</c:v>
                </c:pt>
                <c:pt idx="7388">
                  <c:v>42089</c:v>
                </c:pt>
                <c:pt idx="7389">
                  <c:v>42090</c:v>
                </c:pt>
                <c:pt idx="7390">
                  <c:v>42091</c:v>
                </c:pt>
                <c:pt idx="7391">
                  <c:v>42092</c:v>
                </c:pt>
                <c:pt idx="7392">
                  <c:v>42093</c:v>
                </c:pt>
                <c:pt idx="7393">
                  <c:v>42094</c:v>
                </c:pt>
                <c:pt idx="7394">
                  <c:v>42095</c:v>
                </c:pt>
                <c:pt idx="7395">
                  <c:v>42096</c:v>
                </c:pt>
                <c:pt idx="7396">
                  <c:v>42097</c:v>
                </c:pt>
                <c:pt idx="7397">
                  <c:v>42098</c:v>
                </c:pt>
                <c:pt idx="7398">
                  <c:v>42099</c:v>
                </c:pt>
                <c:pt idx="7399">
                  <c:v>42100</c:v>
                </c:pt>
                <c:pt idx="7400">
                  <c:v>42101</c:v>
                </c:pt>
                <c:pt idx="7401">
                  <c:v>42102</c:v>
                </c:pt>
                <c:pt idx="7402">
                  <c:v>42103</c:v>
                </c:pt>
                <c:pt idx="7403">
                  <c:v>42104</c:v>
                </c:pt>
                <c:pt idx="7404">
                  <c:v>42105</c:v>
                </c:pt>
                <c:pt idx="7405">
                  <c:v>42106</c:v>
                </c:pt>
                <c:pt idx="7406">
                  <c:v>42107</c:v>
                </c:pt>
                <c:pt idx="7407">
                  <c:v>42108</c:v>
                </c:pt>
                <c:pt idx="7408">
                  <c:v>42109</c:v>
                </c:pt>
                <c:pt idx="7409">
                  <c:v>42110</c:v>
                </c:pt>
                <c:pt idx="7410">
                  <c:v>42111</c:v>
                </c:pt>
                <c:pt idx="7411">
                  <c:v>42112</c:v>
                </c:pt>
                <c:pt idx="7412">
                  <c:v>42113</c:v>
                </c:pt>
                <c:pt idx="7413">
                  <c:v>42114</c:v>
                </c:pt>
                <c:pt idx="7414">
                  <c:v>42115</c:v>
                </c:pt>
                <c:pt idx="7415">
                  <c:v>42116</c:v>
                </c:pt>
                <c:pt idx="7416">
                  <c:v>42117</c:v>
                </c:pt>
                <c:pt idx="7417">
                  <c:v>42118</c:v>
                </c:pt>
                <c:pt idx="7418">
                  <c:v>42119</c:v>
                </c:pt>
                <c:pt idx="7419">
                  <c:v>42120</c:v>
                </c:pt>
                <c:pt idx="7420">
                  <c:v>42121</c:v>
                </c:pt>
                <c:pt idx="7421">
                  <c:v>42122</c:v>
                </c:pt>
                <c:pt idx="7422">
                  <c:v>42123</c:v>
                </c:pt>
                <c:pt idx="7423">
                  <c:v>42124</c:v>
                </c:pt>
                <c:pt idx="7424">
                  <c:v>42125</c:v>
                </c:pt>
                <c:pt idx="7425">
                  <c:v>42126</c:v>
                </c:pt>
                <c:pt idx="7426">
                  <c:v>42127</c:v>
                </c:pt>
                <c:pt idx="7427">
                  <c:v>42128</c:v>
                </c:pt>
                <c:pt idx="7428">
                  <c:v>42129</c:v>
                </c:pt>
                <c:pt idx="7429">
                  <c:v>42130</c:v>
                </c:pt>
                <c:pt idx="7430">
                  <c:v>42131</c:v>
                </c:pt>
                <c:pt idx="7431">
                  <c:v>42132</c:v>
                </c:pt>
                <c:pt idx="7432">
                  <c:v>42133</c:v>
                </c:pt>
                <c:pt idx="7433">
                  <c:v>42134</c:v>
                </c:pt>
                <c:pt idx="7434">
                  <c:v>42135</c:v>
                </c:pt>
                <c:pt idx="7435">
                  <c:v>42136</c:v>
                </c:pt>
                <c:pt idx="7436">
                  <c:v>42137</c:v>
                </c:pt>
                <c:pt idx="7437">
                  <c:v>42138</c:v>
                </c:pt>
                <c:pt idx="7438">
                  <c:v>42139</c:v>
                </c:pt>
                <c:pt idx="7439">
                  <c:v>42140</c:v>
                </c:pt>
                <c:pt idx="7440">
                  <c:v>42141</c:v>
                </c:pt>
                <c:pt idx="7441">
                  <c:v>42142</c:v>
                </c:pt>
                <c:pt idx="7442">
                  <c:v>42143</c:v>
                </c:pt>
                <c:pt idx="7443">
                  <c:v>42144</c:v>
                </c:pt>
                <c:pt idx="7444">
                  <c:v>42145</c:v>
                </c:pt>
                <c:pt idx="7445">
                  <c:v>42146</c:v>
                </c:pt>
                <c:pt idx="7446">
                  <c:v>42147</c:v>
                </c:pt>
                <c:pt idx="7447">
                  <c:v>42148</c:v>
                </c:pt>
                <c:pt idx="7448">
                  <c:v>42149</c:v>
                </c:pt>
                <c:pt idx="7449">
                  <c:v>42150</c:v>
                </c:pt>
                <c:pt idx="7450">
                  <c:v>42151</c:v>
                </c:pt>
                <c:pt idx="7451">
                  <c:v>42152</c:v>
                </c:pt>
                <c:pt idx="7452">
                  <c:v>42153</c:v>
                </c:pt>
                <c:pt idx="7453">
                  <c:v>42154</c:v>
                </c:pt>
                <c:pt idx="7454">
                  <c:v>42155</c:v>
                </c:pt>
                <c:pt idx="7455">
                  <c:v>42156</c:v>
                </c:pt>
                <c:pt idx="7456">
                  <c:v>42157</c:v>
                </c:pt>
                <c:pt idx="7457">
                  <c:v>42158</c:v>
                </c:pt>
                <c:pt idx="7458">
                  <c:v>42159</c:v>
                </c:pt>
                <c:pt idx="7459">
                  <c:v>42160</c:v>
                </c:pt>
                <c:pt idx="7460">
                  <c:v>42161</c:v>
                </c:pt>
                <c:pt idx="7461">
                  <c:v>42162</c:v>
                </c:pt>
                <c:pt idx="7462">
                  <c:v>42163</c:v>
                </c:pt>
                <c:pt idx="7463">
                  <c:v>42164</c:v>
                </c:pt>
                <c:pt idx="7464">
                  <c:v>42165</c:v>
                </c:pt>
                <c:pt idx="7465">
                  <c:v>42166</c:v>
                </c:pt>
                <c:pt idx="7466">
                  <c:v>42167</c:v>
                </c:pt>
                <c:pt idx="7467">
                  <c:v>42168</c:v>
                </c:pt>
                <c:pt idx="7468">
                  <c:v>42169</c:v>
                </c:pt>
                <c:pt idx="7469">
                  <c:v>42170</c:v>
                </c:pt>
                <c:pt idx="7470">
                  <c:v>42171</c:v>
                </c:pt>
                <c:pt idx="7471">
                  <c:v>42172</c:v>
                </c:pt>
                <c:pt idx="7472">
                  <c:v>42173</c:v>
                </c:pt>
                <c:pt idx="7473">
                  <c:v>42174</c:v>
                </c:pt>
                <c:pt idx="7474">
                  <c:v>42175</c:v>
                </c:pt>
                <c:pt idx="7475">
                  <c:v>42176</c:v>
                </c:pt>
                <c:pt idx="7476">
                  <c:v>42177</c:v>
                </c:pt>
                <c:pt idx="7477">
                  <c:v>42178</c:v>
                </c:pt>
                <c:pt idx="7478">
                  <c:v>42179</c:v>
                </c:pt>
                <c:pt idx="7479">
                  <c:v>42180</c:v>
                </c:pt>
                <c:pt idx="7480">
                  <c:v>42181</c:v>
                </c:pt>
                <c:pt idx="7481">
                  <c:v>42182</c:v>
                </c:pt>
                <c:pt idx="7482">
                  <c:v>42183</c:v>
                </c:pt>
                <c:pt idx="7483">
                  <c:v>42184</c:v>
                </c:pt>
                <c:pt idx="7484">
                  <c:v>42185</c:v>
                </c:pt>
                <c:pt idx="7485">
                  <c:v>42186</c:v>
                </c:pt>
                <c:pt idx="7486">
                  <c:v>42187</c:v>
                </c:pt>
                <c:pt idx="7487">
                  <c:v>42188</c:v>
                </c:pt>
                <c:pt idx="7488">
                  <c:v>42189</c:v>
                </c:pt>
                <c:pt idx="7489">
                  <c:v>42190</c:v>
                </c:pt>
                <c:pt idx="7490">
                  <c:v>42191</c:v>
                </c:pt>
                <c:pt idx="7491">
                  <c:v>42192</c:v>
                </c:pt>
                <c:pt idx="7492">
                  <c:v>42193</c:v>
                </c:pt>
                <c:pt idx="7493">
                  <c:v>42194</c:v>
                </c:pt>
                <c:pt idx="7494">
                  <c:v>42195</c:v>
                </c:pt>
                <c:pt idx="7495">
                  <c:v>42196</c:v>
                </c:pt>
                <c:pt idx="7496">
                  <c:v>42197</c:v>
                </c:pt>
                <c:pt idx="7497">
                  <c:v>42198</c:v>
                </c:pt>
                <c:pt idx="7498">
                  <c:v>42199</c:v>
                </c:pt>
                <c:pt idx="7499">
                  <c:v>42200</c:v>
                </c:pt>
                <c:pt idx="7500">
                  <c:v>42201</c:v>
                </c:pt>
                <c:pt idx="7501">
                  <c:v>42202</c:v>
                </c:pt>
                <c:pt idx="7502">
                  <c:v>42203</c:v>
                </c:pt>
                <c:pt idx="7503">
                  <c:v>42204</c:v>
                </c:pt>
                <c:pt idx="7504">
                  <c:v>42205</c:v>
                </c:pt>
                <c:pt idx="7505">
                  <c:v>42206</c:v>
                </c:pt>
                <c:pt idx="7506">
                  <c:v>42207</c:v>
                </c:pt>
                <c:pt idx="7507">
                  <c:v>42208</c:v>
                </c:pt>
                <c:pt idx="7508">
                  <c:v>42209</c:v>
                </c:pt>
                <c:pt idx="7509">
                  <c:v>42210</c:v>
                </c:pt>
                <c:pt idx="7510">
                  <c:v>42211</c:v>
                </c:pt>
                <c:pt idx="7511">
                  <c:v>42212</c:v>
                </c:pt>
                <c:pt idx="7512">
                  <c:v>42213</c:v>
                </c:pt>
                <c:pt idx="7513">
                  <c:v>42214</c:v>
                </c:pt>
                <c:pt idx="7514">
                  <c:v>42215</c:v>
                </c:pt>
                <c:pt idx="7515">
                  <c:v>42216</c:v>
                </c:pt>
                <c:pt idx="7516">
                  <c:v>42217</c:v>
                </c:pt>
                <c:pt idx="7517">
                  <c:v>42218</c:v>
                </c:pt>
                <c:pt idx="7518">
                  <c:v>42219</c:v>
                </c:pt>
                <c:pt idx="7519">
                  <c:v>42220</c:v>
                </c:pt>
                <c:pt idx="7520">
                  <c:v>42221</c:v>
                </c:pt>
                <c:pt idx="7521">
                  <c:v>42222</c:v>
                </c:pt>
                <c:pt idx="7522">
                  <c:v>42223</c:v>
                </c:pt>
                <c:pt idx="7523">
                  <c:v>42224</c:v>
                </c:pt>
                <c:pt idx="7524">
                  <c:v>42225</c:v>
                </c:pt>
                <c:pt idx="7525">
                  <c:v>42226</c:v>
                </c:pt>
                <c:pt idx="7526">
                  <c:v>42227</c:v>
                </c:pt>
                <c:pt idx="7527">
                  <c:v>42228</c:v>
                </c:pt>
                <c:pt idx="7528">
                  <c:v>42229</c:v>
                </c:pt>
                <c:pt idx="7529">
                  <c:v>42230</c:v>
                </c:pt>
                <c:pt idx="7530">
                  <c:v>42231</c:v>
                </c:pt>
                <c:pt idx="7531">
                  <c:v>42232</c:v>
                </c:pt>
                <c:pt idx="7532">
                  <c:v>42233</c:v>
                </c:pt>
                <c:pt idx="7533">
                  <c:v>42234</c:v>
                </c:pt>
                <c:pt idx="7534">
                  <c:v>42235</c:v>
                </c:pt>
                <c:pt idx="7535">
                  <c:v>42236</c:v>
                </c:pt>
                <c:pt idx="7536">
                  <c:v>42237</c:v>
                </c:pt>
                <c:pt idx="7537">
                  <c:v>42238</c:v>
                </c:pt>
                <c:pt idx="7538">
                  <c:v>42239</c:v>
                </c:pt>
                <c:pt idx="7539">
                  <c:v>42240</c:v>
                </c:pt>
                <c:pt idx="7540">
                  <c:v>42241</c:v>
                </c:pt>
                <c:pt idx="7541">
                  <c:v>42242</c:v>
                </c:pt>
                <c:pt idx="7542">
                  <c:v>42243</c:v>
                </c:pt>
                <c:pt idx="7543">
                  <c:v>42244</c:v>
                </c:pt>
                <c:pt idx="7544">
                  <c:v>42245</c:v>
                </c:pt>
                <c:pt idx="7545">
                  <c:v>42246</c:v>
                </c:pt>
                <c:pt idx="7546">
                  <c:v>42247</c:v>
                </c:pt>
                <c:pt idx="7547">
                  <c:v>42248</c:v>
                </c:pt>
                <c:pt idx="7548">
                  <c:v>42249</c:v>
                </c:pt>
                <c:pt idx="7549">
                  <c:v>42250</c:v>
                </c:pt>
                <c:pt idx="7550">
                  <c:v>42251</c:v>
                </c:pt>
                <c:pt idx="7551">
                  <c:v>42252</c:v>
                </c:pt>
                <c:pt idx="7552">
                  <c:v>42253</c:v>
                </c:pt>
                <c:pt idx="7553">
                  <c:v>42254</c:v>
                </c:pt>
                <c:pt idx="7554">
                  <c:v>42255</c:v>
                </c:pt>
                <c:pt idx="7555">
                  <c:v>42256</c:v>
                </c:pt>
                <c:pt idx="7556">
                  <c:v>42257</c:v>
                </c:pt>
                <c:pt idx="7557">
                  <c:v>42258</c:v>
                </c:pt>
                <c:pt idx="7558">
                  <c:v>42259</c:v>
                </c:pt>
                <c:pt idx="7559">
                  <c:v>42260</c:v>
                </c:pt>
                <c:pt idx="7560">
                  <c:v>42261</c:v>
                </c:pt>
                <c:pt idx="7561">
                  <c:v>42262</c:v>
                </c:pt>
                <c:pt idx="7562">
                  <c:v>42263</c:v>
                </c:pt>
                <c:pt idx="7563">
                  <c:v>42264</c:v>
                </c:pt>
                <c:pt idx="7564">
                  <c:v>42265</c:v>
                </c:pt>
                <c:pt idx="7565">
                  <c:v>42266</c:v>
                </c:pt>
                <c:pt idx="7566">
                  <c:v>42267</c:v>
                </c:pt>
                <c:pt idx="7567">
                  <c:v>42268</c:v>
                </c:pt>
                <c:pt idx="7568">
                  <c:v>42269</c:v>
                </c:pt>
                <c:pt idx="7569">
                  <c:v>42270</c:v>
                </c:pt>
                <c:pt idx="7570">
                  <c:v>42271</c:v>
                </c:pt>
                <c:pt idx="7571">
                  <c:v>42272</c:v>
                </c:pt>
                <c:pt idx="7572">
                  <c:v>42273</c:v>
                </c:pt>
                <c:pt idx="7573">
                  <c:v>42274</c:v>
                </c:pt>
                <c:pt idx="7574">
                  <c:v>42275</c:v>
                </c:pt>
                <c:pt idx="7575">
                  <c:v>42276</c:v>
                </c:pt>
                <c:pt idx="7576">
                  <c:v>42277</c:v>
                </c:pt>
                <c:pt idx="7577">
                  <c:v>42278</c:v>
                </c:pt>
                <c:pt idx="7578">
                  <c:v>42279</c:v>
                </c:pt>
                <c:pt idx="7579">
                  <c:v>42280</c:v>
                </c:pt>
                <c:pt idx="7580">
                  <c:v>42281</c:v>
                </c:pt>
                <c:pt idx="7581">
                  <c:v>42282</c:v>
                </c:pt>
                <c:pt idx="7582">
                  <c:v>42283</c:v>
                </c:pt>
                <c:pt idx="7583">
                  <c:v>42284</c:v>
                </c:pt>
                <c:pt idx="7584">
                  <c:v>42285</c:v>
                </c:pt>
                <c:pt idx="7585">
                  <c:v>42286</c:v>
                </c:pt>
                <c:pt idx="7586">
                  <c:v>42287</c:v>
                </c:pt>
                <c:pt idx="7587">
                  <c:v>42288</c:v>
                </c:pt>
                <c:pt idx="7588">
                  <c:v>42289</c:v>
                </c:pt>
                <c:pt idx="7589">
                  <c:v>42290</c:v>
                </c:pt>
                <c:pt idx="7590">
                  <c:v>42291</c:v>
                </c:pt>
                <c:pt idx="7591">
                  <c:v>42292</c:v>
                </c:pt>
                <c:pt idx="7592">
                  <c:v>42293</c:v>
                </c:pt>
                <c:pt idx="7593">
                  <c:v>42294</c:v>
                </c:pt>
                <c:pt idx="7594">
                  <c:v>42295</c:v>
                </c:pt>
                <c:pt idx="7595">
                  <c:v>42296</c:v>
                </c:pt>
                <c:pt idx="7596">
                  <c:v>42297</c:v>
                </c:pt>
                <c:pt idx="7597">
                  <c:v>42298</c:v>
                </c:pt>
                <c:pt idx="7598">
                  <c:v>42299</c:v>
                </c:pt>
                <c:pt idx="7599">
                  <c:v>42300</c:v>
                </c:pt>
                <c:pt idx="7600">
                  <c:v>42301</c:v>
                </c:pt>
                <c:pt idx="7601">
                  <c:v>42302</c:v>
                </c:pt>
                <c:pt idx="7602">
                  <c:v>42303</c:v>
                </c:pt>
                <c:pt idx="7603">
                  <c:v>42304</c:v>
                </c:pt>
                <c:pt idx="7604">
                  <c:v>42305</c:v>
                </c:pt>
                <c:pt idx="7605">
                  <c:v>42306</c:v>
                </c:pt>
                <c:pt idx="7606">
                  <c:v>42307</c:v>
                </c:pt>
                <c:pt idx="7607">
                  <c:v>42308</c:v>
                </c:pt>
                <c:pt idx="7608">
                  <c:v>42309</c:v>
                </c:pt>
                <c:pt idx="7609">
                  <c:v>42310</c:v>
                </c:pt>
                <c:pt idx="7610">
                  <c:v>42311</c:v>
                </c:pt>
                <c:pt idx="7611">
                  <c:v>42312</c:v>
                </c:pt>
                <c:pt idx="7612">
                  <c:v>42313</c:v>
                </c:pt>
                <c:pt idx="7613">
                  <c:v>42314</c:v>
                </c:pt>
                <c:pt idx="7614">
                  <c:v>42315</c:v>
                </c:pt>
                <c:pt idx="7615">
                  <c:v>42316</c:v>
                </c:pt>
                <c:pt idx="7616">
                  <c:v>42317</c:v>
                </c:pt>
                <c:pt idx="7617">
                  <c:v>42318</c:v>
                </c:pt>
                <c:pt idx="7618">
                  <c:v>42319</c:v>
                </c:pt>
                <c:pt idx="7619">
                  <c:v>42320</c:v>
                </c:pt>
                <c:pt idx="7620">
                  <c:v>42321</c:v>
                </c:pt>
                <c:pt idx="7621">
                  <c:v>42322</c:v>
                </c:pt>
                <c:pt idx="7622">
                  <c:v>42323</c:v>
                </c:pt>
                <c:pt idx="7623">
                  <c:v>42324</c:v>
                </c:pt>
                <c:pt idx="7624">
                  <c:v>42325</c:v>
                </c:pt>
                <c:pt idx="7625">
                  <c:v>42326</c:v>
                </c:pt>
                <c:pt idx="7626">
                  <c:v>42327</c:v>
                </c:pt>
                <c:pt idx="7627">
                  <c:v>42328</c:v>
                </c:pt>
                <c:pt idx="7628">
                  <c:v>42329</c:v>
                </c:pt>
                <c:pt idx="7629">
                  <c:v>42330</c:v>
                </c:pt>
                <c:pt idx="7630">
                  <c:v>42331</c:v>
                </c:pt>
                <c:pt idx="7631">
                  <c:v>42332</c:v>
                </c:pt>
                <c:pt idx="7632">
                  <c:v>42333</c:v>
                </c:pt>
                <c:pt idx="7633">
                  <c:v>42334</c:v>
                </c:pt>
                <c:pt idx="7634">
                  <c:v>42335</c:v>
                </c:pt>
                <c:pt idx="7635">
                  <c:v>42336</c:v>
                </c:pt>
                <c:pt idx="7636">
                  <c:v>42337</c:v>
                </c:pt>
                <c:pt idx="7637">
                  <c:v>42338</c:v>
                </c:pt>
                <c:pt idx="7638">
                  <c:v>42339</c:v>
                </c:pt>
                <c:pt idx="7639">
                  <c:v>42340</c:v>
                </c:pt>
                <c:pt idx="7640">
                  <c:v>42341</c:v>
                </c:pt>
                <c:pt idx="7641">
                  <c:v>42342</c:v>
                </c:pt>
                <c:pt idx="7642">
                  <c:v>42343</c:v>
                </c:pt>
                <c:pt idx="7643">
                  <c:v>42344</c:v>
                </c:pt>
                <c:pt idx="7644">
                  <c:v>42345</c:v>
                </c:pt>
                <c:pt idx="7645">
                  <c:v>42346</c:v>
                </c:pt>
                <c:pt idx="7646">
                  <c:v>42347</c:v>
                </c:pt>
                <c:pt idx="7647">
                  <c:v>42348</c:v>
                </c:pt>
                <c:pt idx="7648">
                  <c:v>42349</c:v>
                </c:pt>
                <c:pt idx="7649">
                  <c:v>42350</c:v>
                </c:pt>
                <c:pt idx="7650">
                  <c:v>42351</c:v>
                </c:pt>
                <c:pt idx="7651">
                  <c:v>42352</c:v>
                </c:pt>
                <c:pt idx="7652">
                  <c:v>42353</c:v>
                </c:pt>
                <c:pt idx="7653">
                  <c:v>42354</c:v>
                </c:pt>
                <c:pt idx="7654">
                  <c:v>42355</c:v>
                </c:pt>
                <c:pt idx="7655">
                  <c:v>42356</c:v>
                </c:pt>
                <c:pt idx="7656">
                  <c:v>42357</c:v>
                </c:pt>
                <c:pt idx="7657">
                  <c:v>42358</c:v>
                </c:pt>
                <c:pt idx="7658">
                  <c:v>42359</c:v>
                </c:pt>
                <c:pt idx="7659">
                  <c:v>42360</c:v>
                </c:pt>
                <c:pt idx="7660">
                  <c:v>42361</c:v>
                </c:pt>
                <c:pt idx="7661">
                  <c:v>42362</c:v>
                </c:pt>
                <c:pt idx="7662">
                  <c:v>42363</c:v>
                </c:pt>
                <c:pt idx="7663">
                  <c:v>42364</c:v>
                </c:pt>
                <c:pt idx="7664">
                  <c:v>42365</c:v>
                </c:pt>
                <c:pt idx="7665">
                  <c:v>42366</c:v>
                </c:pt>
                <c:pt idx="7666">
                  <c:v>42367</c:v>
                </c:pt>
                <c:pt idx="7667">
                  <c:v>42368</c:v>
                </c:pt>
                <c:pt idx="7668">
                  <c:v>42369</c:v>
                </c:pt>
                <c:pt idx="7669">
                  <c:v>42370</c:v>
                </c:pt>
                <c:pt idx="7670">
                  <c:v>42371</c:v>
                </c:pt>
                <c:pt idx="7671">
                  <c:v>42372</c:v>
                </c:pt>
                <c:pt idx="7672">
                  <c:v>42373</c:v>
                </c:pt>
                <c:pt idx="7673">
                  <c:v>42374</c:v>
                </c:pt>
                <c:pt idx="7674">
                  <c:v>42375</c:v>
                </c:pt>
                <c:pt idx="7675">
                  <c:v>42376</c:v>
                </c:pt>
                <c:pt idx="7676">
                  <c:v>42377</c:v>
                </c:pt>
                <c:pt idx="7677">
                  <c:v>42378</c:v>
                </c:pt>
                <c:pt idx="7678">
                  <c:v>42379</c:v>
                </c:pt>
                <c:pt idx="7679">
                  <c:v>42380</c:v>
                </c:pt>
                <c:pt idx="7680">
                  <c:v>42381</c:v>
                </c:pt>
                <c:pt idx="7681">
                  <c:v>42382</c:v>
                </c:pt>
                <c:pt idx="7682">
                  <c:v>42383</c:v>
                </c:pt>
                <c:pt idx="7683">
                  <c:v>42384</c:v>
                </c:pt>
                <c:pt idx="7684">
                  <c:v>42385</c:v>
                </c:pt>
                <c:pt idx="7685">
                  <c:v>42386</c:v>
                </c:pt>
                <c:pt idx="7686">
                  <c:v>42387</c:v>
                </c:pt>
                <c:pt idx="7687">
                  <c:v>42388</c:v>
                </c:pt>
                <c:pt idx="7688">
                  <c:v>42389</c:v>
                </c:pt>
                <c:pt idx="7689">
                  <c:v>42390</c:v>
                </c:pt>
                <c:pt idx="7690">
                  <c:v>42391</c:v>
                </c:pt>
                <c:pt idx="7691">
                  <c:v>42392</c:v>
                </c:pt>
                <c:pt idx="7692">
                  <c:v>42393</c:v>
                </c:pt>
                <c:pt idx="7693">
                  <c:v>42394</c:v>
                </c:pt>
                <c:pt idx="7694">
                  <c:v>42395</c:v>
                </c:pt>
                <c:pt idx="7695">
                  <c:v>42396</c:v>
                </c:pt>
                <c:pt idx="7696">
                  <c:v>42397</c:v>
                </c:pt>
                <c:pt idx="7697">
                  <c:v>42398</c:v>
                </c:pt>
                <c:pt idx="7698">
                  <c:v>42399</c:v>
                </c:pt>
                <c:pt idx="7699">
                  <c:v>42400</c:v>
                </c:pt>
                <c:pt idx="7700">
                  <c:v>42401</c:v>
                </c:pt>
                <c:pt idx="7701">
                  <c:v>42402</c:v>
                </c:pt>
                <c:pt idx="7702">
                  <c:v>42403</c:v>
                </c:pt>
                <c:pt idx="7703">
                  <c:v>42404</c:v>
                </c:pt>
                <c:pt idx="7704">
                  <c:v>42405</c:v>
                </c:pt>
                <c:pt idx="7705">
                  <c:v>42406</c:v>
                </c:pt>
                <c:pt idx="7706">
                  <c:v>42407</c:v>
                </c:pt>
                <c:pt idx="7707">
                  <c:v>42408</c:v>
                </c:pt>
                <c:pt idx="7708">
                  <c:v>42409</c:v>
                </c:pt>
                <c:pt idx="7709">
                  <c:v>42410</c:v>
                </c:pt>
                <c:pt idx="7710">
                  <c:v>42411</c:v>
                </c:pt>
                <c:pt idx="7711">
                  <c:v>42412</c:v>
                </c:pt>
                <c:pt idx="7712">
                  <c:v>42413</c:v>
                </c:pt>
                <c:pt idx="7713">
                  <c:v>42414</c:v>
                </c:pt>
                <c:pt idx="7714">
                  <c:v>42415</c:v>
                </c:pt>
                <c:pt idx="7715">
                  <c:v>42416</c:v>
                </c:pt>
                <c:pt idx="7716">
                  <c:v>42417</c:v>
                </c:pt>
                <c:pt idx="7717">
                  <c:v>42418</c:v>
                </c:pt>
                <c:pt idx="7718">
                  <c:v>42419</c:v>
                </c:pt>
                <c:pt idx="7719">
                  <c:v>42420</c:v>
                </c:pt>
                <c:pt idx="7720">
                  <c:v>42421</c:v>
                </c:pt>
                <c:pt idx="7721">
                  <c:v>42422</c:v>
                </c:pt>
                <c:pt idx="7722">
                  <c:v>42423</c:v>
                </c:pt>
                <c:pt idx="7723">
                  <c:v>42424</c:v>
                </c:pt>
                <c:pt idx="7724">
                  <c:v>42425</c:v>
                </c:pt>
                <c:pt idx="7725">
                  <c:v>42426</c:v>
                </c:pt>
                <c:pt idx="7726">
                  <c:v>42427</c:v>
                </c:pt>
                <c:pt idx="7727">
                  <c:v>42428</c:v>
                </c:pt>
                <c:pt idx="7728">
                  <c:v>42429</c:v>
                </c:pt>
                <c:pt idx="7729">
                  <c:v>42430</c:v>
                </c:pt>
                <c:pt idx="7730">
                  <c:v>42431</c:v>
                </c:pt>
                <c:pt idx="7731">
                  <c:v>42432</c:v>
                </c:pt>
                <c:pt idx="7732">
                  <c:v>42433</c:v>
                </c:pt>
                <c:pt idx="7733">
                  <c:v>42434</c:v>
                </c:pt>
                <c:pt idx="7734">
                  <c:v>42435</c:v>
                </c:pt>
                <c:pt idx="7735">
                  <c:v>42436</c:v>
                </c:pt>
                <c:pt idx="7736">
                  <c:v>42437</c:v>
                </c:pt>
                <c:pt idx="7737">
                  <c:v>42438</c:v>
                </c:pt>
                <c:pt idx="7738">
                  <c:v>42439</c:v>
                </c:pt>
                <c:pt idx="7739">
                  <c:v>42440</c:v>
                </c:pt>
                <c:pt idx="7740">
                  <c:v>42441</c:v>
                </c:pt>
                <c:pt idx="7741">
                  <c:v>42442</c:v>
                </c:pt>
                <c:pt idx="7742">
                  <c:v>42443</c:v>
                </c:pt>
                <c:pt idx="7743">
                  <c:v>42444</c:v>
                </c:pt>
                <c:pt idx="7744">
                  <c:v>42445</c:v>
                </c:pt>
                <c:pt idx="7745">
                  <c:v>42446</c:v>
                </c:pt>
                <c:pt idx="7746">
                  <c:v>42447</c:v>
                </c:pt>
                <c:pt idx="7747">
                  <c:v>42448</c:v>
                </c:pt>
                <c:pt idx="7748">
                  <c:v>42449</c:v>
                </c:pt>
                <c:pt idx="7749">
                  <c:v>42450</c:v>
                </c:pt>
                <c:pt idx="7750">
                  <c:v>42451</c:v>
                </c:pt>
                <c:pt idx="7751">
                  <c:v>42452</c:v>
                </c:pt>
                <c:pt idx="7752">
                  <c:v>42453</c:v>
                </c:pt>
                <c:pt idx="7753">
                  <c:v>42454</c:v>
                </c:pt>
                <c:pt idx="7754">
                  <c:v>42455</c:v>
                </c:pt>
                <c:pt idx="7755">
                  <c:v>42456</c:v>
                </c:pt>
                <c:pt idx="7756">
                  <c:v>42457</c:v>
                </c:pt>
                <c:pt idx="7757">
                  <c:v>42458</c:v>
                </c:pt>
                <c:pt idx="7758">
                  <c:v>42459</c:v>
                </c:pt>
                <c:pt idx="7759">
                  <c:v>42460</c:v>
                </c:pt>
                <c:pt idx="7760">
                  <c:v>42461</c:v>
                </c:pt>
                <c:pt idx="7761">
                  <c:v>42462</c:v>
                </c:pt>
                <c:pt idx="7762">
                  <c:v>42463</c:v>
                </c:pt>
                <c:pt idx="7763">
                  <c:v>42464</c:v>
                </c:pt>
                <c:pt idx="7764">
                  <c:v>42465</c:v>
                </c:pt>
                <c:pt idx="7765">
                  <c:v>42466</c:v>
                </c:pt>
                <c:pt idx="7766">
                  <c:v>42467</c:v>
                </c:pt>
                <c:pt idx="7767">
                  <c:v>42468</c:v>
                </c:pt>
                <c:pt idx="7768">
                  <c:v>42469</c:v>
                </c:pt>
                <c:pt idx="7769">
                  <c:v>42470</c:v>
                </c:pt>
                <c:pt idx="7770">
                  <c:v>42471</c:v>
                </c:pt>
                <c:pt idx="7771">
                  <c:v>42472</c:v>
                </c:pt>
                <c:pt idx="7772">
                  <c:v>42473</c:v>
                </c:pt>
                <c:pt idx="7773">
                  <c:v>42474</c:v>
                </c:pt>
                <c:pt idx="7774">
                  <c:v>42475</c:v>
                </c:pt>
                <c:pt idx="7775">
                  <c:v>42476</c:v>
                </c:pt>
                <c:pt idx="7776">
                  <c:v>42477</c:v>
                </c:pt>
                <c:pt idx="7777">
                  <c:v>42478</c:v>
                </c:pt>
                <c:pt idx="7778">
                  <c:v>42479</c:v>
                </c:pt>
                <c:pt idx="7779">
                  <c:v>42480</c:v>
                </c:pt>
                <c:pt idx="7780">
                  <c:v>42481</c:v>
                </c:pt>
                <c:pt idx="7781">
                  <c:v>42482</c:v>
                </c:pt>
                <c:pt idx="7782">
                  <c:v>42483</c:v>
                </c:pt>
                <c:pt idx="7783">
                  <c:v>42484</c:v>
                </c:pt>
                <c:pt idx="7784">
                  <c:v>42485</c:v>
                </c:pt>
                <c:pt idx="7785">
                  <c:v>42486</c:v>
                </c:pt>
                <c:pt idx="7786">
                  <c:v>42487</c:v>
                </c:pt>
                <c:pt idx="7787">
                  <c:v>42488</c:v>
                </c:pt>
                <c:pt idx="7788">
                  <c:v>42489</c:v>
                </c:pt>
                <c:pt idx="7789">
                  <c:v>42490</c:v>
                </c:pt>
                <c:pt idx="7790">
                  <c:v>42491</c:v>
                </c:pt>
                <c:pt idx="7791">
                  <c:v>42492</c:v>
                </c:pt>
                <c:pt idx="7792">
                  <c:v>42493</c:v>
                </c:pt>
                <c:pt idx="7793">
                  <c:v>42494</c:v>
                </c:pt>
                <c:pt idx="7794">
                  <c:v>42495</c:v>
                </c:pt>
                <c:pt idx="7795">
                  <c:v>42496</c:v>
                </c:pt>
                <c:pt idx="7796">
                  <c:v>42497</c:v>
                </c:pt>
                <c:pt idx="7797">
                  <c:v>42498</c:v>
                </c:pt>
                <c:pt idx="7798">
                  <c:v>42499</c:v>
                </c:pt>
                <c:pt idx="7799">
                  <c:v>42500</c:v>
                </c:pt>
                <c:pt idx="7800">
                  <c:v>42501</c:v>
                </c:pt>
                <c:pt idx="7801">
                  <c:v>42502</c:v>
                </c:pt>
                <c:pt idx="7802">
                  <c:v>42503</c:v>
                </c:pt>
                <c:pt idx="7803">
                  <c:v>42504</c:v>
                </c:pt>
                <c:pt idx="7804">
                  <c:v>42505</c:v>
                </c:pt>
                <c:pt idx="7805">
                  <c:v>42506</c:v>
                </c:pt>
                <c:pt idx="7806">
                  <c:v>42507</c:v>
                </c:pt>
                <c:pt idx="7807">
                  <c:v>42508</c:v>
                </c:pt>
                <c:pt idx="7808">
                  <c:v>42509</c:v>
                </c:pt>
                <c:pt idx="7809">
                  <c:v>42510</c:v>
                </c:pt>
                <c:pt idx="7810">
                  <c:v>42511</c:v>
                </c:pt>
                <c:pt idx="7811">
                  <c:v>42512</c:v>
                </c:pt>
                <c:pt idx="7812">
                  <c:v>42513</c:v>
                </c:pt>
                <c:pt idx="7813">
                  <c:v>42514</c:v>
                </c:pt>
                <c:pt idx="7814">
                  <c:v>42515</c:v>
                </c:pt>
                <c:pt idx="7815">
                  <c:v>42516</c:v>
                </c:pt>
                <c:pt idx="7816">
                  <c:v>42517</c:v>
                </c:pt>
                <c:pt idx="7817">
                  <c:v>42518</c:v>
                </c:pt>
                <c:pt idx="7818">
                  <c:v>42519</c:v>
                </c:pt>
                <c:pt idx="7819">
                  <c:v>42520</c:v>
                </c:pt>
                <c:pt idx="7820">
                  <c:v>42521</c:v>
                </c:pt>
                <c:pt idx="7821">
                  <c:v>42522</c:v>
                </c:pt>
                <c:pt idx="7822">
                  <c:v>42523</c:v>
                </c:pt>
                <c:pt idx="7823">
                  <c:v>42524</c:v>
                </c:pt>
                <c:pt idx="7824">
                  <c:v>42525</c:v>
                </c:pt>
                <c:pt idx="7825">
                  <c:v>42526</c:v>
                </c:pt>
                <c:pt idx="7826">
                  <c:v>42527</c:v>
                </c:pt>
                <c:pt idx="7827">
                  <c:v>42528</c:v>
                </c:pt>
                <c:pt idx="7828">
                  <c:v>42529</c:v>
                </c:pt>
                <c:pt idx="7829">
                  <c:v>42530</c:v>
                </c:pt>
                <c:pt idx="7830">
                  <c:v>42531</c:v>
                </c:pt>
                <c:pt idx="7831">
                  <c:v>42532</c:v>
                </c:pt>
                <c:pt idx="7832">
                  <c:v>42533</c:v>
                </c:pt>
                <c:pt idx="7833">
                  <c:v>42534</c:v>
                </c:pt>
                <c:pt idx="7834">
                  <c:v>42535</c:v>
                </c:pt>
                <c:pt idx="7835">
                  <c:v>42536</c:v>
                </c:pt>
                <c:pt idx="7836">
                  <c:v>42537</c:v>
                </c:pt>
                <c:pt idx="7837">
                  <c:v>42538</c:v>
                </c:pt>
                <c:pt idx="7838">
                  <c:v>42539</c:v>
                </c:pt>
                <c:pt idx="7839">
                  <c:v>42540</c:v>
                </c:pt>
                <c:pt idx="7840">
                  <c:v>42541</c:v>
                </c:pt>
                <c:pt idx="7841">
                  <c:v>42542</c:v>
                </c:pt>
                <c:pt idx="7842">
                  <c:v>42543</c:v>
                </c:pt>
                <c:pt idx="7843">
                  <c:v>42544</c:v>
                </c:pt>
                <c:pt idx="7844">
                  <c:v>42545</c:v>
                </c:pt>
                <c:pt idx="7845">
                  <c:v>42546</c:v>
                </c:pt>
                <c:pt idx="7846">
                  <c:v>42547</c:v>
                </c:pt>
                <c:pt idx="7847">
                  <c:v>42548</c:v>
                </c:pt>
                <c:pt idx="7848">
                  <c:v>42549</c:v>
                </c:pt>
                <c:pt idx="7849">
                  <c:v>42550</c:v>
                </c:pt>
                <c:pt idx="7850">
                  <c:v>42551</c:v>
                </c:pt>
                <c:pt idx="7851">
                  <c:v>42552</c:v>
                </c:pt>
                <c:pt idx="7852">
                  <c:v>42553</c:v>
                </c:pt>
                <c:pt idx="7853">
                  <c:v>42554</c:v>
                </c:pt>
                <c:pt idx="7854">
                  <c:v>42555</c:v>
                </c:pt>
                <c:pt idx="7855">
                  <c:v>42556</c:v>
                </c:pt>
                <c:pt idx="7856">
                  <c:v>42557</c:v>
                </c:pt>
                <c:pt idx="7857">
                  <c:v>42558</c:v>
                </c:pt>
                <c:pt idx="7858">
                  <c:v>42559</c:v>
                </c:pt>
                <c:pt idx="7859">
                  <c:v>42560</c:v>
                </c:pt>
                <c:pt idx="7860">
                  <c:v>42561</c:v>
                </c:pt>
                <c:pt idx="7861">
                  <c:v>42562</c:v>
                </c:pt>
                <c:pt idx="7862">
                  <c:v>42563</c:v>
                </c:pt>
                <c:pt idx="7863">
                  <c:v>42564</c:v>
                </c:pt>
                <c:pt idx="7864">
                  <c:v>42565</c:v>
                </c:pt>
                <c:pt idx="7865">
                  <c:v>42566</c:v>
                </c:pt>
                <c:pt idx="7866">
                  <c:v>42567</c:v>
                </c:pt>
                <c:pt idx="7867">
                  <c:v>42568</c:v>
                </c:pt>
                <c:pt idx="7868">
                  <c:v>42569</c:v>
                </c:pt>
                <c:pt idx="7869">
                  <c:v>42570</c:v>
                </c:pt>
                <c:pt idx="7870">
                  <c:v>42571</c:v>
                </c:pt>
                <c:pt idx="7871">
                  <c:v>42572</c:v>
                </c:pt>
                <c:pt idx="7872">
                  <c:v>42573</c:v>
                </c:pt>
                <c:pt idx="7873">
                  <c:v>42574</c:v>
                </c:pt>
                <c:pt idx="7874">
                  <c:v>42575</c:v>
                </c:pt>
                <c:pt idx="7875">
                  <c:v>42576</c:v>
                </c:pt>
                <c:pt idx="7876">
                  <c:v>42577</c:v>
                </c:pt>
                <c:pt idx="7877">
                  <c:v>42578</c:v>
                </c:pt>
                <c:pt idx="7878">
                  <c:v>42579</c:v>
                </c:pt>
                <c:pt idx="7879">
                  <c:v>42580</c:v>
                </c:pt>
                <c:pt idx="7880">
                  <c:v>42581</c:v>
                </c:pt>
                <c:pt idx="7881">
                  <c:v>42582</c:v>
                </c:pt>
                <c:pt idx="7882">
                  <c:v>42583</c:v>
                </c:pt>
                <c:pt idx="7883">
                  <c:v>42584</c:v>
                </c:pt>
                <c:pt idx="7884">
                  <c:v>42585</c:v>
                </c:pt>
                <c:pt idx="7885">
                  <c:v>42586</c:v>
                </c:pt>
                <c:pt idx="7886">
                  <c:v>42587</c:v>
                </c:pt>
                <c:pt idx="7887">
                  <c:v>42588</c:v>
                </c:pt>
                <c:pt idx="7888">
                  <c:v>42589</c:v>
                </c:pt>
                <c:pt idx="7889">
                  <c:v>42590</c:v>
                </c:pt>
                <c:pt idx="7890">
                  <c:v>42591</c:v>
                </c:pt>
                <c:pt idx="7891">
                  <c:v>42592</c:v>
                </c:pt>
                <c:pt idx="7892">
                  <c:v>42593</c:v>
                </c:pt>
                <c:pt idx="7893">
                  <c:v>42594</c:v>
                </c:pt>
                <c:pt idx="7894">
                  <c:v>42595</c:v>
                </c:pt>
                <c:pt idx="7895">
                  <c:v>42596</c:v>
                </c:pt>
                <c:pt idx="7896">
                  <c:v>42597</c:v>
                </c:pt>
                <c:pt idx="7897">
                  <c:v>42598</c:v>
                </c:pt>
                <c:pt idx="7898">
                  <c:v>42599</c:v>
                </c:pt>
                <c:pt idx="7899">
                  <c:v>42600</c:v>
                </c:pt>
                <c:pt idx="7900">
                  <c:v>42601</c:v>
                </c:pt>
                <c:pt idx="7901">
                  <c:v>42602</c:v>
                </c:pt>
                <c:pt idx="7902">
                  <c:v>42603</c:v>
                </c:pt>
                <c:pt idx="7903">
                  <c:v>42604</c:v>
                </c:pt>
                <c:pt idx="7904">
                  <c:v>42605</c:v>
                </c:pt>
                <c:pt idx="7905">
                  <c:v>42606</c:v>
                </c:pt>
                <c:pt idx="7906">
                  <c:v>42607</c:v>
                </c:pt>
                <c:pt idx="7907">
                  <c:v>42608</c:v>
                </c:pt>
                <c:pt idx="7908">
                  <c:v>42609</c:v>
                </c:pt>
                <c:pt idx="7909">
                  <c:v>42610</c:v>
                </c:pt>
                <c:pt idx="7910">
                  <c:v>42611</c:v>
                </c:pt>
                <c:pt idx="7911">
                  <c:v>42612</c:v>
                </c:pt>
                <c:pt idx="7912">
                  <c:v>42613</c:v>
                </c:pt>
                <c:pt idx="7913">
                  <c:v>42614</c:v>
                </c:pt>
                <c:pt idx="7914">
                  <c:v>42615</c:v>
                </c:pt>
                <c:pt idx="7915">
                  <c:v>42616</c:v>
                </c:pt>
                <c:pt idx="7916">
                  <c:v>42617</c:v>
                </c:pt>
                <c:pt idx="7917">
                  <c:v>42618</c:v>
                </c:pt>
                <c:pt idx="7918">
                  <c:v>42619</c:v>
                </c:pt>
                <c:pt idx="7919">
                  <c:v>42620</c:v>
                </c:pt>
                <c:pt idx="7920">
                  <c:v>42621</c:v>
                </c:pt>
                <c:pt idx="7921">
                  <c:v>42622</c:v>
                </c:pt>
                <c:pt idx="7922">
                  <c:v>42623</c:v>
                </c:pt>
                <c:pt idx="7923">
                  <c:v>42624</c:v>
                </c:pt>
                <c:pt idx="7924">
                  <c:v>42625</c:v>
                </c:pt>
                <c:pt idx="7925">
                  <c:v>42626</c:v>
                </c:pt>
                <c:pt idx="7926">
                  <c:v>42627</c:v>
                </c:pt>
                <c:pt idx="7927">
                  <c:v>42628</c:v>
                </c:pt>
                <c:pt idx="7928">
                  <c:v>42629</c:v>
                </c:pt>
                <c:pt idx="7929">
                  <c:v>42630</c:v>
                </c:pt>
                <c:pt idx="7930">
                  <c:v>42631</c:v>
                </c:pt>
                <c:pt idx="7931">
                  <c:v>42632</c:v>
                </c:pt>
                <c:pt idx="7932">
                  <c:v>42633</c:v>
                </c:pt>
                <c:pt idx="7933">
                  <c:v>42634</c:v>
                </c:pt>
                <c:pt idx="7934">
                  <c:v>42635</c:v>
                </c:pt>
                <c:pt idx="7935">
                  <c:v>42636</c:v>
                </c:pt>
                <c:pt idx="7936">
                  <c:v>42637</c:v>
                </c:pt>
                <c:pt idx="7937">
                  <c:v>42638</c:v>
                </c:pt>
                <c:pt idx="7938">
                  <c:v>42639</c:v>
                </c:pt>
                <c:pt idx="7939">
                  <c:v>42640</c:v>
                </c:pt>
                <c:pt idx="7940">
                  <c:v>42641</c:v>
                </c:pt>
                <c:pt idx="7941">
                  <c:v>42642</c:v>
                </c:pt>
                <c:pt idx="7942">
                  <c:v>42643</c:v>
                </c:pt>
                <c:pt idx="7943">
                  <c:v>42644</c:v>
                </c:pt>
                <c:pt idx="7944">
                  <c:v>42645</c:v>
                </c:pt>
                <c:pt idx="7945">
                  <c:v>42646</c:v>
                </c:pt>
                <c:pt idx="7946">
                  <c:v>42647</c:v>
                </c:pt>
                <c:pt idx="7947">
                  <c:v>42648</c:v>
                </c:pt>
                <c:pt idx="7948">
                  <c:v>42649</c:v>
                </c:pt>
                <c:pt idx="7949">
                  <c:v>42650</c:v>
                </c:pt>
                <c:pt idx="7950">
                  <c:v>42651</c:v>
                </c:pt>
                <c:pt idx="7951">
                  <c:v>42652</c:v>
                </c:pt>
                <c:pt idx="7952">
                  <c:v>42653</c:v>
                </c:pt>
                <c:pt idx="7953">
                  <c:v>42654</c:v>
                </c:pt>
                <c:pt idx="7954">
                  <c:v>42655</c:v>
                </c:pt>
                <c:pt idx="7955">
                  <c:v>42656</c:v>
                </c:pt>
                <c:pt idx="7956">
                  <c:v>42657</c:v>
                </c:pt>
                <c:pt idx="7957">
                  <c:v>42658</c:v>
                </c:pt>
                <c:pt idx="7958">
                  <c:v>42659</c:v>
                </c:pt>
                <c:pt idx="7959">
                  <c:v>42660</c:v>
                </c:pt>
                <c:pt idx="7960">
                  <c:v>42661</c:v>
                </c:pt>
                <c:pt idx="7961">
                  <c:v>42662</c:v>
                </c:pt>
                <c:pt idx="7962">
                  <c:v>42663</c:v>
                </c:pt>
                <c:pt idx="7963">
                  <c:v>42664</c:v>
                </c:pt>
                <c:pt idx="7964">
                  <c:v>42665</c:v>
                </c:pt>
                <c:pt idx="7965">
                  <c:v>42666</c:v>
                </c:pt>
                <c:pt idx="7966">
                  <c:v>42667</c:v>
                </c:pt>
                <c:pt idx="7967">
                  <c:v>42668</c:v>
                </c:pt>
                <c:pt idx="7968">
                  <c:v>42669</c:v>
                </c:pt>
                <c:pt idx="7969">
                  <c:v>42670</c:v>
                </c:pt>
                <c:pt idx="7970">
                  <c:v>42671</c:v>
                </c:pt>
                <c:pt idx="7971">
                  <c:v>42672</c:v>
                </c:pt>
                <c:pt idx="7972">
                  <c:v>42673</c:v>
                </c:pt>
                <c:pt idx="7973">
                  <c:v>42674</c:v>
                </c:pt>
                <c:pt idx="7974">
                  <c:v>42675</c:v>
                </c:pt>
                <c:pt idx="7975">
                  <c:v>42676</c:v>
                </c:pt>
                <c:pt idx="7976">
                  <c:v>42677</c:v>
                </c:pt>
                <c:pt idx="7977">
                  <c:v>42678</c:v>
                </c:pt>
                <c:pt idx="7978">
                  <c:v>42679</c:v>
                </c:pt>
                <c:pt idx="7979">
                  <c:v>42680</c:v>
                </c:pt>
                <c:pt idx="7980">
                  <c:v>42681</c:v>
                </c:pt>
                <c:pt idx="7981">
                  <c:v>42682</c:v>
                </c:pt>
                <c:pt idx="7982">
                  <c:v>42683</c:v>
                </c:pt>
                <c:pt idx="7983">
                  <c:v>42684</c:v>
                </c:pt>
                <c:pt idx="7984">
                  <c:v>42685</c:v>
                </c:pt>
                <c:pt idx="7985">
                  <c:v>42686</c:v>
                </c:pt>
                <c:pt idx="7986">
                  <c:v>42687</c:v>
                </c:pt>
                <c:pt idx="7987">
                  <c:v>42688</c:v>
                </c:pt>
                <c:pt idx="7988">
                  <c:v>42689</c:v>
                </c:pt>
                <c:pt idx="7989">
                  <c:v>42690</c:v>
                </c:pt>
                <c:pt idx="7990">
                  <c:v>42691</c:v>
                </c:pt>
                <c:pt idx="7991">
                  <c:v>42692</c:v>
                </c:pt>
                <c:pt idx="7992">
                  <c:v>42693</c:v>
                </c:pt>
                <c:pt idx="7993">
                  <c:v>42694</c:v>
                </c:pt>
                <c:pt idx="7994">
                  <c:v>42695</c:v>
                </c:pt>
                <c:pt idx="7995">
                  <c:v>42696</c:v>
                </c:pt>
                <c:pt idx="7996">
                  <c:v>42697</c:v>
                </c:pt>
                <c:pt idx="7997">
                  <c:v>42698</c:v>
                </c:pt>
                <c:pt idx="7998">
                  <c:v>42699</c:v>
                </c:pt>
                <c:pt idx="7999">
                  <c:v>42700</c:v>
                </c:pt>
                <c:pt idx="8000">
                  <c:v>42701</c:v>
                </c:pt>
                <c:pt idx="8001">
                  <c:v>42702</c:v>
                </c:pt>
                <c:pt idx="8002">
                  <c:v>42703</c:v>
                </c:pt>
                <c:pt idx="8003">
                  <c:v>42704</c:v>
                </c:pt>
                <c:pt idx="8004">
                  <c:v>42705</c:v>
                </c:pt>
                <c:pt idx="8005">
                  <c:v>42706</c:v>
                </c:pt>
                <c:pt idx="8006">
                  <c:v>42707</c:v>
                </c:pt>
                <c:pt idx="8007">
                  <c:v>42708</c:v>
                </c:pt>
                <c:pt idx="8008">
                  <c:v>42709</c:v>
                </c:pt>
                <c:pt idx="8009">
                  <c:v>42710</c:v>
                </c:pt>
                <c:pt idx="8010">
                  <c:v>42711</c:v>
                </c:pt>
                <c:pt idx="8011">
                  <c:v>42712</c:v>
                </c:pt>
                <c:pt idx="8012">
                  <c:v>42713</c:v>
                </c:pt>
                <c:pt idx="8013">
                  <c:v>42714</c:v>
                </c:pt>
                <c:pt idx="8014">
                  <c:v>42715</c:v>
                </c:pt>
                <c:pt idx="8015">
                  <c:v>42716</c:v>
                </c:pt>
                <c:pt idx="8016">
                  <c:v>42717</c:v>
                </c:pt>
                <c:pt idx="8017">
                  <c:v>42718</c:v>
                </c:pt>
                <c:pt idx="8018">
                  <c:v>42719</c:v>
                </c:pt>
                <c:pt idx="8019">
                  <c:v>42720</c:v>
                </c:pt>
                <c:pt idx="8020">
                  <c:v>42721</c:v>
                </c:pt>
                <c:pt idx="8021">
                  <c:v>42722</c:v>
                </c:pt>
                <c:pt idx="8022">
                  <c:v>42723</c:v>
                </c:pt>
                <c:pt idx="8023">
                  <c:v>42724</c:v>
                </c:pt>
                <c:pt idx="8024">
                  <c:v>42725</c:v>
                </c:pt>
                <c:pt idx="8025">
                  <c:v>42726</c:v>
                </c:pt>
                <c:pt idx="8026">
                  <c:v>42727</c:v>
                </c:pt>
                <c:pt idx="8027">
                  <c:v>42728</c:v>
                </c:pt>
                <c:pt idx="8028">
                  <c:v>42729</c:v>
                </c:pt>
                <c:pt idx="8029">
                  <c:v>42730</c:v>
                </c:pt>
                <c:pt idx="8030">
                  <c:v>42731</c:v>
                </c:pt>
                <c:pt idx="8031">
                  <c:v>42732</c:v>
                </c:pt>
                <c:pt idx="8032">
                  <c:v>42733</c:v>
                </c:pt>
                <c:pt idx="8033">
                  <c:v>42734</c:v>
                </c:pt>
                <c:pt idx="8034">
                  <c:v>42735</c:v>
                </c:pt>
                <c:pt idx="8035">
                  <c:v>42736</c:v>
                </c:pt>
                <c:pt idx="8036">
                  <c:v>42737</c:v>
                </c:pt>
                <c:pt idx="8037">
                  <c:v>42738</c:v>
                </c:pt>
                <c:pt idx="8038">
                  <c:v>42739</c:v>
                </c:pt>
                <c:pt idx="8039">
                  <c:v>42740</c:v>
                </c:pt>
                <c:pt idx="8040">
                  <c:v>42741</c:v>
                </c:pt>
                <c:pt idx="8041">
                  <c:v>42742</c:v>
                </c:pt>
                <c:pt idx="8042">
                  <c:v>42743</c:v>
                </c:pt>
                <c:pt idx="8043">
                  <c:v>42744</c:v>
                </c:pt>
                <c:pt idx="8044">
                  <c:v>42745</c:v>
                </c:pt>
                <c:pt idx="8045">
                  <c:v>42746</c:v>
                </c:pt>
                <c:pt idx="8046">
                  <c:v>42747</c:v>
                </c:pt>
                <c:pt idx="8047">
                  <c:v>42748</c:v>
                </c:pt>
                <c:pt idx="8048">
                  <c:v>42749</c:v>
                </c:pt>
                <c:pt idx="8049">
                  <c:v>42750</c:v>
                </c:pt>
                <c:pt idx="8050">
                  <c:v>42751</c:v>
                </c:pt>
                <c:pt idx="8051">
                  <c:v>42752</c:v>
                </c:pt>
                <c:pt idx="8052">
                  <c:v>42753</c:v>
                </c:pt>
                <c:pt idx="8053">
                  <c:v>42754</c:v>
                </c:pt>
                <c:pt idx="8054">
                  <c:v>42755</c:v>
                </c:pt>
                <c:pt idx="8055">
                  <c:v>42756</c:v>
                </c:pt>
                <c:pt idx="8056">
                  <c:v>42757</c:v>
                </c:pt>
                <c:pt idx="8057">
                  <c:v>42758</c:v>
                </c:pt>
                <c:pt idx="8058">
                  <c:v>42759</c:v>
                </c:pt>
                <c:pt idx="8059">
                  <c:v>42760</c:v>
                </c:pt>
                <c:pt idx="8060">
                  <c:v>42761</c:v>
                </c:pt>
                <c:pt idx="8061">
                  <c:v>42762</c:v>
                </c:pt>
                <c:pt idx="8062">
                  <c:v>42763</c:v>
                </c:pt>
                <c:pt idx="8063">
                  <c:v>42764</c:v>
                </c:pt>
                <c:pt idx="8064">
                  <c:v>42765</c:v>
                </c:pt>
                <c:pt idx="8065">
                  <c:v>42766</c:v>
                </c:pt>
                <c:pt idx="8066">
                  <c:v>42767</c:v>
                </c:pt>
                <c:pt idx="8067">
                  <c:v>42768</c:v>
                </c:pt>
                <c:pt idx="8068">
                  <c:v>42769</c:v>
                </c:pt>
                <c:pt idx="8069">
                  <c:v>42770</c:v>
                </c:pt>
                <c:pt idx="8070">
                  <c:v>42771</c:v>
                </c:pt>
                <c:pt idx="8071">
                  <c:v>42772</c:v>
                </c:pt>
                <c:pt idx="8072">
                  <c:v>42773</c:v>
                </c:pt>
                <c:pt idx="8073">
                  <c:v>42774</c:v>
                </c:pt>
                <c:pt idx="8074">
                  <c:v>42775</c:v>
                </c:pt>
                <c:pt idx="8075">
                  <c:v>42776</c:v>
                </c:pt>
                <c:pt idx="8076">
                  <c:v>42777</c:v>
                </c:pt>
                <c:pt idx="8077">
                  <c:v>42778</c:v>
                </c:pt>
                <c:pt idx="8078">
                  <c:v>42779</c:v>
                </c:pt>
                <c:pt idx="8079">
                  <c:v>42780</c:v>
                </c:pt>
                <c:pt idx="8080">
                  <c:v>42781</c:v>
                </c:pt>
                <c:pt idx="8081">
                  <c:v>42782</c:v>
                </c:pt>
                <c:pt idx="8082">
                  <c:v>42783</c:v>
                </c:pt>
                <c:pt idx="8083">
                  <c:v>42784</c:v>
                </c:pt>
                <c:pt idx="8084">
                  <c:v>42785</c:v>
                </c:pt>
                <c:pt idx="8085">
                  <c:v>42786</c:v>
                </c:pt>
                <c:pt idx="8086">
                  <c:v>42787</c:v>
                </c:pt>
                <c:pt idx="8087">
                  <c:v>42788</c:v>
                </c:pt>
                <c:pt idx="8088">
                  <c:v>42789</c:v>
                </c:pt>
                <c:pt idx="8089">
                  <c:v>42790</c:v>
                </c:pt>
                <c:pt idx="8090">
                  <c:v>42791</c:v>
                </c:pt>
                <c:pt idx="8091">
                  <c:v>42792</c:v>
                </c:pt>
                <c:pt idx="8092">
                  <c:v>42793</c:v>
                </c:pt>
                <c:pt idx="8093">
                  <c:v>42794</c:v>
                </c:pt>
                <c:pt idx="8094">
                  <c:v>42795</c:v>
                </c:pt>
                <c:pt idx="8095">
                  <c:v>42796</c:v>
                </c:pt>
                <c:pt idx="8096">
                  <c:v>42797</c:v>
                </c:pt>
                <c:pt idx="8097">
                  <c:v>42798</c:v>
                </c:pt>
                <c:pt idx="8098">
                  <c:v>42799</c:v>
                </c:pt>
                <c:pt idx="8099">
                  <c:v>42800</c:v>
                </c:pt>
                <c:pt idx="8100">
                  <c:v>42801</c:v>
                </c:pt>
                <c:pt idx="8101">
                  <c:v>42802</c:v>
                </c:pt>
                <c:pt idx="8102">
                  <c:v>42803</c:v>
                </c:pt>
                <c:pt idx="8103">
                  <c:v>42804</c:v>
                </c:pt>
                <c:pt idx="8104">
                  <c:v>42805</c:v>
                </c:pt>
                <c:pt idx="8105">
                  <c:v>42806</c:v>
                </c:pt>
                <c:pt idx="8106">
                  <c:v>42807</c:v>
                </c:pt>
                <c:pt idx="8107">
                  <c:v>42808</c:v>
                </c:pt>
                <c:pt idx="8108">
                  <c:v>42809</c:v>
                </c:pt>
                <c:pt idx="8109">
                  <c:v>42810</c:v>
                </c:pt>
                <c:pt idx="8110">
                  <c:v>42811</c:v>
                </c:pt>
                <c:pt idx="8111">
                  <c:v>42812</c:v>
                </c:pt>
                <c:pt idx="8112">
                  <c:v>42813</c:v>
                </c:pt>
                <c:pt idx="8113">
                  <c:v>42814</c:v>
                </c:pt>
                <c:pt idx="8114">
                  <c:v>42815</c:v>
                </c:pt>
                <c:pt idx="8115">
                  <c:v>42816</c:v>
                </c:pt>
                <c:pt idx="8116">
                  <c:v>42817</c:v>
                </c:pt>
                <c:pt idx="8117">
                  <c:v>42818</c:v>
                </c:pt>
                <c:pt idx="8118">
                  <c:v>42819</c:v>
                </c:pt>
                <c:pt idx="8119">
                  <c:v>42820</c:v>
                </c:pt>
                <c:pt idx="8120">
                  <c:v>42821</c:v>
                </c:pt>
                <c:pt idx="8121">
                  <c:v>42822</c:v>
                </c:pt>
                <c:pt idx="8122">
                  <c:v>42823</c:v>
                </c:pt>
                <c:pt idx="8123">
                  <c:v>42824</c:v>
                </c:pt>
                <c:pt idx="8124">
                  <c:v>42825</c:v>
                </c:pt>
                <c:pt idx="8125">
                  <c:v>42826</c:v>
                </c:pt>
                <c:pt idx="8126">
                  <c:v>42827</c:v>
                </c:pt>
                <c:pt idx="8127">
                  <c:v>42828</c:v>
                </c:pt>
                <c:pt idx="8128">
                  <c:v>42829</c:v>
                </c:pt>
                <c:pt idx="8129">
                  <c:v>42830</c:v>
                </c:pt>
                <c:pt idx="8130">
                  <c:v>42831</c:v>
                </c:pt>
                <c:pt idx="8131">
                  <c:v>42832</c:v>
                </c:pt>
                <c:pt idx="8132">
                  <c:v>42833</c:v>
                </c:pt>
                <c:pt idx="8133">
                  <c:v>42834</c:v>
                </c:pt>
                <c:pt idx="8134">
                  <c:v>42835</c:v>
                </c:pt>
                <c:pt idx="8135">
                  <c:v>42836</c:v>
                </c:pt>
                <c:pt idx="8136">
                  <c:v>42837</c:v>
                </c:pt>
                <c:pt idx="8137">
                  <c:v>42838</c:v>
                </c:pt>
                <c:pt idx="8138">
                  <c:v>42839</c:v>
                </c:pt>
                <c:pt idx="8139">
                  <c:v>42840</c:v>
                </c:pt>
                <c:pt idx="8140">
                  <c:v>42841</c:v>
                </c:pt>
                <c:pt idx="8141">
                  <c:v>42842</c:v>
                </c:pt>
                <c:pt idx="8142">
                  <c:v>42843</c:v>
                </c:pt>
                <c:pt idx="8143">
                  <c:v>42844</c:v>
                </c:pt>
                <c:pt idx="8144">
                  <c:v>42845</c:v>
                </c:pt>
                <c:pt idx="8145">
                  <c:v>42846</c:v>
                </c:pt>
                <c:pt idx="8146">
                  <c:v>42847</c:v>
                </c:pt>
                <c:pt idx="8147">
                  <c:v>42848</c:v>
                </c:pt>
                <c:pt idx="8148">
                  <c:v>42849</c:v>
                </c:pt>
                <c:pt idx="8149">
                  <c:v>42850</c:v>
                </c:pt>
                <c:pt idx="8150">
                  <c:v>42851</c:v>
                </c:pt>
                <c:pt idx="8151">
                  <c:v>42852</c:v>
                </c:pt>
                <c:pt idx="8152">
                  <c:v>42853</c:v>
                </c:pt>
                <c:pt idx="8153">
                  <c:v>42854</c:v>
                </c:pt>
                <c:pt idx="8154">
                  <c:v>42855</c:v>
                </c:pt>
                <c:pt idx="8155">
                  <c:v>42856</c:v>
                </c:pt>
                <c:pt idx="8156">
                  <c:v>42857</c:v>
                </c:pt>
                <c:pt idx="8157">
                  <c:v>42858</c:v>
                </c:pt>
                <c:pt idx="8158">
                  <c:v>42859</c:v>
                </c:pt>
                <c:pt idx="8159">
                  <c:v>42860</c:v>
                </c:pt>
                <c:pt idx="8160">
                  <c:v>42861</c:v>
                </c:pt>
                <c:pt idx="8161">
                  <c:v>42862</c:v>
                </c:pt>
                <c:pt idx="8162">
                  <c:v>42863</c:v>
                </c:pt>
                <c:pt idx="8163">
                  <c:v>42864</c:v>
                </c:pt>
                <c:pt idx="8164">
                  <c:v>42865</c:v>
                </c:pt>
                <c:pt idx="8165">
                  <c:v>42866</c:v>
                </c:pt>
                <c:pt idx="8166">
                  <c:v>42867</c:v>
                </c:pt>
                <c:pt idx="8167">
                  <c:v>42868</c:v>
                </c:pt>
                <c:pt idx="8168">
                  <c:v>42869</c:v>
                </c:pt>
                <c:pt idx="8169">
                  <c:v>42870</c:v>
                </c:pt>
                <c:pt idx="8170">
                  <c:v>42871</c:v>
                </c:pt>
                <c:pt idx="8171">
                  <c:v>42872</c:v>
                </c:pt>
                <c:pt idx="8172">
                  <c:v>42873</c:v>
                </c:pt>
                <c:pt idx="8173">
                  <c:v>42874</c:v>
                </c:pt>
                <c:pt idx="8174">
                  <c:v>42875</c:v>
                </c:pt>
                <c:pt idx="8175">
                  <c:v>42876</c:v>
                </c:pt>
                <c:pt idx="8176">
                  <c:v>42877</c:v>
                </c:pt>
                <c:pt idx="8177">
                  <c:v>42878</c:v>
                </c:pt>
                <c:pt idx="8178">
                  <c:v>42879</c:v>
                </c:pt>
                <c:pt idx="8179">
                  <c:v>42880</c:v>
                </c:pt>
                <c:pt idx="8180">
                  <c:v>42881</c:v>
                </c:pt>
                <c:pt idx="8181">
                  <c:v>42882</c:v>
                </c:pt>
                <c:pt idx="8182">
                  <c:v>42883</c:v>
                </c:pt>
                <c:pt idx="8183">
                  <c:v>42884</c:v>
                </c:pt>
                <c:pt idx="8184">
                  <c:v>42885</c:v>
                </c:pt>
                <c:pt idx="8185">
                  <c:v>42886</c:v>
                </c:pt>
                <c:pt idx="8186">
                  <c:v>42887</c:v>
                </c:pt>
                <c:pt idx="8187">
                  <c:v>42888</c:v>
                </c:pt>
                <c:pt idx="8188">
                  <c:v>42889</c:v>
                </c:pt>
                <c:pt idx="8189">
                  <c:v>42890</c:v>
                </c:pt>
                <c:pt idx="8190">
                  <c:v>42891</c:v>
                </c:pt>
                <c:pt idx="8191">
                  <c:v>42892</c:v>
                </c:pt>
                <c:pt idx="8192">
                  <c:v>42893</c:v>
                </c:pt>
                <c:pt idx="8193">
                  <c:v>42894</c:v>
                </c:pt>
                <c:pt idx="8194">
                  <c:v>42895</c:v>
                </c:pt>
                <c:pt idx="8195">
                  <c:v>42896</c:v>
                </c:pt>
                <c:pt idx="8196">
                  <c:v>42897</c:v>
                </c:pt>
                <c:pt idx="8197">
                  <c:v>42898</c:v>
                </c:pt>
                <c:pt idx="8198">
                  <c:v>42899</c:v>
                </c:pt>
                <c:pt idx="8199">
                  <c:v>42900</c:v>
                </c:pt>
                <c:pt idx="8200">
                  <c:v>42901</c:v>
                </c:pt>
                <c:pt idx="8201">
                  <c:v>42902</c:v>
                </c:pt>
                <c:pt idx="8202">
                  <c:v>42903</c:v>
                </c:pt>
                <c:pt idx="8203">
                  <c:v>42904</c:v>
                </c:pt>
                <c:pt idx="8204">
                  <c:v>42905</c:v>
                </c:pt>
                <c:pt idx="8205">
                  <c:v>42906</c:v>
                </c:pt>
                <c:pt idx="8206">
                  <c:v>42907</c:v>
                </c:pt>
                <c:pt idx="8207">
                  <c:v>42908</c:v>
                </c:pt>
                <c:pt idx="8208">
                  <c:v>42909</c:v>
                </c:pt>
                <c:pt idx="8209">
                  <c:v>42910</c:v>
                </c:pt>
                <c:pt idx="8210">
                  <c:v>42911</c:v>
                </c:pt>
                <c:pt idx="8211">
                  <c:v>42912</c:v>
                </c:pt>
                <c:pt idx="8212">
                  <c:v>42913</c:v>
                </c:pt>
                <c:pt idx="8213">
                  <c:v>42914</c:v>
                </c:pt>
                <c:pt idx="8214">
                  <c:v>42915</c:v>
                </c:pt>
                <c:pt idx="8215">
                  <c:v>42916</c:v>
                </c:pt>
                <c:pt idx="8216">
                  <c:v>42917</c:v>
                </c:pt>
                <c:pt idx="8217">
                  <c:v>42918</c:v>
                </c:pt>
                <c:pt idx="8218">
                  <c:v>42919</c:v>
                </c:pt>
                <c:pt idx="8219">
                  <c:v>42920</c:v>
                </c:pt>
                <c:pt idx="8220">
                  <c:v>42921</c:v>
                </c:pt>
                <c:pt idx="8221">
                  <c:v>42922</c:v>
                </c:pt>
                <c:pt idx="8222">
                  <c:v>42923</c:v>
                </c:pt>
                <c:pt idx="8223">
                  <c:v>42924</c:v>
                </c:pt>
                <c:pt idx="8224">
                  <c:v>42925</c:v>
                </c:pt>
                <c:pt idx="8225">
                  <c:v>42926</c:v>
                </c:pt>
                <c:pt idx="8226">
                  <c:v>42927</c:v>
                </c:pt>
                <c:pt idx="8227">
                  <c:v>42928</c:v>
                </c:pt>
                <c:pt idx="8228">
                  <c:v>42929</c:v>
                </c:pt>
                <c:pt idx="8229">
                  <c:v>42930</c:v>
                </c:pt>
                <c:pt idx="8230">
                  <c:v>42931</c:v>
                </c:pt>
                <c:pt idx="8231">
                  <c:v>42932</c:v>
                </c:pt>
                <c:pt idx="8232">
                  <c:v>42933</c:v>
                </c:pt>
                <c:pt idx="8233">
                  <c:v>42934</c:v>
                </c:pt>
                <c:pt idx="8234">
                  <c:v>42935</c:v>
                </c:pt>
                <c:pt idx="8235">
                  <c:v>42936</c:v>
                </c:pt>
                <c:pt idx="8236">
                  <c:v>42937</c:v>
                </c:pt>
                <c:pt idx="8237">
                  <c:v>42938</c:v>
                </c:pt>
                <c:pt idx="8238">
                  <c:v>42939</c:v>
                </c:pt>
                <c:pt idx="8239">
                  <c:v>42940</c:v>
                </c:pt>
                <c:pt idx="8240">
                  <c:v>42941</c:v>
                </c:pt>
                <c:pt idx="8241">
                  <c:v>42942</c:v>
                </c:pt>
                <c:pt idx="8242">
                  <c:v>42943</c:v>
                </c:pt>
                <c:pt idx="8243">
                  <c:v>42944</c:v>
                </c:pt>
                <c:pt idx="8244">
                  <c:v>42945</c:v>
                </c:pt>
                <c:pt idx="8245">
                  <c:v>42946</c:v>
                </c:pt>
                <c:pt idx="8246">
                  <c:v>42947</c:v>
                </c:pt>
                <c:pt idx="8247">
                  <c:v>42948</c:v>
                </c:pt>
                <c:pt idx="8248">
                  <c:v>42949</c:v>
                </c:pt>
                <c:pt idx="8249">
                  <c:v>42950</c:v>
                </c:pt>
                <c:pt idx="8250">
                  <c:v>42951</c:v>
                </c:pt>
                <c:pt idx="8251">
                  <c:v>42952</c:v>
                </c:pt>
                <c:pt idx="8252">
                  <c:v>42953</c:v>
                </c:pt>
                <c:pt idx="8253">
                  <c:v>42954</c:v>
                </c:pt>
                <c:pt idx="8254">
                  <c:v>42955</c:v>
                </c:pt>
                <c:pt idx="8255">
                  <c:v>42956</c:v>
                </c:pt>
                <c:pt idx="8256">
                  <c:v>42957</c:v>
                </c:pt>
                <c:pt idx="8257">
                  <c:v>42958</c:v>
                </c:pt>
                <c:pt idx="8258">
                  <c:v>42959</c:v>
                </c:pt>
                <c:pt idx="8259">
                  <c:v>42960</c:v>
                </c:pt>
                <c:pt idx="8260">
                  <c:v>42961</c:v>
                </c:pt>
                <c:pt idx="8261">
                  <c:v>42962</c:v>
                </c:pt>
                <c:pt idx="8262">
                  <c:v>42963</c:v>
                </c:pt>
                <c:pt idx="8263">
                  <c:v>42964</c:v>
                </c:pt>
                <c:pt idx="8264">
                  <c:v>42965</c:v>
                </c:pt>
                <c:pt idx="8265">
                  <c:v>42966</c:v>
                </c:pt>
                <c:pt idx="8266">
                  <c:v>42967</c:v>
                </c:pt>
                <c:pt idx="8267">
                  <c:v>42968</c:v>
                </c:pt>
                <c:pt idx="8268">
                  <c:v>42969</c:v>
                </c:pt>
                <c:pt idx="8269">
                  <c:v>42970</c:v>
                </c:pt>
                <c:pt idx="8270">
                  <c:v>42971</c:v>
                </c:pt>
                <c:pt idx="8271">
                  <c:v>42972</c:v>
                </c:pt>
                <c:pt idx="8272">
                  <c:v>42973</c:v>
                </c:pt>
                <c:pt idx="8273">
                  <c:v>42974</c:v>
                </c:pt>
                <c:pt idx="8274">
                  <c:v>42975</c:v>
                </c:pt>
                <c:pt idx="8275">
                  <c:v>42976</c:v>
                </c:pt>
                <c:pt idx="8276">
                  <c:v>42977</c:v>
                </c:pt>
                <c:pt idx="8277">
                  <c:v>42978</c:v>
                </c:pt>
                <c:pt idx="8278">
                  <c:v>42979</c:v>
                </c:pt>
                <c:pt idx="8279">
                  <c:v>42980</c:v>
                </c:pt>
                <c:pt idx="8280">
                  <c:v>42981</c:v>
                </c:pt>
                <c:pt idx="8281">
                  <c:v>42982</c:v>
                </c:pt>
                <c:pt idx="8282">
                  <c:v>42983</c:v>
                </c:pt>
                <c:pt idx="8283">
                  <c:v>42984</c:v>
                </c:pt>
                <c:pt idx="8284">
                  <c:v>42985</c:v>
                </c:pt>
                <c:pt idx="8285">
                  <c:v>42986</c:v>
                </c:pt>
                <c:pt idx="8286">
                  <c:v>42987</c:v>
                </c:pt>
                <c:pt idx="8287">
                  <c:v>42988</c:v>
                </c:pt>
                <c:pt idx="8288">
                  <c:v>42989</c:v>
                </c:pt>
                <c:pt idx="8289">
                  <c:v>42990</c:v>
                </c:pt>
                <c:pt idx="8290">
                  <c:v>42991</c:v>
                </c:pt>
                <c:pt idx="8291">
                  <c:v>42992</c:v>
                </c:pt>
                <c:pt idx="8292">
                  <c:v>42993</c:v>
                </c:pt>
                <c:pt idx="8293">
                  <c:v>42994</c:v>
                </c:pt>
                <c:pt idx="8294">
                  <c:v>42995</c:v>
                </c:pt>
                <c:pt idx="8295">
                  <c:v>42996</c:v>
                </c:pt>
                <c:pt idx="8296">
                  <c:v>42997</c:v>
                </c:pt>
                <c:pt idx="8297">
                  <c:v>42998</c:v>
                </c:pt>
                <c:pt idx="8298">
                  <c:v>42999</c:v>
                </c:pt>
                <c:pt idx="8299">
                  <c:v>43000</c:v>
                </c:pt>
                <c:pt idx="8300">
                  <c:v>43001</c:v>
                </c:pt>
                <c:pt idx="8301">
                  <c:v>43002</c:v>
                </c:pt>
                <c:pt idx="8302">
                  <c:v>43003</c:v>
                </c:pt>
                <c:pt idx="8303">
                  <c:v>43004</c:v>
                </c:pt>
                <c:pt idx="8304">
                  <c:v>43005</c:v>
                </c:pt>
                <c:pt idx="8305">
                  <c:v>43006</c:v>
                </c:pt>
                <c:pt idx="8306">
                  <c:v>43007</c:v>
                </c:pt>
                <c:pt idx="8307">
                  <c:v>43008</c:v>
                </c:pt>
                <c:pt idx="8308">
                  <c:v>43009</c:v>
                </c:pt>
                <c:pt idx="8309">
                  <c:v>43010</c:v>
                </c:pt>
                <c:pt idx="8310">
                  <c:v>43011</c:v>
                </c:pt>
                <c:pt idx="8311">
                  <c:v>43012</c:v>
                </c:pt>
                <c:pt idx="8312">
                  <c:v>43013</c:v>
                </c:pt>
                <c:pt idx="8313">
                  <c:v>43014</c:v>
                </c:pt>
                <c:pt idx="8314">
                  <c:v>43015</c:v>
                </c:pt>
                <c:pt idx="8315">
                  <c:v>43016</c:v>
                </c:pt>
                <c:pt idx="8316">
                  <c:v>43017</c:v>
                </c:pt>
                <c:pt idx="8317">
                  <c:v>43018</c:v>
                </c:pt>
                <c:pt idx="8318">
                  <c:v>43019</c:v>
                </c:pt>
                <c:pt idx="8319">
                  <c:v>43020</c:v>
                </c:pt>
                <c:pt idx="8320">
                  <c:v>43021</c:v>
                </c:pt>
                <c:pt idx="8321">
                  <c:v>43022</c:v>
                </c:pt>
                <c:pt idx="8322">
                  <c:v>43023</c:v>
                </c:pt>
                <c:pt idx="8323">
                  <c:v>43024</c:v>
                </c:pt>
                <c:pt idx="8324">
                  <c:v>43025</c:v>
                </c:pt>
                <c:pt idx="8325">
                  <c:v>43026</c:v>
                </c:pt>
                <c:pt idx="8326">
                  <c:v>43027</c:v>
                </c:pt>
                <c:pt idx="8327">
                  <c:v>43028</c:v>
                </c:pt>
                <c:pt idx="8328">
                  <c:v>43029</c:v>
                </c:pt>
                <c:pt idx="8329">
                  <c:v>43030</c:v>
                </c:pt>
                <c:pt idx="8330">
                  <c:v>43031</c:v>
                </c:pt>
                <c:pt idx="8331">
                  <c:v>43032</c:v>
                </c:pt>
                <c:pt idx="8332">
                  <c:v>43033</c:v>
                </c:pt>
                <c:pt idx="8333">
                  <c:v>43034</c:v>
                </c:pt>
                <c:pt idx="8334">
                  <c:v>43035</c:v>
                </c:pt>
                <c:pt idx="8335">
                  <c:v>43036</c:v>
                </c:pt>
                <c:pt idx="8336">
                  <c:v>43037</c:v>
                </c:pt>
                <c:pt idx="8337">
                  <c:v>43038</c:v>
                </c:pt>
                <c:pt idx="8338">
                  <c:v>43039</c:v>
                </c:pt>
                <c:pt idx="8339">
                  <c:v>43040</c:v>
                </c:pt>
                <c:pt idx="8340">
                  <c:v>43041</c:v>
                </c:pt>
                <c:pt idx="8341">
                  <c:v>43042</c:v>
                </c:pt>
                <c:pt idx="8342">
                  <c:v>43043</c:v>
                </c:pt>
                <c:pt idx="8343">
                  <c:v>43044</c:v>
                </c:pt>
                <c:pt idx="8344">
                  <c:v>43045</c:v>
                </c:pt>
                <c:pt idx="8345">
                  <c:v>43046</c:v>
                </c:pt>
                <c:pt idx="8346">
                  <c:v>43047</c:v>
                </c:pt>
                <c:pt idx="8347">
                  <c:v>43048</c:v>
                </c:pt>
                <c:pt idx="8348">
                  <c:v>43049</c:v>
                </c:pt>
                <c:pt idx="8349">
                  <c:v>43050</c:v>
                </c:pt>
                <c:pt idx="8350">
                  <c:v>43051</c:v>
                </c:pt>
                <c:pt idx="8351">
                  <c:v>43052</c:v>
                </c:pt>
                <c:pt idx="8352">
                  <c:v>43053</c:v>
                </c:pt>
                <c:pt idx="8353">
                  <c:v>43054</c:v>
                </c:pt>
                <c:pt idx="8354">
                  <c:v>43055</c:v>
                </c:pt>
                <c:pt idx="8355">
                  <c:v>43056</c:v>
                </c:pt>
                <c:pt idx="8356">
                  <c:v>43057</c:v>
                </c:pt>
                <c:pt idx="8357">
                  <c:v>43058</c:v>
                </c:pt>
                <c:pt idx="8358">
                  <c:v>43059</c:v>
                </c:pt>
                <c:pt idx="8359">
                  <c:v>43060</c:v>
                </c:pt>
                <c:pt idx="8360">
                  <c:v>43061</c:v>
                </c:pt>
                <c:pt idx="8361">
                  <c:v>43062</c:v>
                </c:pt>
                <c:pt idx="8362">
                  <c:v>43063</c:v>
                </c:pt>
                <c:pt idx="8363">
                  <c:v>43064</c:v>
                </c:pt>
                <c:pt idx="8364">
                  <c:v>43065</c:v>
                </c:pt>
                <c:pt idx="8365">
                  <c:v>43066</c:v>
                </c:pt>
                <c:pt idx="8366">
                  <c:v>43067</c:v>
                </c:pt>
                <c:pt idx="8367">
                  <c:v>43068</c:v>
                </c:pt>
                <c:pt idx="8368">
                  <c:v>43069</c:v>
                </c:pt>
                <c:pt idx="8369">
                  <c:v>43070</c:v>
                </c:pt>
                <c:pt idx="8370">
                  <c:v>43071</c:v>
                </c:pt>
                <c:pt idx="8371">
                  <c:v>43072</c:v>
                </c:pt>
                <c:pt idx="8372">
                  <c:v>43073</c:v>
                </c:pt>
                <c:pt idx="8373">
                  <c:v>43074</c:v>
                </c:pt>
                <c:pt idx="8374">
                  <c:v>43075</c:v>
                </c:pt>
                <c:pt idx="8375">
                  <c:v>43076</c:v>
                </c:pt>
                <c:pt idx="8376">
                  <c:v>43077</c:v>
                </c:pt>
                <c:pt idx="8377">
                  <c:v>43078</c:v>
                </c:pt>
                <c:pt idx="8378">
                  <c:v>43079</c:v>
                </c:pt>
                <c:pt idx="8379">
                  <c:v>43080</c:v>
                </c:pt>
                <c:pt idx="8380">
                  <c:v>43081</c:v>
                </c:pt>
                <c:pt idx="8381">
                  <c:v>43082</c:v>
                </c:pt>
                <c:pt idx="8382">
                  <c:v>43083</c:v>
                </c:pt>
                <c:pt idx="8383">
                  <c:v>43084</c:v>
                </c:pt>
                <c:pt idx="8384">
                  <c:v>43085</c:v>
                </c:pt>
                <c:pt idx="8385">
                  <c:v>43086</c:v>
                </c:pt>
                <c:pt idx="8386">
                  <c:v>43087</c:v>
                </c:pt>
                <c:pt idx="8387">
                  <c:v>43088</c:v>
                </c:pt>
                <c:pt idx="8388">
                  <c:v>43089</c:v>
                </c:pt>
                <c:pt idx="8389">
                  <c:v>43090</c:v>
                </c:pt>
                <c:pt idx="8390">
                  <c:v>43091</c:v>
                </c:pt>
                <c:pt idx="8391">
                  <c:v>43092</c:v>
                </c:pt>
                <c:pt idx="8392">
                  <c:v>43093</c:v>
                </c:pt>
                <c:pt idx="8393">
                  <c:v>43094</c:v>
                </c:pt>
                <c:pt idx="8394">
                  <c:v>43095</c:v>
                </c:pt>
                <c:pt idx="8395">
                  <c:v>43096</c:v>
                </c:pt>
                <c:pt idx="8396">
                  <c:v>43097</c:v>
                </c:pt>
                <c:pt idx="8397">
                  <c:v>43098</c:v>
                </c:pt>
                <c:pt idx="8398">
                  <c:v>43099</c:v>
                </c:pt>
                <c:pt idx="8399">
                  <c:v>43100</c:v>
                </c:pt>
                <c:pt idx="8400">
                  <c:v>43101</c:v>
                </c:pt>
                <c:pt idx="8401">
                  <c:v>43102</c:v>
                </c:pt>
                <c:pt idx="8402">
                  <c:v>43103</c:v>
                </c:pt>
                <c:pt idx="8403">
                  <c:v>43104</c:v>
                </c:pt>
                <c:pt idx="8404">
                  <c:v>43105</c:v>
                </c:pt>
                <c:pt idx="8405">
                  <c:v>43106</c:v>
                </c:pt>
                <c:pt idx="8406">
                  <c:v>43107</c:v>
                </c:pt>
                <c:pt idx="8407">
                  <c:v>43108</c:v>
                </c:pt>
                <c:pt idx="8408">
                  <c:v>43109</c:v>
                </c:pt>
                <c:pt idx="8409">
                  <c:v>43110</c:v>
                </c:pt>
                <c:pt idx="8410">
                  <c:v>43111</c:v>
                </c:pt>
                <c:pt idx="8411">
                  <c:v>43112</c:v>
                </c:pt>
                <c:pt idx="8412">
                  <c:v>43113</c:v>
                </c:pt>
                <c:pt idx="8413">
                  <c:v>43114</c:v>
                </c:pt>
                <c:pt idx="8414">
                  <c:v>43115</c:v>
                </c:pt>
                <c:pt idx="8415">
                  <c:v>43116</c:v>
                </c:pt>
                <c:pt idx="8416">
                  <c:v>43117</c:v>
                </c:pt>
                <c:pt idx="8417">
                  <c:v>43118</c:v>
                </c:pt>
                <c:pt idx="8418">
                  <c:v>43119</c:v>
                </c:pt>
                <c:pt idx="8419">
                  <c:v>43120</c:v>
                </c:pt>
                <c:pt idx="8420">
                  <c:v>43121</c:v>
                </c:pt>
                <c:pt idx="8421">
                  <c:v>43122</c:v>
                </c:pt>
                <c:pt idx="8422">
                  <c:v>43123</c:v>
                </c:pt>
                <c:pt idx="8423">
                  <c:v>43124</c:v>
                </c:pt>
                <c:pt idx="8424">
                  <c:v>43125</c:v>
                </c:pt>
                <c:pt idx="8425">
                  <c:v>43126</c:v>
                </c:pt>
                <c:pt idx="8426">
                  <c:v>43127</c:v>
                </c:pt>
                <c:pt idx="8427">
                  <c:v>43128</c:v>
                </c:pt>
                <c:pt idx="8428">
                  <c:v>43129</c:v>
                </c:pt>
                <c:pt idx="8429">
                  <c:v>43130</c:v>
                </c:pt>
                <c:pt idx="8430">
                  <c:v>43131</c:v>
                </c:pt>
                <c:pt idx="8431">
                  <c:v>43132</c:v>
                </c:pt>
                <c:pt idx="8432">
                  <c:v>43133</c:v>
                </c:pt>
                <c:pt idx="8433">
                  <c:v>43134</c:v>
                </c:pt>
                <c:pt idx="8434">
                  <c:v>43135</c:v>
                </c:pt>
                <c:pt idx="8435">
                  <c:v>43136</c:v>
                </c:pt>
                <c:pt idx="8436">
                  <c:v>43137</c:v>
                </c:pt>
                <c:pt idx="8437">
                  <c:v>43138</c:v>
                </c:pt>
                <c:pt idx="8438">
                  <c:v>43139</c:v>
                </c:pt>
                <c:pt idx="8439">
                  <c:v>43140</c:v>
                </c:pt>
                <c:pt idx="8440">
                  <c:v>43141</c:v>
                </c:pt>
                <c:pt idx="8441">
                  <c:v>43142</c:v>
                </c:pt>
                <c:pt idx="8442">
                  <c:v>43143</c:v>
                </c:pt>
                <c:pt idx="8443">
                  <c:v>43144</c:v>
                </c:pt>
                <c:pt idx="8444">
                  <c:v>43145</c:v>
                </c:pt>
                <c:pt idx="8445">
                  <c:v>43146</c:v>
                </c:pt>
                <c:pt idx="8446">
                  <c:v>43147</c:v>
                </c:pt>
                <c:pt idx="8447">
                  <c:v>43148</c:v>
                </c:pt>
                <c:pt idx="8448">
                  <c:v>43149</c:v>
                </c:pt>
                <c:pt idx="8449">
                  <c:v>43150</c:v>
                </c:pt>
                <c:pt idx="8450">
                  <c:v>43151</c:v>
                </c:pt>
                <c:pt idx="8451">
                  <c:v>43152</c:v>
                </c:pt>
                <c:pt idx="8452">
                  <c:v>43153</c:v>
                </c:pt>
                <c:pt idx="8453">
                  <c:v>43154</c:v>
                </c:pt>
                <c:pt idx="8454">
                  <c:v>43155</c:v>
                </c:pt>
                <c:pt idx="8455">
                  <c:v>43156</c:v>
                </c:pt>
                <c:pt idx="8456">
                  <c:v>43157</c:v>
                </c:pt>
                <c:pt idx="8457">
                  <c:v>43158</c:v>
                </c:pt>
                <c:pt idx="8458">
                  <c:v>43159</c:v>
                </c:pt>
                <c:pt idx="8459">
                  <c:v>43160</c:v>
                </c:pt>
                <c:pt idx="8460">
                  <c:v>43161</c:v>
                </c:pt>
                <c:pt idx="8461">
                  <c:v>43162</c:v>
                </c:pt>
                <c:pt idx="8462">
                  <c:v>43163</c:v>
                </c:pt>
                <c:pt idx="8463">
                  <c:v>43164</c:v>
                </c:pt>
                <c:pt idx="8464">
                  <c:v>43165</c:v>
                </c:pt>
                <c:pt idx="8465">
                  <c:v>43166</c:v>
                </c:pt>
                <c:pt idx="8466">
                  <c:v>43167</c:v>
                </c:pt>
                <c:pt idx="8467">
                  <c:v>43168</c:v>
                </c:pt>
                <c:pt idx="8468">
                  <c:v>43169</c:v>
                </c:pt>
                <c:pt idx="8469">
                  <c:v>43170</c:v>
                </c:pt>
                <c:pt idx="8470">
                  <c:v>43171</c:v>
                </c:pt>
                <c:pt idx="8471">
                  <c:v>43172</c:v>
                </c:pt>
                <c:pt idx="8472">
                  <c:v>43173</c:v>
                </c:pt>
                <c:pt idx="8473">
                  <c:v>43174</c:v>
                </c:pt>
                <c:pt idx="8474">
                  <c:v>43175</c:v>
                </c:pt>
                <c:pt idx="8475">
                  <c:v>43176</c:v>
                </c:pt>
                <c:pt idx="8476">
                  <c:v>43177</c:v>
                </c:pt>
                <c:pt idx="8477">
                  <c:v>43178</c:v>
                </c:pt>
                <c:pt idx="8478">
                  <c:v>43179</c:v>
                </c:pt>
                <c:pt idx="8479">
                  <c:v>43180</c:v>
                </c:pt>
                <c:pt idx="8480">
                  <c:v>43181</c:v>
                </c:pt>
                <c:pt idx="8481">
                  <c:v>43182</c:v>
                </c:pt>
                <c:pt idx="8482">
                  <c:v>43183</c:v>
                </c:pt>
                <c:pt idx="8483">
                  <c:v>43184</c:v>
                </c:pt>
                <c:pt idx="8484">
                  <c:v>43185</c:v>
                </c:pt>
                <c:pt idx="8485">
                  <c:v>43186</c:v>
                </c:pt>
                <c:pt idx="8486">
                  <c:v>43187</c:v>
                </c:pt>
                <c:pt idx="8487">
                  <c:v>43188</c:v>
                </c:pt>
                <c:pt idx="8488">
                  <c:v>43189</c:v>
                </c:pt>
                <c:pt idx="8489">
                  <c:v>43190</c:v>
                </c:pt>
                <c:pt idx="8490">
                  <c:v>43191</c:v>
                </c:pt>
                <c:pt idx="8491">
                  <c:v>43192</c:v>
                </c:pt>
                <c:pt idx="8492">
                  <c:v>43193</c:v>
                </c:pt>
                <c:pt idx="8493">
                  <c:v>43194</c:v>
                </c:pt>
                <c:pt idx="8494">
                  <c:v>43195</c:v>
                </c:pt>
                <c:pt idx="8495">
                  <c:v>43196</c:v>
                </c:pt>
                <c:pt idx="8496">
                  <c:v>43197</c:v>
                </c:pt>
                <c:pt idx="8497">
                  <c:v>43198</c:v>
                </c:pt>
                <c:pt idx="8498">
                  <c:v>43199</c:v>
                </c:pt>
                <c:pt idx="8499">
                  <c:v>43200</c:v>
                </c:pt>
                <c:pt idx="8500">
                  <c:v>43201</c:v>
                </c:pt>
                <c:pt idx="8501">
                  <c:v>43202</c:v>
                </c:pt>
                <c:pt idx="8502">
                  <c:v>43203</c:v>
                </c:pt>
                <c:pt idx="8503">
                  <c:v>43204</c:v>
                </c:pt>
                <c:pt idx="8504">
                  <c:v>43205</c:v>
                </c:pt>
                <c:pt idx="8505">
                  <c:v>43206</c:v>
                </c:pt>
                <c:pt idx="8506">
                  <c:v>43207</c:v>
                </c:pt>
                <c:pt idx="8507">
                  <c:v>43208</c:v>
                </c:pt>
                <c:pt idx="8508">
                  <c:v>43209</c:v>
                </c:pt>
                <c:pt idx="8509">
                  <c:v>43210</c:v>
                </c:pt>
                <c:pt idx="8510">
                  <c:v>43211</c:v>
                </c:pt>
                <c:pt idx="8511">
                  <c:v>43212</c:v>
                </c:pt>
                <c:pt idx="8512">
                  <c:v>43213</c:v>
                </c:pt>
                <c:pt idx="8513">
                  <c:v>43214</c:v>
                </c:pt>
                <c:pt idx="8514">
                  <c:v>43215</c:v>
                </c:pt>
                <c:pt idx="8515">
                  <c:v>43216</c:v>
                </c:pt>
                <c:pt idx="8516">
                  <c:v>43217</c:v>
                </c:pt>
                <c:pt idx="8517">
                  <c:v>43218</c:v>
                </c:pt>
                <c:pt idx="8518">
                  <c:v>43219</c:v>
                </c:pt>
                <c:pt idx="8519">
                  <c:v>43220</c:v>
                </c:pt>
                <c:pt idx="8520">
                  <c:v>43221</c:v>
                </c:pt>
                <c:pt idx="8521">
                  <c:v>43222</c:v>
                </c:pt>
                <c:pt idx="8522">
                  <c:v>43223</c:v>
                </c:pt>
                <c:pt idx="8523">
                  <c:v>43224</c:v>
                </c:pt>
                <c:pt idx="8524">
                  <c:v>43225</c:v>
                </c:pt>
                <c:pt idx="8525">
                  <c:v>43226</c:v>
                </c:pt>
                <c:pt idx="8526">
                  <c:v>43227</c:v>
                </c:pt>
                <c:pt idx="8527">
                  <c:v>43228</c:v>
                </c:pt>
                <c:pt idx="8528">
                  <c:v>43229</c:v>
                </c:pt>
                <c:pt idx="8529">
                  <c:v>43230</c:v>
                </c:pt>
                <c:pt idx="8530">
                  <c:v>43231</c:v>
                </c:pt>
                <c:pt idx="8531">
                  <c:v>43232</c:v>
                </c:pt>
                <c:pt idx="8532">
                  <c:v>43233</c:v>
                </c:pt>
                <c:pt idx="8533">
                  <c:v>43234</c:v>
                </c:pt>
                <c:pt idx="8534">
                  <c:v>43235</c:v>
                </c:pt>
                <c:pt idx="8535">
                  <c:v>43236</c:v>
                </c:pt>
                <c:pt idx="8536">
                  <c:v>43237</c:v>
                </c:pt>
                <c:pt idx="8537">
                  <c:v>43238</c:v>
                </c:pt>
                <c:pt idx="8538">
                  <c:v>43239</c:v>
                </c:pt>
                <c:pt idx="8539">
                  <c:v>43240</c:v>
                </c:pt>
                <c:pt idx="8540">
                  <c:v>43241</c:v>
                </c:pt>
                <c:pt idx="8541">
                  <c:v>43242</c:v>
                </c:pt>
                <c:pt idx="8542">
                  <c:v>43243</c:v>
                </c:pt>
                <c:pt idx="8543">
                  <c:v>43244</c:v>
                </c:pt>
                <c:pt idx="8544">
                  <c:v>43245</c:v>
                </c:pt>
                <c:pt idx="8545">
                  <c:v>43246</c:v>
                </c:pt>
                <c:pt idx="8546">
                  <c:v>43247</c:v>
                </c:pt>
                <c:pt idx="8547">
                  <c:v>43248</c:v>
                </c:pt>
                <c:pt idx="8548">
                  <c:v>43249</c:v>
                </c:pt>
                <c:pt idx="8549">
                  <c:v>43250</c:v>
                </c:pt>
                <c:pt idx="8550">
                  <c:v>43251</c:v>
                </c:pt>
                <c:pt idx="8551">
                  <c:v>43252</c:v>
                </c:pt>
                <c:pt idx="8552">
                  <c:v>43253</c:v>
                </c:pt>
                <c:pt idx="8553">
                  <c:v>43254</c:v>
                </c:pt>
                <c:pt idx="8554">
                  <c:v>43255</c:v>
                </c:pt>
                <c:pt idx="8555">
                  <c:v>43256</c:v>
                </c:pt>
                <c:pt idx="8556">
                  <c:v>43257</c:v>
                </c:pt>
                <c:pt idx="8557">
                  <c:v>43258</c:v>
                </c:pt>
                <c:pt idx="8558">
                  <c:v>43259</c:v>
                </c:pt>
                <c:pt idx="8559">
                  <c:v>43260</c:v>
                </c:pt>
                <c:pt idx="8560">
                  <c:v>43261</c:v>
                </c:pt>
                <c:pt idx="8561">
                  <c:v>43262</c:v>
                </c:pt>
                <c:pt idx="8562">
                  <c:v>43263</c:v>
                </c:pt>
                <c:pt idx="8563">
                  <c:v>43264</c:v>
                </c:pt>
                <c:pt idx="8564">
                  <c:v>43265</c:v>
                </c:pt>
                <c:pt idx="8565">
                  <c:v>43266</c:v>
                </c:pt>
                <c:pt idx="8566">
                  <c:v>43267</c:v>
                </c:pt>
                <c:pt idx="8567">
                  <c:v>43268</c:v>
                </c:pt>
                <c:pt idx="8568">
                  <c:v>43269</c:v>
                </c:pt>
                <c:pt idx="8569">
                  <c:v>43270</c:v>
                </c:pt>
                <c:pt idx="8570">
                  <c:v>43271</c:v>
                </c:pt>
                <c:pt idx="8571">
                  <c:v>43272</c:v>
                </c:pt>
                <c:pt idx="8572">
                  <c:v>43273</c:v>
                </c:pt>
                <c:pt idx="8573">
                  <c:v>43274</c:v>
                </c:pt>
                <c:pt idx="8574">
                  <c:v>43275</c:v>
                </c:pt>
                <c:pt idx="8575">
                  <c:v>43276</c:v>
                </c:pt>
                <c:pt idx="8576">
                  <c:v>43277</c:v>
                </c:pt>
                <c:pt idx="8577">
                  <c:v>43278</c:v>
                </c:pt>
                <c:pt idx="8578">
                  <c:v>43279</c:v>
                </c:pt>
                <c:pt idx="8579">
                  <c:v>43280</c:v>
                </c:pt>
                <c:pt idx="8580">
                  <c:v>43281</c:v>
                </c:pt>
                <c:pt idx="8581">
                  <c:v>43282</c:v>
                </c:pt>
                <c:pt idx="8582">
                  <c:v>43283</c:v>
                </c:pt>
                <c:pt idx="8583">
                  <c:v>43284</c:v>
                </c:pt>
                <c:pt idx="8584">
                  <c:v>43285</c:v>
                </c:pt>
                <c:pt idx="8585">
                  <c:v>43286</c:v>
                </c:pt>
                <c:pt idx="8586">
                  <c:v>43287</c:v>
                </c:pt>
                <c:pt idx="8587">
                  <c:v>43288</c:v>
                </c:pt>
                <c:pt idx="8588">
                  <c:v>43289</c:v>
                </c:pt>
                <c:pt idx="8589">
                  <c:v>43290</c:v>
                </c:pt>
                <c:pt idx="8590">
                  <c:v>43291</c:v>
                </c:pt>
                <c:pt idx="8591">
                  <c:v>43292</c:v>
                </c:pt>
                <c:pt idx="8592">
                  <c:v>43293</c:v>
                </c:pt>
                <c:pt idx="8593">
                  <c:v>43294</c:v>
                </c:pt>
                <c:pt idx="8594">
                  <c:v>43295</c:v>
                </c:pt>
                <c:pt idx="8595">
                  <c:v>43296</c:v>
                </c:pt>
                <c:pt idx="8596">
                  <c:v>43297</c:v>
                </c:pt>
                <c:pt idx="8597">
                  <c:v>43298</c:v>
                </c:pt>
                <c:pt idx="8598">
                  <c:v>43299</c:v>
                </c:pt>
                <c:pt idx="8599">
                  <c:v>43300</c:v>
                </c:pt>
                <c:pt idx="8600">
                  <c:v>43301</c:v>
                </c:pt>
                <c:pt idx="8601">
                  <c:v>43302</c:v>
                </c:pt>
                <c:pt idx="8602">
                  <c:v>43303</c:v>
                </c:pt>
                <c:pt idx="8603">
                  <c:v>43304</c:v>
                </c:pt>
                <c:pt idx="8604">
                  <c:v>43305</c:v>
                </c:pt>
                <c:pt idx="8605">
                  <c:v>43306</c:v>
                </c:pt>
                <c:pt idx="8606">
                  <c:v>43307</c:v>
                </c:pt>
                <c:pt idx="8607">
                  <c:v>43308</c:v>
                </c:pt>
                <c:pt idx="8608">
                  <c:v>43309</c:v>
                </c:pt>
                <c:pt idx="8609">
                  <c:v>43310</c:v>
                </c:pt>
                <c:pt idx="8610">
                  <c:v>43311</c:v>
                </c:pt>
                <c:pt idx="8611">
                  <c:v>43312</c:v>
                </c:pt>
                <c:pt idx="8612">
                  <c:v>43313</c:v>
                </c:pt>
                <c:pt idx="8613">
                  <c:v>43314</c:v>
                </c:pt>
                <c:pt idx="8614">
                  <c:v>43315</c:v>
                </c:pt>
                <c:pt idx="8615">
                  <c:v>43316</c:v>
                </c:pt>
                <c:pt idx="8616">
                  <c:v>43317</c:v>
                </c:pt>
                <c:pt idx="8617">
                  <c:v>43318</c:v>
                </c:pt>
                <c:pt idx="8618">
                  <c:v>43319</c:v>
                </c:pt>
                <c:pt idx="8619">
                  <c:v>43320</c:v>
                </c:pt>
                <c:pt idx="8620">
                  <c:v>43321</c:v>
                </c:pt>
                <c:pt idx="8621">
                  <c:v>43322</c:v>
                </c:pt>
                <c:pt idx="8622">
                  <c:v>43323</c:v>
                </c:pt>
                <c:pt idx="8623">
                  <c:v>43324</c:v>
                </c:pt>
                <c:pt idx="8624">
                  <c:v>43325</c:v>
                </c:pt>
                <c:pt idx="8625">
                  <c:v>43326</c:v>
                </c:pt>
                <c:pt idx="8626">
                  <c:v>43327</c:v>
                </c:pt>
                <c:pt idx="8627">
                  <c:v>43328</c:v>
                </c:pt>
                <c:pt idx="8628">
                  <c:v>43329</c:v>
                </c:pt>
                <c:pt idx="8629">
                  <c:v>43330</c:v>
                </c:pt>
                <c:pt idx="8630">
                  <c:v>43331</c:v>
                </c:pt>
                <c:pt idx="8631">
                  <c:v>43332</c:v>
                </c:pt>
                <c:pt idx="8632">
                  <c:v>43333</c:v>
                </c:pt>
                <c:pt idx="8633">
                  <c:v>43334</c:v>
                </c:pt>
                <c:pt idx="8634">
                  <c:v>43335</c:v>
                </c:pt>
                <c:pt idx="8635">
                  <c:v>43336</c:v>
                </c:pt>
                <c:pt idx="8636">
                  <c:v>43337</c:v>
                </c:pt>
                <c:pt idx="8637">
                  <c:v>43338</c:v>
                </c:pt>
                <c:pt idx="8638">
                  <c:v>43339</c:v>
                </c:pt>
                <c:pt idx="8639">
                  <c:v>43340</c:v>
                </c:pt>
                <c:pt idx="8640">
                  <c:v>43341</c:v>
                </c:pt>
                <c:pt idx="8641">
                  <c:v>43342</c:v>
                </c:pt>
                <c:pt idx="8642">
                  <c:v>43343</c:v>
                </c:pt>
                <c:pt idx="8643">
                  <c:v>43344</c:v>
                </c:pt>
                <c:pt idx="8644">
                  <c:v>43345</c:v>
                </c:pt>
                <c:pt idx="8645">
                  <c:v>43346</c:v>
                </c:pt>
                <c:pt idx="8646">
                  <c:v>43347</c:v>
                </c:pt>
                <c:pt idx="8647">
                  <c:v>43348</c:v>
                </c:pt>
                <c:pt idx="8648">
                  <c:v>43349</c:v>
                </c:pt>
                <c:pt idx="8649">
                  <c:v>43350</c:v>
                </c:pt>
                <c:pt idx="8650">
                  <c:v>43351</c:v>
                </c:pt>
                <c:pt idx="8651">
                  <c:v>43352</c:v>
                </c:pt>
                <c:pt idx="8652">
                  <c:v>43353</c:v>
                </c:pt>
                <c:pt idx="8653">
                  <c:v>43354</c:v>
                </c:pt>
                <c:pt idx="8654">
                  <c:v>43355</c:v>
                </c:pt>
                <c:pt idx="8655">
                  <c:v>43356</c:v>
                </c:pt>
                <c:pt idx="8656">
                  <c:v>43357</c:v>
                </c:pt>
                <c:pt idx="8657">
                  <c:v>43358</c:v>
                </c:pt>
                <c:pt idx="8658">
                  <c:v>43359</c:v>
                </c:pt>
                <c:pt idx="8659">
                  <c:v>43360</c:v>
                </c:pt>
                <c:pt idx="8660">
                  <c:v>43361</c:v>
                </c:pt>
                <c:pt idx="8661">
                  <c:v>43362</c:v>
                </c:pt>
                <c:pt idx="8662">
                  <c:v>43363</c:v>
                </c:pt>
                <c:pt idx="8663">
                  <c:v>43364</c:v>
                </c:pt>
                <c:pt idx="8664">
                  <c:v>43365</c:v>
                </c:pt>
                <c:pt idx="8665">
                  <c:v>43366</c:v>
                </c:pt>
                <c:pt idx="8666">
                  <c:v>43367</c:v>
                </c:pt>
                <c:pt idx="8667">
                  <c:v>43368</c:v>
                </c:pt>
                <c:pt idx="8668">
                  <c:v>43369</c:v>
                </c:pt>
                <c:pt idx="8669">
                  <c:v>43370</c:v>
                </c:pt>
                <c:pt idx="8670">
                  <c:v>43371</c:v>
                </c:pt>
                <c:pt idx="8671">
                  <c:v>43372</c:v>
                </c:pt>
                <c:pt idx="8672">
                  <c:v>43373</c:v>
                </c:pt>
                <c:pt idx="8673">
                  <c:v>43374</c:v>
                </c:pt>
                <c:pt idx="8674">
                  <c:v>43375</c:v>
                </c:pt>
                <c:pt idx="8675">
                  <c:v>43376</c:v>
                </c:pt>
                <c:pt idx="8676">
                  <c:v>43377</c:v>
                </c:pt>
                <c:pt idx="8677">
                  <c:v>43378</c:v>
                </c:pt>
                <c:pt idx="8678">
                  <c:v>43379</c:v>
                </c:pt>
                <c:pt idx="8679">
                  <c:v>43380</c:v>
                </c:pt>
                <c:pt idx="8680">
                  <c:v>43381</c:v>
                </c:pt>
                <c:pt idx="8681">
                  <c:v>43382</c:v>
                </c:pt>
                <c:pt idx="8682">
                  <c:v>43383</c:v>
                </c:pt>
                <c:pt idx="8683">
                  <c:v>43384</c:v>
                </c:pt>
                <c:pt idx="8684">
                  <c:v>43385</c:v>
                </c:pt>
                <c:pt idx="8685">
                  <c:v>43386</c:v>
                </c:pt>
                <c:pt idx="8686">
                  <c:v>43387</c:v>
                </c:pt>
                <c:pt idx="8687">
                  <c:v>43388</c:v>
                </c:pt>
                <c:pt idx="8688">
                  <c:v>43389</c:v>
                </c:pt>
                <c:pt idx="8689">
                  <c:v>43390</c:v>
                </c:pt>
                <c:pt idx="8690">
                  <c:v>43391</c:v>
                </c:pt>
                <c:pt idx="8691">
                  <c:v>43392</c:v>
                </c:pt>
                <c:pt idx="8692">
                  <c:v>43393</c:v>
                </c:pt>
                <c:pt idx="8693">
                  <c:v>43394</c:v>
                </c:pt>
                <c:pt idx="8694">
                  <c:v>43395</c:v>
                </c:pt>
                <c:pt idx="8695">
                  <c:v>43396</c:v>
                </c:pt>
                <c:pt idx="8696">
                  <c:v>43397</c:v>
                </c:pt>
                <c:pt idx="8697">
                  <c:v>43398</c:v>
                </c:pt>
                <c:pt idx="8698">
                  <c:v>43399</c:v>
                </c:pt>
                <c:pt idx="8699">
                  <c:v>43400</c:v>
                </c:pt>
                <c:pt idx="8700">
                  <c:v>43401</c:v>
                </c:pt>
                <c:pt idx="8701">
                  <c:v>43402</c:v>
                </c:pt>
                <c:pt idx="8702">
                  <c:v>43403</c:v>
                </c:pt>
                <c:pt idx="8703">
                  <c:v>43404</c:v>
                </c:pt>
                <c:pt idx="8704">
                  <c:v>43405</c:v>
                </c:pt>
                <c:pt idx="8705">
                  <c:v>43406</c:v>
                </c:pt>
                <c:pt idx="8706">
                  <c:v>43407</c:v>
                </c:pt>
                <c:pt idx="8707">
                  <c:v>43408</c:v>
                </c:pt>
                <c:pt idx="8708">
                  <c:v>43409</c:v>
                </c:pt>
                <c:pt idx="8709">
                  <c:v>43410</c:v>
                </c:pt>
                <c:pt idx="8710">
                  <c:v>43411</c:v>
                </c:pt>
                <c:pt idx="8711">
                  <c:v>43412</c:v>
                </c:pt>
                <c:pt idx="8712">
                  <c:v>43413</c:v>
                </c:pt>
                <c:pt idx="8713">
                  <c:v>43414</c:v>
                </c:pt>
                <c:pt idx="8714">
                  <c:v>43415</c:v>
                </c:pt>
                <c:pt idx="8715">
                  <c:v>43416</c:v>
                </c:pt>
                <c:pt idx="8716">
                  <c:v>43417</c:v>
                </c:pt>
                <c:pt idx="8717">
                  <c:v>43418</c:v>
                </c:pt>
                <c:pt idx="8718">
                  <c:v>43419</c:v>
                </c:pt>
                <c:pt idx="8719">
                  <c:v>43420</c:v>
                </c:pt>
                <c:pt idx="8720">
                  <c:v>43421</c:v>
                </c:pt>
                <c:pt idx="8721">
                  <c:v>43422</c:v>
                </c:pt>
                <c:pt idx="8722">
                  <c:v>43423</c:v>
                </c:pt>
                <c:pt idx="8723">
                  <c:v>43424</c:v>
                </c:pt>
                <c:pt idx="8724">
                  <c:v>43425</c:v>
                </c:pt>
                <c:pt idx="8725">
                  <c:v>43426</c:v>
                </c:pt>
                <c:pt idx="8726">
                  <c:v>43427</c:v>
                </c:pt>
                <c:pt idx="8727">
                  <c:v>43428</c:v>
                </c:pt>
                <c:pt idx="8728">
                  <c:v>43429</c:v>
                </c:pt>
                <c:pt idx="8729">
                  <c:v>43430</c:v>
                </c:pt>
                <c:pt idx="8730">
                  <c:v>43431</c:v>
                </c:pt>
                <c:pt idx="8731">
                  <c:v>43432</c:v>
                </c:pt>
                <c:pt idx="8732">
                  <c:v>43433</c:v>
                </c:pt>
                <c:pt idx="8733">
                  <c:v>43434</c:v>
                </c:pt>
                <c:pt idx="8734">
                  <c:v>43435</c:v>
                </c:pt>
                <c:pt idx="8735">
                  <c:v>43436</c:v>
                </c:pt>
                <c:pt idx="8736">
                  <c:v>43437</c:v>
                </c:pt>
                <c:pt idx="8737">
                  <c:v>43438</c:v>
                </c:pt>
                <c:pt idx="8738">
                  <c:v>43439</c:v>
                </c:pt>
                <c:pt idx="8739">
                  <c:v>43440</c:v>
                </c:pt>
                <c:pt idx="8740">
                  <c:v>43441</c:v>
                </c:pt>
                <c:pt idx="8741">
                  <c:v>43442</c:v>
                </c:pt>
                <c:pt idx="8742">
                  <c:v>43443</c:v>
                </c:pt>
                <c:pt idx="8743">
                  <c:v>43444</c:v>
                </c:pt>
                <c:pt idx="8744">
                  <c:v>43445</c:v>
                </c:pt>
                <c:pt idx="8745">
                  <c:v>43446</c:v>
                </c:pt>
                <c:pt idx="8746">
                  <c:v>43447</c:v>
                </c:pt>
                <c:pt idx="8747">
                  <c:v>43448</c:v>
                </c:pt>
                <c:pt idx="8748">
                  <c:v>43449</c:v>
                </c:pt>
                <c:pt idx="8749">
                  <c:v>43450</c:v>
                </c:pt>
                <c:pt idx="8750">
                  <c:v>43451</c:v>
                </c:pt>
                <c:pt idx="8751">
                  <c:v>43452</c:v>
                </c:pt>
                <c:pt idx="8752">
                  <c:v>43453</c:v>
                </c:pt>
                <c:pt idx="8753">
                  <c:v>43454</c:v>
                </c:pt>
                <c:pt idx="8754">
                  <c:v>43455</c:v>
                </c:pt>
                <c:pt idx="8755">
                  <c:v>43456</c:v>
                </c:pt>
                <c:pt idx="8756">
                  <c:v>43457</c:v>
                </c:pt>
                <c:pt idx="8757">
                  <c:v>43458</c:v>
                </c:pt>
                <c:pt idx="8758">
                  <c:v>43459</c:v>
                </c:pt>
                <c:pt idx="8759">
                  <c:v>43460</c:v>
                </c:pt>
                <c:pt idx="8760">
                  <c:v>43461</c:v>
                </c:pt>
                <c:pt idx="8761">
                  <c:v>43462</c:v>
                </c:pt>
                <c:pt idx="8762">
                  <c:v>43463</c:v>
                </c:pt>
                <c:pt idx="8763">
                  <c:v>43464</c:v>
                </c:pt>
                <c:pt idx="8764">
                  <c:v>43465</c:v>
                </c:pt>
              </c:numCache>
            </c:numRef>
          </c:cat>
          <c:val>
            <c:numRef>
              <c:f>Hardcode!$AD$8:$AD$8772</c:f>
              <c:numCache>
                <c:formatCode>General</c:formatCode>
                <c:ptCount val="8765"/>
                <c:pt idx="1911">
                  <c:v>231.99950000000001</c:v>
                </c:pt>
                <c:pt idx="1912">
                  <c:v>231.99950000000001</c:v>
                </c:pt>
                <c:pt idx="1913">
                  <c:v>231.99950000000001</c:v>
                </c:pt>
                <c:pt idx="1914">
                  <c:v>231.99950000000001</c:v>
                </c:pt>
                <c:pt idx="1915">
                  <c:v>231.99950000000001</c:v>
                </c:pt>
                <c:pt idx="1916">
                  <c:v>231.99950000000001</c:v>
                </c:pt>
                <c:pt idx="1917">
                  <c:v>231.99950000000001</c:v>
                </c:pt>
                <c:pt idx="1918">
                  <c:v>231.99950000000001</c:v>
                </c:pt>
                <c:pt idx="1919">
                  <c:v>231.99950000000001</c:v>
                </c:pt>
                <c:pt idx="1920">
                  <c:v>231.99950000000001</c:v>
                </c:pt>
                <c:pt idx="1921">
                  <c:v>231.99950000000001</c:v>
                </c:pt>
                <c:pt idx="1922">
                  <c:v>231.99950000000001</c:v>
                </c:pt>
                <c:pt idx="1923">
                  <c:v>231.99950000000001</c:v>
                </c:pt>
                <c:pt idx="1924">
                  <c:v>231.99950000000001</c:v>
                </c:pt>
                <c:pt idx="1925">
                  <c:v>231.99950000000001</c:v>
                </c:pt>
                <c:pt idx="1926">
                  <c:v>231.99950000000001</c:v>
                </c:pt>
                <c:pt idx="1927">
                  <c:v>231.99950000000001</c:v>
                </c:pt>
                <c:pt idx="1928">
                  <c:v>231.99950000000001</c:v>
                </c:pt>
                <c:pt idx="1929">
                  <c:v>231.99950000000001</c:v>
                </c:pt>
                <c:pt idx="1930">
                  <c:v>231.99950000000001</c:v>
                </c:pt>
                <c:pt idx="1931">
                  <c:v>231.99950000000001</c:v>
                </c:pt>
                <c:pt idx="1932">
                  <c:v>231.99950000000001</c:v>
                </c:pt>
                <c:pt idx="1933">
                  <c:v>231.99950000000001</c:v>
                </c:pt>
                <c:pt idx="1934">
                  <c:v>231.99950000000001</c:v>
                </c:pt>
                <c:pt idx="1935">
                  <c:v>231.99950000000001</c:v>
                </c:pt>
                <c:pt idx="1936">
                  <c:v>231.99950000000001</c:v>
                </c:pt>
                <c:pt idx="1937">
                  <c:v>231.99950000000001</c:v>
                </c:pt>
                <c:pt idx="1938">
                  <c:v>231.99950000000001</c:v>
                </c:pt>
                <c:pt idx="1939">
                  <c:v>231.99950000000001</c:v>
                </c:pt>
                <c:pt idx="1940">
                  <c:v>231.99950000000001</c:v>
                </c:pt>
                <c:pt idx="1941">
                  <c:v>231.99950000000001</c:v>
                </c:pt>
                <c:pt idx="1942">
                  <c:v>231.99950000000001</c:v>
                </c:pt>
                <c:pt idx="1943">
                  <c:v>231.99950000000001</c:v>
                </c:pt>
                <c:pt idx="1944">
                  <c:v>231.99950000000001</c:v>
                </c:pt>
                <c:pt idx="1945">
                  <c:v>231.99950000000001</c:v>
                </c:pt>
                <c:pt idx="1946">
                  <c:v>231.99950000000001</c:v>
                </c:pt>
                <c:pt idx="1947">
                  <c:v>231.99950000000001</c:v>
                </c:pt>
                <c:pt idx="1948">
                  <c:v>231.99950000000001</c:v>
                </c:pt>
                <c:pt idx="1949">
                  <c:v>231.99950000000001</c:v>
                </c:pt>
                <c:pt idx="1950">
                  <c:v>231.99950000000001</c:v>
                </c:pt>
                <c:pt idx="1951">
                  <c:v>231.99950000000001</c:v>
                </c:pt>
                <c:pt idx="1952">
                  <c:v>231.99950000000001</c:v>
                </c:pt>
                <c:pt idx="1953">
                  <c:v>231.99950000000001</c:v>
                </c:pt>
                <c:pt idx="1954">
                  <c:v>231.99950000000001</c:v>
                </c:pt>
                <c:pt idx="1955">
                  <c:v>231.99950000000001</c:v>
                </c:pt>
                <c:pt idx="1956">
                  <c:v>231.99950000000001</c:v>
                </c:pt>
                <c:pt idx="1957">
                  <c:v>231.99950000000001</c:v>
                </c:pt>
                <c:pt idx="1958">
                  <c:v>231.99950000000001</c:v>
                </c:pt>
                <c:pt idx="1959">
                  <c:v>231.99950000000001</c:v>
                </c:pt>
                <c:pt idx="1960">
                  <c:v>231.99950000000001</c:v>
                </c:pt>
                <c:pt idx="1961">
                  <c:v>231.99950000000001</c:v>
                </c:pt>
                <c:pt idx="1962">
                  <c:v>231.99950000000001</c:v>
                </c:pt>
                <c:pt idx="1963">
                  <c:v>231.99950000000001</c:v>
                </c:pt>
                <c:pt idx="1964">
                  <c:v>231.99950000000001</c:v>
                </c:pt>
                <c:pt idx="1965">
                  <c:v>231.99950000000001</c:v>
                </c:pt>
                <c:pt idx="1966">
                  <c:v>231.99950000000001</c:v>
                </c:pt>
                <c:pt idx="1967">
                  <c:v>231.99950000000001</c:v>
                </c:pt>
                <c:pt idx="1968">
                  <c:v>231.99950000000001</c:v>
                </c:pt>
                <c:pt idx="1969">
                  <c:v>231.99950000000001</c:v>
                </c:pt>
                <c:pt idx="1970">
                  <c:v>231.99950000000001</c:v>
                </c:pt>
                <c:pt idx="1971">
                  <c:v>231.99950000000001</c:v>
                </c:pt>
                <c:pt idx="1972">
                  <c:v>231.99950000000001</c:v>
                </c:pt>
                <c:pt idx="1973">
                  <c:v>231.99950000000001</c:v>
                </c:pt>
                <c:pt idx="1974">
                  <c:v>231.99950000000001</c:v>
                </c:pt>
                <c:pt idx="1975">
                  <c:v>231.99950000000001</c:v>
                </c:pt>
                <c:pt idx="1976">
                  <c:v>231.99950000000001</c:v>
                </c:pt>
                <c:pt idx="1977">
                  <c:v>231.99950000000001</c:v>
                </c:pt>
                <c:pt idx="1978">
                  <c:v>231.99950000000001</c:v>
                </c:pt>
                <c:pt idx="1979">
                  <c:v>231.99950000000001</c:v>
                </c:pt>
                <c:pt idx="1980">
                  <c:v>231.99950000000001</c:v>
                </c:pt>
                <c:pt idx="1981">
                  <c:v>231.99950000000001</c:v>
                </c:pt>
                <c:pt idx="1982">
                  <c:v>231.99950000000001</c:v>
                </c:pt>
                <c:pt idx="1983">
                  <c:v>231.99950000000001</c:v>
                </c:pt>
                <c:pt idx="1984">
                  <c:v>231.99950000000001</c:v>
                </c:pt>
                <c:pt idx="1985">
                  <c:v>231.99950000000001</c:v>
                </c:pt>
                <c:pt idx="1986">
                  <c:v>231.99950000000001</c:v>
                </c:pt>
                <c:pt idx="1987">
                  <c:v>231.99950000000001</c:v>
                </c:pt>
                <c:pt idx="1988">
                  <c:v>231.99950000000001</c:v>
                </c:pt>
                <c:pt idx="1989">
                  <c:v>231.99950000000001</c:v>
                </c:pt>
                <c:pt idx="1990">
                  <c:v>231.99950000000001</c:v>
                </c:pt>
                <c:pt idx="1991">
                  <c:v>231.99950000000001</c:v>
                </c:pt>
                <c:pt idx="1992">
                  <c:v>231.99950000000001</c:v>
                </c:pt>
                <c:pt idx="1993">
                  <c:v>231.99950000000001</c:v>
                </c:pt>
                <c:pt idx="1994">
                  <c:v>231.99950000000001</c:v>
                </c:pt>
                <c:pt idx="1995">
                  <c:v>231.99950000000001</c:v>
                </c:pt>
                <c:pt idx="1996">
                  <c:v>231.99950000000001</c:v>
                </c:pt>
                <c:pt idx="1997">
                  <c:v>231.99950000000001</c:v>
                </c:pt>
                <c:pt idx="1998">
                  <c:v>231.99950000000001</c:v>
                </c:pt>
                <c:pt idx="1999">
                  <c:v>231.99950000000001</c:v>
                </c:pt>
                <c:pt idx="2000">
                  <c:v>231.99950000000001</c:v>
                </c:pt>
                <c:pt idx="2001">
                  <c:v>231.99950000000001</c:v>
                </c:pt>
                <c:pt idx="2002">
                  <c:v>231.99950000000001</c:v>
                </c:pt>
                <c:pt idx="2003">
                  <c:v>231.99950000000001</c:v>
                </c:pt>
                <c:pt idx="2004">
                  <c:v>231.99950000000001</c:v>
                </c:pt>
                <c:pt idx="2005">
                  <c:v>231.99950000000001</c:v>
                </c:pt>
                <c:pt idx="2006">
                  <c:v>231.99950000000001</c:v>
                </c:pt>
                <c:pt idx="2007">
                  <c:v>231.99950000000001</c:v>
                </c:pt>
                <c:pt idx="2008">
                  <c:v>231.99950000000001</c:v>
                </c:pt>
                <c:pt idx="2009">
                  <c:v>231.99950000000001</c:v>
                </c:pt>
                <c:pt idx="2010">
                  <c:v>231.99950000000001</c:v>
                </c:pt>
                <c:pt idx="2011">
                  <c:v>231.99950000000001</c:v>
                </c:pt>
                <c:pt idx="2012">
                  <c:v>231.99950000000001</c:v>
                </c:pt>
                <c:pt idx="2013">
                  <c:v>231.99950000000001</c:v>
                </c:pt>
                <c:pt idx="2014">
                  <c:v>231.99950000000001</c:v>
                </c:pt>
                <c:pt idx="2015">
                  <c:v>231.99950000000001</c:v>
                </c:pt>
                <c:pt idx="2016">
                  <c:v>231.99950000000001</c:v>
                </c:pt>
                <c:pt idx="2017">
                  <c:v>231.99950000000001</c:v>
                </c:pt>
                <c:pt idx="2018">
                  <c:v>231.99950000000001</c:v>
                </c:pt>
                <c:pt idx="2019">
                  <c:v>231.99950000000001</c:v>
                </c:pt>
                <c:pt idx="2020">
                  <c:v>231.99950000000001</c:v>
                </c:pt>
                <c:pt idx="2021">
                  <c:v>231.99950000000001</c:v>
                </c:pt>
                <c:pt idx="2022">
                  <c:v>231.99950000000001</c:v>
                </c:pt>
                <c:pt idx="2023">
                  <c:v>231.99950000000001</c:v>
                </c:pt>
                <c:pt idx="2024">
                  <c:v>231.99950000000001</c:v>
                </c:pt>
                <c:pt idx="2025">
                  <c:v>231.99950000000001</c:v>
                </c:pt>
                <c:pt idx="2026">
                  <c:v>231.99950000000001</c:v>
                </c:pt>
                <c:pt idx="2027">
                  <c:v>231.99950000000001</c:v>
                </c:pt>
                <c:pt idx="2028">
                  <c:v>231.99950000000001</c:v>
                </c:pt>
                <c:pt idx="2029">
                  <c:v>231.99950000000001</c:v>
                </c:pt>
                <c:pt idx="2030">
                  <c:v>231.99950000000001</c:v>
                </c:pt>
                <c:pt idx="2031">
                  <c:v>231.99950000000001</c:v>
                </c:pt>
                <c:pt idx="2032">
                  <c:v>231.99950000000001</c:v>
                </c:pt>
                <c:pt idx="2033">
                  <c:v>231.99950000000001</c:v>
                </c:pt>
                <c:pt idx="2034">
                  <c:v>231.99950000000001</c:v>
                </c:pt>
                <c:pt idx="2035">
                  <c:v>231.99950000000001</c:v>
                </c:pt>
                <c:pt idx="2036">
                  <c:v>231.99950000000001</c:v>
                </c:pt>
                <c:pt idx="2037">
                  <c:v>231.99950000000001</c:v>
                </c:pt>
                <c:pt idx="2038">
                  <c:v>231.99950000000001</c:v>
                </c:pt>
                <c:pt idx="2039">
                  <c:v>231.99950000000001</c:v>
                </c:pt>
                <c:pt idx="2040">
                  <c:v>231.99950000000001</c:v>
                </c:pt>
                <c:pt idx="2041">
                  <c:v>231.99950000000001</c:v>
                </c:pt>
                <c:pt idx="2042">
                  <c:v>231.99950000000001</c:v>
                </c:pt>
                <c:pt idx="2043">
                  <c:v>231.99950000000001</c:v>
                </c:pt>
                <c:pt idx="2044">
                  <c:v>231.99950000000001</c:v>
                </c:pt>
                <c:pt idx="2045">
                  <c:v>231.99950000000001</c:v>
                </c:pt>
                <c:pt idx="2046">
                  <c:v>231.99950000000001</c:v>
                </c:pt>
                <c:pt idx="2047">
                  <c:v>231.99950000000001</c:v>
                </c:pt>
                <c:pt idx="2048">
                  <c:v>231.99950000000001</c:v>
                </c:pt>
                <c:pt idx="2049">
                  <c:v>231.99950000000001</c:v>
                </c:pt>
                <c:pt idx="2050">
                  <c:v>231.99950000000001</c:v>
                </c:pt>
                <c:pt idx="2051">
                  <c:v>231.99950000000001</c:v>
                </c:pt>
                <c:pt idx="2052">
                  <c:v>231.99950000000001</c:v>
                </c:pt>
                <c:pt idx="2053">
                  <c:v>231.99950000000001</c:v>
                </c:pt>
                <c:pt idx="2054">
                  <c:v>231.99950000000001</c:v>
                </c:pt>
                <c:pt idx="2055">
                  <c:v>231.99950000000001</c:v>
                </c:pt>
                <c:pt idx="2056">
                  <c:v>231.99950000000001</c:v>
                </c:pt>
                <c:pt idx="2057">
                  <c:v>231.99950000000001</c:v>
                </c:pt>
                <c:pt idx="2058">
                  <c:v>231.99950000000001</c:v>
                </c:pt>
                <c:pt idx="2059">
                  <c:v>231.99950000000001</c:v>
                </c:pt>
                <c:pt idx="2060">
                  <c:v>231.99950000000001</c:v>
                </c:pt>
                <c:pt idx="2061">
                  <c:v>231.99950000000001</c:v>
                </c:pt>
                <c:pt idx="2062">
                  <c:v>231.99950000000001</c:v>
                </c:pt>
                <c:pt idx="2063">
                  <c:v>231.99950000000001</c:v>
                </c:pt>
                <c:pt idx="2064">
                  <c:v>231.99950000000001</c:v>
                </c:pt>
                <c:pt idx="2065">
                  <c:v>231.99950000000001</c:v>
                </c:pt>
                <c:pt idx="2066">
                  <c:v>231.99950000000001</c:v>
                </c:pt>
                <c:pt idx="2067">
                  <c:v>231.99950000000001</c:v>
                </c:pt>
                <c:pt idx="2068">
                  <c:v>231.99950000000001</c:v>
                </c:pt>
                <c:pt idx="2069">
                  <c:v>231.99950000000001</c:v>
                </c:pt>
                <c:pt idx="2070">
                  <c:v>231.99950000000001</c:v>
                </c:pt>
                <c:pt idx="2071">
                  <c:v>231.99950000000001</c:v>
                </c:pt>
                <c:pt idx="2072">
                  <c:v>231.99950000000001</c:v>
                </c:pt>
                <c:pt idx="2073">
                  <c:v>231.99950000000001</c:v>
                </c:pt>
                <c:pt idx="2074">
                  <c:v>231.99950000000001</c:v>
                </c:pt>
                <c:pt idx="2075">
                  <c:v>231.99950000000001</c:v>
                </c:pt>
                <c:pt idx="2076">
                  <c:v>231.99950000000001</c:v>
                </c:pt>
                <c:pt idx="2077">
                  <c:v>231.99950000000001</c:v>
                </c:pt>
                <c:pt idx="2078">
                  <c:v>231.99950000000001</c:v>
                </c:pt>
                <c:pt idx="2079">
                  <c:v>231.99950000000001</c:v>
                </c:pt>
                <c:pt idx="2080">
                  <c:v>231.99950000000001</c:v>
                </c:pt>
                <c:pt idx="2081">
                  <c:v>231.99950000000001</c:v>
                </c:pt>
                <c:pt idx="2082">
                  <c:v>231.99950000000001</c:v>
                </c:pt>
                <c:pt idx="2083">
                  <c:v>231.99950000000001</c:v>
                </c:pt>
                <c:pt idx="2084">
                  <c:v>231.99950000000001</c:v>
                </c:pt>
                <c:pt idx="2085">
                  <c:v>231.99950000000001</c:v>
                </c:pt>
                <c:pt idx="2086">
                  <c:v>231.99950000000001</c:v>
                </c:pt>
                <c:pt idx="2087">
                  <c:v>231.99950000000001</c:v>
                </c:pt>
                <c:pt idx="2088">
                  <c:v>231.99950000000001</c:v>
                </c:pt>
                <c:pt idx="2089">
                  <c:v>231.99950000000001</c:v>
                </c:pt>
                <c:pt idx="2090">
                  <c:v>231.99950000000001</c:v>
                </c:pt>
                <c:pt idx="2091">
                  <c:v>231.99950000000001</c:v>
                </c:pt>
                <c:pt idx="2092">
                  <c:v>231.99950000000001</c:v>
                </c:pt>
                <c:pt idx="2093">
                  <c:v>231.99950000000001</c:v>
                </c:pt>
                <c:pt idx="2094">
                  <c:v>231.99950000000001</c:v>
                </c:pt>
                <c:pt idx="2095">
                  <c:v>231.99950000000001</c:v>
                </c:pt>
                <c:pt idx="2096">
                  <c:v>231.99950000000001</c:v>
                </c:pt>
                <c:pt idx="2097">
                  <c:v>231.99950000000001</c:v>
                </c:pt>
                <c:pt idx="2098">
                  <c:v>231.99950000000001</c:v>
                </c:pt>
                <c:pt idx="2099">
                  <c:v>231.99950000000001</c:v>
                </c:pt>
                <c:pt idx="2100">
                  <c:v>231.99950000000001</c:v>
                </c:pt>
                <c:pt idx="2101">
                  <c:v>231.99950000000001</c:v>
                </c:pt>
                <c:pt idx="2102">
                  <c:v>231.99950000000001</c:v>
                </c:pt>
                <c:pt idx="2103">
                  <c:v>231.99950000000001</c:v>
                </c:pt>
                <c:pt idx="2104">
                  <c:v>231.99950000000001</c:v>
                </c:pt>
                <c:pt idx="2105">
                  <c:v>231.99950000000001</c:v>
                </c:pt>
                <c:pt idx="2106">
                  <c:v>231.99950000000001</c:v>
                </c:pt>
                <c:pt idx="2107">
                  <c:v>231.99950000000001</c:v>
                </c:pt>
                <c:pt idx="2108">
                  <c:v>231.99950000000001</c:v>
                </c:pt>
                <c:pt idx="2109">
                  <c:v>231.99950000000001</c:v>
                </c:pt>
                <c:pt idx="2110">
                  <c:v>231.99950000000001</c:v>
                </c:pt>
                <c:pt idx="2111">
                  <c:v>231.99950000000001</c:v>
                </c:pt>
                <c:pt idx="2112">
                  <c:v>231.99950000000001</c:v>
                </c:pt>
                <c:pt idx="2113">
                  <c:v>231.99950000000001</c:v>
                </c:pt>
                <c:pt idx="2114">
                  <c:v>231.99950000000001</c:v>
                </c:pt>
                <c:pt idx="2115">
                  <c:v>231.99950000000001</c:v>
                </c:pt>
                <c:pt idx="2116">
                  <c:v>231.99950000000001</c:v>
                </c:pt>
                <c:pt idx="2117">
                  <c:v>231.99950000000001</c:v>
                </c:pt>
                <c:pt idx="2118">
                  <c:v>231.99950000000001</c:v>
                </c:pt>
                <c:pt idx="2119">
                  <c:v>231.99950000000001</c:v>
                </c:pt>
                <c:pt idx="2120">
                  <c:v>231.99950000000001</c:v>
                </c:pt>
                <c:pt idx="2121">
                  <c:v>231.99950000000001</c:v>
                </c:pt>
                <c:pt idx="2122">
                  <c:v>231.99950000000001</c:v>
                </c:pt>
                <c:pt idx="2123">
                  <c:v>231.99950000000001</c:v>
                </c:pt>
                <c:pt idx="2124">
                  <c:v>231.99950000000001</c:v>
                </c:pt>
                <c:pt idx="2125">
                  <c:v>231.99950000000001</c:v>
                </c:pt>
                <c:pt idx="2126">
                  <c:v>231.99950000000001</c:v>
                </c:pt>
                <c:pt idx="2127">
                  <c:v>231.99950000000001</c:v>
                </c:pt>
                <c:pt idx="2128">
                  <c:v>231.99950000000001</c:v>
                </c:pt>
                <c:pt idx="2129">
                  <c:v>231.99950000000001</c:v>
                </c:pt>
                <c:pt idx="2130">
                  <c:v>231.99950000000001</c:v>
                </c:pt>
                <c:pt idx="2131">
                  <c:v>231.99950000000001</c:v>
                </c:pt>
                <c:pt idx="2132">
                  <c:v>231.99950000000001</c:v>
                </c:pt>
                <c:pt idx="2133">
                  <c:v>231.99950000000001</c:v>
                </c:pt>
                <c:pt idx="2134">
                  <c:v>231.99950000000001</c:v>
                </c:pt>
                <c:pt idx="2135">
                  <c:v>231.99950000000001</c:v>
                </c:pt>
                <c:pt idx="2136">
                  <c:v>231.99950000000001</c:v>
                </c:pt>
                <c:pt idx="2137">
                  <c:v>231.99950000000001</c:v>
                </c:pt>
                <c:pt idx="2138">
                  <c:v>231.99950000000001</c:v>
                </c:pt>
                <c:pt idx="2139">
                  <c:v>231.99950000000001</c:v>
                </c:pt>
                <c:pt idx="2140">
                  <c:v>231.99950000000001</c:v>
                </c:pt>
                <c:pt idx="2141">
                  <c:v>231.99950000000001</c:v>
                </c:pt>
                <c:pt idx="2142">
                  <c:v>231.99950000000001</c:v>
                </c:pt>
                <c:pt idx="2143">
                  <c:v>231.99950000000001</c:v>
                </c:pt>
                <c:pt idx="2144">
                  <c:v>231.99950000000001</c:v>
                </c:pt>
                <c:pt idx="2145">
                  <c:v>231.99950000000001</c:v>
                </c:pt>
                <c:pt idx="2146">
                  <c:v>231.99950000000001</c:v>
                </c:pt>
                <c:pt idx="2147">
                  <c:v>231.99950000000001</c:v>
                </c:pt>
                <c:pt idx="2148">
                  <c:v>231.99950000000001</c:v>
                </c:pt>
                <c:pt idx="2149">
                  <c:v>231.99950000000001</c:v>
                </c:pt>
                <c:pt idx="2150">
                  <c:v>231.99950000000001</c:v>
                </c:pt>
                <c:pt idx="2151">
                  <c:v>231.99950000000001</c:v>
                </c:pt>
                <c:pt idx="2152">
                  <c:v>231.99950000000001</c:v>
                </c:pt>
                <c:pt idx="2153">
                  <c:v>231.99950000000001</c:v>
                </c:pt>
                <c:pt idx="2154">
                  <c:v>231.99950000000001</c:v>
                </c:pt>
                <c:pt idx="2155">
                  <c:v>231.99950000000001</c:v>
                </c:pt>
                <c:pt idx="2156">
                  <c:v>231.99950000000001</c:v>
                </c:pt>
                <c:pt idx="2157">
                  <c:v>231.99950000000001</c:v>
                </c:pt>
                <c:pt idx="2158">
                  <c:v>231.99950000000001</c:v>
                </c:pt>
                <c:pt idx="2159">
                  <c:v>231.99950000000001</c:v>
                </c:pt>
                <c:pt idx="2160">
                  <c:v>231.99950000000001</c:v>
                </c:pt>
                <c:pt idx="2161">
                  <c:v>231.99950000000001</c:v>
                </c:pt>
                <c:pt idx="2162">
                  <c:v>231.99950000000001</c:v>
                </c:pt>
                <c:pt idx="2163">
                  <c:v>231.99950000000001</c:v>
                </c:pt>
                <c:pt idx="2164">
                  <c:v>231.99950000000001</c:v>
                </c:pt>
                <c:pt idx="2165">
                  <c:v>231.99950000000001</c:v>
                </c:pt>
                <c:pt idx="2166">
                  <c:v>231.99950000000001</c:v>
                </c:pt>
                <c:pt idx="2167">
                  <c:v>231.99950000000001</c:v>
                </c:pt>
                <c:pt idx="2168">
                  <c:v>231.99950000000001</c:v>
                </c:pt>
                <c:pt idx="2169">
                  <c:v>231.99950000000001</c:v>
                </c:pt>
                <c:pt idx="2170">
                  <c:v>231.99950000000001</c:v>
                </c:pt>
                <c:pt idx="2171">
                  <c:v>231.99950000000001</c:v>
                </c:pt>
                <c:pt idx="2172">
                  <c:v>231.99950000000001</c:v>
                </c:pt>
                <c:pt idx="2173">
                  <c:v>231.99950000000001</c:v>
                </c:pt>
                <c:pt idx="2174">
                  <c:v>231.99950000000001</c:v>
                </c:pt>
                <c:pt idx="2175">
                  <c:v>231.99950000000001</c:v>
                </c:pt>
                <c:pt idx="2176">
                  <c:v>231.99950000000001</c:v>
                </c:pt>
                <c:pt idx="2177">
                  <c:v>231.99950000000001</c:v>
                </c:pt>
                <c:pt idx="2178">
                  <c:v>231.99950000000001</c:v>
                </c:pt>
                <c:pt idx="2179">
                  <c:v>231.99950000000001</c:v>
                </c:pt>
                <c:pt idx="2180">
                  <c:v>231.99950000000001</c:v>
                </c:pt>
                <c:pt idx="2181">
                  <c:v>231.99950000000001</c:v>
                </c:pt>
                <c:pt idx="2182">
                  <c:v>231.99950000000001</c:v>
                </c:pt>
                <c:pt idx="2183">
                  <c:v>231.99950000000001</c:v>
                </c:pt>
                <c:pt idx="2184">
                  <c:v>231.99950000000001</c:v>
                </c:pt>
                <c:pt idx="2185">
                  <c:v>231.99950000000001</c:v>
                </c:pt>
                <c:pt idx="2186">
                  <c:v>231.99950000000001</c:v>
                </c:pt>
                <c:pt idx="2187">
                  <c:v>231.99950000000001</c:v>
                </c:pt>
                <c:pt idx="2188">
                  <c:v>231.99950000000001</c:v>
                </c:pt>
                <c:pt idx="2189">
                  <c:v>231.99950000000001</c:v>
                </c:pt>
                <c:pt idx="2190">
                  <c:v>231.99950000000001</c:v>
                </c:pt>
                <c:pt idx="2191">
                  <c:v>231.99950000000001</c:v>
                </c:pt>
                <c:pt idx="2192">
                  <c:v>231.99950000000001</c:v>
                </c:pt>
                <c:pt idx="2193">
                  <c:v>231.99950000000001</c:v>
                </c:pt>
                <c:pt idx="2194">
                  <c:v>231.99950000000001</c:v>
                </c:pt>
                <c:pt idx="2195">
                  <c:v>231.99950000000001</c:v>
                </c:pt>
                <c:pt idx="2196">
                  <c:v>231.99950000000001</c:v>
                </c:pt>
                <c:pt idx="2197">
                  <c:v>231.99950000000001</c:v>
                </c:pt>
                <c:pt idx="2198">
                  <c:v>231.99950000000001</c:v>
                </c:pt>
                <c:pt idx="2199">
                  <c:v>231.99950000000001</c:v>
                </c:pt>
                <c:pt idx="2200">
                  <c:v>231.99950000000001</c:v>
                </c:pt>
                <c:pt idx="2201">
                  <c:v>231.99950000000001</c:v>
                </c:pt>
                <c:pt idx="2202">
                  <c:v>231.99950000000001</c:v>
                </c:pt>
                <c:pt idx="2203">
                  <c:v>231.99950000000001</c:v>
                </c:pt>
                <c:pt idx="2204">
                  <c:v>231.99950000000001</c:v>
                </c:pt>
                <c:pt idx="2205">
                  <c:v>231.99950000000001</c:v>
                </c:pt>
                <c:pt idx="2206">
                  <c:v>231.99950000000001</c:v>
                </c:pt>
                <c:pt idx="2207">
                  <c:v>231.99950000000001</c:v>
                </c:pt>
                <c:pt idx="2208">
                  <c:v>231.99950000000001</c:v>
                </c:pt>
                <c:pt idx="2209">
                  <c:v>231.99950000000001</c:v>
                </c:pt>
                <c:pt idx="2210">
                  <c:v>231.99950000000001</c:v>
                </c:pt>
                <c:pt idx="2211">
                  <c:v>231.99950000000001</c:v>
                </c:pt>
                <c:pt idx="2212">
                  <c:v>231.99950000000001</c:v>
                </c:pt>
                <c:pt idx="2213">
                  <c:v>231.99950000000001</c:v>
                </c:pt>
                <c:pt idx="2214">
                  <c:v>231.99950000000001</c:v>
                </c:pt>
                <c:pt idx="2215">
                  <c:v>231.99950000000001</c:v>
                </c:pt>
                <c:pt idx="2216">
                  <c:v>231.99950000000001</c:v>
                </c:pt>
                <c:pt idx="2217">
                  <c:v>231.99950000000001</c:v>
                </c:pt>
                <c:pt idx="2218">
                  <c:v>231.99950000000001</c:v>
                </c:pt>
                <c:pt idx="2219">
                  <c:v>231.99950000000001</c:v>
                </c:pt>
                <c:pt idx="2220">
                  <c:v>231.99950000000001</c:v>
                </c:pt>
                <c:pt idx="2221">
                  <c:v>231.99950000000001</c:v>
                </c:pt>
                <c:pt idx="2222">
                  <c:v>231.99950000000001</c:v>
                </c:pt>
                <c:pt idx="2223">
                  <c:v>231.99950000000001</c:v>
                </c:pt>
                <c:pt idx="2224">
                  <c:v>231.99950000000001</c:v>
                </c:pt>
                <c:pt idx="2225">
                  <c:v>231.99950000000001</c:v>
                </c:pt>
                <c:pt idx="2226">
                  <c:v>231.99950000000001</c:v>
                </c:pt>
                <c:pt idx="2227">
                  <c:v>231.99950000000001</c:v>
                </c:pt>
                <c:pt idx="2228">
                  <c:v>231.99950000000001</c:v>
                </c:pt>
                <c:pt idx="2229">
                  <c:v>231.99950000000001</c:v>
                </c:pt>
                <c:pt idx="2230">
                  <c:v>231.99950000000001</c:v>
                </c:pt>
                <c:pt idx="2231">
                  <c:v>231.99950000000001</c:v>
                </c:pt>
                <c:pt idx="2232">
                  <c:v>231.99950000000001</c:v>
                </c:pt>
                <c:pt idx="2233">
                  <c:v>231.99950000000001</c:v>
                </c:pt>
                <c:pt idx="2234">
                  <c:v>231.99950000000001</c:v>
                </c:pt>
                <c:pt idx="2235">
                  <c:v>231.99950000000001</c:v>
                </c:pt>
                <c:pt idx="2236">
                  <c:v>231.99950000000001</c:v>
                </c:pt>
                <c:pt idx="2237">
                  <c:v>231.99950000000001</c:v>
                </c:pt>
                <c:pt idx="2238">
                  <c:v>231.99950000000001</c:v>
                </c:pt>
                <c:pt idx="2239">
                  <c:v>231.99950000000001</c:v>
                </c:pt>
                <c:pt idx="2240">
                  <c:v>231.99950000000001</c:v>
                </c:pt>
                <c:pt idx="2241">
                  <c:v>231.99950000000001</c:v>
                </c:pt>
                <c:pt idx="2242">
                  <c:v>231.99950000000001</c:v>
                </c:pt>
                <c:pt idx="2243">
                  <c:v>231.99950000000001</c:v>
                </c:pt>
                <c:pt idx="2244">
                  <c:v>231.99950000000001</c:v>
                </c:pt>
                <c:pt idx="2245">
                  <c:v>231.99950000000001</c:v>
                </c:pt>
                <c:pt idx="2246">
                  <c:v>231.99950000000001</c:v>
                </c:pt>
                <c:pt idx="2247">
                  <c:v>231.99950000000001</c:v>
                </c:pt>
                <c:pt idx="2248">
                  <c:v>231.99950000000001</c:v>
                </c:pt>
                <c:pt idx="2249">
                  <c:v>231.99950000000001</c:v>
                </c:pt>
                <c:pt idx="2250">
                  <c:v>231.99950000000001</c:v>
                </c:pt>
                <c:pt idx="2251">
                  <c:v>231.99950000000001</c:v>
                </c:pt>
                <c:pt idx="2252">
                  <c:v>231.99950000000001</c:v>
                </c:pt>
                <c:pt idx="2253">
                  <c:v>231.99950000000001</c:v>
                </c:pt>
                <c:pt idx="2254">
                  <c:v>231.99950000000001</c:v>
                </c:pt>
                <c:pt idx="2255">
                  <c:v>231.99950000000001</c:v>
                </c:pt>
                <c:pt idx="2256">
                  <c:v>231.99950000000001</c:v>
                </c:pt>
                <c:pt idx="2257">
                  <c:v>231.99950000000001</c:v>
                </c:pt>
                <c:pt idx="2258">
                  <c:v>231.99950000000001</c:v>
                </c:pt>
                <c:pt idx="2259">
                  <c:v>231.99950000000001</c:v>
                </c:pt>
                <c:pt idx="2260">
                  <c:v>231.99950000000001</c:v>
                </c:pt>
                <c:pt idx="2261">
                  <c:v>231.99950000000001</c:v>
                </c:pt>
                <c:pt idx="2262">
                  <c:v>231.99950000000001</c:v>
                </c:pt>
                <c:pt idx="2263">
                  <c:v>231.99950000000001</c:v>
                </c:pt>
                <c:pt idx="2264">
                  <c:v>231.99950000000001</c:v>
                </c:pt>
                <c:pt idx="2265">
                  <c:v>231.99950000000001</c:v>
                </c:pt>
                <c:pt idx="2266">
                  <c:v>231.99950000000001</c:v>
                </c:pt>
                <c:pt idx="2267">
                  <c:v>231.99950000000001</c:v>
                </c:pt>
                <c:pt idx="2268">
                  <c:v>231.99950000000001</c:v>
                </c:pt>
                <c:pt idx="2269">
                  <c:v>231.99950000000001</c:v>
                </c:pt>
                <c:pt idx="2270">
                  <c:v>231.99950000000001</c:v>
                </c:pt>
                <c:pt idx="2271">
                  <c:v>231.99950000000001</c:v>
                </c:pt>
                <c:pt idx="2272">
                  <c:v>231.99950000000001</c:v>
                </c:pt>
                <c:pt idx="2273">
                  <c:v>231.99950000000001</c:v>
                </c:pt>
                <c:pt idx="2274">
                  <c:v>231.99950000000001</c:v>
                </c:pt>
                <c:pt idx="2275">
                  <c:v>231.99950000000001</c:v>
                </c:pt>
                <c:pt idx="2276">
                  <c:v>231.99950000000001</c:v>
                </c:pt>
                <c:pt idx="2277">
                  <c:v>231.99950000000001</c:v>
                </c:pt>
                <c:pt idx="2278">
                  <c:v>231.99950000000001</c:v>
                </c:pt>
                <c:pt idx="2279">
                  <c:v>231.99950000000001</c:v>
                </c:pt>
                <c:pt idx="2280">
                  <c:v>231.99950000000001</c:v>
                </c:pt>
                <c:pt idx="2281">
                  <c:v>231.99950000000001</c:v>
                </c:pt>
                <c:pt idx="2282">
                  <c:v>231.99950000000001</c:v>
                </c:pt>
                <c:pt idx="2283">
                  <c:v>231.99950000000001</c:v>
                </c:pt>
                <c:pt idx="2284">
                  <c:v>231.99950000000001</c:v>
                </c:pt>
                <c:pt idx="2285">
                  <c:v>231.99950000000001</c:v>
                </c:pt>
                <c:pt idx="2286">
                  <c:v>231.99950000000001</c:v>
                </c:pt>
                <c:pt idx="2287">
                  <c:v>231.99950000000001</c:v>
                </c:pt>
                <c:pt idx="2288">
                  <c:v>231.99950000000001</c:v>
                </c:pt>
                <c:pt idx="2289">
                  <c:v>231.99950000000001</c:v>
                </c:pt>
                <c:pt idx="2290">
                  <c:v>231.99950000000001</c:v>
                </c:pt>
                <c:pt idx="2291">
                  <c:v>231.99950000000001</c:v>
                </c:pt>
                <c:pt idx="2292">
                  <c:v>231.99950000000001</c:v>
                </c:pt>
                <c:pt idx="2293">
                  <c:v>231.99950000000001</c:v>
                </c:pt>
                <c:pt idx="2294">
                  <c:v>231.99950000000001</c:v>
                </c:pt>
                <c:pt idx="2295">
                  <c:v>231.99950000000001</c:v>
                </c:pt>
                <c:pt idx="2296">
                  <c:v>231.99950000000001</c:v>
                </c:pt>
                <c:pt idx="2297">
                  <c:v>231.99950000000001</c:v>
                </c:pt>
                <c:pt idx="2298">
                  <c:v>231.99950000000001</c:v>
                </c:pt>
                <c:pt idx="2299">
                  <c:v>231.99950000000001</c:v>
                </c:pt>
                <c:pt idx="2300">
                  <c:v>231.99950000000001</c:v>
                </c:pt>
                <c:pt idx="2301">
                  <c:v>231.99950000000001</c:v>
                </c:pt>
                <c:pt idx="2302">
                  <c:v>231.99950000000001</c:v>
                </c:pt>
                <c:pt idx="2303">
                  <c:v>231.99950000000001</c:v>
                </c:pt>
                <c:pt idx="2304">
                  <c:v>231.99950000000001</c:v>
                </c:pt>
                <c:pt idx="2305">
                  <c:v>231.99950000000001</c:v>
                </c:pt>
                <c:pt idx="2306">
                  <c:v>231.99950000000001</c:v>
                </c:pt>
                <c:pt idx="2307">
                  <c:v>231.99950000000001</c:v>
                </c:pt>
                <c:pt idx="2308">
                  <c:v>231.99950000000001</c:v>
                </c:pt>
                <c:pt idx="2309">
                  <c:v>231.99950000000001</c:v>
                </c:pt>
                <c:pt idx="2310">
                  <c:v>231.99950000000001</c:v>
                </c:pt>
                <c:pt idx="2311">
                  <c:v>231.99950000000001</c:v>
                </c:pt>
                <c:pt idx="2312">
                  <c:v>231.99950000000001</c:v>
                </c:pt>
                <c:pt idx="2313">
                  <c:v>231.99950000000001</c:v>
                </c:pt>
                <c:pt idx="2314">
                  <c:v>231.99950000000001</c:v>
                </c:pt>
                <c:pt idx="2315">
                  <c:v>231.99950000000001</c:v>
                </c:pt>
                <c:pt idx="2316">
                  <c:v>231.99950000000001</c:v>
                </c:pt>
                <c:pt idx="2317">
                  <c:v>231.99950000000001</c:v>
                </c:pt>
                <c:pt idx="2318">
                  <c:v>231.99950000000001</c:v>
                </c:pt>
                <c:pt idx="2319">
                  <c:v>231.99950000000001</c:v>
                </c:pt>
                <c:pt idx="2320">
                  <c:v>231.99950000000001</c:v>
                </c:pt>
                <c:pt idx="2321">
                  <c:v>231.99950000000001</c:v>
                </c:pt>
                <c:pt idx="2322">
                  <c:v>231.99950000000001</c:v>
                </c:pt>
                <c:pt idx="2323">
                  <c:v>231.99950000000001</c:v>
                </c:pt>
                <c:pt idx="2324">
                  <c:v>231.99950000000001</c:v>
                </c:pt>
                <c:pt idx="2325">
                  <c:v>231.99950000000001</c:v>
                </c:pt>
                <c:pt idx="2326">
                  <c:v>231.99950000000001</c:v>
                </c:pt>
                <c:pt idx="2327">
                  <c:v>231.99950000000001</c:v>
                </c:pt>
                <c:pt idx="2328">
                  <c:v>231.99950000000001</c:v>
                </c:pt>
                <c:pt idx="2329">
                  <c:v>231.99950000000001</c:v>
                </c:pt>
                <c:pt idx="2330">
                  <c:v>231.99950000000001</c:v>
                </c:pt>
                <c:pt idx="2331">
                  <c:v>231.99950000000001</c:v>
                </c:pt>
                <c:pt idx="2332">
                  <c:v>231.99950000000001</c:v>
                </c:pt>
                <c:pt idx="2333">
                  <c:v>231.99950000000001</c:v>
                </c:pt>
                <c:pt idx="2334">
                  <c:v>231.99950000000001</c:v>
                </c:pt>
                <c:pt idx="2335">
                  <c:v>231.99950000000001</c:v>
                </c:pt>
                <c:pt idx="2336">
                  <c:v>231.99950000000001</c:v>
                </c:pt>
                <c:pt idx="2337">
                  <c:v>231.99950000000001</c:v>
                </c:pt>
                <c:pt idx="2338">
                  <c:v>231.99950000000001</c:v>
                </c:pt>
                <c:pt idx="2339">
                  <c:v>231.99950000000001</c:v>
                </c:pt>
                <c:pt idx="2340">
                  <c:v>231.99950000000001</c:v>
                </c:pt>
                <c:pt idx="2341">
                  <c:v>231.99950000000001</c:v>
                </c:pt>
                <c:pt idx="2342">
                  <c:v>231.99950000000001</c:v>
                </c:pt>
                <c:pt idx="2343">
                  <c:v>231.99950000000001</c:v>
                </c:pt>
                <c:pt idx="2344">
                  <c:v>231.99950000000001</c:v>
                </c:pt>
                <c:pt idx="2345">
                  <c:v>231.99950000000001</c:v>
                </c:pt>
                <c:pt idx="2346">
                  <c:v>231.99950000000001</c:v>
                </c:pt>
                <c:pt idx="2347">
                  <c:v>231.99950000000001</c:v>
                </c:pt>
                <c:pt idx="2348">
                  <c:v>231.99950000000001</c:v>
                </c:pt>
                <c:pt idx="2349">
                  <c:v>231.99950000000001</c:v>
                </c:pt>
                <c:pt idx="2350">
                  <c:v>231.99950000000001</c:v>
                </c:pt>
                <c:pt idx="2351">
                  <c:v>231.99950000000001</c:v>
                </c:pt>
                <c:pt idx="2352">
                  <c:v>231.99950000000001</c:v>
                </c:pt>
                <c:pt idx="2353">
                  <c:v>231.99950000000001</c:v>
                </c:pt>
                <c:pt idx="2354">
                  <c:v>231.99950000000001</c:v>
                </c:pt>
                <c:pt idx="2355">
                  <c:v>231.99950000000001</c:v>
                </c:pt>
                <c:pt idx="2356">
                  <c:v>231.99950000000001</c:v>
                </c:pt>
                <c:pt idx="2357">
                  <c:v>231.99950000000001</c:v>
                </c:pt>
                <c:pt idx="2358">
                  <c:v>231.99950000000001</c:v>
                </c:pt>
                <c:pt idx="2359">
                  <c:v>231.99950000000001</c:v>
                </c:pt>
                <c:pt idx="2360">
                  <c:v>231.99950000000001</c:v>
                </c:pt>
                <c:pt idx="2361">
                  <c:v>231.99950000000001</c:v>
                </c:pt>
                <c:pt idx="2362">
                  <c:v>231.99950000000001</c:v>
                </c:pt>
                <c:pt idx="2363">
                  <c:v>231.99950000000001</c:v>
                </c:pt>
                <c:pt idx="2364">
                  <c:v>231.99950000000001</c:v>
                </c:pt>
                <c:pt idx="2365">
                  <c:v>231.99950000000001</c:v>
                </c:pt>
                <c:pt idx="2366">
                  <c:v>231.99950000000001</c:v>
                </c:pt>
                <c:pt idx="2367">
                  <c:v>231.99950000000001</c:v>
                </c:pt>
                <c:pt idx="2368">
                  <c:v>231.99950000000001</c:v>
                </c:pt>
                <c:pt idx="2369">
                  <c:v>231.99950000000001</c:v>
                </c:pt>
                <c:pt idx="2370">
                  <c:v>231.99950000000001</c:v>
                </c:pt>
                <c:pt idx="2371">
                  <c:v>231.99950000000001</c:v>
                </c:pt>
                <c:pt idx="2372">
                  <c:v>231.99950000000001</c:v>
                </c:pt>
                <c:pt idx="2373">
                  <c:v>231.99950000000001</c:v>
                </c:pt>
                <c:pt idx="2374">
                  <c:v>231.99950000000001</c:v>
                </c:pt>
                <c:pt idx="2375">
                  <c:v>231.99950000000001</c:v>
                </c:pt>
                <c:pt idx="2376">
                  <c:v>231.99950000000001</c:v>
                </c:pt>
                <c:pt idx="2377">
                  <c:v>231.99950000000001</c:v>
                </c:pt>
                <c:pt idx="2378">
                  <c:v>231.99950000000001</c:v>
                </c:pt>
                <c:pt idx="2379">
                  <c:v>231.99950000000001</c:v>
                </c:pt>
                <c:pt idx="2380">
                  <c:v>231.99950000000001</c:v>
                </c:pt>
                <c:pt idx="2381">
                  <c:v>231.99950000000001</c:v>
                </c:pt>
                <c:pt idx="2382">
                  <c:v>231.99950000000001</c:v>
                </c:pt>
                <c:pt idx="2383">
                  <c:v>231.99950000000001</c:v>
                </c:pt>
                <c:pt idx="2384">
                  <c:v>231.99950000000001</c:v>
                </c:pt>
                <c:pt idx="2385">
                  <c:v>231.99950000000001</c:v>
                </c:pt>
                <c:pt idx="2386">
                  <c:v>231.99950000000001</c:v>
                </c:pt>
                <c:pt idx="2387">
                  <c:v>231.99950000000001</c:v>
                </c:pt>
                <c:pt idx="2388">
                  <c:v>231.99950000000001</c:v>
                </c:pt>
                <c:pt idx="2389">
                  <c:v>231.99950000000001</c:v>
                </c:pt>
                <c:pt idx="2390">
                  <c:v>231.99950000000001</c:v>
                </c:pt>
                <c:pt idx="2391">
                  <c:v>231.99950000000001</c:v>
                </c:pt>
                <c:pt idx="2392">
                  <c:v>231.99950000000001</c:v>
                </c:pt>
                <c:pt idx="2393">
                  <c:v>231.99950000000001</c:v>
                </c:pt>
                <c:pt idx="2394">
                  <c:v>231.99950000000001</c:v>
                </c:pt>
                <c:pt idx="2395">
                  <c:v>231.99950000000001</c:v>
                </c:pt>
                <c:pt idx="2396">
                  <c:v>231.99950000000001</c:v>
                </c:pt>
                <c:pt idx="2397">
                  <c:v>231.99950000000001</c:v>
                </c:pt>
                <c:pt idx="2398">
                  <c:v>231.99950000000001</c:v>
                </c:pt>
                <c:pt idx="2399">
                  <c:v>231.99950000000001</c:v>
                </c:pt>
                <c:pt idx="2400">
                  <c:v>231.99950000000001</c:v>
                </c:pt>
                <c:pt idx="2401">
                  <c:v>231.99950000000001</c:v>
                </c:pt>
                <c:pt idx="2402">
                  <c:v>231.99950000000001</c:v>
                </c:pt>
                <c:pt idx="2403">
                  <c:v>231.99950000000001</c:v>
                </c:pt>
                <c:pt idx="2404">
                  <c:v>231.99950000000001</c:v>
                </c:pt>
                <c:pt idx="2405">
                  <c:v>231.99950000000001</c:v>
                </c:pt>
                <c:pt idx="2406">
                  <c:v>231.99950000000001</c:v>
                </c:pt>
                <c:pt idx="2407">
                  <c:v>231.99950000000001</c:v>
                </c:pt>
                <c:pt idx="2408">
                  <c:v>231.99950000000001</c:v>
                </c:pt>
                <c:pt idx="2409">
                  <c:v>231.99950000000001</c:v>
                </c:pt>
                <c:pt idx="2410">
                  <c:v>231.99950000000001</c:v>
                </c:pt>
                <c:pt idx="2411">
                  <c:v>231.99950000000001</c:v>
                </c:pt>
                <c:pt idx="2412">
                  <c:v>231.99950000000001</c:v>
                </c:pt>
                <c:pt idx="2413">
                  <c:v>231.99950000000001</c:v>
                </c:pt>
                <c:pt idx="2414">
                  <c:v>231.99950000000001</c:v>
                </c:pt>
                <c:pt idx="2415">
                  <c:v>231.99950000000001</c:v>
                </c:pt>
                <c:pt idx="2416">
                  <c:v>231.99950000000001</c:v>
                </c:pt>
                <c:pt idx="2417">
                  <c:v>231.99950000000001</c:v>
                </c:pt>
                <c:pt idx="2418">
                  <c:v>231.99950000000001</c:v>
                </c:pt>
                <c:pt idx="2419">
                  <c:v>231.99950000000001</c:v>
                </c:pt>
                <c:pt idx="2420">
                  <c:v>231.99950000000001</c:v>
                </c:pt>
                <c:pt idx="2421">
                  <c:v>231.99950000000001</c:v>
                </c:pt>
                <c:pt idx="2422">
                  <c:v>231.99950000000001</c:v>
                </c:pt>
                <c:pt idx="2423">
                  <c:v>231.99950000000001</c:v>
                </c:pt>
                <c:pt idx="2424">
                  <c:v>231.99950000000001</c:v>
                </c:pt>
                <c:pt idx="2425">
                  <c:v>231.99950000000001</c:v>
                </c:pt>
                <c:pt idx="2426">
                  <c:v>231.99950000000001</c:v>
                </c:pt>
                <c:pt idx="2427">
                  <c:v>231.99950000000001</c:v>
                </c:pt>
                <c:pt idx="2428">
                  <c:v>231.99950000000001</c:v>
                </c:pt>
                <c:pt idx="2429">
                  <c:v>231.99950000000001</c:v>
                </c:pt>
                <c:pt idx="2430">
                  <c:v>231.99950000000001</c:v>
                </c:pt>
                <c:pt idx="2431">
                  <c:v>231.99950000000001</c:v>
                </c:pt>
                <c:pt idx="2432">
                  <c:v>231.99950000000001</c:v>
                </c:pt>
                <c:pt idx="2433">
                  <c:v>231.99950000000001</c:v>
                </c:pt>
                <c:pt idx="2434">
                  <c:v>231.99950000000001</c:v>
                </c:pt>
                <c:pt idx="2435">
                  <c:v>231.99950000000001</c:v>
                </c:pt>
                <c:pt idx="2436">
                  <c:v>231.99950000000001</c:v>
                </c:pt>
                <c:pt idx="2437">
                  <c:v>231.99950000000001</c:v>
                </c:pt>
                <c:pt idx="2438">
                  <c:v>231.99950000000001</c:v>
                </c:pt>
                <c:pt idx="2439">
                  <c:v>231.99950000000001</c:v>
                </c:pt>
                <c:pt idx="2440">
                  <c:v>231.99950000000001</c:v>
                </c:pt>
                <c:pt idx="2441">
                  <c:v>231.99950000000001</c:v>
                </c:pt>
                <c:pt idx="2442">
                  <c:v>231.99950000000001</c:v>
                </c:pt>
                <c:pt idx="2443">
                  <c:v>231.99950000000001</c:v>
                </c:pt>
                <c:pt idx="2444">
                  <c:v>231.99950000000001</c:v>
                </c:pt>
                <c:pt idx="2445">
                  <c:v>231.99950000000001</c:v>
                </c:pt>
                <c:pt idx="2446">
                  <c:v>231.99950000000001</c:v>
                </c:pt>
                <c:pt idx="2447">
                  <c:v>231.99950000000001</c:v>
                </c:pt>
                <c:pt idx="2448">
                  <c:v>231.99950000000001</c:v>
                </c:pt>
                <c:pt idx="2449">
                  <c:v>231.99950000000001</c:v>
                </c:pt>
                <c:pt idx="2450">
                  <c:v>231.99950000000001</c:v>
                </c:pt>
                <c:pt idx="2451">
                  <c:v>231.99950000000001</c:v>
                </c:pt>
                <c:pt idx="2452">
                  <c:v>231.99950000000001</c:v>
                </c:pt>
                <c:pt idx="2453">
                  <c:v>231.99950000000001</c:v>
                </c:pt>
                <c:pt idx="2454">
                  <c:v>231.99950000000001</c:v>
                </c:pt>
                <c:pt idx="2455">
                  <c:v>231.99950000000001</c:v>
                </c:pt>
                <c:pt idx="2456">
                  <c:v>231.99950000000001</c:v>
                </c:pt>
                <c:pt idx="2457">
                  <c:v>231.99950000000001</c:v>
                </c:pt>
                <c:pt idx="2458">
                  <c:v>231.99950000000001</c:v>
                </c:pt>
                <c:pt idx="2459">
                  <c:v>231.99950000000001</c:v>
                </c:pt>
                <c:pt idx="2460">
                  <c:v>231.99950000000001</c:v>
                </c:pt>
                <c:pt idx="2461">
                  <c:v>231.99950000000001</c:v>
                </c:pt>
                <c:pt idx="2462">
                  <c:v>231.99950000000001</c:v>
                </c:pt>
                <c:pt idx="2463">
                  <c:v>231.99950000000001</c:v>
                </c:pt>
                <c:pt idx="2464">
                  <c:v>231.99950000000001</c:v>
                </c:pt>
                <c:pt idx="2465">
                  <c:v>231.99950000000001</c:v>
                </c:pt>
                <c:pt idx="2466">
                  <c:v>231.99950000000001</c:v>
                </c:pt>
                <c:pt idx="2467">
                  <c:v>231.99950000000001</c:v>
                </c:pt>
                <c:pt idx="2468">
                  <c:v>231.99950000000001</c:v>
                </c:pt>
                <c:pt idx="2469">
                  <c:v>231.99950000000001</c:v>
                </c:pt>
                <c:pt idx="2470">
                  <c:v>231.99950000000001</c:v>
                </c:pt>
                <c:pt idx="2471">
                  <c:v>231.99950000000001</c:v>
                </c:pt>
                <c:pt idx="2472">
                  <c:v>231.99950000000001</c:v>
                </c:pt>
                <c:pt idx="2473">
                  <c:v>231.99950000000001</c:v>
                </c:pt>
                <c:pt idx="2474">
                  <c:v>231.99950000000001</c:v>
                </c:pt>
                <c:pt idx="2475">
                  <c:v>231.99950000000001</c:v>
                </c:pt>
                <c:pt idx="2476">
                  <c:v>231.99950000000001</c:v>
                </c:pt>
                <c:pt idx="2477">
                  <c:v>231.99950000000001</c:v>
                </c:pt>
                <c:pt idx="2478">
                  <c:v>231.99950000000001</c:v>
                </c:pt>
                <c:pt idx="2479">
                  <c:v>231.99950000000001</c:v>
                </c:pt>
                <c:pt idx="2480">
                  <c:v>231.99950000000001</c:v>
                </c:pt>
                <c:pt idx="2481">
                  <c:v>231.99950000000001</c:v>
                </c:pt>
                <c:pt idx="2482">
                  <c:v>231.99950000000001</c:v>
                </c:pt>
                <c:pt idx="2483">
                  <c:v>231.99950000000001</c:v>
                </c:pt>
                <c:pt idx="2484">
                  <c:v>231.99950000000001</c:v>
                </c:pt>
                <c:pt idx="2485">
                  <c:v>231.99950000000001</c:v>
                </c:pt>
                <c:pt idx="2486">
                  <c:v>231.99950000000001</c:v>
                </c:pt>
                <c:pt idx="2487">
                  <c:v>231.99950000000001</c:v>
                </c:pt>
                <c:pt idx="2488">
                  <c:v>231.99950000000001</c:v>
                </c:pt>
                <c:pt idx="2489">
                  <c:v>231.99950000000001</c:v>
                </c:pt>
                <c:pt idx="2490">
                  <c:v>231.99950000000001</c:v>
                </c:pt>
                <c:pt idx="2491">
                  <c:v>231.99950000000001</c:v>
                </c:pt>
                <c:pt idx="2492">
                  <c:v>231.99950000000001</c:v>
                </c:pt>
                <c:pt idx="2493">
                  <c:v>231.99950000000001</c:v>
                </c:pt>
                <c:pt idx="2494">
                  <c:v>231.99950000000001</c:v>
                </c:pt>
                <c:pt idx="2495">
                  <c:v>231.99950000000001</c:v>
                </c:pt>
                <c:pt idx="2496">
                  <c:v>231.99950000000001</c:v>
                </c:pt>
                <c:pt idx="2497">
                  <c:v>231.99950000000001</c:v>
                </c:pt>
                <c:pt idx="2498">
                  <c:v>231.99950000000001</c:v>
                </c:pt>
                <c:pt idx="2499">
                  <c:v>231.99950000000001</c:v>
                </c:pt>
                <c:pt idx="2500">
                  <c:v>231.99950000000001</c:v>
                </c:pt>
                <c:pt idx="2501">
                  <c:v>231.99950000000001</c:v>
                </c:pt>
                <c:pt idx="2502">
                  <c:v>231.99950000000001</c:v>
                </c:pt>
                <c:pt idx="2503">
                  <c:v>231.99950000000001</c:v>
                </c:pt>
                <c:pt idx="2504">
                  <c:v>231.99950000000001</c:v>
                </c:pt>
                <c:pt idx="2505">
                  <c:v>231.99950000000001</c:v>
                </c:pt>
                <c:pt idx="2506">
                  <c:v>231.99950000000001</c:v>
                </c:pt>
                <c:pt idx="2507">
                  <c:v>231.99950000000001</c:v>
                </c:pt>
                <c:pt idx="2508">
                  <c:v>231.99950000000001</c:v>
                </c:pt>
                <c:pt idx="2509">
                  <c:v>231.99950000000001</c:v>
                </c:pt>
                <c:pt idx="2510">
                  <c:v>231.99950000000001</c:v>
                </c:pt>
                <c:pt idx="2511">
                  <c:v>231.99950000000001</c:v>
                </c:pt>
                <c:pt idx="2512">
                  <c:v>231.99950000000001</c:v>
                </c:pt>
                <c:pt idx="2513">
                  <c:v>231.99950000000001</c:v>
                </c:pt>
                <c:pt idx="2514">
                  <c:v>231.99950000000001</c:v>
                </c:pt>
                <c:pt idx="2515">
                  <c:v>231.99950000000001</c:v>
                </c:pt>
                <c:pt idx="2516">
                  <c:v>231.99950000000001</c:v>
                </c:pt>
                <c:pt idx="2517">
                  <c:v>231.99950000000001</c:v>
                </c:pt>
                <c:pt idx="2518">
                  <c:v>231.99950000000001</c:v>
                </c:pt>
                <c:pt idx="2519">
                  <c:v>231.99950000000001</c:v>
                </c:pt>
                <c:pt idx="2520">
                  <c:v>231.99950000000001</c:v>
                </c:pt>
                <c:pt idx="2521">
                  <c:v>231.99950000000001</c:v>
                </c:pt>
                <c:pt idx="2522">
                  <c:v>231.99950000000001</c:v>
                </c:pt>
                <c:pt idx="2523">
                  <c:v>231.99950000000001</c:v>
                </c:pt>
                <c:pt idx="2524">
                  <c:v>231.99950000000001</c:v>
                </c:pt>
                <c:pt idx="2525">
                  <c:v>231.99950000000001</c:v>
                </c:pt>
                <c:pt idx="2526">
                  <c:v>231.99950000000001</c:v>
                </c:pt>
                <c:pt idx="2527">
                  <c:v>231.99950000000001</c:v>
                </c:pt>
                <c:pt idx="2528">
                  <c:v>231.99950000000001</c:v>
                </c:pt>
                <c:pt idx="2529">
                  <c:v>231.99950000000001</c:v>
                </c:pt>
                <c:pt idx="2530">
                  <c:v>231.99950000000001</c:v>
                </c:pt>
                <c:pt idx="2531">
                  <c:v>231.99950000000001</c:v>
                </c:pt>
                <c:pt idx="2532">
                  <c:v>231.99950000000001</c:v>
                </c:pt>
                <c:pt idx="2533">
                  <c:v>231.99950000000001</c:v>
                </c:pt>
                <c:pt idx="2534">
                  <c:v>231.99950000000001</c:v>
                </c:pt>
                <c:pt idx="2535">
                  <c:v>231.99950000000001</c:v>
                </c:pt>
                <c:pt idx="2536">
                  <c:v>231.99950000000001</c:v>
                </c:pt>
                <c:pt idx="2537">
                  <c:v>231.99950000000001</c:v>
                </c:pt>
                <c:pt idx="2538">
                  <c:v>231.99950000000001</c:v>
                </c:pt>
                <c:pt idx="2539">
                  <c:v>231.99950000000001</c:v>
                </c:pt>
                <c:pt idx="2540">
                  <c:v>231.99950000000001</c:v>
                </c:pt>
                <c:pt idx="2541">
                  <c:v>231.99950000000001</c:v>
                </c:pt>
                <c:pt idx="2542">
                  <c:v>231.99950000000001</c:v>
                </c:pt>
                <c:pt idx="2543">
                  <c:v>231.99950000000001</c:v>
                </c:pt>
                <c:pt idx="2544">
                  <c:v>231.99950000000001</c:v>
                </c:pt>
                <c:pt idx="2545">
                  <c:v>231.99950000000001</c:v>
                </c:pt>
                <c:pt idx="2546">
                  <c:v>231.99950000000001</c:v>
                </c:pt>
                <c:pt idx="2547">
                  <c:v>231.99950000000001</c:v>
                </c:pt>
                <c:pt idx="2548">
                  <c:v>231.99950000000001</c:v>
                </c:pt>
                <c:pt idx="2549">
                  <c:v>231.99950000000001</c:v>
                </c:pt>
                <c:pt idx="2550">
                  <c:v>231.99950000000001</c:v>
                </c:pt>
                <c:pt idx="2551">
                  <c:v>231.99950000000001</c:v>
                </c:pt>
                <c:pt idx="2552">
                  <c:v>231.99950000000001</c:v>
                </c:pt>
                <c:pt idx="2553">
                  <c:v>231.99950000000001</c:v>
                </c:pt>
                <c:pt idx="2554">
                  <c:v>231.99950000000001</c:v>
                </c:pt>
                <c:pt idx="2555">
                  <c:v>231.99950000000001</c:v>
                </c:pt>
                <c:pt idx="2556">
                  <c:v>231.99950000000001</c:v>
                </c:pt>
                <c:pt idx="2557">
                  <c:v>231.99950000000001</c:v>
                </c:pt>
                <c:pt idx="2558">
                  <c:v>231.99950000000001</c:v>
                </c:pt>
                <c:pt idx="2559">
                  <c:v>231.99950000000001</c:v>
                </c:pt>
                <c:pt idx="2560">
                  <c:v>231.99950000000001</c:v>
                </c:pt>
                <c:pt idx="2561">
                  <c:v>231.99950000000001</c:v>
                </c:pt>
                <c:pt idx="2562">
                  <c:v>231.99950000000001</c:v>
                </c:pt>
                <c:pt idx="2563">
                  <c:v>231.99950000000001</c:v>
                </c:pt>
                <c:pt idx="2564">
                  <c:v>231.99950000000001</c:v>
                </c:pt>
                <c:pt idx="2565">
                  <c:v>231.99950000000001</c:v>
                </c:pt>
                <c:pt idx="2566">
                  <c:v>231.99950000000001</c:v>
                </c:pt>
                <c:pt idx="2567">
                  <c:v>231.99950000000001</c:v>
                </c:pt>
                <c:pt idx="2568">
                  <c:v>231.99950000000001</c:v>
                </c:pt>
                <c:pt idx="2569">
                  <c:v>231.99950000000001</c:v>
                </c:pt>
                <c:pt idx="2570">
                  <c:v>231.99950000000001</c:v>
                </c:pt>
                <c:pt idx="2571">
                  <c:v>231.99950000000001</c:v>
                </c:pt>
                <c:pt idx="2572">
                  <c:v>231.99950000000001</c:v>
                </c:pt>
                <c:pt idx="2573">
                  <c:v>231.99950000000001</c:v>
                </c:pt>
                <c:pt idx="2574">
                  <c:v>231.99950000000001</c:v>
                </c:pt>
                <c:pt idx="2575">
                  <c:v>231.99950000000001</c:v>
                </c:pt>
                <c:pt idx="2576">
                  <c:v>231.99950000000001</c:v>
                </c:pt>
                <c:pt idx="2577">
                  <c:v>231.99950000000001</c:v>
                </c:pt>
                <c:pt idx="2578">
                  <c:v>231.99950000000001</c:v>
                </c:pt>
                <c:pt idx="2579">
                  <c:v>231.99950000000001</c:v>
                </c:pt>
                <c:pt idx="2580">
                  <c:v>231.99950000000001</c:v>
                </c:pt>
                <c:pt idx="2581">
                  <c:v>231.99950000000001</c:v>
                </c:pt>
                <c:pt idx="2582">
                  <c:v>231.99950000000001</c:v>
                </c:pt>
                <c:pt idx="2583">
                  <c:v>231.99950000000001</c:v>
                </c:pt>
                <c:pt idx="2584">
                  <c:v>231.99950000000001</c:v>
                </c:pt>
                <c:pt idx="2585">
                  <c:v>231.99950000000001</c:v>
                </c:pt>
                <c:pt idx="2586">
                  <c:v>231.99950000000001</c:v>
                </c:pt>
                <c:pt idx="2587">
                  <c:v>231.99950000000001</c:v>
                </c:pt>
                <c:pt idx="2588">
                  <c:v>231.99950000000001</c:v>
                </c:pt>
                <c:pt idx="2589">
                  <c:v>231.99950000000001</c:v>
                </c:pt>
                <c:pt idx="2590">
                  <c:v>231.99950000000001</c:v>
                </c:pt>
                <c:pt idx="2591">
                  <c:v>231.99950000000001</c:v>
                </c:pt>
                <c:pt idx="2592">
                  <c:v>231.99950000000001</c:v>
                </c:pt>
                <c:pt idx="2593">
                  <c:v>231.99950000000001</c:v>
                </c:pt>
                <c:pt idx="2594">
                  <c:v>231.99950000000001</c:v>
                </c:pt>
                <c:pt idx="2595">
                  <c:v>231.99950000000001</c:v>
                </c:pt>
                <c:pt idx="2596">
                  <c:v>231.99950000000001</c:v>
                </c:pt>
                <c:pt idx="2597">
                  <c:v>231.99950000000001</c:v>
                </c:pt>
                <c:pt idx="2598">
                  <c:v>231.99950000000001</c:v>
                </c:pt>
                <c:pt idx="2599">
                  <c:v>231.99950000000001</c:v>
                </c:pt>
                <c:pt idx="2600">
                  <c:v>231.99950000000001</c:v>
                </c:pt>
                <c:pt idx="2601">
                  <c:v>231.99950000000001</c:v>
                </c:pt>
                <c:pt idx="2602">
                  <c:v>231.99950000000001</c:v>
                </c:pt>
                <c:pt idx="2603">
                  <c:v>231.99950000000001</c:v>
                </c:pt>
                <c:pt idx="2604">
                  <c:v>231.99950000000001</c:v>
                </c:pt>
                <c:pt idx="2605">
                  <c:v>231.99950000000001</c:v>
                </c:pt>
                <c:pt idx="2606">
                  <c:v>231.99950000000001</c:v>
                </c:pt>
                <c:pt idx="2607">
                  <c:v>231.99950000000001</c:v>
                </c:pt>
                <c:pt idx="2608">
                  <c:v>231.99950000000001</c:v>
                </c:pt>
                <c:pt idx="2609">
                  <c:v>231.99950000000001</c:v>
                </c:pt>
                <c:pt idx="2610">
                  <c:v>231.99950000000001</c:v>
                </c:pt>
                <c:pt idx="2611">
                  <c:v>231.99950000000001</c:v>
                </c:pt>
                <c:pt idx="2612">
                  <c:v>231.99950000000001</c:v>
                </c:pt>
                <c:pt idx="2613">
                  <c:v>231.99950000000001</c:v>
                </c:pt>
                <c:pt idx="2614">
                  <c:v>231.99950000000001</c:v>
                </c:pt>
                <c:pt idx="2615">
                  <c:v>231.99950000000001</c:v>
                </c:pt>
                <c:pt idx="2616">
                  <c:v>231.99950000000001</c:v>
                </c:pt>
                <c:pt idx="2617">
                  <c:v>231.99950000000001</c:v>
                </c:pt>
                <c:pt idx="2618">
                  <c:v>231.99950000000001</c:v>
                </c:pt>
                <c:pt idx="2619">
                  <c:v>231.99950000000001</c:v>
                </c:pt>
                <c:pt idx="2620">
                  <c:v>231.99950000000001</c:v>
                </c:pt>
                <c:pt idx="2621">
                  <c:v>231.99950000000001</c:v>
                </c:pt>
                <c:pt idx="2622">
                  <c:v>231.99950000000001</c:v>
                </c:pt>
                <c:pt idx="2623">
                  <c:v>231.99950000000001</c:v>
                </c:pt>
                <c:pt idx="2624">
                  <c:v>231.99950000000001</c:v>
                </c:pt>
                <c:pt idx="2625">
                  <c:v>231.99950000000001</c:v>
                </c:pt>
                <c:pt idx="2626">
                  <c:v>231.99950000000001</c:v>
                </c:pt>
                <c:pt idx="2627">
                  <c:v>231.99950000000001</c:v>
                </c:pt>
                <c:pt idx="2628">
                  <c:v>231.99950000000001</c:v>
                </c:pt>
                <c:pt idx="2629">
                  <c:v>231.99950000000001</c:v>
                </c:pt>
                <c:pt idx="2630">
                  <c:v>231.99950000000001</c:v>
                </c:pt>
                <c:pt idx="2631">
                  <c:v>231.99950000000001</c:v>
                </c:pt>
                <c:pt idx="2632">
                  <c:v>231.99950000000001</c:v>
                </c:pt>
                <c:pt idx="2633">
                  <c:v>231.99950000000001</c:v>
                </c:pt>
                <c:pt idx="2634">
                  <c:v>231.99950000000001</c:v>
                </c:pt>
                <c:pt idx="2635">
                  <c:v>231.99950000000001</c:v>
                </c:pt>
                <c:pt idx="2636">
                  <c:v>231.99950000000001</c:v>
                </c:pt>
                <c:pt idx="2637">
                  <c:v>231.99950000000001</c:v>
                </c:pt>
                <c:pt idx="2638">
                  <c:v>231.99950000000001</c:v>
                </c:pt>
                <c:pt idx="2639">
                  <c:v>231.99950000000001</c:v>
                </c:pt>
                <c:pt idx="2640">
                  <c:v>231.99950000000001</c:v>
                </c:pt>
                <c:pt idx="2641">
                  <c:v>231.99950000000001</c:v>
                </c:pt>
                <c:pt idx="2642">
                  <c:v>231.99950000000001</c:v>
                </c:pt>
                <c:pt idx="2643">
                  <c:v>231.99950000000001</c:v>
                </c:pt>
                <c:pt idx="2644">
                  <c:v>231.99950000000001</c:v>
                </c:pt>
                <c:pt idx="2645">
                  <c:v>231.99950000000001</c:v>
                </c:pt>
                <c:pt idx="2646">
                  <c:v>231.99950000000001</c:v>
                </c:pt>
                <c:pt idx="2647">
                  <c:v>231.99950000000001</c:v>
                </c:pt>
                <c:pt idx="2648">
                  <c:v>231.99950000000001</c:v>
                </c:pt>
                <c:pt idx="2649">
                  <c:v>231.99950000000001</c:v>
                </c:pt>
                <c:pt idx="2650">
                  <c:v>231.99950000000001</c:v>
                </c:pt>
                <c:pt idx="2651">
                  <c:v>231.99950000000001</c:v>
                </c:pt>
                <c:pt idx="2652">
                  <c:v>231.99950000000001</c:v>
                </c:pt>
                <c:pt idx="2653">
                  <c:v>231.99950000000001</c:v>
                </c:pt>
                <c:pt idx="2654">
                  <c:v>231.99950000000001</c:v>
                </c:pt>
                <c:pt idx="2655">
                  <c:v>231.99950000000001</c:v>
                </c:pt>
                <c:pt idx="2656">
                  <c:v>231.99950000000001</c:v>
                </c:pt>
                <c:pt idx="2657">
                  <c:v>231.99950000000001</c:v>
                </c:pt>
                <c:pt idx="2658">
                  <c:v>231.99950000000001</c:v>
                </c:pt>
                <c:pt idx="2659">
                  <c:v>231.99950000000001</c:v>
                </c:pt>
                <c:pt idx="2660">
                  <c:v>231.99950000000001</c:v>
                </c:pt>
                <c:pt idx="2661">
                  <c:v>231.99950000000001</c:v>
                </c:pt>
                <c:pt idx="2662">
                  <c:v>231.99950000000001</c:v>
                </c:pt>
                <c:pt idx="2663">
                  <c:v>231.99950000000001</c:v>
                </c:pt>
                <c:pt idx="2664">
                  <c:v>231.99950000000001</c:v>
                </c:pt>
                <c:pt idx="2665">
                  <c:v>231.99950000000001</c:v>
                </c:pt>
                <c:pt idx="2666">
                  <c:v>231.99950000000001</c:v>
                </c:pt>
                <c:pt idx="2667">
                  <c:v>231.99950000000001</c:v>
                </c:pt>
                <c:pt idx="2668">
                  <c:v>231.99950000000001</c:v>
                </c:pt>
                <c:pt idx="2669">
                  <c:v>231.99950000000001</c:v>
                </c:pt>
                <c:pt idx="2670">
                  <c:v>231.99950000000001</c:v>
                </c:pt>
                <c:pt idx="2671">
                  <c:v>231.99950000000001</c:v>
                </c:pt>
                <c:pt idx="2672">
                  <c:v>231.99950000000001</c:v>
                </c:pt>
                <c:pt idx="2673">
                  <c:v>231.99950000000001</c:v>
                </c:pt>
                <c:pt idx="2674">
                  <c:v>231.99950000000001</c:v>
                </c:pt>
                <c:pt idx="2675">
                  <c:v>231.99950000000001</c:v>
                </c:pt>
                <c:pt idx="2676">
                  <c:v>231.99950000000001</c:v>
                </c:pt>
                <c:pt idx="2677">
                  <c:v>231.99950000000001</c:v>
                </c:pt>
                <c:pt idx="2678">
                  <c:v>231.99950000000001</c:v>
                </c:pt>
                <c:pt idx="2679">
                  <c:v>231.99950000000001</c:v>
                </c:pt>
                <c:pt idx="2680">
                  <c:v>231.99950000000001</c:v>
                </c:pt>
                <c:pt idx="2681">
                  <c:v>231.99950000000001</c:v>
                </c:pt>
                <c:pt idx="2682">
                  <c:v>231.99950000000001</c:v>
                </c:pt>
                <c:pt idx="2683">
                  <c:v>231.99950000000001</c:v>
                </c:pt>
                <c:pt idx="2684">
                  <c:v>231.99950000000001</c:v>
                </c:pt>
                <c:pt idx="2685">
                  <c:v>231.99950000000001</c:v>
                </c:pt>
                <c:pt idx="2686">
                  <c:v>231.99950000000001</c:v>
                </c:pt>
                <c:pt idx="2687">
                  <c:v>231.99950000000001</c:v>
                </c:pt>
                <c:pt idx="2688">
                  <c:v>231.99950000000001</c:v>
                </c:pt>
                <c:pt idx="2689">
                  <c:v>231.99950000000001</c:v>
                </c:pt>
                <c:pt idx="2690">
                  <c:v>231.99950000000001</c:v>
                </c:pt>
                <c:pt idx="2691">
                  <c:v>231.99950000000001</c:v>
                </c:pt>
                <c:pt idx="2692">
                  <c:v>231.99950000000001</c:v>
                </c:pt>
                <c:pt idx="2693">
                  <c:v>231.99950000000001</c:v>
                </c:pt>
                <c:pt idx="2694">
                  <c:v>231.99950000000001</c:v>
                </c:pt>
                <c:pt idx="2695">
                  <c:v>231.99950000000001</c:v>
                </c:pt>
                <c:pt idx="2696">
                  <c:v>231.99950000000001</c:v>
                </c:pt>
                <c:pt idx="2697">
                  <c:v>231.99950000000001</c:v>
                </c:pt>
                <c:pt idx="2698">
                  <c:v>231.99950000000001</c:v>
                </c:pt>
                <c:pt idx="2699">
                  <c:v>231.99950000000001</c:v>
                </c:pt>
                <c:pt idx="2700">
                  <c:v>231.99950000000001</c:v>
                </c:pt>
                <c:pt idx="2701">
                  <c:v>231.99950000000001</c:v>
                </c:pt>
                <c:pt idx="2702">
                  <c:v>231.99950000000001</c:v>
                </c:pt>
                <c:pt idx="2703">
                  <c:v>231.99950000000001</c:v>
                </c:pt>
                <c:pt idx="2704">
                  <c:v>231.99950000000001</c:v>
                </c:pt>
                <c:pt idx="2705">
                  <c:v>231.99950000000001</c:v>
                </c:pt>
                <c:pt idx="2706">
                  <c:v>231.99950000000001</c:v>
                </c:pt>
                <c:pt idx="2707">
                  <c:v>231.99950000000001</c:v>
                </c:pt>
                <c:pt idx="2708">
                  <c:v>231.99950000000001</c:v>
                </c:pt>
                <c:pt idx="2709">
                  <c:v>231.99950000000001</c:v>
                </c:pt>
                <c:pt idx="2710">
                  <c:v>231.99950000000001</c:v>
                </c:pt>
                <c:pt idx="2711">
                  <c:v>231.99950000000001</c:v>
                </c:pt>
                <c:pt idx="2712">
                  <c:v>231.99950000000001</c:v>
                </c:pt>
                <c:pt idx="2713">
                  <c:v>231.99950000000001</c:v>
                </c:pt>
                <c:pt idx="2714">
                  <c:v>231.99950000000001</c:v>
                </c:pt>
                <c:pt idx="2715">
                  <c:v>231.99950000000001</c:v>
                </c:pt>
                <c:pt idx="2716">
                  <c:v>231.99950000000001</c:v>
                </c:pt>
                <c:pt idx="2717">
                  <c:v>231.99950000000001</c:v>
                </c:pt>
                <c:pt idx="2718">
                  <c:v>231.99950000000001</c:v>
                </c:pt>
                <c:pt idx="2719">
                  <c:v>231.99950000000001</c:v>
                </c:pt>
                <c:pt idx="2720">
                  <c:v>231.99950000000001</c:v>
                </c:pt>
                <c:pt idx="2721">
                  <c:v>231.99950000000001</c:v>
                </c:pt>
                <c:pt idx="2722">
                  <c:v>231.99950000000001</c:v>
                </c:pt>
                <c:pt idx="2723">
                  <c:v>231.99950000000001</c:v>
                </c:pt>
                <c:pt idx="2724">
                  <c:v>231.99950000000001</c:v>
                </c:pt>
                <c:pt idx="2725">
                  <c:v>231.99950000000001</c:v>
                </c:pt>
                <c:pt idx="2726">
                  <c:v>231.99950000000001</c:v>
                </c:pt>
                <c:pt idx="2727">
                  <c:v>231.99950000000001</c:v>
                </c:pt>
                <c:pt idx="2728">
                  <c:v>231.99950000000001</c:v>
                </c:pt>
                <c:pt idx="2729">
                  <c:v>231.99950000000001</c:v>
                </c:pt>
                <c:pt idx="2730">
                  <c:v>231.99950000000001</c:v>
                </c:pt>
                <c:pt idx="2731">
                  <c:v>231.99950000000001</c:v>
                </c:pt>
                <c:pt idx="2732">
                  <c:v>231.99950000000001</c:v>
                </c:pt>
                <c:pt idx="2733">
                  <c:v>231.99950000000001</c:v>
                </c:pt>
                <c:pt idx="2734">
                  <c:v>231.99950000000001</c:v>
                </c:pt>
                <c:pt idx="2735">
                  <c:v>231.99950000000001</c:v>
                </c:pt>
                <c:pt idx="2736">
                  <c:v>231.99950000000001</c:v>
                </c:pt>
                <c:pt idx="2737">
                  <c:v>231.99950000000001</c:v>
                </c:pt>
                <c:pt idx="2738">
                  <c:v>231.99950000000001</c:v>
                </c:pt>
                <c:pt idx="2739">
                  <c:v>231.99950000000001</c:v>
                </c:pt>
                <c:pt idx="2740">
                  <c:v>231.99950000000001</c:v>
                </c:pt>
                <c:pt idx="2741">
                  <c:v>231.99950000000001</c:v>
                </c:pt>
                <c:pt idx="2742">
                  <c:v>231.99950000000001</c:v>
                </c:pt>
                <c:pt idx="2743">
                  <c:v>231.99950000000001</c:v>
                </c:pt>
                <c:pt idx="2744">
                  <c:v>231.99950000000001</c:v>
                </c:pt>
                <c:pt idx="2745">
                  <c:v>231.99950000000001</c:v>
                </c:pt>
                <c:pt idx="2746">
                  <c:v>231.99950000000001</c:v>
                </c:pt>
                <c:pt idx="2747">
                  <c:v>231.99950000000001</c:v>
                </c:pt>
                <c:pt idx="2748">
                  <c:v>231.99950000000001</c:v>
                </c:pt>
                <c:pt idx="2749">
                  <c:v>231.99950000000001</c:v>
                </c:pt>
                <c:pt idx="2750">
                  <c:v>231.99950000000001</c:v>
                </c:pt>
                <c:pt idx="2751">
                  <c:v>231.99950000000001</c:v>
                </c:pt>
                <c:pt idx="2752">
                  <c:v>231.99950000000001</c:v>
                </c:pt>
                <c:pt idx="2753">
                  <c:v>231.99950000000001</c:v>
                </c:pt>
                <c:pt idx="2754">
                  <c:v>231.99950000000001</c:v>
                </c:pt>
                <c:pt idx="2755">
                  <c:v>231.99950000000001</c:v>
                </c:pt>
                <c:pt idx="2756">
                  <c:v>231.99950000000001</c:v>
                </c:pt>
                <c:pt idx="2757">
                  <c:v>231.99950000000001</c:v>
                </c:pt>
                <c:pt idx="2758">
                  <c:v>231.99950000000001</c:v>
                </c:pt>
                <c:pt idx="2759">
                  <c:v>231.99950000000001</c:v>
                </c:pt>
                <c:pt idx="2760">
                  <c:v>231.99950000000001</c:v>
                </c:pt>
                <c:pt idx="2761">
                  <c:v>231.99950000000001</c:v>
                </c:pt>
                <c:pt idx="2762">
                  <c:v>231.99950000000001</c:v>
                </c:pt>
                <c:pt idx="2763">
                  <c:v>231.99950000000001</c:v>
                </c:pt>
                <c:pt idx="2764">
                  <c:v>231.99950000000001</c:v>
                </c:pt>
                <c:pt idx="2765">
                  <c:v>231.99950000000001</c:v>
                </c:pt>
                <c:pt idx="2766">
                  <c:v>231.99950000000001</c:v>
                </c:pt>
                <c:pt idx="2767">
                  <c:v>231.99950000000001</c:v>
                </c:pt>
                <c:pt idx="2768">
                  <c:v>231.99950000000001</c:v>
                </c:pt>
                <c:pt idx="2769">
                  <c:v>231.99950000000001</c:v>
                </c:pt>
                <c:pt idx="2770">
                  <c:v>231.99950000000001</c:v>
                </c:pt>
                <c:pt idx="2771">
                  <c:v>231.99950000000001</c:v>
                </c:pt>
                <c:pt idx="2772">
                  <c:v>231.99950000000001</c:v>
                </c:pt>
                <c:pt idx="2773">
                  <c:v>231.99950000000001</c:v>
                </c:pt>
                <c:pt idx="2774">
                  <c:v>231.99950000000001</c:v>
                </c:pt>
                <c:pt idx="2775">
                  <c:v>231.99950000000001</c:v>
                </c:pt>
                <c:pt idx="2776">
                  <c:v>231.99950000000001</c:v>
                </c:pt>
                <c:pt idx="2777">
                  <c:v>231.99950000000001</c:v>
                </c:pt>
                <c:pt idx="2778">
                  <c:v>231.99950000000001</c:v>
                </c:pt>
                <c:pt idx="2779">
                  <c:v>231.99950000000001</c:v>
                </c:pt>
                <c:pt idx="2780">
                  <c:v>231.99950000000001</c:v>
                </c:pt>
                <c:pt idx="2781">
                  <c:v>231.99950000000001</c:v>
                </c:pt>
                <c:pt idx="2782">
                  <c:v>231.99950000000001</c:v>
                </c:pt>
                <c:pt idx="2783">
                  <c:v>231.99950000000001</c:v>
                </c:pt>
                <c:pt idx="2784">
                  <c:v>231.99950000000001</c:v>
                </c:pt>
                <c:pt idx="2785">
                  <c:v>231.99950000000001</c:v>
                </c:pt>
                <c:pt idx="2786">
                  <c:v>231.99950000000001</c:v>
                </c:pt>
                <c:pt idx="2787">
                  <c:v>231.99950000000001</c:v>
                </c:pt>
                <c:pt idx="2788">
                  <c:v>231.99950000000001</c:v>
                </c:pt>
                <c:pt idx="2789">
                  <c:v>231.99950000000001</c:v>
                </c:pt>
                <c:pt idx="2790">
                  <c:v>231.99950000000001</c:v>
                </c:pt>
                <c:pt idx="2791">
                  <c:v>231.99950000000001</c:v>
                </c:pt>
                <c:pt idx="2792">
                  <c:v>231.99950000000001</c:v>
                </c:pt>
                <c:pt idx="2793">
                  <c:v>231.99950000000001</c:v>
                </c:pt>
                <c:pt idx="2794">
                  <c:v>231.99950000000001</c:v>
                </c:pt>
                <c:pt idx="2795">
                  <c:v>231.99950000000001</c:v>
                </c:pt>
                <c:pt idx="2796">
                  <c:v>231.99950000000001</c:v>
                </c:pt>
                <c:pt idx="2797">
                  <c:v>231.99950000000001</c:v>
                </c:pt>
                <c:pt idx="2798">
                  <c:v>231.99950000000001</c:v>
                </c:pt>
                <c:pt idx="2799">
                  <c:v>231.99950000000001</c:v>
                </c:pt>
                <c:pt idx="2800">
                  <c:v>231.99950000000001</c:v>
                </c:pt>
                <c:pt idx="2801">
                  <c:v>231.99950000000001</c:v>
                </c:pt>
                <c:pt idx="2802">
                  <c:v>231.99950000000001</c:v>
                </c:pt>
                <c:pt idx="2803">
                  <c:v>231.99950000000001</c:v>
                </c:pt>
                <c:pt idx="2804">
                  <c:v>231.99950000000001</c:v>
                </c:pt>
                <c:pt idx="2805">
                  <c:v>231.99950000000001</c:v>
                </c:pt>
                <c:pt idx="2806">
                  <c:v>231.99950000000001</c:v>
                </c:pt>
                <c:pt idx="2807">
                  <c:v>231.99950000000001</c:v>
                </c:pt>
                <c:pt idx="2808">
                  <c:v>231.99950000000001</c:v>
                </c:pt>
                <c:pt idx="2809">
                  <c:v>231.99950000000001</c:v>
                </c:pt>
                <c:pt idx="2810">
                  <c:v>231.99950000000001</c:v>
                </c:pt>
                <c:pt idx="2811">
                  <c:v>231.99950000000001</c:v>
                </c:pt>
                <c:pt idx="2812">
                  <c:v>231.99950000000001</c:v>
                </c:pt>
                <c:pt idx="2813">
                  <c:v>231.99950000000001</c:v>
                </c:pt>
                <c:pt idx="2814">
                  <c:v>231.99950000000001</c:v>
                </c:pt>
                <c:pt idx="2815">
                  <c:v>231.99950000000001</c:v>
                </c:pt>
                <c:pt idx="2816">
                  <c:v>231.99950000000001</c:v>
                </c:pt>
                <c:pt idx="2817">
                  <c:v>231.99950000000001</c:v>
                </c:pt>
                <c:pt idx="2818">
                  <c:v>231.99950000000001</c:v>
                </c:pt>
                <c:pt idx="2819">
                  <c:v>231.99950000000001</c:v>
                </c:pt>
                <c:pt idx="2820">
                  <c:v>231.99950000000001</c:v>
                </c:pt>
                <c:pt idx="2821">
                  <c:v>231.99950000000001</c:v>
                </c:pt>
                <c:pt idx="2822">
                  <c:v>231.99950000000001</c:v>
                </c:pt>
                <c:pt idx="2823">
                  <c:v>231.99950000000001</c:v>
                </c:pt>
                <c:pt idx="2824">
                  <c:v>231.99950000000001</c:v>
                </c:pt>
                <c:pt idx="2825">
                  <c:v>231.99950000000001</c:v>
                </c:pt>
                <c:pt idx="2826">
                  <c:v>231.99950000000001</c:v>
                </c:pt>
                <c:pt idx="2827">
                  <c:v>231.99950000000001</c:v>
                </c:pt>
                <c:pt idx="2828">
                  <c:v>231.99950000000001</c:v>
                </c:pt>
                <c:pt idx="2829">
                  <c:v>231.99950000000001</c:v>
                </c:pt>
                <c:pt idx="2830">
                  <c:v>231.99950000000001</c:v>
                </c:pt>
                <c:pt idx="2831">
                  <c:v>231.99950000000001</c:v>
                </c:pt>
                <c:pt idx="2832">
                  <c:v>231.99950000000001</c:v>
                </c:pt>
                <c:pt idx="2833">
                  <c:v>231.99950000000001</c:v>
                </c:pt>
                <c:pt idx="2834">
                  <c:v>231.99950000000001</c:v>
                </c:pt>
                <c:pt idx="2835">
                  <c:v>231.99950000000001</c:v>
                </c:pt>
                <c:pt idx="2836">
                  <c:v>231.99950000000001</c:v>
                </c:pt>
                <c:pt idx="2837">
                  <c:v>231.99950000000001</c:v>
                </c:pt>
                <c:pt idx="2838">
                  <c:v>231.99950000000001</c:v>
                </c:pt>
                <c:pt idx="2839">
                  <c:v>231.99950000000001</c:v>
                </c:pt>
                <c:pt idx="2840">
                  <c:v>231.99950000000001</c:v>
                </c:pt>
                <c:pt idx="2841">
                  <c:v>231.99950000000001</c:v>
                </c:pt>
                <c:pt idx="2842">
                  <c:v>231.99950000000001</c:v>
                </c:pt>
                <c:pt idx="2843">
                  <c:v>231.99950000000001</c:v>
                </c:pt>
                <c:pt idx="2844">
                  <c:v>231.99950000000001</c:v>
                </c:pt>
                <c:pt idx="2845">
                  <c:v>231.99950000000001</c:v>
                </c:pt>
                <c:pt idx="2846">
                  <c:v>231.99950000000001</c:v>
                </c:pt>
                <c:pt idx="2847">
                  <c:v>231.99950000000001</c:v>
                </c:pt>
                <c:pt idx="2848">
                  <c:v>231.99950000000001</c:v>
                </c:pt>
                <c:pt idx="2849">
                  <c:v>231.99950000000001</c:v>
                </c:pt>
                <c:pt idx="2850">
                  <c:v>231.99950000000001</c:v>
                </c:pt>
                <c:pt idx="2851">
                  <c:v>231.99950000000001</c:v>
                </c:pt>
                <c:pt idx="2852">
                  <c:v>231.99950000000001</c:v>
                </c:pt>
                <c:pt idx="2853">
                  <c:v>231.99950000000001</c:v>
                </c:pt>
                <c:pt idx="2854">
                  <c:v>231.99950000000001</c:v>
                </c:pt>
                <c:pt idx="2855">
                  <c:v>231.99950000000001</c:v>
                </c:pt>
                <c:pt idx="2856">
                  <c:v>231.99950000000001</c:v>
                </c:pt>
                <c:pt idx="2857">
                  <c:v>231.99950000000001</c:v>
                </c:pt>
                <c:pt idx="2858">
                  <c:v>231.99950000000001</c:v>
                </c:pt>
                <c:pt idx="2859">
                  <c:v>231.99950000000001</c:v>
                </c:pt>
                <c:pt idx="2860">
                  <c:v>231.99950000000001</c:v>
                </c:pt>
                <c:pt idx="2861">
                  <c:v>231.99950000000001</c:v>
                </c:pt>
                <c:pt idx="2862">
                  <c:v>231.99950000000001</c:v>
                </c:pt>
                <c:pt idx="2863">
                  <c:v>231.99950000000001</c:v>
                </c:pt>
                <c:pt idx="2864">
                  <c:v>231.99950000000001</c:v>
                </c:pt>
                <c:pt idx="2865">
                  <c:v>231.99950000000001</c:v>
                </c:pt>
                <c:pt idx="2866">
                  <c:v>231.99950000000001</c:v>
                </c:pt>
                <c:pt idx="2867">
                  <c:v>231.99950000000001</c:v>
                </c:pt>
                <c:pt idx="2868">
                  <c:v>231.99950000000001</c:v>
                </c:pt>
                <c:pt idx="2869">
                  <c:v>231.99950000000001</c:v>
                </c:pt>
                <c:pt idx="2870">
                  <c:v>231.99950000000001</c:v>
                </c:pt>
                <c:pt idx="2871">
                  <c:v>231.99950000000001</c:v>
                </c:pt>
                <c:pt idx="2872">
                  <c:v>231.99950000000001</c:v>
                </c:pt>
                <c:pt idx="2873">
                  <c:v>231.99950000000001</c:v>
                </c:pt>
                <c:pt idx="2874">
                  <c:v>231.99950000000001</c:v>
                </c:pt>
                <c:pt idx="2875">
                  <c:v>231.99950000000001</c:v>
                </c:pt>
                <c:pt idx="2876">
                  <c:v>231.99950000000001</c:v>
                </c:pt>
                <c:pt idx="2877">
                  <c:v>231.99950000000001</c:v>
                </c:pt>
                <c:pt idx="2878">
                  <c:v>231.99950000000001</c:v>
                </c:pt>
                <c:pt idx="2879">
                  <c:v>231.99950000000001</c:v>
                </c:pt>
                <c:pt idx="2880">
                  <c:v>231.99950000000001</c:v>
                </c:pt>
                <c:pt idx="2881">
                  <c:v>231.99950000000001</c:v>
                </c:pt>
                <c:pt idx="2882">
                  <c:v>231.99950000000001</c:v>
                </c:pt>
                <c:pt idx="2883">
                  <c:v>231.99950000000001</c:v>
                </c:pt>
                <c:pt idx="2884">
                  <c:v>231.99950000000001</c:v>
                </c:pt>
                <c:pt idx="2885">
                  <c:v>231.99950000000001</c:v>
                </c:pt>
                <c:pt idx="2886">
                  <c:v>231.99950000000001</c:v>
                </c:pt>
                <c:pt idx="2887">
                  <c:v>231.99950000000001</c:v>
                </c:pt>
                <c:pt idx="2888">
                  <c:v>231.99950000000001</c:v>
                </c:pt>
                <c:pt idx="2889">
                  <c:v>231.99950000000001</c:v>
                </c:pt>
                <c:pt idx="2890">
                  <c:v>231.99950000000001</c:v>
                </c:pt>
                <c:pt idx="2891">
                  <c:v>231.99950000000001</c:v>
                </c:pt>
                <c:pt idx="2892">
                  <c:v>231.99950000000001</c:v>
                </c:pt>
                <c:pt idx="2893">
                  <c:v>231.99950000000001</c:v>
                </c:pt>
                <c:pt idx="2894">
                  <c:v>231.99950000000001</c:v>
                </c:pt>
                <c:pt idx="2895">
                  <c:v>231.99950000000001</c:v>
                </c:pt>
                <c:pt idx="2896">
                  <c:v>231.99950000000001</c:v>
                </c:pt>
                <c:pt idx="2897">
                  <c:v>231.99950000000001</c:v>
                </c:pt>
                <c:pt idx="2898">
                  <c:v>231.99950000000001</c:v>
                </c:pt>
                <c:pt idx="2899">
                  <c:v>231.99950000000001</c:v>
                </c:pt>
                <c:pt idx="2900">
                  <c:v>231.99950000000001</c:v>
                </c:pt>
                <c:pt idx="2901">
                  <c:v>231.99950000000001</c:v>
                </c:pt>
                <c:pt idx="2902">
                  <c:v>231.99950000000001</c:v>
                </c:pt>
                <c:pt idx="2903">
                  <c:v>231.99950000000001</c:v>
                </c:pt>
                <c:pt idx="2904">
                  <c:v>231.99950000000001</c:v>
                </c:pt>
                <c:pt idx="2905">
                  <c:v>231.99950000000001</c:v>
                </c:pt>
                <c:pt idx="2906">
                  <c:v>231.99950000000001</c:v>
                </c:pt>
                <c:pt idx="2907">
                  <c:v>231.99950000000001</c:v>
                </c:pt>
                <c:pt idx="2908">
                  <c:v>231.99950000000001</c:v>
                </c:pt>
                <c:pt idx="2909">
                  <c:v>231.99950000000001</c:v>
                </c:pt>
                <c:pt idx="2910">
                  <c:v>231.99950000000001</c:v>
                </c:pt>
                <c:pt idx="2911">
                  <c:v>231.99950000000001</c:v>
                </c:pt>
                <c:pt idx="2912">
                  <c:v>231.99950000000001</c:v>
                </c:pt>
                <c:pt idx="2913">
                  <c:v>231.99950000000001</c:v>
                </c:pt>
                <c:pt idx="2914">
                  <c:v>231.99950000000001</c:v>
                </c:pt>
                <c:pt idx="2915">
                  <c:v>231.99950000000001</c:v>
                </c:pt>
                <c:pt idx="2916">
                  <c:v>231.99950000000001</c:v>
                </c:pt>
                <c:pt idx="2917">
                  <c:v>231.99950000000001</c:v>
                </c:pt>
                <c:pt idx="2918">
                  <c:v>231.99950000000001</c:v>
                </c:pt>
                <c:pt idx="2919">
                  <c:v>231.99950000000001</c:v>
                </c:pt>
                <c:pt idx="2920">
                  <c:v>231.99950000000001</c:v>
                </c:pt>
                <c:pt idx="2921">
                  <c:v>231.99950000000001</c:v>
                </c:pt>
                <c:pt idx="2922">
                  <c:v>231.99950000000001</c:v>
                </c:pt>
                <c:pt idx="2923">
                  <c:v>231.99950000000001</c:v>
                </c:pt>
                <c:pt idx="2924">
                  <c:v>231.99950000000001</c:v>
                </c:pt>
                <c:pt idx="2925">
                  <c:v>231.99950000000001</c:v>
                </c:pt>
                <c:pt idx="2926">
                  <c:v>231.99950000000001</c:v>
                </c:pt>
                <c:pt idx="2927">
                  <c:v>231.99950000000001</c:v>
                </c:pt>
                <c:pt idx="2928">
                  <c:v>231.99950000000001</c:v>
                </c:pt>
                <c:pt idx="2929">
                  <c:v>231.99950000000001</c:v>
                </c:pt>
                <c:pt idx="2930">
                  <c:v>231.99950000000001</c:v>
                </c:pt>
                <c:pt idx="2931">
                  <c:v>231.99950000000001</c:v>
                </c:pt>
                <c:pt idx="2932">
                  <c:v>231.99950000000001</c:v>
                </c:pt>
                <c:pt idx="2933">
                  <c:v>231.99950000000001</c:v>
                </c:pt>
                <c:pt idx="2934">
                  <c:v>231.99950000000001</c:v>
                </c:pt>
                <c:pt idx="2935">
                  <c:v>231.99950000000001</c:v>
                </c:pt>
                <c:pt idx="2936">
                  <c:v>231.99950000000001</c:v>
                </c:pt>
                <c:pt idx="2937">
                  <c:v>231.99950000000001</c:v>
                </c:pt>
                <c:pt idx="2938">
                  <c:v>231.99950000000001</c:v>
                </c:pt>
                <c:pt idx="2939">
                  <c:v>231.99950000000001</c:v>
                </c:pt>
                <c:pt idx="2940">
                  <c:v>231.99950000000001</c:v>
                </c:pt>
                <c:pt idx="2941">
                  <c:v>231.99950000000001</c:v>
                </c:pt>
                <c:pt idx="2942">
                  <c:v>231.99950000000001</c:v>
                </c:pt>
                <c:pt idx="2943">
                  <c:v>231.99950000000001</c:v>
                </c:pt>
                <c:pt idx="2944">
                  <c:v>231.99950000000001</c:v>
                </c:pt>
                <c:pt idx="2945">
                  <c:v>231.99950000000001</c:v>
                </c:pt>
                <c:pt idx="2946">
                  <c:v>231.99950000000001</c:v>
                </c:pt>
                <c:pt idx="2947">
                  <c:v>231.99950000000001</c:v>
                </c:pt>
                <c:pt idx="2948">
                  <c:v>231.99950000000001</c:v>
                </c:pt>
                <c:pt idx="2949">
                  <c:v>231.99950000000001</c:v>
                </c:pt>
                <c:pt idx="2950">
                  <c:v>231.99950000000001</c:v>
                </c:pt>
                <c:pt idx="2951">
                  <c:v>231.99950000000001</c:v>
                </c:pt>
                <c:pt idx="2952">
                  <c:v>231.99950000000001</c:v>
                </c:pt>
                <c:pt idx="2953">
                  <c:v>231.99950000000001</c:v>
                </c:pt>
                <c:pt idx="2954">
                  <c:v>231.99950000000001</c:v>
                </c:pt>
                <c:pt idx="2955">
                  <c:v>231.99950000000001</c:v>
                </c:pt>
                <c:pt idx="2956">
                  <c:v>231.99950000000001</c:v>
                </c:pt>
                <c:pt idx="2957">
                  <c:v>231.99950000000001</c:v>
                </c:pt>
                <c:pt idx="2958">
                  <c:v>231.99950000000001</c:v>
                </c:pt>
                <c:pt idx="2959">
                  <c:v>231.99950000000001</c:v>
                </c:pt>
                <c:pt idx="2960">
                  <c:v>231.99950000000001</c:v>
                </c:pt>
                <c:pt idx="2961">
                  <c:v>231.99950000000001</c:v>
                </c:pt>
                <c:pt idx="2962">
                  <c:v>231.99950000000001</c:v>
                </c:pt>
                <c:pt idx="2963">
                  <c:v>231.99950000000001</c:v>
                </c:pt>
                <c:pt idx="2964">
                  <c:v>231.99950000000001</c:v>
                </c:pt>
                <c:pt idx="2965">
                  <c:v>231.99950000000001</c:v>
                </c:pt>
                <c:pt idx="2966">
                  <c:v>231.99950000000001</c:v>
                </c:pt>
                <c:pt idx="2967">
                  <c:v>231.99950000000001</c:v>
                </c:pt>
                <c:pt idx="2968">
                  <c:v>231.99950000000001</c:v>
                </c:pt>
                <c:pt idx="2969">
                  <c:v>231.99950000000001</c:v>
                </c:pt>
                <c:pt idx="2970">
                  <c:v>231.99950000000001</c:v>
                </c:pt>
                <c:pt idx="2971">
                  <c:v>231.99950000000001</c:v>
                </c:pt>
                <c:pt idx="2972">
                  <c:v>231.99950000000001</c:v>
                </c:pt>
                <c:pt idx="2973">
                  <c:v>231.99950000000001</c:v>
                </c:pt>
                <c:pt idx="2974">
                  <c:v>231.99950000000001</c:v>
                </c:pt>
                <c:pt idx="2975">
                  <c:v>231.99950000000001</c:v>
                </c:pt>
                <c:pt idx="2976">
                  <c:v>231.99950000000001</c:v>
                </c:pt>
                <c:pt idx="2977">
                  <c:v>231.99950000000001</c:v>
                </c:pt>
                <c:pt idx="2978">
                  <c:v>231.99950000000001</c:v>
                </c:pt>
                <c:pt idx="2979">
                  <c:v>231.99950000000001</c:v>
                </c:pt>
                <c:pt idx="2980">
                  <c:v>231.99950000000001</c:v>
                </c:pt>
                <c:pt idx="2981">
                  <c:v>231.99950000000001</c:v>
                </c:pt>
                <c:pt idx="2982">
                  <c:v>231.99950000000001</c:v>
                </c:pt>
                <c:pt idx="2983">
                  <c:v>231.99950000000001</c:v>
                </c:pt>
                <c:pt idx="2984">
                  <c:v>231.99950000000001</c:v>
                </c:pt>
                <c:pt idx="2985">
                  <c:v>231.99950000000001</c:v>
                </c:pt>
                <c:pt idx="2986">
                  <c:v>231.99950000000001</c:v>
                </c:pt>
                <c:pt idx="2987">
                  <c:v>231.99950000000001</c:v>
                </c:pt>
                <c:pt idx="2988">
                  <c:v>231.99950000000001</c:v>
                </c:pt>
                <c:pt idx="2989">
                  <c:v>231.99950000000001</c:v>
                </c:pt>
                <c:pt idx="2990">
                  <c:v>231.99950000000001</c:v>
                </c:pt>
                <c:pt idx="2991">
                  <c:v>231.99950000000001</c:v>
                </c:pt>
                <c:pt idx="2992">
                  <c:v>231.99950000000001</c:v>
                </c:pt>
                <c:pt idx="2993">
                  <c:v>231.99950000000001</c:v>
                </c:pt>
                <c:pt idx="2994">
                  <c:v>231.99950000000001</c:v>
                </c:pt>
                <c:pt idx="2995">
                  <c:v>231.99950000000001</c:v>
                </c:pt>
                <c:pt idx="2996">
                  <c:v>231.99950000000001</c:v>
                </c:pt>
                <c:pt idx="2997">
                  <c:v>231.99950000000001</c:v>
                </c:pt>
                <c:pt idx="2998">
                  <c:v>231.99950000000001</c:v>
                </c:pt>
                <c:pt idx="2999">
                  <c:v>231.99950000000001</c:v>
                </c:pt>
                <c:pt idx="3000">
                  <c:v>231.99950000000001</c:v>
                </c:pt>
                <c:pt idx="3001">
                  <c:v>231.99950000000001</c:v>
                </c:pt>
                <c:pt idx="3002">
                  <c:v>231.99950000000001</c:v>
                </c:pt>
                <c:pt idx="3003">
                  <c:v>231.99950000000001</c:v>
                </c:pt>
                <c:pt idx="3004">
                  <c:v>231.99950000000001</c:v>
                </c:pt>
                <c:pt idx="3005">
                  <c:v>231.99950000000001</c:v>
                </c:pt>
                <c:pt idx="3006">
                  <c:v>231.99950000000001</c:v>
                </c:pt>
                <c:pt idx="3007">
                  <c:v>231.99950000000001</c:v>
                </c:pt>
                <c:pt idx="3008">
                  <c:v>231.99950000000001</c:v>
                </c:pt>
                <c:pt idx="3009">
                  <c:v>231.99950000000001</c:v>
                </c:pt>
                <c:pt idx="3010">
                  <c:v>231.99950000000001</c:v>
                </c:pt>
                <c:pt idx="3011">
                  <c:v>231.99950000000001</c:v>
                </c:pt>
                <c:pt idx="3012">
                  <c:v>231.99950000000001</c:v>
                </c:pt>
                <c:pt idx="3013">
                  <c:v>231.99950000000001</c:v>
                </c:pt>
                <c:pt idx="3014">
                  <c:v>231.99950000000001</c:v>
                </c:pt>
                <c:pt idx="3015">
                  <c:v>231.99950000000001</c:v>
                </c:pt>
                <c:pt idx="3016">
                  <c:v>231.99950000000001</c:v>
                </c:pt>
                <c:pt idx="3017">
                  <c:v>231.99950000000001</c:v>
                </c:pt>
                <c:pt idx="3018">
                  <c:v>231.99950000000001</c:v>
                </c:pt>
                <c:pt idx="3019">
                  <c:v>231.99950000000001</c:v>
                </c:pt>
                <c:pt idx="3020">
                  <c:v>231.99950000000001</c:v>
                </c:pt>
                <c:pt idx="3021">
                  <c:v>231.99950000000001</c:v>
                </c:pt>
                <c:pt idx="3022">
                  <c:v>231.99950000000001</c:v>
                </c:pt>
                <c:pt idx="3023">
                  <c:v>231.99950000000001</c:v>
                </c:pt>
                <c:pt idx="3024">
                  <c:v>231.99950000000001</c:v>
                </c:pt>
                <c:pt idx="3025">
                  <c:v>231.99950000000001</c:v>
                </c:pt>
                <c:pt idx="3026">
                  <c:v>231.99950000000001</c:v>
                </c:pt>
                <c:pt idx="3027">
                  <c:v>231.99950000000001</c:v>
                </c:pt>
                <c:pt idx="3028">
                  <c:v>231.99950000000001</c:v>
                </c:pt>
                <c:pt idx="3029">
                  <c:v>231.99950000000001</c:v>
                </c:pt>
                <c:pt idx="3030">
                  <c:v>231.99950000000001</c:v>
                </c:pt>
                <c:pt idx="3031">
                  <c:v>231.99950000000001</c:v>
                </c:pt>
                <c:pt idx="3032">
                  <c:v>231.99950000000001</c:v>
                </c:pt>
                <c:pt idx="3033">
                  <c:v>231.99950000000001</c:v>
                </c:pt>
                <c:pt idx="3034">
                  <c:v>231.99950000000001</c:v>
                </c:pt>
                <c:pt idx="3035">
                  <c:v>231.99950000000001</c:v>
                </c:pt>
                <c:pt idx="3036">
                  <c:v>231.99950000000001</c:v>
                </c:pt>
                <c:pt idx="3037">
                  <c:v>231.99950000000001</c:v>
                </c:pt>
                <c:pt idx="3038">
                  <c:v>231.99950000000001</c:v>
                </c:pt>
                <c:pt idx="3039">
                  <c:v>231.99950000000001</c:v>
                </c:pt>
                <c:pt idx="3040">
                  <c:v>231.99950000000001</c:v>
                </c:pt>
                <c:pt idx="3041">
                  <c:v>231.99950000000001</c:v>
                </c:pt>
                <c:pt idx="3042">
                  <c:v>231.99950000000001</c:v>
                </c:pt>
                <c:pt idx="3043">
                  <c:v>231.99950000000001</c:v>
                </c:pt>
                <c:pt idx="3044">
                  <c:v>231.99950000000001</c:v>
                </c:pt>
                <c:pt idx="3045">
                  <c:v>231.99950000000001</c:v>
                </c:pt>
                <c:pt idx="3046">
                  <c:v>231.99950000000001</c:v>
                </c:pt>
                <c:pt idx="3047">
                  <c:v>231.99950000000001</c:v>
                </c:pt>
                <c:pt idx="3048">
                  <c:v>231.99950000000001</c:v>
                </c:pt>
                <c:pt idx="3049">
                  <c:v>231.99950000000001</c:v>
                </c:pt>
                <c:pt idx="3050">
                  <c:v>231.99950000000001</c:v>
                </c:pt>
                <c:pt idx="3051">
                  <c:v>231.99950000000001</c:v>
                </c:pt>
                <c:pt idx="3052">
                  <c:v>231.99950000000001</c:v>
                </c:pt>
                <c:pt idx="3053">
                  <c:v>231.99950000000001</c:v>
                </c:pt>
                <c:pt idx="3054">
                  <c:v>231.99950000000001</c:v>
                </c:pt>
                <c:pt idx="3055">
                  <c:v>231.99950000000001</c:v>
                </c:pt>
                <c:pt idx="3056">
                  <c:v>231.99950000000001</c:v>
                </c:pt>
                <c:pt idx="3057">
                  <c:v>231.99950000000001</c:v>
                </c:pt>
                <c:pt idx="3058">
                  <c:v>231.99950000000001</c:v>
                </c:pt>
                <c:pt idx="3059">
                  <c:v>231.99950000000001</c:v>
                </c:pt>
                <c:pt idx="3060">
                  <c:v>231.99950000000001</c:v>
                </c:pt>
                <c:pt idx="3061">
                  <c:v>231.99950000000001</c:v>
                </c:pt>
                <c:pt idx="3062">
                  <c:v>231.99950000000001</c:v>
                </c:pt>
                <c:pt idx="3063">
                  <c:v>231.99950000000001</c:v>
                </c:pt>
                <c:pt idx="3064">
                  <c:v>231.99950000000001</c:v>
                </c:pt>
                <c:pt idx="3065">
                  <c:v>231.99950000000001</c:v>
                </c:pt>
                <c:pt idx="3066">
                  <c:v>231.99950000000001</c:v>
                </c:pt>
                <c:pt idx="3067">
                  <c:v>231.99950000000001</c:v>
                </c:pt>
                <c:pt idx="3068">
                  <c:v>231.99950000000001</c:v>
                </c:pt>
                <c:pt idx="3069">
                  <c:v>231.99950000000001</c:v>
                </c:pt>
                <c:pt idx="3070">
                  <c:v>231.99950000000001</c:v>
                </c:pt>
                <c:pt idx="3071">
                  <c:v>231.99950000000001</c:v>
                </c:pt>
                <c:pt idx="3072">
                  <c:v>231.99950000000001</c:v>
                </c:pt>
                <c:pt idx="3073">
                  <c:v>231.99950000000001</c:v>
                </c:pt>
                <c:pt idx="3074">
                  <c:v>231.99950000000001</c:v>
                </c:pt>
                <c:pt idx="3075">
                  <c:v>231.99950000000001</c:v>
                </c:pt>
                <c:pt idx="3076">
                  <c:v>231.99950000000001</c:v>
                </c:pt>
                <c:pt idx="3077">
                  <c:v>231.99950000000001</c:v>
                </c:pt>
                <c:pt idx="3078">
                  <c:v>231.99950000000001</c:v>
                </c:pt>
                <c:pt idx="3079">
                  <c:v>231.99950000000001</c:v>
                </c:pt>
                <c:pt idx="3080">
                  <c:v>231.99950000000001</c:v>
                </c:pt>
                <c:pt idx="3081">
                  <c:v>231.99950000000001</c:v>
                </c:pt>
                <c:pt idx="3082">
                  <c:v>231.99950000000001</c:v>
                </c:pt>
                <c:pt idx="3083">
                  <c:v>231.99950000000001</c:v>
                </c:pt>
                <c:pt idx="3084">
                  <c:v>231.99950000000001</c:v>
                </c:pt>
                <c:pt idx="3085">
                  <c:v>231.99950000000001</c:v>
                </c:pt>
                <c:pt idx="3086">
                  <c:v>231.99950000000001</c:v>
                </c:pt>
                <c:pt idx="3087">
                  <c:v>231.99950000000001</c:v>
                </c:pt>
                <c:pt idx="3088">
                  <c:v>231.99950000000001</c:v>
                </c:pt>
                <c:pt idx="3089">
                  <c:v>231.99950000000001</c:v>
                </c:pt>
                <c:pt idx="3090">
                  <c:v>231.99950000000001</c:v>
                </c:pt>
                <c:pt idx="3091">
                  <c:v>231.99950000000001</c:v>
                </c:pt>
                <c:pt idx="3092">
                  <c:v>231.99950000000001</c:v>
                </c:pt>
                <c:pt idx="3093">
                  <c:v>231.99950000000001</c:v>
                </c:pt>
                <c:pt idx="3094">
                  <c:v>231.99950000000001</c:v>
                </c:pt>
                <c:pt idx="3095">
                  <c:v>231.99950000000001</c:v>
                </c:pt>
                <c:pt idx="3096">
                  <c:v>231.99950000000001</c:v>
                </c:pt>
                <c:pt idx="3097">
                  <c:v>231.99950000000001</c:v>
                </c:pt>
                <c:pt idx="3098">
                  <c:v>231.99950000000001</c:v>
                </c:pt>
                <c:pt idx="3099">
                  <c:v>231.99950000000001</c:v>
                </c:pt>
                <c:pt idx="3100">
                  <c:v>231.99950000000001</c:v>
                </c:pt>
                <c:pt idx="3101">
                  <c:v>231.99950000000001</c:v>
                </c:pt>
                <c:pt idx="3102">
                  <c:v>231.99950000000001</c:v>
                </c:pt>
                <c:pt idx="3103">
                  <c:v>231.99950000000001</c:v>
                </c:pt>
                <c:pt idx="3104">
                  <c:v>231.99950000000001</c:v>
                </c:pt>
                <c:pt idx="3105">
                  <c:v>231.99950000000001</c:v>
                </c:pt>
                <c:pt idx="3106">
                  <c:v>231.99950000000001</c:v>
                </c:pt>
                <c:pt idx="3107">
                  <c:v>231.99950000000001</c:v>
                </c:pt>
                <c:pt idx="3108">
                  <c:v>231.99950000000001</c:v>
                </c:pt>
                <c:pt idx="3109">
                  <c:v>231.99950000000001</c:v>
                </c:pt>
                <c:pt idx="3110">
                  <c:v>231.99950000000001</c:v>
                </c:pt>
                <c:pt idx="3111">
                  <c:v>231.99950000000001</c:v>
                </c:pt>
                <c:pt idx="3112">
                  <c:v>231.99950000000001</c:v>
                </c:pt>
                <c:pt idx="3113">
                  <c:v>231.99950000000001</c:v>
                </c:pt>
                <c:pt idx="3114">
                  <c:v>231.99950000000001</c:v>
                </c:pt>
                <c:pt idx="3115">
                  <c:v>231.99950000000001</c:v>
                </c:pt>
                <c:pt idx="3116">
                  <c:v>231.99950000000001</c:v>
                </c:pt>
                <c:pt idx="3117">
                  <c:v>231.99950000000001</c:v>
                </c:pt>
                <c:pt idx="3118">
                  <c:v>231.99950000000001</c:v>
                </c:pt>
                <c:pt idx="3119">
                  <c:v>231.99950000000001</c:v>
                </c:pt>
                <c:pt idx="3120">
                  <c:v>231.99950000000001</c:v>
                </c:pt>
                <c:pt idx="3121">
                  <c:v>231.99950000000001</c:v>
                </c:pt>
                <c:pt idx="3122">
                  <c:v>231.99950000000001</c:v>
                </c:pt>
                <c:pt idx="3123">
                  <c:v>231.99950000000001</c:v>
                </c:pt>
                <c:pt idx="3124">
                  <c:v>231.99950000000001</c:v>
                </c:pt>
                <c:pt idx="3125">
                  <c:v>231.99950000000001</c:v>
                </c:pt>
                <c:pt idx="3126">
                  <c:v>231.99950000000001</c:v>
                </c:pt>
                <c:pt idx="3127">
                  <c:v>231.99950000000001</c:v>
                </c:pt>
                <c:pt idx="3128">
                  <c:v>231.99950000000001</c:v>
                </c:pt>
                <c:pt idx="3129">
                  <c:v>231.99950000000001</c:v>
                </c:pt>
                <c:pt idx="3130">
                  <c:v>231.99950000000001</c:v>
                </c:pt>
                <c:pt idx="3131">
                  <c:v>231.99950000000001</c:v>
                </c:pt>
                <c:pt idx="3132">
                  <c:v>231.99950000000001</c:v>
                </c:pt>
                <c:pt idx="3133">
                  <c:v>231.99950000000001</c:v>
                </c:pt>
                <c:pt idx="3134">
                  <c:v>231.99950000000001</c:v>
                </c:pt>
                <c:pt idx="3135">
                  <c:v>231.99950000000001</c:v>
                </c:pt>
                <c:pt idx="3136">
                  <c:v>231.99950000000001</c:v>
                </c:pt>
                <c:pt idx="3137">
                  <c:v>231.99950000000001</c:v>
                </c:pt>
                <c:pt idx="3138">
                  <c:v>231.99950000000001</c:v>
                </c:pt>
                <c:pt idx="3139">
                  <c:v>231.99950000000001</c:v>
                </c:pt>
                <c:pt idx="3140">
                  <c:v>231.99950000000001</c:v>
                </c:pt>
                <c:pt idx="3141">
                  <c:v>231.99950000000001</c:v>
                </c:pt>
                <c:pt idx="3142">
                  <c:v>231.99950000000001</c:v>
                </c:pt>
                <c:pt idx="3143">
                  <c:v>231.99950000000001</c:v>
                </c:pt>
                <c:pt idx="3144">
                  <c:v>231.99950000000001</c:v>
                </c:pt>
                <c:pt idx="3145">
                  <c:v>231.99950000000001</c:v>
                </c:pt>
                <c:pt idx="3146">
                  <c:v>231.99950000000001</c:v>
                </c:pt>
                <c:pt idx="3147">
                  <c:v>231.99950000000001</c:v>
                </c:pt>
                <c:pt idx="3148">
                  <c:v>231.99950000000001</c:v>
                </c:pt>
                <c:pt idx="3149">
                  <c:v>231.99950000000001</c:v>
                </c:pt>
                <c:pt idx="3150">
                  <c:v>231.99950000000001</c:v>
                </c:pt>
                <c:pt idx="3151">
                  <c:v>231.99950000000001</c:v>
                </c:pt>
                <c:pt idx="3152">
                  <c:v>231.99950000000001</c:v>
                </c:pt>
                <c:pt idx="3153">
                  <c:v>231.99950000000001</c:v>
                </c:pt>
                <c:pt idx="3154">
                  <c:v>231.99950000000001</c:v>
                </c:pt>
                <c:pt idx="3155">
                  <c:v>231.99950000000001</c:v>
                </c:pt>
                <c:pt idx="3156">
                  <c:v>231.99950000000001</c:v>
                </c:pt>
                <c:pt idx="3157">
                  <c:v>231.99950000000001</c:v>
                </c:pt>
                <c:pt idx="3158">
                  <c:v>231.99950000000001</c:v>
                </c:pt>
                <c:pt idx="3159">
                  <c:v>231.99950000000001</c:v>
                </c:pt>
                <c:pt idx="3160">
                  <c:v>231.99950000000001</c:v>
                </c:pt>
                <c:pt idx="3161">
                  <c:v>231.99950000000001</c:v>
                </c:pt>
                <c:pt idx="3162">
                  <c:v>231.99950000000001</c:v>
                </c:pt>
                <c:pt idx="3163">
                  <c:v>231.99950000000001</c:v>
                </c:pt>
                <c:pt idx="3164">
                  <c:v>231.99950000000001</c:v>
                </c:pt>
                <c:pt idx="3165">
                  <c:v>231.99950000000001</c:v>
                </c:pt>
                <c:pt idx="3166">
                  <c:v>231.99950000000001</c:v>
                </c:pt>
                <c:pt idx="3167">
                  <c:v>231.99950000000001</c:v>
                </c:pt>
                <c:pt idx="3168">
                  <c:v>231.99950000000001</c:v>
                </c:pt>
                <c:pt idx="3169">
                  <c:v>231.99950000000001</c:v>
                </c:pt>
                <c:pt idx="3170">
                  <c:v>231.99950000000001</c:v>
                </c:pt>
                <c:pt idx="3171">
                  <c:v>231.99950000000001</c:v>
                </c:pt>
                <c:pt idx="3172">
                  <c:v>231.99950000000001</c:v>
                </c:pt>
                <c:pt idx="3173">
                  <c:v>231.99950000000001</c:v>
                </c:pt>
                <c:pt idx="3174">
                  <c:v>231.99950000000001</c:v>
                </c:pt>
                <c:pt idx="3175">
                  <c:v>231.99950000000001</c:v>
                </c:pt>
                <c:pt idx="3176">
                  <c:v>231.99950000000001</c:v>
                </c:pt>
                <c:pt idx="3177">
                  <c:v>231.99950000000001</c:v>
                </c:pt>
                <c:pt idx="3178">
                  <c:v>231.99950000000001</c:v>
                </c:pt>
                <c:pt idx="3179">
                  <c:v>231.99950000000001</c:v>
                </c:pt>
                <c:pt idx="3180">
                  <c:v>231.99950000000001</c:v>
                </c:pt>
                <c:pt idx="3181">
                  <c:v>231.99950000000001</c:v>
                </c:pt>
                <c:pt idx="3182">
                  <c:v>231.99950000000001</c:v>
                </c:pt>
                <c:pt idx="3183">
                  <c:v>231.99950000000001</c:v>
                </c:pt>
                <c:pt idx="3184">
                  <c:v>231.99950000000001</c:v>
                </c:pt>
                <c:pt idx="3185">
                  <c:v>231.99950000000001</c:v>
                </c:pt>
                <c:pt idx="3186">
                  <c:v>231.99950000000001</c:v>
                </c:pt>
                <c:pt idx="3187">
                  <c:v>231.99950000000001</c:v>
                </c:pt>
                <c:pt idx="3188">
                  <c:v>231.99950000000001</c:v>
                </c:pt>
                <c:pt idx="3189">
                  <c:v>231.99950000000001</c:v>
                </c:pt>
                <c:pt idx="3190">
                  <c:v>231.99950000000001</c:v>
                </c:pt>
                <c:pt idx="3191">
                  <c:v>231.99950000000001</c:v>
                </c:pt>
                <c:pt idx="3192">
                  <c:v>231.99950000000001</c:v>
                </c:pt>
                <c:pt idx="3193">
                  <c:v>231.99950000000001</c:v>
                </c:pt>
                <c:pt idx="3194">
                  <c:v>231.99950000000001</c:v>
                </c:pt>
                <c:pt idx="3195">
                  <c:v>231.99950000000001</c:v>
                </c:pt>
                <c:pt idx="3196">
                  <c:v>231.99950000000001</c:v>
                </c:pt>
                <c:pt idx="3197">
                  <c:v>231.99950000000001</c:v>
                </c:pt>
                <c:pt idx="3198">
                  <c:v>231.99950000000001</c:v>
                </c:pt>
                <c:pt idx="3199">
                  <c:v>231.99950000000001</c:v>
                </c:pt>
                <c:pt idx="3200">
                  <c:v>231.99950000000001</c:v>
                </c:pt>
                <c:pt idx="3201">
                  <c:v>231.99950000000001</c:v>
                </c:pt>
                <c:pt idx="3202">
                  <c:v>231.99950000000001</c:v>
                </c:pt>
                <c:pt idx="3203">
                  <c:v>231.99950000000001</c:v>
                </c:pt>
                <c:pt idx="3204">
                  <c:v>231.99950000000001</c:v>
                </c:pt>
                <c:pt idx="3205">
                  <c:v>231.99950000000001</c:v>
                </c:pt>
                <c:pt idx="3206">
                  <c:v>231.99950000000001</c:v>
                </c:pt>
                <c:pt idx="3207">
                  <c:v>231.99950000000001</c:v>
                </c:pt>
                <c:pt idx="3208">
                  <c:v>231.99950000000001</c:v>
                </c:pt>
                <c:pt idx="3209">
                  <c:v>231.99950000000001</c:v>
                </c:pt>
                <c:pt idx="3210">
                  <c:v>231.99950000000001</c:v>
                </c:pt>
                <c:pt idx="3211">
                  <c:v>231.99950000000001</c:v>
                </c:pt>
                <c:pt idx="3212">
                  <c:v>231.99950000000001</c:v>
                </c:pt>
                <c:pt idx="3213">
                  <c:v>231.99950000000001</c:v>
                </c:pt>
                <c:pt idx="3214">
                  <c:v>231.99950000000001</c:v>
                </c:pt>
                <c:pt idx="3215">
                  <c:v>231.99950000000001</c:v>
                </c:pt>
                <c:pt idx="3216">
                  <c:v>231.99950000000001</c:v>
                </c:pt>
                <c:pt idx="3217">
                  <c:v>231.99950000000001</c:v>
                </c:pt>
                <c:pt idx="3218">
                  <c:v>231.99950000000001</c:v>
                </c:pt>
                <c:pt idx="3219">
                  <c:v>231.99950000000001</c:v>
                </c:pt>
                <c:pt idx="3220">
                  <c:v>231.99950000000001</c:v>
                </c:pt>
                <c:pt idx="3221">
                  <c:v>231.99950000000001</c:v>
                </c:pt>
                <c:pt idx="3222">
                  <c:v>231.99950000000001</c:v>
                </c:pt>
                <c:pt idx="3223">
                  <c:v>231.99950000000001</c:v>
                </c:pt>
                <c:pt idx="3224">
                  <c:v>231.99950000000001</c:v>
                </c:pt>
                <c:pt idx="3225">
                  <c:v>231.99950000000001</c:v>
                </c:pt>
                <c:pt idx="3226">
                  <c:v>231.99950000000001</c:v>
                </c:pt>
                <c:pt idx="3227">
                  <c:v>231.99950000000001</c:v>
                </c:pt>
                <c:pt idx="3228">
                  <c:v>231.99950000000001</c:v>
                </c:pt>
                <c:pt idx="3229">
                  <c:v>231.99950000000001</c:v>
                </c:pt>
                <c:pt idx="3230">
                  <c:v>231.99950000000001</c:v>
                </c:pt>
                <c:pt idx="3231">
                  <c:v>231.99950000000001</c:v>
                </c:pt>
                <c:pt idx="3232">
                  <c:v>231.99950000000001</c:v>
                </c:pt>
                <c:pt idx="3233">
                  <c:v>231.99950000000001</c:v>
                </c:pt>
                <c:pt idx="3234">
                  <c:v>231.99950000000001</c:v>
                </c:pt>
                <c:pt idx="3235">
                  <c:v>231.99950000000001</c:v>
                </c:pt>
                <c:pt idx="3236">
                  <c:v>231.99950000000001</c:v>
                </c:pt>
                <c:pt idx="3237">
                  <c:v>231.99950000000001</c:v>
                </c:pt>
                <c:pt idx="3238">
                  <c:v>231.99950000000001</c:v>
                </c:pt>
                <c:pt idx="3239">
                  <c:v>231.99950000000001</c:v>
                </c:pt>
                <c:pt idx="3240">
                  <c:v>231.99950000000001</c:v>
                </c:pt>
                <c:pt idx="3241">
                  <c:v>231.99950000000001</c:v>
                </c:pt>
                <c:pt idx="3242">
                  <c:v>231.99950000000001</c:v>
                </c:pt>
                <c:pt idx="3243">
                  <c:v>231.99950000000001</c:v>
                </c:pt>
                <c:pt idx="3244">
                  <c:v>231.99950000000001</c:v>
                </c:pt>
                <c:pt idx="3245">
                  <c:v>231.99950000000001</c:v>
                </c:pt>
                <c:pt idx="3246">
                  <c:v>231.99950000000001</c:v>
                </c:pt>
                <c:pt idx="3247">
                  <c:v>231.99950000000001</c:v>
                </c:pt>
                <c:pt idx="3248">
                  <c:v>231.99950000000001</c:v>
                </c:pt>
                <c:pt idx="3249">
                  <c:v>231.99950000000001</c:v>
                </c:pt>
                <c:pt idx="3250">
                  <c:v>231.99950000000001</c:v>
                </c:pt>
                <c:pt idx="3251">
                  <c:v>231.99950000000001</c:v>
                </c:pt>
                <c:pt idx="3252">
                  <c:v>231.99950000000001</c:v>
                </c:pt>
                <c:pt idx="3253">
                  <c:v>231.99950000000001</c:v>
                </c:pt>
                <c:pt idx="3254">
                  <c:v>231.99950000000001</c:v>
                </c:pt>
                <c:pt idx="3255">
                  <c:v>231.99950000000001</c:v>
                </c:pt>
                <c:pt idx="3256">
                  <c:v>231.99950000000001</c:v>
                </c:pt>
                <c:pt idx="3257">
                  <c:v>231.99950000000001</c:v>
                </c:pt>
                <c:pt idx="3258">
                  <c:v>231.99950000000001</c:v>
                </c:pt>
                <c:pt idx="3259">
                  <c:v>231.99950000000001</c:v>
                </c:pt>
                <c:pt idx="3260">
                  <c:v>231.99950000000001</c:v>
                </c:pt>
                <c:pt idx="3261">
                  <c:v>231.99950000000001</c:v>
                </c:pt>
                <c:pt idx="3262">
                  <c:v>231.99950000000001</c:v>
                </c:pt>
                <c:pt idx="3263">
                  <c:v>231.99950000000001</c:v>
                </c:pt>
                <c:pt idx="3264">
                  <c:v>231.99950000000001</c:v>
                </c:pt>
                <c:pt idx="3265">
                  <c:v>231.99950000000001</c:v>
                </c:pt>
                <c:pt idx="3266">
                  <c:v>231.99950000000001</c:v>
                </c:pt>
                <c:pt idx="3267">
                  <c:v>231.99950000000001</c:v>
                </c:pt>
                <c:pt idx="3268">
                  <c:v>231.99950000000001</c:v>
                </c:pt>
                <c:pt idx="3269">
                  <c:v>231.99950000000001</c:v>
                </c:pt>
                <c:pt idx="3270">
                  <c:v>231.99950000000001</c:v>
                </c:pt>
                <c:pt idx="3271">
                  <c:v>231.99950000000001</c:v>
                </c:pt>
                <c:pt idx="3272">
                  <c:v>231.99950000000001</c:v>
                </c:pt>
                <c:pt idx="3273">
                  <c:v>231.99950000000001</c:v>
                </c:pt>
                <c:pt idx="3274">
                  <c:v>231.99950000000001</c:v>
                </c:pt>
                <c:pt idx="3275">
                  <c:v>231.99950000000001</c:v>
                </c:pt>
                <c:pt idx="3276">
                  <c:v>231.99950000000001</c:v>
                </c:pt>
                <c:pt idx="3277">
                  <c:v>231.99950000000001</c:v>
                </c:pt>
                <c:pt idx="3278">
                  <c:v>231.99950000000001</c:v>
                </c:pt>
                <c:pt idx="3279">
                  <c:v>231.99950000000001</c:v>
                </c:pt>
                <c:pt idx="3280">
                  <c:v>231.99950000000001</c:v>
                </c:pt>
                <c:pt idx="3281">
                  <c:v>231.99950000000001</c:v>
                </c:pt>
                <c:pt idx="3282">
                  <c:v>231.99950000000001</c:v>
                </c:pt>
                <c:pt idx="3283">
                  <c:v>231.99950000000001</c:v>
                </c:pt>
                <c:pt idx="3284">
                  <c:v>231.99950000000001</c:v>
                </c:pt>
                <c:pt idx="3285">
                  <c:v>231.99950000000001</c:v>
                </c:pt>
                <c:pt idx="3286">
                  <c:v>231.99950000000001</c:v>
                </c:pt>
                <c:pt idx="3287">
                  <c:v>231.99950000000001</c:v>
                </c:pt>
                <c:pt idx="3288">
                  <c:v>231.99950000000001</c:v>
                </c:pt>
                <c:pt idx="3289">
                  <c:v>231.99950000000001</c:v>
                </c:pt>
                <c:pt idx="3290">
                  <c:v>231.99950000000001</c:v>
                </c:pt>
                <c:pt idx="3291">
                  <c:v>231.99950000000001</c:v>
                </c:pt>
                <c:pt idx="3292">
                  <c:v>231.99950000000001</c:v>
                </c:pt>
                <c:pt idx="3293">
                  <c:v>231.99950000000001</c:v>
                </c:pt>
                <c:pt idx="3294">
                  <c:v>231.99950000000001</c:v>
                </c:pt>
                <c:pt idx="3295">
                  <c:v>231.99950000000001</c:v>
                </c:pt>
                <c:pt idx="3296">
                  <c:v>231.99950000000001</c:v>
                </c:pt>
                <c:pt idx="3297">
                  <c:v>231.99950000000001</c:v>
                </c:pt>
                <c:pt idx="3298">
                  <c:v>231.99950000000001</c:v>
                </c:pt>
                <c:pt idx="3299">
                  <c:v>231.99950000000001</c:v>
                </c:pt>
                <c:pt idx="3300">
                  <c:v>231.99950000000001</c:v>
                </c:pt>
                <c:pt idx="3301">
                  <c:v>231.99950000000001</c:v>
                </c:pt>
                <c:pt idx="3302">
                  <c:v>231.99950000000001</c:v>
                </c:pt>
                <c:pt idx="3303">
                  <c:v>231.99950000000001</c:v>
                </c:pt>
                <c:pt idx="3304">
                  <c:v>231.99950000000001</c:v>
                </c:pt>
                <c:pt idx="3305">
                  <c:v>231.99950000000001</c:v>
                </c:pt>
                <c:pt idx="3306">
                  <c:v>231.99950000000001</c:v>
                </c:pt>
                <c:pt idx="3307">
                  <c:v>231.99950000000001</c:v>
                </c:pt>
                <c:pt idx="3308">
                  <c:v>231.99950000000001</c:v>
                </c:pt>
                <c:pt idx="3309">
                  <c:v>231.99950000000001</c:v>
                </c:pt>
                <c:pt idx="3310">
                  <c:v>231.99950000000001</c:v>
                </c:pt>
                <c:pt idx="3311">
                  <c:v>231.99950000000001</c:v>
                </c:pt>
                <c:pt idx="3312">
                  <c:v>231.99950000000001</c:v>
                </c:pt>
                <c:pt idx="3313">
                  <c:v>231.99950000000001</c:v>
                </c:pt>
                <c:pt idx="3314">
                  <c:v>231.99950000000001</c:v>
                </c:pt>
                <c:pt idx="3315">
                  <c:v>231.99950000000001</c:v>
                </c:pt>
                <c:pt idx="3316">
                  <c:v>231.99950000000001</c:v>
                </c:pt>
                <c:pt idx="3317">
                  <c:v>231.99950000000001</c:v>
                </c:pt>
                <c:pt idx="3318">
                  <c:v>231.99950000000001</c:v>
                </c:pt>
                <c:pt idx="3319">
                  <c:v>231.99950000000001</c:v>
                </c:pt>
                <c:pt idx="3320">
                  <c:v>231.99950000000001</c:v>
                </c:pt>
                <c:pt idx="3321">
                  <c:v>231.99950000000001</c:v>
                </c:pt>
                <c:pt idx="3322">
                  <c:v>231.99950000000001</c:v>
                </c:pt>
                <c:pt idx="3323">
                  <c:v>231.99950000000001</c:v>
                </c:pt>
                <c:pt idx="3324">
                  <c:v>231.99950000000001</c:v>
                </c:pt>
                <c:pt idx="3325">
                  <c:v>231.99950000000001</c:v>
                </c:pt>
                <c:pt idx="3326">
                  <c:v>231.99950000000001</c:v>
                </c:pt>
                <c:pt idx="3327">
                  <c:v>231.99950000000001</c:v>
                </c:pt>
                <c:pt idx="3328">
                  <c:v>231.99950000000001</c:v>
                </c:pt>
                <c:pt idx="3329">
                  <c:v>231.99950000000001</c:v>
                </c:pt>
                <c:pt idx="3330">
                  <c:v>231.99950000000001</c:v>
                </c:pt>
                <c:pt idx="3331">
                  <c:v>231.99950000000001</c:v>
                </c:pt>
                <c:pt idx="3332">
                  <c:v>231.99950000000001</c:v>
                </c:pt>
                <c:pt idx="3333">
                  <c:v>231.99950000000001</c:v>
                </c:pt>
                <c:pt idx="3334">
                  <c:v>231.99950000000001</c:v>
                </c:pt>
                <c:pt idx="3335">
                  <c:v>231.99950000000001</c:v>
                </c:pt>
                <c:pt idx="3336">
                  <c:v>231.99950000000001</c:v>
                </c:pt>
                <c:pt idx="3337">
                  <c:v>231.99950000000001</c:v>
                </c:pt>
                <c:pt idx="3338">
                  <c:v>231.99950000000001</c:v>
                </c:pt>
                <c:pt idx="3339">
                  <c:v>231.99950000000001</c:v>
                </c:pt>
                <c:pt idx="3340">
                  <c:v>231.99950000000001</c:v>
                </c:pt>
                <c:pt idx="3341">
                  <c:v>231.99950000000001</c:v>
                </c:pt>
                <c:pt idx="3342">
                  <c:v>231.99950000000001</c:v>
                </c:pt>
                <c:pt idx="3343">
                  <c:v>231.99950000000001</c:v>
                </c:pt>
                <c:pt idx="3344">
                  <c:v>231.99950000000001</c:v>
                </c:pt>
                <c:pt idx="3345">
                  <c:v>231.99950000000001</c:v>
                </c:pt>
                <c:pt idx="3346">
                  <c:v>231.99950000000001</c:v>
                </c:pt>
                <c:pt idx="3347">
                  <c:v>231.99950000000001</c:v>
                </c:pt>
                <c:pt idx="3348">
                  <c:v>231.99950000000001</c:v>
                </c:pt>
                <c:pt idx="3349">
                  <c:v>231.99950000000001</c:v>
                </c:pt>
                <c:pt idx="3350">
                  <c:v>231.99950000000001</c:v>
                </c:pt>
                <c:pt idx="3351">
                  <c:v>231.99950000000001</c:v>
                </c:pt>
                <c:pt idx="3352">
                  <c:v>231.99950000000001</c:v>
                </c:pt>
                <c:pt idx="3353">
                  <c:v>231.99950000000001</c:v>
                </c:pt>
                <c:pt idx="3354">
                  <c:v>231.99950000000001</c:v>
                </c:pt>
                <c:pt idx="3355">
                  <c:v>231.99950000000001</c:v>
                </c:pt>
                <c:pt idx="3356">
                  <c:v>231.99950000000001</c:v>
                </c:pt>
                <c:pt idx="3357">
                  <c:v>231.99950000000001</c:v>
                </c:pt>
                <c:pt idx="3358">
                  <c:v>231.99950000000001</c:v>
                </c:pt>
                <c:pt idx="3359">
                  <c:v>231.99950000000001</c:v>
                </c:pt>
                <c:pt idx="3360">
                  <c:v>231.99950000000001</c:v>
                </c:pt>
                <c:pt idx="3361">
                  <c:v>231.99950000000001</c:v>
                </c:pt>
                <c:pt idx="3362">
                  <c:v>231.99950000000001</c:v>
                </c:pt>
                <c:pt idx="3363">
                  <c:v>231.99950000000001</c:v>
                </c:pt>
                <c:pt idx="3364">
                  <c:v>231.99950000000001</c:v>
                </c:pt>
                <c:pt idx="3365">
                  <c:v>231.99950000000001</c:v>
                </c:pt>
                <c:pt idx="3366">
                  <c:v>231.99950000000001</c:v>
                </c:pt>
                <c:pt idx="3367">
                  <c:v>231.99950000000001</c:v>
                </c:pt>
                <c:pt idx="3368">
                  <c:v>231.99950000000001</c:v>
                </c:pt>
                <c:pt idx="3369">
                  <c:v>231.99950000000001</c:v>
                </c:pt>
                <c:pt idx="3370">
                  <c:v>231.99950000000001</c:v>
                </c:pt>
                <c:pt idx="3371">
                  <c:v>231.99950000000001</c:v>
                </c:pt>
                <c:pt idx="3372">
                  <c:v>231.99950000000001</c:v>
                </c:pt>
                <c:pt idx="3373">
                  <c:v>231.99950000000001</c:v>
                </c:pt>
                <c:pt idx="3374">
                  <c:v>231.99950000000001</c:v>
                </c:pt>
                <c:pt idx="3375">
                  <c:v>231.99950000000001</c:v>
                </c:pt>
                <c:pt idx="3376">
                  <c:v>231.99950000000001</c:v>
                </c:pt>
                <c:pt idx="3377">
                  <c:v>231.99950000000001</c:v>
                </c:pt>
                <c:pt idx="3378">
                  <c:v>231.99950000000001</c:v>
                </c:pt>
                <c:pt idx="3379">
                  <c:v>231.99950000000001</c:v>
                </c:pt>
                <c:pt idx="3380">
                  <c:v>231.99950000000001</c:v>
                </c:pt>
                <c:pt idx="3381">
                  <c:v>231.99950000000001</c:v>
                </c:pt>
                <c:pt idx="3382">
                  <c:v>231.99950000000001</c:v>
                </c:pt>
                <c:pt idx="3383">
                  <c:v>231.99950000000001</c:v>
                </c:pt>
                <c:pt idx="3384">
                  <c:v>231.99950000000001</c:v>
                </c:pt>
                <c:pt idx="3385">
                  <c:v>231.99950000000001</c:v>
                </c:pt>
                <c:pt idx="3386">
                  <c:v>231.99950000000001</c:v>
                </c:pt>
                <c:pt idx="3387">
                  <c:v>231.99950000000001</c:v>
                </c:pt>
                <c:pt idx="3388">
                  <c:v>231.99950000000001</c:v>
                </c:pt>
                <c:pt idx="3389">
                  <c:v>231.99950000000001</c:v>
                </c:pt>
                <c:pt idx="3390">
                  <c:v>231.99950000000001</c:v>
                </c:pt>
                <c:pt idx="3391">
                  <c:v>231.99950000000001</c:v>
                </c:pt>
                <c:pt idx="3392">
                  <c:v>231.99950000000001</c:v>
                </c:pt>
                <c:pt idx="3393">
                  <c:v>231.99950000000001</c:v>
                </c:pt>
                <c:pt idx="3394">
                  <c:v>231.99950000000001</c:v>
                </c:pt>
                <c:pt idx="3395">
                  <c:v>231.99950000000001</c:v>
                </c:pt>
                <c:pt idx="3396">
                  <c:v>231.99950000000001</c:v>
                </c:pt>
                <c:pt idx="3397">
                  <c:v>231.99950000000001</c:v>
                </c:pt>
                <c:pt idx="3398">
                  <c:v>231.99950000000001</c:v>
                </c:pt>
                <c:pt idx="3399">
                  <c:v>231.99950000000001</c:v>
                </c:pt>
                <c:pt idx="3400">
                  <c:v>231.99950000000001</c:v>
                </c:pt>
                <c:pt idx="3401">
                  <c:v>231.99950000000001</c:v>
                </c:pt>
                <c:pt idx="3402">
                  <c:v>231.99950000000001</c:v>
                </c:pt>
                <c:pt idx="3403">
                  <c:v>231.99950000000001</c:v>
                </c:pt>
                <c:pt idx="3404">
                  <c:v>231.99950000000001</c:v>
                </c:pt>
                <c:pt idx="3405">
                  <c:v>231.99950000000001</c:v>
                </c:pt>
                <c:pt idx="3406">
                  <c:v>231.99950000000001</c:v>
                </c:pt>
                <c:pt idx="3407">
                  <c:v>231.99950000000001</c:v>
                </c:pt>
                <c:pt idx="3408">
                  <c:v>231.99950000000001</c:v>
                </c:pt>
                <c:pt idx="3409">
                  <c:v>231.99950000000001</c:v>
                </c:pt>
                <c:pt idx="3410">
                  <c:v>231.99950000000001</c:v>
                </c:pt>
                <c:pt idx="3411">
                  <c:v>231.99950000000001</c:v>
                </c:pt>
                <c:pt idx="3412">
                  <c:v>231.99950000000001</c:v>
                </c:pt>
                <c:pt idx="3413">
                  <c:v>231.99950000000001</c:v>
                </c:pt>
                <c:pt idx="3414">
                  <c:v>231.99950000000001</c:v>
                </c:pt>
                <c:pt idx="3415">
                  <c:v>231.99950000000001</c:v>
                </c:pt>
                <c:pt idx="3416">
                  <c:v>231.99950000000001</c:v>
                </c:pt>
                <c:pt idx="3417">
                  <c:v>231.99950000000001</c:v>
                </c:pt>
                <c:pt idx="3418">
                  <c:v>231.99950000000001</c:v>
                </c:pt>
                <c:pt idx="3419">
                  <c:v>231.99950000000001</c:v>
                </c:pt>
                <c:pt idx="3420">
                  <c:v>231.99950000000001</c:v>
                </c:pt>
                <c:pt idx="3421">
                  <c:v>231.99950000000001</c:v>
                </c:pt>
                <c:pt idx="3422">
                  <c:v>231.99950000000001</c:v>
                </c:pt>
                <c:pt idx="3423">
                  <c:v>231.99950000000001</c:v>
                </c:pt>
                <c:pt idx="3424">
                  <c:v>231.99950000000001</c:v>
                </c:pt>
                <c:pt idx="3425">
                  <c:v>231.99950000000001</c:v>
                </c:pt>
                <c:pt idx="3426">
                  <c:v>231.99950000000001</c:v>
                </c:pt>
                <c:pt idx="3427">
                  <c:v>231.99950000000001</c:v>
                </c:pt>
                <c:pt idx="3428">
                  <c:v>231.99950000000001</c:v>
                </c:pt>
                <c:pt idx="3429">
                  <c:v>231.99950000000001</c:v>
                </c:pt>
                <c:pt idx="3430">
                  <c:v>231.99950000000001</c:v>
                </c:pt>
                <c:pt idx="3431">
                  <c:v>231.99950000000001</c:v>
                </c:pt>
                <c:pt idx="3432">
                  <c:v>231.99950000000001</c:v>
                </c:pt>
                <c:pt idx="3433">
                  <c:v>231.99950000000001</c:v>
                </c:pt>
                <c:pt idx="3434">
                  <c:v>231.99950000000001</c:v>
                </c:pt>
                <c:pt idx="3435">
                  <c:v>231.99950000000001</c:v>
                </c:pt>
                <c:pt idx="3436">
                  <c:v>231.99950000000001</c:v>
                </c:pt>
                <c:pt idx="3437">
                  <c:v>231.99950000000001</c:v>
                </c:pt>
                <c:pt idx="3438">
                  <c:v>231.99950000000001</c:v>
                </c:pt>
                <c:pt idx="3439">
                  <c:v>231.99950000000001</c:v>
                </c:pt>
                <c:pt idx="3440">
                  <c:v>231.99950000000001</c:v>
                </c:pt>
                <c:pt idx="3441">
                  <c:v>231.99950000000001</c:v>
                </c:pt>
                <c:pt idx="3442">
                  <c:v>231.99950000000001</c:v>
                </c:pt>
                <c:pt idx="3443">
                  <c:v>231.99950000000001</c:v>
                </c:pt>
                <c:pt idx="3444">
                  <c:v>231.99950000000001</c:v>
                </c:pt>
                <c:pt idx="3445">
                  <c:v>231.99950000000001</c:v>
                </c:pt>
                <c:pt idx="3446">
                  <c:v>231.99950000000001</c:v>
                </c:pt>
                <c:pt idx="3447">
                  <c:v>231.99950000000001</c:v>
                </c:pt>
                <c:pt idx="3448">
                  <c:v>231.99950000000001</c:v>
                </c:pt>
                <c:pt idx="3449">
                  <c:v>231.99950000000001</c:v>
                </c:pt>
                <c:pt idx="3450">
                  <c:v>231.99950000000001</c:v>
                </c:pt>
                <c:pt idx="3451">
                  <c:v>231.99950000000001</c:v>
                </c:pt>
                <c:pt idx="3452">
                  <c:v>231.99950000000001</c:v>
                </c:pt>
                <c:pt idx="3453">
                  <c:v>231.99950000000001</c:v>
                </c:pt>
                <c:pt idx="3454">
                  <c:v>231.99950000000001</c:v>
                </c:pt>
                <c:pt idx="3455">
                  <c:v>231.99950000000001</c:v>
                </c:pt>
                <c:pt idx="3456">
                  <c:v>231.99950000000001</c:v>
                </c:pt>
                <c:pt idx="3457">
                  <c:v>231.99950000000001</c:v>
                </c:pt>
                <c:pt idx="3458">
                  <c:v>231.99950000000001</c:v>
                </c:pt>
                <c:pt idx="3459">
                  <c:v>231.99950000000001</c:v>
                </c:pt>
                <c:pt idx="3460">
                  <c:v>231.99950000000001</c:v>
                </c:pt>
                <c:pt idx="3461">
                  <c:v>231.99950000000001</c:v>
                </c:pt>
                <c:pt idx="3462">
                  <c:v>231.99950000000001</c:v>
                </c:pt>
                <c:pt idx="3463">
                  <c:v>231.99950000000001</c:v>
                </c:pt>
                <c:pt idx="3464">
                  <c:v>231.99950000000001</c:v>
                </c:pt>
                <c:pt idx="3465">
                  <c:v>231.99950000000001</c:v>
                </c:pt>
                <c:pt idx="3466">
                  <c:v>231.99950000000001</c:v>
                </c:pt>
                <c:pt idx="3467">
                  <c:v>231.99950000000001</c:v>
                </c:pt>
                <c:pt idx="3468">
                  <c:v>231.99950000000001</c:v>
                </c:pt>
                <c:pt idx="3469">
                  <c:v>231.99950000000001</c:v>
                </c:pt>
                <c:pt idx="3470">
                  <c:v>231.99950000000001</c:v>
                </c:pt>
                <c:pt idx="3471">
                  <c:v>231.99950000000001</c:v>
                </c:pt>
                <c:pt idx="3472">
                  <c:v>231.99950000000001</c:v>
                </c:pt>
                <c:pt idx="3473">
                  <c:v>231.99950000000001</c:v>
                </c:pt>
                <c:pt idx="3474">
                  <c:v>231.99950000000001</c:v>
                </c:pt>
                <c:pt idx="3475">
                  <c:v>231.99950000000001</c:v>
                </c:pt>
                <c:pt idx="3476">
                  <c:v>231.99950000000001</c:v>
                </c:pt>
                <c:pt idx="3477">
                  <c:v>231.99950000000001</c:v>
                </c:pt>
                <c:pt idx="3478">
                  <c:v>231.99950000000001</c:v>
                </c:pt>
                <c:pt idx="3479">
                  <c:v>231.99950000000001</c:v>
                </c:pt>
                <c:pt idx="3480">
                  <c:v>231.99950000000001</c:v>
                </c:pt>
                <c:pt idx="3481">
                  <c:v>231.99950000000001</c:v>
                </c:pt>
                <c:pt idx="3482">
                  <c:v>231.99950000000001</c:v>
                </c:pt>
                <c:pt idx="3483">
                  <c:v>231.99950000000001</c:v>
                </c:pt>
                <c:pt idx="3484">
                  <c:v>231.99950000000001</c:v>
                </c:pt>
                <c:pt idx="3485">
                  <c:v>231.99950000000001</c:v>
                </c:pt>
                <c:pt idx="3486">
                  <c:v>231.99950000000001</c:v>
                </c:pt>
                <c:pt idx="3487">
                  <c:v>231.99950000000001</c:v>
                </c:pt>
                <c:pt idx="3488">
                  <c:v>231.99950000000001</c:v>
                </c:pt>
                <c:pt idx="3489">
                  <c:v>231.99950000000001</c:v>
                </c:pt>
                <c:pt idx="3490">
                  <c:v>231.99950000000001</c:v>
                </c:pt>
                <c:pt idx="3491">
                  <c:v>231.99950000000001</c:v>
                </c:pt>
                <c:pt idx="3492">
                  <c:v>231.99950000000001</c:v>
                </c:pt>
                <c:pt idx="3493">
                  <c:v>231.99950000000001</c:v>
                </c:pt>
                <c:pt idx="3494">
                  <c:v>231.99950000000001</c:v>
                </c:pt>
                <c:pt idx="3495">
                  <c:v>231.99950000000001</c:v>
                </c:pt>
                <c:pt idx="3496">
                  <c:v>231.99950000000001</c:v>
                </c:pt>
                <c:pt idx="3497">
                  <c:v>231.99950000000001</c:v>
                </c:pt>
                <c:pt idx="3498">
                  <c:v>231.99950000000001</c:v>
                </c:pt>
                <c:pt idx="3499">
                  <c:v>231.99950000000001</c:v>
                </c:pt>
                <c:pt idx="3500">
                  <c:v>231.99950000000001</c:v>
                </c:pt>
                <c:pt idx="3501">
                  <c:v>231.99950000000001</c:v>
                </c:pt>
                <c:pt idx="3502">
                  <c:v>231.99950000000001</c:v>
                </c:pt>
                <c:pt idx="3503">
                  <c:v>231.99950000000001</c:v>
                </c:pt>
                <c:pt idx="3504">
                  <c:v>231.99950000000001</c:v>
                </c:pt>
                <c:pt idx="3505">
                  <c:v>231.99950000000001</c:v>
                </c:pt>
                <c:pt idx="3506">
                  <c:v>231.99950000000001</c:v>
                </c:pt>
                <c:pt idx="3507">
                  <c:v>231.99950000000001</c:v>
                </c:pt>
                <c:pt idx="3508">
                  <c:v>231.99950000000001</c:v>
                </c:pt>
                <c:pt idx="3509">
                  <c:v>231.99950000000001</c:v>
                </c:pt>
                <c:pt idx="3510">
                  <c:v>231.99950000000001</c:v>
                </c:pt>
                <c:pt idx="3511">
                  <c:v>231.99950000000001</c:v>
                </c:pt>
                <c:pt idx="3512">
                  <c:v>231.99950000000001</c:v>
                </c:pt>
                <c:pt idx="3513">
                  <c:v>231.99950000000001</c:v>
                </c:pt>
                <c:pt idx="3514">
                  <c:v>231.99950000000001</c:v>
                </c:pt>
                <c:pt idx="3515">
                  <c:v>231.99950000000001</c:v>
                </c:pt>
                <c:pt idx="3516">
                  <c:v>231.99950000000001</c:v>
                </c:pt>
                <c:pt idx="3517">
                  <c:v>231.99950000000001</c:v>
                </c:pt>
                <c:pt idx="3518">
                  <c:v>231.99950000000001</c:v>
                </c:pt>
                <c:pt idx="3519">
                  <c:v>231.99950000000001</c:v>
                </c:pt>
                <c:pt idx="3520">
                  <c:v>231.99950000000001</c:v>
                </c:pt>
                <c:pt idx="3521">
                  <c:v>231.99950000000001</c:v>
                </c:pt>
                <c:pt idx="3522">
                  <c:v>231.99950000000001</c:v>
                </c:pt>
                <c:pt idx="3523">
                  <c:v>231.99950000000001</c:v>
                </c:pt>
                <c:pt idx="3524">
                  <c:v>231.99950000000001</c:v>
                </c:pt>
                <c:pt idx="3525">
                  <c:v>231.99950000000001</c:v>
                </c:pt>
                <c:pt idx="3526">
                  <c:v>231.99950000000001</c:v>
                </c:pt>
                <c:pt idx="3527">
                  <c:v>231.99950000000001</c:v>
                </c:pt>
                <c:pt idx="3528">
                  <c:v>231.99950000000001</c:v>
                </c:pt>
                <c:pt idx="3529">
                  <c:v>231.99950000000001</c:v>
                </c:pt>
                <c:pt idx="3530">
                  <c:v>231.99950000000001</c:v>
                </c:pt>
                <c:pt idx="3531">
                  <c:v>231.99950000000001</c:v>
                </c:pt>
                <c:pt idx="3532">
                  <c:v>231.99950000000001</c:v>
                </c:pt>
                <c:pt idx="3533">
                  <c:v>231.99950000000001</c:v>
                </c:pt>
                <c:pt idx="3534">
                  <c:v>231.99950000000001</c:v>
                </c:pt>
                <c:pt idx="3535">
                  <c:v>231.99950000000001</c:v>
                </c:pt>
                <c:pt idx="3536">
                  <c:v>231.99950000000001</c:v>
                </c:pt>
                <c:pt idx="3537">
                  <c:v>231.99950000000001</c:v>
                </c:pt>
                <c:pt idx="3538">
                  <c:v>231.99950000000001</c:v>
                </c:pt>
                <c:pt idx="3539">
                  <c:v>231.99950000000001</c:v>
                </c:pt>
                <c:pt idx="3540">
                  <c:v>231.99950000000001</c:v>
                </c:pt>
                <c:pt idx="3541">
                  <c:v>231.99950000000001</c:v>
                </c:pt>
                <c:pt idx="3542">
                  <c:v>231.99950000000001</c:v>
                </c:pt>
                <c:pt idx="3543">
                  <c:v>231.99950000000001</c:v>
                </c:pt>
                <c:pt idx="3544">
                  <c:v>231.99950000000001</c:v>
                </c:pt>
                <c:pt idx="3545">
                  <c:v>231.99950000000001</c:v>
                </c:pt>
                <c:pt idx="3546">
                  <c:v>231.99950000000001</c:v>
                </c:pt>
                <c:pt idx="3547">
                  <c:v>231.99950000000001</c:v>
                </c:pt>
                <c:pt idx="3548">
                  <c:v>231.99950000000001</c:v>
                </c:pt>
                <c:pt idx="3549">
                  <c:v>231.99950000000001</c:v>
                </c:pt>
                <c:pt idx="3550">
                  <c:v>231.99950000000001</c:v>
                </c:pt>
                <c:pt idx="3551">
                  <c:v>231.99950000000001</c:v>
                </c:pt>
                <c:pt idx="3552">
                  <c:v>231.99950000000001</c:v>
                </c:pt>
                <c:pt idx="3553">
                  <c:v>231.99950000000001</c:v>
                </c:pt>
                <c:pt idx="3554">
                  <c:v>231.99950000000001</c:v>
                </c:pt>
                <c:pt idx="3555">
                  <c:v>231.99950000000001</c:v>
                </c:pt>
                <c:pt idx="3556">
                  <c:v>231.99950000000001</c:v>
                </c:pt>
                <c:pt idx="3557">
                  <c:v>231.99950000000001</c:v>
                </c:pt>
                <c:pt idx="3558">
                  <c:v>231.99950000000001</c:v>
                </c:pt>
                <c:pt idx="3559">
                  <c:v>231.99950000000001</c:v>
                </c:pt>
                <c:pt idx="3560">
                  <c:v>231.99950000000001</c:v>
                </c:pt>
                <c:pt idx="3561">
                  <c:v>231.99950000000001</c:v>
                </c:pt>
                <c:pt idx="3562">
                  <c:v>231.99950000000001</c:v>
                </c:pt>
                <c:pt idx="3563">
                  <c:v>231.99950000000001</c:v>
                </c:pt>
                <c:pt idx="3564">
                  <c:v>231.99950000000001</c:v>
                </c:pt>
                <c:pt idx="3565">
                  <c:v>231.99950000000001</c:v>
                </c:pt>
                <c:pt idx="3566">
                  <c:v>231.99950000000001</c:v>
                </c:pt>
                <c:pt idx="3567">
                  <c:v>231.99950000000001</c:v>
                </c:pt>
                <c:pt idx="3568">
                  <c:v>231.99950000000001</c:v>
                </c:pt>
                <c:pt idx="3569">
                  <c:v>231.99950000000001</c:v>
                </c:pt>
                <c:pt idx="3570">
                  <c:v>231.99950000000001</c:v>
                </c:pt>
                <c:pt idx="3571">
                  <c:v>231.99950000000001</c:v>
                </c:pt>
                <c:pt idx="3572">
                  <c:v>231.99950000000001</c:v>
                </c:pt>
                <c:pt idx="3573">
                  <c:v>231.99950000000001</c:v>
                </c:pt>
                <c:pt idx="3574">
                  <c:v>231.99950000000001</c:v>
                </c:pt>
                <c:pt idx="3575">
                  <c:v>231.99950000000001</c:v>
                </c:pt>
                <c:pt idx="3576">
                  <c:v>231.99950000000001</c:v>
                </c:pt>
                <c:pt idx="3577">
                  <c:v>231.99950000000001</c:v>
                </c:pt>
                <c:pt idx="3578">
                  <c:v>231.99950000000001</c:v>
                </c:pt>
                <c:pt idx="3579">
                  <c:v>231.99950000000001</c:v>
                </c:pt>
                <c:pt idx="3580">
                  <c:v>231.99950000000001</c:v>
                </c:pt>
                <c:pt idx="3581">
                  <c:v>231.99950000000001</c:v>
                </c:pt>
                <c:pt idx="3582">
                  <c:v>231.99950000000001</c:v>
                </c:pt>
                <c:pt idx="3583">
                  <c:v>231.99950000000001</c:v>
                </c:pt>
                <c:pt idx="3584">
                  <c:v>231.99950000000001</c:v>
                </c:pt>
                <c:pt idx="3585">
                  <c:v>231.99950000000001</c:v>
                </c:pt>
                <c:pt idx="3586">
                  <c:v>231.99950000000001</c:v>
                </c:pt>
                <c:pt idx="3587">
                  <c:v>231.99950000000001</c:v>
                </c:pt>
                <c:pt idx="3588">
                  <c:v>231.99950000000001</c:v>
                </c:pt>
                <c:pt idx="3589">
                  <c:v>231.99950000000001</c:v>
                </c:pt>
                <c:pt idx="3590">
                  <c:v>231.99950000000001</c:v>
                </c:pt>
                <c:pt idx="3591">
                  <c:v>231.99950000000001</c:v>
                </c:pt>
                <c:pt idx="3592">
                  <c:v>231.99950000000001</c:v>
                </c:pt>
                <c:pt idx="3593">
                  <c:v>231.99950000000001</c:v>
                </c:pt>
                <c:pt idx="3594">
                  <c:v>231.99950000000001</c:v>
                </c:pt>
                <c:pt idx="3595">
                  <c:v>231.99950000000001</c:v>
                </c:pt>
                <c:pt idx="3596">
                  <c:v>231.99950000000001</c:v>
                </c:pt>
                <c:pt idx="3597">
                  <c:v>231.99950000000001</c:v>
                </c:pt>
                <c:pt idx="3598">
                  <c:v>231.99950000000001</c:v>
                </c:pt>
                <c:pt idx="3599">
                  <c:v>231.99950000000001</c:v>
                </c:pt>
                <c:pt idx="3600">
                  <c:v>231.99950000000001</c:v>
                </c:pt>
                <c:pt idx="3601">
                  <c:v>231.99950000000001</c:v>
                </c:pt>
                <c:pt idx="3602">
                  <c:v>231.99950000000001</c:v>
                </c:pt>
                <c:pt idx="3603">
                  <c:v>231.99950000000001</c:v>
                </c:pt>
                <c:pt idx="3604">
                  <c:v>231.99950000000001</c:v>
                </c:pt>
                <c:pt idx="3605">
                  <c:v>231.99950000000001</c:v>
                </c:pt>
                <c:pt idx="3606">
                  <c:v>231.99950000000001</c:v>
                </c:pt>
                <c:pt idx="3607">
                  <c:v>231.99950000000001</c:v>
                </c:pt>
                <c:pt idx="3608">
                  <c:v>231.99950000000001</c:v>
                </c:pt>
                <c:pt idx="3609">
                  <c:v>231.99950000000001</c:v>
                </c:pt>
                <c:pt idx="3610">
                  <c:v>231.99950000000001</c:v>
                </c:pt>
                <c:pt idx="3611">
                  <c:v>231.99950000000001</c:v>
                </c:pt>
                <c:pt idx="3612">
                  <c:v>231.99950000000001</c:v>
                </c:pt>
                <c:pt idx="3613">
                  <c:v>231.99950000000001</c:v>
                </c:pt>
                <c:pt idx="3614">
                  <c:v>231.99950000000001</c:v>
                </c:pt>
                <c:pt idx="3615">
                  <c:v>231.99950000000001</c:v>
                </c:pt>
                <c:pt idx="3616">
                  <c:v>231.99950000000001</c:v>
                </c:pt>
                <c:pt idx="3617">
                  <c:v>231.99950000000001</c:v>
                </c:pt>
                <c:pt idx="3618">
                  <c:v>231.99950000000001</c:v>
                </c:pt>
                <c:pt idx="3619">
                  <c:v>231.99950000000001</c:v>
                </c:pt>
                <c:pt idx="3620">
                  <c:v>231.99950000000001</c:v>
                </c:pt>
                <c:pt idx="3621">
                  <c:v>231.99950000000001</c:v>
                </c:pt>
                <c:pt idx="3622">
                  <c:v>231.99950000000001</c:v>
                </c:pt>
                <c:pt idx="3623">
                  <c:v>231.99950000000001</c:v>
                </c:pt>
                <c:pt idx="3624">
                  <c:v>231.99950000000001</c:v>
                </c:pt>
                <c:pt idx="3625">
                  <c:v>231.99950000000001</c:v>
                </c:pt>
                <c:pt idx="3626">
                  <c:v>231.99950000000001</c:v>
                </c:pt>
                <c:pt idx="3627">
                  <c:v>231.99950000000001</c:v>
                </c:pt>
                <c:pt idx="3628">
                  <c:v>231.99950000000001</c:v>
                </c:pt>
                <c:pt idx="3629">
                  <c:v>231.99950000000001</c:v>
                </c:pt>
                <c:pt idx="3630">
                  <c:v>231.99950000000001</c:v>
                </c:pt>
                <c:pt idx="3631">
                  <c:v>231.99950000000001</c:v>
                </c:pt>
                <c:pt idx="3632">
                  <c:v>231.99950000000001</c:v>
                </c:pt>
                <c:pt idx="3633">
                  <c:v>231.99950000000001</c:v>
                </c:pt>
                <c:pt idx="3634">
                  <c:v>231.99950000000001</c:v>
                </c:pt>
                <c:pt idx="3635">
                  <c:v>231.99950000000001</c:v>
                </c:pt>
                <c:pt idx="3636">
                  <c:v>231.99950000000001</c:v>
                </c:pt>
                <c:pt idx="3637">
                  <c:v>231.99950000000001</c:v>
                </c:pt>
                <c:pt idx="3638">
                  <c:v>231.99950000000001</c:v>
                </c:pt>
                <c:pt idx="3639">
                  <c:v>231.99950000000001</c:v>
                </c:pt>
                <c:pt idx="3640">
                  <c:v>231.99950000000001</c:v>
                </c:pt>
                <c:pt idx="3641">
                  <c:v>231.99950000000001</c:v>
                </c:pt>
                <c:pt idx="3642">
                  <c:v>231.99950000000001</c:v>
                </c:pt>
                <c:pt idx="3643">
                  <c:v>231.99950000000001</c:v>
                </c:pt>
                <c:pt idx="3644">
                  <c:v>231.99950000000001</c:v>
                </c:pt>
                <c:pt idx="3645">
                  <c:v>231.99950000000001</c:v>
                </c:pt>
                <c:pt idx="3646">
                  <c:v>231.99950000000001</c:v>
                </c:pt>
                <c:pt idx="3647">
                  <c:v>231.99950000000001</c:v>
                </c:pt>
                <c:pt idx="3648">
                  <c:v>231.99950000000001</c:v>
                </c:pt>
                <c:pt idx="3649">
                  <c:v>231.99950000000001</c:v>
                </c:pt>
                <c:pt idx="3650">
                  <c:v>231.99950000000001</c:v>
                </c:pt>
                <c:pt idx="3651">
                  <c:v>231.99950000000001</c:v>
                </c:pt>
                <c:pt idx="3652">
                  <c:v>231.99950000000001</c:v>
                </c:pt>
                <c:pt idx="3653">
                  <c:v>231.99950000000001</c:v>
                </c:pt>
                <c:pt idx="3654">
                  <c:v>231.99950000000001</c:v>
                </c:pt>
                <c:pt idx="3655">
                  <c:v>231.99950000000001</c:v>
                </c:pt>
                <c:pt idx="3656">
                  <c:v>231.99950000000001</c:v>
                </c:pt>
                <c:pt idx="3657">
                  <c:v>231.99950000000001</c:v>
                </c:pt>
                <c:pt idx="3658">
                  <c:v>231.99950000000001</c:v>
                </c:pt>
                <c:pt idx="3659">
                  <c:v>231.99950000000001</c:v>
                </c:pt>
                <c:pt idx="3660">
                  <c:v>231.99950000000001</c:v>
                </c:pt>
                <c:pt idx="3661">
                  <c:v>231.99950000000001</c:v>
                </c:pt>
                <c:pt idx="3662">
                  <c:v>231.99950000000001</c:v>
                </c:pt>
                <c:pt idx="3663">
                  <c:v>231.99950000000001</c:v>
                </c:pt>
                <c:pt idx="3664">
                  <c:v>231.99950000000001</c:v>
                </c:pt>
                <c:pt idx="3665">
                  <c:v>231.99950000000001</c:v>
                </c:pt>
                <c:pt idx="3666">
                  <c:v>231.99950000000001</c:v>
                </c:pt>
                <c:pt idx="3667">
                  <c:v>231.99950000000001</c:v>
                </c:pt>
                <c:pt idx="3668">
                  <c:v>231.99950000000001</c:v>
                </c:pt>
                <c:pt idx="3669">
                  <c:v>231.99950000000001</c:v>
                </c:pt>
                <c:pt idx="3670">
                  <c:v>231.99950000000001</c:v>
                </c:pt>
                <c:pt idx="3671">
                  <c:v>231.99950000000001</c:v>
                </c:pt>
                <c:pt idx="3672">
                  <c:v>231.99950000000001</c:v>
                </c:pt>
                <c:pt idx="3673">
                  <c:v>231.99950000000001</c:v>
                </c:pt>
                <c:pt idx="3674">
                  <c:v>231.99950000000001</c:v>
                </c:pt>
                <c:pt idx="3675">
                  <c:v>231.99950000000001</c:v>
                </c:pt>
                <c:pt idx="3676">
                  <c:v>231.99950000000001</c:v>
                </c:pt>
                <c:pt idx="3677">
                  <c:v>231.99950000000001</c:v>
                </c:pt>
                <c:pt idx="3678">
                  <c:v>231.99950000000001</c:v>
                </c:pt>
                <c:pt idx="3679">
                  <c:v>231.99950000000001</c:v>
                </c:pt>
                <c:pt idx="3680">
                  <c:v>231.99950000000001</c:v>
                </c:pt>
                <c:pt idx="3681">
                  <c:v>231.99950000000001</c:v>
                </c:pt>
                <c:pt idx="3682">
                  <c:v>231.99950000000001</c:v>
                </c:pt>
                <c:pt idx="3683">
                  <c:v>231.99950000000001</c:v>
                </c:pt>
                <c:pt idx="3684">
                  <c:v>231.99950000000001</c:v>
                </c:pt>
                <c:pt idx="3685">
                  <c:v>231.99950000000001</c:v>
                </c:pt>
                <c:pt idx="3686">
                  <c:v>231.99950000000001</c:v>
                </c:pt>
                <c:pt idx="3687">
                  <c:v>231.99950000000001</c:v>
                </c:pt>
                <c:pt idx="3688">
                  <c:v>231.99950000000001</c:v>
                </c:pt>
                <c:pt idx="3689">
                  <c:v>231.99950000000001</c:v>
                </c:pt>
                <c:pt idx="3690">
                  <c:v>231.99950000000001</c:v>
                </c:pt>
                <c:pt idx="3691">
                  <c:v>231.99950000000001</c:v>
                </c:pt>
                <c:pt idx="3692">
                  <c:v>231.99950000000001</c:v>
                </c:pt>
                <c:pt idx="3693">
                  <c:v>231.99950000000001</c:v>
                </c:pt>
                <c:pt idx="3694">
                  <c:v>231.99950000000001</c:v>
                </c:pt>
                <c:pt idx="3695">
                  <c:v>231.99950000000001</c:v>
                </c:pt>
                <c:pt idx="3696">
                  <c:v>231.99950000000001</c:v>
                </c:pt>
                <c:pt idx="3697">
                  <c:v>231.99950000000001</c:v>
                </c:pt>
                <c:pt idx="3698">
                  <c:v>231.99950000000001</c:v>
                </c:pt>
                <c:pt idx="3699">
                  <c:v>231.99950000000001</c:v>
                </c:pt>
                <c:pt idx="3700">
                  <c:v>231.99950000000001</c:v>
                </c:pt>
                <c:pt idx="3701">
                  <c:v>231.99950000000001</c:v>
                </c:pt>
                <c:pt idx="3702">
                  <c:v>231.99950000000001</c:v>
                </c:pt>
                <c:pt idx="3703">
                  <c:v>231.99950000000001</c:v>
                </c:pt>
                <c:pt idx="3704">
                  <c:v>231.99950000000001</c:v>
                </c:pt>
                <c:pt idx="3705">
                  <c:v>231.99950000000001</c:v>
                </c:pt>
                <c:pt idx="3706">
                  <c:v>231.99950000000001</c:v>
                </c:pt>
                <c:pt idx="3707">
                  <c:v>231.99950000000001</c:v>
                </c:pt>
                <c:pt idx="3708">
                  <c:v>231.99950000000001</c:v>
                </c:pt>
                <c:pt idx="3709">
                  <c:v>231.99950000000001</c:v>
                </c:pt>
                <c:pt idx="3710">
                  <c:v>231.99950000000001</c:v>
                </c:pt>
                <c:pt idx="3711">
                  <c:v>231.99950000000001</c:v>
                </c:pt>
                <c:pt idx="3712">
                  <c:v>231.99950000000001</c:v>
                </c:pt>
                <c:pt idx="3713">
                  <c:v>231.99950000000001</c:v>
                </c:pt>
                <c:pt idx="3714">
                  <c:v>231.99950000000001</c:v>
                </c:pt>
                <c:pt idx="3715">
                  <c:v>231.99950000000001</c:v>
                </c:pt>
                <c:pt idx="3716">
                  <c:v>231.99950000000001</c:v>
                </c:pt>
                <c:pt idx="3717">
                  <c:v>231.99950000000001</c:v>
                </c:pt>
                <c:pt idx="3718">
                  <c:v>231.99950000000001</c:v>
                </c:pt>
                <c:pt idx="3719">
                  <c:v>231.99950000000001</c:v>
                </c:pt>
                <c:pt idx="3720">
                  <c:v>231.99950000000001</c:v>
                </c:pt>
                <c:pt idx="3721">
                  <c:v>231.99950000000001</c:v>
                </c:pt>
                <c:pt idx="3722">
                  <c:v>231.99950000000001</c:v>
                </c:pt>
                <c:pt idx="3723">
                  <c:v>231.99950000000001</c:v>
                </c:pt>
                <c:pt idx="3724">
                  <c:v>231.99950000000001</c:v>
                </c:pt>
                <c:pt idx="3725">
                  <c:v>231.99950000000001</c:v>
                </c:pt>
                <c:pt idx="3726">
                  <c:v>231.99950000000001</c:v>
                </c:pt>
                <c:pt idx="3727">
                  <c:v>231.99950000000001</c:v>
                </c:pt>
                <c:pt idx="3728">
                  <c:v>231.99950000000001</c:v>
                </c:pt>
                <c:pt idx="3729">
                  <c:v>231.99950000000001</c:v>
                </c:pt>
                <c:pt idx="3730">
                  <c:v>231.99950000000001</c:v>
                </c:pt>
                <c:pt idx="3731">
                  <c:v>231.99950000000001</c:v>
                </c:pt>
                <c:pt idx="3732">
                  <c:v>231.99950000000001</c:v>
                </c:pt>
                <c:pt idx="3733">
                  <c:v>231.99950000000001</c:v>
                </c:pt>
                <c:pt idx="3734">
                  <c:v>231.99950000000001</c:v>
                </c:pt>
                <c:pt idx="3735">
                  <c:v>231.99950000000001</c:v>
                </c:pt>
                <c:pt idx="3736">
                  <c:v>231.99950000000001</c:v>
                </c:pt>
                <c:pt idx="3737">
                  <c:v>231.99950000000001</c:v>
                </c:pt>
                <c:pt idx="3738">
                  <c:v>231.99950000000001</c:v>
                </c:pt>
                <c:pt idx="3739">
                  <c:v>231.99950000000001</c:v>
                </c:pt>
                <c:pt idx="3740">
                  <c:v>231.99950000000001</c:v>
                </c:pt>
                <c:pt idx="3741">
                  <c:v>231.99950000000001</c:v>
                </c:pt>
                <c:pt idx="3742">
                  <c:v>231.99950000000001</c:v>
                </c:pt>
                <c:pt idx="3743">
                  <c:v>231.99950000000001</c:v>
                </c:pt>
                <c:pt idx="3744">
                  <c:v>231.99950000000001</c:v>
                </c:pt>
                <c:pt idx="3745">
                  <c:v>231.99950000000001</c:v>
                </c:pt>
                <c:pt idx="3746">
                  <c:v>231.99950000000001</c:v>
                </c:pt>
                <c:pt idx="3747">
                  <c:v>231.99950000000001</c:v>
                </c:pt>
                <c:pt idx="3748">
                  <c:v>231.99950000000001</c:v>
                </c:pt>
                <c:pt idx="3749">
                  <c:v>231.99950000000001</c:v>
                </c:pt>
                <c:pt idx="3750">
                  <c:v>231.99950000000001</c:v>
                </c:pt>
                <c:pt idx="3751">
                  <c:v>231.99950000000001</c:v>
                </c:pt>
                <c:pt idx="3752">
                  <c:v>231.99950000000001</c:v>
                </c:pt>
                <c:pt idx="3753">
                  <c:v>231.99950000000001</c:v>
                </c:pt>
                <c:pt idx="3754">
                  <c:v>231.99950000000001</c:v>
                </c:pt>
                <c:pt idx="3755">
                  <c:v>231.99950000000001</c:v>
                </c:pt>
                <c:pt idx="3756">
                  <c:v>231.99950000000001</c:v>
                </c:pt>
                <c:pt idx="3757">
                  <c:v>231.99950000000001</c:v>
                </c:pt>
                <c:pt idx="3758">
                  <c:v>231.99950000000001</c:v>
                </c:pt>
                <c:pt idx="3759">
                  <c:v>231.99950000000001</c:v>
                </c:pt>
                <c:pt idx="3760">
                  <c:v>231.99950000000001</c:v>
                </c:pt>
                <c:pt idx="3761">
                  <c:v>231.99950000000001</c:v>
                </c:pt>
                <c:pt idx="3762">
                  <c:v>231.99950000000001</c:v>
                </c:pt>
                <c:pt idx="3763">
                  <c:v>231.99950000000001</c:v>
                </c:pt>
                <c:pt idx="3764">
                  <c:v>231.99950000000001</c:v>
                </c:pt>
                <c:pt idx="3765">
                  <c:v>231.99950000000001</c:v>
                </c:pt>
                <c:pt idx="3766">
                  <c:v>231.99950000000001</c:v>
                </c:pt>
                <c:pt idx="3767">
                  <c:v>231.99950000000001</c:v>
                </c:pt>
                <c:pt idx="3768">
                  <c:v>231.99950000000001</c:v>
                </c:pt>
                <c:pt idx="3769">
                  <c:v>231.99950000000001</c:v>
                </c:pt>
                <c:pt idx="3770">
                  <c:v>231.99950000000001</c:v>
                </c:pt>
                <c:pt idx="3771">
                  <c:v>231.99950000000001</c:v>
                </c:pt>
                <c:pt idx="3772">
                  <c:v>231.99950000000001</c:v>
                </c:pt>
                <c:pt idx="3773">
                  <c:v>231.99950000000001</c:v>
                </c:pt>
                <c:pt idx="3774">
                  <c:v>231.99950000000001</c:v>
                </c:pt>
                <c:pt idx="3775">
                  <c:v>231.99950000000001</c:v>
                </c:pt>
                <c:pt idx="3776">
                  <c:v>231.99950000000001</c:v>
                </c:pt>
                <c:pt idx="3777">
                  <c:v>231.99950000000001</c:v>
                </c:pt>
                <c:pt idx="3778">
                  <c:v>231.99950000000001</c:v>
                </c:pt>
                <c:pt idx="3779">
                  <c:v>231.99950000000001</c:v>
                </c:pt>
                <c:pt idx="3780">
                  <c:v>231.99950000000001</c:v>
                </c:pt>
                <c:pt idx="3781">
                  <c:v>231.99950000000001</c:v>
                </c:pt>
                <c:pt idx="3782">
                  <c:v>231.99950000000001</c:v>
                </c:pt>
                <c:pt idx="3783">
                  <c:v>231.99950000000001</c:v>
                </c:pt>
                <c:pt idx="3784">
                  <c:v>231.99950000000001</c:v>
                </c:pt>
                <c:pt idx="3785">
                  <c:v>231.99950000000001</c:v>
                </c:pt>
                <c:pt idx="3786">
                  <c:v>231.99950000000001</c:v>
                </c:pt>
                <c:pt idx="3787">
                  <c:v>231.99950000000001</c:v>
                </c:pt>
                <c:pt idx="3788">
                  <c:v>231.99950000000001</c:v>
                </c:pt>
                <c:pt idx="3789">
                  <c:v>231.99950000000001</c:v>
                </c:pt>
                <c:pt idx="3790">
                  <c:v>231.99950000000001</c:v>
                </c:pt>
                <c:pt idx="3791">
                  <c:v>231.99950000000001</c:v>
                </c:pt>
                <c:pt idx="3792">
                  <c:v>231.99950000000001</c:v>
                </c:pt>
                <c:pt idx="3793">
                  <c:v>231.99950000000001</c:v>
                </c:pt>
                <c:pt idx="3794">
                  <c:v>231.99950000000001</c:v>
                </c:pt>
                <c:pt idx="3795">
                  <c:v>231.99950000000001</c:v>
                </c:pt>
                <c:pt idx="3796">
                  <c:v>231.99950000000001</c:v>
                </c:pt>
                <c:pt idx="3797">
                  <c:v>231.99950000000001</c:v>
                </c:pt>
                <c:pt idx="3798">
                  <c:v>231.99950000000001</c:v>
                </c:pt>
                <c:pt idx="3799">
                  <c:v>231.99950000000001</c:v>
                </c:pt>
                <c:pt idx="3800">
                  <c:v>231.99950000000001</c:v>
                </c:pt>
                <c:pt idx="3801">
                  <c:v>231.99950000000001</c:v>
                </c:pt>
                <c:pt idx="3802">
                  <c:v>231.99950000000001</c:v>
                </c:pt>
                <c:pt idx="3803">
                  <c:v>231.99950000000001</c:v>
                </c:pt>
                <c:pt idx="3804">
                  <c:v>231.99950000000001</c:v>
                </c:pt>
                <c:pt idx="3805">
                  <c:v>231.99950000000001</c:v>
                </c:pt>
                <c:pt idx="3806">
                  <c:v>231.99950000000001</c:v>
                </c:pt>
                <c:pt idx="3807">
                  <c:v>231.99950000000001</c:v>
                </c:pt>
                <c:pt idx="3808">
                  <c:v>231.99950000000001</c:v>
                </c:pt>
                <c:pt idx="3809">
                  <c:v>231.99950000000001</c:v>
                </c:pt>
                <c:pt idx="3810">
                  <c:v>231.99950000000001</c:v>
                </c:pt>
                <c:pt idx="3811">
                  <c:v>231.99950000000001</c:v>
                </c:pt>
                <c:pt idx="3812">
                  <c:v>231.99950000000001</c:v>
                </c:pt>
                <c:pt idx="3813">
                  <c:v>231.99950000000001</c:v>
                </c:pt>
                <c:pt idx="3814">
                  <c:v>231.99950000000001</c:v>
                </c:pt>
                <c:pt idx="3815">
                  <c:v>231.99950000000001</c:v>
                </c:pt>
                <c:pt idx="3816">
                  <c:v>231.99950000000001</c:v>
                </c:pt>
                <c:pt idx="3817">
                  <c:v>231.99950000000001</c:v>
                </c:pt>
                <c:pt idx="3818">
                  <c:v>231.99950000000001</c:v>
                </c:pt>
                <c:pt idx="3819">
                  <c:v>231.99950000000001</c:v>
                </c:pt>
                <c:pt idx="3820">
                  <c:v>231.99950000000001</c:v>
                </c:pt>
                <c:pt idx="3821">
                  <c:v>231.99950000000001</c:v>
                </c:pt>
                <c:pt idx="3822">
                  <c:v>231.99950000000001</c:v>
                </c:pt>
                <c:pt idx="3823">
                  <c:v>231.99950000000001</c:v>
                </c:pt>
                <c:pt idx="3824">
                  <c:v>231.99950000000001</c:v>
                </c:pt>
                <c:pt idx="3825">
                  <c:v>231.99950000000001</c:v>
                </c:pt>
                <c:pt idx="3826">
                  <c:v>231.99950000000001</c:v>
                </c:pt>
                <c:pt idx="3827">
                  <c:v>231.99950000000001</c:v>
                </c:pt>
                <c:pt idx="3828">
                  <c:v>231.99950000000001</c:v>
                </c:pt>
                <c:pt idx="3829">
                  <c:v>231.99950000000001</c:v>
                </c:pt>
                <c:pt idx="3830">
                  <c:v>231.99950000000001</c:v>
                </c:pt>
                <c:pt idx="3831">
                  <c:v>231.99950000000001</c:v>
                </c:pt>
                <c:pt idx="3832">
                  <c:v>231.99950000000001</c:v>
                </c:pt>
                <c:pt idx="3833">
                  <c:v>231.99950000000001</c:v>
                </c:pt>
                <c:pt idx="3834">
                  <c:v>231.99950000000001</c:v>
                </c:pt>
                <c:pt idx="3835">
                  <c:v>231.99950000000001</c:v>
                </c:pt>
                <c:pt idx="3836">
                  <c:v>231.99950000000001</c:v>
                </c:pt>
                <c:pt idx="3837">
                  <c:v>231.99950000000001</c:v>
                </c:pt>
                <c:pt idx="3838">
                  <c:v>231.99950000000001</c:v>
                </c:pt>
                <c:pt idx="3839">
                  <c:v>231.99950000000001</c:v>
                </c:pt>
                <c:pt idx="3840">
                  <c:v>231.99950000000001</c:v>
                </c:pt>
                <c:pt idx="3841">
                  <c:v>231.99950000000001</c:v>
                </c:pt>
                <c:pt idx="3842">
                  <c:v>231.99950000000001</c:v>
                </c:pt>
                <c:pt idx="3843">
                  <c:v>231.99950000000001</c:v>
                </c:pt>
                <c:pt idx="3844">
                  <c:v>231.99950000000001</c:v>
                </c:pt>
                <c:pt idx="3845">
                  <c:v>231.99950000000001</c:v>
                </c:pt>
                <c:pt idx="3846">
                  <c:v>231.99950000000001</c:v>
                </c:pt>
                <c:pt idx="3847">
                  <c:v>231.99950000000001</c:v>
                </c:pt>
                <c:pt idx="3848">
                  <c:v>231.99950000000001</c:v>
                </c:pt>
                <c:pt idx="3849">
                  <c:v>231.99950000000001</c:v>
                </c:pt>
                <c:pt idx="3850">
                  <c:v>231.99950000000001</c:v>
                </c:pt>
                <c:pt idx="3851">
                  <c:v>231.99950000000001</c:v>
                </c:pt>
                <c:pt idx="3852">
                  <c:v>231.99950000000001</c:v>
                </c:pt>
                <c:pt idx="3853">
                  <c:v>231.99950000000001</c:v>
                </c:pt>
                <c:pt idx="3854">
                  <c:v>231.99950000000001</c:v>
                </c:pt>
                <c:pt idx="3855">
                  <c:v>231.99950000000001</c:v>
                </c:pt>
                <c:pt idx="3856">
                  <c:v>231.99950000000001</c:v>
                </c:pt>
                <c:pt idx="3857">
                  <c:v>231.99950000000001</c:v>
                </c:pt>
                <c:pt idx="3858">
                  <c:v>231.99950000000001</c:v>
                </c:pt>
                <c:pt idx="3859">
                  <c:v>231.99950000000001</c:v>
                </c:pt>
                <c:pt idx="3860">
                  <c:v>231.99950000000001</c:v>
                </c:pt>
                <c:pt idx="3861">
                  <c:v>231.99950000000001</c:v>
                </c:pt>
                <c:pt idx="3862">
                  <c:v>231.99950000000001</c:v>
                </c:pt>
                <c:pt idx="3863">
                  <c:v>231.99950000000001</c:v>
                </c:pt>
                <c:pt idx="3864">
                  <c:v>231.99950000000001</c:v>
                </c:pt>
                <c:pt idx="3865">
                  <c:v>231.99950000000001</c:v>
                </c:pt>
                <c:pt idx="3866">
                  <c:v>231.99950000000001</c:v>
                </c:pt>
                <c:pt idx="3867">
                  <c:v>231.99950000000001</c:v>
                </c:pt>
                <c:pt idx="3868">
                  <c:v>231.99950000000001</c:v>
                </c:pt>
                <c:pt idx="3869">
                  <c:v>231.99950000000001</c:v>
                </c:pt>
                <c:pt idx="3870">
                  <c:v>231.99950000000001</c:v>
                </c:pt>
                <c:pt idx="3871">
                  <c:v>231.99950000000001</c:v>
                </c:pt>
                <c:pt idx="3872">
                  <c:v>231.99950000000001</c:v>
                </c:pt>
                <c:pt idx="3873">
                  <c:v>231.99950000000001</c:v>
                </c:pt>
                <c:pt idx="3874">
                  <c:v>231.99950000000001</c:v>
                </c:pt>
                <c:pt idx="3875">
                  <c:v>231.99950000000001</c:v>
                </c:pt>
                <c:pt idx="3876">
                  <c:v>231.99950000000001</c:v>
                </c:pt>
                <c:pt idx="3877">
                  <c:v>231.99950000000001</c:v>
                </c:pt>
                <c:pt idx="3878">
                  <c:v>231.99950000000001</c:v>
                </c:pt>
                <c:pt idx="3879">
                  <c:v>231.99950000000001</c:v>
                </c:pt>
                <c:pt idx="3880">
                  <c:v>231.99950000000001</c:v>
                </c:pt>
                <c:pt idx="3881">
                  <c:v>231.99950000000001</c:v>
                </c:pt>
                <c:pt idx="3882">
                  <c:v>231.99950000000001</c:v>
                </c:pt>
                <c:pt idx="3883">
                  <c:v>231.99950000000001</c:v>
                </c:pt>
                <c:pt idx="3884">
                  <c:v>231.99950000000001</c:v>
                </c:pt>
                <c:pt idx="3885">
                  <c:v>231.99950000000001</c:v>
                </c:pt>
                <c:pt idx="3886">
                  <c:v>231.99950000000001</c:v>
                </c:pt>
                <c:pt idx="3887">
                  <c:v>231.99950000000001</c:v>
                </c:pt>
                <c:pt idx="3888">
                  <c:v>231.99950000000001</c:v>
                </c:pt>
                <c:pt idx="3889">
                  <c:v>231.99950000000001</c:v>
                </c:pt>
                <c:pt idx="3890">
                  <c:v>231.99950000000001</c:v>
                </c:pt>
                <c:pt idx="3891">
                  <c:v>231.99950000000001</c:v>
                </c:pt>
                <c:pt idx="3892">
                  <c:v>231.99950000000001</c:v>
                </c:pt>
                <c:pt idx="3893">
                  <c:v>231.99950000000001</c:v>
                </c:pt>
                <c:pt idx="3894">
                  <c:v>231.99950000000001</c:v>
                </c:pt>
                <c:pt idx="3895">
                  <c:v>231.99950000000001</c:v>
                </c:pt>
                <c:pt idx="3896">
                  <c:v>231.99950000000001</c:v>
                </c:pt>
                <c:pt idx="3897">
                  <c:v>231.99950000000001</c:v>
                </c:pt>
                <c:pt idx="3898">
                  <c:v>231.99950000000001</c:v>
                </c:pt>
                <c:pt idx="3899">
                  <c:v>231.99950000000001</c:v>
                </c:pt>
                <c:pt idx="3900">
                  <c:v>231.99950000000001</c:v>
                </c:pt>
                <c:pt idx="3901">
                  <c:v>231.99950000000001</c:v>
                </c:pt>
                <c:pt idx="3902">
                  <c:v>231.99950000000001</c:v>
                </c:pt>
                <c:pt idx="3903">
                  <c:v>231.99950000000001</c:v>
                </c:pt>
                <c:pt idx="3904">
                  <c:v>231.99950000000001</c:v>
                </c:pt>
                <c:pt idx="3905">
                  <c:v>231.99950000000001</c:v>
                </c:pt>
                <c:pt idx="3906">
                  <c:v>231.99950000000001</c:v>
                </c:pt>
                <c:pt idx="3907">
                  <c:v>231.99950000000001</c:v>
                </c:pt>
                <c:pt idx="3908">
                  <c:v>231.99950000000001</c:v>
                </c:pt>
                <c:pt idx="3909">
                  <c:v>231.99950000000001</c:v>
                </c:pt>
                <c:pt idx="3910">
                  <c:v>231.99950000000001</c:v>
                </c:pt>
                <c:pt idx="3911">
                  <c:v>231.99950000000001</c:v>
                </c:pt>
                <c:pt idx="3912">
                  <c:v>231.99950000000001</c:v>
                </c:pt>
                <c:pt idx="3913">
                  <c:v>231.99950000000001</c:v>
                </c:pt>
                <c:pt idx="3914">
                  <c:v>231.99950000000001</c:v>
                </c:pt>
                <c:pt idx="3915">
                  <c:v>231.99950000000001</c:v>
                </c:pt>
                <c:pt idx="3916">
                  <c:v>231.99950000000001</c:v>
                </c:pt>
                <c:pt idx="3917">
                  <c:v>231.99950000000001</c:v>
                </c:pt>
                <c:pt idx="3918">
                  <c:v>231.99950000000001</c:v>
                </c:pt>
                <c:pt idx="3919">
                  <c:v>231.99950000000001</c:v>
                </c:pt>
                <c:pt idx="3920">
                  <c:v>231.99950000000001</c:v>
                </c:pt>
                <c:pt idx="3921">
                  <c:v>231.99950000000001</c:v>
                </c:pt>
                <c:pt idx="3922">
                  <c:v>231.99950000000001</c:v>
                </c:pt>
                <c:pt idx="3923">
                  <c:v>231.99950000000001</c:v>
                </c:pt>
                <c:pt idx="3924">
                  <c:v>231.99950000000001</c:v>
                </c:pt>
                <c:pt idx="3925">
                  <c:v>231.99950000000001</c:v>
                </c:pt>
                <c:pt idx="3926">
                  <c:v>231.99950000000001</c:v>
                </c:pt>
                <c:pt idx="3927">
                  <c:v>231.99950000000001</c:v>
                </c:pt>
                <c:pt idx="3928">
                  <c:v>231.99950000000001</c:v>
                </c:pt>
                <c:pt idx="3929">
                  <c:v>231.99950000000001</c:v>
                </c:pt>
                <c:pt idx="3930">
                  <c:v>231.99950000000001</c:v>
                </c:pt>
                <c:pt idx="3931">
                  <c:v>231.99950000000001</c:v>
                </c:pt>
                <c:pt idx="3932">
                  <c:v>231.99950000000001</c:v>
                </c:pt>
                <c:pt idx="3933">
                  <c:v>231.99950000000001</c:v>
                </c:pt>
                <c:pt idx="3934">
                  <c:v>231.99950000000001</c:v>
                </c:pt>
                <c:pt idx="3935">
                  <c:v>231.99950000000001</c:v>
                </c:pt>
                <c:pt idx="3936">
                  <c:v>231.99950000000001</c:v>
                </c:pt>
                <c:pt idx="3937">
                  <c:v>231.99950000000001</c:v>
                </c:pt>
                <c:pt idx="3938">
                  <c:v>231.99950000000001</c:v>
                </c:pt>
                <c:pt idx="3939">
                  <c:v>231.99950000000001</c:v>
                </c:pt>
                <c:pt idx="3940">
                  <c:v>231.99950000000001</c:v>
                </c:pt>
                <c:pt idx="3941">
                  <c:v>231.99950000000001</c:v>
                </c:pt>
                <c:pt idx="3942">
                  <c:v>231.99950000000001</c:v>
                </c:pt>
                <c:pt idx="3943">
                  <c:v>231.99950000000001</c:v>
                </c:pt>
                <c:pt idx="3944">
                  <c:v>231.99950000000001</c:v>
                </c:pt>
                <c:pt idx="3945">
                  <c:v>231.99950000000001</c:v>
                </c:pt>
                <c:pt idx="3946">
                  <c:v>231.99950000000001</c:v>
                </c:pt>
                <c:pt idx="3947">
                  <c:v>231.99950000000001</c:v>
                </c:pt>
                <c:pt idx="3948">
                  <c:v>231.99950000000001</c:v>
                </c:pt>
                <c:pt idx="3949">
                  <c:v>231.99950000000001</c:v>
                </c:pt>
                <c:pt idx="3950">
                  <c:v>231.99950000000001</c:v>
                </c:pt>
                <c:pt idx="3951">
                  <c:v>231.99950000000001</c:v>
                </c:pt>
                <c:pt idx="3952">
                  <c:v>231.99950000000001</c:v>
                </c:pt>
                <c:pt idx="3953">
                  <c:v>231.99950000000001</c:v>
                </c:pt>
                <c:pt idx="3954">
                  <c:v>231.99950000000001</c:v>
                </c:pt>
                <c:pt idx="3955">
                  <c:v>231.99950000000001</c:v>
                </c:pt>
                <c:pt idx="3956">
                  <c:v>231.99950000000001</c:v>
                </c:pt>
                <c:pt idx="3957">
                  <c:v>231.99950000000001</c:v>
                </c:pt>
                <c:pt idx="3958">
                  <c:v>231.99950000000001</c:v>
                </c:pt>
                <c:pt idx="3959">
                  <c:v>231.99950000000001</c:v>
                </c:pt>
                <c:pt idx="3960">
                  <c:v>231.99950000000001</c:v>
                </c:pt>
                <c:pt idx="3961">
                  <c:v>231.99950000000001</c:v>
                </c:pt>
                <c:pt idx="3962">
                  <c:v>231.99950000000001</c:v>
                </c:pt>
                <c:pt idx="3963">
                  <c:v>231.99950000000001</c:v>
                </c:pt>
                <c:pt idx="3964">
                  <c:v>231.99950000000001</c:v>
                </c:pt>
                <c:pt idx="3965">
                  <c:v>231.99950000000001</c:v>
                </c:pt>
                <c:pt idx="3966">
                  <c:v>231.99950000000001</c:v>
                </c:pt>
                <c:pt idx="3967">
                  <c:v>231.99950000000001</c:v>
                </c:pt>
                <c:pt idx="3968">
                  <c:v>231.99950000000001</c:v>
                </c:pt>
                <c:pt idx="3969">
                  <c:v>231.99950000000001</c:v>
                </c:pt>
                <c:pt idx="3970">
                  <c:v>231.99950000000001</c:v>
                </c:pt>
                <c:pt idx="3971">
                  <c:v>231.99950000000001</c:v>
                </c:pt>
                <c:pt idx="3972">
                  <c:v>231.99950000000001</c:v>
                </c:pt>
                <c:pt idx="3973">
                  <c:v>231.99950000000001</c:v>
                </c:pt>
                <c:pt idx="3974">
                  <c:v>231.99950000000001</c:v>
                </c:pt>
                <c:pt idx="3975">
                  <c:v>231.99950000000001</c:v>
                </c:pt>
                <c:pt idx="3976">
                  <c:v>231.99950000000001</c:v>
                </c:pt>
                <c:pt idx="3977">
                  <c:v>231.99950000000001</c:v>
                </c:pt>
                <c:pt idx="3978">
                  <c:v>231.99950000000001</c:v>
                </c:pt>
                <c:pt idx="3979">
                  <c:v>231.99950000000001</c:v>
                </c:pt>
                <c:pt idx="3980">
                  <c:v>231.99950000000001</c:v>
                </c:pt>
                <c:pt idx="3981">
                  <c:v>231.99950000000001</c:v>
                </c:pt>
                <c:pt idx="3982">
                  <c:v>231.99950000000001</c:v>
                </c:pt>
                <c:pt idx="3983">
                  <c:v>231.99950000000001</c:v>
                </c:pt>
                <c:pt idx="3984">
                  <c:v>231.99950000000001</c:v>
                </c:pt>
                <c:pt idx="3985">
                  <c:v>231.99950000000001</c:v>
                </c:pt>
                <c:pt idx="3986">
                  <c:v>231.99950000000001</c:v>
                </c:pt>
                <c:pt idx="3987">
                  <c:v>231.99950000000001</c:v>
                </c:pt>
                <c:pt idx="3988">
                  <c:v>231.99950000000001</c:v>
                </c:pt>
                <c:pt idx="3989">
                  <c:v>231.99950000000001</c:v>
                </c:pt>
                <c:pt idx="3990">
                  <c:v>231.99950000000001</c:v>
                </c:pt>
                <c:pt idx="3991">
                  <c:v>231.99950000000001</c:v>
                </c:pt>
                <c:pt idx="3992">
                  <c:v>231.99950000000001</c:v>
                </c:pt>
                <c:pt idx="3993">
                  <c:v>231.99950000000001</c:v>
                </c:pt>
                <c:pt idx="3994">
                  <c:v>231.99950000000001</c:v>
                </c:pt>
                <c:pt idx="3995">
                  <c:v>231.99950000000001</c:v>
                </c:pt>
                <c:pt idx="3996">
                  <c:v>231.99950000000001</c:v>
                </c:pt>
                <c:pt idx="3997">
                  <c:v>231.99950000000001</c:v>
                </c:pt>
                <c:pt idx="3998">
                  <c:v>231.99950000000001</c:v>
                </c:pt>
                <c:pt idx="3999">
                  <c:v>231.99950000000001</c:v>
                </c:pt>
                <c:pt idx="4000">
                  <c:v>231.99950000000001</c:v>
                </c:pt>
                <c:pt idx="4001">
                  <c:v>231.99950000000001</c:v>
                </c:pt>
                <c:pt idx="4002">
                  <c:v>231.99950000000001</c:v>
                </c:pt>
                <c:pt idx="4003">
                  <c:v>231.99950000000001</c:v>
                </c:pt>
                <c:pt idx="4004">
                  <c:v>231.99950000000001</c:v>
                </c:pt>
                <c:pt idx="4005">
                  <c:v>231.99950000000001</c:v>
                </c:pt>
                <c:pt idx="4006">
                  <c:v>231.99950000000001</c:v>
                </c:pt>
                <c:pt idx="4007">
                  <c:v>231.99950000000001</c:v>
                </c:pt>
                <c:pt idx="4008">
                  <c:v>231.99950000000001</c:v>
                </c:pt>
                <c:pt idx="4009">
                  <c:v>231.99950000000001</c:v>
                </c:pt>
                <c:pt idx="4010">
                  <c:v>231.99950000000001</c:v>
                </c:pt>
                <c:pt idx="4011">
                  <c:v>231.99950000000001</c:v>
                </c:pt>
                <c:pt idx="4012">
                  <c:v>231.99950000000001</c:v>
                </c:pt>
                <c:pt idx="4013">
                  <c:v>231.99950000000001</c:v>
                </c:pt>
                <c:pt idx="4014">
                  <c:v>231.99950000000001</c:v>
                </c:pt>
                <c:pt idx="4015">
                  <c:v>231.99950000000001</c:v>
                </c:pt>
                <c:pt idx="4016">
                  <c:v>231.99950000000001</c:v>
                </c:pt>
                <c:pt idx="4017">
                  <c:v>231.99950000000001</c:v>
                </c:pt>
                <c:pt idx="4018">
                  <c:v>231.99950000000001</c:v>
                </c:pt>
                <c:pt idx="4019">
                  <c:v>231.99950000000001</c:v>
                </c:pt>
                <c:pt idx="4020">
                  <c:v>231.99950000000001</c:v>
                </c:pt>
                <c:pt idx="4021">
                  <c:v>231.99950000000001</c:v>
                </c:pt>
                <c:pt idx="4022">
                  <c:v>231.99950000000001</c:v>
                </c:pt>
                <c:pt idx="4023">
                  <c:v>231.99950000000001</c:v>
                </c:pt>
                <c:pt idx="4024">
                  <c:v>231.99950000000001</c:v>
                </c:pt>
                <c:pt idx="4025">
                  <c:v>231.99950000000001</c:v>
                </c:pt>
                <c:pt idx="4026">
                  <c:v>231.99950000000001</c:v>
                </c:pt>
                <c:pt idx="4027">
                  <c:v>231.99950000000001</c:v>
                </c:pt>
                <c:pt idx="4028">
                  <c:v>231.99950000000001</c:v>
                </c:pt>
                <c:pt idx="4029">
                  <c:v>231.99950000000001</c:v>
                </c:pt>
                <c:pt idx="4030">
                  <c:v>231.99950000000001</c:v>
                </c:pt>
                <c:pt idx="4031">
                  <c:v>231.99950000000001</c:v>
                </c:pt>
                <c:pt idx="4032">
                  <c:v>231.99950000000001</c:v>
                </c:pt>
                <c:pt idx="4033">
                  <c:v>231.99950000000001</c:v>
                </c:pt>
                <c:pt idx="4034">
                  <c:v>231.99950000000001</c:v>
                </c:pt>
                <c:pt idx="4035">
                  <c:v>231.99950000000001</c:v>
                </c:pt>
                <c:pt idx="4036">
                  <c:v>231.99950000000001</c:v>
                </c:pt>
                <c:pt idx="4037">
                  <c:v>231.99950000000001</c:v>
                </c:pt>
                <c:pt idx="4038">
                  <c:v>231.99950000000001</c:v>
                </c:pt>
                <c:pt idx="4039">
                  <c:v>231.99950000000001</c:v>
                </c:pt>
                <c:pt idx="4040">
                  <c:v>231.99950000000001</c:v>
                </c:pt>
                <c:pt idx="4041">
                  <c:v>231.99950000000001</c:v>
                </c:pt>
                <c:pt idx="4042">
                  <c:v>231.99950000000001</c:v>
                </c:pt>
                <c:pt idx="4043">
                  <c:v>231.99950000000001</c:v>
                </c:pt>
                <c:pt idx="4044">
                  <c:v>231.99950000000001</c:v>
                </c:pt>
                <c:pt idx="4045">
                  <c:v>231.99950000000001</c:v>
                </c:pt>
                <c:pt idx="4046">
                  <c:v>231.99950000000001</c:v>
                </c:pt>
                <c:pt idx="4047">
                  <c:v>231.99950000000001</c:v>
                </c:pt>
                <c:pt idx="4048">
                  <c:v>231.99950000000001</c:v>
                </c:pt>
                <c:pt idx="4049">
                  <c:v>231.99950000000001</c:v>
                </c:pt>
                <c:pt idx="4050">
                  <c:v>231.99950000000001</c:v>
                </c:pt>
                <c:pt idx="4051">
                  <c:v>231.99950000000001</c:v>
                </c:pt>
                <c:pt idx="4052">
                  <c:v>231.99950000000001</c:v>
                </c:pt>
                <c:pt idx="4053">
                  <c:v>231.99950000000001</c:v>
                </c:pt>
                <c:pt idx="4054">
                  <c:v>231.99950000000001</c:v>
                </c:pt>
                <c:pt idx="4055">
                  <c:v>231.99950000000001</c:v>
                </c:pt>
                <c:pt idx="4056">
                  <c:v>231.99950000000001</c:v>
                </c:pt>
                <c:pt idx="4057">
                  <c:v>231.99950000000001</c:v>
                </c:pt>
                <c:pt idx="4058">
                  <c:v>231.99950000000001</c:v>
                </c:pt>
                <c:pt idx="4059">
                  <c:v>231.99950000000001</c:v>
                </c:pt>
                <c:pt idx="4060">
                  <c:v>231.99950000000001</c:v>
                </c:pt>
                <c:pt idx="4061">
                  <c:v>231.99950000000001</c:v>
                </c:pt>
                <c:pt idx="4062">
                  <c:v>231.99950000000001</c:v>
                </c:pt>
                <c:pt idx="4063">
                  <c:v>231.99950000000001</c:v>
                </c:pt>
                <c:pt idx="4064">
                  <c:v>231.99950000000001</c:v>
                </c:pt>
                <c:pt idx="4065">
                  <c:v>231.99950000000001</c:v>
                </c:pt>
                <c:pt idx="4066">
                  <c:v>231.99950000000001</c:v>
                </c:pt>
                <c:pt idx="4067">
                  <c:v>231.99950000000001</c:v>
                </c:pt>
                <c:pt idx="4068">
                  <c:v>231.99950000000001</c:v>
                </c:pt>
                <c:pt idx="4069">
                  <c:v>231.99950000000001</c:v>
                </c:pt>
                <c:pt idx="4070">
                  <c:v>231.99950000000001</c:v>
                </c:pt>
                <c:pt idx="4071">
                  <c:v>231.99950000000001</c:v>
                </c:pt>
                <c:pt idx="4072">
                  <c:v>231.99950000000001</c:v>
                </c:pt>
                <c:pt idx="4073">
                  <c:v>231.99950000000001</c:v>
                </c:pt>
                <c:pt idx="4074">
                  <c:v>231.99950000000001</c:v>
                </c:pt>
                <c:pt idx="4075">
                  <c:v>231.99950000000001</c:v>
                </c:pt>
                <c:pt idx="4076">
                  <c:v>231.99950000000001</c:v>
                </c:pt>
                <c:pt idx="4077">
                  <c:v>231.99950000000001</c:v>
                </c:pt>
                <c:pt idx="4078">
                  <c:v>231.99950000000001</c:v>
                </c:pt>
                <c:pt idx="4079">
                  <c:v>231.99950000000001</c:v>
                </c:pt>
                <c:pt idx="4080">
                  <c:v>231.99950000000001</c:v>
                </c:pt>
                <c:pt idx="4081">
                  <c:v>231.99950000000001</c:v>
                </c:pt>
                <c:pt idx="4082">
                  <c:v>231.99950000000001</c:v>
                </c:pt>
                <c:pt idx="4083">
                  <c:v>231.99950000000001</c:v>
                </c:pt>
                <c:pt idx="4084">
                  <c:v>231.99950000000001</c:v>
                </c:pt>
                <c:pt idx="4085">
                  <c:v>231.99950000000001</c:v>
                </c:pt>
                <c:pt idx="4086">
                  <c:v>231.99950000000001</c:v>
                </c:pt>
                <c:pt idx="4087">
                  <c:v>231.99950000000001</c:v>
                </c:pt>
                <c:pt idx="4088">
                  <c:v>231.99950000000001</c:v>
                </c:pt>
                <c:pt idx="4089">
                  <c:v>231.99950000000001</c:v>
                </c:pt>
                <c:pt idx="4090">
                  <c:v>231.99950000000001</c:v>
                </c:pt>
                <c:pt idx="4091">
                  <c:v>231.99950000000001</c:v>
                </c:pt>
                <c:pt idx="4092">
                  <c:v>231.99950000000001</c:v>
                </c:pt>
                <c:pt idx="4093">
                  <c:v>231.99950000000001</c:v>
                </c:pt>
                <c:pt idx="4094">
                  <c:v>231.99950000000001</c:v>
                </c:pt>
                <c:pt idx="4095">
                  <c:v>231.99950000000001</c:v>
                </c:pt>
                <c:pt idx="4096">
                  <c:v>231.99950000000001</c:v>
                </c:pt>
                <c:pt idx="4097">
                  <c:v>231.99950000000001</c:v>
                </c:pt>
                <c:pt idx="4098">
                  <c:v>231.99950000000001</c:v>
                </c:pt>
                <c:pt idx="4099">
                  <c:v>231.99950000000001</c:v>
                </c:pt>
                <c:pt idx="4100">
                  <c:v>231.99950000000001</c:v>
                </c:pt>
                <c:pt idx="4101">
                  <c:v>231.99950000000001</c:v>
                </c:pt>
                <c:pt idx="4102">
                  <c:v>231.99950000000001</c:v>
                </c:pt>
                <c:pt idx="4103">
                  <c:v>231.99950000000001</c:v>
                </c:pt>
                <c:pt idx="4104">
                  <c:v>231.99950000000001</c:v>
                </c:pt>
                <c:pt idx="4105">
                  <c:v>231.99950000000001</c:v>
                </c:pt>
                <c:pt idx="4106">
                  <c:v>231.99950000000001</c:v>
                </c:pt>
                <c:pt idx="4107">
                  <c:v>231.99950000000001</c:v>
                </c:pt>
                <c:pt idx="4108">
                  <c:v>231.99950000000001</c:v>
                </c:pt>
                <c:pt idx="4109">
                  <c:v>231.99950000000001</c:v>
                </c:pt>
                <c:pt idx="4110">
                  <c:v>231.99950000000001</c:v>
                </c:pt>
                <c:pt idx="4111">
                  <c:v>231.99950000000001</c:v>
                </c:pt>
                <c:pt idx="4112">
                  <c:v>231.99950000000001</c:v>
                </c:pt>
                <c:pt idx="4113">
                  <c:v>231.99950000000001</c:v>
                </c:pt>
                <c:pt idx="4114">
                  <c:v>231.99950000000001</c:v>
                </c:pt>
                <c:pt idx="4115">
                  <c:v>231.99950000000001</c:v>
                </c:pt>
                <c:pt idx="4116">
                  <c:v>231.99950000000001</c:v>
                </c:pt>
                <c:pt idx="4117">
                  <c:v>231.99950000000001</c:v>
                </c:pt>
                <c:pt idx="4118">
                  <c:v>231.99950000000001</c:v>
                </c:pt>
                <c:pt idx="4119">
                  <c:v>231.99950000000001</c:v>
                </c:pt>
                <c:pt idx="4120">
                  <c:v>231.99950000000001</c:v>
                </c:pt>
                <c:pt idx="4121">
                  <c:v>231.99950000000001</c:v>
                </c:pt>
                <c:pt idx="4122">
                  <c:v>231.99950000000001</c:v>
                </c:pt>
                <c:pt idx="4123">
                  <c:v>231.99950000000001</c:v>
                </c:pt>
                <c:pt idx="4124">
                  <c:v>231.99950000000001</c:v>
                </c:pt>
                <c:pt idx="4125">
                  <c:v>231.99950000000001</c:v>
                </c:pt>
                <c:pt idx="4126">
                  <c:v>231.99950000000001</c:v>
                </c:pt>
                <c:pt idx="4127">
                  <c:v>231.99950000000001</c:v>
                </c:pt>
                <c:pt idx="4128">
                  <c:v>231.99950000000001</c:v>
                </c:pt>
                <c:pt idx="4129">
                  <c:v>231.99950000000001</c:v>
                </c:pt>
                <c:pt idx="4130">
                  <c:v>231.99950000000001</c:v>
                </c:pt>
                <c:pt idx="4131">
                  <c:v>231.99950000000001</c:v>
                </c:pt>
                <c:pt idx="4132">
                  <c:v>231.99950000000001</c:v>
                </c:pt>
                <c:pt idx="4133">
                  <c:v>231.99950000000001</c:v>
                </c:pt>
                <c:pt idx="4134">
                  <c:v>231.99950000000001</c:v>
                </c:pt>
                <c:pt idx="4135">
                  <c:v>231.99950000000001</c:v>
                </c:pt>
                <c:pt idx="4136">
                  <c:v>231.99950000000001</c:v>
                </c:pt>
                <c:pt idx="4137">
                  <c:v>231.99950000000001</c:v>
                </c:pt>
                <c:pt idx="4138">
                  <c:v>231.99950000000001</c:v>
                </c:pt>
                <c:pt idx="4139">
                  <c:v>231.99950000000001</c:v>
                </c:pt>
                <c:pt idx="4140">
                  <c:v>231.99950000000001</c:v>
                </c:pt>
                <c:pt idx="4141">
                  <c:v>231.99950000000001</c:v>
                </c:pt>
                <c:pt idx="4142">
                  <c:v>231.99950000000001</c:v>
                </c:pt>
                <c:pt idx="4143">
                  <c:v>231.99950000000001</c:v>
                </c:pt>
                <c:pt idx="4144">
                  <c:v>231.99950000000001</c:v>
                </c:pt>
                <c:pt idx="4145">
                  <c:v>231.99950000000001</c:v>
                </c:pt>
                <c:pt idx="4146">
                  <c:v>231.99950000000001</c:v>
                </c:pt>
                <c:pt idx="4147">
                  <c:v>231.99950000000001</c:v>
                </c:pt>
                <c:pt idx="4148">
                  <c:v>231.99950000000001</c:v>
                </c:pt>
                <c:pt idx="4149">
                  <c:v>231.99950000000001</c:v>
                </c:pt>
                <c:pt idx="4150">
                  <c:v>231.99950000000001</c:v>
                </c:pt>
                <c:pt idx="4151">
                  <c:v>231.99950000000001</c:v>
                </c:pt>
                <c:pt idx="4152">
                  <c:v>231.99950000000001</c:v>
                </c:pt>
                <c:pt idx="4153">
                  <c:v>231.99950000000001</c:v>
                </c:pt>
                <c:pt idx="4154">
                  <c:v>231.99950000000001</c:v>
                </c:pt>
                <c:pt idx="4155">
                  <c:v>231.99950000000001</c:v>
                </c:pt>
                <c:pt idx="4156">
                  <c:v>231.99950000000001</c:v>
                </c:pt>
                <c:pt idx="4157">
                  <c:v>231.99950000000001</c:v>
                </c:pt>
                <c:pt idx="4158">
                  <c:v>231.99950000000001</c:v>
                </c:pt>
                <c:pt idx="4159">
                  <c:v>231.99950000000001</c:v>
                </c:pt>
                <c:pt idx="4160">
                  <c:v>231.99950000000001</c:v>
                </c:pt>
                <c:pt idx="4161">
                  <c:v>231.99950000000001</c:v>
                </c:pt>
                <c:pt idx="4162">
                  <c:v>231.99950000000001</c:v>
                </c:pt>
                <c:pt idx="4163">
                  <c:v>231.99950000000001</c:v>
                </c:pt>
                <c:pt idx="4164">
                  <c:v>231.99950000000001</c:v>
                </c:pt>
                <c:pt idx="4165">
                  <c:v>231.99950000000001</c:v>
                </c:pt>
                <c:pt idx="4166">
                  <c:v>231.99950000000001</c:v>
                </c:pt>
                <c:pt idx="4167">
                  <c:v>231.99950000000001</c:v>
                </c:pt>
                <c:pt idx="4168">
                  <c:v>231.99950000000001</c:v>
                </c:pt>
                <c:pt idx="4169">
                  <c:v>231.99950000000001</c:v>
                </c:pt>
                <c:pt idx="4170">
                  <c:v>231.99950000000001</c:v>
                </c:pt>
                <c:pt idx="4171">
                  <c:v>231.99950000000001</c:v>
                </c:pt>
                <c:pt idx="4172">
                  <c:v>231.99950000000001</c:v>
                </c:pt>
                <c:pt idx="4173">
                  <c:v>231.99950000000001</c:v>
                </c:pt>
                <c:pt idx="4174">
                  <c:v>231.99950000000001</c:v>
                </c:pt>
                <c:pt idx="4175">
                  <c:v>231.99950000000001</c:v>
                </c:pt>
                <c:pt idx="4176">
                  <c:v>231.99950000000001</c:v>
                </c:pt>
                <c:pt idx="4177">
                  <c:v>231.99950000000001</c:v>
                </c:pt>
                <c:pt idx="4178">
                  <c:v>231.99950000000001</c:v>
                </c:pt>
                <c:pt idx="4179">
                  <c:v>231.99950000000001</c:v>
                </c:pt>
                <c:pt idx="4180">
                  <c:v>231.99950000000001</c:v>
                </c:pt>
                <c:pt idx="4181">
                  <c:v>231.99950000000001</c:v>
                </c:pt>
                <c:pt idx="4182">
                  <c:v>231.99950000000001</c:v>
                </c:pt>
                <c:pt idx="4183">
                  <c:v>231.99950000000001</c:v>
                </c:pt>
                <c:pt idx="4184">
                  <c:v>231.99950000000001</c:v>
                </c:pt>
                <c:pt idx="4185">
                  <c:v>231.99950000000001</c:v>
                </c:pt>
                <c:pt idx="4186">
                  <c:v>231.99950000000001</c:v>
                </c:pt>
                <c:pt idx="4187">
                  <c:v>231.99950000000001</c:v>
                </c:pt>
                <c:pt idx="4188">
                  <c:v>231.99950000000001</c:v>
                </c:pt>
                <c:pt idx="4189">
                  <c:v>231.99950000000001</c:v>
                </c:pt>
                <c:pt idx="4190">
                  <c:v>231.99950000000001</c:v>
                </c:pt>
                <c:pt idx="4191">
                  <c:v>231.99950000000001</c:v>
                </c:pt>
                <c:pt idx="4192">
                  <c:v>231.99950000000001</c:v>
                </c:pt>
                <c:pt idx="4193">
                  <c:v>231.99950000000001</c:v>
                </c:pt>
                <c:pt idx="4194">
                  <c:v>231.99950000000001</c:v>
                </c:pt>
                <c:pt idx="4195">
                  <c:v>231.99950000000001</c:v>
                </c:pt>
                <c:pt idx="4196">
                  <c:v>231.99950000000001</c:v>
                </c:pt>
                <c:pt idx="4197">
                  <c:v>231.99950000000001</c:v>
                </c:pt>
                <c:pt idx="4198">
                  <c:v>231.99950000000001</c:v>
                </c:pt>
                <c:pt idx="4199">
                  <c:v>231.99950000000001</c:v>
                </c:pt>
                <c:pt idx="4200">
                  <c:v>231.99950000000001</c:v>
                </c:pt>
                <c:pt idx="4201">
                  <c:v>231.99950000000001</c:v>
                </c:pt>
                <c:pt idx="4202">
                  <c:v>231.99950000000001</c:v>
                </c:pt>
                <c:pt idx="4203">
                  <c:v>231.99950000000001</c:v>
                </c:pt>
                <c:pt idx="4204">
                  <c:v>231.99950000000001</c:v>
                </c:pt>
                <c:pt idx="4205">
                  <c:v>231.99950000000001</c:v>
                </c:pt>
                <c:pt idx="4206">
                  <c:v>231.99950000000001</c:v>
                </c:pt>
                <c:pt idx="4207">
                  <c:v>231.99950000000001</c:v>
                </c:pt>
                <c:pt idx="4208">
                  <c:v>231.99950000000001</c:v>
                </c:pt>
                <c:pt idx="4209">
                  <c:v>231.99950000000001</c:v>
                </c:pt>
                <c:pt idx="4210">
                  <c:v>231.99950000000001</c:v>
                </c:pt>
                <c:pt idx="4211">
                  <c:v>231.99950000000001</c:v>
                </c:pt>
                <c:pt idx="4212">
                  <c:v>231.99950000000001</c:v>
                </c:pt>
                <c:pt idx="4213">
                  <c:v>231.99950000000001</c:v>
                </c:pt>
                <c:pt idx="4214">
                  <c:v>231.99950000000001</c:v>
                </c:pt>
                <c:pt idx="4215">
                  <c:v>231.99950000000001</c:v>
                </c:pt>
                <c:pt idx="4216">
                  <c:v>231.99950000000001</c:v>
                </c:pt>
                <c:pt idx="4217">
                  <c:v>231.99950000000001</c:v>
                </c:pt>
                <c:pt idx="4218">
                  <c:v>231.99950000000001</c:v>
                </c:pt>
                <c:pt idx="4219">
                  <c:v>231.99950000000001</c:v>
                </c:pt>
                <c:pt idx="4220">
                  <c:v>231.99950000000001</c:v>
                </c:pt>
                <c:pt idx="4221">
                  <c:v>231.99950000000001</c:v>
                </c:pt>
                <c:pt idx="4222">
                  <c:v>231.99950000000001</c:v>
                </c:pt>
                <c:pt idx="4223">
                  <c:v>231.99950000000001</c:v>
                </c:pt>
                <c:pt idx="4224">
                  <c:v>231.99950000000001</c:v>
                </c:pt>
                <c:pt idx="4225">
                  <c:v>231.99950000000001</c:v>
                </c:pt>
                <c:pt idx="4226">
                  <c:v>231.99950000000001</c:v>
                </c:pt>
                <c:pt idx="4227">
                  <c:v>231.99950000000001</c:v>
                </c:pt>
                <c:pt idx="4228">
                  <c:v>231.99950000000001</c:v>
                </c:pt>
                <c:pt idx="4229">
                  <c:v>231.99950000000001</c:v>
                </c:pt>
                <c:pt idx="4230">
                  <c:v>231.99950000000001</c:v>
                </c:pt>
                <c:pt idx="4231">
                  <c:v>231.99950000000001</c:v>
                </c:pt>
                <c:pt idx="4232">
                  <c:v>231.99950000000001</c:v>
                </c:pt>
                <c:pt idx="4233">
                  <c:v>231.99950000000001</c:v>
                </c:pt>
                <c:pt idx="4234">
                  <c:v>231.99950000000001</c:v>
                </c:pt>
                <c:pt idx="4235">
                  <c:v>231.99950000000001</c:v>
                </c:pt>
                <c:pt idx="4236">
                  <c:v>231.99950000000001</c:v>
                </c:pt>
                <c:pt idx="4237">
                  <c:v>231.99950000000001</c:v>
                </c:pt>
                <c:pt idx="4238">
                  <c:v>231.99950000000001</c:v>
                </c:pt>
                <c:pt idx="4239">
                  <c:v>231.99950000000001</c:v>
                </c:pt>
                <c:pt idx="4240">
                  <c:v>231.99950000000001</c:v>
                </c:pt>
                <c:pt idx="4241">
                  <c:v>231.99950000000001</c:v>
                </c:pt>
                <c:pt idx="4242">
                  <c:v>231.99950000000001</c:v>
                </c:pt>
                <c:pt idx="4243">
                  <c:v>231.99950000000001</c:v>
                </c:pt>
                <c:pt idx="4244">
                  <c:v>231.99950000000001</c:v>
                </c:pt>
                <c:pt idx="4245">
                  <c:v>231.99950000000001</c:v>
                </c:pt>
                <c:pt idx="4246">
                  <c:v>231.99950000000001</c:v>
                </c:pt>
                <c:pt idx="4247">
                  <c:v>231.99950000000001</c:v>
                </c:pt>
                <c:pt idx="4248">
                  <c:v>231.99950000000001</c:v>
                </c:pt>
                <c:pt idx="4249">
                  <c:v>231.99950000000001</c:v>
                </c:pt>
                <c:pt idx="4250">
                  <c:v>231.99950000000001</c:v>
                </c:pt>
                <c:pt idx="4251">
                  <c:v>231.99950000000001</c:v>
                </c:pt>
                <c:pt idx="4252">
                  <c:v>231.99950000000001</c:v>
                </c:pt>
                <c:pt idx="4253">
                  <c:v>231.99950000000001</c:v>
                </c:pt>
                <c:pt idx="4254">
                  <c:v>231.99950000000001</c:v>
                </c:pt>
                <c:pt idx="4255">
                  <c:v>231.99950000000001</c:v>
                </c:pt>
                <c:pt idx="4256">
                  <c:v>231.99950000000001</c:v>
                </c:pt>
                <c:pt idx="4257">
                  <c:v>231.99950000000001</c:v>
                </c:pt>
                <c:pt idx="4258">
                  <c:v>231.99950000000001</c:v>
                </c:pt>
                <c:pt idx="4259">
                  <c:v>231.99950000000001</c:v>
                </c:pt>
                <c:pt idx="4260">
                  <c:v>231.99950000000001</c:v>
                </c:pt>
                <c:pt idx="4261">
                  <c:v>231.99950000000001</c:v>
                </c:pt>
                <c:pt idx="4262">
                  <c:v>231.99950000000001</c:v>
                </c:pt>
                <c:pt idx="4263">
                  <c:v>231.99950000000001</c:v>
                </c:pt>
                <c:pt idx="4264">
                  <c:v>231.99950000000001</c:v>
                </c:pt>
                <c:pt idx="4265">
                  <c:v>231.99950000000001</c:v>
                </c:pt>
                <c:pt idx="4266">
                  <c:v>231.99950000000001</c:v>
                </c:pt>
                <c:pt idx="4267">
                  <c:v>231.99950000000001</c:v>
                </c:pt>
                <c:pt idx="4268">
                  <c:v>231.99950000000001</c:v>
                </c:pt>
                <c:pt idx="4269">
                  <c:v>231.99950000000001</c:v>
                </c:pt>
                <c:pt idx="4270">
                  <c:v>231.99950000000001</c:v>
                </c:pt>
                <c:pt idx="4271">
                  <c:v>231.99950000000001</c:v>
                </c:pt>
                <c:pt idx="4272">
                  <c:v>231.99950000000001</c:v>
                </c:pt>
                <c:pt idx="4273">
                  <c:v>231.99950000000001</c:v>
                </c:pt>
                <c:pt idx="4274">
                  <c:v>231.99950000000001</c:v>
                </c:pt>
                <c:pt idx="4275">
                  <c:v>231.99950000000001</c:v>
                </c:pt>
                <c:pt idx="4276">
                  <c:v>231.99950000000001</c:v>
                </c:pt>
                <c:pt idx="4277">
                  <c:v>231.99950000000001</c:v>
                </c:pt>
                <c:pt idx="4278">
                  <c:v>231.99950000000001</c:v>
                </c:pt>
                <c:pt idx="4279">
                  <c:v>231.99950000000001</c:v>
                </c:pt>
                <c:pt idx="4280">
                  <c:v>231.99950000000001</c:v>
                </c:pt>
                <c:pt idx="4281">
                  <c:v>231.99950000000001</c:v>
                </c:pt>
                <c:pt idx="4282">
                  <c:v>231.99950000000001</c:v>
                </c:pt>
                <c:pt idx="4283">
                  <c:v>231.99950000000001</c:v>
                </c:pt>
                <c:pt idx="4284">
                  <c:v>231.99950000000001</c:v>
                </c:pt>
                <c:pt idx="4285">
                  <c:v>231.99950000000001</c:v>
                </c:pt>
                <c:pt idx="4286">
                  <c:v>231.99950000000001</c:v>
                </c:pt>
                <c:pt idx="4287">
                  <c:v>231.99950000000001</c:v>
                </c:pt>
                <c:pt idx="4288">
                  <c:v>231.99950000000001</c:v>
                </c:pt>
                <c:pt idx="4289">
                  <c:v>231.99950000000001</c:v>
                </c:pt>
                <c:pt idx="4290">
                  <c:v>231.99950000000001</c:v>
                </c:pt>
                <c:pt idx="4291">
                  <c:v>231.99950000000001</c:v>
                </c:pt>
                <c:pt idx="4292">
                  <c:v>231.99950000000001</c:v>
                </c:pt>
                <c:pt idx="4293">
                  <c:v>231.99950000000001</c:v>
                </c:pt>
                <c:pt idx="4294">
                  <c:v>231.99950000000001</c:v>
                </c:pt>
                <c:pt idx="4295">
                  <c:v>231.99950000000001</c:v>
                </c:pt>
                <c:pt idx="4296">
                  <c:v>231.99950000000001</c:v>
                </c:pt>
                <c:pt idx="4297">
                  <c:v>231.99950000000001</c:v>
                </c:pt>
                <c:pt idx="4298">
                  <c:v>231.99950000000001</c:v>
                </c:pt>
                <c:pt idx="4299">
                  <c:v>231.99950000000001</c:v>
                </c:pt>
                <c:pt idx="4300">
                  <c:v>231.99950000000001</c:v>
                </c:pt>
                <c:pt idx="4301">
                  <c:v>231.99950000000001</c:v>
                </c:pt>
                <c:pt idx="4302">
                  <c:v>231.99950000000001</c:v>
                </c:pt>
                <c:pt idx="4303">
                  <c:v>231.99950000000001</c:v>
                </c:pt>
                <c:pt idx="4304">
                  <c:v>231.99950000000001</c:v>
                </c:pt>
                <c:pt idx="4305">
                  <c:v>231.99950000000001</c:v>
                </c:pt>
                <c:pt idx="4306">
                  <c:v>231.99950000000001</c:v>
                </c:pt>
                <c:pt idx="4307">
                  <c:v>231.99950000000001</c:v>
                </c:pt>
                <c:pt idx="4308">
                  <c:v>231.99950000000001</c:v>
                </c:pt>
                <c:pt idx="4309">
                  <c:v>231.99950000000001</c:v>
                </c:pt>
                <c:pt idx="4310">
                  <c:v>231.99950000000001</c:v>
                </c:pt>
                <c:pt idx="4311">
                  <c:v>231.99950000000001</c:v>
                </c:pt>
                <c:pt idx="4312">
                  <c:v>231.99950000000001</c:v>
                </c:pt>
                <c:pt idx="4313">
                  <c:v>231.99950000000001</c:v>
                </c:pt>
                <c:pt idx="4314">
                  <c:v>231.99950000000001</c:v>
                </c:pt>
                <c:pt idx="4315">
                  <c:v>231.99950000000001</c:v>
                </c:pt>
                <c:pt idx="4316">
                  <c:v>231.99950000000001</c:v>
                </c:pt>
                <c:pt idx="4317">
                  <c:v>231.99950000000001</c:v>
                </c:pt>
                <c:pt idx="4318">
                  <c:v>231.99950000000001</c:v>
                </c:pt>
                <c:pt idx="4319">
                  <c:v>231.99950000000001</c:v>
                </c:pt>
                <c:pt idx="4320">
                  <c:v>231.99950000000001</c:v>
                </c:pt>
                <c:pt idx="4321">
                  <c:v>231.99950000000001</c:v>
                </c:pt>
                <c:pt idx="4322">
                  <c:v>231.99950000000001</c:v>
                </c:pt>
                <c:pt idx="4323">
                  <c:v>231.99950000000001</c:v>
                </c:pt>
                <c:pt idx="4324">
                  <c:v>231.99950000000001</c:v>
                </c:pt>
                <c:pt idx="4325">
                  <c:v>231.99950000000001</c:v>
                </c:pt>
                <c:pt idx="4326">
                  <c:v>231.99950000000001</c:v>
                </c:pt>
                <c:pt idx="4327">
                  <c:v>231.99950000000001</c:v>
                </c:pt>
                <c:pt idx="4328">
                  <c:v>231.99950000000001</c:v>
                </c:pt>
                <c:pt idx="4329">
                  <c:v>231.99950000000001</c:v>
                </c:pt>
                <c:pt idx="4330">
                  <c:v>231.99950000000001</c:v>
                </c:pt>
                <c:pt idx="4331">
                  <c:v>231.99950000000001</c:v>
                </c:pt>
                <c:pt idx="4332">
                  <c:v>231.99950000000001</c:v>
                </c:pt>
                <c:pt idx="4333">
                  <c:v>231.99950000000001</c:v>
                </c:pt>
                <c:pt idx="4334">
                  <c:v>231.99950000000001</c:v>
                </c:pt>
                <c:pt idx="4335">
                  <c:v>231.99950000000001</c:v>
                </c:pt>
                <c:pt idx="4336">
                  <c:v>231.99950000000001</c:v>
                </c:pt>
                <c:pt idx="4337">
                  <c:v>231.99950000000001</c:v>
                </c:pt>
                <c:pt idx="4338">
                  <c:v>231.99950000000001</c:v>
                </c:pt>
                <c:pt idx="4339">
                  <c:v>231.99950000000001</c:v>
                </c:pt>
                <c:pt idx="4340">
                  <c:v>231.99950000000001</c:v>
                </c:pt>
                <c:pt idx="4341">
                  <c:v>231.99950000000001</c:v>
                </c:pt>
                <c:pt idx="4342">
                  <c:v>231.99950000000001</c:v>
                </c:pt>
                <c:pt idx="4343">
                  <c:v>231.99950000000001</c:v>
                </c:pt>
                <c:pt idx="4344">
                  <c:v>231.99950000000001</c:v>
                </c:pt>
                <c:pt idx="4345">
                  <c:v>231.99950000000001</c:v>
                </c:pt>
                <c:pt idx="4346">
                  <c:v>231.99950000000001</c:v>
                </c:pt>
                <c:pt idx="4347">
                  <c:v>231.99950000000001</c:v>
                </c:pt>
                <c:pt idx="4348">
                  <c:v>231.99950000000001</c:v>
                </c:pt>
                <c:pt idx="4349">
                  <c:v>231.99950000000001</c:v>
                </c:pt>
                <c:pt idx="4350">
                  <c:v>231.99950000000001</c:v>
                </c:pt>
                <c:pt idx="4351">
                  <c:v>231.99950000000001</c:v>
                </c:pt>
                <c:pt idx="4352">
                  <c:v>231.99950000000001</c:v>
                </c:pt>
                <c:pt idx="4353">
                  <c:v>231.99950000000001</c:v>
                </c:pt>
                <c:pt idx="4354">
                  <c:v>231.99950000000001</c:v>
                </c:pt>
                <c:pt idx="4355">
                  <c:v>231.99950000000001</c:v>
                </c:pt>
                <c:pt idx="4356">
                  <c:v>231.99950000000001</c:v>
                </c:pt>
                <c:pt idx="4357">
                  <c:v>231.99950000000001</c:v>
                </c:pt>
                <c:pt idx="4358">
                  <c:v>231.99950000000001</c:v>
                </c:pt>
                <c:pt idx="4359">
                  <c:v>231.99950000000001</c:v>
                </c:pt>
                <c:pt idx="4360">
                  <c:v>231.99950000000001</c:v>
                </c:pt>
                <c:pt idx="4361">
                  <c:v>231.99950000000001</c:v>
                </c:pt>
                <c:pt idx="4362">
                  <c:v>231.99950000000001</c:v>
                </c:pt>
                <c:pt idx="4363">
                  <c:v>231.99950000000001</c:v>
                </c:pt>
                <c:pt idx="4364">
                  <c:v>231.99950000000001</c:v>
                </c:pt>
                <c:pt idx="4365">
                  <c:v>231.99950000000001</c:v>
                </c:pt>
                <c:pt idx="4366">
                  <c:v>231.99950000000001</c:v>
                </c:pt>
                <c:pt idx="4367">
                  <c:v>231.99950000000001</c:v>
                </c:pt>
                <c:pt idx="4368">
                  <c:v>231.99950000000001</c:v>
                </c:pt>
                <c:pt idx="4369">
                  <c:v>231.99950000000001</c:v>
                </c:pt>
                <c:pt idx="4370">
                  <c:v>231.99950000000001</c:v>
                </c:pt>
                <c:pt idx="4371">
                  <c:v>231.99950000000001</c:v>
                </c:pt>
                <c:pt idx="4372">
                  <c:v>231.99950000000001</c:v>
                </c:pt>
                <c:pt idx="4373">
                  <c:v>231.99950000000001</c:v>
                </c:pt>
                <c:pt idx="4374">
                  <c:v>231.99950000000001</c:v>
                </c:pt>
                <c:pt idx="4375">
                  <c:v>231.99950000000001</c:v>
                </c:pt>
                <c:pt idx="4376">
                  <c:v>231.99950000000001</c:v>
                </c:pt>
                <c:pt idx="4377">
                  <c:v>231.99950000000001</c:v>
                </c:pt>
                <c:pt idx="4378">
                  <c:v>231.99950000000001</c:v>
                </c:pt>
                <c:pt idx="4379">
                  <c:v>231.99950000000001</c:v>
                </c:pt>
                <c:pt idx="4380">
                  <c:v>231.99950000000001</c:v>
                </c:pt>
                <c:pt idx="4381">
                  <c:v>231.99950000000001</c:v>
                </c:pt>
                <c:pt idx="4382">
                  <c:v>231.99950000000001</c:v>
                </c:pt>
                <c:pt idx="4383">
                  <c:v>231.99950000000001</c:v>
                </c:pt>
                <c:pt idx="4384">
                  <c:v>231.99950000000001</c:v>
                </c:pt>
                <c:pt idx="4385">
                  <c:v>231.99950000000001</c:v>
                </c:pt>
                <c:pt idx="4386">
                  <c:v>231.99950000000001</c:v>
                </c:pt>
                <c:pt idx="4387">
                  <c:v>231.99950000000001</c:v>
                </c:pt>
                <c:pt idx="4388">
                  <c:v>231.99950000000001</c:v>
                </c:pt>
                <c:pt idx="4389">
                  <c:v>231.99950000000001</c:v>
                </c:pt>
                <c:pt idx="4390">
                  <c:v>231.99950000000001</c:v>
                </c:pt>
                <c:pt idx="4391">
                  <c:v>231.99950000000001</c:v>
                </c:pt>
                <c:pt idx="4392">
                  <c:v>231.99950000000001</c:v>
                </c:pt>
                <c:pt idx="4393">
                  <c:v>231.99950000000001</c:v>
                </c:pt>
                <c:pt idx="4394">
                  <c:v>231.99950000000001</c:v>
                </c:pt>
                <c:pt idx="4395">
                  <c:v>231.99950000000001</c:v>
                </c:pt>
                <c:pt idx="4396">
                  <c:v>231.99950000000001</c:v>
                </c:pt>
                <c:pt idx="4397">
                  <c:v>231.99950000000001</c:v>
                </c:pt>
                <c:pt idx="4398">
                  <c:v>231.99950000000001</c:v>
                </c:pt>
                <c:pt idx="4399">
                  <c:v>231.99950000000001</c:v>
                </c:pt>
                <c:pt idx="4400">
                  <c:v>231.99950000000001</c:v>
                </c:pt>
                <c:pt idx="4401">
                  <c:v>231.99950000000001</c:v>
                </c:pt>
                <c:pt idx="4402">
                  <c:v>231.99950000000001</c:v>
                </c:pt>
                <c:pt idx="4403">
                  <c:v>231.99950000000001</c:v>
                </c:pt>
                <c:pt idx="4404">
                  <c:v>231.99950000000001</c:v>
                </c:pt>
                <c:pt idx="4405">
                  <c:v>231.99950000000001</c:v>
                </c:pt>
                <c:pt idx="4406">
                  <c:v>231.99950000000001</c:v>
                </c:pt>
                <c:pt idx="4407">
                  <c:v>231.99950000000001</c:v>
                </c:pt>
                <c:pt idx="4408">
                  <c:v>231.99950000000001</c:v>
                </c:pt>
                <c:pt idx="4409">
                  <c:v>231.99950000000001</c:v>
                </c:pt>
                <c:pt idx="4410">
                  <c:v>231.99950000000001</c:v>
                </c:pt>
                <c:pt idx="4411">
                  <c:v>231.99950000000001</c:v>
                </c:pt>
                <c:pt idx="4412">
                  <c:v>231.99950000000001</c:v>
                </c:pt>
                <c:pt idx="4413">
                  <c:v>231.99950000000001</c:v>
                </c:pt>
                <c:pt idx="4414">
                  <c:v>231.99950000000001</c:v>
                </c:pt>
                <c:pt idx="4415">
                  <c:v>231.99950000000001</c:v>
                </c:pt>
                <c:pt idx="4416">
                  <c:v>231.99950000000001</c:v>
                </c:pt>
                <c:pt idx="4417">
                  <c:v>231.99950000000001</c:v>
                </c:pt>
                <c:pt idx="4418">
                  <c:v>231.99950000000001</c:v>
                </c:pt>
                <c:pt idx="4419">
                  <c:v>231.99950000000001</c:v>
                </c:pt>
                <c:pt idx="4420">
                  <c:v>231.99950000000001</c:v>
                </c:pt>
                <c:pt idx="4421">
                  <c:v>231.99950000000001</c:v>
                </c:pt>
                <c:pt idx="4422">
                  <c:v>231.99950000000001</c:v>
                </c:pt>
                <c:pt idx="4423">
                  <c:v>231.99950000000001</c:v>
                </c:pt>
                <c:pt idx="4424">
                  <c:v>231.99950000000001</c:v>
                </c:pt>
                <c:pt idx="4425">
                  <c:v>231.99950000000001</c:v>
                </c:pt>
                <c:pt idx="4426">
                  <c:v>231.99950000000001</c:v>
                </c:pt>
                <c:pt idx="4427">
                  <c:v>231.99950000000001</c:v>
                </c:pt>
                <c:pt idx="4428">
                  <c:v>231.99950000000001</c:v>
                </c:pt>
                <c:pt idx="4429">
                  <c:v>231.99950000000001</c:v>
                </c:pt>
                <c:pt idx="4430">
                  <c:v>231.99950000000001</c:v>
                </c:pt>
                <c:pt idx="4431">
                  <c:v>231.99950000000001</c:v>
                </c:pt>
                <c:pt idx="4432">
                  <c:v>231.99950000000001</c:v>
                </c:pt>
                <c:pt idx="4433">
                  <c:v>231.99950000000001</c:v>
                </c:pt>
                <c:pt idx="4434">
                  <c:v>231.99950000000001</c:v>
                </c:pt>
                <c:pt idx="4435">
                  <c:v>231.99950000000001</c:v>
                </c:pt>
                <c:pt idx="4436">
                  <c:v>231.99950000000001</c:v>
                </c:pt>
                <c:pt idx="4437">
                  <c:v>231.99950000000001</c:v>
                </c:pt>
                <c:pt idx="4438">
                  <c:v>231.99950000000001</c:v>
                </c:pt>
                <c:pt idx="4439">
                  <c:v>231.99950000000001</c:v>
                </c:pt>
                <c:pt idx="4440">
                  <c:v>231.99950000000001</c:v>
                </c:pt>
                <c:pt idx="4441">
                  <c:v>231.99950000000001</c:v>
                </c:pt>
                <c:pt idx="4442">
                  <c:v>231.99950000000001</c:v>
                </c:pt>
                <c:pt idx="4443">
                  <c:v>231.99950000000001</c:v>
                </c:pt>
                <c:pt idx="4444">
                  <c:v>231.99950000000001</c:v>
                </c:pt>
                <c:pt idx="4445">
                  <c:v>231.99950000000001</c:v>
                </c:pt>
                <c:pt idx="4446">
                  <c:v>231.99950000000001</c:v>
                </c:pt>
                <c:pt idx="4447">
                  <c:v>231.99950000000001</c:v>
                </c:pt>
                <c:pt idx="4448">
                  <c:v>231.99950000000001</c:v>
                </c:pt>
                <c:pt idx="4449">
                  <c:v>231.99950000000001</c:v>
                </c:pt>
                <c:pt idx="4450">
                  <c:v>231.99950000000001</c:v>
                </c:pt>
                <c:pt idx="4451">
                  <c:v>231.99950000000001</c:v>
                </c:pt>
                <c:pt idx="4452">
                  <c:v>231.99950000000001</c:v>
                </c:pt>
                <c:pt idx="4453">
                  <c:v>231.99950000000001</c:v>
                </c:pt>
                <c:pt idx="4454">
                  <c:v>231.99950000000001</c:v>
                </c:pt>
                <c:pt idx="4455">
                  <c:v>231.99950000000001</c:v>
                </c:pt>
                <c:pt idx="4456">
                  <c:v>231.99950000000001</c:v>
                </c:pt>
                <c:pt idx="4457">
                  <c:v>231.99950000000001</c:v>
                </c:pt>
                <c:pt idx="4458">
                  <c:v>231.99950000000001</c:v>
                </c:pt>
                <c:pt idx="4459">
                  <c:v>231.99950000000001</c:v>
                </c:pt>
                <c:pt idx="4460">
                  <c:v>231.99950000000001</c:v>
                </c:pt>
                <c:pt idx="4461">
                  <c:v>231.99950000000001</c:v>
                </c:pt>
                <c:pt idx="4462">
                  <c:v>231.99950000000001</c:v>
                </c:pt>
                <c:pt idx="4463">
                  <c:v>231.99950000000001</c:v>
                </c:pt>
                <c:pt idx="4464">
                  <c:v>231.99950000000001</c:v>
                </c:pt>
                <c:pt idx="4465">
                  <c:v>231.99950000000001</c:v>
                </c:pt>
                <c:pt idx="4466">
                  <c:v>231.99950000000001</c:v>
                </c:pt>
                <c:pt idx="4467">
                  <c:v>231.99950000000001</c:v>
                </c:pt>
                <c:pt idx="4468">
                  <c:v>231.99950000000001</c:v>
                </c:pt>
                <c:pt idx="4469">
                  <c:v>231.99950000000001</c:v>
                </c:pt>
                <c:pt idx="4470">
                  <c:v>231.99950000000001</c:v>
                </c:pt>
                <c:pt idx="4471">
                  <c:v>231.99950000000001</c:v>
                </c:pt>
                <c:pt idx="4472">
                  <c:v>231.99950000000001</c:v>
                </c:pt>
                <c:pt idx="4473">
                  <c:v>231.99950000000001</c:v>
                </c:pt>
                <c:pt idx="4474">
                  <c:v>231.99950000000001</c:v>
                </c:pt>
                <c:pt idx="4475">
                  <c:v>231.99950000000001</c:v>
                </c:pt>
                <c:pt idx="4476">
                  <c:v>231.99950000000001</c:v>
                </c:pt>
                <c:pt idx="4477">
                  <c:v>231.99950000000001</c:v>
                </c:pt>
                <c:pt idx="4478">
                  <c:v>231.99950000000001</c:v>
                </c:pt>
                <c:pt idx="4479">
                  <c:v>231.99950000000001</c:v>
                </c:pt>
                <c:pt idx="4480">
                  <c:v>231.99950000000001</c:v>
                </c:pt>
                <c:pt idx="4481">
                  <c:v>231.99950000000001</c:v>
                </c:pt>
                <c:pt idx="4482">
                  <c:v>231.99950000000001</c:v>
                </c:pt>
                <c:pt idx="4483">
                  <c:v>231.99950000000001</c:v>
                </c:pt>
                <c:pt idx="4484">
                  <c:v>231.99950000000001</c:v>
                </c:pt>
                <c:pt idx="4485">
                  <c:v>231.99950000000001</c:v>
                </c:pt>
                <c:pt idx="4486">
                  <c:v>231.99950000000001</c:v>
                </c:pt>
                <c:pt idx="4487">
                  <c:v>231.99950000000001</c:v>
                </c:pt>
                <c:pt idx="4488">
                  <c:v>231.99950000000001</c:v>
                </c:pt>
                <c:pt idx="4489">
                  <c:v>231.99950000000001</c:v>
                </c:pt>
                <c:pt idx="4490">
                  <c:v>231.99950000000001</c:v>
                </c:pt>
                <c:pt idx="4491">
                  <c:v>231.99950000000001</c:v>
                </c:pt>
                <c:pt idx="4492">
                  <c:v>231.99950000000001</c:v>
                </c:pt>
                <c:pt idx="4493">
                  <c:v>231.99950000000001</c:v>
                </c:pt>
                <c:pt idx="4494">
                  <c:v>231.99950000000001</c:v>
                </c:pt>
                <c:pt idx="4495">
                  <c:v>231.99950000000001</c:v>
                </c:pt>
                <c:pt idx="4496">
                  <c:v>231.99950000000001</c:v>
                </c:pt>
                <c:pt idx="4497">
                  <c:v>231.99950000000001</c:v>
                </c:pt>
                <c:pt idx="4498">
                  <c:v>231.99950000000001</c:v>
                </c:pt>
                <c:pt idx="4499">
                  <c:v>231.99950000000001</c:v>
                </c:pt>
                <c:pt idx="4500">
                  <c:v>231.99950000000001</c:v>
                </c:pt>
                <c:pt idx="4501">
                  <c:v>231.99950000000001</c:v>
                </c:pt>
                <c:pt idx="4502">
                  <c:v>231.99950000000001</c:v>
                </c:pt>
                <c:pt idx="4503">
                  <c:v>231.99950000000001</c:v>
                </c:pt>
                <c:pt idx="4504">
                  <c:v>231.99950000000001</c:v>
                </c:pt>
                <c:pt idx="4505">
                  <c:v>231.99950000000001</c:v>
                </c:pt>
                <c:pt idx="4506">
                  <c:v>231.99950000000001</c:v>
                </c:pt>
                <c:pt idx="4507">
                  <c:v>231.99950000000001</c:v>
                </c:pt>
                <c:pt idx="4508">
                  <c:v>231.99950000000001</c:v>
                </c:pt>
                <c:pt idx="4509">
                  <c:v>231.99950000000001</c:v>
                </c:pt>
                <c:pt idx="4510">
                  <c:v>231.99950000000001</c:v>
                </c:pt>
                <c:pt idx="4511">
                  <c:v>231.99950000000001</c:v>
                </c:pt>
                <c:pt idx="4512">
                  <c:v>231.99950000000001</c:v>
                </c:pt>
                <c:pt idx="4513">
                  <c:v>231.99950000000001</c:v>
                </c:pt>
                <c:pt idx="4514">
                  <c:v>231.99950000000001</c:v>
                </c:pt>
                <c:pt idx="4515">
                  <c:v>231.99950000000001</c:v>
                </c:pt>
                <c:pt idx="4516">
                  <c:v>231.99950000000001</c:v>
                </c:pt>
                <c:pt idx="4517">
                  <c:v>231.99950000000001</c:v>
                </c:pt>
                <c:pt idx="4518">
                  <c:v>231.99950000000001</c:v>
                </c:pt>
                <c:pt idx="4519">
                  <c:v>231.99950000000001</c:v>
                </c:pt>
                <c:pt idx="4520">
                  <c:v>231.99950000000001</c:v>
                </c:pt>
                <c:pt idx="4521">
                  <c:v>231.99950000000001</c:v>
                </c:pt>
                <c:pt idx="4522">
                  <c:v>231.99950000000001</c:v>
                </c:pt>
                <c:pt idx="4523">
                  <c:v>231.99950000000001</c:v>
                </c:pt>
                <c:pt idx="4524">
                  <c:v>231.99950000000001</c:v>
                </c:pt>
                <c:pt idx="4525">
                  <c:v>231.99950000000001</c:v>
                </c:pt>
                <c:pt idx="4526">
                  <c:v>231.99950000000001</c:v>
                </c:pt>
                <c:pt idx="4527">
                  <c:v>231.99950000000001</c:v>
                </c:pt>
                <c:pt idx="4528">
                  <c:v>231.99950000000001</c:v>
                </c:pt>
                <c:pt idx="4529">
                  <c:v>231.99950000000001</c:v>
                </c:pt>
                <c:pt idx="4530">
                  <c:v>231.99950000000001</c:v>
                </c:pt>
                <c:pt idx="4531">
                  <c:v>231.99950000000001</c:v>
                </c:pt>
                <c:pt idx="4532">
                  <c:v>231.99950000000001</c:v>
                </c:pt>
                <c:pt idx="4533">
                  <c:v>231.99950000000001</c:v>
                </c:pt>
                <c:pt idx="4534">
                  <c:v>231.99950000000001</c:v>
                </c:pt>
                <c:pt idx="4535">
                  <c:v>231.99950000000001</c:v>
                </c:pt>
                <c:pt idx="4536">
                  <c:v>231.99950000000001</c:v>
                </c:pt>
                <c:pt idx="4537">
                  <c:v>231.99950000000001</c:v>
                </c:pt>
                <c:pt idx="4538">
                  <c:v>231.99950000000001</c:v>
                </c:pt>
                <c:pt idx="4539">
                  <c:v>231.99950000000001</c:v>
                </c:pt>
                <c:pt idx="4540">
                  <c:v>231.99950000000001</c:v>
                </c:pt>
                <c:pt idx="4541">
                  <c:v>231.99950000000001</c:v>
                </c:pt>
                <c:pt idx="4542">
                  <c:v>231.99950000000001</c:v>
                </c:pt>
                <c:pt idx="4543">
                  <c:v>231.99950000000001</c:v>
                </c:pt>
                <c:pt idx="4544">
                  <c:v>231.99950000000001</c:v>
                </c:pt>
                <c:pt idx="4545">
                  <c:v>231.99950000000001</c:v>
                </c:pt>
                <c:pt idx="4546">
                  <c:v>231.99950000000001</c:v>
                </c:pt>
                <c:pt idx="4547">
                  <c:v>231.99950000000001</c:v>
                </c:pt>
                <c:pt idx="4548">
                  <c:v>231.99950000000001</c:v>
                </c:pt>
                <c:pt idx="4549">
                  <c:v>231.99950000000001</c:v>
                </c:pt>
                <c:pt idx="4550">
                  <c:v>231.99950000000001</c:v>
                </c:pt>
                <c:pt idx="4551">
                  <c:v>231.99950000000001</c:v>
                </c:pt>
                <c:pt idx="4552">
                  <c:v>231.99950000000001</c:v>
                </c:pt>
                <c:pt idx="4553">
                  <c:v>231.99950000000001</c:v>
                </c:pt>
                <c:pt idx="4554">
                  <c:v>231.99950000000001</c:v>
                </c:pt>
                <c:pt idx="4555">
                  <c:v>231.99950000000001</c:v>
                </c:pt>
                <c:pt idx="4556">
                  <c:v>231.99950000000001</c:v>
                </c:pt>
                <c:pt idx="4557">
                  <c:v>231.99950000000001</c:v>
                </c:pt>
                <c:pt idx="4558">
                  <c:v>231.99950000000001</c:v>
                </c:pt>
                <c:pt idx="4559">
                  <c:v>231.99950000000001</c:v>
                </c:pt>
                <c:pt idx="4560">
                  <c:v>231.99950000000001</c:v>
                </c:pt>
                <c:pt idx="4561">
                  <c:v>231.99950000000001</c:v>
                </c:pt>
                <c:pt idx="4562">
                  <c:v>231.99950000000001</c:v>
                </c:pt>
                <c:pt idx="4563">
                  <c:v>231.99950000000001</c:v>
                </c:pt>
                <c:pt idx="4564">
                  <c:v>231.99950000000001</c:v>
                </c:pt>
                <c:pt idx="4565">
                  <c:v>231.99950000000001</c:v>
                </c:pt>
                <c:pt idx="4566">
                  <c:v>231.99950000000001</c:v>
                </c:pt>
                <c:pt idx="4567">
                  <c:v>231.99950000000001</c:v>
                </c:pt>
                <c:pt idx="4568">
                  <c:v>231.99950000000001</c:v>
                </c:pt>
                <c:pt idx="4569">
                  <c:v>231.99950000000001</c:v>
                </c:pt>
                <c:pt idx="4570">
                  <c:v>231.99950000000001</c:v>
                </c:pt>
                <c:pt idx="4571">
                  <c:v>231.99950000000001</c:v>
                </c:pt>
                <c:pt idx="4572">
                  <c:v>231.99950000000001</c:v>
                </c:pt>
                <c:pt idx="4573">
                  <c:v>231.99950000000001</c:v>
                </c:pt>
                <c:pt idx="4574">
                  <c:v>231.99950000000001</c:v>
                </c:pt>
                <c:pt idx="4575">
                  <c:v>231.99950000000001</c:v>
                </c:pt>
                <c:pt idx="4576">
                  <c:v>231.99950000000001</c:v>
                </c:pt>
                <c:pt idx="4577">
                  <c:v>231.99950000000001</c:v>
                </c:pt>
                <c:pt idx="4578">
                  <c:v>231.99950000000001</c:v>
                </c:pt>
                <c:pt idx="4579">
                  <c:v>231.99950000000001</c:v>
                </c:pt>
                <c:pt idx="4580">
                  <c:v>231.99950000000001</c:v>
                </c:pt>
                <c:pt idx="4581">
                  <c:v>231.99950000000001</c:v>
                </c:pt>
                <c:pt idx="4582">
                  <c:v>231.99950000000001</c:v>
                </c:pt>
                <c:pt idx="4583">
                  <c:v>231.99950000000001</c:v>
                </c:pt>
                <c:pt idx="4584">
                  <c:v>231.99950000000001</c:v>
                </c:pt>
                <c:pt idx="4585">
                  <c:v>231.99950000000001</c:v>
                </c:pt>
                <c:pt idx="4586">
                  <c:v>231.99950000000001</c:v>
                </c:pt>
                <c:pt idx="4587">
                  <c:v>231.99950000000001</c:v>
                </c:pt>
                <c:pt idx="4588">
                  <c:v>231.99950000000001</c:v>
                </c:pt>
                <c:pt idx="4589">
                  <c:v>231.99950000000001</c:v>
                </c:pt>
                <c:pt idx="4590">
                  <c:v>231.99950000000001</c:v>
                </c:pt>
                <c:pt idx="4591">
                  <c:v>231.99950000000001</c:v>
                </c:pt>
                <c:pt idx="4592">
                  <c:v>231.99950000000001</c:v>
                </c:pt>
                <c:pt idx="4593">
                  <c:v>231.99950000000001</c:v>
                </c:pt>
                <c:pt idx="4594">
                  <c:v>231.99950000000001</c:v>
                </c:pt>
                <c:pt idx="4595">
                  <c:v>231.99950000000001</c:v>
                </c:pt>
                <c:pt idx="4596">
                  <c:v>231.99950000000001</c:v>
                </c:pt>
                <c:pt idx="4597">
                  <c:v>231.99950000000001</c:v>
                </c:pt>
                <c:pt idx="4598">
                  <c:v>231.99950000000001</c:v>
                </c:pt>
                <c:pt idx="4599">
                  <c:v>231.99950000000001</c:v>
                </c:pt>
                <c:pt idx="4600">
                  <c:v>231.99950000000001</c:v>
                </c:pt>
                <c:pt idx="4601">
                  <c:v>231.99950000000001</c:v>
                </c:pt>
                <c:pt idx="4602">
                  <c:v>231.99950000000001</c:v>
                </c:pt>
                <c:pt idx="4603">
                  <c:v>231.99950000000001</c:v>
                </c:pt>
                <c:pt idx="4604">
                  <c:v>231.99950000000001</c:v>
                </c:pt>
                <c:pt idx="4605">
                  <c:v>231.99950000000001</c:v>
                </c:pt>
                <c:pt idx="4606">
                  <c:v>231.99950000000001</c:v>
                </c:pt>
                <c:pt idx="4607">
                  <c:v>231.99950000000001</c:v>
                </c:pt>
                <c:pt idx="4608">
                  <c:v>231.99950000000001</c:v>
                </c:pt>
                <c:pt idx="4609">
                  <c:v>231.99950000000001</c:v>
                </c:pt>
                <c:pt idx="4610">
                  <c:v>231.99950000000001</c:v>
                </c:pt>
                <c:pt idx="4611">
                  <c:v>231.99950000000001</c:v>
                </c:pt>
                <c:pt idx="4612">
                  <c:v>231.99950000000001</c:v>
                </c:pt>
                <c:pt idx="4613">
                  <c:v>231.99950000000001</c:v>
                </c:pt>
                <c:pt idx="4614">
                  <c:v>231.99950000000001</c:v>
                </c:pt>
                <c:pt idx="4615">
                  <c:v>231.99950000000001</c:v>
                </c:pt>
                <c:pt idx="4616">
                  <c:v>231.99950000000001</c:v>
                </c:pt>
                <c:pt idx="4617">
                  <c:v>231.99950000000001</c:v>
                </c:pt>
                <c:pt idx="4618">
                  <c:v>231.99950000000001</c:v>
                </c:pt>
                <c:pt idx="4619">
                  <c:v>231.99950000000001</c:v>
                </c:pt>
                <c:pt idx="4620">
                  <c:v>231.99950000000001</c:v>
                </c:pt>
                <c:pt idx="4621">
                  <c:v>231.99950000000001</c:v>
                </c:pt>
                <c:pt idx="4622">
                  <c:v>231.99950000000001</c:v>
                </c:pt>
                <c:pt idx="4623">
                  <c:v>231.99950000000001</c:v>
                </c:pt>
                <c:pt idx="4624">
                  <c:v>231.99950000000001</c:v>
                </c:pt>
                <c:pt idx="4625">
                  <c:v>231.99950000000001</c:v>
                </c:pt>
                <c:pt idx="4626">
                  <c:v>231.99950000000001</c:v>
                </c:pt>
                <c:pt idx="4627">
                  <c:v>231.99950000000001</c:v>
                </c:pt>
                <c:pt idx="4628">
                  <c:v>231.99950000000001</c:v>
                </c:pt>
                <c:pt idx="4629">
                  <c:v>231.99950000000001</c:v>
                </c:pt>
                <c:pt idx="4630">
                  <c:v>231.99950000000001</c:v>
                </c:pt>
                <c:pt idx="4631">
                  <c:v>231.99950000000001</c:v>
                </c:pt>
                <c:pt idx="4632">
                  <c:v>231.99950000000001</c:v>
                </c:pt>
                <c:pt idx="4633">
                  <c:v>231.99950000000001</c:v>
                </c:pt>
                <c:pt idx="4634">
                  <c:v>231.99950000000001</c:v>
                </c:pt>
                <c:pt idx="4635">
                  <c:v>231.99950000000001</c:v>
                </c:pt>
                <c:pt idx="4636">
                  <c:v>231.99950000000001</c:v>
                </c:pt>
                <c:pt idx="4637">
                  <c:v>231.99950000000001</c:v>
                </c:pt>
                <c:pt idx="4638">
                  <c:v>231.99950000000001</c:v>
                </c:pt>
                <c:pt idx="4639">
                  <c:v>231.99950000000001</c:v>
                </c:pt>
                <c:pt idx="4640">
                  <c:v>231.99950000000001</c:v>
                </c:pt>
                <c:pt idx="4641">
                  <c:v>231.99950000000001</c:v>
                </c:pt>
                <c:pt idx="4642">
                  <c:v>231.99950000000001</c:v>
                </c:pt>
                <c:pt idx="4643">
                  <c:v>231.99950000000001</c:v>
                </c:pt>
                <c:pt idx="4644">
                  <c:v>231.99950000000001</c:v>
                </c:pt>
                <c:pt idx="4645">
                  <c:v>231.99950000000001</c:v>
                </c:pt>
                <c:pt idx="4646">
                  <c:v>231.99950000000001</c:v>
                </c:pt>
                <c:pt idx="4647">
                  <c:v>231.99950000000001</c:v>
                </c:pt>
                <c:pt idx="4648">
                  <c:v>231.99950000000001</c:v>
                </c:pt>
                <c:pt idx="4649">
                  <c:v>231.99950000000001</c:v>
                </c:pt>
                <c:pt idx="4650">
                  <c:v>231.99950000000001</c:v>
                </c:pt>
                <c:pt idx="4651">
                  <c:v>231.99950000000001</c:v>
                </c:pt>
                <c:pt idx="4652">
                  <c:v>231.99950000000001</c:v>
                </c:pt>
                <c:pt idx="4653">
                  <c:v>231.99950000000001</c:v>
                </c:pt>
                <c:pt idx="4654">
                  <c:v>231.99950000000001</c:v>
                </c:pt>
                <c:pt idx="4655">
                  <c:v>231.99950000000001</c:v>
                </c:pt>
                <c:pt idx="4656">
                  <c:v>231.99950000000001</c:v>
                </c:pt>
                <c:pt idx="4657">
                  <c:v>231.99950000000001</c:v>
                </c:pt>
                <c:pt idx="4658">
                  <c:v>231.99950000000001</c:v>
                </c:pt>
                <c:pt idx="4659">
                  <c:v>231.99950000000001</c:v>
                </c:pt>
                <c:pt idx="4660">
                  <c:v>231.99950000000001</c:v>
                </c:pt>
                <c:pt idx="4661">
                  <c:v>231.99950000000001</c:v>
                </c:pt>
                <c:pt idx="4662">
                  <c:v>231.99950000000001</c:v>
                </c:pt>
                <c:pt idx="4663">
                  <c:v>231.99950000000001</c:v>
                </c:pt>
                <c:pt idx="4664">
                  <c:v>231.99950000000001</c:v>
                </c:pt>
                <c:pt idx="4665">
                  <c:v>231.99950000000001</c:v>
                </c:pt>
                <c:pt idx="4666">
                  <c:v>231.99950000000001</c:v>
                </c:pt>
                <c:pt idx="4667">
                  <c:v>231.99950000000001</c:v>
                </c:pt>
                <c:pt idx="4668">
                  <c:v>231.99950000000001</c:v>
                </c:pt>
                <c:pt idx="4669">
                  <c:v>231.99950000000001</c:v>
                </c:pt>
                <c:pt idx="4670">
                  <c:v>231.99950000000001</c:v>
                </c:pt>
                <c:pt idx="4671">
                  <c:v>231.99950000000001</c:v>
                </c:pt>
                <c:pt idx="4672">
                  <c:v>231.99950000000001</c:v>
                </c:pt>
                <c:pt idx="4673">
                  <c:v>231.99950000000001</c:v>
                </c:pt>
                <c:pt idx="4674">
                  <c:v>231.99950000000001</c:v>
                </c:pt>
                <c:pt idx="4675">
                  <c:v>231.99950000000001</c:v>
                </c:pt>
                <c:pt idx="4676">
                  <c:v>231.99950000000001</c:v>
                </c:pt>
                <c:pt idx="4677">
                  <c:v>231.99950000000001</c:v>
                </c:pt>
                <c:pt idx="4678">
                  <c:v>231.99950000000001</c:v>
                </c:pt>
                <c:pt idx="4679">
                  <c:v>231.99950000000001</c:v>
                </c:pt>
                <c:pt idx="4680">
                  <c:v>231.99950000000001</c:v>
                </c:pt>
                <c:pt idx="4681">
                  <c:v>231.99950000000001</c:v>
                </c:pt>
                <c:pt idx="4682">
                  <c:v>231.99950000000001</c:v>
                </c:pt>
                <c:pt idx="4683">
                  <c:v>231.99950000000001</c:v>
                </c:pt>
                <c:pt idx="4684">
                  <c:v>231.99950000000001</c:v>
                </c:pt>
                <c:pt idx="4685">
                  <c:v>231.99950000000001</c:v>
                </c:pt>
                <c:pt idx="4686">
                  <c:v>231.99950000000001</c:v>
                </c:pt>
                <c:pt idx="4687">
                  <c:v>231.99950000000001</c:v>
                </c:pt>
                <c:pt idx="4688">
                  <c:v>231.99950000000001</c:v>
                </c:pt>
                <c:pt idx="4689">
                  <c:v>231.99950000000001</c:v>
                </c:pt>
                <c:pt idx="4690">
                  <c:v>231.99950000000001</c:v>
                </c:pt>
                <c:pt idx="4691">
                  <c:v>231.99950000000001</c:v>
                </c:pt>
                <c:pt idx="4692">
                  <c:v>231.99950000000001</c:v>
                </c:pt>
                <c:pt idx="4693">
                  <c:v>231.99950000000001</c:v>
                </c:pt>
                <c:pt idx="4694">
                  <c:v>231.99950000000001</c:v>
                </c:pt>
                <c:pt idx="4695">
                  <c:v>231.99950000000001</c:v>
                </c:pt>
                <c:pt idx="4696">
                  <c:v>231.99950000000001</c:v>
                </c:pt>
                <c:pt idx="4697">
                  <c:v>231.99950000000001</c:v>
                </c:pt>
                <c:pt idx="4698">
                  <c:v>231.99950000000001</c:v>
                </c:pt>
                <c:pt idx="4699">
                  <c:v>231.99950000000001</c:v>
                </c:pt>
                <c:pt idx="4700">
                  <c:v>231.99950000000001</c:v>
                </c:pt>
                <c:pt idx="4701">
                  <c:v>231.99950000000001</c:v>
                </c:pt>
                <c:pt idx="4702">
                  <c:v>231.99950000000001</c:v>
                </c:pt>
                <c:pt idx="4703">
                  <c:v>231.99950000000001</c:v>
                </c:pt>
                <c:pt idx="4704">
                  <c:v>231.99950000000001</c:v>
                </c:pt>
                <c:pt idx="4705">
                  <c:v>231.99950000000001</c:v>
                </c:pt>
                <c:pt idx="4706">
                  <c:v>231.99950000000001</c:v>
                </c:pt>
                <c:pt idx="4707">
                  <c:v>231.99950000000001</c:v>
                </c:pt>
                <c:pt idx="4708">
                  <c:v>231.99950000000001</c:v>
                </c:pt>
                <c:pt idx="4709">
                  <c:v>231.99950000000001</c:v>
                </c:pt>
                <c:pt idx="4710">
                  <c:v>231.99950000000001</c:v>
                </c:pt>
                <c:pt idx="4711">
                  <c:v>231.99950000000001</c:v>
                </c:pt>
                <c:pt idx="4712">
                  <c:v>231.99950000000001</c:v>
                </c:pt>
                <c:pt idx="4713">
                  <c:v>231.99950000000001</c:v>
                </c:pt>
                <c:pt idx="4714">
                  <c:v>231.99950000000001</c:v>
                </c:pt>
                <c:pt idx="4715">
                  <c:v>231.99950000000001</c:v>
                </c:pt>
                <c:pt idx="4716">
                  <c:v>231.99950000000001</c:v>
                </c:pt>
                <c:pt idx="4717">
                  <c:v>231.99950000000001</c:v>
                </c:pt>
                <c:pt idx="4718">
                  <c:v>231.99950000000001</c:v>
                </c:pt>
                <c:pt idx="4719">
                  <c:v>231.99950000000001</c:v>
                </c:pt>
                <c:pt idx="4720">
                  <c:v>231.99950000000001</c:v>
                </c:pt>
                <c:pt idx="4721">
                  <c:v>231.99950000000001</c:v>
                </c:pt>
                <c:pt idx="4722">
                  <c:v>231.99950000000001</c:v>
                </c:pt>
                <c:pt idx="4723">
                  <c:v>231.99950000000001</c:v>
                </c:pt>
                <c:pt idx="4724">
                  <c:v>231.99950000000001</c:v>
                </c:pt>
                <c:pt idx="4725">
                  <c:v>231.99950000000001</c:v>
                </c:pt>
                <c:pt idx="4726">
                  <c:v>231.99950000000001</c:v>
                </c:pt>
                <c:pt idx="4727">
                  <c:v>231.99950000000001</c:v>
                </c:pt>
                <c:pt idx="4728">
                  <c:v>231.99950000000001</c:v>
                </c:pt>
                <c:pt idx="4729">
                  <c:v>231.99950000000001</c:v>
                </c:pt>
                <c:pt idx="4730">
                  <c:v>231.99950000000001</c:v>
                </c:pt>
                <c:pt idx="4731">
                  <c:v>231.99950000000001</c:v>
                </c:pt>
                <c:pt idx="4732">
                  <c:v>231.99950000000001</c:v>
                </c:pt>
                <c:pt idx="4733">
                  <c:v>231.99950000000001</c:v>
                </c:pt>
                <c:pt idx="4734">
                  <c:v>231.99950000000001</c:v>
                </c:pt>
                <c:pt idx="4735">
                  <c:v>231.99950000000001</c:v>
                </c:pt>
                <c:pt idx="4736">
                  <c:v>231.99950000000001</c:v>
                </c:pt>
                <c:pt idx="4737">
                  <c:v>231.99950000000001</c:v>
                </c:pt>
                <c:pt idx="4738">
                  <c:v>231.99950000000001</c:v>
                </c:pt>
                <c:pt idx="4739">
                  <c:v>231.99950000000001</c:v>
                </c:pt>
                <c:pt idx="4740">
                  <c:v>231.99950000000001</c:v>
                </c:pt>
                <c:pt idx="4741">
                  <c:v>231.99950000000001</c:v>
                </c:pt>
                <c:pt idx="4742">
                  <c:v>231.99950000000001</c:v>
                </c:pt>
                <c:pt idx="4743">
                  <c:v>231.99950000000001</c:v>
                </c:pt>
                <c:pt idx="4744">
                  <c:v>231.99950000000001</c:v>
                </c:pt>
                <c:pt idx="4745">
                  <c:v>231.99950000000001</c:v>
                </c:pt>
                <c:pt idx="4746">
                  <c:v>231.99950000000001</c:v>
                </c:pt>
                <c:pt idx="4747">
                  <c:v>231.99950000000001</c:v>
                </c:pt>
                <c:pt idx="4748">
                  <c:v>231.99950000000001</c:v>
                </c:pt>
                <c:pt idx="4749">
                  <c:v>231.99950000000001</c:v>
                </c:pt>
                <c:pt idx="4750">
                  <c:v>231.99950000000001</c:v>
                </c:pt>
                <c:pt idx="4751">
                  <c:v>231.99950000000001</c:v>
                </c:pt>
                <c:pt idx="4752">
                  <c:v>231.99950000000001</c:v>
                </c:pt>
                <c:pt idx="4753">
                  <c:v>231.99950000000001</c:v>
                </c:pt>
                <c:pt idx="4754">
                  <c:v>231.99950000000001</c:v>
                </c:pt>
                <c:pt idx="4755">
                  <c:v>231.99950000000001</c:v>
                </c:pt>
                <c:pt idx="4756">
                  <c:v>231.99950000000001</c:v>
                </c:pt>
                <c:pt idx="4757">
                  <c:v>231.99950000000001</c:v>
                </c:pt>
                <c:pt idx="4758">
                  <c:v>231.99950000000001</c:v>
                </c:pt>
                <c:pt idx="4759">
                  <c:v>231.99950000000001</c:v>
                </c:pt>
                <c:pt idx="4760">
                  <c:v>231.99950000000001</c:v>
                </c:pt>
                <c:pt idx="4761">
                  <c:v>231.99950000000001</c:v>
                </c:pt>
                <c:pt idx="4762">
                  <c:v>231.99950000000001</c:v>
                </c:pt>
                <c:pt idx="4763">
                  <c:v>231.99950000000001</c:v>
                </c:pt>
                <c:pt idx="4764">
                  <c:v>231.99950000000001</c:v>
                </c:pt>
                <c:pt idx="4765">
                  <c:v>231.99950000000001</c:v>
                </c:pt>
                <c:pt idx="4766">
                  <c:v>231.99950000000001</c:v>
                </c:pt>
                <c:pt idx="4767">
                  <c:v>231.99950000000001</c:v>
                </c:pt>
                <c:pt idx="4768">
                  <c:v>231.99950000000001</c:v>
                </c:pt>
                <c:pt idx="4769">
                  <c:v>231.99950000000001</c:v>
                </c:pt>
                <c:pt idx="4770">
                  <c:v>231.99950000000001</c:v>
                </c:pt>
                <c:pt idx="4771">
                  <c:v>231.99950000000001</c:v>
                </c:pt>
                <c:pt idx="4772">
                  <c:v>231.99950000000001</c:v>
                </c:pt>
                <c:pt idx="4773">
                  <c:v>231.99950000000001</c:v>
                </c:pt>
                <c:pt idx="4774">
                  <c:v>231.99950000000001</c:v>
                </c:pt>
                <c:pt idx="4775">
                  <c:v>231.99950000000001</c:v>
                </c:pt>
                <c:pt idx="4776">
                  <c:v>231.99950000000001</c:v>
                </c:pt>
                <c:pt idx="4777">
                  <c:v>231.99950000000001</c:v>
                </c:pt>
                <c:pt idx="4778">
                  <c:v>231.99950000000001</c:v>
                </c:pt>
                <c:pt idx="4779">
                  <c:v>231.99950000000001</c:v>
                </c:pt>
                <c:pt idx="4780">
                  <c:v>231.99950000000001</c:v>
                </c:pt>
                <c:pt idx="4781">
                  <c:v>231.99950000000001</c:v>
                </c:pt>
                <c:pt idx="4782">
                  <c:v>231.99950000000001</c:v>
                </c:pt>
                <c:pt idx="4783">
                  <c:v>231.99950000000001</c:v>
                </c:pt>
                <c:pt idx="4784">
                  <c:v>231.99950000000001</c:v>
                </c:pt>
                <c:pt idx="4785">
                  <c:v>231.99950000000001</c:v>
                </c:pt>
                <c:pt idx="4786">
                  <c:v>231.99950000000001</c:v>
                </c:pt>
                <c:pt idx="4787">
                  <c:v>231.99950000000001</c:v>
                </c:pt>
                <c:pt idx="4788">
                  <c:v>231.99950000000001</c:v>
                </c:pt>
                <c:pt idx="4789">
                  <c:v>231.99950000000001</c:v>
                </c:pt>
                <c:pt idx="4790">
                  <c:v>231.99950000000001</c:v>
                </c:pt>
                <c:pt idx="4791">
                  <c:v>231.99950000000001</c:v>
                </c:pt>
                <c:pt idx="4792">
                  <c:v>231.99950000000001</c:v>
                </c:pt>
                <c:pt idx="4793">
                  <c:v>231.99950000000001</c:v>
                </c:pt>
                <c:pt idx="4794">
                  <c:v>231.99950000000001</c:v>
                </c:pt>
                <c:pt idx="4795">
                  <c:v>231.99950000000001</c:v>
                </c:pt>
                <c:pt idx="4796">
                  <c:v>231.99950000000001</c:v>
                </c:pt>
                <c:pt idx="4797">
                  <c:v>231.99950000000001</c:v>
                </c:pt>
                <c:pt idx="4798">
                  <c:v>231.99950000000001</c:v>
                </c:pt>
                <c:pt idx="4799">
                  <c:v>231.99950000000001</c:v>
                </c:pt>
                <c:pt idx="4800">
                  <c:v>231.99950000000001</c:v>
                </c:pt>
                <c:pt idx="4801">
                  <c:v>231.99950000000001</c:v>
                </c:pt>
                <c:pt idx="4802">
                  <c:v>231.99950000000001</c:v>
                </c:pt>
                <c:pt idx="4803">
                  <c:v>231.99950000000001</c:v>
                </c:pt>
                <c:pt idx="4804">
                  <c:v>231.99950000000001</c:v>
                </c:pt>
                <c:pt idx="4805">
                  <c:v>231.99950000000001</c:v>
                </c:pt>
                <c:pt idx="4806">
                  <c:v>231.99950000000001</c:v>
                </c:pt>
                <c:pt idx="4807">
                  <c:v>231.99950000000001</c:v>
                </c:pt>
                <c:pt idx="4808">
                  <c:v>231.99950000000001</c:v>
                </c:pt>
                <c:pt idx="4809">
                  <c:v>231.99950000000001</c:v>
                </c:pt>
                <c:pt idx="4810">
                  <c:v>231.99950000000001</c:v>
                </c:pt>
                <c:pt idx="4811">
                  <c:v>231.99950000000001</c:v>
                </c:pt>
                <c:pt idx="4812">
                  <c:v>231.99950000000001</c:v>
                </c:pt>
                <c:pt idx="4813">
                  <c:v>231.99950000000001</c:v>
                </c:pt>
                <c:pt idx="4814">
                  <c:v>231.99950000000001</c:v>
                </c:pt>
                <c:pt idx="4815">
                  <c:v>231.99950000000001</c:v>
                </c:pt>
                <c:pt idx="4816">
                  <c:v>231.99950000000001</c:v>
                </c:pt>
                <c:pt idx="4817">
                  <c:v>231.99950000000001</c:v>
                </c:pt>
                <c:pt idx="4818">
                  <c:v>231.99950000000001</c:v>
                </c:pt>
                <c:pt idx="4819">
                  <c:v>231.99950000000001</c:v>
                </c:pt>
                <c:pt idx="4820">
                  <c:v>231.99950000000001</c:v>
                </c:pt>
                <c:pt idx="4821">
                  <c:v>231.99950000000001</c:v>
                </c:pt>
                <c:pt idx="4822">
                  <c:v>231.99950000000001</c:v>
                </c:pt>
                <c:pt idx="4823">
                  <c:v>231.99950000000001</c:v>
                </c:pt>
                <c:pt idx="4824">
                  <c:v>231.99950000000001</c:v>
                </c:pt>
                <c:pt idx="4825">
                  <c:v>231.99950000000001</c:v>
                </c:pt>
                <c:pt idx="4826">
                  <c:v>231.99950000000001</c:v>
                </c:pt>
                <c:pt idx="4827">
                  <c:v>231.99950000000001</c:v>
                </c:pt>
                <c:pt idx="4828">
                  <c:v>231.99950000000001</c:v>
                </c:pt>
                <c:pt idx="4829">
                  <c:v>231.99950000000001</c:v>
                </c:pt>
                <c:pt idx="4830">
                  <c:v>231.99950000000001</c:v>
                </c:pt>
                <c:pt idx="4831">
                  <c:v>231.99950000000001</c:v>
                </c:pt>
                <c:pt idx="4832">
                  <c:v>231.99950000000001</c:v>
                </c:pt>
                <c:pt idx="4833">
                  <c:v>231.99950000000001</c:v>
                </c:pt>
                <c:pt idx="4834">
                  <c:v>231.99950000000001</c:v>
                </c:pt>
                <c:pt idx="4835">
                  <c:v>231.99950000000001</c:v>
                </c:pt>
                <c:pt idx="4836">
                  <c:v>231.99950000000001</c:v>
                </c:pt>
                <c:pt idx="4837">
                  <c:v>231.99950000000001</c:v>
                </c:pt>
                <c:pt idx="4838">
                  <c:v>231.99950000000001</c:v>
                </c:pt>
                <c:pt idx="4839">
                  <c:v>231.99950000000001</c:v>
                </c:pt>
                <c:pt idx="4840">
                  <c:v>231.99950000000001</c:v>
                </c:pt>
                <c:pt idx="4841">
                  <c:v>231.99950000000001</c:v>
                </c:pt>
                <c:pt idx="4842">
                  <c:v>231.99950000000001</c:v>
                </c:pt>
                <c:pt idx="4843">
                  <c:v>231.99950000000001</c:v>
                </c:pt>
                <c:pt idx="4844">
                  <c:v>231.99950000000001</c:v>
                </c:pt>
                <c:pt idx="4845">
                  <c:v>231.99950000000001</c:v>
                </c:pt>
                <c:pt idx="4846">
                  <c:v>231.99950000000001</c:v>
                </c:pt>
                <c:pt idx="4847">
                  <c:v>231.99950000000001</c:v>
                </c:pt>
                <c:pt idx="4848">
                  <c:v>231.99950000000001</c:v>
                </c:pt>
                <c:pt idx="4849">
                  <c:v>231.99950000000001</c:v>
                </c:pt>
                <c:pt idx="4850">
                  <c:v>231.99950000000001</c:v>
                </c:pt>
                <c:pt idx="4851">
                  <c:v>231.99950000000001</c:v>
                </c:pt>
                <c:pt idx="4852">
                  <c:v>231.99950000000001</c:v>
                </c:pt>
                <c:pt idx="4853">
                  <c:v>231.99950000000001</c:v>
                </c:pt>
                <c:pt idx="4854">
                  <c:v>231.99950000000001</c:v>
                </c:pt>
                <c:pt idx="4855">
                  <c:v>231.99950000000001</c:v>
                </c:pt>
                <c:pt idx="4856">
                  <c:v>231.99950000000001</c:v>
                </c:pt>
                <c:pt idx="4857">
                  <c:v>231.99950000000001</c:v>
                </c:pt>
                <c:pt idx="4858">
                  <c:v>231.99950000000001</c:v>
                </c:pt>
                <c:pt idx="4859">
                  <c:v>231.99950000000001</c:v>
                </c:pt>
                <c:pt idx="4860">
                  <c:v>231.99950000000001</c:v>
                </c:pt>
                <c:pt idx="4861">
                  <c:v>231.99950000000001</c:v>
                </c:pt>
                <c:pt idx="4862">
                  <c:v>231.99950000000001</c:v>
                </c:pt>
                <c:pt idx="4863">
                  <c:v>231.99950000000001</c:v>
                </c:pt>
                <c:pt idx="4864">
                  <c:v>231.99950000000001</c:v>
                </c:pt>
                <c:pt idx="4865">
                  <c:v>231.99950000000001</c:v>
                </c:pt>
                <c:pt idx="4866">
                  <c:v>231.99950000000001</c:v>
                </c:pt>
                <c:pt idx="4867">
                  <c:v>231.99950000000001</c:v>
                </c:pt>
                <c:pt idx="4868">
                  <c:v>231.99950000000001</c:v>
                </c:pt>
                <c:pt idx="4869">
                  <c:v>231.99950000000001</c:v>
                </c:pt>
                <c:pt idx="4870">
                  <c:v>231.99950000000001</c:v>
                </c:pt>
                <c:pt idx="4871">
                  <c:v>231.99950000000001</c:v>
                </c:pt>
                <c:pt idx="4872">
                  <c:v>231.99950000000001</c:v>
                </c:pt>
                <c:pt idx="4873">
                  <c:v>231.99950000000001</c:v>
                </c:pt>
                <c:pt idx="4874">
                  <c:v>231.99950000000001</c:v>
                </c:pt>
                <c:pt idx="4875">
                  <c:v>231.99950000000001</c:v>
                </c:pt>
                <c:pt idx="4876">
                  <c:v>231.99950000000001</c:v>
                </c:pt>
                <c:pt idx="4877">
                  <c:v>231.99950000000001</c:v>
                </c:pt>
                <c:pt idx="4878">
                  <c:v>231.99950000000001</c:v>
                </c:pt>
                <c:pt idx="4879">
                  <c:v>231.99950000000001</c:v>
                </c:pt>
                <c:pt idx="4880">
                  <c:v>231.99950000000001</c:v>
                </c:pt>
                <c:pt idx="4881">
                  <c:v>231.99950000000001</c:v>
                </c:pt>
                <c:pt idx="4882">
                  <c:v>231.99950000000001</c:v>
                </c:pt>
                <c:pt idx="4883">
                  <c:v>231.99950000000001</c:v>
                </c:pt>
                <c:pt idx="4884">
                  <c:v>231.99950000000001</c:v>
                </c:pt>
                <c:pt idx="4885">
                  <c:v>231.99950000000001</c:v>
                </c:pt>
                <c:pt idx="4886">
                  <c:v>231.99950000000001</c:v>
                </c:pt>
                <c:pt idx="4887">
                  <c:v>231.99950000000001</c:v>
                </c:pt>
                <c:pt idx="4888">
                  <c:v>231.99950000000001</c:v>
                </c:pt>
                <c:pt idx="4889">
                  <c:v>231.99950000000001</c:v>
                </c:pt>
                <c:pt idx="4890">
                  <c:v>231.99950000000001</c:v>
                </c:pt>
                <c:pt idx="4891">
                  <c:v>231.99950000000001</c:v>
                </c:pt>
                <c:pt idx="4892">
                  <c:v>231.99950000000001</c:v>
                </c:pt>
                <c:pt idx="4893">
                  <c:v>231.99950000000001</c:v>
                </c:pt>
                <c:pt idx="4894">
                  <c:v>231.99950000000001</c:v>
                </c:pt>
                <c:pt idx="4895">
                  <c:v>231.99950000000001</c:v>
                </c:pt>
                <c:pt idx="4896">
                  <c:v>231.99950000000001</c:v>
                </c:pt>
                <c:pt idx="4897">
                  <c:v>231.99950000000001</c:v>
                </c:pt>
                <c:pt idx="4898">
                  <c:v>231.99950000000001</c:v>
                </c:pt>
                <c:pt idx="4899">
                  <c:v>231.99950000000001</c:v>
                </c:pt>
                <c:pt idx="4900">
                  <c:v>231.99950000000001</c:v>
                </c:pt>
                <c:pt idx="4901">
                  <c:v>231.99950000000001</c:v>
                </c:pt>
                <c:pt idx="4902">
                  <c:v>231.99950000000001</c:v>
                </c:pt>
                <c:pt idx="4903">
                  <c:v>231.99950000000001</c:v>
                </c:pt>
                <c:pt idx="4904">
                  <c:v>231.99950000000001</c:v>
                </c:pt>
                <c:pt idx="4905">
                  <c:v>231.99950000000001</c:v>
                </c:pt>
                <c:pt idx="4906">
                  <c:v>231.99950000000001</c:v>
                </c:pt>
                <c:pt idx="4907">
                  <c:v>231.99950000000001</c:v>
                </c:pt>
                <c:pt idx="4908">
                  <c:v>231.99950000000001</c:v>
                </c:pt>
                <c:pt idx="4909">
                  <c:v>231.99950000000001</c:v>
                </c:pt>
                <c:pt idx="4910">
                  <c:v>231.99950000000001</c:v>
                </c:pt>
                <c:pt idx="4911">
                  <c:v>231.99950000000001</c:v>
                </c:pt>
                <c:pt idx="4912">
                  <c:v>231.99950000000001</c:v>
                </c:pt>
                <c:pt idx="4913">
                  <c:v>231.99950000000001</c:v>
                </c:pt>
                <c:pt idx="4914">
                  <c:v>231.99950000000001</c:v>
                </c:pt>
                <c:pt idx="4915">
                  <c:v>231.99950000000001</c:v>
                </c:pt>
                <c:pt idx="4916">
                  <c:v>231.99950000000001</c:v>
                </c:pt>
                <c:pt idx="4917">
                  <c:v>231.99950000000001</c:v>
                </c:pt>
                <c:pt idx="4918">
                  <c:v>231.99950000000001</c:v>
                </c:pt>
                <c:pt idx="4919">
                  <c:v>231.99950000000001</c:v>
                </c:pt>
                <c:pt idx="4920">
                  <c:v>231.99950000000001</c:v>
                </c:pt>
                <c:pt idx="4921">
                  <c:v>231.99950000000001</c:v>
                </c:pt>
                <c:pt idx="4922">
                  <c:v>231.99950000000001</c:v>
                </c:pt>
                <c:pt idx="4923">
                  <c:v>231.99950000000001</c:v>
                </c:pt>
                <c:pt idx="4924">
                  <c:v>231.99950000000001</c:v>
                </c:pt>
                <c:pt idx="4925">
                  <c:v>231.99950000000001</c:v>
                </c:pt>
                <c:pt idx="4926">
                  <c:v>231.99950000000001</c:v>
                </c:pt>
                <c:pt idx="4927">
                  <c:v>231.99950000000001</c:v>
                </c:pt>
                <c:pt idx="4928">
                  <c:v>231.99950000000001</c:v>
                </c:pt>
                <c:pt idx="4929">
                  <c:v>231.99950000000001</c:v>
                </c:pt>
                <c:pt idx="4930">
                  <c:v>231.99950000000001</c:v>
                </c:pt>
                <c:pt idx="4931">
                  <c:v>231.99950000000001</c:v>
                </c:pt>
                <c:pt idx="4932">
                  <c:v>231.99950000000001</c:v>
                </c:pt>
                <c:pt idx="4933">
                  <c:v>231.99950000000001</c:v>
                </c:pt>
                <c:pt idx="4934">
                  <c:v>231.99950000000001</c:v>
                </c:pt>
                <c:pt idx="4935">
                  <c:v>231.99950000000001</c:v>
                </c:pt>
                <c:pt idx="4936">
                  <c:v>231.99950000000001</c:v>
                </c:pt>
                <c:pt idx="4937">
                  <c:v>231.99950000000001</c:v>
                </c:pt>
                <c:pt idx="4938">
                  <c:v>231.99950000000001</c:v>
                </c:pt>
                <c:pt idx="4939">
                  <c:v>231.99950000000001</c:v>
                </c:pt>
                <c:pt idx="4940">
                  <c:v>231.99950000000001</c:v>
                </c:pt>
                <c:pt idx="4941">
                  <c:v>231.99950000000001</c:v>
                </c:pt>
                <c:pt idx="4942">
                  <c:v>231.99950000000001</c:v>
                </c:pt>
                <c:pt idx="4943">
                  <c:v>231.99950000000001</c:v>
                </c:pt>
                <c:pt idx="4944">
                  <c:v>231.99950000000001</c:v>
                </c:pt>
                <c:pt idx="4945">
                  <c:v>231.99950000000001</c:v>
                </c:pt>
                <c:pt idx="4946">
                  <c:v>231.99950000000001</c:v>
                </c:pt>
                <c:pt idx="4947">
                  <c:v>231.99950000000001</c:v>
                </c:pt>
                <c:pt idx="4948">
                  <c:v>231.99950000000001</c:v>
                </c:pt>
                <c:pt idx="4949">
                  <c:v>231.99950000000001</c:v>
                </c:pt>
                <c:pt idx="4950">
                  <c:v>231.99950000000001</c:v>
                </c:pt>
                <c:pt idx="4951">
                  <c:v>231.99950000000001</c:v>
                </c:pt>
                <c:pt idx="4952">
                  <c:v>231.99950000000001</c:v>
                </c:pt>
                <c:pt idx="4953">
                  <c:v>231.99950000000001</c:v>
                </c:pt>
                <c:pt idx="4954">
                  <c:v>231.99950000000001</c:v>
                </c:pt>
                <c:pt idx="4955">
                  <c:v>231.99950000000001</c:v>
                </c:pt>
                <c:pt idx="4956">
                  <c:v>231.99950000000001</c:v>
                </c:pt>
                <c:pt idx="4957">
                  <c:v>231.99950000000001</c:v>
                </c:pt>
                <c:pt idx="4958">
                  <c:v>231.99950000000001</c:v>
                </c:pt>
                <c:pt idx="4959">
                  <c:v>231.99950000000001</c:v>
                </c:pt>
                <c:pt idx="4960">
                  <c:v>231.99950000000001</c:v>
                </c:pt>
                <c:pt idx="4961">
                  <c:v>231.99950000000001</c:v>
                </c:pt>
                <c:pt idx="4962">
                  <c:v>231.99950000000001</c:v>
                </c:pt>
                <c:pt idx="4963">
                  <c:v>231.99950000000001</c:v>
                </c:pt>
                <c:pt idx="4964">
                  <c:v>231.99950000000001</c:v>
                </c:pt>
                <c:pt idx="4965">
                  <c:v>231.99950000000001</c:v>
                </c:pt>
                <c:pt idx="4966">
                  <c:v>231.99950000000001</c:v>
                </c:pt>
                <c:pt idx="4967">
                  <c:v>231.99950000000001</c:v>
                </c:pt>
                <c:pt idx="4968">
                  <c:v>231.99950000000001</c:v>
                </c:pt>
                <c:pt idx="4969">
                  <c:v>231.99950000000001</c:v>
                </c:pt>
                <c:pt idx="4970">
                  <c:v>231.99950000000001</c:v>
                </c:pt>
                <c:pt idx="4971">
                  <c:v>231.99950000000001</c:v>
                </c:pt>
                <c:pt idx="4972">
                  <c:v>231.99950000000001</c:v>
                </c:pt>
                <c:pt idx="4973">
                  <c:v>231.99950000000001</c:v>
                </c:pt>
                <c:pt idx="4974">
                  <c:v>231.99950000000001</c:v>
                </c:pt>
                <c:pt idx="4975">
                  <c:v>231.99950000000001</c:v>
                </c:pt>
                <c:pt idx="4976">
                  <c:v>231.99950000000001</c:v>
                </c:pt>
                <c:pt idx="4977">
                  <c:v>231.99950000000001</c:v>
                </c:pt>
                <c:pt idx="4978">
                  <c:v>231.99950000000001</c:v>
                </c:pt>
                <c:pt idx="4979">
                  <c:v>231.99950000000001</c:v>
                </c:pt>
                <c:pt idx="4980">
                  <c:v>231.99950000000001</c:v>
                </c:pt>
                <c:pt idx="4981">
                  <c:v>231.99950000000001</c:v>
                </c:pt>
                <c:pt idx="4982">
                  <c:v>231.99950000000001</c:v>
                </c:pt>
                <c:pt idx="4983">
                  <c:v>231.99950000000001</c:v>
                </c:pt>
                <c:pt idx="4984">
                  <c:v>231.99950000000001</c:v>
                </c:pt>
                <c:pt idx="4985">
                  <c:v>231.99950000000001</c:v>
                </c:pt>
                <c:pt idx="4986">
                  <c:v>231.99950000000001</c:v>
                </c:pt>
                <c:pt idx="4987">
                  <c:v>231.99950000000001</c:v>
                </c:pt>
                <c:pt idx="4988">
                  <c:v>231.99950000000001</c:v>
                </c:pt>
                <c:pt idx="4989">
                  <c:v>231.99950000000001</c:v>
                </c:pt>
                <c:pt idx="4990">
                  <c:v>231.99950000000001</c:v>
                </c:pt>
                <c:pt idx="4991">
                  <c:v>231.99950000000001</c:v>
                </c:pt>
                <c:pt idx="4992">
                  <c:v>231.99950000000001</c:v>
                </c:pt>
                <c:pt idx="4993">
                  <c:v>231.99950000000001</c:v>
                </c:pt>
                <c:pt idx="4994">
                  <c:v>231.99950000000001</c:v>
                </c:pt>
                <c:pt idx="4995">
                  <c:v>231.99950000000001</c:v>
                </c:pt>
                <c:pt idx="4996">
                  <c:v>231.99950000000001</c:v>
                </c:pt>
                <c:pt idx="4997">
                  <c:v>231.99950000000001</c:v>
                </c:pt>
                <c:pt idx="4998">
                  <c:v>231.99950000000001</c:v>
                </c:pt>
                <c:pt idx="4999">
                  <c:v>231.99950000000001</c:v>
                </c:pt>
                <c:pt idx="5000">
                  <c:v>231.99950000000001</c:v>
                </c:pt>
                <c:pt idx="5001">
                  <c:v>231.99950000000001</c:v>
                </c:pt>
                <c:pt idx="5002">
                  <c:v>231.99950000000001</c:v>
                </c:pt>
                <c:pt idx="5003">
                  <c:v>231.99950000000001</c:v>
                </c:pt>
                <c:pt idx="5004">
                  <c:v>231.99950000000001</c:v>
                </c:pt>
                <c:pt idx="5005">
                  <c:v>231.99950000000001</c:v>
                </c:pt>
                <c:pt idx="5006">
                  <c:v>231.99950000000001</c:v>
                </c:pt>
                <c:pt idx="5007">
                  <c:v>231.99950000000001</c:v>
                </c:pt>
                <c:pt idx="5008">
                  <c:v>231.99950000000001</c:v>
                </c:pt>
                <c:pt idx="5009">
                  <c:v>231.99950000000001</c:v>
                </c:pt>
                <c:pt idx="5010">
                  <c:v>231.99950000000001</c:v>
                </c:pt>
                <c:pt idx="5011">
                  <c:v>231.99950000000001</c:v>
                </c:pt>
                <c:pt idx="5012">
                  <c:v>231.99950000000001</c:v>
                </c:pt>
                <c:pt idx="5013">
                  <c:v>231.99950000000001</c:v>
                </c:pt>
                <c:pt idx="5014">
                  <c:v>231.99950000000001</c:v>
                </c:pt>
                <c:pt idx="5015">
                  <c:v>231.99950000000001</c:v>
                </c:pt>
                <c:pt idx="5016">
                  <c:v>231.99950000000001</c:v>
                </c:pt>
                <c:pt idx="5017">
                  <c:v>231.99950000000001</c:v>
                </c:pt>
                <c:pt idx="5018">
                  <c:v>231.99950000000001</c:v>
                </c:pt>
                <c:pt idx="5019">
                  <c:v>231.99950000000001</c:v>
                </c:pt>
                <c:pt idx="5020">
                  <c:v>231.99950000000001</c:v>
                </c:pt>
                <c:pt idx="5021">
                  <c:v>231.99950000000001</c:v>
                </c:pt>
                <c:pt idx="5022">
                  <c:v>231.99950000000001</c:v>
                </c:pt>
                <c:pt idx="5023">
                  <c:v>231.99950000000001</c:v>
                </c:pt>
                <c:pt idx="5024">
                  <c:v>231.99950000000001</c:v>
                </c:pt>
                <c:pt idx="5025">
                  <c:v>231.99950000000001</c:v>
                </c:pt>
                <c:pt idx="5026">
                  <c:v>231.99950000000001</c:v>
                </c:pt>
                <c:pt idx="5027">
                  <c:v>231.99950000000001</c:v>
                </c:pt>
                <c:pt idx="5028">
                  <c:v>231.99950000000001</c:v>
                </c:pt>
                <c:pt idx="5029">
                  <c:v>231.99950000000001</c:v>
                </c:pt>
                <c:pt idx="5030">
                  <c:v>231.99950000000001</c:v>
                </c:pt>
                <c:pt idx="5031">
                  <c:v>231.99950000000001</c:v>
                </c:pt>
                <c:pt idx="5032">
                  <c:v>231.99950000000001</c:v>
                </c:pt>
                <c:pt idx="5033">
                  <c:v>231.99950000000001</c:v>
                </c:pt>
                <c:pt idx="5034">
                  <c:v>231.99950000000001</c:v>
                </c:pt>
                <c:pt idx="5035">
                  <c:v>231.99950000000001</c:v>
                </c:pt>
                <c:pt idx="5036">
                  <c:v>231.99950000000001</c:v>
                </c:pt>
                <c:pt idx="5037">
                  <c:v>231.99950000000001</c:v>
                </c:pt>
                <c:pt idx="5038">
                  <c:v>231.99950000000001</c:v>
                </c:pt>
                <c:pt idx="5039">
                  <c:v>231.99950000000001</c:v>
                </c:pt>
                <c:pt idx="5040">
                  <c:v>231.99950000000001</c:v>
                </c:pt>
                <c:pt idx="5041">
                  <c:v>231.99950000000001</c:v>
                </c:pt>
                <c:pt idx="5042">
                  <c:v>231.99950000000001</c:v>
                </c:pt>
                <c:pt idx="5043">
                  <c:v>231.99950000000001</c:v>
                </c:pt>
                <c:pt idx="5044">
                  <c:v>231.99950000000001</c:v>
                </c:pt>
                <c:pt idx="5045">
                  <c:v>231.99950000000001</c:v>
                </c:pt>
                <c:pt idx="5046">
                  <c:v>231.99950000000001</c:v>
                </c:pt>
                <c:pt idx="5047">
                  <c:v>231.99950000000001</c:v>
                </c:pt>
                <c:pt idx="5048">
                  <c:v>231.99950000000001</c:v>
                </c:pt>
                <c:pt idx="5049">
                  <c:v>231.99950000000001</c:v>
                </c:pt>
                <c:pt idx="5050">
                  <c:v>231.99950000000001</c:v>
                </c:pt>
                <c:pt idx="5051">
                  <c:v>231.99950000000001</c:v>
                </c:pt>
                <c:pt idx="5052">
                  <c:v>231.99950000000001</c:v>
                </c:pt>
                <c:pt idx="5053">
                  <c:v>231.99950000000001</c:v>
                </c:pt>
                <c:pt idx="5054">
                  <c:v>231.99950000000001</c:v>
                </c:pt>
                <c:pt idx="5055">
                  <c:v>231.99950000000001</c:v>
                </c:pt>
                <c:pt idx="5056">
                  <c:v>231.99950000000001</c:v>
                </c:pt>
                <c:pt idx="5057">
                  <c:v>231.99950000000001</c:v>
                </c:pt>
                <c:pt idx="5058">
                  <c:v>231.99950000000001</c:v>
                </c:pt>
                <c:pt idx="5059">
                  <c:v>231.99950000000001</c:v>
                </c:pt>
                <c:pt idx="5060">
                  <c:v>231.99950000000001</c:v>
                </c:pt>
                <c:pt idx="5061">
                  <c:v>231.99950000000001</c:v>
                </c:pt>
                <c:pt idx="5062">
                  <c:v>231.99950000000001</c:v>
                </c:pt>
                <c:pt idx="5063">
                  <c:v>231.99950000000001</c:v>
                </c:pt>
                <c:pt idx="5064">
                  <c:v>231.99950000000001</c:v>
                </c:pt>
                <c:pt idx="5065">
                  <c:v>231.99950000000001</c:v>
                </c:pt>
                <c:pt idx="5066">
                  <c:v>231.99950000000001</c:v>
                </c:pt>
                <c:pt idx="5067">
                  <c:v>231.99950000000001</c:v>
                </c:pt>
                <c:pt idx="5068">
                  <c:v>231.99950000000001</c:v>
                </c:pt>
                <c:pt idx="5069">
                  <c:v>231.99950000000001</c:v>
                </c:pt>
                <c:pt idx="5070">
                  <c:v>231.99950000000001</c:v>
                </c:pt>
                <c:pt idx="5071">
                  <c:v>231.99950000000001</c:v>
                </c:pt>
                <c:pt idx="5072">
                  <c:v>231.99950000000001</c:v>
                </c:pt>
                <c:pt idx="5073">
                  <c:v>231.99950000000001</c:v>
                </c:pt>
                <c:pt idx="5074">
                  <c:v>231.99950000000001</c:v>
                </c:pt>
                <c:pt idx="5075">
                  <c:v>231.99950000000001</c:v>
                </c:pt>
                <c:pt idx="5076">
                  <c:v>231.99950000000001</c:v>
                </c:pt>
                <c:pt idx="5077">
                  <c:v>231.99950000000001</c:v>
                </c:pt>
                <c:pt idx="5078">
                  <c:v>231.99950000000001</c:v>
                </c:pt>
                <c:pt idx="5079">
                  <c:v>231.99950000000001</c:v>
                </c:pt>
                <c:pt idx="5080">
                  <c:v>231.99950000000001</c:v>
                </c:pt>
                <c:pt idx="5081">
                  <c:v>231.99950000000001</c:v>
                </c:pt>
                <c:pt idx="5082">
                  <c:v>231.99950000000001</c:v>
                </c:pt>
                <c:pt idx="5083">
                  <c:v>231.99950000000001</c:v>
                </c:pt>
                <c:pt idx="5084">
                  <c:v>231.99950000000001</c:v>
                </c:pt>
                <c:pt idx="5085">
                  <c:v>231.99950000000001</c:v>
                </c:pt>
                <c:pt idx="5086">
                  <c:v>231.99950000000001</c:v>
                </c:pt>
                <c:pt idx="5087">
                  <c:v>231.99950000000001</c:v>
                </c:pt>
                <c:pt idx="5088">
                  <c:v>231.99950000000001</c:v>
                </c:pt>
                <c:pt idx="5089">
                  <c:v>231.99950000000001</c:v>
                </c:pt>
                <c:pt idx="5090">
                  <c:v>231.99950000000001</c:v>
                </c:pt>
                <c:pt idx="5091">
                  <c:v>231.99950000000001</c:v>
                </c:pt>
                <c:pt idx="5092">
                  <c:v>231.99950000000001</c:v>
                </c:pt>
                <c:pt idx="5093">
                  <c:v>231.99950000000001</c:v>
                </c:pt>
                <c:pt idx="5094">
                  <c:v>231.99950000000001</c:v>
                </c:pt>
                <c:pt idx="5095">
                  <c:v>231.99950000000001</c:v>
                </c:pt>
                <c:pt idx="5096">
                  <c:v>231.99950000000001</c:v>
                </c:pt>
                <c:pt idx="5097">
                  <c:v>231.99950000000001</c:v>
                </c:pt>
                <c:pt idx="5098">
                  <c:v>231.99950000000001</c:v>
                </c:pt>
                <c:pt idx="5099">
                  <c:v>231.99950000000001</c:v>
                </c:pt>
                <c:pt idx="5100">
                  <c:v>231.99950000000001</c:v>
                </c:pt>
                <c:pt idx="5101">
                  <c:v>231.99950000000001</c:v>
                </c:pt>
                <c:pt idx="5102">
                  <c:v>231.99950000000001</c:v>
                </c:pt>
                <c:pt idx="5103">
                  <c:v>231.99950000000001</c:v>
                </c:pt>
                <c:pt idx="5104">
                  <c:v>231.99950000000001</c:v>
                </c:pt>
                <c:pt idx="5105">
                  <c:v>231.99950000000001</c:v>
                </c:pt>
                <c:pt idx="5106">
                  <c:v>231.99950000000001</c:v>
                </c:pt>
                <c:pt idx="5107">
                  <c:v>231.99950000000001</c:v>
                </c:pt>
                <c:pt idx="5108">
                  <c:v>231.99950000000001</c:v>
                </c:pt>
                <c:pt idx="5109">
                  <c:v>231.99950000000001</c:v>
                </c:pt>
                <c:pt idx="5110">
                  <c:v>231.99950000000001</c:v>
                </c:pt>
                <c:pt idx="5111">
                  <c:v>231.99950000000001</c:v>
                </c:pt>
                <c:pt idx="5112">
                  <c:v>231.99950000000001</c:v>
                </c:pt>
                <c:pt idx="5113">
                  <c:v>231.99950000000001</c:v>
                </c:pt>
                <c:pt idx="5114">
                  <c:v>231.99950000000001</c:v>
                </c:pt>
                <c:pt idx="5115">
                  <c:v>231.99950000000001</c:v>
                </c:pt>
                <c:pt idx="5116">
                  <c:v>231.99950000000001</c:v>
                </c:pt>
                <c:pt idx="5117">
                  <c:v>231.99950000000001</c:v>
                </c:pt>
                <c:pt idx="5118">
                  <c:v>231.99950000000001</c:v>
                </c:pt>
                <c:pt idx="5119">
                  <c:v>231.99950000000001</c:v>
                </c:pt>
                <c:pt idx="5120">
                  <c:v>231.99950000000001</c:v>
                </c:pt>
                <c:pt idx="5121">
                  <c:v>231.99950000000001</c:v>
                </c:pt>
                <c:pt idx="5122">
                  <c:v>231.99950000000001</c:v>
                </c:pt>
                <c:pt idx="5123">
                  <c:v>231.99950000000001</c:v>
                </c:pt>
                <c:pt idx="5124">
                  <c:v>231.99950000000001</c:v>
                </c:pt>
                <c:pt idx="5125">
                  <c:v>231.99950000000001</c:v>
                </c:pt>
                <c:pt idx="5126">
                  <c:v>231.99950000000001</c:v>
                </c:pt>
                <c:pt idx="5127">
                  <c:v>231.99950000000001</c:v>
                </c:pt>
                <c:pt idx="5128">
                  <c:v>231.99950000000001</c:v>
                </c:pt>
                <c:pt idx="5129">
                  <c:v>231.99950000000001</c:v>
                </c:pt>
                <c:pt idx="5130">
                  <c:v>231.99950000000001</c:v>
                </c:pt>
                <c:pt idx="5131">
                  <c:v>231.99950000000001</c:v>
                </c:pt>
                <c:pt idx="5132">
                  <c:v>231.99950000000001</c:v>
                </c:pt>
                <c:pt idx="5133">
                  <c:v>231.99950000000001</c:v>
                </c:pt>
                <c:pt idx="5134">
                  <c:v>231.99950000000001</c:v>
                </c:pt>
                <c:pt idx="5135">
                  <c:v>231.99950000000001</c:v>
                </c:pt>
                <c:pt idx="5136">
                  <c:v>231.99950000000001</c:v>
                </c:pt>
                <c:pt idx="5137">
                  <c:v>231.99950000000001</c:v>
                </c:pt>
                <c:pt idx="5138">
                  <c:v>231.99950000000001</c:v>
                </c:pt>
                <c:pt idx="5139">
                  <c:v>231.99950000000001</c:v>
                </c:pt>
                <c:pt idx="5140">
                  <c:v>231.99950000000001</c:v>
                </c:pt>
                <c:pt idx="5141">
                  <c:v>231.99950000000001</c:v>
                </c:pt>
                <c:pt idx="5142">
                  <c:v>231.99950000000001</c:v>
                </c:pt>
                <c:pt idx="5143">
                  <c:v>231.99950000000001</c:v>
                </c:pt>
                <c:pt idx="5144">
                  <c:v>231.99950000000001</c:v>
                </c:pt>
                <c:pt idx="5145">
                  <c:v>231.99950000000001</c:v>
                </c:pt>
                <c:pt idx="5146">
                  <c:v>231.99950000000001</c:v>
                </c:pt>
                <c:pt idx="5147">
                  <c:v>231.99950000000001</c:v>
                </c:pt>
                <c:pt idx="5148">
                  <c:v>231.99950000000001</c:v>
                </c:pt>
                <c:pt idx="5149">
                  <c:v>231.99950000000001</c:v>
                </c:pt>
                <c:pt idx="5150">
                  <c:v>231.99950000000001</c:v>
                </c:pt>
                <c:pt idx="5151">
                  <c:v>231.99950000000001</c:v>
                </c:pt>
                <c:pt idx="5152">
                  <c:v>231.99950000000001</c:v>
                </c:pt>
                <c:pt idx="5153">
                  <c:v>231.99950000000001</c:v>
                </c:pt>
                <c:pt idx="5154">
                  <c:v>231.99950000000001</c:v>
                </c:pt>
                <c:pt idx="5155">
                  <c:v>231.99950000000001</c:v>
                </c:pt>
                <c:pt idx="5156">
                  <c:v>231.99950000000001</c:v>
                </c:pt>
                <c:pt idx="5157">
                  <c:v>231.99950000000001</c:v>
                </c:pt>
                <c:pt idx="5158">
                  <c:v>231.99950000000001</c:v>
                </c:pt>
                <c:pt idx="5159">
                  <c:v>231.99950000000001</c:v>
                </c:pt>
                <c:pt idx="5160">
                  <c:v>231.99950000000001</c:v>
                </c:pt>
                <c:pt idx="5161">
                  <c:v>231.99950000000001</c:v>
                </c:pt>
                <c:pt idx="5162">
                  <c:v>231.99950000000001</c:v>
                </c:pt>
                <c:pt idx="5163">
                  <c:v>231.99950000000001</c:v>
                </c:pt>
                <c:pt idx="5164">
                  <c:v>231.99950000000001</c:v>
                </c:pt>
                <c:pt idx="5165">
                  <c:v>231.99950000000001</c:v>
                </c:pt>
                <c:pt idx="5166">
                  <c:v>231.99950000000001</c:v>
                </c:pt>
                <c:pt idx="5167">
                  <c:v>231.99950000000001</c:v>
                </c:pt>
                <c:pt idx="5168">
                  <c:v>231.99950000000001</c:v>
                </c:pt>
                <c:pt idx="5169">
                  <c:v>231.99950000000001</c:v>
                </c:pt>
                <c:pt idx="5170">
                  <c:v>231.99950000000001</c:v>
                </c:pt>
                <c:pt idx="5171">
                  <c:v>231.99950000000001</c:v>
                </c:pt>
                <c:pt idx="5172">
                  <c:v>231.99950000000001</c:v>
                </c:pt>
                <c:pt idx="5173">
                  <c:v>231.99950000000001</c:v>
                </c:pt>
                <c:pt idx="5174">
                  <c:v>231.99950000000001</c:v>
                </c:pt>
                <c:pt idx="5175">
                  <c:v>231.99950000000001</c:v>
                </c:pt>
                <c:pt idx="5176">
                  <c:v>231.99950000000001</c:v>
                </c:pt>
                <c:pt idx="5177">
                  <c:v>231.99950000000001</c:v>
                </c:pt>
                <c:pt idx="5178">
                  <c:v>231.99950000000001</c:v>
                </c:pt>
                <c:pt idx="5179">
                  <c:v>231.99950000000001</c:v>
                </c:pt>
                <c:pt idx="5180">
                  <c:v>231.99950000000001</c:v>
                </c:pt>
                <c:pt idx="5181">
                  <c:v>231.99950000000001</c:v>
                </c:pt>
                <c:pt idx="5182">
                  <c:v>231.99950000000001</c:v>
                </c:pt>
                <c:pt idx="5183">
                  <c:v>231.99950000000001</c:v>
                </c:pt>
                <c:pt idx="5184">
                  <c:v>231.99950000000001</c:v>
                </c:pt>
                <c:pt idx="5185">
                  <c:v>231.99950000000001</c:v>
                </c:pt>
                <c:pt idx="5186">
                  <c:v>231.99950000000001</c:v>
                </c:pt>
                <c:pt idx="5187">
                  <c:v>231.99950000000001</c:v>
                </c:pt>
                <c:pt idx="5188">
                  <c:v>231.99950000000001</c:v>
                </c:pt>
                <c:pt idx="5189">
                  <c:v>231.99950000000001</c:v>
                </c:pt>
                <c:pt idx="5190">
                  <c:v>231.99950000000001</c:v>
                </c:pt>
                <c:pt idx="5191">
                  <c:v>231.99950000000001</c:v>
                </c:pt>
                <c:pt idx="5192">
                  <c:v>231.99950000000001</c:v>
                </c:pt>
                <c:pt idx="5193">
                  <c:v>231.99950000000001</c:v>
                </c:pt>
                <c:pt idx="5194">
                  <c:v>231.99950000000001</c:v>
                </c:pt>
                <c:pt idx="5195">
                  <c:v>231.99950000000001</c:v>
                </c:pt>
                <c:pt idx="5196">
                  <c:v>231.99950000000001</c:v>
                </c:pt>
                <c:pt idx="5197">
                  <c:v>231.99950000000001</c:v>
                </c:pt>
                <c:pt idx="5198">
                  <c:v>231.99950000000001</c:v>
                </c:pt>
                <c:pt idx="5199">
                  <c:v>231.99950000000001</c:v>
                </c:pt>
                <c:pt idx="5200">
                  <c:v>231.99950000000001</c:v>
                </c:pt>
                <c:pt idx="5201">
                  <c:v>231.99950000000001</c:v>
                </c:pt>
                <c:pt idx="5202">
                  <c:v>231.99950000000001</c:v>
                </c:pt>
                <c:pt idx="5203">
                  <c:v>231.99950000000001</c:v>
                </c:pt>
                <c:pt idx="5204">
                  <c:v>231.99950000000001</c:v>
                </c:pt>
                <c:pt idx="5205">
                  <c:v>231.99950000000001</c:v>
                </c:pt>
                <c:pt idx="5206">
                  <c:v>231.99950000000001</c:v>
                </c:pt>
                <c:pt idx="5207">
                  <c:v>231.99950000000001</c:v>
                </c:pt>
                <c:pt idx="5208">
                  <c:v>231.99950000000001</c:v>
                </c:pt>
                <c:pt idx="5209">
                  <c:v>231.99950000000001</c:v>
                </c:pt>
                <c:pt idx="5210">
                  <c:v>231.99950000000001</c:v>
                </c:pt>
                <c:pt idx="5211">
                  <c:v>231.99950000000001</c:v>
                </c:pt>
                <c:pt idx="5212">
                  <c:v>231.99950000000001</c:v>
                </c:pt>
                <c:pt idx="5213">
                  <c:v>231.99950000000001</c:v>
                </c:pt>
                <c:pt idx="5214">
                  <c:v>231.99950000000001</c:v>
                </c:pt>
                <c:pt idx="5215">
                  <c:v>231.99950000000001</c:v>
                </c:pt>
                <c:pt idx="5216">
                  <c:v>231.99950000000001</c:v>
                </c:pt>
                <c:pt idx="5217">
                  <c:v>231.99950000000001</c:v>
                </c:pt>
                <c:pt idx="5218">
                  <c:v>231.99950000000001</c:v>
                </c:pt>
                <c:pt idx="5219">
                  <c:v>231.99950000000001</c:v>
                </c:pt>
                <c:pt idx="5220">
                  <c:v>231.99950000000001</c:v>
                </c:pt>
                <c:pt idx="5221">
                  <c:v>231.99950000000001</c:v>
                </c:pt>
                <c:pt idx="5222">
                  <c:v>231.99950000000001</c:v>
                </c:pt>
                <c:pt idx="5223">
                  <c:v>231.99950000000001</c:v>
                </c:pt>
                <c:pt idx="5224">
                  <c:v>231.99950000000001</c:v>
                </c:pt>
                <c:pt idx="5225">
                  <c:v>231.99950000000001</c:v>
                </c:pt>
                <c:pt idx="5226">
                  <c:v>231.99950000000001</c:v>
                </c:pt>
                <c:pt idx="5227">
                  <c:v>231.99950000000001</c:v>
                </c:pt>
                <c:pt idx="5228">
                  <c:v>231.99950000000001</c:v>
                </c:pt>
                <c:pt idx="5229">
                  <c:v>231.99950000000001</c:v>
                </c:pt>
                <c:pt idx="5230">
                  <c:v>231.99950000000001</c:v>
                </c:pt>
                <c:pt idx="5231">
                  <c:v>231.99950000000001</c:v>
                </c:pt>
                <c:pt idx="5232">
                  <c:v>231.99950000000001</c:v>
                </c:pt>
                <c:pt idx="5233">
                  <c:v>231.99950000000001</c:v>
                </c:pt>
                <c:pt idx="5234">
                  <c:v>231.99950000000001</c:v>
                </c:pt>
                <c:pt idx="5235">
                  <c:v>231.99950000000001</c:v>
                </c:pt>
                <c:pt idx="5236">
                  <c:v>231.99950000000001</c:v>
                </c:pt>
                <c:pt idx="5237">
                  <c:v>231.99950000000001</c:v>
                </c:pt>
                <c:pt idx="5238">
                  <c:v>231.99950000000001</c:v>
                </c:pt>
                <c:pt idx="5239">
                  <c:v>231.99950000000001</c:v>
                </c:pt>
                <c:pt idx="5240">
                  <c:v>231.99950000000001</c:v>
                </c:pt>
                <c:pt idx="5241">
                  <c:v>231.99950000000001</c:v>
                </c:pt>
                <c:pt idx="5242">
                  <c:v>231.99950000000001</c:v>
                </c:pt>
                <c:pt idx="5243">
                  <c:v>231.99950000000001</c:v>
                </c:pt>
                <c:pt idx="5244">
                  <c:v>231.99950000000001</c:v>
                </c:pt>
                <c:pt idx="5245">
                  <c:v>231.99950000000001</c:v>
                </c:pt>
                <c:pt idx="5246">
                  <c:v>231.99950000000001</c:v>
                </c:pt>
                <c:pt idx="5247">
                  <c:v>231.99950000000001</c:v>
                </c:pt>
                <c:pt idx="5248">
                  <c:v>231.99950000000001</c:v>
                </c:pt>
                <c:pt idx="5249">
                  <c:v>231.99950000000001</c:v>
                </c:pt>
                <c:pt idx="5250">
                  <c:v>231.99950000000001</c:v>
                </c:pt>
                <c:pt idx="5251">
                  <c:v>231.99950000000001</c:v>
                </c:pt>
                <c:pt idx="5252">
                  <c:v>231.99950000000001</c:v>
                </c:pt>
                <c:pt idx="5253">
                  <c:v>231.99950000000001</c:v>
                </c:pt>
                <c:pt idx="5254">
                  <c:v>231.99950000000001</c:v>
                </c:pt>
                <c:pt idx="5255">
                  <c:v>231.99950000000001</c:v>
                </c:pt>
                <c:pt idx="5256">
                  <c:v>231.99950000000001</c:v>
                </c:pt>
                <c:pt idx="5257">
                  <c:v>231.99950000000001</c:v>
                </c:pt>
                <c:pt idx="5258">
                  <c:v>231.99950000000001</c:v>
                </c:pt>
                <c:pt idx="5259">
                  <c:v>231.99950000000001</c:v>
                </c:pt>
                <c:pt idx="5260">
                  <c:v>231.99950000000001</c:v>
                </c:pt>
                <c:pt idx="5261">
                  <c:v>231.99950000000001</c:v>
                </c:pt>
                <c:pt idx="5262">
                  <c:v>231.99950000000001</c:v>
                </c:pt>
                <c:pt idx="5263">
                  <c:v>231.99950000000001</c:v>
                </c:pt>
                <c:pt idx="5264">
                  <c:v>231.99950000000001</c:v>
                </c:pt>
                <c:pt idx="5265">
                  <c:v>231.99950000000001</c:v>
                </c:pt>
                <c:pt idx="5266">
                  <c:v>231.99950000000001</c:v>
                </c:pt>
                <c:pt idx="5267">
                  <c:v>231.99950000000001</c:v>
                </c:pt>
                <c:pt idx="5268">
                  <c:v>231.99950000000001</c:v>
                </c:pt>
                <c:pt idx="5269">
                  <c:v>231.99950000000001</c:v>
                </c:pt>
                <c:pt idx="5270">
                  <c:v>231.99950000000001</c:v>
                </c:pt>
                <c:pt idx="5271">
                  <c:v>231.99950000000001</c:v>
                </c:pt>
                <c:pt idx="5272">
                  <c:v>231.99950000000001</c:v>
                </c:pt>
                <c:pt idx="5273">
                  <c:v>231.99950000000001</c:v>
                </c:pt>
                <c:pt idx="5274">
                  <c:v>231.99950000000001</c:v>
                </c:pt>
                <c:pt idx="5275">
                  <c:v>231.99950000000001</c:v>
                </c:pt>
                <c:pt idx="5276">
                  <c:v>231.99950000000001</c:v>
                </c:pt>
                <c:pt idx="5277">
                  <c:v>231.99950000000001</c:v>
                </c:pt>
                <c:pt idx="5278">
                  <c:v>231.99950000000001</c:v>
                </c:pt>
                <c:pt idx="5279">
                  <c:v>231.99950000000001</c:v>
                </c:pt>
                <c:pt idx="5280">
                  <c:v>231.99950000000001</c:v>
                </c:pt>
                <c:pt idx="5281">
                  <c:v>231.99950000000001</c:v>
                </c:pt>
                <c:pt idx="5282">
                  <c:v>231.99950000000001</c:v>
                </c:pt>
                <c:pt idx="5283">
                  <c:v>231.99950000000001</c:v>
                </c:pt>
                <c:pt idx="5284">
                  <c:v>231.99950000000001</c:v>
                </c:pt>
                <c:pt idx="5285">
                  <c:v>231.99950000000001</c:v>
                </c:pt>
                <c:pt idx="5286">
                  <c:v>231.99950000000001</c:v>
                </c:pt>
                <c:pt idx="5287">
                  <c:v>231.99950000000001</c:v>
                </c:pt>
                <c:pt idx="5288">
                  <c:v>231.99950000000001</c:v>
                </c:pt>
                <c:pt idx="5289">
                  <c:v>231.99950000000001</c:v>
                </c:pt>
                <c:pt idx="5290">
                  <c:v>231.99950000000001</c:v>
                </c:pt>
                <c:pt idx="5291">
                  <c:v>231.99950000000001</c:v>
                </c:pt>
                <c:pt idx="5292">
                  <c:v>231.99950000000001</c:v>
                </c:pt>
                <c:pt idx="5293">
                  <c:v>231.99950000000001</c:v>
                </c:pt>
                <c:pt idx="5294">
                  <c:v>231.99950000000001</c:v>
                </c:pt>
                <c:pt idx="5295">
                  <c:v>231.99950000000001</c:v>
                </c:pt>
                <c:pt idx="5296">
                  <c:v>231.99950000000001</c:v>
                </c:pt>
                <c:pt idx="5297">
                  <c:v>231.99950000000001</c:v>
                </c:pt>
                <c:pt idx="5298">
                  <c:v>231.99950000000001</c:v>
                </c:pt>
                <c:pt idx="5299">
                  <c:v>231.99950000000001</c:v>
                </c:pt>
                <c:pt idx="5300">
                  <c:v>231.99950000000001</c:v>
                </c:pt>
                <c:pt idx="5301">
                  <c:v>231.99950000000001</c:v>
                </c:pt>
                <c:pt idx="5302">
                  <c:v>231.99950000000001</c:v>
                </c:pt>
                <c:pt idx="5303">
                  <c:v>231.99950000000001</c:v>
                </c:pt>
                <c:pt idx="5304">
                  <c:v>231.99950000000001</c:v>
                </c:pt>
                <c:pt idx="5305">
                  <c:v>231.99950000000001</c:v>
                </c:pt>
                <c:pt idx="5306">
                  <c:v>231.99950000000001</c:v>
                </c:pt>
                <c:pt idx="5307">
                  <c:v>231.99950000000001</c:v>
                </c:pt>
                <c:pt idx="5308">
                  <c:v>231.99950000000001</c:v>
                </c:pt>
                <c:pt idx="5309">
                  <c:v>231.99950000000001</c:v>
                </c:pt>
                <c:pt idx="5310">
                  <c:v>231.99950000000001</c:v>
                </c:pt>
                <c:pt idx="5311">
                  <c:v>231.99950000000001</c:v>
                </c:pt>
                <c:pt idx="5312">
                  <c:v>231.99950000000001</c:v>
                </c:pt>
                <c:pt idx="5313">
                  <c:v>231.99950000000001</c:v>
                </c:pt>
                <c:pt idx="5314">
                  <c:v>231.99950000000001</c:v>
                </c:pt>
                <c:pt idx="5315">
                  <c:v>231.99950000000001</c:v>
                </c:pt>
                <c:pt idx="5316">
                  <c:v>231.99950000000001</c:v>
                </c:pt>
                <c:pt idx="5317">
                  <c:v>231.99950000000001</c:v>
                </c:pt>
                <c:pt idx="5318">
                  <c:v>231.99950000000001</c:v>
                </c:pt>
                <c:pt idx="5319">
                  <c:v>231.99950000000001</c:v>
                </c:pt>
                <c:pt idx="5320">
                  <c:v>231.99950000000001</c:v>
                </c:pt>
                <c:pt idx="5321">
                  <c:v>231.99950000000001</c:v>
                </c:pt>
                <c:pt idx="5322">
                  <c:v>231.99950000000001</c:v>
                </c:pt>
                <c:pt idx="5323">
                  <c:v>231.99950000000001</c:v>
                </c:pt>
                <c:pt idx="5324">
                  <c:v>231.99950000000001</c:v>
                </c:pt>
                <c:pt idx="5325">
                  <c:v>231.99950000000001</c:v>
                </c:pt>
                <c:pt idx="5326">
                  <c:v>231.99950000000001</c:v>
                </c:pt>
                <c:pt idx="5327">
                  <c:v>231.99950000000001</c:v>
                </c:pt>
                <c:pt idx="5328">
                  <c:v>231.99950000000001</c:v>
                </c:pt>
                <c:pt idx="5329">
                  <c:v>231.99950000000001</c:v>
                </c:pt>
                <c:pt idx="5330">
                  <c:v>231.99950000000001</c:v>
                </c:pt>
                <c:pt idx="5331">
                  <c:v>231.99950000000001</c:v>
                </c:pt>
                <c:pt idx="5332">
                  <c:v>231.99950000000001</c:v>
                </c:pt>
                <c:pt idx="5333">
                  <c:v>231.99950000000001</c:v>
                </c:pt>
                <c:pt idx="5334">
                  <c:v>231.99950000000001</c:v>
                </c:pt>
                <c:pt idx="5335">
                  <c:v>231.99950000000001</c:v>
                </c:pt>
                <c:pt idx="5336">
                  <c:v>231.99950000000001</c:v>
                </c:pt>
                <c:pt idx="5337">
                  <c:v>231.99950000000001</c:v>
                </c:pt>
                <c:pt idx="5338">
                  <c:v>231.99950000000001</c:v>
                </c:pt>
                <c:pt idx="5339">
                  <c:v>231.99950000000001</c:v>
                </c:pt>
                <c:pt idx="5340">
                  <c:v>231.99950000000001</c:v>
                </c:pt>
                <c:pt idx="5341">
                  <c:v>231.99950000000001</c:v>
                </c:pt>
                <c:pt idx="5342">
                  <c:v>231.99950000000001</c:v>
                </c:pt>
                <c:pt idx="5343">
                  <c:v>231.99950000000001</c:v>
                </c:pt>
                <c:pt idx="5344">
                  <c:v>231.99950000000001</c:v>
                </c:pt>
                <c:pt idx="5345">
                  <c:v>231.99950000000001</c:v>
                </c:pt>
                <c:pt idx="5346">
                  <c:v>231.99950000000001</c:v>
                </c:pt>
                <c:pt idx="5347">
                  <c:v>231.99950000000001</c:v>
                </c:pt>
                <c:pt idx="5348">
                  <c:v>231.99950000000001</c:v>
                </c:pt>
                <c:pt idx="5349">
                  <c:v>231.99950000000001</c:v>
                </c:pt>
                <c:pt idx="5350">
                  <c:v>231.99950000000001</c:v>
                </c:pt>
                <c:pt idx="5351">
                  <c:v>231.99950000000001</c:v>
                </c:pt>
                <c:pt idx="5352">
                  <c:v>231.99950000000001</c:v>
                </c:pt>
                <c:pt idx="5353">
                  <c:v>231.99950000000001</c:v>
                </c:pt>
                <c:pt idx="5354">
                  <c:v>231.99950000000001</c:v>
                </c:pt>
                <c:pt idx="5355">
                  <c:v>231.99950000000001</c:v>
                </c:pt>
                <c:pt idx="5356">
                  <c:v>231.99950000000001</c:v>
                </c:pt>
                <c:pt idx="5357">
                  <c:v>231.99950000000001</c:v>
                </c:pt>
                <c:pt idx="5358">
                  <c:v>231.99950000000001</c:v>
                </c:pt>
                <c:pt idx="5359">
                  <c:v>231.99950000000001</c:v>
                </c:pt>
                <c:pt idx="5360">
                  <c:v>231.99950000000001</c:v>
                </c:pt>
                <c:pt idx="5361">
                  <c:v>231.99950000000001</c:v>
                </c:pt>
                <c:pt idx="5362">
                  <c:v>231.99950000000001</c:v>
                </c:pt>
                <c:pt idx="5363">
                  <c:v>231.99950000000001</c:v>
                </c:pt>
                <c:pt idx="5364">
                  <c:v>231.99950000000001</c:v>
                </c:pt>
                <c:pt idx="5365">
                  <c:v>231.99950000000001</c:v>
                </c:pt>
                <c:pt idx="5366">
                  <c:v>231.99950000000001</c:v>
                </c:pt>
                <c:pt idx="5367">
                  <c:v>231.99950000000001</c:v>
                </c:pt>
                <c:pt idx="5368">
                  <c:v>231.99950000000001</c:v>
                </c:pt>
                <c:pt idx="5369">
                  <c:v>231.99950000000001</c:v>
                </c:pt>
                <c:pt idx="5370">
                  <c:v>231.99950000000001</c:v>
                </c:pt>
                <c:pt idx="5371">
                  <c:v>231.99950000000001</c:v>
                </c:pt>
                <c:pt idx="5372">
                  <c:v>231.99950000000001</c:v>
                </c:pt>
                <c:pt idx="5373">
                  <c:v>231.99950000000001</c:v>
                </c:pt>
                <c:pt idx="5374">
                  <c:v>231.99950000000001</c:v>
                </c:pt>
                <c:pt idx="5375">
                  <c:v>231.99950000000001</c:v>
                </c:pt>
                <c:pt idx="5376">
                  <c:v>231.99950000000001</c:v>
                </c:pt>
                <c:pt idx="5377">
                  <c:v>231.99950000000001</c:v>
                </c:pt>
                <c:pt idx="5378">
                  <c:v>231.99950000000001</c:v>
                </c:pt>
                <c:pt idx="5379">
                  <c:v>231.99950000000001</c:v>
                </c:pt>
                <c:pt idx="5380">
                  <c:v>231.99950000000001</c:v>
                </c:pt>
                <c:pt idx="5381">
                  <c:v>231.99950000000001</c:v>
                </c:pt>
                <c:pt idx="5382">
                  <c:v>231.99950000000001</c:v>
                </c:pt>
                <c:pt idx="5383">
                  <c:v>231.99950000000001</c:v>
                </c:pt>
                <c:pt idx="5384">
                  <c:v>231.99950000000001</c:v>
                </c:pt>
                <c:pt idx="5385">
                  <c:v>231.99950000000001</c:v>
                </c:pt>
                <c:pt idx="5386">
                  <c:v>231.99950000000001</c:v>
                </c:pt>
                <c:pt idx="5387">
                  <c:v>231.99950000000001</c:v>
                </c:pt>
                <c:pt idx="5388">
                  <c:v>231.99950000000001</c:v>
                </c:pt>
                <c:pt idx="5389">
                  <c:v>231.99950000000001</c:v>
                </c:pt>
                <c:pt idx="5390">
                  <c:v>231.99950000000001</c:v>
                </c:pt>
                <c:pt idx="5391">
                  <c:v>231.99950000000001</c:v>
                </c:pt>
                <c:pt idx="5392">
                  <c:v>231.99950000000001</c:v>
                </c:pt>
                <c:pt idx="5393">
                  <c:v>231.99950000000001</c:v>
                </c:pt>
                <c:pt idx="5394">
                  <c:v>231.99950000000001</c:v>
                </c:pt>
                <c:pt idx="5395">
                  <c:v>231.99950000000001</c:v>
                </c:pt>
                <c:pt idx="5396">
                  <c:v>231.99950000000001</c:v>
                </c:pt>
                <c:pt idx="5397">
                  <c:v>231.99950000000001</c:v>
                </c:pt>
                <c:pt idx="5398">
                  <c:v>231.99950000000001</c:v>
                </c:pt>
                <c:pt idx="5399">
                  <c:v>231.99950000000001</c:v>
                </c:pt>
                <c:pt idx="5400">
                  <c:v>231.99950000000001</c:v>
                </c:pt>
                <c:pt idx="5401">
                  <c:v>231.99950000000001</c:v>
                </c:pt>
                <c:pt idx="5402">
                  <c:v>231.99950000000001</c:v>
                </c:pt>
                <c:pt idx="5403">
                  <c:v>231.99950000000001</c:v>
                </c:pt>
                <c:pt idx="5404">
                  <c:v>231.99950000000001</c:v>
                </c:pt>
                <c:pt idx="5405">
                  <c:v>231.99950000000001</c:v>
                </c:pt>
                <c:pt idx="5406">
                  <c:v>231.99950000000001</c:v>
                </c:pt>
                <c:pt idx="5407">
                  <c:v>231.99950000000001</c:v>
                </c:pt>
                <c:pt idx="5408">
                  <c:v>231.99950000000001</c:v>
                </c:pt>
                <c:pt idx="5409">
                  <c:v>231.99950000000001</c:v>
                </c:pt>
                <c:pt idx="5410">
                  <c:v>231.99950000000001</c:v>
                </c:pt>
                <c:pt idx="5411">
                  <c:v>231.99950000000001</c:v>
                </c:pt>
                <c:pt idx="5412">
                  <c:v>231.99950000000001</c:v>
                </c:pt>
                <c:pt idx="5413">
                  <c:v>231.99950000000001</c:v>
                </c:pt>
                <c:pt idx="5414">
                  <c:v>231.99950000000001</c:v>
                </c:pt>
                <c:pt idx="5415">
                  <c:v>231.99950000000001</c:v>
                </c:pt>
                <c:pt idx="5416">
                  <c:v>231.99950000000001</c:v>
                </c:pt>
                <c:pt idx="5417">
                  <c:v>231.99950000000001</c:v>
                </c:pt>
                <c:pt idx="5418">
                  <c:v>231.99950000000001</c:v>
                </c:pt>
                <c:pt idx="5419">
                  <c:v>231.99950000000001</c:v>
                </c:pt>
                <c:pt idx="5420">
                  <c:v>231.99950000000001</c:v>
                </c:pt>
                <c:pt idx="5421">
                  <c:v>231.99950000000001</c:v>
                </c:pt>
                <c:pt idx="5422">
                  <c:v>231.99950000000001</c:v>
                </c:pt>
                <c:pt idx="5423">
                  <c:v>231.99950000000001</c:v>
                </c:pt>
                <c:pt idx="5424">
                  <c:v>231.99950000000001</c:v>
                </c:pt>
                <c:pt idx="5425">
                  <c:v>231.99950000000001</c:v>
                </c:pt>
                <c:pt idx="5426">
                  <c:v>231.99950000000001</c:v>
                </c:pt>
                <c:pt idx="5427">
                  <c:v>231.99950000000001</c:v>
                </c:pt>
                <c:pt idx="5428">
                  <c:v>231.99950000000001</c:v>
                </c:pt>
                <c:pt idx="5429">
                  <c:v>231.99950000000001</c:v>
                </c:pt>
                <c:pt idx="5430">
                  <c:v>231.99950000000001</c:v>
                </c:pt>
                <c:pt idx="5431">
                  <c:v>231.99950000000001</c:v>
                </c:pt>
                <c:pt idx="5432">
                  <c:v>231.99950000000001</c:v>
                </c:pt>
                <c:pt idx="5433">
                  <c:v>231.99950000000001</c:v>
                </c:pt>
                <c:pt idx="5434">
                  <c:v>231.99950000000001</c:v>
                </c:pt>
                <c:pt idx="5435">
                  <c:v>231.99950000000001</c:v>
                </c:pt>
                <c:pt idx="5436">
                  <c:v>231.99950000000001</c:v>
                </c:pt>
                <c:pt idx="5437">
                  <c:v>231.99950000000001</c:v>
                </c:pt>
                <c:pt idx="5438">
                  <c:v>231.99950000000001</c:v>
                </c:pt>
                <c:pt idx="5439">
                  <c:v>231.99950000000001</c:v>
                </c:pt>
                <c:pt idx="5440">
                  <c:v>231.99950000000001</c:v>
                </c:pt>
                <c:pt idx="5441">
                  <c:v>231.99950000000001</c:v>
                </c:pt>
                <c:pt idx="5442">
                  <c:v>231.99950000000001</c:v>
                </c:pt>
                <c:pt idx="5443">
                  <c:v>231.99950000000001</c:v>
                </c:pt>
                <c:pt idx="5444">
                  <c:v>231.99950000000001</c:v>
                </c:pt>
                <c:pt idx="5445">
                  <c:v>231.99950000000001</c:v>
                </c:pt>
                <c:pt idx="5446">
                  <c:v>231.99950000000001</c:v>
                </c:pt>
                <c:pt idx="5447">
                  <c:v>231.99950000000001</c:v>
                </c:pt>
                <c:pt idx="5448">
                  <c:v>231.99950000000001</c:v>
                </c:pt>
                <c:pt idx="5449">
                  <c:v>231.99950000000001</c:v>
                </c:pt>
                <c:pt idx="5450">
                  <c:v>231.99950000000001</c:v>
                </c:pt>
                <c:pt idx="5451">
                  <c:v>231.99950000000001</c:v>
                </c:pt>
                <c:pt idx="5452">
                  <c:v>231.99950000000001</c:v>
                </c:pt>
                <c:pt idx="5453">
                  <c:v>231.99950000000001</c:v>
                </c:pt>
                <c:pt idx="5454">
                  <c:v>231.99950000000001</c:v>
                </c:pt>
                <c:pt idx="5455">
                  <c:v>231.99950000000001</c:v>
                </c:pt>
                <c:pt idx="5456">
                  <c:v>231.99950000000001</c:v>
                </c:pt>
                <c:pt idx="5457">
                  <c:v>231.99950000000001</c:v>
                </c:pt>
                <c:pt idx="5458">
                  <c:v>231.99950000000001</c:v>
                </c:pt>
                <c:pt idx="5459">
                  <c:v>231.99950000000001</c:v>
                </c:pt>
                <c:pt idx="5460">
                  <c:v>231.99950000000001</c:v>
                </c:pt>
                <c:pt idx="5461">
                  <c:v>231.99950000000001</c:v>
                </c:pt>
                <c:pt idx="5462">
                  <c:v>231.99950000000001</c:v>
                </c:pt>
                <c:pt idx="5463">
                  <c:v>231.99950000000001</c:v>
                </c:pt>
                <c:pt idx="5464">
                  <c:v>231.99950000000001</c:v>
                </c:pt>
                <c:pt idx="5465">
                  <c:v>231.99950000000001</c:v>
                </c:pt>
                <c:pt idx="5466">
                  <c:v>231.99950000000001</c:v>
                </c:pt>
                <c:pt idx="5467">
                  <c:v>231.99950000000001</c:v>
                </c:pt>
                <c:pt idx="5468">
                  <c:v>231.99950000000001</c:v>
                </c:pt>
                <c:pt idx="5469">
                  <c:v>231.99950000000001</c:v>
                </c:pt>
                <c:pt idx="5470">
                  <c:v>231.99950000000001</c:v>
                </c:pt>
                <c:pt idx="5471">
                  <c:v>231.99950000000001</c:v>
                </c:pt>
                <c:pt idx="5472">
                  <c:v>231.99950000000001</c:v>
                </c:pt>
                <c:pt idx="5473">
                  <c:v>231.99950000000001</c:v>
                </c:pt>
                <c:pt idx="5474">
                  <c:v>231.99950000000001</c:v>
                </c:pt>
                <c:pt idx="5475">
                  <c:v>231.99950000000001</c:v>
                </c:pt>
                <c:pt idx="5476">
                  <c:v>231.99950000000001</c:v>
                </c:pt>
                <c:pt idx="5477">
                  <c:v>231.99950000000001</c:v>
                </c:pt>
                <c:pt idx="5478">
                  <c:v>231.99950000000001</c:v>
                </c:pt>
                <c:pt idx="5479">
                  <c:v>231.99950000000001</c:v>
                </c:pt>
                <c:pt idx="5480">
                  <c:v>231.99950000000001</c:v>
                </c:pt>
                <c:pt idx="5481">
                  <c:v>231.99950000000001</c:v>
                </c:pt>
                <c:pt idx="5482">
                  <c:v>231.99950000000001</c:v>
                </c:pt>
                <c:pt idx="5483">
                  <c:v>231.99950000000001</c:v>
                </c:pt>
                <c:pt idx="5484">
                  <c:v>231.99950000000001</c:v>
                </c:pt>
                <c:pt idx="5485">
                  <c:v>231.99950000000001</c:v>
                </c:pt>
                <c:pt idx="5486">
                  <c:v>231.99950000000001</c:v>
                </c:pt>
                <c:pt idx="5487">
                  <c:v>231.99950000000001</c:v>
                </c:pt>
                <c:pt idx="5488">
                  <c:v>231.99950000000001</c:v>
                </c:pt>
                <c:pt idx="5489">
                  <c:v>231.99950000000001</c:v>
                </c:pt>
                <c:pt idx="5490">
                  <c:v>231.99950000000001</c:v>
                </c:pt>
                <c:pt idx="5491">
                  <c:v>231.99950000000001</c:v>
                </c:pt>
                <c:pt idx="5492">
                  <c:v>231.99950000000001</c:v>
                </c:pt>
                <c:pt idx="5493">
                  <c:v>231.99950000000001</c:v>
                </c:pt>
                <c:pt idx="5494">
                  <c:v>231.99950000000001</c:v>
                </c:pt>
                <c:pt idx="5495">
                  <c:v>231.99950000000001</c:v>
                </c:pt>
                <c:pt idx="5496">
                  <c:v>231.99950000000001</c:v>
                </c:pt>
                <c:pt idx="5497">
                  <c:v>231.99950000000001</c:v>
                </c:pt>
                <c:pt idx="5498">
                  <c:v>231.99950000000001</c:v>
                </c:pt>
                <c:pt idx="5499">
                  <c:v>231.99950000000001</c:v>
                </c:pt>
                <c:pt idx="5500">
                  <c:v>231.99950000000001</c:v>
                </c:pt>
                <c:pt idx="5501">
                  <c:v>231.99950000000001</c:v>
                </c:pt>
                <c:pt idx="5502">
                  <c:v>231.99950000000001</c:v>
                </c:pt>
                <c:pt idx="5503">
                  <c:v>231.99950000000001</c:v>
                </c:pt>
                <c:pt idx="5504">
                  <c:v>231.99950000000001</c:v>
                </c:pt>
                <c:pt idx="5505">
                  <c:v>231.99950000000001</c:v>
                </c:pt>
                <c:pt idx="5506">
                  <c:v>231.99950000000001</c:v>
                </c:pt>
                <c:pt idx="5507">
                  <c:v>231.99950000000001</c:v>
                </c:pt>
                <c:pt idx="5508">
                  <c:v>231.99950000000001</c:v>
                </c:pt>
                <c:pt idx="5509">
                  <c:v>231.99950000000001</c:v>
                </c:pt>
                <c:pt idx="5510">
                  <c:v>231.99950000000001</c:v>
                </c:pt>
                <c:pt idx="5511">
                  <c:v>231.99950000000001</c:v>
                </c:pt>
                <c:pt idx="5512">
                  <c:v>231.99950000000001</c:v>
                </c:pt>
                <c:pt idx="5513">
                  <c:v>231.99950000000001</c:v>
                </c:pt>
                <c:pt idx="5514">
                  <c:v>231.99950000000001</c:v>
                </c:pt>
                <c:pt idx="5515">
                  <c:v>231.99950000000001</c:v>
                </c:pt>
                <c:pt idx="5516">
                  <c:v>231.99950000000001</c:v>
                </c:pt>
                <c:pt idx="5517">
                  <c:v>231.99950000000001</c:v>
                </c:pt>
                <c:pt idx="5518">
                  <c:v>231.99950000000001</c:v>
                </c:pt>
                <c:pt idx="5519">
                  <c:v>231.99950000000001</c:v>
                </c:pt>
                <c:pt idx="5520">
                  <c:v>231.99950000000001</c:v>
                </c:pt>
                <c:pt idx="5521">
                  <c:v>231.99950000000001</c:v>
                </c:pt>
                <c:pt idx="5522">
                  <c:v>231.99950000000001</c:v>
                </c:pt>
                <c:pt idx="5523">
                  <c:v>231.99950000000001</c:v>
                </c:pt>
                <c:pt idx="5524">
                  <c:v>231.99950000000001</c:v>
                </c:pt>
                <c:pt idx="5525">
                  <c:v>231.99950000000001</c:v>
                </c:pt>
                <c:pt idx="5526">
                  <c:v>231.99950000000001</c:v>
                </c:pt>
                <c:pt idx="5527">
                  <c:v>231.99950000000001</c:v>
                </c:pt>
                <c:pt idx="5528">
                  <c:v>231.99950000000001</c:v>
                </c:pt>
                <c:pt idx="5529">
                  <c:v>231.99950000000001</c:v>
                </c:pt>
                <c:pt idx="5530">
                  <c:v>231.99950000000001</c:v>
                </c:pt>
                <c:pt idx="5531">
                  <c:v>231.99950000000001</c:v>
                </c:pt>
                <c:pt idx="5532">
                  <c:v>231.99950000000001</c:v>
                </c:pt>
                <c:pt idx="5533">
                  <c:v>231.99950000000001</c:v>
                </c:pt>
                <c:pt idx="5534">
                  <c:v>231.99950000000001</c:v>
                </c:pt>
                <c:pt idx="5535">
                  <c:v>231.99950000000001</c:v>
                </c:pt>
                <c:pt idx="5536">
                  <c:v>231.99950000000001</c:v>
                </c:pt>
                <c:pt idx="5537">
                  <c:v>231.99950000000001</c:v>
                </c:pt>
                <c:pt idx="5538">
                  <c:v>231.99950000000001</c:v>
                </c:pt>
                <c:pt idx="5539">
                  <c:v>231.99950000000001</c:v>
                </c:pt>
                <c:pt idx="5540">
                  <c:v>231.99950000000001</c:v>
                </c:pt>
                <c:pt idx="5541">
                  <c:v>231.99950000000001</c:v>
                </c:pt>
                <c:pt idx="5542">
                  <c:v>231.99950000000001</c:v>
                </c:pt>
                <c:pt idx="5543">
                  <c:v>231.99950000000001</c:v>
                </c:pt>
                <c:pt idx="5544">
                  <c:v>231.99950000000001</c:v>
                </c:pt>
                <c:pt idx="5545">
                  <c:v>231.99950000000001</c:v>
                </c:pt>
                <c:pt idx="5546">
                  <c:v>231.99950000000001</c:v>
                </c:pt>
                <c:pt idx="5547">
                  <c:v>231.99950000000001</c:v>
                </c:pt>
                <c:pt idx="5548">
                  <c:v>231.99950000000001</c:v>
                </c:pt>
                <c:pt idx="5549">
                  <c:v>231.99950000000001</c:v>
                </c:pt>
                <c:pt idx="5550">
                  <c:v>231.99950000000001</c:v>
                </c:pt>
                <c:pt idx="5551">
                  <c:v>231.99950000000001</c:v>
                </c:pt>
                <c:pt idx="5552">
                  <c:v>231.99950000000001</c:v>
                </c:pt>
                <c:pt idx="5553">
                  <c:v>231.99950000000001</c:v>
                </c:pt>
                <c:pt idx="5554">
                  <c:v>231.99950000000001</c:v>
                </c:pt>
                <c:pt idx="5555">
                  <c:v>231.99950000000001</c:v>
                </c:pt>
                <c:pt idx="5556">
                  <c:v>231.99950000000001</c:v>
                </c:pt>
                <c:pt idx="5557">
                  <c:v>231.99950000000001</c:v>
                </c:pt>
                <c:pt idx="5558">
                  <c:v>231.99950000000001</c:v>
                </c:pt>
                <c:pt idx="5559">
                  <c:v>231.99950000000001</c:v>
                </c:pt>
                <c:pt idx="5560">
                  <c:v>231.99950000000001</c:v>
                </c:pt>
                <c:pt idx="5561">
                  <c:v>231.99950000000001</c:v>
                </c:pt>
                <c:pt idx="5562">
                  <c:v>231.99950000000001</c:v>
                </c:pt>
                <c:pt idx="5563">
                  <c:v>231.99950000000001</c:v>
                </c:pt>
                <c:pt idx="5564">
                  <c:v>231.99950000000001</c:v>
                </c:pt>
                <c:pt idx="5565">
                  <c:v>231.99950000000001</c:v>
                </c:pt>
                <c:pt idx="5566">
                  <c:v>231.99950000000001</c:v>
                </c:pt>
                <c:pt idx="5567">
                  <c:v>231.99950000000001</c:v>
                </c:pt>
                <c:pt idx="5568">
                  <c:v>231.99950000000001</c:v>
                </c:pt>
                <c:pt idx="5569">
                  <c:v>231.99950000000001</c:v>
                </c:pt>
                <c:pt idx="5570">
                  <c:v>231.99950000000001</c:v>
                </c:pt>
                <c:pt idx="5571">
                  <c:v>231.99950000000001</c:v>
                </c:pt>
                <c:pt idx="5572">
                  <c:v>231.99950000000001</c:v>
                </c:pt>
                <c:pt idx="5573">
                  <c:v>231.99950000000001</c:v>
                </c:pt>
                <c:pt idx="5574">
                  <c:v>231.99950000000001</c:v>
                </c:pt>
                <c:pt idx="5575">
                  <c:v>231.99950000000001</c:v>
                </c:pt>
                <c:pt idx="5576">
                  <c:v>231.99950000000001</c:v>
                </c:pt>
                <c:pt idx="5577">
                  <c:v>231.99950000000001</c:v>
                </c:pt>
                <c:pt idx="5578">
                  <c:v>231.99950000000001</c:v>
                </c:pt>
                <c:pt idx="5579">
                  <c:v>231.99950000000001</c:v>
                </c:pt>
                <c:pt idx="5580">
                  <c:v>231.99950000000001</c:v>
                </c:pt>
                <c:pt idx="5581">
                  <c:v>231.99950000000001</c:v>
                </c:pt>
                <c:pt idx="5582">
                  <c:v>231.99950000000001</c:v>
                </c:pt>
                <c:pt idx="5583">
                  <c:v>231.99950000000001</c:v>
                </c:pt>
                <c:pt idx="5584">
                  <c:v>231.99950000000001</c:v>
                </c:pt>
                <c:pt idx="5585">
                  <c:v>231.99950000000001</c:v>
                </c:pt>
                <c:pt idx="5586">
                  <c:v>231.99950000000001</c:v>
                </c:pt>
                <c:pt idx="5587">
                  <c:v>231.99950000000001</c:v>
                </c:pt>
                <c:pt idx="5588">
                  <c:v>231.99950000000001</c:v>
                </c:pt>
                <c:pt idx="5589">
                  <c:v>231.99950000000001</c:v>
                </c:pt>
                <c:pt idx="5590">
                  <c:v>231.99950000000001</c:v>
                </c:pt>
                <c:pt idx="5591">
                  <c:v>231.99950000000001</c:v>
                </c:pt>
                <c:pt idx="5592">
                  <c:v>231.99950000000001</c:v>
                </c:pt>
                <c:pt idx="5593">
                  <c:v>231.99950000000001</c:v>
                </c:pt>
                <c:pt idx="5594">
                  <c:v>231.99950000000001</c:v>
                </c:pt>
                <c:pt idx="5595">
                  <c:v>231.99950000000001</c:v>
                </c:pt>
                <c:pt idx="5596">
                  <c:v>231.99950000000001</c:v>
                </c:pt>
                <c:pt idx="5597">
                  <c:v>231.99950000000001</c:v>
                </c:pt>
                <c:pt idx="5598">
                  <c:v>231.99950000000001</c:v>
                </c:pt>
                <c:pt idx="5599">
                  <c:v>231.99950000000001</c:v>
                </c:pt>
                <c:pt idx="5600">
                  <c:v>231.99950000000001</c:v>
                </c:pt>
                <c:pt idx="5601">
                  <c:v>231.99950000000001</c:v>
                </c:pt>
                <c:pt idx="5602">
                  <c:v>231.99950000000001</c:v>
                </c:pt>
                <c:pt idx="5603">
                  <c:v>231.99950000000001</c:v>
                </c:pt>
                <c:pt idx="5604">
                  <c:v>231.99950000000001</c:v>
                </c:pt>
                <c:pt idx="5605">
                  <c:v>231.99950000000001</c:v>
                </c:pt>
                <c:pt idx="5606">
                  <c:v>231.99950000000001</c:v>
                </c:pt>
                <c:pt idx="5607">
                  <c:v>231.99950000000001</c:v>
                </c:pt>
                <c:pt idx="5608">
                  <c:v>231.99950000000001</c:v>
                </c:pt>
                <c:pt idx="5609">
                  <c:v>231.99950000000001</c:v>
                </c:pt>
                <c:pt idx="5610">
                  <c:v>231.99950000000001</c:v>
                </c:pt>
                <c:pt idx="5611">
                  <c:v>231.99950000000001</c:v>
                </c:pt>
                <c:pt idx="5612">
                  <c:v>231.99950000000001</c:v>
                </c:pt>
                <c:pt idx="5613">
                  <c:v>231.99950000000001</c:v>
                </c:pt>
                <c:pt idx="5614">
                  <c:v>231.99950000000001</c:v>
                </c:pt>
                <c:pt idx="5615">
                  <c:v>231.99950000000001</c:v>
                </c:pt>
                <c:pt idx="5616">
                  <c:v>231.99950000000001</c:v>
                </c:pt>
                <c:pt idx="5617">
                  <c:v>231.99950000000001</c:v>
                </c:pt>
                <c:pt idx="5618">
                  <c:v>231.99950000000001</c:v>
                </c:pt>
                <c:pt idx="5619">
                  <c:v>231.99950000000001</c:v>
                </c:pt>
                <c:pt idx="5620">
                  <c:v>231.99950000000001</c:v>
                </c:pt>
                <c:pt idx="5621">
                  <c:v>231.99950000000001</c:v>
                </c:pt>
                <c:pt idx="5622">
                  <c:v>231.99950000000001</c:v>
                </c:pt>
                <c:pt idx="5623">
                  <c:v>231.99950000000001</c:v>
                </c:pt>
                <c:pt idx="5624">
                  <c:v>231.99950000000001</c:v>
                </c:pt>
                <c:pt idx="5625">
                  <c:v>231.99950000000001</c:v>
                </c:pt>
                <c:pt idx="5626">
                  <c:v>231.99950000000001</c:v>
                </c:pt>
                <c:pt idx="5627">
                  <c:v>231.99950000000001</c:v>
                </c:pt>
                <c:pt idx="5628">
                  <c:v>231.99950000000001</c:v>
                </c:pt>
                <c:pt idx="5629">
                  <c:v>231.99950000000001</c:v>
                </c:pt>
                <c:pt idx="5630">
                  <c:v>231.99950000000001</c:v>
                </c:pt>
                <c:pt idx="5631">
                  <c:v>231.99950000000001</c:v>
                </c:pt>
                <c:pt idx="5632">
                  <c:v>231.99950000000001</c:v>
                </c:pt>
                <c:pt idx="5633">
                  <c:v>231.99950000000001</c:v>
                </c:pt>
                <c:pt idx="5634">
                  <c:v>231.99950000000001</c:v>
                </c:pt>
                <c:pt idx="5635">
                  <c:v>231.99950000000001</c:v>
                </c:pt>
                <c:pt idx="5636">
                  <c:v>231.99950000000001</c:v>
                </c:pt>
                <c:pt idx="5637">
                  <c:v>231.99950000000001</c:v>
                </c:pt>
                <c:pt idx="5638">
                  <c:v>231.99950000000001</c:v>
                </c:pt>
                <c:pt idx="5639">
                  <c:v>231.99950000000001</c:v>
                </c:pt>
                <c:pt idx="5640">
                  <c:v>231.99950000000001</c:v>
                </c:pt>
                <c:pt idx="5641">
                  <c:v>231.99950000000001</c:v>
                </c:pt>
                <c:pt idx="5642">
                  <c:v>231.99950000000001</c:v>
                </c:pt>
                <c:pt idx="5643">
                  <c:v>231.99950000000001</c:v>
                </c:pt>
                <c:pt idx="5644">
                  <c:v>231.99950000000001</c:v>
                </c:pt>
                <c:pt idx="5645">
                  <c:v>231.99950000000001</c:v>
                </c:pt>
                <c:pt idx="5646">
                  <c:v>231.99950000000001</c:v>
                </c:pt>
                <c:pt idx="5647">
                  <c:v>231.99950000000001</c:v>
                </c:pt>
                <c:pt idx="5648">
                  <c:v>231.99950000000001</c:v>
                </c:pt>
                <c:pt idx="5649">
                  <c:v>231.99950000000001</c:v>
                </c:pt>
                <c:pt idx="5650">
                  <c:v>231.99950000000001</c:v>
                </c:pt>
                <c:pt idx="5651">
                  <c:v>231.99950000000001</c:v>
                </c:pt>
                <c:pt idx="5652">
                  <c:v>231.99950000000001</c:v>
                </c:pt>
                <c:pt idx="5653">
                  <c:v>231.99950000000001</c:v>
                </c:pt>
                <c:pt idx="5654">
                  <c:v>231.99950000000001</c:v>
                </c:pt>
                <c:pt idx="5655">
                  <c:v>231.99950000000001</c:v>
                </c:pt>
                <c:pt idx="5656">
                  <c:v>231.99950000000001</c:v>
                </c:pt>
                <c:pt idx="5657">
                  <c:v>231.99950000000001</c:v>
                </c:pt>
                <c:pt idx="5658">
                  <c:v>231.99950000000001</c:v>
                </c:pt>
                <c:pt idx="5659">
                  <c:v>231.99950000000001</c:v>
                </c:pt>
                <c:pt idx="5660">
                  <c:v>231.99950000000001</c:v>
                </c:pt>
                <c:pt idx="5661">
                  <c:v>231.99950000000001</c:v>
                </c:pt>
                <c:pt idx="5662">
                  <c:v>231.99950000000001</c:v>
                </c:pt>
                <c:pt idx="5663">
                  <c:v>231.99950000000001</c:v>
                </c:pt>
                <c:pt idx="5664">
                  <c:v>231.99950000000001</c:v>
                </c:pt>
                <c:pt idx="5665">
                  <c:v>231.99950000000001</c:v>
                </c:pt>
                <c:pt idx="5666">
                  <c:v>231.99950000000001</c:v>
                </c:pt>
                <c:pt idx="5667">
                  <c:v>231.99950000000001</c:v>
                </c:pt>
                <c:pt idx="5668">
                  <c:v>231.99950000000001</c:v>
                </c:pt>
                <c:pt idx="5669">
                  <c:v>231.99950000000001</c:v>
                </c:pt>
                <c:pt idx="5670">
                  <c:v>231.99950000000001</c:v>
                </c:pt>
                <c:pt idx="5671">
                  <c:v>231.99950000000001</c:v>
                </c:pt>
                <c:pt idx="5672">
                  <c:v>231.99950000000001</c:v>
                </c:pt>
                <c:pt idx="5673">
                  <c:v>231.99950000000001</c:v>
                </c:pt>
                <c:pt idx="5674">
                  <c:v>231.99950000000001</c:v>
                </c:pt>
                <c:pt idx="5675">
                  <c:v>231.99950000000001</c:v>
                </c:pt>
                <c:pt idx="5676">
                  <c:v>231.99950000000001</c:v>
                </c:pt>
                <c:pt idx="5677">
                  <c:v>231.99950000000001</c:v>
                </c:pt>
                <c:pt idx="5678">
                  <c:v>231.99950000000001</c:v>
                </c:pt>
                <c:pt idx="5679">
                  <c:v>231.99950000000001</c:v>
                </c:pt>
                <c:pt idx="5680">
                  <c:v>231.99950000000001</c:v>
                </c:pt>
                <c:pt idx="5681">
                  <c:v>231.99950000000001</c:v>
                </c:pt>
                <c:pt idx="5682">
                  <c:v>231.99950000000001</c:v>
                </c:pt>
                <c:pt idx="5683">
                  <c:v>231.99950000000001</c:v>
                </c:pt>
                <c:pt idx="5684">
                  <c:v>231.99950000000001</c:v>
                </c:pt>
                <c:pt idx="5685">
                  <c:v>231.99950000000001</c:v>
                </c:pt>
                <c:pt idx="5686">
                  <c:v>231.99950000000001</c:v>
                </c:pt>
                <c:pt idx="5687">
                  <c:v>231.99950000000001</c:v>
                </c:pt>
                <c:pt idx="5688">
                  <c:v>231.99950000000001</c:v>
                </c:pt>
                <c:pt idx="5689">
                  <c:v>231.99950000000001</c:v>
                </c:pt>
                <c:pt idx="5690">
                  <c:v>231.99950000000001</c:v>
                </c:pt>
                <c:pt idx="5691">
                  <c:v>231.99950000000001</c:v>
                </c:pt>
                <c:pt idx="5692">
                  <c:v>231.99950000000001</c:v>
                </c:pt>
                <c:pt idx="5693">
                  <c:v>231.99950000000001</c:v>
                </c:pt>
                <c:pt idx="5694">
                  <c:v>231.99950000000001</c:v>
                </c:pt>
                <c:pt idx="5695">
                  <c:v>231.99950000000001</c:v>
                </c:pt>
                <c:pt idx="5696">
                  <c:v>231.99950000000001</c:v>
                </c:pt>
                <c:pt idx="5697">
                  <c:v>231.99950000000001</c:v>
                </c:pt>
                <c:pt idx="5698">
                  <c:v>231.99950000000001</c:v>
                </c:pt>
                <c:pt idx="5699">
                  <c:v>231.99950000000001</c:v>
                </c:pt>
                <c:pt idx="5700">
                  <c:v>231.99950000000001</c:v>
                </c:pt>
                <c:pt idx="5701">
                  <c:v>231.99950000000001</c:v>
                </c:pt>
                <c:pt idx="5702">
                  <c:v>231.99950000000001</c:v>
                </c:pt>
                <c:pt idx="5703">
                  <c:v>231.99950000000001</c:v>
                </c:pt>
                <c:pt idx="5704">
                  <c:v>231.99950000000001</c:v>
                </c:pt>
                <c:pt idx="5705">
                  <c:v>231.99950000000001</c:v>
                </c:pt>
                <c:pt idx="5706">
                  <c:v>231.99950000000001</c:v>
                </c:pt>
                <c:pt idx="5707">
                  <c:v>231.99950000000001</c:v>
                </c:pt>
                <c:pt idx="5708">
                  <c:v>231.99950000000001</c:v>
                </c:pt>
                <c:pt idx="5709">
                  <c:v>231.99950000000001</c:v>
                </c:pt>
                <c:pt idx="5710">
                  <c:v>231.99950000000001</c:v>
                </c:pt>
                <c:pt idx="5711">
                  <c:v>231.99950000000001</c:v>
                </c:pt>
                <c:pt idx="5712">
                  <c:v>231.99950000000001</c:v>
                </c:pt>
                <c:pt idx="5713">
                  <c:v>231.99950000000001</c:v>
                </c:pt>
                <c:pt idx="5714">
                  <c:v>231.99950000000001</c:v>
                </c:pt>
                <c:pt idx="5715">
                  <c:v>231.99950000000001</c:v>
                </c:pt>
                <c:pt idx="5716">
                  <c:v>231.99950000000001</c:v>
                </c:pt>
                <c:pt idx="5717">
                  <c:v>231.99950000000001</c:v>
                </c:pt>
                <c:pt idx="5718">
                  <c:v>231.99950000000001</c:v>
                </c:pt>
                <c:pt idx="5719">
                  <c:v>231.99950000000001</c:v>
                </c:pt>
                <c:pt idx="5720">
                  <c:v>231.99950000000001</c:v>
                </c:pt>
                <c:pt idx="5721">
                  <c:v>231.99950000000001</c:v>
                </c:pt>
                <c:pt idx="5722">
                  <c:v>231.99950000000001</c:v>
                </c:pt>
                <c:pt idx="5723">
                  <c:v>231.99950000000001</c:v>
                </c:pt>
                <c:pt idx="5724">
                  <c:v>231.99950000000001</c:v>
                </c:pt>
                <c:pt idx="5725">
                  <c:v>231.99950000000001</c:v>
                </c:pt>
                <c:pt idx="5726">
                  <c:v>231.99950000000001</c:v>
                </c:pt>
                <c:pt idx="5727">
                  <c:v>231.99950000000001</c:v>
                </c:pt>
                <c:pt idx="5728">
                  <c:v>231.99950000000001</c:v>
                </c:pt>
                <c:pt idx="5729">
                  <c:v>231.99950000000001</c:v>
                </c:pt>
                <c:pt idx="5730">
                  <c:v>231.99950000000001</c:v>
                </c:pt>
                <c:pt idx="5731">
                  <c:v>231.99950000000001</c:v>
                </c:pt>
                <c:pt idx="5732">
                  <c:v>231.99950000000001</c:v>
                </c:pt>
                <c:pt idx="5733">
                  <c:v>231.99950000000001</c:v>
                </c:pt>
                <c:pt idx="5734">
                  <c:v>231.99950000000001</c:v>
                </c:pt>
                <c:pt idx="5735">
                  <c:v>231.99950000000001</c:v>
                </c:pt>
                <c:pt idx="5736">
                  <c:v>231.99950000000001</c:v>
                </c:pt>
                <c:pt idx="5737">
                  <c:v>231.99950000000001</c:v>
                </c:pt>
                <c:pt idx="5738">
                  <c:v>231.99950000000001</c:v>
                </c:pt>
                <c:pt idx="5739">
                  <c:v>231.99950000000001</c:v>
                </c:pt>
                <c:pt idx="5740">
                  <c:v>231.99950000000001</c:v>
                </c:pt>
                <c:pt idx="5741">
                  <c:v>231.99950000000001</c:v>
                </c:pt>
                <c:pt idx="5742">
                  <c:v>231.99950000000001</c:v>
                </c:pt>
                <c:pt idx="5743">
                  <c:v>231.99950000000001</c:v>
                </c:pt>
                <c:pt idx="5744">
                  <c:v>231.99950000000001</c:v>
                </c:pt>
                <c:pt idx="5745">
                  <c:v>231.99950000000001</c:v>
                </c:pt>
                <c:pt idx="5746">
                  <c:v>231.99950000000001</c:v>
                </c:pt>
                <c:pt idx="5747">
                  <c:v>231.99950000000001</c:v>
                </c:pt>
                <c:pt idx="5748">
                  <c:v>231.99950000000001</c:v>
                </c:pt>
                <c:pt idx="5749">
                  <c:v>231.99950000000001</c:v>
                </c:pt>
                <c:pt idx="5750">
                  <c:v>231.99950000000001</c:v>
                </c:pt>
                <c:pt idx="5751">
                  <c:v>231.99950000000001</c:v>
                </c:pt>
                <c:pt idx="5752">
                  <c:v>231.99950000000001</c:v>
                </c:pt>
                <c:pt idx="5753">
                  <c:v>231.99950000000001</c:v>
                </c:pt>
                <c:pt idx="5754">
                  <c:v>231.99950000000001</c:v>
                </c:pt>
                <c:pt idx="5755">
                  <c:v>231.99950000000001</c:v>
                </c:pt>
                <c:pt idx="5756">
                  <c:v>231.99950000000001</c:v>
                </c:pt>
                <c:pt idx="5757">
                  <c:v>231.99950000000001</c:v>
                </c:pt>
                <c:pt idx="5758">
                  <c:v>231.99950000000001</c:v>
                </c:pt>
                <c:pt idx="5759">
                  <c:v>231.99950000000001</c:v>
                </c:pt>
                <c:pt idx="5760">
                  <c:v>231.99950000000001</c:v>
                </c:pt>
                <c:pt idx="5761">
                  <c:v>231.99950000000001</c:v>
                </c:pt>
                <c:pt idx="5762">
                  <c:v>231.99950000000001</c:v>
                </c:pt>
                <c:pt idx="5763">
                  <c:v>231.99950000000001</c:v>
                </c:pt>
                <c:pt idx="5764">
                  <c:v>231.99950000000001</c:v>
                </c:pt>
                <c:pt idx="5765">
                  <c:v>231.99950000000001</c:v>
                </c:pt>
                <c:pt idx="5766">
                  <c:v>231.99950000000001</c:v>
                </c:pt>
                <c:pt idx="5767">
                  <c:v>231.99950000000001</c:v>
                </c:pt>
                <c:pt idx="5768">
                  <c:v>231.99950000000001</c:v>
                </c:pt>
                <c:pt idx="5769">
                  <c:v>231.99950000000001</c:v>
                </c:pt>
                <c:pt idx="5770">
                  <c:v>231.99950000000001</c:v>
                </c:pt>
                <c:pt idx="5771">
                  <c:v>231.99950000000001</c:v>
                </c:pt>
                <c:pt idx="5772">
                  <c:v>231.99950000000001</c:v>
                </c:pt>
                <c:pt idx="5773">
                  <c:v>231.99950000000001</c:v>
                </c:pt>
                <c:pt idx="5774">
                  <c:v>231.99950000000001</c:v>
                </c:pt>
                <c:pt idx="5775">
                  <c:v>231.99950000000001</c:v>
                </c:pt>
                <c:pt idx="5776">
                  <c:v>231.99950000000001</c:v>
                </c:pt>
                <c:pt idx="5777">
                  <c:v>231.99950000000001</c:v>
                </c:pt>
                <c:pt idx="5778">
                  <c:v>231.99950000000001</c:v>
                </c:pt>
                <c:pt idx="5779">
                  <c:v>231.99950000000001</c:v>
                </c:pt>
                <c:pt idx="5780">
                  <c:v>231.99950000000001</c:v>
                </c:pt>
                <c:pt idx="5781">
                  <c:v>231.99950000000001</c:v>
                </c:pt>
                <c:pt idx="5782">
                  <c:v>231.99950000000001</c:v>
                </c:pt>
                <c:pt idx="5783">
                  <c:v>231.99950000000001</c:v>
                </c:pt>
                <c:pt idx="5784">
                  <c:v>231.99950000000001</c:v>
                </c:pt>
                <c:pt idx="5785">
                  <c:v>231.99950000000001</c:v>
                </c:pt>
                <c:pt idx="5786">
                  <c:v>231.99950000000001</c:v>
                </c:pt>
                <c:pt idx="5787">
                  <c:v>231.99950000000001</c:v>
                </c:pt>
                <c:pt idx="5788">
                  <c:v>231.99950000000001</c:v>
                </c:pt>
                <c:pt idx="5789">
                  <c:v>231.99950000000001</c:v>
                </c:pt>
                <c:pt idx="5790">
                  <c:v>231.99950000000001</c:v>
                </c:pt>
                <c:pt idx="5791">
                  <c:v>231.99950000000001</c:v>
                </c:pt>
                <c:pt idx="5792">
                  <c:v>231.99950000000001</c:v>
                </c:pt>
                <c:pt idx="5793">
                  <c:v>231.99950000000001</c:v>
                </c:pt>
                <c:pt idx="5794">
                  <c:v>231.99950000000001</c:v>
                </c:pt>
                <c:pt idx="5795">
                  <c:v>231.99950000000001</c:v>
                </c:pt>
                <c:pt idx="5796">
                  <c:v>231.99950000000001</c:v>
                </c:pt>
                <c:pt idx="5797">
                  <c:v>231.99950000000001</c:v>
                </c:pt>
                <c:pt idx="5798">
                  <c:v>231.99950000000001</c:v>
                </c:pt>
                <c:pt idx="5799">
                  <c:v>231.99950000000001</c:v>
                </c:pt>
                <c:pt idx="5800">
                  <c:v>231.99950000000001</c:v>
                </c:pt>
                <c:pt idx="5801">
                  <c:v>231.99950000000001</c:v>
                </c:pt>
                <c:pt idx="5802">
                  <c:v>231.99950000000001</c:v>
                </c:pt>
                <c:pt idx="5803">
                  <c:v>231.99950000000001</c:v>
                </c:pt>
                <c:pt idx="5804">
                  <c:v>231.99950000000001</c:v>
                </c:pt>
                <c:pt idx="5805">
                  <c:v>231.99950000000001</c:v>
                </c:pt>
                <c:pt idx="5806">
                  <c:v>231.99950000000001</c:v>
                </c:pt>
                <c:pt idx="5807">
                  <c:v>231.99950000000001</c:v>
                </c:pt>
                <c:pt idx="5808">
                  <c:v>231.99950000000001</c:v>
                </c:pt>
                <c:pt idx="5809">
                  <c:v>231.99950000000001</c:v>
                </c:pt>
                <c:pt idx="5810">
                  <c:v>231.99950000000001</c:v>
                </c:pt>
                <c:pt idx="5811">
                  <c:v>231.99950000000001</c:v>
                </c:pt>
                <c:pt idx="5812">
                  <c:v>231.99950000000001</c:v>
                </c:pt>
                <c:pt idx="5813">
                  <c:v>231.99950000000001</c:v>
                </c:pt>
                <c:pt idx="5814">
                  <c:v>231.99950000000001</c:v>
                </c:pt>
                <c:pt idx="5815">
                  <c:v>231.99950000000001</c:v>
                </c:pt>
                <c:pt idx="5816">
                  <c:v>231.99950000000001</c:v>
                </c:pt>
                <c:pt idx="5817">
                  <c:v>231.99950000000001</c:v>
                </c:pt>
                <c:pt idx="5818">
                  <c:v>231.99950000000001</c:v>
                </c:pt>
                <c:pt idx="5819">
                  <c:v>231.99950000000001</c:v>
                </c:pt>
                <c:pt idx="5820">
                  <c:v>231.99950000000001</c:v>
                </c:pt>
                <c:pt idx="5821">
                  <c:v>231.99950000000001</c:v>
                </c:pt>
                <c:pt idx="5822">
                  <c:v>231.99950000000001</c:v>
                </c:pt>
                <c:pt idx="5823">
                  <c:v>231.99950000000001</c:v>
                </c:pt>
                <c:pt idx="5824">
                  <c:v>231.99950000000001</c:v>
                </c:pt>
                <c:pt idx="5825">
                  <c:v>231.99950000000001</c:v>
                </c:pt>
                <c:pt idx="5826">
                  <c:v>231.99950000000001</c:v>
                </c:pt>
                <c:pt idx="5827">
                  <c:v>231.99950000000001</c:v>
                </c:pt>
                <c:pt idx="5828">
                  <c:v>231.99950000000001</c:v>
                </c:pt>
                <c:pt idx="5829">
                  <c:v>231.99950000000001</c:v>
                </c:pt>
                <c:pt idx="5830">
                  <c:v>231.99950000000001</c:v>
                </c:pt>
                <c:pt idx="5831">
                  <c:v>231.99950000000001</c:v>
                </c:pt>
                <c:pt idx="5832">
                  <c:v>231.99950000000001</c:v>
                </c:pt>
                <c:pt idx="5833">
                  <c:v>231.99950000000001</c:v>
                </c:pt>
                <c:pt idx="5834">
                  <c:v>231.99950000000001</c:v>
                </c:pt>
                <c:pt idx="5835">
                  <c:v>231.99950000000001</c:v>
                </c:pt>
                <c:pt idx="5836">
                  <c:v>231.99950000000001</c:v>
                </c:pt>
                <c:pt idx="5837">
                  <c:v>231.99950000000001</c:v>
                </c:pt>
                <c:pt idx="5838">
                  <c:v>231.99950000000001</c:v>
                </c:pt>
                <c:pt idx="5839">
                  <c:v>231.99950000000001</c:v>
                </c:pt>
                <c:pt idx="5840">
                  <c:v>231.99950000000001</c:v>
                </c:pt>
                <c:pt idx="5841">
                  <c:v>231.99950000000001</c:v>
                </c:pt>
                <c:pt idx="5842">
                  <c:v>231.99950000000001</c:v>
                </c:pt>
                <c:pt idx="5843">
                  <c:v>231.99950000000001</c:v>
                </c:pt>
                <c:pt idx="5844">
                  <c:v>231.99950000000001</c:v>
                </c:pt>
                <c:pt idx="5845">
                  <c:v>231.99950000000001</c:v>
                </c:pt>
                <c:pt idx="5846">
                  <c:v>231.99950000000001</c:v>
                </c:pt>
                <c:pt idx="5847">
                  <c:v>231.99950000000001</c:v>
                </c:pt>
                <c:pt idx="5848">
                  <c:v>231.99950000000001</c:v>
                </c:pt>
                <c:pt idx="5849">
                  <c:v>231.99950000000001</c:v>
                </c:pt>
                <c:pt idx="5850">
                  <c:v>231.99950000000001</c:v>
                </c:pt>
                <c:pt idx="5851">
                  <c:v>231.99950000000001</c:v>
                </c:pt>
                <c:pt idx="5852">
                  <c:v>231.99950000000001</c:v>
                </c:pt>
                <c:pt idx="5853">
                  <c:v>231.99950000000001</c:v>
                </c:pt>
                <c:pt idx="5854">
                  <c:v>231.99950000000001</c:v>
                </c:pt>
                <c:pt idx="5855">
                  <c:v>231.99950000000001</c:v>
                </c:pt>
                <c:pt idx="5856">
                  <c:v>231.99950000000001</c:v>
                </c:pt>
                <c:pt idx="5857">
                  <c:v>231.99950000000001</c:v>
                </c:pt>
                <c:pt idx="5858">
                  <c:v>231.99950000000001</c:v>
                </c:pt>
                <c:pt idx="5859">
                  <c:v>231.99950000000001</c:v>
                </c:pt>
                <c:pt idx="5860">
                  <c:v>231.99950000000001</c:v>
                </c:pt>
                <c:pt idx="5861">
                  <c:v>231.99950000000001</c:v>
                </c:pt>
                <c:pt idx="5862">
                  <c:v>231.99950000000001</c:v>
                </c:pt>
                <c:pt idx="5863">
                  <c:v>231.99950000000001</c:v>
                </c:pt>
                <c:pt idx="5864">
                  <c:v>231.99950000000001</c:v>
                </c:pt>
                <c:pt idx="5865">
                  <c:v>231.99950000000001</c:v>
                </c:pt>
                <c:pt idx="5866">
                  <c:v>231.99950000000001</c:v>
                </c:pt>
                <c:pt idx="5867">
                  <c:v>231.99950000000001</c:v>
                </c:pt>
                <c:pt idx="5868">
                  <c:v>231.99950000000001</c:v>
                </c:pt>
                <c:pt idx="5869">
                  <c:v>231.99950000000001</c:v>
                </c:pt>
                <c:pt idx="5870">
                  <c:v>231.99950000000001</c:v>
                </c:pt>
                <c:pt idx="5871">
                  <c:v>231.99950000000001</c:v>
                </c:pt>
                <c:pt idx="5872">
                  <c:v>231.99950000000001</c:v>
                </c:pt>
                <c:pt idx="5873">
                  <c:v>231.99950000000001</c:v>
                </c:pt>
                <c:pt idx="5874">
                  <c:v>231.99950000000001</c:v>
                </c:pt>
                <c:pt idx="5875">
                  <c:v>231.99950000000001</c:v>
                </c:pt>
                <c:pt idx="5876">
                  <c:v>231.99950000000001</c:v>
                </c:pt>
                <c:pt idx="5877">
                  <c:v>231.99950000000001</c:v>
                </c:pt>
                <c:pt idx="5878">
                  <c:v>231.99950000000001</c:v>
                </c:pt>
                <c:pt idx="5879">
                  <c:v>231.99950000000001</c:v>
                </c:pt>
                <c:pt idx="5880">
                  <c:v>231.99950000000001</c:v>
                </c:pt>
                <c:pt idx="5881">
                  <c:v>231.99950000000001</c:v>
                </c:pt>
                <c:pt idx="5882">
                  <c:v>231.99950000000001</c:v>
                </c:pt>
                <c:pt idx="5883">
                  <c:v>231.99950000000001</c:v>
                </c:pt>
                <c:pt idx="5884">
                  <c:v>231.99950000000001</c:v>
                </c:pt>
                <c:pt idx="5885">
                  <c:v>231.99950000000001</c:v>
                </c:pt>
                <c:pt idx="5886">
                  <c:v>231.99950000000001</c:v>
                </c:pt>
                <c:pt idx="5887">
                  <c:v>231.99950000000001</c:v>
                </c:pt>
                <c:pt idx="5888">
                  <c:v>231.99950000000001</c:v>
                </c:pt>
                <c:pt idx="5889">
                  <c:v>231.99950000000001</c:v>
                </c:pt>
                <c:pt idx="5890">
                  <c:v>231.99950000000001</c:v>
                </c:pt>
                <c:pt idx="5891">
                  <c:v>231.99950000000001</c:v>
                </c:pt>
                <c:pt idx="5892">
                  <c:v>231.99950000000001</c:v>
                </c:pt>
                <c:pt idx="5893">
                  <c:v>231.99950000000001</c:v>
                </c:pt>
                <c:pt idx="5894">
                  <c:v>231.99950000000001</c:v>
                </c:pt>
                <c:pt idx="5895">
                  <c:v>231.99950000000001</c:v>
                </c:pt>
                <c:pt idx="5896">
                  <c:v>231.99950000000001</c:v>
                </c:pt>
                <c:pt idx="5897">
                  <c:v>231.99950000000001</c:v>
                </c:pt>
                <c:pt idx="5898">
                  <c:v>231.99950000000001</c:v>
                </c:pt>
                <c:pt idx="5899">
                  <c:v>231.99950000000001</c:v>
                </c:pt>
                <c:pt idx="5900">
                  <c:v>231.99950000000001</c:v>
                </c:pt>
                <c:pt idx="5901">
                  <c:v>231.99950000000001</c:v>
                </c:pt>
                <c:pt idx="5902">
                  <c:v>231.99950000000001</c:v>
                </c:pt>
                <c:pt idx="5903">
                  <c:v>231.99950000000001</c:v>
                </c:pt>
                <c:pt idx="5904">
                  <c:v>231.99950000000001</c:v>
                </c:pt>
                <c:pt idx="5905">
                  <c:v>231.99950000000001</c:v>
                </c:pt>
                <c:pt idx="5906">
                  <c:v>231.99950000000001</c:v>
                </c:pt>
                <c:pt idx="5907">
                  <c:v>231.99950000000001</c:v>
                </c:pt>
                <c:pt idx="5908">
                  <c:v>231.99950000000001</c:v>
                </c:pt>
                <c:pt idx="5909">
                  <c:v>231.99950000000001</c:v>
                </c:pt>
                <c:pt idx="5910">
                  <c:v>231.99950000000001</c:v>
                </c:pt>
                <c:pt idx="5911">
                  <c:v>231.99950000000001</c:v>
                </c:pt>
                <c:pt idx="5912">
                  <c:v>231.99950000000001</c:v>
                </c:pt>
                <c:pt idx="5913">
                  <c:v>231.99950000000001</c:v>
                </c:pt>
                <c:pt idx="5914">
                  <c:v>231.99950000000001</c:v>
                </c:pt>
                <c:pt idx="5915">
                  <c:v>231.99950000000001</c:v>
                </c:pt>
                <c:pt idx="5916">
                  <c:v>231.99950000000001</c:v>
                </c:pt>
                <c:pt idx="5917">
                  <c:v>231.99950000000001</c:v>
                </c:pt>
                <c:pt idx="5918">
                  <c:v>231.99950000000001</c:v>
                </c:pt>
                <c:pt idx="5919">
                  <c:v>231.99950000000001</c:v>
                </c:pt>
                <c:pt idx="5920">
                  <c:v>231.99950000000001</c:v>
                </c:pt>
                <c:pt idx="5921">
                  <c:v>231.99950000000001</c:v>
                </c:pt>
                <c:pt idx="5922">
                  <c:v>231.99950000000001</c:v>
                </c:pt>
                <c:pt idx="5923">
                  <c:v>231.99950000000001</c:v>
                </c:pt>
                <c:pt idx="5924">
                  <c:v>231.99950000000001</c:v>
                </c:pt>
                <c:pt idx="5925">
                  <c:v>231.99950000000001</c:v>
                </c:pt>
                <c:pt idx="5926">
                  <c:v>231.99950000000001</c:v>
                </c:pt>
                <c:pt idx="5927">
                  <c:v>231.99950000000001</c:v>
                </c:pt>
                <c:pt idx="5928">
                  <c:v>231.99950000000001</c:v>
                </c:pt>
                <c:pt idx="5929">
                  <c:v>231.99950000000001</c:v>
                </c:pt>
                <c:pt idx="5930">
                  <c:v>231.99950000000001</c:v>
                </c:pt>
                <c:pt idx="5931">
                  <c:v>231.99950000000001</c:v>
                </c:pt>
                <c:pt idx="5932">
                  <c:v>231.99950000000001</c:v>
                </c:pt>
                <c:pt idx="5933">
                  <c:v>231.99950000000001</c:v>
                </c:pt>
                <c:pt idx="5934">
                  <c:v>231.99950000000001</c:v>
                </c:pt>
                <c:pt idx="5935">
                  <c:v>231.99950000000001</c:v>
                </c:pt>
                <c:pt idx="5936">
                  <c:v>231.99950000000001</c:v>
                </c:pt>
                <c:pt idx="5937">
                  <c:v>231.99950000000001</c:v>
                </c:pt>
                <c:pt idx="5938">
                  <c:v>231.99950000000001</c:v>
                </c:pt>
                <c:pt idx="5939">
                  <c:v>231.99950000000001</c:v>
                </c:pt>
                <c:pt idx="5940">
                  <c:v>231.99950000000001</c:v>
                </c:pt>
                <c:pt idx="5941">
                  <c:v>231.99950000000001</c:v>
                </c:pt>
                <c:pt idx="5942">
                  <c:v>231.99950000000001</c:v>
                </c:pt>
                <c:pt idx="5943">
                  <c:v>231.99950000000001</c:v>
                </c:pt>
                <c:pt idx="5944">
                  <c:v>231.99950000000001</c:v>
                </c:pt>
                <c:pt idx="5945">
                  <c:v>231.99950000000001</c:v>
                </c:pt>
                <c:pt idx="5946">
                  <c:v>231.99950000000001</c:v>
                </c:pt>
                <c:pt idx="5947">
                  <c:v>231.99950000000001</c:v>
                </c:pt>
                <c:pt idx="5948">
                  <c:v>231.99950000000001</c:v>
                </c:pt>
                <c:pt idx="5949">
                  <c:v>231.99950000000001</c:v>
                </c:pt>
                <c:pt idx="5950">
                  <c:v>231.99950000000001</c:v>
                </c:pt>
                <c:pt idx="5951">
                  <c:v>231.99950000000001</c:v>
                </c:pt>
                <c:pt idx="5952">
                  <c:v>231.99950000000001</c:v>
                </c:pt>
                <c:pt idx="5953">
                  <c:v>231.99950000000001</c:v>
                </c:pt>
                <c:pt idx="5954">
                  <c:v>231.99950000000001</c:v>
                </c:pt>
                <c:pt idx="5955">
                  <c:v>231.99950000000001</c:v>
                </c:pt>
                <c:pt idx="5956">
                  <c:v>231.99950000000001</c:v>
                </c:pt>
                <c:pt idx="5957">
                  <c:v>231.99950000000001</c:v>
                </c:pt>
                <c:pt idx="5958">
                  <c:v>231.99950000000001</c:v>
                </c:pt>
                <c:pt idx="5959">
                  <c:v>231.99950000000001</c:v>
                </c:pt>
                <c:pt idx="5960">
                  <c:v>231.99950000000001</c:v>
                </c:pt>
                <c:pt idx="5961">
                  <c:v>231.99950000000001</c:v>
                </c:pt>
                <c:pt idx="5962">
                  <c:v>231.99950000000001</c:v>
                </c:pt>
                <c:pt idx="5963">
                  <c:v>231.99950000000001</c:v>
                </c:pt>
                <c:pt idx="5964">
                  <c:v>231.99950000000001</c:v>
                </c:pt>
                <c:pt idx="5965">
                  <c:v>231.99950000000001</c:v>
                </c:pt>
                <c:pt idx="5966">
                  <c:v>231.99950000000001</c:v>
                </c:pt>
                <c:pt idx="5967">
                  <c:v>231.99950000000001</c:v>
                </c:pt>
                <c:pt idx="5968">
                  <c:v>231.99950000000001</c:v>
                </c:pt>
                <c:pt idx="5969">
                  <c:v>231.99950000000001</c:v>
                </c:pt>
                <c:pt idx="5970">
                  <c:v>231.99950000000001</c:v>
                </c:pt>
                <c:pt idx="5971">
                  <c:v>231.99950000000001</c:v>
                </c:pt>
                <c:pt idx="5972">
                  <c:v>231.99950000000001</c:v>
                </c:pt>
                <c:pt idx="5973">
                  <c:v>231.99950000000001</c:v>
                </c:pt>
                <c:pt idx="5974">
                  <c:v>231.99950000000001</c:v>
                </c:pt>
                <c:pt idx="5975">
                  <c:v>231.99950000000001</c:v>
                </c:pt>
                <c:pt idx="5976">
                  <c:v>231.99950000000001</c:v>
                </c:pt>
                <c:pt idx="5977">
                  <c:v>231.99950000000001</c:v>
                </c:pt>
                <c:pt idx="5978">
                  <c:v>231.99950000000001</c:v>
                </c:pt>
                <c:pt idx="5979">
                  <c:v>231.99950000000001</c:v>
                </c:pt>
                <c:pt idx="5980">
                  <c:v>231.99950000000001</c:v>
                </c:pt>
                <c:pt idx="5981">
                  <c:v>231.99950000000001</c:v>
                </c:pt>
                <c:pt idx="5982">
                  <c:v>231.99950000000001</c:v>
                </c:pt>
                <c:pt idx="5983">
                  <c:v>231.99950000000001</c:v>
                </c:pt>
                <c:pt idx="5984">
                  <c:v>231.99950000000001</c:v>
                </c:pt>
                <c:pt idx="5985">
                  <c:v>231.99950000000001</c:v>
                </c:pt>
                <c:pt idx="5986">
                  <c:v>231.99950000000001</c:v>
                </c:pt>
                <c:pt idx="5987">
                  <c:v>231.99950000000001</c:v>
                </c:pt>
                <c:pt idx="5988">
                  <c:v>231.99950000000001</c:v>
                </c:pt>
                <c:pt idx="5989">
                  <c:v>231.99950000000001</c:v>
                </c:pt>
                <c:pt idx="5990">
                  <c:v>231.99950000000001</c:v>
                </c:pt>
                <c:pt idx="5991">
                  <c:v>231.99950000000001</c:v>
                </c:pt>
                <c:pt idx="5992">
                  <c:v>231.99950000000001</c:v>
                </c:pt>
                <c:pt idx="5993">
                  <c:v>231.99950000000001</c:v>
                </c:pt>
                <c:pt idx="5994">
                  <c:v>231.99950000000001</c:v>
                </c:pt>
                <c:pt idx="5995">
                  <c:v>231.99950000000001</c:v>
                </c:pt>
                <c:pt idx="5996">
                  <c:v>231.99950000000001</c:v>
                </c:pt>
                <c:pt idx="5997">
                  <c:v>231.99950000000001</c:v>
                </c:pt>
                <c:pt idx="5998">
                  <c:v>231.99950000000001</c:v>
                </c:pt>
                <c:pt idx="5999">
                  <c:v>231.99950000000001</c:v>
                </c:pt>
                <c:pt idx="6000">
                  <c:v>231.99950000000001</c:v>
                </c:pt>
                <c:pt idx="6001">
                  <c:v>231.99950000000001</c:v>
                </c:pt>
                <c:pt idx="6002">
                  <c:v>231.99950000000001</c:v>
                </c:pt>
                <c:pt idx="6003">
                  <c:v>231.99950000000001</c:v>
                </c:pt>
                <c:pt idx="6004">
                  <c:v>231.99950000000001</c:v>
                </c:pt>
                <c:pt idx="6005">
                  <c:v>231.99950000000001</c:v>
                </c:pt>
                <c:pt idx="6006">
                  <c:v>231.99950000000001</c:v>
                </c:pt>
                <c:pt idx="6007">
                  <c:v>231.99950000000001</c:v>
                </c:pt>
                <c:pt idx="6008">
                  <c:v>231.99950000000001</c:v>
                </c:pt>
                <c:pt idx="6009">
                  <c:v>231.99950000000001</c:v>
                </c:pt>
                <c:pt idx="6010">
                  <c:v>231.99950000000001</c:v>
                </c:pt>
                <c:pt idx="6011">
                  <c:v>231.99950000000001</c:v>
                </c:pt>
                <c:pt idx="6012">
                  <c:v>231.99950000000001</c:v>
                </c:pt>
                <c:pt idx="6013">
                  <c:v>231.99950000000001</c:v>
                </c:pt>
                <c:pt idx="6014">
                  <c:v>231.99950000000001</c:v>
                </c:pt>
                <c:pt idx="6015">
                  <c:v>231.99950000000001</c:v>
                </c:pt>
                <c:pt idx="6016">
                  <c:v>231.99950000000001</c:v>
                </c:pt>
                <c:pt idx="6017">
                  <c:v>231.99950000000001</c:v>
                </c:pt>
                <c:pt idx="6018">
                  <c:v>231.99950000000001</c:v>
                </c:pt>
                <c:pt idx="6019">
                  <c:v>231.99950000000001</c:v>
                </c:pt>
                <c:pt idx="6020">
                  <c:v>231.99950000000001</c:v>
                </c:pt>
                <c:pt idx="6021">
                  <c:v>231.99950000000001</c:v>
                </c:pt>
                <c:pt idx="6022">
                  <c:v>231.99950000000001</c:v>
                </c:pt>
                <c:pt idx="6023">
                  <c:v>231.99950000000001</c:v>
                </c:pt>
                <c:pt idx="6024">
                  <c:v>231.99950000000001</c:v>
                </c:pt>
                <c:pt idx="6025">
                  <c:v>231.99950000000001</c:v>
                </c:pt>
                <c:pt idx="6026">
                  <c:v>231.99950000000001</c:v>
                </c:pt>
                <c:pt idx="6027">
                  <c:v>231.99950000000001</c:v>
                </c:pt>
                <c:pt idx="6028">
                  <c:v>231.99950000000001</c:v>
                </c:pt>
                <c:pt idx="6029">
                  <c:v>231.99950000000001</c:v>
                </c:pt>
                <c:pt idx="6030">
                  <c:v>231.99950000000001</c:v>
                </c:pt>
                <c:pt idx="6031">
                  <c:v>231.99950000000001</c:v>
                </c:pt>
                <c:pt idx="6032">
                  <c:v>231.99950000000001</c:v>
                </c:pt>
                <c:pt idx="6033">
                  <c:v>231.99950000000001</c:v>
                </c:pt>
                <c:pt idx="6034">
                  <c:v>231.99950000000001</c:v>
                </c:pt>
                <c:pt idx="6035">
                  <c:v>231.99950000000001</c:v>
                </c:pt>
                <c:pt idx="6036">
                  <c:v>231.99950000000001</c:v>
                </c:pt>
                <c:pt idx="6037">
                  <c:v>231.99950000000001</c:v>
                </c:pt>
                <c:pt idx="6038">
                  <c:v>231.99950000000001</c:v>
                </c:pt>
                <c:pt idx="6039">
                  <c:v>231.99950000000001</c:v>
                </c:pt>
                <c:pt idx="6040">
                  <c:v>231.99950000000001</c:v>
                </c:pt>
                <c:pt idx="6041">
                  <c:v>231.99950000000001</c:v>
                </c:pt>
                <c:pt idx="6042">
                  <c:v>231.99950000000001</c:v>
                </c:pt>
                <c:pt idx="6043">
                  <c:v>231.99950000000001</c:v>
                </c:pt>
                <c:pt idx="6044">
                  <c:v>231.99950000000001</c:v>
                </c:pt>
                <c:pt idx="6045">
                  <c:v>231.99950000000001</c:v>
                </c:pt>
                <c:pt idx="6046">
                  <c:v>231.99950000000001</c:v>
                </c:pt>
                <c:pt idx="6047">
                  <c:v>231.99950000000001</c:v>
                </c:pt>
                <c:pt idx="6048">
                  <c:v>231.99950000000001</c:v>
                </c:pt>
                <c:pt idx="6049">
                  <c:v>231.99950000000001</c:v>
                </c:pt>
                <c:pt idx="6050">
                  <c:v>231.99950000000001</c:v>
                </c:pt>
                <c:pt idx="6051">
                  <c:v>231.99950000000001</c:v>
                </c:pt>
                <c:pt idx="6052">
                  <c:v>231.99950000000001</c:v>
                </c:pt>
                <c:pt idx="6053">
                  <c:v>231.99950000000001</c:v>
                </c:pt>
                <c:pt idx="6054">
                  <c:v>231.99950000000001</c:v>
                </c:pt>
                <c:pt idx="6055">
                  <c:v>231.99950000000001</c:v>
                </c:pt>
                <c:pt idx="6056">
                  <c:v>231.99950000000001</c:v>
                </c:pt>
                <c:pt idx="6057">
                  <c:v>231.99950000000001</c:v>
                </c:pt>
                <c:pt idx="6058">
                  <c:v>231.99950000000001</c:v>
                </c:pt>
                <c:pt idx="6059">
                  <c:v>231.99950000000001</c:v>
                </c:pt>
                <c:pt idx="6060">
                  <c:v>231.99950000000001</c:v>
                </c:pt>
                <c:pt idx="6061">
                  <c:v>231.99950000000001</c:v>
                </c:pt>
                <c:pt idx="6062">
                  <c:v>231.99950000000001</c:v>
                </c:pt>
                <c:pt idx="6063">
                  <c:v>231.99950000000001</c:v>
                </c:pt>
                <c:pt idx="6064">
                  <c:v>231.99950000000001</c:v>
                </c:pt>
                <c:pt idx="6065">
                  <c:v>231.99950000000001</c:v>
                </c:pt>
                <c:pt idx="6066">
                  <c:v>231.99950000000001</c:v>
                </c:pt>
                <c:pt idx="6067">
                  <c:v>231.99950000000001</c:v>
                </c:pt>
                <c:pt idx="6068">
                  <c:v>231.99950000000001</c:v>
                </c:pt>
                <c:pt idx="6069">
                  <c:v>231.99950000000001</c:v>
                </c:pt>
                <c:pt idx="6070">
                  <c:v>231.99950000000001</c:v>
                </c:pt>
                <c:pt idx="6071">
                  <c:v>231.99950000000001</c:v>
                </c:pt>
                <c:pt idx="6072">
                  <c:v>231.99950000000001</c:v>
                </c:pt>
                <c:pt idx="6073">
                  <c:v>231.99950000000001</c:v>
                </c:pt>
                <c:pt idx="6074">
                  <c:v>231.99950000000001</c:v>
                </c:pt>
                <c:pt idx="6075">
                  <c:v>231.99950000000001</c:v>
                </c:pt>
                <c:pt idx="6076">
                  <c:v>231.99950000000001</c:v>
                </c:pt>
                <c:pt idx="6077">
                  <c:v>231.99950000000001</c:v>
                </c:pt>
                <c:pt idx="6078">
                  <c:v>231.99950000000001</c:v>
                </c:pt>
                <c:pt idx="6079">
                  <c:v>231.99950000000001</c:v>
                </c:pt>
                <c:pt idx="6080">
                  <c:v>231.99950000000001</c:v>
                </c:pt>
                <c:pt idx="6081">
                  <c:v>231.99950000000001</c:v>
                </c:pt>
                <c:pt idx="6082">
                  <c:v>231.99950000000001</c:v>
                </c:pt>
                <c:pt idx="6083">
                  <c:v>231.99950000000001</c:v>
                </c:pt>
                <c:pt idx="6084">
                  <c:v>231.99950000000001</c:v>
                </c:pt>
                <c:pt idx="6085">
                  <c:v>231.99950000000001</c:v>
                </c:pt>
                <c:pt idx="6086">
                  <c:v>231.99950000000001</c:v>
                </c:pt>
                <c:pt idx="6087">
                  <c:v>231.99950000000001</c:v>
                </c:pt>
                <c:pt idx="6088">
                  <c:v>231.99950000000001</c:v>
                </c:pt>
                <c:pt idx="6089">
                  <c:v>231.99950000000001</c:v>
                </c:pt>
                <c:pt idx="6090">
                  <c:v>231.99950000000001</c:v>
                </c:pt>
                <c:pt idx="6091">
                  <c:v>231.99950000000001</c:v>
                </c:pt>
                <c:pt idx="6092">
                  <c:v>231.99950000000001</c:v>
                </c:pt>
                <c:pt idx="6093">
                  <c:v>231.99950000000001</c:v>
                </c:pt>
                <c:pt idx="6094">
                  <c:v>231.99950000000001</c:v>
                </c:pt>
                <c:pt idx="6095">
                  <c:v>231.99950000000001</c:v>
                </c:pt>
                <c:pt idx="6096">
                  <c:v>231.99950000000001</c:v>
                </c:pt>
                <c:pt idx="6097">
                  <c:v>231.99950000000001</c:v>
                </c:pt>
                <c:pt idx="6098">
                  <c:v>231.99950000000001</c:v>
                </c:pt>
                <c:pt idx="6099">
                  <c:v>231.99950000000001</c:v>
                </c:pt>
                <c:pt idx="6100">
                  <c:v>231.99950000000001</c:v>
                </c:pt>
                <c:pt idx="6101">
                  <c:v>231.99950000000001</c:v>
                </c:pt>
                <c:pt idx="6102">
                  <c:v>231.99950000000001</c:v>
                </c:pt>
                <c:pt idx="6103">
                  <c:v>231.99950000000001</c:v>
                </c:pt>
                <c:pt idx="6104">
                  <c:v>231.99950000000001</c:v>
                </c:pt>
                <c:pt idx="6105">
                  <c:v>231.99950000000001</c:v>
                </c:pt>
                <c:pt idx="6106">
                  <c:v>231.99950000000001</c:v>
                </c:pt>
                <c:pt idx="6107">
                  <c:v>231.99950000000001</c:v>
                </c:pt>
                <c:pt idx="6108">
                  <c:v>231.99950000000001</c:v>
                </c:pt>
                <c:pt idx="6109">
                  <c:v>231.99950000000001</c:v>
                </c:pt>
                <c:pt idx="6110">
                  <c:v>231.99950000000001</c:v>
                </c:pt>
                <c:pt idx="6111">
                  <c:v>231.99950000000001</c:v>
                </c:pt>
                <c:pt idx="6112">
                  <c:v>231.99950000000001</c:v>
                </c:pt>
                <c:pt idx="6113">
                  <c:v>231.99950000000001</c:v>
                </c:pt>
                <c:pt idx="6114">
                  <c:v>231.99950000000001</c:v>
                </c:pt>
                <c:pt idx="6115">
                  <c:v>231.99950000000001</c:v>
                </c:pt>
                <c:pt idx="6116">
                  <c:v>231.99950000000001</c:v>
                </c:pt>
                <c:pt idx="6117">
                  <c:v>231.99950000000001</c:v>
                </c:pt>
                <c:pt idx="6118">
                  <c:v>231.99950000000001</c:v>
                </c:pt>
                <c:pt idx="6119">
                  <c:v>231.99950000000001</c:v>
                </c:pt>
                <c:pt idx="6120">
                  <c:v>231.99950000000001</c:v>
                </c:pt>
                <c:pt idx="6121">
                  <c:v>231.99950000000001</c:v>
                </c:pt>
                <c:pt idx="6122">
                  <c:v>231.99950000000001</c:v>
                </c:pt>
                <c:pt idx="6123">
                  <c:v>231.99950000000001</c:v>
                </c:pt>
                <c:pt idx="6124">
                  <c:v>231.99950000000001</c:v>
                </c:pt>
                <c:pt idx="6125">
                  <c:v>231.99950000000001</c:v>
                </c:pt>
                <c:pt idx="6126">
                  <c:v>231.99950000000001</c:v>
                </c:pt>
                <c:pt idx="6127">
                  <c:v>231.99950000000001</c:v>
                </c:pt>
                <c:pt idx="6128">
                  <c:v>231.99950000000001</c:v>
                </c:pt>
                <c:pt idx="6129">
                  <c:v>231.99950000000001</c:v>
                </c:pt>
                <c:pt idx="6130">
                  <c:v>231.99950000000001</c:v>
                </c:pt>
                <c:pt idx="6131">
                  <c:v>231.99950000000001</c:v>
                </c:pt>
                <c:pt idx="6132">
                  <c:v>231.99950000000001</c:v>
                </c:pt>
                <c:pt idx="6133">
                  <c:v>231.99950000000001</c:v>
                </c:pt>
                <c:pt idx="6134">
                  <c:v>231.99950000000001</c:v>
                </c:pt>
                <c:pt idx="6135">
                  <c:v>231.99950000000001</c:v>
                </c:pt>
                <c:pt idx="6136">
                  <c:v>231.99950000000001</c:v>
                </c:pt>
                <c:pt idx="6137">
                  <c:v>231.99950000000001</c:v>
                </c:pt>
                <c:pt idx="6138">
                  <c:v>231.99950000000001</c:v>
                </c:pt>
                <c:pt idx="6139">
                  <c:v>231.99950000000001</c:v>
                </c:pt>
                <c:pt idx="6140">
                  <c:v>231.99950000000001</c:v>
                </c:pt>
                <c:pt idx="6141">
                  <c:v>231.99950000000001</c:v>
                </c:pt>
                <c:pt idx="6142">
                  <c:v>231.99950000000001</c:v>
                </c:pt>
                <c:pt idx="6143">
                  <c:v>231.99950000000001</c:v>
                </c:pt>
                <c:pt idx="6144">
                  <c:v>231.99950000000001</c:v>
                </c:pt>
                <c:pt idx="6145">
                  <c:v>231.99950000000001</c:v>
                </c:pt>
                <c:pt idx="6146">
                  <c:v>231.99950000000001</c:v>
                </c:pt>
                <c:pt idx="6147">
                  <c:v>231.99950000000001</c:v>
                </c:pt>
                <c:pt idx="6148">
                  <c:v>231.99950000000001</c:v>
                </c:pt>
                <c:pt idx="6149">
                  <c:v>231.99950000000001</c:v>
                </c:pt>
                <c:pt idx="6150">
                  <c:v>231.99950000000001</c:v>
                </c:pt>
                <c:pt idx="6151">
                  <c:v>231.99950000000001</c:v>
                </c:pt>
                <c:pt idx="6152">
                  <c:v>231.99950000000001</c:v>
                </c:pt>
                <c:pt idx="6153">
                  <c:v>231.99950000000001</c:v>
                </c:pt>
                <c:pt idx="6154">
                  <c:v>231.99950000000001</c:v>
                </c:pt>
                <c:pt idx="6155">
                  <c:v>231.99950000000001</c:v>
                </c:pt>
                <c:pt idx="6156">
                  <c:v>231.99950000000001</c:v>
                </c:pt>
                <c:pt idx="6157">
                  <c:v>231.99950000000001</c:v>
                </c:pt>
                <c:pt idx="6158">
                  <c:v>231.99950000000001</c:v>
                </c:pt>
                <c:pt idx="6159">
                  <c:v>231.99950000000001</c:v>
                </c:pt>
                <c:pt idx="6160">
                  <c:v>231.99950000000001</c:v>
                </c:pt>
                <c:pt idx="6161">
                  <c:v>231.99950000000001</c:v>
                </c:pt>
                <c:pt idx="6162">
                  <c:v>231.99950000000001</c:v>
                </c:pt>
                <c:pt idx="6163">
                  <c:v>231.99950000000001</c:v>
                </c:pt>
                <c:pt idx="6164">
                  <c:v>231.99950000000001</c:v>
                </c:pt>
                <c:pt idx="6165">
                  <c:v>231.99950000000001</c:v>
                </c:pt>
                <c:pt idx="6166">
                  <c:v>231.99950000000001</c:v>
                </c:pt>
                <c:pt idx="6167">
                  <c:v>231.99950000000001</c:v>
                </c:pt>
                <c:pt idx="6168">
                  <c:v>231.99950000000001</c:v>
                </c:pt>
                <c:pt idx="6169">
                  <c:v>231.99950000000001</c:v>
                </c:pt>
                <c:pt idx="6170">
                  <c:v>231.99950000000001</c:v>
                </c:pt>
                <c:pt idx="6171">
                  <c:v>231.99950000000001</c:v>
                </c:pt>
                <c:pt idx="6172">
                  <c:v>231.99950000000001</c:v>
                </c:pt>
                <c:pt idx="6173">
                  <c:v>231.99950000000001</c:v>
                </c:pt>
                <c:pt idx="6174">
                  <c:v>231.99950000000001</c:v>
                </c:pt>
                <c:pt idx="6175">
                  <c:v>231.99950000000001</c:v>
                </c:pt>
                <c:pt idx="6176">
                  <c:v>231.99950000000001</c:v>
                </c:pt>
                <c:pt idx="6177">
                  <c:v>231.99950000000001</c:v>
                </c:pt>
                <c:pt idx="6178">
                  <c:v>231.99950000000001</c:v>
                </c:pt>
                <c:pt idx="6179">
                  <c:v>231.99950000000001</c:v>
                </c:pt>
                <c:pt idx="6180">
                  <c:v>231.99950000000001</c:v>
                </c:pt>
                <c:pt idx="6181">
                  <c:v>231.99950000000001</c:v>
                </c:pt>
                <c:pt idx="6182">
                  <c:v>231.99950000000001</c:v>
                </c:pt>
                <c:pt idx="6183">
                  <c:v>231.99950000000001</c:v>
                </c:pt>
                <c:pt idx="6184">
                  <c:v>231.99950000000001</c:v>
                </c:pt>
                <c:pt idx="6185">
                  <c:v>231.99950000000001</c:v>
                </c:pt>
                <c:pt idx="6186">
                  <c:v>231.99950000000001</c:v>
                </c:pt>
                <c:pt idx="6187">
                  <c:v>231.99950000000001</c:v>
                </c:pt>
                <c:pt idx="6188">
                  <c:v>231.99950000000001</c:v>
                </c:pt>
                <c:pt idx="6189">
                  <c:v>231.99950000000001</c:v>
                </c:pt>
                <c:pt idx="6190">
                  <c:v>231.99950000000001</c:v>
                </c:pt>
                <c:pt idx="6191">
                  <c:v>231.99950000000001</c:v>
                </c:pt>
                <c:pt idx="6192">
                  <c:v>231.99950000000001</c:v>
                </c:pt>
                <c:pt idx="6193">
                  <c:v>231.99950000000001</c:v>
                </c:pt>
                <c:pt idx="6194">
                  <c:v>231.99950000000001</c:v>
                </c:pt>
                <c:pt idx="6195">
                  <c:v>231.99950000000001</c:v>
                </c:pt>
                <c:pt idx="6196">
                  <c:v>231.99950000000001</c:v>
                </c:pt>
                <c:pt idx="6197">
                  <c:v>231.99950000000001</c:v>
                </c:pt>
                <c:pt idx="6198">
                  <c:v>231.99950000000001</c:v>
                </c:pt>
                <c:pt idx="6199">
                  <c:v>231.99950000000001</c:v>
                </c:pt>
                <c:pt idx="6200">
                  <c:v>231.99950000000001</c:v>
                </c:pt>
                <c:pt idx="6201">
                  <c:v>231.99950000000001</c:v>
                </c:pt>
                <c:pt idx="6202">
                  <c:v>231.99950000000001</c:v>
                </c:pt>
                <c:pt idx="6203">
                  <c:v>231.99950000000001</c:v>
                </c:pt>
                <c:pt idx="6204">
                  <c:v>231.99950000000001</c:v>
                </c:pt>
                <c:pt idx="6205">
                  <c:v>231.99950000000001</c:v>
                </c:pt>
                <c:pt idx="6206">
                  <c:v>231.99950000000001</c:v>
                </c:pt>
                <c:pt idx="6207">
                  <c:v>231.99950000000001</c:v>
                </c:pt>
                <c:pt idx="6208">
                  <c:v>231.99950000000001</c:v>
                </c:pt>
                <c:pt idx="6209">
                  <c:v>231.99950000000001</c:v>
                </c:pt>
                <c:pt idx="6210">
                  <c:v>231.99950000000001</c:v>
                </c:pt>
                <c:pt idx="6211">
                  <c:v>231.99950000000001</c:v>
                </c:pt>
                <c:pt idx="6212">
                  <c:v>231.99950000000001</c:v>
                </c:pt>
                <c:pt idx="6213">
                  <c:v>231.99950000000001</c:v>
                </c:pt>
                <c:pt idx="6214">
                  <c:v>231.99950000000001</c:v>
                </c:pt>
                <c:pt idx="6215">
                  <c:v>231.99950000000001</c:v>
                </c:pt>
                <c:pt idx="6216">
                  <c:v>231.99950000000001</c:v>
                </c:pt>
                <c:pt idx="6217">
                  <c:v>231.99950000000001</c:v>
                </c:pt>
                <c:pt idx="6218">
                  <c:v>231.99950000000001</c:v>
                </c:pt>
                <c:pt idx="6219">
                  <c:v>231.99950000000001</c:v>
                </c:pt>
                <c:pt idx="6220">
                  <c:v>231.99950000000001</c:v>
                </c:pt>
                <c:pt idx="6221">
                  <c:v>231.99950000000001</c:v>
                </c:pt>
                <c:pt idx="6222">
                  <c:v>231.99950000000001</c:v>
                </c:pt>
                <c:pt idx="6223">
                  <c:v>231.99950000000001</c:v>
                </c:pt>
                <c:pt idx="6224">
                  <c:v>231.99950000000001</c:v>
                </c:pt>
                <c:pt idx="6225">
                  <c:v>231.99950000000001</c:v>
                </c:pt>
                <c:pt idx="6226">
                  <c:v>231.99950000000001</c:v>
                </c:pt>
                <c:pt idx="6227">
                  <c:v>231.99950000000001</c:v>
                </c:pt>
                <c:pt idx="6228">
                  <c:v>231.99950000000001</c:v>
                </c:pt>
                <c:pt idx="6229">
                  <c:v>231.99950000000001</c:v>
                </c:pt>
                <c:pt idx="6230">
                  <c:v>231.99950000000001</c:v>
                </c:pt>
                <c:pt idx="6231">
                  <c:v>231.99950000000001</c:v>
                </c:pt>
                <c:pt idx="6232">
                  <c:v>231.99950000000001</c:v>
                </c:pt>
                <c:pt idx="6233">
                  <c:v>231.99950000000001</c:v>
                </c:pt>
                <c:pt idx="6234">
                  <c:v>231.99950000000001</c:v>
                </c:pt>
                <c:pt idx="6235">
                  <c:v>231.99950000000001</c:v>
                </c:pt>
                <c:pt idx="6236">
                  <c:v>231.99950000000001</c:v>
                </c:pt>
                <c:pt idx="6237">
                  <c:v>231.99950000000001</c:v>
                </c:pt>
                <c:pt idx="6238">
                  <c:v>231.99950000000001</c:v>
                </c:pt>
                <c:pt idx="6239">
                  <c:v>231.99950000000001</c:v>
                </c:pt>
                <c:pt idx="6240">
                  <c:v>231.99950000000001</c:v>
                </c:pt>
                <c:pt idx="6241">
                  <c:v>231.99950000000001</c:v>
                </c:pt>
                <c:pt idx="6242">
                  <c:v>231.99950000000001</c:v>
                </c:pt>
                <c:pt idx="6243">
                  <c:v>231.99950000000001</c:v>
                </c:pt>
                <c:pt idx="6244">
                  <c:v>231.99950000000001</c:v>
                </c:pt>
                <c:pt idx="6245">
                  <c:v>231.99950000000001</c:v>
                </c:pt>
                <c:pt idx="6246">
                  <c:v>231.99950000000001</c:v>
                </c:pt>
                <c:pt idx="6247">
                  <c:v>231.99950000000001</c:v>
                </c:pt>
                <c:pt idx="6248">
                  <c:v>231.99950000000001</c:v>
                </c:pt>
                <c:pt idx="6249">
                  <c:v>231.99950000000001</c:v>
                </c:pt>
                <c:pt idx="6250">
                  <c:v>231.99950000000001</c:v>
                </c:pt>
                <c:pt idx="6251">
                  <c:v>231.99950000000001</c:v>
                </c:pt>
                <c:pt idx="6252">
                  <c:v>231.99950000000001</c:v>
                </c:pt>
                <c:pt idx="6253">
                  <c:v>231.99950000000001</c:v>
                </c:pt>
                <c:pt idx="6254">
                  <c:v>231.99950000000001</c:v>
                </c:pt>
                <c:pt idx="6255">
                  <c:v>231.99950000000001</c:v>
                </c:pt>
                <c:pt idx="6256">
                  <c:v>231.99950000000001</c:v>
                </c:pt>
                <c:pt idx="6257">
                  <c:v>231.99950000000001</c:v>
                </c:pt>
                <c:pt idx="6258">
                  <c:v>231.99950000000001</c:v>
                </c:pt>
                <c:pt idx="6259">
                  <c:v>231.99950000000001</c:v>
                </c:pt>
                <c:pt idx="6260">
                  <c:v>231.99950000000001</c:v>
                </c:pt>
                <c:pt idx="6261">
                  <c:v>231.99950000000001</c:v>
                </c:pt>
                <c:pt idx="6262">
                  <c:v>231.99950000000001</c:v>
                </c:pt>
                <c:pt idx="6263">
                  <c:v>231.99950000000001</c:v>
                </c:pt>
                <c:pt idx="6264">
                  <c:v>231.99950000000001</c:v>
                </c:pt>
                <c:pt idx="6265">
                  <c:v>231.99950000000001</c:v>
                </c:pt>
                <c:pt idx="6266">
                  <c:v>231.99950000000001</c:v>
                </c:pt>
                <c:pt idx="6267">
                  <c:v>231.99950000000001</c:v>
                </c:pt>
                <c:pt idx="6268">
                  <c:v>231.99950000000001</c:v>
                </c:pt>
                <c:pt idx="6269">
                  <c:v>231.99950000000001</c:v>
                </c:pt>
                <c:pt idx="6270">
                  <c:v>231.99950000000001</c:v>
                </c:pt>
                <c:pt idx="6271">
                  <c:v>231.99950000000001</c:v>
                </c:pt>
                <c:pt idx="6272">
                  <c:v>231.99950000000001</c:v>
                </c:pt>
                <c:pt idx="6273">
                  <c:v>231.99950000000001</c:v>
                </c:pt>
                <c:pt idx="6274">
                  <c:v>231.99950000000001</c:v>
                </c:pt>
                <c:pt idx="6275">
                  <c:v>231.99950000000001</c:v>
                </c:pt>
                <c:pt idx="6276">
                  <c:v>231.99950000000001</c:v>
                </c:pt>
                <c:pt idx="6277">
                  <c:v>231.99950000000001</c:v>
                </c:pt>
                <c:pt idx="6278">
                  <c:v>231.99950000000001</c:v>
                </c:pt>
                <c:pt idx="6279">
                  <c:v>231.99950000000001</c:v>
                </c:pt>
                <c:pt idx="6280">
                  <c:v>231.99950000000001</c:v>
                </c:pt>
                <c:pt idx="6281">
                  <c:v>231.99950000000001</c:v>
                </c:pt>
                <c:pt idx="6282">
                  <c:v>231.99950000000001</c:v>
                </c:pt>
                <c:pt idx="6283">
                  <c:v>231.99950000000001</c:v>
                </c:pt>
                <c:pt idx="6284">
                  <c:v>231.99950000000001</c:v>
                </c:pt>
                <c:pt idx="6285">
                  <c:v>231.99950000000001</c:v>
                </c:pt>
                <c:pt idx="6286">
                  <c:v>231.99950000000001</c:v>
                </c:pt>
                <c:pt idx="6287">
                  <c:v>231.99950000000001</c:v>
                </c:pt>
                <c:pt idx="6288">
                  <c:v>231.99950000000001</c:v>
                </c:pt>
                <c:pt idx="6289">
                  <c:v>231.99950000000001</c:v>
                </c:pt>
                <c:pt idx="6290">
                  <c:v>231.99950000000001</c:v>
                </c:pt>
                <c:pt idx="6291">
                  <c:v>231.99950000000001</c:v>
                </c:pt>
                <c:pt idx="6292">
                  <c:v>231.99950000000001</c:v>
                </c:pt>
                <c:pt idx="6293">
                  <c:v>231.99950000000001</c:v>
                </c:pt>
                <c:pt idx="6294">
                  <c:v>231.99950000000001</c:v>
                </c:pt>
                <c:pt idx="6295">
                  <c:v>231.99950000000001</c:v>
                </c:pt>
                <c:pt idx="6296">
                  <c:v>231.99950000000001</c:v>
                </c:pt>
                <c:pt idx="6297">
                  <c:v>231.99950000000001</c:v>
                </c:pt>
                <c:pt idx="6298">
                  <c:v>231.99950000000001</c:v>
                </c:pt>
                <c:pt idx="6299">
                  <c:v>231.99950000000001</c:v>
                </c:pt>
                <c:pt idx="6300">
                  <c:v>231.99950000000001</c:v>
                </c:pt>
                <c:pt idx="6301">
                  <c:v>231.99950000000001</c:v>
                </c:pt>
                <c:pt idx="6302">
                  <c:v>231.99950000000001</c:v>
                </c:pt>
                <c:pt idx="6303">
                  <c:v>231.99950000000001</c:v>
                </c:pt>
                <c:pt idx="6304">
                  <c:v>231.99950000000001</c:v>
                </c:pt>
                <c:pt idx="6305">
                  <c:v>231.99950000000001</c:v>
                </c:pt>
                <c:pt idx="6306">
                  <c:v>231.99950000000001</c:v>
                </c:pt>
                <c:pt idx="6307">
                  <c:v>231.99950000000001</c:v>
                </c:pt>
                <c:pt idx="6308">
                  <c:v>231.99950000000001</c:v>
                </c:pt>
                <c:pt idx="6309">
                  <c:v>231.99950000000001</c:v>
                </c:pt>
                <c:pt idx="6310">
                  <c:v>231.99950000000001</c:v>
                </c:pt>
                <c:pt idx="6311">
                  <c:v>231.99950000000001</c:v>
                </c:pt>
                <c:pt idx="6312">
                  <c:v>231.99950000000001</c:v>
                </c:pt>
                <c:pt idx="6313">
                  <c:v>231.99950000000001</c:v>
                </c:pt>
                <c:pt idx="6314">
                  <c:v>231.99950000000001</c:v>
                </c:pt>
                <c:pt idx="6315">
                  <c:v>231.99950000000001</c:v>
                </c:pt>
                <c:pt idx="6316">
                  <c:v>231.99950000000001</c:v>
                </c:pt>
                <c:pt idx="6317">
                  <c:v>231.99950000000001</c:v>
                </c:pt>
                <c:pt idx="6318">
                  <c:v>231.99950000000001</c:v>
                </c:pt>
                <c:pt idx="6319">
                  <c:v>231.99950000000001</c:v>
                </c:pt>
                <c:pt idx="6320">
                  <c:v>231.99950000000001</c:v>
                </c:pt>
                <c:pt idx="6321">
                  <c:v>231.99950000000001</c:v>
                </c:pt>
                <c:pt idx="6322">
                  <c:v>231.99950000000001</c:v>
                </c:pt>
                <c:pt idx="6323">
                  <c:v>231.99950000000001</c:v>
                </c:pt>
                <c:pt idx="6324">
                  <c:v>231.99950000000001</c:v>
                </c:pt>
                <c:pt idx="6325">
                  <c:v>231.99950000000001</c:v>
                </c:pt>
                <c:pt idx="6326">
                  <c:v>231.99950000000001</c:v>
                </c:pt>
                <c:pt idx="6327">
                  <c:v>231.99950000000001</c:v>
                </c:pt>
                <c:pt idx="6328">
                  <c:v>231.99950000000001</c:v>
                </c:pt>
                <c:pt idx="6329">
                  <c:v>231.99950000000001</c:v>
                </c:pt>
                <c:pt idx="6330">
                  <c:v>231.99950000000001</c:v>
                </c:pt>
                <c:pt idx="6331">
                  <c:v>231.99950000000001</c:v>
                </c:pt>
                <c:pt idx="6332">
                  <c:v>231.99950000000001</c:v>
                </c:pt>
                <c:pt idx="6333">
                  <c:v>231.99950000000001</c:v>
                </c:pt>
                <c:pt idx="6334">
                  <c:v>231.99950000000001</c:v>
                </c:pt>
                <c:pt idx="6335">
                  <c:v>231.99950000000001</c:v>
                </c:pt>
                <c:pt idx="6336">
                  <c:v>231.99950000000001</c:v>
                </c:pt>
                <c:pt idx="6337">
                  <c:v>231.99950000000001</c:v>
                </c:pt>
                <c:pt idx="6338">
                  <c:v>231.99950000000001</c:v>
                </c:pt>
                <c:pt idx="6339">
                  <c:v>231.99950000000001</c:v>
                </c:pt>
                <c:pt idx="6340">
                  <c:v>231.99950000000001</c:v>
                </c:pt>
                <c:pt idx="6341">
                  <c:v>231.99950000000001</c:v>
                </c:pt>
                <c:pt idx="6342">
                  <c:v>231.99950000000001</c:v>
                </c:pt>
                <c:pt idx="6343">
                  <c:v>231.99950000000001</c:v>
                </c:pt>
                <c:pt idx="6344">
                  <c:v>231.99950000000001</c:v>
                </c:pt>
                <c:pt idx="6345">
                  <c:v>231.99950000000001</c:v>
                </c:pt>
                <c:pt idx="6346">
                  <c:v>231.99950000000001</c:v>
                </c:pt>
                <c:pt idx="6347">
                  <c:v>231.99950000000001</c:v>
                </c:pt>
                <c:pt idx="6348">
                  <c:v>231.99950000000001</c:v>
                </c:pt>
                <c:pt idx="6349">
                  <c:v>231.99950000000001</c:v>
                </c:pt>
                <c:pt idx="6350">
                  <c:v>231.99950000000001</c:v>
                </c:pt>
                <c:pt idx="6351">
                  <c:v>231.99950000000001</c:v>
                </c:pt>
                <c:pt idx="6352">
                  <c:v>231.99950000000001</c:v>
                </c:pt>
                <c:pt idx="6353">
                  <c:v>231.99950000000001</c:v>
                </c:pt>
                <c:pt idx="6354">
                  <c:v>231.99950000000001</c:v>
                </c:pt>
                <c:pt idx="6355">
                  <c:v>231.99950000000001</c:v>
                </c:pt>
                <c:pt idx="6356">
                  <c:v>231.99950000000001</c:v>
                </c:pt>
                <c:pt idx="6357">
                  <c:v>231.99950000000001</c:v>
                </c:pt>
                <c:pt idx="6358">
                  <c:v>231.99950000000001</c:v>
                </c:pt>
                <c:pt idx="6359">
                  <c:v>231.99950000000001</c:v>
                </c:pt>
                <c:pt idx="6360">
                  <c:v>231.99950000000001</c:v>
                </c:pt>
                <c:pt idx="6361">
                  <c:v>231.99950000000001</c:v>
                </c:pt>
                <c:pt idx="6362">
                  <c:v>231.99950000000001</c:v>
                </c:pt>
                <c:pt idx="6363">
                  <c:v>231.99950000000001</c:v>
                </c:pt>
                <c:pt idx="6364">
                  <c:v>231.99950000000001</c:v>
                </c:pt>
                <c:pt idx="6365">
                  <c:v>231.99950000000001</c:v>
                </c:pt>
                <c:pt idx="6366">
                  <c:v>231.99950000000001</c:v>
                </c:pt>
                <c:pt idx="6367">
                  <c:v>231.99950000000001</c:v>
                </c:pt>
                <c:pt idx="6368">
                  <c:v>231.99950000000001</c:v>
                </c:pt>
                <c:pt idx="6369">
                  <c:v>231.99950000000001</c:v>
                </c:pt>
                <c:pt idx="6370">
                  <c:v>231.99950000000001</c:v>
                </c:pt>
                <c:pt idx="6371">
                  <c:v>231.99950000000001</c:v>
                </c:pt>
                <c:pt idx="6372">
                  <c:v>231.99950000000001</c:v>
                </c:pt>
                <c:pt idx="6373">
                  <c:v>231.99950000000001</c:v>
                </c:pt>
                <c:pt idx="6374">
                  <c:v>231.99950000000001</c:v>
                </c:pt>
                <c:pt idx="6375">
                  <c:v>231.99950000000001</c:v>
                </c:pt>
                <c:pt idx="6376">
                  <c:v>231.99950000000001</c:v>
                </c:pt>
                <c:pt idx="6377">
                  <c:v>231.99950000000001</c:v>
                </c:pt>
                <c:pt idx="6378">
                  <c:v>231.99950000000001</c:v>
                </c:pt>
                <c:pt idx="6379">
                  <c:v>231.99950000000001</c:v>
                </c:pt>
                <c:pt idx="6380">
                  <c:v>231.99950000000001</c:v>
                </c:pt>
                <c:pt idx="6381">
                  <c:v>231.99950000000001</c:v>
                </c:pt>
                <c:pt idx="6382">
                  <c:v>231.99950000000001</c:v>
                </c:pt>
                <c:pt idx="6383">
                  <c:v>231.99950000000001</c:v>
                </c:pt>
                <c:pt idx="6384">
                  <c:v>231.99950000000001</c:v>
                </c:pt>
                <c:pt idx="6385">
                  <c:v>231.99950000000001</c:v>
                </c:pt>
                <c:pt idx="6386">
                  <c:v>231.99950000000001</c:v>
                </c:pt>
                <c:pt idx="6387">
                  <c:v>231.99950000000001</c:v>
                </c:pt>
                <c:pt idx="6388">
                  <c:v>231.99950000000001</c:v>
                </c:pt>
                <c:pt idx="6389">
                  <c:v>231.99950000000001</c:v>
                </c:pt>
                <c:pt idx="6390">
                  <c:v>231.99950000000001</c:v>
                </c:pt>
                <c:pt idx="6391">
                  <c:v>231.99950000000001</c:v>
                </c:pt>
                <c:pt idx="6392">
                  <c:v>231.99950000000001</c:v>
                </c:pt>
                <c:pt idx="6393">
                  <c:v>231.99950000000001</c:v>
                </c:pt>
                <c:pt idx="6394">
                  <c:v>231.99950000000001</c:v>
                </c:pt>
                <c:pt idx="6395">
                  <c:v>231.99950000000001</c:v>
                </c:pt>
                <c:pt idx="6396">
                  <c:v>231.99950000000001</c:v>
                </c:pt>
                <c:pt idx="6397">
                  <c:v>231.99950000000001</c:v>
                </c:pt>
                <c:pt idx="6398">
                  <c:v>231.99950000000001</c:v>
                </c:pt>
                <c:pt idx="6399">
                  <c:v>231.99950000000001</c:v>
                </c:pt>
                <c:pt idx="6400">
                  <c:v>231.99950000000001</c:v>
                </c:pt>
                <c:pt idx="6401">
                  <c:v>231.99950000000001</c:v>
                </c:pt>
                <c:pt idx="6402">
                  <c:v>231.99950000000001</c:v>
                </c:pt>
                <c:pt idx="6403">
                  <c:v>231.99950000000001</c:v>
                </c:pt>
                <c:pt idx="6404">
                  <c:v>231.99950000000001</c:v>
                </c:pt>
                <c:pt idx="6405">
                  <c:v>231.99950000000001</c:v>
                </c:pt>
                <c:pt idx="6406">
                  <c:v>231.99950000000001</c:v>
                </c:pt>
                <c:pt idx="6407">
                  <c:v>231.99950000000001</c:v>
                </c:pt>
                <c:pt idx="6408">
                  <c:v>231.99950000000001</c:v>
                </c:pt>
                <c:pt idx="6409">
                  <c:v>231.99950000000001</c:v>
                </c:pt>
                <c:pt idx="6410">
                  <c:v>231.99950000000001</c:v>
                </c:pt>
                <c:pt idx="6411">
                  <c:v>231.99950000000001</c:v>
                </c:pt>
                <c:pt idx="6412">
                  <c:v>231.99950000000001</c:v>
                </c:pt>
                <c:pt idx="6413">
                  <c:v>231.99950000000001</c:v>
                </c:pt>
                <c:pt idx="6414">
                  <c:v>231.99950000000001</c:v>
                </c:pt>
                <c:pt idx="6415">
                  <c:v>231.99950000000001</c:v>
                </c:pt>
                <c:pt idx="6416">
                  <c:v>231.99950000000001</c:v>
                </c:pt>
                <c:pt idx="6417">
                  <c:v>231.99950000000001</c:v>
                </c:pt>
                <c:pt idx="6418">
                  <c:v>231.99950000000001</c:v>
                </c:pt>
                <c:pt idx="6419">
                  <c:v>231.99950000000001</c:v>
                </c:pt>
                <c:pt idx="6420">
                  <c:v>231.99950000000001</c:v>
                </c:pt>
                <c:pt idx="6421">
                  <c:v>231.99950000000001</c:v>
                </c:pt>
                <c:pt idx="6422">
                  <c:v>231.99950000000001</c:v>
                </c:pt>
                <c:pt idx="6423">
                  <c:v>231.99950000000001</c:v>
                </c:pt>
                <c:pt idx="6424">
                  <c:v>231.99950000000001</c:v>
                </c:pt>
                <c:pt idx="6425">
                  <c:v>231.99950000000001</c:v>
                </c:pt>
                <c:pt idx="6426">
                  <c:v>231.99950000000001</c:v>
                </c:pt>
                <c:pt idx="6427">
                  <c:v>231.99950000000001</c:v>
                </c:pt>
                <c:pt idx="6428">
                  <c:v>231.99950000000001</c:v>
                </c:pt>
                <c:pt idx="6429">
                  <c:v>231.99950000000001</c:v>
                </c:pt>
                <c:pt idx="6430">
                  <c:v>231.99950000000001</c:v>
                </c:pt>
                <c:pt idx="6431">
                  <c:v>231.99950000000001</c:v>
                </c:pt>
                <c:pt idx="6432">
                  <c:v>231.99950000000001</c:v>
                </c:pt>
                <c:pt idx="6433">
                  <c:v>231.99950000000001</c:v>
                </c:pt>
                <c:pt idx="6434">
                  <c:v>231.99950000000001</c:v>
                </c:pt>
                <c:pt idx="6435">
                  <c:v>231.99950000000001</c:v>
                </c:pt>
                <c:pt idx="6436">
                  <c:v>231.99950000000001</c:v>
                </c:pt>
                <c:pt idx="6437">
                  <c:v>231.99950000000001</c:v>
                </c:pt>
                <c:pt idx="6438">
                  <c:v>231.99950000000001</c:v>
                </c:pt>
                <c:pt idx="6439">
                  <c:v>231.99950000000001</c:v>
                </c:pt>
                <c:pt idx="6440">
                  <c:v>231.99950000000001</c:v>
                </c:pt>
                <c:pt idx="6441">
                  <c:v>231.99950000000001</c:v>
                </c:pt>
                <c:pt idx="6442">
                  <c:v>231.99950000000001</c:v>
                </c:pt>
                <c:pt idx="6443">
                  <c:v>231.99950000000001</c:v>
                </c:pt>
                <c:pt idx="6444">
                  <c:v>231.99950000000001</c:v>
                </c:pt>
                <c:pt idx="6445">
                  <c:v>231.99950000000001</c:v>
                </c:pt>
                <c:pt idx="6446">
                  <c:v>231.99950000000001</c:v>
                </c:pt>
                <c:pt idx="6447">
                  <c:v>231.99950000000001</c:v>
                </c:pt>
                <c:pt idx="6448">
                  <c:v>231.99950000000001</c:v>
                </c:pt>
                <c:pt idx="6449">
                  <c:v>231.99950000000001</c:v>
                </c:pt>
                <c:pt idx="6450">
                  <c:v>231.99950000000001</c:v>
                </c:pt>
                <c:pt idx="6451">
                  <c:v>231.99950000000001</c:v>
                </c:pt>
                <c:pt idx="6452">
                  <c:v>231.99950000000001</c:v>
                </c:pt>
                <c:pt idx="6453">
                  <c:v>231.99950000000001</c:v>
                </c:pt>
                <c:pt idx="6454">
                  <c:v>231.99950000000001</c:v>
                </c:pt>
                <c:pt idx="6455">
                  <c:v>231.99950000000001</c:v>
                </c:pt>
                <c:pt idx="6456">
                  <c:v>231.99950000000001</c:v>
                </c:pt>
                <c:pt idx="6457">
                  <c:v>231.99950000000001</c:v>
                </c:pt>
                <c:pt idx="6458">
                  <c:v>231.99950000000001</c:v>
                </c:pt>
                <c:pt idx="6459">
                  <c:v>231.99950000000001</c:v>
                </c:pt>
                <c:pt idx="6460">
                  <c:v>231.99950000000001</c:v>
                </c:pt>
                <c:pt idx="6461">
                  <c:v>231.99950000000001</c:v>
                </c:pt>
                <c:pt idx="6462">
                  <c:v>231.99950000000001</c:v>
                </c:pt>
                <c:pt idx="6463">
                  <c:v>231.99950000000001</c:v>
                </c:pt>
                <c:pt idx="6464">
                  <c:v>231.99950000000001</c:v>
                </c:pt>
                <c:pt idx="6465">
                  <c:v>231.99950000000001</c:v>
                </c:pt>
                <c:pt idx="6466">
                  <c:v>231.99950000000001</c:v>
                </c:pt>
                <c:pt idx="6467">
                  <c:v>231.99950000000001</c:v>
                </c:pt>
                <c:pt idx="6468">
                  <c:v>231.99950000000001</c:v>
                </c:pt>
                <c:pt idx="6469">
                  <c:v>231.99950000000001</c:v>
                </c:pt>
                <c:pt idx="6470">
                  <c:v>231.99950000000001</c:v>
                </c:pt>
                <c:pt idx="6471">
                  <c:v>231.99950000000001</c:v>
                </c:pt>
                <c:pt idx="6472">
                  <c:v>231.99950000000001</c:v>
                </c:pt>
                <c:pt idx="6473">
                  <c:v>231.99950000000001</c:v>
                </c:pt>
                <c:pt idx="6474">
                  <c:v>231.99950000000001</c:v>
                </c:pt>
                <c:pt idx="6475">
                  <c:v>231.99950000000001</c:v>
                </c:pt>
                <c:pt idx="6476">
                  <c:v>231.99950000000001</c:v>
                </c:pt>
                <c:pt idx="6477">
                  <c:v>231.99950000000001</c:v>
                </c:pt>
                <c:pt idx="6478">
                  <c:v>231.99950000000001</c:v>
                </c:pt>
                <c:pt idx="6479">
                  <c:v>231.99950000000001</c:v>
                </c:pt>
                <c:pt idx="6480">
                  <c:v>231.99950000000001</c:v>
                </c:pt>
                <c:pt idx="6481">
                  <c:v>231.99950000000001</c:v>
                </c:pt>
                <c:pt idx="6482">
                  <c:v>231.99950000000001</c:v>
                </c:pt>
                <c:pt idx="6483">
                  <c:v>231.99950000000001</c:v>
                </c:pt>
                <c:pt idx="6484">
                  <c:v>231.99950000000001</c:v>
                </c:pt>
                <c:pt idx="6485">
                  <c:v>231.99950000000001</c:v>
                </c:pt>
                <c:pt idx="6486">
                  <c:v>231.99950000000001</c:v>
                </c:pt>
                <c:pt idx="6487">
                  <c:v>231.99950000000001</c:v>
                </c:pt>
                <c:pt idx="6488">
                  <c:v>231.99950000000001</c:v>
                </c:pt>
                <c:pt idx="6489">
                  <c:v>231.99950000000001</c:v>
                </c:pt>
                <c:pt idx="6490">
                  <c:v>231.99950000000001</c:v>
                </c:pt>
                <c:pt idx="6491">
                  <c:v>231.99950000000001</c:v>
                </c:pt>
                <c:pt idx="6492">
                  <c:v>231.99950000000001</c:v>
                </c:pt>
                <c:pt idx="6493">
                  <c:v>231.99950000000001</c:v>
                </c:pt>
                <c:pt idx="6494">
                  <c:v>231.99950000000001</c:v>
                </c:pt>
                <c:pt idx="6495">
                  <c:v>231.99950000000001</c:v>
                </c:pt>
                <c:pt idx="6496">
                  <c:v>231.99950000000001</c:v>
                </c:pt>
                <c:pt idx="6497">
                  <c:v>231.99950000000001</c:v>
                </c:pt>
                <c:pt idx="6498">
                  <c:v>231.99950000000001</c:v>
                </c:pt>
                <c:pt idx="6499">
                  <c:v>231.99950000000001</c:v>
                </c:pt>
                <c:pt idx="6500">
                  <c:v>231.99950000000001</c:v>
                </c:pt>
                <c:pt idx="6501">
                  <c:v>231.99950000000001</c:v>
                </c:pt>
                <c:pt idx="6502">
                  <c:v>231.99950000000001</c:v>
                </c:pt>
                <c:pt idx="6503">
                  <c:v>231.99950000000001</c:v>
                </c:pt>
                <c:pt idx="6504">
                  <c:v>231.99950000000001</c:v>
                </c:pt>
                <c:pt idx="6505">
                  <c:v>231.99950000000001</c:v>
                </c:pt>
                <c:pt idx="6506">
                  <c:v>231.99950000000001</c:v>
                </c:pt>
                <c:pt idx="6507">
                  <c:v>231.99950000000001</c:v>
                </c:pt>
                <c:pt idx="6508">
                  <c:v>231.99950000000001</c:v>
                </c:pt>
                <c:pt idx="6509">
                  <c:v>231.99950000000001</c:v>
                </c:pt>
                <c:pt idx="6510">
                  <c:v>231.99950000000001</c:v>
                </c:pt>
                <c:pt idx="6511">
                  <c:v>231.99950000000001</c:v>
                </c:pt>
                <c:pt idx="6512">
                  <c:v>231.99950000000001</c:v>
                </c:pt>
                <c:pt idx="6513">
                  <c:v>231.99950000000001</c:v>
                </c:pt>
                <c:pt idx="6514">
                  <c:v>231.99950000000001</c:v>
                </c:pt>
                <c:pt idx="6515">
                  <c:v>231.99950000000001</c:v>
                </c:pt>
                <c:pt idx="6516">
                  <c:v>231.99950000000001</c:v>
                </c:pt>
                <c:pt idx="6517">
                  <c:v>231.99950000000001</c:v>
                </c:pt>
                <c:pt idx="6518">
                  <c:v>231.99950000000001</c:v>
                </c:pt>
                <c:pt idx="6519">
                  <c:v>231.99950000000001</c:v>
                </c:pt>
                <c:pt idx="6520">
                  <c:v>231.99950000000001</c:v>
                </c:pt>
                <c:pt idx="6521">
                  <c:v>231.99950000000001</c:v>
                </c:pt>
                <c:pt idx="6522">
                  <c:v>231.99950000000001</c:v>
                </c:pt>
                <c:pt idx="6523">
                  <c:v>231.99950000000001</c:v>
                </c:pt>
                <c:pt idx="6524">
                  <c:v>231.99950000000001</c:v>
                </c:pt>
                <c:pt idx="6525">
                  <c:v>231.99950000000001</c:v>
                </c:pt>
                <c:pt idx="6526">
                  <c:v>231.99950000000001</c:v>
                </c:pt>
                <c:pt idx="6527">
                  <c:v>231.99950000000001</c:v>
                </c:pt>
                <c:pt idx="6528">
                  <c:v>231.99950000000001</c:v>
                </c:pt>
                <c:pt idx="6529">
                  <c:v>231.99950000000001</c:v>
                </c:pt>
                <c:pt idx="6530">
                  <c:v>231.99950000000001</c:v>
                </c:pt>
                <c:pt idx="6531">
                  <c:v>231.99950000000001</c:v>
                </c:pt>
                <c:pt idx="6532">
                  <c:v>231.99950000000001</c:v>
                </c:pt>
                <c:pt idx="6533">
                  <c:v>231.99950000000001</c:v>
                </c:pt>
                <c:pt idx="6534">
                  <c:v>231.99950000000001</c:v>
                </c:pt>
                <c:pt idx="6535">
                  <c:v>231.99950000000001</c:v>
                </c:pt>
                <c:pt idx="6536">
                  <c:v>231.99950000000001</c:v>
                </c:pt>
                <c:pt idx="6537">
                  <c:v>231.99950000000001</c:v>
                </c:pt>
                <c:pt idx="6538">
                  <c:v>231.99950000000001</c:v>
                </c:pt>
                <c:pt idx="6539">
                  <c:v>231.99950000000001</c:v>
                </c:pt>
                <c:pt idx="6540">
                  <c:v>231.99950000000001</c:v>
                </c:pt>
                <c:pt idx="6541">
                  <c:v>231.99950000000001</c:v>
                </c:pt>
                <c:pt idx="6542">
                  <c:v>231.99950000000001</c:v>
                </c:pt>
                <c:pt idx="6543">
                  <c:v>231.99950000000001</c:v>
                </c:pt>
                <c:pt idx="6544">
                  <c:v>231.99950000000001</c:v>
                </c:pt>
                <c:pt idx="6545">
                  <c:v>231.99950000000001</c:v>
                </c:pt>
                <c:pt idx="6546">
                  <c:v>231.99950000000001</c:v>
                </c:pt>
                <c:pt idx="6547">
                  <c:v>231.99950000000001</c:v>
                </c:pt>
                <c:pt idx="6548">
                  <c:v>231.99950000000001</c:v>
                </c:pt>
                <c:pt idx="6549">
                  <c:v>231.99950000000001</c:v>
                </c:pt>
                <c:pt idx="6550">
                  <c:v>231.99950000000001</c:v>
                </c:pt>
                <c:pt idx="6551">
                  <c:v>231.99950000000001</c:v>
                </c:pt>
                <c:pt idx="6552">
                  <c:v>231.99950000000001</c:v>
                </c:pt>
                <c:pt idx="6553">
                  <c:v>231.99950000000001</c:v>
                </c:pt>
                <c:pt idx="6554">
                  <c:v>231.99950000000001</c:v>
                </c:pt>
                <c:pt idx="6555">
                  <c:v>231.99950000000001</c:v>
                </c:pt>
                <c:pt idx="6556">
                  <c:v>231.99950000000001</c:v>
                </c:pt>
                <c:pt idx="6557">
                  <c:v>231.99950000000001</c:v>
                </c:pt>
                <c:pt idx="6558">
                  <c:v>231.99950000000001</c:v>
                </c:pt>
                <c:pt idx="6559">
                  <c:v>231.99950000000001</c:v>
                </c:pt>
                <c:pt idx="6560">
                  <c:v>231.99950000000001</c:v>
                </c:pt>
                <c:pt idx="6561">
                  <c:v>231.99950000000001</c:v>
                </c:pt>
                <c:pt idx="6562">
                  <c:v>231.99950000000001</c:v>
                </c:pt>
                <c:pt idx="6563">
                  <c:v>231.99950000000001</c:v>
                </c:pt>
                <c:pt idx="6564">
                  <c:v>231.99950000000001</c:v>
                </c:pt>
                <c:pt idx="6565">
                  <c:v>231.99950000000001</c:v>
                </c:pt>
                <c:pt idx="6566">
                  <c:v>231.99950000000001</c:v>
                </c:pt>
                <c:pt idx="6567">
                  <c:v>231.99950000000001</c:v>
                </c:pt>
                <c:pt idx="6568">
                  <c:v>231.99950000000001</c:v>
                </c:pt>
                <c:pt idx="6569">
                  <c:v>231.99950000000001</c:v>
                </c:pt>
                <c:pt idx="6570">
                  <c:v>231.99950000000001</c:v>
                </c:pt>
                <c:pt idx="6571">
                  <c:v>231.99950000000001</c:v>
                </c:pt>
                <c:pt idx="6572">
                  <c:v>231.99950000000001</c:v>
                </c:pt>
                <c:pt idx="6573">
                  <c:v>231.99950000000001</c:v>
                </c:pt>
                <c:pt idx="6574">
                  <c:v>231.99950000000001</c:v>
                </c:pt>
                <c:pt idx="6575">
                  <c:v>231.99950000000001</c:v>
                </c:pt>
                <c:pt idx="6576">
                  <c:v>231.99950000000001</c:v>
                </c:pt>
                <c:pt idx="6577">
                  <c:v>231.99950000000001</c:v>
                </c:pt>
                <c:pt idx="6578">
                  <c:v>231.99950000000001</c:v>
                </c:pt>
                <c:pt idx="6579">
                  <c:v>231.99950000000001</c:v>
                </c:pt>
                <c:pt idx="6580">
                  <c:v>231.99950000000001</c:v>
                </c:pt>
                <c:pt idx="6581">
                  <c:v>231.99950000000001</c:v>
                </c:pt>
                <c:pt idx="6582">
                  <c:v>231.99950000000001</c:v>
                </c:pt>
                <c:pt idx="6583">
                  <c:v>231.99950000000001</c:v>
                </c:pt>
                <c:pt idx="6584">
                  <c:v>231.99950000000001</c:v>
                </c:pt>
                <c:pt idx="6585">
                  <c:v>231.99950000000001</c:v>
                </c:pt>
                <c:pt idx="6586">
                  <c:v>231.99950000000001</c:v>
                </c:pt>
                <c:pt idx="6587">
                  <c:v>231.99950000000001</c:v>
                </c:pt>
                <c:pt idx="6588">
                  <c:v>231.99950000000001</c:v>
                </c:pt>
                <c:pt idx="6589">
                  <c:v>231.99950000000001</c:v>
                </c:pt>
                <c:pt idx="6590">
                  <c:v>231.99950000000001</c:v>
                </c:pt>
                <c:pt idx="6591">
                  <c:v>231.99950000000001</c:v>
                </c:pt>
                <c:pt idx="6592">
                  <c:v>231.99950000000001</c:v>
                </c:pt>
                <c:pt idx="6593">
                  <c:v>231.99950000000001</c:v>
                </c:pt>
                <c:pt idx="6594">
                  <c:v>231.99950000000001</c:v>
                </c:pt>
                <c:pt idx="6595">
                  <c:v>231.99950000000001</c:v>
                </c:pt>
                <c:pt idx="6596">
                  <c:v>231.99950000000001</c:v>
                </c:pt>
                <c:pt idx="6597">
                  <c:v>231.99950000000001</c:v>
                </c:pt>
                <c:pt idx="6598">
                  <c:v>231.99950000000001</c:v>
                </c:pt>
                <c:pt idx="6599">
                  <c:v>231.99950000000001</c:v>
                </c:pt>
                <c:pt idx="6600">
                  <c:v>231.99950000000001</c:v>
                </c:pt>
                <c:pt idx="6601">
                  <c:v>231.99950000000001</c:v>
                </c:pt>
                <c:pt idx="6602">
                  <c:v>231.99950000000001</c:v>
                </c:pt>
                <c:pt idx="6603">
                  <c:v>231.99950000000001</c:v>
                </c:pt>
                <c:pt idx="6604">
                  <c:v>231.99950000000001</c:v>
                </c:pt>
                <c:pt idx="6605">
                  <c:v>231.99950000000001</c:v>
                </c:pt>
                <c:pt idx="6606">
                  <c:v>231.99950000000001</c:v>
                </c:pt>
                <c:pt idx="6607">
                  <c:v>231.99950000000001</c:v>
                </c:pt>
                <c:pt idx="6608">
                  <c:v>231.99950000000001</c:v>
                </c:pt>
                <c:pt idx="6609">
                  <c:v>231.99950000000001</c:v>
                </c:pt>
                <c:pt idx="6610">
                  <c:v>231.99950000000001</c:v>
                </c:pt>
                <c:pt idx="6611">
                  <c:v>231.99950000000001</c:v>
                </c:pt>
                <c:pt idx="6612">
                  <c:v>231.99950000000001</c:v>
                </c:pt>
                <c:pt idx="6613">
                  <c:v>231.99950000000001</c:v>
                </c:pt>
                <c:pt idx="6614">
                  <c:v>231.99950000000001</c:v>
                </c:pt>
                <c:pt idx="6615">
                  <c:v>231.99950000000001</c:v>
                </c:pt>
                <c:pt idx="6616">
                  <c:v>231.99950000000001</c:v>
                </c:pt>
                <c:pt idx="6617">
                  <c:v>231.99950000000001</c:v>
                </c:pt>
                <c:pt idx="6618">
                  <c:v>231.99950000000001</c:v>
                </c:pt>
                <c:pt idx="6619">
                  <c:v>231.99950000000001</c:v>
                </c:pt>
                <c:pt idx="6620">
                  <c:v>231.99950000000001</c:v>
                </c:pt>
                <c:pt idx="6621">
                  <c:v>231.99950000000001</c:v>
                </c:pt>
                <c:pt idx="6622">
                  <c:v>231.99950000000001</c:v>
                </c:pt>
                <c:pt idx="6623">
                  <c:v>231.99950000000001</c:v>
                </c:pt>
                <c:pt idx="6624">
                  <c:v>231.99950000000001</c:v>
                </c:pt>
                <c:pt idx="6625">
                  <c:v>231.99950000000001</c:v>
                </c:pt>
                <c:pt idx="6626">
                  <c:v>231.99950000000001</c:v>
                </c:pt>
                <c:pt idx="6627">
                  <c:v>231.99950000000001</c:v>
                </c:pt>
                <c:pt idx="6628">
                  <c:v>231.99950000000001</c:v>
                </c:pt>
                <c:pt idx="6629">
                  <c:v>231.99950000000001</c:v>
                </c:pt>
                <c:pt idx="6630">
                  <c:v>231.99950000000001</c:v>
                </c:pt>
                <c:pt idx="6631">
                  <c:v>231.99950000000001</c:v>
                </c:pt>
                <c:pt idx="6632">
                  <c:v>231.99950000000001</c:v>
                </c:pt>
                <c:pt idx="6633">
                  <c:v>231.99950000000001</c:v>
                </c:pt>
                <c:pt idx="6634">
                  <c:v>231.99950000000001</c:v>
                </c:pt>
                <c:pt idx="6635">
                  <c:v>231.99950000000001</c:v>
                </c:pt>
                <c:pt idx="6636">
                  <c:v>231.99950000000001</c:v>
                </c:pt>
                <c:pt idx="6637">
                  <c:v>231.99950000000001</c:v>
                </c:pt>
                <c:pt idx="6638">
                  <c:v>231.99950000000001</c:v>
                </c:pt>
                <c:pt idx="6639">
                  <c:v>231.99950000000001</c:v>
                </c:pt>
                <c:pt idx="6640">
                  <c:v>231.99950000000001</c:v>
                </c:pt>
                <c:pt idx="6641">
                  <c:v>231.99950000000001</c:v>
                </c:pt>
                <c:pt idx="6642">
                  <c:v>231.99950000000001</c:v>
                </c:pt>
                <c:pt idx="6643">
                  <c:v>231.99950000000001</c:v>
                </c:pt>
                <c:pt idx="6644">
                  <c:v>231.99950000000001</c:v>
                </c:pt>
                <c:pt idx="6645">
                  <c:v>231.99950000000001</c:v>
                </c:pt>
                <c:pt idx="6646">
                  <c:v>231.99950000000001</c:v>
                </c:pt>
                <c:pt idx="6647">
                  <c:v>231.99950000000001</c:v>
                </c:pt>
                <c:pt idx="6648">
                  <c:v>231.99950000000001</c:v>
                </c:pt>
                <c:pt idx="6649">
                  <c:v>231.99950000000001</c:v>
                </c:pt>
                <c:pt idx="6650">
                  <c:v>231.99950000000001</c:v>
                </c:pt>
                <c:pt idx="6651">
                  <c:v>231.99950000000001</c:v>
                </c:pt>
                <c:pt idx="6652">
                  <c:v>231.99950000000001</c:v>
                </c:pt>
                <c:pt idx="6653">
                  <c:v>231.99950000000001</c:v>
                </c:pt>
                <c:pt idx="6654">
                  <c:v>231.99950000000001</c:v>
                </c:pt>
                <c:pt idx="6655">
                  <c:v>231.99950000000001</c:v>
                </c:pt>
                <c:pt idx="6656">
                  <c:v>231.99950000000001</c:v>
                </c:pt>
                <c:pt idx="6657">
                  <c:v>231.99950000000001</c:v>
                </c:pt>
                <c:pt idx="6658">
                  <c:v>231.99950000000001</c:v>
                </c:pt>
                <c:pt idx="6659">
                  <c:v>231.99950000000001</c:v>
                </c:pt>
                <c:pt idx="6660">
                  <c:v>231.99950000000001</c:v>
                </c:pt>
                <c:pt idx="6661">
                  <c:v>231.99950000000001</c:v>
                </c:pt>
                <c:pt idx="6662">
                  <c:v>231.99950000000001</c:v>
                </c:pt>
                <c:pt idx="6663">
                  <c:v>231.99950000000001</c:v>
                </c:pt>
                <c:pt idx="6664">
                  <c:v>231.99950000000001</c:v>
                </c:pt>
                <c:pt idx="6665">
                  <c:v>231.99950000000001</c:v>
                </c:pt>
                <c:pt idx="6666">
                  <c:v>231.99950000000001</c:v>
                </c:pt>
                <c:pt idx="6667">
                  <c:v>231.99950000000001</c:v>
                </c:pt>
                <c:pt idx="6668">
                  <c:v>231.99950000000001</c:v>
                </c:pt>
                <c:pt idx="6669">
                  <c:v>231.99950000000001</c:v>
                </c:pt>
                <c:pt idx="6670">
                  <c:v>231.99950000000001</c:v>
                </c:pt>
                <c:pt idx="6671">
                  <c:v>231.99950000000001</c:v>
                </c:pt>
                <c:pt idx="6672">
                  <c:v>231.99950000000001</c:v>
                </c:pt>
                <c:pt idx="6673">
                  <c:v>231.99950000000001</c:v>
                </c:pt>
                <c:pt idx="6674">
                  <c:v>231.99950000000001</c:v>
                </c:pt>
                <c:pt idx="6675">
                  <c:v>231.99950000000001</c:v>
                </c:pt>
                <c:pt idx="6676">
                  <c:v>231.99950000000001</c:v>
                </c:pt>
                <c:pt idx="6677">
                  <c:v>231.99950000000001</c:v>
                </c:pt>
                <c:pt idx="6678">
                  <c:v>231.99950000000001</c:v>
                </c:pt>
                <c:pt idx="6679">
                  <c:v>231.99950000000001</c:v>
                </c:pt>
                <c:pt idx="6680">
                  <c:v>231.99950000000001</c:v>
                </c:pt>
                <c:pt idx="6681">
                  <c:v>231.99950000000001</c:v>
                </c:pt>
                <c:pt idx="6682">
                  <c:v>231.99950000000001</c:v>
                </c:pt>
                <c:pt idx="6683">
                  <c:v>231.99950000000001</c:v>
                </c:pt>
                <c:pt idx="6684">
                  <c:v>231.99950000000001</c:v>
                </c:pt>
                <c:pt idx="6685">
                  <c:v>231.99950000000001</c:v>
                </c:pt>
                <c:pt idx="6686">
                  <c:v>231.99950000000001</c:v>
                </c:pt>
                <c:pt idx="6687">
                  <c:v>231.99950000000001</c:v>
                </c:pt>
                <c:pt idx="6688">
                  <c:v>231.99950000000001</c:v>
                </c:pt>
                <c:pt idx="6689">
                  <c:v>231.99950000000001</c:v>
                </c:pt>
                <c:pt idx="6690">
                  <c:v>231.99950000000001</c:v>
                </c:pt>
                <c:pt idx="6691">
                  <c:v>231.99950000000001</c:v>
                </c:pt>
                <c:pt idx="6692">
                  <c:v>231.99950000000001</c:v>
                </c:pt>
                <c:pt idx="6693">
                  <c:v>231.99950000000001</c:v>
                </c:pt>
                <c:pt idx="6694">
                  <c:v>231.99950000000001</c:v>
                </c:pt>
                <c:pt idx="6695">
                  <c:v>231.99950000000001</c:v>
                </c:pt>
                <c:pt idx="6696">
                  <c:v>231.99950000000001</c:v>
                </c:pt>
                <c:pt idx="6697">
                  <c:v>231.99950000000001</c:v>
                </c:pt>
                <c:pt idx="6698">
                  <c:v>231.99950000000001</c:v>
                </c:pt>
                <c:pt idx="6699">
                  <c:v>231.99950000000001</c:v>
                </c:pt>
                <c:pt idx="6700">
                  <c:v>231.99950000000001</c:v>
                </c:pt>
                <c:pt idx="6701">
                  <c:v>231.99950000000001</c:v>
                </c:pt>
                <c:pt idx="6702">
                  <c:v>231.99950000000001</c:v>
                </c:pt>
                <c:pt idx="6703">
                  <c:v>231.99950000000001</c:v>
                </c:pt>
                <c:pt idx="6704">
                  <c:v>231.99950000000001</c:v>
                </c:pt>
                <c:pt idx="6705">
                  <c:v>231.99950000000001</c:v>
                </c:pt>
                <c:pt idx="6706">
                  <c:v>231.99950000000001</c:v>
                </c:pt>
                <c:pt idx="6707">
                  <c:v>231.99950000000001</c:v>
                </c:pt>
                <c:pt idx="6708">
                  <c:v>231.99950000000001</c:v>
                </c:pt>
                <c:pt idx="6709">
                  <c:v>231.99950000000001</c:v>
                </c:pt>
                <c:pt idx="6710">
                  <c:v>231.99950000000001</c:v>
                </c:pt>
                <c:pt idx="6711">
                  <c:v>231.99950000000001</c:v>
                </c:pt>
                <c:pt idx="6712">
                  <c:v>231.99950000000001</c:v>
                </c:pt>
                <c:pt idx="6713">
                  <c:v>231.99950000000001</c:v>
                </c:pt>
                <c:pt idx="6714">
                  <c:v>231.99950000000001</c:v>
                </c:pt>
                <c:pt idx="6715">
                  <c:v>231.99950000000001</c:v>
                </c:pt>
                <c:pt idx="6716">
                  <c:v>231.99950000000001</c:v>
                </c:pt>
                <c:pt idx="6717">
                  <c:v>231.99950000000001</c:v>
                </c:pt>
                <c:pt idx="6718">
                  <c:v>231.99950000000001</c:v>
                </c:pt>
                <c:pt idx="6719">
                  <c:v>231.99950000000001</c:v>
                </c:pt>
                <c:pt idx="6720">
                  <c:v>231.99950000000001</c:v>
                </c:pt>
                <c:pt idx="6721">
                  <c:v>231.99950000000001</c:v>
                </c:pt>
                <c:pt idx="6722">
                  <c:v>231.99950000000001</c:v>
                </c:pt>
                <c:pt idx="6723">
                  <c:v>231.99950000000001</c:v>
                </c:pt>
                <c:pt idx="6724">
                  <c:v>231.99950000000001</c:v>
                </c:pt>
                <c:pt idx="6725">
                  <c:v>231.99950000000001</c:v>
                </c:pt>
                <c:pt idx="6726">
                  <c:v>231.99950000000001</c:v>
                </c:pt>
                <c:pt idx="6727">
                  <c:v>231.99950000000001</c:v>
                </c:pt>
                <c:pt idx="6728">
                  <c:v>231.99950000000001</c:v>
                </c:pt>
                <c:pt idx="6729">
                  <c:v>231.99950000000001</c:v>
                </c:pt>
                <c:pt idx="6730">
                  <c:v>231.99950000000001</c:v>
                </c:pt>
                <c:pt idx="6731">
                  <c:v>231.99950000000001</c:v>
                </c:pt>
                <c:pt idx="6732">
                  <c:v>231.99950000000001</c:v>
                </c:pt>
                <c:pt idx="6733">
                  <c:v>231.99950000000001</c:v>
                </c:pt>
                <c:pt idx="6734">
                  <c:v>231.99950000000001</c:v>
                </c:pt>
                <c:pt idx="6735">
                  <c:v>231.99950000000001</c:v>
                </c:pt>
                <c:pt idx="6736">
                  <c:v>231.99950000000001</c:v>
                </c:pt>
                <c:pt idx="6737">
                  <c:v>231.99950000000001</c:v>
                </c:pt>
                <c:pt idx="6738">
                  <c:v>231.99950000000001</c:v>
                </c:pt>
                <c:pt idx="6739">
                  <c:v>231.99950000000001</c:v>
                </c:pt>
                <c:pt idx="6740">
                  <c:v>231.99950000000001</c:v>
                </c:pt>
                <c:pt idx="6741">
                  <c:v>231.99950000000001</c:v>
                </c:pt>
                <c:pt idx="6742">
                  <c:v>231.99950000000001</c:v>
                </c:pt>
                <c:pt idx="6743">
                  <c:v>231.99950000000001</c:v>
                </c:pt>
                <c:pt idx="6744">
                  <c:v>231.99950000000001</c:v>
                </c:pt>
                <c:pt idx="6745">
                  <c:v>231.99950000000001</c:v>
                </c:pt>
                <c:pt idx="6746">
                  <c:v>231.99950000000001</c:v>
                </c:pt>
                <c:pt idx="6747">
                  <c:v>231.99950000000001</c:v>
                </c:pt>
                <c:pt idx="6748">
                  <c:v>231.99950000000001</c:v>
                </c:pt>
                <c:pt idx="6749">
                  <c:v>231.99950000000001</c:v>
                </c:pt>
                <c:pt idx="6750">
                  <c:v>231.99950000000001</c:v>
                </c:pt>
                <c:pt idx="6751">
                  <c:v>231.99950000000001</c:v>
                </c:pt>
                <c:pt idx="6752">
                  <c:v>231.99950000000001</c:v>
                </c:pt>
                <c:pt idx="6753">
                  <c:v>231.99950000000001</c:v>
                </c:pt>
                <c:pt idx="6754">
                  <c:v>231.99950000000001</c:v>
                </c:pt>
                <c:pt idx="6755">
                  <c:v>231.99950000000001</c:v>
                </c:pt>
                <c:pt idx="6756">
                  <c:v>231.99950000000001</c:v>
                </c:pt>
                <c:pt idx="6757">
                  <c:v>231.99950000000001</c:v>
                </c:pt>
                <c:pt idx="6758">
                  <c:v>231.99950000000001</c:v>
                </c:pt>
                <c:pt idx="6759">
                  <c:v>231.99950000000001</c:v>
                </c:pt>
                <c:pt idx="6760">
                  <c:v>231.99950000000001</c:v>
                </c:pt>
                <c:pt idx="6761">
                  <c:v>231.99950000000001</c:v>
                </c:pt>
                <c:pt idx="6762">
                  <c:v>231.99950000000001</c:v>
                </c:pt>
                <c:pt idx="6763">
                  <c:v>231.99950000000001</c:v>
                </c:pt>
                <c:pt idx="6764">
                  <c:v>231.99950000000001</c:v>
                </c:pt>
                <c:pt idx="6765">
                  <c:v>231.99950000000001</c:v>
                </c:pt>
                <c:pt idx="6766">
                  <c:v>231.99950000000001</c:v>
                </c:pt>
                <c:pt idx="6767">
                  <c:v>231.99950000000001</c:v>
                </c:pt>
                <c:pt idx="6768">
                  <c:v>231.99950000000001</c:v>
                </c:pt>
                <c:pt idx="6769">
                  <c:v>231.99950000000001</c:v>
                </c:pt>
                <c:pt idx="6770">
                  <c:v>231.99950000000001</c:v>
                </c:pt>
                <c:pt idx="6771">
                  <c:v>231.99950000000001</c:v>
                </c:pt>
                <c:pt idx="6772">
                  <c:v>231.99950000000001</c:v>
                </c:pt>
                <c:pt idx="6773">
                  <c:v>231.99950000000001</c:v>
                </c:pt>
                <c:pt idx="6774">
                  <c:v>231.99950000000001</c:v>
                </c:pt>
                <c:pt idx="6775">
                  <c:v>231.99950000000001</c:v>
                </c:pt>
                <c:pt idx="6776">
                  <c:v>231.99950000000001</c:v>
                </c:pt>
                <c:pt idx="6777">
                  <c:v>231.99950000000001</c:v>
                </c:pt>
                <c:pt idx="6778">
                  <c:v>231.99950000000001</c:v>
                </c:pt>
                <c:pt idx="6779">
                  <c:v>231.99950000000001</c:v>
                </c:pt>
                <c:pt idx="6780">
                  <c:v>231.99950000000001</c:v>
                </c:pt>
                <c:pt idx="6781">
                  <c:v>231.99950000000001</c:v>
                </c:pt>
                <c:pt idx="6782">
                  <c:v>231.99950000000001</c:v>
                </c:pt>
                <c:pt idx="6783">
                  <c:v>231.99950000000001</c:v>
                </c:pt>
                <c:pt idx="6784">
                  <c:v>231.99950000000001</c:v>
                </c:pt>
                <c:pt idx="6785">
                  <c:v>231.99950000000001</c:v>
                </c:pt>
                <c:pt idx="6786">
                  <c:v>231.99950000000001</c:v>
                </c:pt>
                <c:pt idx="6787">
                  <c:v>231.99950000000001</c:v>
                </c:pt>
                <c:pt idx="6788">
                  <c:v>231.99950000000001</c:v>
                </c:pt>
                <c:pt idx="6789">
                  <c:v>231.99950000000001</c:v>
                </c:pt>
                <c:pt idx="6790">
                  <c:v>231.99950000000001</c:v>
                </c:pt>
                <c:pt idx="6791">
                  <c:v>231.99950000000001</c:v>
                </c:pt>
                <c:pt idx="6792">
                  <c:v>231.99950000000001</c:v>
                </c:pt>
                <c:pt idx="6793">
                  <c:v>231.99950000000001</c:v>
                </c:pt>
                <c:pt idx="6794">
                  <c:v>231.99950000000001</c:v>
                </c:pt>
                <c:pt idx="6795">
                  <c:v>231.99950000000001</c:v>
                </c:pt>
                <c:pt idx="6796">
                  <c:v>231.99950000000001</c:v>
                </c:pt>
                <c:pt idx="6797">
                  <c:v>231.99950000000001</c:v>
                </c:pt>
                <c:pt idx="6798">
                  <c:v>231.99950000000001</c:v>
                </c:pt>
                <c:pt idx="6799">
                  <c:v>231.99950000000001</c:v>
                </c:pt>
                <c:pt idx="6800">
                  <c:v>231.99950000000001</c:v>
                </c:pt>
                <c:pt idx="6801">
                  <c:v>231.99950000000001</c:v>
                </c:pt>
                <c:pt idx="6802">
                  <c:v>231.99950000000001</c:v>
                </c:pt>
                <c:pt idx="6803">
                  <c:v>231.99950000000001</c:v>
                </c:pt>
                <c:pt idx="6804">
                  <c:v>231.99950000000001</c:v>
                </c:pt>
                <c:pt idx="6805">
                  <c:v>231.99950000000001</c:v>
                </c:pt>
                <c:pt idx="6806">
                  <c:v>231.99950000000001</c:v>
                </c:pt>
                <c:pt idx="6807">
                  <c:v>231.99950000000001</c:v>
                </c:pt>
                <c:pt idx="6808">
                  <c:v>231.99950000000001</c:v>
                </c:pt>
                <c:pt idx="6809">
                  <c:v>231.99950000000001</c:v>
                </c:pt>
                <c:pt idx="6810">
                  <c:v>231.99950000000001</c:v>
                </c:pt>
                <c:pt idx="6811">
                  <c:v>231.99950000000001</c:v>
                </c:pt>
                <c:pt idx="6812">
                  <c:v>231.99950000000001</c:v>
                </c:pt>
                <c:pt idx="6813">
                  <c:v>231.99950000000001</c:v>
                </c:pt>
                <c:pt idx="6814">
                  <c:v>231.99950000000001</c:v>
                </c:pt>
                <c:pt idx="6815">
                  <c:v>231.99950000000001</c:v>
                </c:pt>
                <c:pt idx="6816">
                  <c:v>231.99950000000001</c:v>
                </c:pt>
                <c:pt idx="6817">
                  <c:v>231.99950000000001</c:v>
                </c:pt>
                <c:pt idx="6818">
                  <c:v>231.99950000000001</c:v>
                </c:pt>
                <c:pt idx="6819">
                  <c:v>231.99950000000001</c:v>
                </c:pt>
                <c:pt idx="6820">
                  <c:v>231.99950000000001</c:v>
                </c:pt>
                <c:pt idx="6821">
                  <c:v>231.99950000000001</c:v>
                </c:pt>
                <c:pt idx="6822">
                  <c:v>231.99950000000001</c:v>
                </c:pt>
                <c:pt idx="6823">
                  <c:v>231.99950000000001</c:v>
                </c:pt>
                <c:pt idx="6824">
                  <c:v>231.99950000000001</c:v>
                </c:pt>
                <c:pt idx="6825">
                  <c:v>231.99950000000001</c:v>
                </c:pt>
                <c:pt idx="6826">
                  <c:v>231.99950000000001</c:v>
                </c:pt>
                <c:pt idx="6827">
                  <c:v>231.99950000000001</c:v>
                </c:pt>
                <c:pt idx="6828">
                  <c:v>231.99950000000001</c:v>
                </c:pt>
                <c:pt idx="6829">
                  <c:v>231.99950000000001</c:v>
                </c:pt>
                <c:pt idx="6830">
                  <c:v>231.99950000000001</c:v>
                </c:pt>
                <c:pt idx="6831">
                  <c:v>231.99950000000001</c:v>
                </c:pt>
                <c:pt idx="6832">
                  <c:v>231.99950000000001</c:v>
                </c:pt>
                <c:pt idx="6833">
                  <c:v>231.99950000000001</c:v>
                </c:pt>
                <c:pt idx="6834">
                  <c:v>231.99950000000001</c:v>
                </c:pt>
                <c:pt idx="6835">
                  <c:v>231.99950000000001</c:v>
                </c:pt>
                <c:pt idx="6836">
                  <c:v>231.99950000000001</c:v>
                </c:pt>
                <c:pt idx="6837">
                  <c:v>231.99950000000001</c:v>
                </c:pt>
                <c:pt idx="6838">
                  <c:v>231.99950000000001</c:v>
                </c:pt>
                <c:pt idx="6839">
                  <c:v>231.99950000000001</c:v>
                </c:pt>
                <c:pt idx="6840">
                  <c:v>231.99950000000001</c:v>
                </c:pt>
                <c:pt idx="6841">
                  <c:v>231.99950000000001</c:v>
                </c:pt>
                <c:pt idx="6842">
                  <c:v>231.99950000000001</c:v>
                </c:pt>
                <c:pt idx="6843">
                  <c:v>231.99950000000001</c:v>
                </c:pt>
                <c:pt idx="6844">
                  <c:v>231.99950000000001</c:v>
                </c:pt>
                <c:pt idx="6845">
                  <c:v>231.99950000000001</c:v>
                </c:pt>
                <c:pt idx="6846">
                  <c:v>231.99950000000001</c:v>
                </c:pt>
                <c:pt idx="6847">
                  <c:v>231.99950000000001</c:v>
                </c:pt>
                <c:pt idx="6848">
                  <c:v>231.99950000000001</c:v>
                </c:pt>
                <c:pt idx="6849">
                  <c:v>231.99950000000001</c:v>
                </c:pt>
                <c:pt idx="6850">
                  <c:v>231.99950000000001</c:v>
                </c:pt>
                <c:pt idx="6851">
                  <c:v>231.99950000000001</c:v>
                </c:pt>
                <c:pt idx="6852">
                  <c:v>231.99950000000001</c:v>
                </c:pt>
                <c:pt idx="6853">
                  <c:v>231.99950000000001</c:v>
                </c:pt>
                <c:pt idx="6854">
                  <c:v>231.99950000000001</c:v>
                </c:pt>
                <c:pt idx="6855">
                  <c:v>231.99950000000001</c:v>
                </c:pt>
                <c:pt idx="6856">
                  <c:v>231.99950000000001</c:v>
                </c:pt>
                <c:pt idx="6857">
                  <c:v>231.99950000000001</c:v>
                </c:pt>
                <c:pt idx="6858">
                  <c:v>231.99950000000001</c:v>
                </c:pt>
                <c:pt idx="6859">
                  <c:v>231.99950000000001</c:v>
                </c:pt>
                <c:pt idx="6860">
                  <c:v>231.99950000000001</c:v>
                </c:pt>
                <c:pt idx="6861">
                  <c:v>231.99950000000001</c:v>
                </c:pt>
                <c:pt idx="6862">
                  <c:v>231.99950000000001</c:v>
                </c:pt>
                <c:pt idx="6863">
                  <c:v>231.99950000000001</c:v>
                </c:pt>
                <c:pt idx="6864">
                  <c:v>231.99950000000001</c:v>
                </c:pt>
                <c:pt idx="6865">
                  <c:v>231.99950000000001</c:v>
                </c:pt>
                <c:pt idx="6866">
                  <c:v>231.99950000000001</c:v>
                </c:pt>
                <c:pt idx="6867">
                  <c:v>231.99950000000001</c:v>
                </c:pt>
                <c:pt idx="6868">
                  <c:v>231.99950000000001</c:v>
                </c:pt>
                <c:pt idx="6869">
                  <c:v>231.99950000000001</c:v>
                </c:pt>
                <c:pt idx="6870">
                  <c:v>231.99950000000001</c:v>
                </c:pt>
                <c:pt idx="6871">
                  <c:v>231.99950000000001</c:v>
                </c:pt>
                <c:pt idx="6872">
                  <c:v>231.99950000000001</c:v>
                </c:pt>
                <c:pt idx="6873">
                  <c:v>231.99950000000001</c:v>
                </c:pt>
                <c:pt idx="6874">
                  <c:v>231.99950000000001</c:v>
                </c:pt>
                <c:pt idx="6875">
                  <c:v>231.99950000000001</c:v>
                </c:pt>
                <c:pt idx="6876">
                  <c:v>231.99950000000001</c:v>
                </c:pt>
                <c:pt idx="6877">
                  <c:v>231.99950000000001</c:v>
                </c:pt>
                <c:pt idx="6878">
                  <c:v>231.99950000000001</c:v>
                </c:pt>
                <c:pt idx="6879">
                  <c:v>231.99950000000001</c:v>
                </c:pt>
                <c:pt idx="6880">
                  <c:v>231.99950000000001</c:v>
                </c:pt>
                <c:pt idx="6881">
                  <c:v>231.99950000000001</c:v>
                </c:pt>
                <c:pt idx="6882">
                  <c:v>231.99950000000001</c:v>
                </c:pt>
                <c:pt idx="6883">
                  <c:v>231.99950000000001</c:v>
                </c:pt>
                <c:pt idx="6884">
                  <c:v>231.99950000000001</c:v>
                </c:pt>
                <c:pt idx="6885">
                  <c:v>231.99950000000001</c:v>
                </c:pt>
                <c:pt idx="6886">
                  <c:v>231.99950000000001</c:v>
                </c:pt>
                <c:pt idx="6887">
                  <c:v>231.99950000000001</c:v>
                </c:pt>
                <c:pt idx="6888">
                  <c:v>231.99950000000001</c:v>
                </c:pt>
                <c:pt idx="6889">
                  <c:v>231.99950000000001</c:v>
                </c:pt>
                <c:pt idx="6890">
                  <c:v>231.99950000000001</c:v>
                </c:pt>
                <c:pt idx="6891">
                  <c:v>231.99950000000001</c:v>
                </c:pt>
                <c:pt idx="6892">
                  <c:v>231.99950000000001</c:v>
                </c:pt>
                <c:pt idx="6893">
                  <c:v>231.99950000000001</c:v>
                </c:pt>
                <c:pt idx="6894">
                  <c:v>231.99950000000001</c:v>
                </c:pt>
                <c:pt idx="6895">
                  <c:v>231.99950000000001</c:v>
                </c:pt>
                <c:pt idx="6896">
                  <c:v>231.99950000000001</c:v>
                </c:pt>
                <c:pt idx="6897">
                  <c:v>231.99950000000001</c:v>
                </c:pt>
                <c:pt idx="6898">
                  <c:v>231.99950000000001</c:v>
                </c:pt>
                <c:pt idx="6899">
                  <c:v>231.99950000000001</c:v>
                </c:pt>
                <c:pt idx="6900">
                  <c:v>231.99950000000001</c:v>
                </c:pt>
                <c:pt idx="6901">
                  <c:v>231.99950000000001</c:v>
                </c:pt>
                <c:pt idx="6902">
                  <c:v>231.99950000000001</c:v>
                </c:pt>
                <c:pt idx="6903">
                  <c:v>231.99950000000001</c:v>
                </c:pt>
                <c:pt idx="6904">
                  <c:v>231.99950000000001</c:v>
                </c:pt>
                <c:pt idx="6905">
                  <c:v>231.99950000000001</c:v>
                </c:pt>
                <c:pt idx="6906">
                  <c:v>231.99950000000001</c:v>
                </c:pt>
                <c:pt idx="6907">
                  <c:v>231.99950000000001</c:v>
                </c:pt>
                <c:pt idx="6908">
                  <c:v>231.99950000000001</c:v>
                </c:pt>
                <c:pt idx="6909">
                  <c:v>231.99950000000001</c:v>
                </c:pt>
                <c:pt idx="6910">
                  <c:v>231.99950000000001</c:v>
                </c:pt>
                <c:pt idx="6911">
                  <c:v>231.99950000000001</c:v>
                </c:pt>
                <c:pt idx="6912">
                  <c:v>231.99950000000001</c:v>
                </c:pt>
                <c:pt idx="6913">
                  <c:v>231.99950000000001</c:v>
                </c:pt>
                <c:pt idx="6914">
                  <c:v>231.99950000000001</c:v>
                </c:pt>
                <c:pt idx="6915">
                  <c:v>231.99950000000001</c:v>
                </c:pt>
                <c:pt idx="6916">
                  <c:v>231.99950000000001</c:v>
                </c:pt>
                <c:pt idx="6917">
                  <c:v>231.99950000000001</c:v>
                </c:pt>
                <c:pt idx="6918">
                  <c:v>231.99950000000001</c:v>
                </c:pt>
                <c:pt idx="6919">
                  <c:v>231.99950000000001</c:v>
                </c:pt>
                <c:pt idx="6920">
                  <c:v>231.99950000000001</c:v>
                </c:pt>
                <c:pt idx="6921">
                  <c:v>231.99950000000001</c:v>
                </c:pt>
                <c:pt idx="6922">
                  <c:v>231.99950000000001</c:v>
                </c:pt>
                <c:pt idx="6923">
                  <c:v>231.99950000000001</c:v>
                </c:pt>
                <c:pt idx="6924">
                  <c:v>231.99950000000001</c:v>
                </c:pt>
                <c:pt idx="6925">
                  <c:v>231.99950000000001</c:v>
                </c:pt>
                <c:pt idx="6926">
                  <c:v>231.99950000000001</c:v>
                </c:pt>
                <c:pt idx="6927">
                  <c:v>231.99950000000001</c:v>
                </c:pt>
                <c:pt idx="6928">
                  <c:v>231.99950000000001</c:v>
                </c:pt>
                <c:pt idx="6929">
                  <c:v>231.99950000000001</c:v>
                </c:pt>
                <c:pt idx="6930">
                  <c:v>231.99950000000001</c:v>
                </c:pt>
                <c:pt idx="6931">
                  <c:v>231.99950000000001</c:v>
                </c:pt>
                <c:pt idx="6932">
                  <c:v>231.99950000000001</c:v>
                </c:pt>
                <c:pt idx="6933">
                  <c:v>231.99950000000001</c:v>
                </c:pt>
                <c:pt idx="6934">
                  <c:v>231.99950000000001</c:v>
                </c:pt>
                <c:pt idx="6935">
                  <c:v>231.99950000000001</c:v>
                </c:pt>
                <c:pt idx="6936">
                  <c:v>231.99950000000001</c:v>
                </c:pt>
                <c:pt idx="6937">
                  <c:v>231.99950000000001</c:v>
                </c:pt>
                <c:pt idx="6938">
                  <c:v>231.99950000000001</c:v>
                </c:pt>
                <c:pt idx="6939">
                  <c:v>231.99950000000001</c:v>
                </c:pt>
                <c:pt idx="6940">
                  <c:v>231.99950000000001</c:v>
                </c:pt>
                <c:pt idx="6941">
                  <c:v>231.99950000000001</c:v>
                </c:pt>
                <c:pt idx="6942">
                  <c:v>231.99950000000001</c:v>
                </c:pt>
                <c:pt idx="6943">
                  <c:v>231.99950000000001</c:v>
                </c:pt>
                <c:pt idx="6944">
                  <c:v>231.99950000000001</c:v>
                </c:pt>
                <c:pt idx="6945">
                  <c:v>231.99950000000001</c:v>
                </c:pt>
                <c:pt idx="6946">
                  <c:v>231.99950000000001</c:v>
                </c:pt>
                <c:pt idx="6947">
                  <c:v>231.99950000000001</c:v>
                </c:pt>
                <c:pt idx="6948">
                  <c:v>231.99950000000001</c:v>
                </c:pt>
                <c:pt idx="6949">
                  <c:v>231.99950000000001</c:v>
                </c:pt>
                <c:pt idx="6950">
                  <c:v>231.99950000000001</c:v>
                </c:pt>
                <c:pt idx="6951">
                  <c:v>231.99950000000001</c:v>
                </c:pt>
                <c:pt idx="6952">
                  <c:v>231.99950000000001</c:v>
                </c:pt>
                <c:pt idx="6953">
                  <c:v>231.99950000000001</c:v>
                </c:pt>
                <c:pt idx="6954">
                  <c:v>231.99950000000001</c:v>
                </c:pt>
                <c:pt idx="6955">
                  <c:v>231.99950000000001</c:v>
                </c:pt>
                <c:pt idx="6956">
                  <c:v>231.99950000000001</c:v>
                </c:pt>
                <c:pt idx="6957">
                  <c:v>231.99950000000001</c:v>
                </c:pt>
                <c:pt idx="6958">
                  <c:v>231.99950000000001</c:v>
                </c:pt>
                <c:pt idx="6959">
                  <c:v>231.99950000000001</c:v>
                </c:pt>
                <c:pt idx="6960">
                  <c:v>231.99950000000001</c:v>
                </c:pt>
                <c:pt idx="6961">
                  <c:v>231.99950000000001</c:v>
                </c:pt>
                <c:pt idx="6962">
                  <c:v>231.99950000000001</c:v>
                </c:pt>
                <c:pt idx="6963">
                  <c:v>231.99950000000001</c:v>
                </c:pt>
                <c:pt idx="6964">
                  <c:v>231.99950000000001</c:v>
                </c:pt>
                <c:pt idx="6965">
                  <c:v>231.99950000000001</c:v>
                </c:pt>
                <c:pt idx="6966">
                  <c:v>231.99950000000001</c:v>
                </c:pt>
                <c:pt idx="6967">
                  <c:v>231.99950000000001</c:v>
                </c:pt>
                <c:pt idx="6968">
                  <c:v>231.99950000000001</c:v>
                </c:pt>
                <c:pt idx="6969">
                  <c:v>231.99950000000001</c:v>
                </c:pt>
                <c:pt idx="6970">
                  <c:v>231.99950000000001</c:v>
                </c:pt>
                <c:pt idx="6971">
                  <c:v>231.99950000000001</c:v>
                </c:pt>
                <c:pt idx="6972">
                  <c:v>231.99950000000001</c:v>
                </c:pt>
                <c:pt idx="6973">
                  <c:v>231.99950000000001</c:v>
                </c:pt>
                <c:pt idx="6974">
                  <c:v>231.99950000000001</c:v>
                </c:pt>
                <c:pt idx="6975">
                  <c:v>231.99950000000001</c:v>
                </c:pt>
                <c:pt idx="6976">
                  <c:v>231.99950000000001</c:v>
                </c:pt>
                <c:pt idx="6977">
                  <c:v>231.99950000000001</c:v>
                </c:pt>
                <c:pt idx="6978">
                  <c:v>231.99950000000001</c:v>
                </c:pt>
                <c:pt idx="6979">
                  <c:v>231.99950000000001</c:v>
                </c:pt>
                <c:pt idx="6980">
                  <c:v>231.99950000000001</c:v>
                </c:pt>
                <c:pt idx="6981">
                  <c:v>231.99950000000001</c:v>
                </c:pt>
                <c:pt idx="6982">
                  <c:v>231.99950000000001</c:v>
                </c:pt>
                <c:pt idx="6983">
                  <c:v>231.99950000000001</c:v>
                </c:pt>
                <c:pt idx="6984">
                  <c:v>231.99950000000001</c:v>
                </c:pt>
                <c:pt idx="6985">
                  <c:v>231.99950000000001</c:v>
                </c:pt>
                <c:pt idx="6986">
                  <c:v>231.99950000000001</c:v>
                </c:pt>
                <c:pt idx="6987">
                  <c:v>231.99950000000001</c:v>
                </c:pt>
                <c:pt idx="6988">
                  <c:v>231.99950000000001</c:v>
                </c:pt>
                <c:pt idx="6989">
                  <c:v>231.99950000000001</c:v>
                </c:pt>
                <c:pt idx="6990">
                  <c:v>231.99950000000001</c:v>
                </c:pt>
                <c:pt idx="6991">
                  <c:v>231.99950000000001</c:v>
                </c:pt>
                <c:pt idx="6992">
                  <c:v>231.99950000000001</c:v>
                </c:pt>
                <c:pt idx="6993">
                  <c:v>231.99950000000001</c:v>
                </c:pt>
                <c:pt idx="6994">
                  <c:v>231.99950000000001</c:v>
                </c:pt>
                <c:pt idx="6995">
                  <c:v>231.99950000000001</c:v>
                </c:pt>
                <c:pt idx="6996">
                  <c:v>231.99950000000001</c:v>
                </c:pt>
                <c:pt idx="6997">
                  <c:v>231.99950000000001</c:v>
                </c:pt>
                <c:pt idx="6998">
                  <c:v>231.99950000000001</c:v>
                </c:pt>
                <c:pt idx="6999">
                  <c:v>231.99950000000001</c:v>
                </c:pt>
                <c:pt idx="7000">
                  <c:v>231.99950000000001</c:v>
                </c:pt>
                <c:pt idx="7001">
                  <c:v>231.99950000000001</c:v>
                </c:pt>
                <c:pt idx="7002">
                  <c:v>231.99950000000001</c:v>
                </c:pt>
                <c:pt idx="7003">
                  <c:v>231.99950000000001</c:v>
                </c:pt>
                <c:pt idx="7004">
                  <c:v>231.99950000000001</c:v>
                </c:pt>
                <c:pt idx="7005">
                  <c:v>231.99950000000001</c:v>
                </c:pt>
                <c:pt idx="7006">
                  <c:v>231.99950000000001</c:v>
                </c:pt>
                <c:pt idx="7007">
                  <c:v>231.99950000000001</c:v>
                </c:pt>
                <c:pt idx="7008">
                  <c:v>231.99950000000001</c:v>
                </c:pt>
                <c:pt idx="7009">
                  <c:v>231.99950000000001</c:v>
                </c:pt>
                <c:pt idx="7010">
                  <c:v>231.99950000000001</c:v>
                </c:pt>
                <c:pt idx="7011">
                  <c:v>231.99950000000001</c:v>
                </c:pt>
                <c:pt idx="7012">
                  <c:v>231.99950000000001</c:v>
                </c:pt>
                <c:pt idx="7013">
                  <c:v>231.99950000000001</c:v>
                </c:pt>
                <c:pt idx="7014">
                  <c:v>231.99950000000001</c:v>
                </c:pt>
                <c:pt idx="7015">
                  <c:v>231.99950000000001</c:v>
                </c:pt>
                <c:pt idx="7016">
                  <c:v>231.99950000000001</c:v>
                </c:pt>
                <c:pt idx="7017">
                  <c:v>231.99950000000001</c:v>
                </c:pt>
                <c:pt idx="7018">
                  <c:v>231.99950000000001</c:v>
                </c:pt>
                <c:pt idx="7019">
                  <c:v>231.99950000000001</c:v>
                </c:pt>
                <c:pt idx="7020">
                  <c:v>231.99950000000001</c:v>
                </c:pt>
                <c:pt idx="7021">
                  <c:v>231.99950000000001</c:v>
                </c:pt>
                <c:pt idx="7022">
                  <c:v>231.99950000000001</c:v>
                </c:pt>
                <c:pt idx="7023">
                  <c:v>231.99950000000001</c:v>
                </c:pt>
                <c:pt idx="7024">
                  <c:v>231.99950000000001</c:v>
                </c:pt>
                <c:pt idx="7025">
                  <c:v>231.99950000000001</c:v>
                </c:pt>
                <c:pt idx="7026">
                  <c:v>231.99950000000001</c:v>
                </c:pt>
                <c:pt idx="7027">
                  <c:v>231.99950000000001</c:v>
                </c:pt>
                <c:pt idx="7028">
                  <c:v>231.99950000000001</c:v>
                </c:pt>
                <c:pt idx="7029">
                  <c:v>231.99950000000001</c:v>
                </c:pt>
                <c:pt idx="7030">
                  <c:v>231.99950000000001</c:v>
                </c:pt>
                <c:pt idx="7031">
                  <c:v>231.99950000000001</c:v>
                </c:pt>
                <c:pt idx="7032">
                  <c:v>231.99950000000001</c:v>
                </c:pt>
                <c:pt idx="7033">
                  <c:v>231.99950000000001</c:v>
                </c:pt>
                <c:pt idx="7034">
                  <c:v>231.99950000000001</c:v>
                </c:pt>
                <c:pt idx="7035">
                  <c:v>231.99950000000001</c:v>
                </c:pt>
                <c:pt idx="7036">
                  <c:v>231.99950000000001</c:v>
                </c:pt>
                <c:pt idx="7037">
                  <c:v>231.99950000000001</c:v>
                </c:pt>
                <c:pt idx="7038">
                  <c:v>231.99950000000001</c:v>
                </c:pt>
                <c:pt idx="7039">
                  <c:v>231.99950000000001</c:v>
                </c:pt>
                <c:pt idx="7040">
                  <c:v>231.99950000000001</c:v>
                </c:pt>
                <c:pt idx="7041">
                  <c:v>231.99950000000001</c:v>
                </c:pt>
                <c:pt idx="7042">
                  <c:v>231.99950000000001</c:v>
                </c:pt>
                <c:pt idx="7043">
                  <c:v>231.99950000000001</c:v>
                </c:pt>
                <c:pt idx="7044">
                  <c:v>231.99950000000001</c:v>
                </c:pt>
                <c:pt idx="7045">
                  <c:v>231.99950000000001</c:v>
                </c:pt>
                <c:pt idx="7046">
                  <c:v>231.99950000000001</c:v>
                </c:pt>
                <c:pt idx="7047">
                  <c:v>231.99950000000001</c:v>
                </c:pt>
                <c:pt idx="7048">
                  <c:v>231.99950000000001</c:v>
                </c:pt>
                <c:pt idx="7049">
                  <c:v>231.99950000000001</c:v>
                </c:pt>
                <c:pt idx="7050">
                  <c:v>231.99950000000001</c:v>
                </c:pt>
                <c:pt idx="7051">
                  <c:v>231.99950000000001</c:v>
                </c:pt>
                <c:pt idx="7052">
                  <c:v>231.99950000000001</c:v>
                </c:pt>
                <c:pt idx="7053">
                  <c:v>231.99950000000001</c:v>
                </c:pt>
                <c:pt idx="7054">
                  <c:v>231.99950000000001</c:v>
                </c:pt>
                <c:pt idx="7055">
                  <c:v>231.99950000000001</c:v>
                </c:pt>
                <c:pt idx="7056">
                  <c:v>231.99950000000001</c:v>
                </c:pt>
                <c:pt idx="7057">
                  <c:v>231.99950000000001</c:v>
                </c:pt>
                <c:pt idx="7058">
                  <c:v>231.99950000000001</c:v>
                </c:pt>
                <c:pt idx="7059">
                  <c:v>231.99950000000001</c:v>
                </c:pt>
                <c:pt idx="7060">
                  <c:v>231.99950000000001</c:v>
                </c:pt>
                <c:pt idx="7061">
                  <c:v>231.99950000000001</c:v>
                </c:pt>
                <c:pt idx="7062">
                  <c:v>231.99950000000001</c:v>
                </c:pt>
                <c:pt idx="7063">
                  <c:v>231.99950000000001</c:v>
                </c:pt>
                <c:pt idx="7064">
                  <c:v>231.99950000000001</c:v>
                </c:pt>
                <c:pt idx="7065">
                  <c:v>231.99950000000001</c:v>
                </c:pt>
                <c:pt idx="7066">
                  <c:v>231.99950000000001</c:v>
                </c:pt>
                <c:pt idx="7067">
                  <c:v>231.99950000000001</c:v>
                </c:pt>
                <c:pt idx="7068">
                  <c:v>231.99950000000001</c:v>
                </c:pt>
                <c:pt idx="7069">
                  <c:v>231.99950000000001</c:v>
                </c:pt>
                <c:pt idx="7070">
                  <c:v>231.99950000000001</c:v>
                </c:pt>
                <c:pt idx="7071">
                  <c:v>231.99950000000001</c:v>
                </c:pt>
                <c:pt idx="7072">
                  <c:v>231.99950000000001</c:v>
                </c:pt>
                <c:pt idx="7073">
                  <c:v>231.99950000000001</c:v>
                </c:pt>
                <c:pt idx="7074">
                  <c:v>231.99950000000001</c:v>
                </c:pt>
                <c:pt idx="7075">
                  <c:v>231.99950000000001</c:v>
                </c:pt>
                <c:pt idx="7076">
                  <c:v>231.99950000000001</c:v>
                </c:pt>
                <c:pt idx="7077">
                  <c:v>231.99950000000001</c:v>
                </c:pt>
                <c:pt idx="7078">
                  <c:v>231.99950000000001</c:v>
                </c:pt>
                <c:pt idx="7079">
                  <c:v>231.99950000000001</c:v>
                </c:pt>
                <c:pt idx="7080">
                  <c:v>231.99950000000001</c:v>
                </c:pt>
                <c:pt idx="7081">
                  <c:v>231.99950000000001</c:v>
                </c:pt>
                <c:pt idx="7082">
                  <c:v>231.99950000000001</c:v>
                </c:pt>
                <c:pt idx="7083">
                  <c:v>231.99950000000001</c:v>
                </c:pt>
                <c:pt idx="7084">
                  <c:v>231.99950000000001</c:v>
                </c:pt>
                <c:pt idx="7085">
                  <c:v>231.99950000000001</c:v>
                </c:pt>
                <c:pt idx="7086">
                  <c:v>231.99950000000001</c:v>
                </c:pt>
                <c:pt idx="7087">
                  <c:v>231.99950000000001</c:v>
                </c:pt>
                <c:pt idx="7088">
                  <c:v>231.99950000000001</c:v>
                </c:pt>
                <c:pt idx="7089">
                  <c:v>231.99950000000001</c:v>
                </c:pt>
                <c:pt idx="7090">
                  <c:v>231.99950000000001</c:v>
                </c:pt>
                <c:pt idx="7091">
                  <c:v>231.99950000000001</c:v>
                </c:pt>
                <c:pt idx="7092">
                  <c:v>231.99950000000001</c:v>
                </c:pt>
                <c:pt idx="7093">
                  <c:v>231.99950000000001</c:v>
                </c:pt>
                <c:pt idx="7094">
                  <c:v>231.99950000000001</c:v>
                </c:pt>
                <c:pt idx="7095">
                  <c:v>231.99950000000001</c:v>
                </c:pt>
                <c:pt idx="7096">
                  <c:v>231.99950000000001</c:v>
                </c:pt>
                <c:pt idx="7097">
                  <c:v>231.99950000000001</c:v>
                </c:pt>
                <c:pt idx="7098">
                  <c:v>231.99950000000001</c:v>
                </c:pt>
                <c:pt idx="7099">
                  <c:v>231.99950000000001</c:v>
                </c:pt>
                <c:pt idx="7100">
                  <c:v>231.99950000000001</c:v>
                </c:pt>
                <c:pt idx="7101">
                  <c:v>231.99950000000001</c:v>
                </c:pt>
                <c:pt idx="7102">
                  <c:v>231.99950000000001</c:v>
                </c:pt>
                <c:pt idx="7103">
                  <c:v>231.99950000000001</c:v>
                </c:pt>
                <c:pt idx="7104">
                  <c:v>231.99950000000001</c:v>
                </c:pt>
                <c:pt idx="7105">
                  <c:v>231.99950000000001</c:v>
                </c:pt>
                <c:pt idx="7106">
                  <c:v>231.99950000000001</c:v>
                </c:pt>
                <c:pt idx="7107">
                  <c:v>231.99950000000001</c:v>
                </c:pt>
                <c:pt idx="7108">
                  <c:v>231.99950000000001</c:v>
                </c:pt>
                <c:pt idx="7109">
                  <c:v>231.99950000000001</c:v>
                </c:pt>
                <c:pt idx="7110">
                  <c:v>231.99950000000001</c:v>
                </c:pt>
                <c:pt idx="7111">
                  <c:v>231.99950000000001</c:v>
                </c:pt>
                <c:pt idx="7112">
                  <c:v>231.99950000000001</c:v>
                </c:pt>
                <c:pt idx="7113">
                  <c:v>231.99950000000001</c:v>
                </c:pt>
                <c:pt idx="7114">
                  <c:v>231.99950000000001</c:v>
                </c:pt>
                <c:pt idx="7115">
                  <c:v>231.99950000000001</c:v>
                </c:pt>
                <c:pt idx="7116">
                  <c:v>231.99950000000001</c:v>
                </c:pt>
                <c:pt idx="7117">
                  <c:v>231.99950000000001</c:v>
                </c:pt>
                <c:pt idx="7118">
                  <c:v>231.99950000000001</c:v>
                </c:pt>
                <c:pt idx="7119">
                  <c:v>231.99950000000001</c:v>
                </c:pt>
                <c:pt idx="7120">
                  <c:v>231.99950000000001</c:v>
                </c:pt>
                <c:pt idx="7121">
                  <c:v>231.99950000000001</c:v>
                </c:pt>
                <c:pt idx="7122">
                  <c:v>231.99950000000001</c:v>
                </c:pt>
                <c:pt idx="7123">
                  <c:v>231.99950000000001</c:v>
                </c:pt>
                <c:pt idx="7124">
                  <c:v>231.99950000000001</c:v>
                </c:pt>
                <c:pt idx="7125">
                  <c:v>231.99950000000001</c:v>
                </c:pt>
                <c:pt idx="7126">
                  <c:v>231.99950000000001</c:v>
                </c:pt>
                <c:pt idx="7127">
                  <c:v>231.99950000000001</c:v>
                </c:pt>
                <c:pt idx="7128">
                  <c:v>231.99950000000001</c:v>
                </c:pt>
                <c:pt idx="7129">
                  <c:v>231.99950000000001</c:v>
                </c:pt>
                <c:pt idx="7130">
                  <c:v>231.99950000000001</c:v>
                </c:pt>
                <c:pt idx="7131">
                  <c:v>231.99950000000001</c:v>
                </c:pt>
                <c:pt idx="7132">
                  <c:v>231.99950000000001</c:v>
                </c:pt>
                <c:pt idx="7133">
                  <c:v>231.99950000000001</c:v>
                </c:pt>
                <c:pt idx="7134">
                  <c:v>231.99950000000001</c:v>
                </c:pt>
                <c:pt idx="7135">
                  <c:v>231.99950000000001</c:v>
                </c:pt>
                <c:pt idx="7136">
                  <c:v>231.99950000000001</c:v>
                </c:pt>
                <c:pt idx="7137">
                  <c:v>231.99950000000001</c:v>
                </c:pt>
                <c:pt idx="7138">
                  <c:v>231.99950000000001</c:v>
                </c:pt>
                <c:pt idx="7139">
                  <c:v>231.99950000000001</c:v>
                </c:pt>
                <c:pt idx="7140">
                  <c:v>231.99950000000001</c:v>
                </c:pt>
                <c:pt idx="7141">
                  <c:v>231.99950000000001</c:v>
                </c:pt>
                <c:pt idx="7142">
                  <c:v>231.99950000000001</c:v>
                </c:pt>
                <c:pt idx="7143">
                  <c:v>231.99950000000001</c:v>
                </c:pt>
                <c:pt idx="7144">
                  <c:v>231.99950000000001</c:v>
                </c:pt>
                <c:pt idx="7145">
                  <c:v>231.99950000000001</c:v>
                </c:pt>
                <c:pt idx="7146">
                  <c:v>231.99950000000001</c:v>
                </c:pt>
                <c:pt idx="7147">
                  <c:v>231.99950000000001</c:v>
                </c:pt>
                <c:pt idx="7148">
                  <c:v>231.99950000000001</c:v>
                </c:pt>
                <c:pt idx="7149">
                  <c:v>231.99950000000001</c:v>
                </c:pt>
                <c:pt idx="7150">
                  <c:v>231.99950000000001</c:v>
                </c:pt>
                <c:pt idx="7151">
                  <c:v>231.99950000000001</c:v>
                </c:pt>
                <c:pt idx="7152">
                  <c:v>231.99950000000001</c:v>
                </c:pt>
                <c:pt idx="7153">
                  <c:v>231.99950000000001</c:v>
                </c:pt>
                <c:pt idx="7154">
                  <c:v>231.99950000000001</c:v>
                </c:pt>
                <c:pt idx="7155">
                  <c:v>231.99950000000001</c:v>
                </c:pt>
                <c:pt idx="7156">
                  <c:v>231.99950000000001</c:v>
                </c:pt>
                <c:pt idx="7157">
                  <c:v>231.99950000000001</c:v>
                </c:pt>
                <c:pt idx="7158">
                  <c:v>231.99950000000001</c:v>
                </c:pt>
                <c:pt idx="7159">
                  <c:v>231.99950000000001</c:v>
                </c:pt>
                <c:pt idx="7160">
                  <c:v>231.99950000000001</c:v>
                </c:pt>
                <c:pt idx="7161">
                  <c:v>231.99950000000001</c:v>
                </c:pt>
                <c:pt idx="7162">
                  <c:v>231.99950000000001</c:v>
                </c:pt>
                <c:pt idx="7163">
                  <c:v>231.99950000000001</c:v>
                </c:pt>
                <c:pt idx="7164">
                  <c:v>231.99950000000001</c:v>
                </c:pt>
                <c:pt idx="7165">
                  <c:v>231.99950000000001</c:v>
                </c:pt>
                <c:pt idx="7166">
                  <c:v>231.99950000000001</c:v>
                </c:pt>
                <c:pt idx="7167">
                  <c:v>231.99950000000001</c:v>
                </c:pt>
                <c:pt idx="7168">
                  <c:v>231.99950000000001</c:v>
                </c:pt>
                <c:pt idx="7169">
                  <c:v>231.99950000000001</c:v>
                </c:pt>
                <c:pt idx="7170">
                  <c:v>231.99950000000001</c:v>
                </c:pt>
                <c:pt idx="7171">
                  <c:v>231.99950000000001</c:v>
                </c:pt>
                <c:pt idx="7172">
                  <c:v>231.99950000000001</c:v>
                </c:pt>
                <c:pt idx="7173">
                  <c:v>231.99950000000001</c:v>
                </c:pt>
                <c:pt idx="7174">
                  <c:v>231.99950000000001</c:v>
                </c:pt>
                <c:pt idx="7175">
                  <c:v>231.99950000000001</c:v>
                </c:pt>
                <c:pt idx="7176">
                  <c:v>231.99950000000001</c:v>
                </c:pt>
                <c:pt idx="7177">
                  <c:v>231.99950000000001</c:v>
                </c:pt>
                <c:pt idx="7178">
                  <c:v>231.99950000000001</c:v>
                </c:pt>
                <c:pt idx="7179">
                  <c:v>231.99950000000001</c:v>
                </c:pt>
                <c:pt idx="7180">
                  <c:v>231.99950000000001</c:v>
                </c:pt>
                <c:pt idx="7181">
                  <c:v>231.99950000000001</c:v>
                </c:pt>
                <c:pt idx="7182">
                  <c:v>231.99950000000001</c:v>
                </c:pt>
                <c:pt idx="7183">
                  <c:v>231.99950000000001</c:v>
                </c:pt>
                <c:pt idx="7184">
                  <c:v>231.99950000000001</c:v>
                </c:pt>
                <c:pt idx="7185">
                  <c:v>231.99950000000001</c:v>
                </c:pt>
                <c:pt idx="7186">
                  <c:v>231.99950000000001</c:v>
                </c:pt>
                <c:pt idx="7187">
                  <c:v>231.99950000000001</c:v>
                </c:pt>
                <c:pt idx="7188">
                  <c:v>231.99950000000001</c:v>
                </c:pt>
                <c:pt idx="7189">
                  <c:v>231.99950000000001</c:v>
                </c:pt>
                <c:pt idx="7190">
                  <c:v>231.99950000000001</c:v>
                </c:pt>
                <c:pt idx="7191">
                  <c:v>231.99950000000001</c:v>
                </c:pt>
                <c:pt idx="7192">
                  <c:v>231.99950000000001</c:v>
                </c:pt>
                <c:pt idx="7193">
                  <c:v>231.99950000000001</c:v>
                </c:pt>
                <c:pt idx="7194">
                  <c:v>231.99950000000001</c:v>
                </c:pt>
                <c:pt idx="7195">
                  <c:v>231.99950000000001</c:v>
                </c:pt>
                <c:pt idx="7196">
                  <c:v>231.99950000000001</c:v>
                </c:pt>
                <c:pt idx="7197">
                  <c:v>231.99950000000001</c:v>
                </c:pt>
                <c:pt idx="7198">
                  <c:v>231.99950000000001</c:v>
                </c:pt>
                <c:pt idx="7199">
                  <c:v>231.99950000000001</c:v>
                </c:pt>
                <c:pt idx="7200">
                  <c:v>231.99950000000001</c:v>
                </c:pt>
                <c:pt idx="7201">
                  <c:v>231.99950000000001</c:v>
                </c:pt>
                <c:pt idx="7202">
                  <c:v>231.99950000000001</c:v>
                </c:pt>
                <c:pt idx="7203">
                  <c:v>231.99950000000001</c:v>
                </c:pt>
                <c:pt idx="7204">
                  <c:v>231.99950000000001</c:v>
                </c:pt>
                <c:pt idx="7205">
                  <c:v>231.99950000000001</c:v>
                </c:pt>
                <c:pt idx="7206">
                  <c:v>231.99950000000001</c:v>
                </c:pt>
                <c:pt idx="7207">
                  <c:v>231.99950000000001</c:v>
                </c:pt>
                <c:pt idx="7208">
                  <c:v>231.99950000000001</c:v>
                </c:pt>
                <c:pt idx="7209">
                  <c:v>231.99950000000001</c:v>
                </c:pt>
                <c:pt idx="7210">
                  <c:v>231.99950000000001</c:v>
                </c:pt>
                <c:pt idx="7211">
                  <c:v>231.99950000000001</c:v>
                </c:pt>
                <c:pt idx="7212">
                  <c:v>231.99950000000001</c:v>
                </c:pt>
                <c:pt idx="7213">
                  <c:v>231.99950000000001</c:v>
                </c:pt>
                <c:pt idx="7214">
                  <c:v>231.99950000000001</c:v>
                </c:pt>
                <c:pt idx="7215">
                  <c:v>231.99950000000001</c:v>
                </c:pt>
                <c:pt idx="7216">
                  <c:v>231.99950000000001</c:v>
                </c:pt>
                <c:pt idx="7217">
                  <c:v>231.99950000000001</c:v>
                </c:pt>
                <c:pt idx="7218">
                  <c:v>231.99950000000001</c:v>
                </c:pt>
                <c:pt idx="7219">
                  <c:v>231.99950000000001</c:v>
                </c:pt>
                <c:pt idx="7220">
                  <c:v>231.99950000000001</c:v>
                </c:pt>
                <c:pt idx="7221">
                  <c:v>231.99950000000001</c:v>
                </c:pt>
                <c:pt idx="7222">
                  <c:v>231.99950000000001</c:v>
                </c:pt>
                <c:pt idx="7223">
                  <c:v>231.99950000000001</c:v>
                </c:pt>
                <c:pt idx="7224">
                  <c:v>231.99950000000001</c:v>
                </c:pt>
                <c:pt idx="7225">
                  <c:v>231.99950000000001</c:v>
                </c:pt>
                <c:pt idx="7226">
                  <c:v>231.99950000000001</c:v>
                </c:pt>
                <c:pt idx="7227">
                  <c:v>231.99950000000001</c:v>
                </c:pt>
                <c:pt idx="7228">
                  <c:v>231.99950000000001</c:v>
                </c:pt>
                <c:pt idx="7229">
                  <c:v>231.99950000000001</c:v>
                </c:pt>
                <c:pt idx="7230">
                  <c:v>231.99950000000001</c:v>
                </c:pt>
                <c:pt idx="7231">
                  <c:v>231.99950000000001</c:v>
                </c:pt>
                <c:pt idx="7232">
                  <c:v>231.99950000000001</c:v>
                </c:pt>
                <c:pt idx="7233">
                  <c:v>231.99950000000001</c:v>
                </c:pt>
                <c:pt idx="7234">
                  <c:v>231.99950000000001</c:v>
                </c:pt>
                <c:pt idx="7235">
                  <c:v>231.99950000000001</c:v>
                </c:pt>
                <c:pt idx="7236">
                  <c:v>231.99950000000001</c:v>
                </c:pt>
                <c:pt idx="7237">
                  <c:v>231.99950000000001</c:v>
                </c:pt>
                <c:pt idx="7238">
                  <c:v>231.99950000000001</c:v>
                </c:pt>
                <c:pt idx="7239">
                  <c:v>231.99950000000001</c:v>
                </c:pt>
                <c:pt idx="7240">
                  <c:v>231.99950000000001</c:v>
                </c:pt>
                <c:pt idx="7241">
                  <c:v>231.99950000000001</c:v>
                </c:pt>
                <c:pt idx="7242">
                  <c:v>231.99950000000001</c:v>
                </c:pt>
                <c:pt idx="7243">
                  <c:v>231.99950000000001</c:v>
                </c:pt>
                <c:pt idx="7244">
                  <c:v>231.99950000000001</c:v>
                </c:pt>
                <c:pt idx="7245">
                  <c:v>231.99950000000001</c:v>
                </c:pt>
                <c:pt idx="7246">
                  <c:v>231.99950000000001</c:v>
                </c:pt>
                <c:pt idx="7247">
                  <c:v>231.99950000000001</c:v>
                </c:pt>
                <c:pt idx="7248">
                  <c:v>231.99950000000001</c:v>
                </c:pt>
                <c:pt idx="7249">
                  <c:v>231.99950000000001</c:v>
                </c:pt>
                <c:pt idx="7250">
                  <c:v>231.99950000000001</c:v>
                </c:pt>
                <c:pt idx="7251">
                  <c:v>231.99950000000001</c:v>
                </c:pt>
                <c:pt idx="7252">
                  <c:v>231.99950000000001</c:v>
                </c:pt>
                <c:pt idx="7253">
                  <c:v>231.99950000000001</c:v>
                </c:pt>
                <c:pt idx="7254">
                  <c:v>231.99950000000001</c:v>
                </c:pt>
                <c:pt idx="7255">
                  <c:v>231.99950000000001</c:v>
                </c:pt>
                <c:pt idx="7256">
                  <c:v>231.99950000000001</c:v>
                </c:pt>
                <c:pt idx="7257">
                  <c:v>231.99950000000001</c:v>
                </c:pt>
                <c:pt idx="7258">
                  <c:v>231.99950000000001</c:v>
                </c:pt>
                <c:pt idx="7259">
                  <c:v>231.99950000000001</c:v>
                </c:pt>
                <c:pt idx="7260">
                  <c:v>231.99950000000001</c:v>
                </c:pt>
                <c:pt idx="7261">
                  <c:v>231.99950000000001</c:v>
                </c:pt>
                <c:pt idx="7262">
                  <c:v>231.99950000000001</c:v>
                </c:pt>
                <c:pt idx="7263">
                  <c:v>231.99950000000001</c:v>
                </c:pt>
                <c:pt idx="7264">
                  <c:v>231.99950000000001</c:v>
                </c:pt>
                <c:pt idx="7265">
                  <c:v>231.99950000000001</c:v>
                </c:pt>
                <c:pt idx="7266">
                  <c:v>231.99950000000001</c:v>
                </c:pt>
                <c:pt idx="7267">
                  <c:v>231.99950000000001</c:v>
                </c:pt>
                <c:pt idx="7268">
                  <c:v>231.99950000000001</c:v>
                </c:pt>
                <c:pt idx="7269">
                  <c:v>231.99950000000001</c:v>
                </c:pt>
                <c:pt idx="7270">
                  <c:v>231.99950000000001</c:v>
                </c:pt>
                <c:pt idx="7271">
                  <c:v>231.99950000000001</c:v>
                </c:pt>
                <c:pt idx="7272">
                  <c:v>231.99950000000001</c:v>
                </c:pt>
                <c:pt idx="7273">
                  <c:v>231.99950000000001</c:v>
                </c:pt>
                <c:pt idx="7274">
                  <c:v>231.99950000000001</c:v>
                </c:pt>
                <c:pt idx="7275">
                  <c:v>231.99950000000001</c:v>
                </c:pt>
                <c:pt idx="7276">
                  <c:v>231.99950000000001</c:v>
                </c:pt>
                <c:pt idx="7277">
                  <c:v>231.99950000000001</c:v>
                </c:pt>
                <c:pt idx="7278">
                  <c:v>231.99950000000001</c:v>
                </c:pt>
                <c:pt idx="7279">
                  <c:v>231.99950000000001</c:v>
                </c:pt>
                <c:pt idx="7280">
                  <c:v>231.99950000000001</c:v>
                </c:pt>
                <c:pt idx="7281">
                  <c:v>231.99950000000001</c:v>
                </c:pt>
                <c:pt idx="7282">
                  <c:v>231.99950000000001</c:v>
                </c:pt>
                <c:pt idx="7283">
                  <c:v>231.99950000000001</c:v>
                </c:pt>
                <c:pt idx="7284">
                  <c:v>231.99950000000001</c:v>
                </c:pt>
                <c:pt idx="7285">
                  <c:v>231.99950000000001</c:v>
                </c:pt>
                <c:pt idx="7286">
                  <c:v>231.99950000000001</c:v>
                </c:pt>
                <c:pt idx="7287">
                  <c:v>231.99950000000001</c:v>
                </c:pt>
                <c:pt idx="7288">
                  <c:v>231.99950000000001</c:v>
                </c:pt>
                <c:pt idx="7289">
                  <c:v>231.99950000000001</c:v>
                </c:pt>
                <c:pt idx="7290">
                  <c:v>231.99950000000001</c:v>
                </c:pt>
                <c:pt idx="7291">
                  <c:v>231.99950000000001</c:v>
                </c:pt>
                <c:pt idx="7292">
                  <c:v>231.99950000000001</c:v>
                </c:pt>
                <c:pt idx="7293">
                  <c:v>231.99950000000001</c:v>
                </c:pt>
                <c:pt idx="7294">
                  <c:v>231.99950000000001</c:v>
                </c:pt>
                <c:pt idx="7295">
                  <c:v>231.99950000000001</c:v>
                </c:pt>
                <c:pt idx="7296">
                  <c:v>231.99950000000001</c:v>
                </c:pt>
                <c:pt idx="7297">
                  <c:v>231.99950000000001</c:v>
                </c:pt>
                <c:pt idx="7298">
                  <c:v>231.99950000000001</c:v>
                </c:pt>
                <c:pt idx="7299">
                  <c:v>231.99950000000001</c:v>
                </c:pt>
                <c:pt idx="7300">
                  <c:v>231.99950000000001</c:v>
                </c:pt>
                <c:pt idx="7301">
                  <c:v>231.99950000000001</c:v>
                </c:pt>
                <c:pt idx="7302">
                  <c:v>231.99950000000001</c:v>
                </c:pt>
                <c:pt idx="7303">
                  <c:v>231.99950000000001</c:v>
                </c:pt>
                <c:pt idx="7304">
                  <c:v>231.99950000000001</c:v>
                </c:pt>
                <c:pt idx="7305">
                  <c:v>231.99950000000001</c:v>
                </c:pt>
                <c:pt idx="7306">
                  <c:v>231.99950000000001</c:v>
                </c:pt>
                <c:pt idx="7307">
                  <c:v>231.99950000000001</c:v>
                </c:pt>
                <c:pt idx="7308">
                  <c:v>231.99950000000001</c:v>
                </c:pt>
                <c:pt idx="7309">
                  <c:v>231.99950000000001</c:v>
                </c:pt>
                <c:pt idx="7310">
                  <c:v>231.99950000000001</c:v>
                </c:pt>
                <c:pt idx="7311">
                  <c:v>231.99950000000001</c:v>
                </c:pt>
                <c:pt idx="7312">
                  <c:v>231.99950000000001</c:v>
                </c:pt>
                <c:pt idx="7313">
                  <c:v>231.99950000000001</c:v>
                </c:pt>
                <c:pt idx="7314">
                  <c:v>231.99950000000001</c:v>
                </c:pt>
                <c:pt idx="7315">
                  <c:v>231.99950000000001</c:v>
                </c:pt>
                <c:pt idx="7316">
                  <c:v>231.99950000000001</c:v>
                </c:pt>
                <c:pt idx="7317">
                  <c:v>231.99950000000001</c:v>
                </c:pt>
                <c:pt idx="7318">
                  <c:v>231.99950000000001</c:v>
                </c:pt>
                <c:pt idx="7319">
                  <c:v>231.99950000000001</c:v>
                </c:pt>
                <c:pt idx="7320">
                  <c:v>231.99950000000001</c:v>
                </c:pt>
                <c:pt idx="7321">
                  <c:v>231.99950000000001</c:v>
                </c:pt>
                <c:pt idx="7322">
                  <c:v>231.99950000000001</c:v>
                </c:pt>
                <c:pt idx="7323">
                  <c:v>231.99950000000001</c:v>
                </c:pt>
                <c:pt idx="7324">
                  <c:v>231.99950000000001</c:v>
                </c:pt>
                <c:pt idx="7325">
                  <c:v>231.99950000000001</c:v>
                </c:pt>
                <c:pt idx="7326">
                  <c:v>231.99950000000001</c:v>
                </c:pt>
                <c:pt idx="7327">
                  <c:v>231.99950000000001</c:v>
                </c:pt>
                <c:pt idx="7328">
                  <c:v>231.99950000000001</c:v>
                </c:pt>
                <c:pt idx="7329">
                  <c:v>231.99950000000001</c:v>
                </c:pt>
                <c:pt idx="7330">
                  <c:v>231.99950000000001</c:v>
                </c:pt>
                <c:pt idx="7331">
                  <c:v>231.99950000000001</c:v>
                </c:pt>
                <c:pt idx="7332">
                  <c:v>231.99950000000001</c:v>
                </c:pt>
                <c:pt idx="7333">
                  <c:v>231.99950000000001</c:v>
                </c:pt>
                <c:pt idx="7334">
                  <c:v>231.99950000000001</c:v>
                </c:pt>
                <c:pt idx="7335">
                  <c:v>231.99950000000001</c:v>
                </c:pt>
                <c:pt idx="7336">
                  <c:v>231.99950000000001</c:v>
                </c:pt>
                <c:pt idx="7337">
                  <c:v>231.99950000000001</c:v>
                </c:pt>
                <c:pt idx="7338">
                  <c:v>231.99950000000001</c:v>
                </c:pt>
                <c:pt idx="7339">
                  <c:v>231.99950000000001</c:v>
                </c:pt>
                <c:pt idx="7340">
                  <c:v>231.99950000000001</c:v>
                </c:pt>
                <c:pt idx="7341">
                  <c:v>231.99950000000001</c:v>
                </c:pt>
                <c:pt idx="7342">
                  <c:v>231.99950000000001</c:v>
                </c:pt>
                <c:pt idx="7343">
                  <c:v>231.99950000000001</c:v>
                </c:pt>
                <c:pt idx="7344">
                  <c:v>231.99950000000001</c:v>
                </c:pt>
                <c:pt idx="7345">
                  <c:v>231.99950000000001</c:v>
                </c:pt>
                <c:pt idx="7346">
                  <c:v>231.99950000000001</c:v>
                </c:pt>
                <c:pt idx="7347">
                  <c:v>231.99950000000001</c:v>
                </c:pt>
                <c:pt idx="7348">
                  <c:v>231.99950000000001</c:v>
                </c:pt>
                <c:pt idx="7349">
                  <c:v>231.99950000000001</c:v>
                </c:pt>
                <c:pt idx="7350">
                  <c:v>231.99950000000001</c:v>
                </c:pt>
                <c:pt idx="7351">
                  <c:v>231.99950000000001</c:v>
                </c:pt>
                <c:pt idx="7352">
                  <c:v>231.99950000000001</c:v>
                </c:pt>
                <c:pt idx="7353">
                  <c:v>231.99950000000001</c:v>
                </c:pt>
                <c:pt idx="7354">
                  <c:v>231.99950000000001</c:v>
                </c:pt>
                <c:pt idx="7355">
                  <c:v>231.99950000000001</c:v>
                </c:pt>
                <c:pt idx="7356">
                  <c:v>231.99950000000001</c:v>
                </c:pt>
                <c:pt idx="7357">
                  <c:v>231.99950000000001</c:v>
                </c:pt>
                <c:pt idx="7358">
                  <c:v>231.99950000000001</c:v>
                </c:pt>
                <c:pt idx="7359">
                  <c:v>231.99950000000001</c:v>
                </c:pt>
                <c:pt idx="7360">
                  <c:v>231.99950000000001</c:v>
                </c:pt>
                <c:pt idx="7361">
                  <c:v>231.99950000000001</c:v>
                </c:pt>
                <c:pt idx="7362">
                  <c:v>231.99950000000001</c:v>
                </c:pt>
                <c:pt idx="7363">
                  <c:v>231.99950000000001</c:v>
                </c:pt>
                <c:pt idx="7364">
                  <c:v>231.99950000000001</c:v>
                </c:pt>
                <c:pt idx="7365">
                  <c:v>231.99950000000001</c:v>
                </c:pt>
                <c:pt idx="7366">
                  <c:v>231.99950000000001</c:v>
                </c:pt>
                <c:pt idx="7367">
                  <c:v>231.99950000000001</c:v>
                </c:pt>
                <c:pt idx="7368">
                  <c:v>231.99950000000001</c:v>
                </c:pt>
                <c:pt idx="7369">
                  <c:v>231.99950000000001</c:v>
                </c:pt>
                <c:pt idx="7370">
                  <c:v>231.99950000000001</c:v>
                </c:pt>
                <c:pt idx="7371">
                  <c:v>231.99950000000001</c:v>
                </c:pt>
                <c:pt idx="7372">
                  <c:v>231.99950000000001</c:v>
                </c:pt>
                <c:pt idx="7373">
                  <c:v>231.99950000000001</c:v>
                </c:pt>
                <c:pt idx="7374">
                  <c:v>231.99950000000001</c:v>
                </c:pt>
                <c:pt idx="7375">
                  <c:v>231.99950000000001</c:v>
                </c:pt>
                <c:pt idx="7376">
                  <c:v>231.99950000000001</c:v>
                </c:pt>
                <c:pt idx="7377">
                  <c:v>231.99950000000001</c:v>
                </c:pt>
                <c:pt idx="7378">
                  <c:v>231.99950000000001</c:v>
                </c:pt>
                <c:pt idx="7379">
                  <c:v>231.99950000000001</c:v>
                </c:pt>
                <c:pt idx="7380">
                  <c:v>231.99950000000001</c:v>
                </c:pt>
                <c:pt idx="7381">
                  <c:v>231.99950000000001</c:v>
                </c:pt>
                <c:pt idx="7382">
                  <c:v>231.99950000000001</c:v>
                </c:pt>
                <c:pt idx="7383">
                  <c:v>231.99950000000001</c:v>
                </c:pt>
                <c:pt idx="7384">
                  <c:v>231.99950000000001</c:v>
                </c:pt>
                <c:pt idx="7385">
                  <c:v>231.99950000000001</c:v>
                </c:pt>
                <c:pt idx="7386">
                  <c:v>231.99950000000001</c:v>
                </c:pt>
                <c:pt idx="7387">
                  <c:v>231.99950000000001</c:v>
                </c:pt>
                <c:pt idx="7388">
                  <c:v>231.99950000000001</c:v>
                </c:pt>
                <c:pt idx="7389">
                  <c:v>231.99950000000001</c:v>
                </c:pt>
                <c:pt idx="7390">
                  <c:v>231.99950000000001</c:v>
                </c:pt>
                <c:pt idx="7391">
                  <c:v>231.99950000000001</c:v>
                </c:pt>
                <c:pt idx="7392">
                  <c:v>231.99950000000001</c:v>
                </c:pt>
                <c:pt idx="7393">
                  <c:v>231.99950000000001</c:v>
                </c:pt>
                <c:pt idx="7394">
                  <c:v>231.99950000000001</c:v>
                </c:pt>
                <c:pt idx="7395">
                  <c:v>231.99950000000001</c:v>
                </c:pt>
                <c:pt idx="7396">
                  <c:v>231.99950000000001</c:v>
                </c:pt>
                <c:pt idx="7397">
                  <c:v>231.99950000000001</c:v>
                </c:pt>
                <c:pt idx="7398">
                  <c:v>231.99950000000001</c:v>
                </c:pt>
                <c:pt idx="7399">
                  <c:v>231.99950000000001</c:v>
                </c:pt>
                <c:pt idx="7400">
                  <c:v>231.99950000000001</c:v>
                </c:pt>
                <c:pt idx="7401">
                  <c:v>231.99950000000001</c:v>
                </c:pt>
                <c:pt idx="7402">
                  <c:v>231.99950000000001</c:v>
                </c:pt>
                <c:pt idx="7403">
                  <c:v>231.99950000000001</c:v>
                </c:pt>
                <c:pt idx="7404">
                  <c:v>231.99950000000001</c:v>
                </c:pt>
                <c:pt idx="7405">
                  <c:v>231.99950000000001</c:v>
                </c:pt>
                <c:pt idx="7406">
                  <c:v>231.99950000000001</c:v>
                </c:pt>
                <c:pt idx="7407">
                  <c:v>231.99950000000001</c:v>
                </c:pt>
                <c:pt idx="7408">
                  <c:v>231.99950000000001</c:v>
                </c:pt>
                <c:pt idx="7409">
                  <c:v>231.99950000000001</c:v>
                </c:pt>
                <c:pt idx="7410">
                  <c:v>231.99950000000001</c:v>
                </c:pt>
                <c:pt idx="7411">
                  <c:v>231.99950000000001</c:v>
                </c:pt>
                <c:pt idx="7412">
                  <c:v>231.99950000000001</c:v>
                </c:pt>
                <c:pt idx="7413">
                  <c:v>231.99950000000001</c:v>
                </c:pt>
                <c:pt idx="7414">
                  <c:v>231.99950000000001</c:v>
                </c:pt>
                <c:pt idx="7415">
                  <c:v>231.99950000000001</c:v>
                </c:pt>
                <c:pt idx="7416">
                  <c:v>231.99950000000001</c:v>
                </c:pt>
                <c:pt idx="7417">
                  <c:v>231.99950000000001</c:v>
                </c:pt>
                <c:pt idx="7418">
                  <c:v>231.99950000000001</c:v>
                </c:pt>
                <c:pt idx="7419">
                  <c:v>231.99950000000001</c:v>
                </c:pt>
                <c:pt idx="7420">
                  <c:v>231.99950000000001</c:v>
                </c:pt>
                <c:pt idx="7421">
                  <c:v>231.99950000000001</c:v>
                </c:pt>
                <c:pt idx="7422">
                  <c:v>231.99950000000001</c:v>
                </c:pt>
                <c:pt idx="7423">
                  <c:v>231.99950000000001</c:v>
                </c:pt>
                <c:pt idx="7424">
                  <c:v>231.99950000000001</c:v>
                </c:pt>
                <c:pt idx="7425">
                  <c:v>231.99950000000001</c:v>
                </c:pt>
                <c:pt idx="7426">
                  <c:v>231.99950000000001</c:v>
                </c:pt>
                <c:pt idx="7427">
                  <c:v>231.99950000000001</c:v>
                </c:pt>
                <c:pt idx="7428">
                  <c:v>231.99950000000001</c:v>
                </c:pt>
                <c:pt idx="7429">
                  <c:v>231.99950000000001</c:v>
                </c:pt>
                <c:pt idx="7430">
                  <c:v>231.99950000000001</c:v>
                </c:pt>
                <c:pt idx="7431">
                  <c:v>231.99950000000001</c:v>
                </c:pt>
                <c:pt idx="7432">
                  <c:v>231.99950000000001</c:v>
                </c:pt>
                <c:pt idx="7433">
                  <c:v>231.99950000000001</c:v>
                </c:pt>
                <c:pt idx="7434">
                  <c:v>231.99950000000001</c:v>
                </c:pt>
                <c:pt idx="7435">
                  <c:v>231.99950000000001</c:v>
                </c:pt>
                <c:pt idx="7436">
                  <c:v>231.99950000000001</c:v>
                </c:pt>
                <c:pt idx="7437">
                  <c:v>231.99950000000001</c:v>
                </c:pt>
                <c:pt idx="7438">
                  <c:v>231.99950000000001</c:v>
                </c:pt>
                <c:pt idx="7439">
                  <c:v>231.99950000000001</c:v>
                </c:pt>
                <c:pt idx="7440">
                  <c:v>231.99950000000001</c:v>
                </c:pt>
                <c:pt idx="7441">
                  <c:v>231.99950000000001</c:v>
                </c:pt>
                <c:pt idx="7442">
                  <c:v>231.99950000000001</c:v>
                </c:pt>
                <c:pt idx="7443">
                  <c:v>231.99950000000001</c:v>
                </c:pt>
                <c:pt idx="7444">
                  <c:v>231.99950000000001</c:v>
                </c:pt>
                <c:pt idx="7445">
                  <c:v>231.99950000000001</c:v>
                </c:pt>
                <c:pt idx="7446">
                  <c:v>231.99950000000001</c:v>
                </c:pt>
                <c:pt idx="7447">
                  <c:v>231.99950000000001</c:v>
                </c:pt>
                <c:pt idx="7448">
                  <c:v>231.99950000000001</c:v>
                </c:pt>
                <c:pt idx="7449">
                  <c:v>231.99950000000001</c:v>
                </c:pt>
                <c:pt idx="7450">
                  <c:v>231.99950000000001</c:v>
                </c:pt>
                <c:pt idx="7451">
                  <c:v>231.99950000000001</c:v>
                </c:pt>
                <c:pt idx="7452">
                  <c:v>231.99950000000001</c:v>
                </c:pt>
                <c:pt idx="7453">
                  <c:v>231.99950000000001</c:v>
                </c:pt>
                <c:pt idx="7454">
                  <c:v>231.99950000000001</c:v>
                </c:pt>
                <c:pt idx="7455">
                  <c:v>231.99950000000001</c:v>
                </c:pt>
                <c:pt idx="7456">
                  <c:v>231.99950000000001</c:v>
                </c:pt>
                <c:pt idx="7457">
                  <c:v>231.99950000000001</c:v>
                </c:pt>
                <c:pt idx="7458">
                  <c:v>231.99950000000001</c:v>
                </c:pt>
                <c:pt idx="7459">
                  <c:v>231.99950000000001</c:v>
                </c:pt>
                <c:pt idx="7460">
                  <c:v>231.99950000000001</c:v>
                </c:pt>
                <c:pt idx="7461">
                  <c:v>231.99950000000001</c:v>
                </c:pt>
                <c:pt idx="7462">
                  <c:v>231.99950000000001</c:v>
                </c:pt>
                <c:pt idx="7463">
                  <c:v>231.99950000000001</c:v>
                </c:pt>
                <c:pt idx="7464">
                  <c:v>231.99950000000001</c:v>
                </c:pt>
                <c:pt idx="7465">
                  <c:v>231.99950000000001</c:v>
                </c:pt>
                <c:pt idx="7466">
                  <c:v>231.99950000000001</c:v>
                </c:pt>
                <c:pt idx="7467">
                  <c:v>231.99950000000001</c:v>
                </c:pt>
                <c:pt idx="7468">
                  <c:v>231.99950000000001</c:v>
                </c:pt>
                <c:pt idx="7469">
                  <c:v>231.99950000000001</c:v>
                </c:pt>
                <c:pt idx="7470">
                  <c:v>231.99950000000001</c:v>
                </c:pt>
                <c:pt idx="7471">
                  <c:v>231.99950000000001</c:v>
                </c:pt>
                <c:pt idx="7472">
                  <c:v>231.99950000000001</c:v>
                </c:pt>
                <c:pt idx="7473">
                  <c:v>231.99950000000001</c:v>
                </c:pt>
                <c:pt idx="7474">
                  <c:v>231.99950000000001</c:v>
                </c:pt>
                <c:pt idx="7475">
                  <c:v>231.99950000000001</c:v>
                </c:pt>
                <c:pt idx="7476">
                  <c:v>231.99950000000001</c:v>
                </c:pt>
                <c:pt idx="7477">
                  <c:v>231.99950000000001</c:v>
                </c:pt>
                <c:pt idx="7478">
                  <c:v>231.99950000000001</c:v>
                </c:pt>
                <c:pt idx="7479">
                  <c:v>231.99950000000001</c:v>
                </c:pt>
                <c:pt idx="7480">
                  <c:v>231.99950000000001</c:v>
                </c:pt>
                <c:pt idx="7481">
                  <c:v>231.99950000000001</c:v>
                </c:pt>
                <c:pt idx="7482">
                  <c:v>231.99950000000001</c:v>
                </c:pt>
                <c:pt idx="7483">
                  <c:v>231.99950000000001</c:v>
                </c:pt>
                <c:pt idx="7484">
                  <c:v>231.99950000000001</c:v>
                </c:pt>
                <c:pt idx="7485">
                  <c:v>231.99950000000001</c:v>
                </c:pt>
                <c:pt idx="7486">
                  <c:v>231.99950000000001</c:v>
                </c:pt>
                <c:pt idx="7487">
                  <c:v>231.99950000000001</c:v>
                </c:pt>
                <c:pt idx="7488">
                  <c:v>231.99950000000001</c:v>
                </c:pt>
                <c:pt idx="7489">
                  <c:v>231.99950000000001</c:v>
                </c:pt>
                <c:pt idx="7490">
                  <c:v>231.99950000000001</c:v>
                </c:pt>
                <c:pt idx="7491">
                  <c:v>231.99950000000001</c:v>
                </c:pt>
                <c:pt idx="7492">
                  <c:v>231.99950000000001</c:v>
                </c:pt>
                <c:pt idx="7493">
                  <c:v>231.99950000000001</c:v>
                </c:pt>
                <c:pt idx="7494">
                  <c:v>231.99950000000001</c:v>
                </c:pt>
                <c:pt idx="7495">
                  <c:v>231.99950000000001</c:v>
                </c:pt>
                <c:pt idx="7496">
                  <c:v>231.99950000000001</c:v>
                </c:pt>
                <c:pt idx="7497">
                  <c:v>231.99950000000001</c:v>
                </c:pt>
                <c:pt idx="7498">
                  <c:v>231.99950000000001</c:v>
                </c:pt>
                <c:pt idx="7499">
                  <c:v>231.99950000000001</c:v>
                </c:pt>
                <c:pt idx="7500">
                  <c:v>231.99950000000001</c:v>
                </c:pt>
                <c:pt idx="7501">
                  <c:v>231.99950000000001</c:v>
                </c:pt>
                <c:pt idx="7502">
                  <c:v>231.99950000000001</c:v>
                </c:pt>
                <c:pt idx="7503">
                  <c:v>231.99950000000001</c:v>
                </c:pt>
                <c:pt idx="7504">
                  <c:v>231.99950000000001</c:v>
                </c:pt>
                <c:pt idx="7505">
                  <c:v>231.99950000000001</c:v>
                </c:pt>
                <c:pt idx="7506">
                  <c:v>231.99950000000001</c:v>
                </c:pt>
                <c:pt idx="7507">
                  <c:v>231.99950000000001</c:v>
                </c:pt>
                <c:pt idx="7508">
                  <c:v>231.99950000000001</c:v>
                </c:pt>
                <c:pt idx="7509">
                  <c:v>231.99950000000001</c:v>
                </c:pt>
                <c:pt idx="7510">
                  <c:v>231.99950000000001</c:v>
                </c:pt>
                <c:pt idx="7511">
                  <c:v>231.99950000000001</c:v>
                </c:pt>
                <c:pt idx="7512">
                  <c:v>231.99950000000001</c:v>
                </c:pt>
                <c:pt idx="7513">
                  <c:v>231.99950000000001</c:v>
                </c:pt>
                <c:pt idx="7514">
                  <c:v>231.99950000000001</c:v>
                </c:pt>
                <c:pt idx="7515">
                  <c:v>231.99950000000001</c:v>
                </c:pt>
                <c:pt idx="7516">
                  <c:v>231.99950000000001</c:v>
                </c:pt>
                <c:pt idx="7517">
                  <c:v>231.99950000000001</c:v>
                </c:pt>
                <c:pt idx="7518">
                  <c:v>231.99950000000001</c:v>
                </c:pt>
                <c:pt idx="7519">
                  <c:v>231.99950000000001</c:v>
                </c:pt>
                <c:pt idx="7520">
                  <c:v>231.99950000000001</c:v>
                </c:pt>
                <c:pt idx="7521">
                  <c:v>231.99950000000001</c:v>
                </c:pt>
                <c:pt idx="7522">
                  <c:v>231.99950000000001</c:v>
                </c:pt>
                <c:pt idx="7523">
                  <c:v>231.99950000000001</c:v>
                </c:pt>
                <c:pt idx="7524">
                  <c:v>231.99950000000001</c:v>
                </c:pt>
                <c:pt idx="7525">
                  <c:v>231.99950000000001</c:v>
                </c:pt>
                <c:pt idx="7526">
                  <c:v>231.99950000000001</c:v>
                </c:pt>
                <c:pt idx="7527">
                  <c:v>231.99950000000001</c:v>
                </c:pt>
                <c:pt idx="7528">
                  <c:v>231.99950000000001</c:v>
                </c:pt>
                <c:pt idx="7529">
                  <c:v>231.99950000000001</c:v>
                </c:pt>
                <c:pt idx="7530">
                  <c:v>231.99950000000001</c:v>
                </c:pt>
                <c:pt idx="7531">
                  <c:v>231.99950000000001</c:v>
                </c:pt>
                <c:pt idx="7532">
                  <c:v>231.99950000000001</c:v>
                </c:pt>
                <c:pt idx="7533">
                  <c:v>231.99950000000001</c:v>
                </c:pt>
                <c:pt idx="7534">
                  <c:v>231.99950000000001</c:v>
                </c:pt>
                <c:pt idx="7535">
                  <c:v>231.99950000000001</c:v>
                </c:pt>
                <c:pt idx="7536">
                  <c:v>231.99950000000001</c:v>
                </c:pt>
                <c:pt idx="7537">
                  <c:v>231.99950000000001</c:v>
                </c:pt>
                <c:pt idx="7538">
                  <c:v>231.99950000000001</c:v>
                </c:pt>
                <c:pt idx="7539">
                  <c:v>231.99950000000001</c:v>
                </c:pt>
                <c:pt idx="7540">
                  <c:v>231.99950000000001</c:v>
                </c:pt>
                <c:pt idx="7541">
                  <c:v>231.99950000000001</c:v>
                </c:pt>
                <c:pt idx="7542">
                  <c:v>231.99950000000001</c:v>
                </c:pt>
                <c:pt idx="7543">
                  <c:v>231.99950000000001</c:v>
                </c:pt>
                <c:pt idx="7544">
                  <c:v>231.99950000000001</c:v>
                </c:pt>
                <c:pt idx="7545">
                  <c:v>231.99950000000001</c:v>
                </c:pt>
                <c:pt idx="7546">
                  <c:v>231.99950000000001</c:v>
                </c:pt>
                <c:pt idx="7547">
                  <c:v>231.99950000000001</c:v>
                </c:pt>
                <c:pt idx="7548">
                  <c:v>231.99950000000001</c:v>
                </c:pt>
                <c:pt idx="7549">
                  <c:v>231.99950000000001</c:v>
                </c:pt>
                <c:pt idx="7550">
                  <c:v>231.99950000000001</c:v>
                </c:pt>
                <c:pt idx="7551">
                  <c:v>231.99950000000001</c:v>
                </c:pt>
                <c:pt idx="7552">
                  <c:v>231.99950000000001</c:v>
                </c:pt>
                <c:pt idx="7553">
                  <c:v>231.99950000000001</c:v>
                </c:pt>
                <c:pt idx="7554">
                  <c:v>231.99950000000001</c:v>
                </c:pt>
                <c:pt idx="7555">
                  <c:v>231.99950000000001</c:v>
                </c:pt>
                <c:pt idx="7556">
                  <c:v>231.99950000000001</c:v>
                </c:pt>
                <c:pt idx="7557">
                  <c:v>231.99950000000001</c:v>
                </c:pt>
                <c:pt idx="7558">
                  <c:v>231.99950000000001</c:v>
                </c:pt>
                <c:pt idx="7559">
                  <c:v>231.99950000000001</c:v>
                </c:pt>
                <c:pt idx="7560">
                  <c:v>231.99950000000001</c:v>
                </c:pt>
                <c:pt idx="7561">
                  <c:v>231.99950000000001</c:v>
                </c:pt>
                <c:pt idx="7562">
                  <c:v>231.99950000000001</c:v>
                </c:pt>
                <c:pt idx="7563">
                  <c:v>231.99950000000001</c:v>
                </c:pt>
                <c:pt idx="7564">
                  <c:v>231.99950000000001</c:v>
                </c:pt>
                <c:pt idx="7565">
                  <c:v>231.99950000000001</c:v>
                </c:pt>
                <c:pt idx="7566">
                  <c:v>231.99950000000001</c:v>
                </c:pt>
                <c:pt idx="7567">
                  <c:v>231.99950000000001</c:v>
                </c:pt>
                <c:pt idx="7568">
                  <c:v>231.99950000000001</c:v>
                </c:pt>
                <c:pt idx="7569">
                  <c:v>231.99950000000001</c:v>
                </c:pt>
                <c:pt idx="7570">
                  <c:v>231.99950000000001</c:v>
                </c:pt>
                <c:pt idx="7571">
                  <c:v>231.99950000000001</c:v>
                </c:pt>
                <c:pt idx="7572">
                  <c:v>231.99950000000001</c:v>
                </c:pt>
                <c:pt idx="7573">
                  <c:v>231.99950000000001</c:v>
                </c:pt>
                <c:pt idx="7574">
                  <c:v>231.99950000000001</c:v>
                </c:pt>
                <c:pt idx="7575">
                  <c:v>231.99950000000001</c:v>
                </c:pt>
                <c:pt idx="7576">
                  <c:v>231.99950000000001</c:v>
                </c:pt>
                <c:pt idx="7577">
                  <c:v>231.99950000000001</c:v>
                </c:pt>
                <c:pt idx="7578">
                  <c:v>231.99950000000001</c:v>
                </c:pt>
                <c:pt idx="7579">
                  <c:v>231.99950000000001</c:v>
                </c:pt>
                <c:pt idx="7580">
                  <c:v>231.99950000000001</c:v>
                </c:pt>
                <c:pt idx="7581">
                  <c:v>231.99950000000001</c:v>
                </c:pt>
                <c:pt idx="7582">
                  <c:v>231.99950000000001</c:v>
                </c:pt>
                <c:pt idx="7583">
                  <c:v>231.99950000000001</c:v>
                </c:pt>
                <c:pt idx="7584">
                  <c:v>231.99950000000001</c:v>
                </c:pt>
                <c:pt idx="7585">
                  <c:v>231.99950000000001</c:v>
                </c:pt>
                <c:pt idx="7586">
                  <c:v>231.99950000000001</c:v>
                </c:pt>
                <c:pt idx="7587">
                  <c:v>231.99950000000001</c:v>
                </c:pt>
                <c:pt idx="7588">
                  <c:v>231.99950000000001</c:v>
                </c:pt>
                <c:pt idx="7589">
                  <c:v>231.99950000000001</c:v>
                </c:pt>
                <c:pt idx="7590">
                  <c:v>231.99950000000001</c:v>
                </c:pt>
                <c:pt idx="7591">
                  <c:v>231.99950000000001</c:v>
                </c:pt>
                <c:pt idx="7592">
                  <c:v>231.99950000000001</c:v>
                </c:pt>
                <c:pt idx="7593">
                  <c:v>231.99950000000001</c:v>
                </c:pt>
                <c:pt idx="7594">
                  <c:v>231.99950000000001</c:v>
                </c:pt>
                <c:pt idx="7595">
                  <c:v>231.99950000000001</c:v>
                </c:pt>
                <c:pt idx="7596">
                  <c:v>231.99950000000001</c:v>
                </c:pt>
                <c:pt idx="7597">
                  <c:v>231.99950000000001</c:v>
                </c:pt>
                <c:pt idx="7598">
                  <c:v>231.99950000000001</c:v>
                </c:pt>
                <c:pt idx="7599">
                  <c:v>231.99950000000001</c:v>
                </c:pt>
                <c:pt idx="7600">
                  <c:v>231.99950000000001</c:v>
                </c:pt>
                <c:pt idx="7601">
                  <c:v>231.99950000000001</c:v>
                </c:pt>
                <c:pt idx="7602">
                  <c:v>231.99950000000001</c:v>
                </c:pt>
                <c:pt idx="7603">
                  <c:v>231.99950000000001</c:v>
                </c:pt>
                <c:pt idx="7604">
                  <c:v>231.99950000000001</c:v>
                </c:pt>
                <c:pt idx="7605">
                  <c:v>231.99950000000001</c:v>
                </c:pt>
                <c:pt idx="7606">
                  <c:v>231.99950000000001</c:v>
                </c:pt>
                <c:pt idx="7607">
                  <c:v>231.99950000000001</c:v>
                </c:pt>
                <c:pt idx="7608">
                  <c:v>231.99950000000001</c:v>
                </c:pt>
                <c:pt idx="7609">
                  <c:v>231.99950000000001</c:v>
                </c:pt>
                <c:pt idx="7610">
                  <c:v>231.99950000000001</c:v>
                </c:pt>
                <c:pt idx="7611">
                  <c:v>231.99950000000001</c:v>
                </c:pt>
                <c:pt idx="7612">
                  <c:v>231.99950000000001</c:v>
                </c:pt>
                <c:pt idx="7613">
                  <c:v>231.99950000000001</c:v>
                </c:pt>
                <c:pt idx="7614">
                  <c:v>231.99950000000001</c:v>
                </c:pt>
                <c:pt idx="7615">
                  <c:v>231.99950000000001</c:v>
                </c:pt>
                <c:pt idx="7616">
                  <c:v>231.99950000000001</c:v>
                </c:pt>
                <c:pt idx="7617">
                  <c:v>231.99950000000001</c:v>
                </c:pt>
                <c:pt idx="7618">
                  <c:v>231.99950000000001</c:v>
                </c:pt>
                <c:pt idx="7619">
                  <c:v>231.99950000000001</c:v>
                </c:pt>
                <c:pt idx="7620">
                  <c:v>231.99950000000001</c:v>
                </c:pt>
                <c:pt idx="7621">
                  <c:v>231.99950000000001</c:v>
                </c:pt>
                <c:pt idx="7622">
                  <c:v>231.99950000000001</c:v>
                </c:pt>
                <c:pt idx="7623">
                  <c:v>231.99950000000001</c:v>
                </c:pt>
                <c:pt idx="7624">
                  <c:v>231.99950000000001</c:v>
                </c:pt>
                <c:pt idx="7625">
                  <c:v>231.99950000000001</c:v>
                </c:pt>
                <c:pt idx="7626">
                  <c:v>231.99950000000001</c:v>
                </c:pt>
                <c:pt idx="7627">
                  <c:v>231.99950000000001</c:v>
                </c:pt>
                <c:pt idx="7628">
                  <c:v>231.99950000000001</c:v>
                </c:pt>
                <c:pt idx="7629">
                  <c:v>231.99950000000001</c:v>
                </c:pt>
                <c:pt idx="7630">
                  <c:v>231.99950000000001</c:v>
                </c:pt>
                <c:pt idx="7631">
                  <c:v>231.99950000000001</c:v>
                </c:pt>
                <c:pt idx="7632">
                  <c:v>231.99950000000001</c:v>
                </c:pt>
                <c:pt idx="7633">
                  <c:v>231.99950000000001</c:v>
                </c:pt>
                <c:pt idx="7634">
                  <c:v>231.99950000000001</c:v>
                </c:pt>
                <c:pt idx="7635">
                  <c:v>231.99950000000001</c:v>
                </c:pt>
                <c:pt idx="7636">
                  <c:v>231.99950000000001</c:v>
                </c:pt>
                <c:pt idx="7637">
                  <c:v>231.99950000000001</c:v>
                </c:pt>
                <c:pt idx="7638">
                  <c:v>231.99950000000001</c:v>
                </c:pt>
                <c:pt idx="7639">
                  <c:v>231.99950000000001</c:v>
                </c:pt>
                <c:pt idx="7640">
                  <c:v>231.99950000000001</c:v>
                </c:pt>
                <c:pt idx="7641">
                  <c:v>231.99950000000001</c:v>
                </c:pt>
                <c:pt idx="7642">
                  <c:v>231.99950000000001</c:v>
                </c:pt>
                <c:pt idx="7643">
                  <c:v>231.99950000000001</c:v>
                </c:pt>
                <c:pt idx="7644">
                  <c:v>231.99950000000001</c:v>
                </c:pt>
                <c:pt idx="7645">
                  <c:v>231.99950000000001</c:v>
                </c:pt>
                <c:pt idx="7646">
                  <c:v>231.99950000000001</c:v>
                </c:pt>
                <c:pt idx="7647">
                  <c:v>231.99950000000001</c:v>
                </c:pt>
                <c:pt idx="7648">
                  <c:v>231.99950000000001</c:v>
                </c:pt>
                <c:pt idx="7649">
                  <c:v>231.99950000000001</c:v>
                </c:pt>
                <c:pt idx="7650">
                  <c:v>231.99950000000001</c:v>
                </c:pt>
                <c:pt idx="7651">
                  <c:v>231.99950000000001</c:v>
                </c:pt>
                <c:pt idx="7652">
                  <c:v>231.99950000000001</c:v>
                </c:pt>
                <c:pt idx="7653">
                  <c:v>231.99950000000001</c:v>
                </c:pt>
                <c:pt idx="7654">
                  <c:v>231.99950000000001</c:v>
                </c:pt>
                <c:pt idx="7655">
                  <c:v>231.99950000000001</c:v>
                </c:pt>
                <c:pt idx="7656">
                  <c:v>231.99950000000001</c:v>
                </c:pt>
                <c:pt idx="7657">
                  <c:v>231.99950000000001</c:v>
                </c:pt>
                <c:pt idx="7658">
                  <c:v>231.99950000000001</c:v>
                </c:pt>
                <c:pt idx="7659">
                  <c:v>231.99950000000001</c:v>
                </c:pt>
                <c:pt idx="7660">
                  <c:v>231.99950000000001</c:v>
                </c:pt>
                <c:pt idx="7661">
                  <c:v>231.99950000000001</c:v>
                </c:pt>
                <c:pt idx="7662">
                  <c:v>231.99950000000001</c:v>
                </c:pt>
                <c:pt idx="7663">
                  <c:v>231.99950000000001</c:v>
                </c:pt>
                <c:pt idx="7664">
                  <c:v>231.99950000000001</c:v>
                </c:pt>
                <c:pt idx="7665">
                  <c:v>231.99950000000001</c:v>
                </c:pt>
                <c:pt idx="7666">
                  <c:v>231.99950000000001</c:v>
                </c:pt>
                <c:pt idx="7667">
                  <c:v>231.99950000000001</c:v>
                </c:pt>
                <c:pt idx="7668">
                  <c:v>231.99950000000001</c:v>
                </c:pt>
                <c:pt idx="7669">
                  <c:v>231.99950000000001</c:v>
                </c:pt>
                <c:pt idx="7670">
                  <c:v>231.99950000000001</c:v>
                </c:pt>
                <c:pt idx="7671">
                  <c:v>231.99950000000001</c:v>
                </c:pt>
                <c:pt idx="7672">
                  <c:v>231.99950000000001</c:v>
                </c:pt>
                <c:pt idx="7673">
                  <c:v>231.99950000000001</c:v>
                </c:pt>
                <c:pt idx="7674">
                  <c:v>231.99950000000001</c:v>
                </c:pt>
                <c:pt idx="7675">
                  <c:v>231.99950000000001</c:v>
                </c:pt>
                <c:pt idx="7676">
                  <c:v>231.99950000000001</c:v>
                </c:pt>
                <c:pt idx="7677">
                  <c:v>231.99950000000001</c:v>
                </c:pt>
                <c:pt idx="7678">
                  <c:v>231.99950000000001</c:v>
                </c:pt>
                <c:pt idx="7679">
                  <c:v>231.99950000000001</c:v>
                </c:pt>
                <c:pt idx="7680">
                  <c:v>231.99950000000001</c:v>
                </c:pt>
                <c:pt idx="7681">
                  <c:v>231.99950000000001</c:v>
                </c:pt>
                <c:pt idx="7682">
                  <c:v>231.99950000000001</c:v>
                </c:pt>
                <c:pt idx="7683">
                  <c:v>231.99950000000001</c:v>
                </c:pt>
                <c:pt idx="7684">
                  <c:v>231.99950000000001</c:v>
                </c:pt>
                <c:pt idx="7685">
                  <c:v>231.99950000000001</c:v>
                </c:pt>
                <c:pt idx="7686">
                  <c:v>231.99950000000001</c:v>
                </c:pt>
                <c:pt idx="7687">
                  <c:v>231.99950000000001</c:v>
                </c:pt>
                <c:pt idx="7688">
                  <c:v>231.99950000000001</c:v>
                </c:pt>
                <c:pt idx="7689">
                  <c:v>231.99950000000001</c:v>
                </c:pt>
                <c:pt idx="7690">
                  <c:v>231.99950000000001</c:v>
                </c:pt>
                <c:pt idx="7691">
                  <c:v>231.99950000000001</c:v>
                </c:pt>
                <c:pt idx="7692">
                  <c:v>231.99950000000001</c:v>
                </c:pt>
                <c:pt idx="7693">
                  <c:v>231.99950000000001</c:v>
                </c:pt>
                <c:pt idx="7694">
                  <c:v>231.99950000000001</c:v>
                </c:pt>
                <c:pt idx="7695">
                  <c:v>231.99950000000001</c:v>
                </c:pt>
                <c:pt idx="7696">
                  <c:v>231.99950000000001</c:v>
                </c:pt>
                <c:pt idx="7697">
                  <c:v>231.99950000000001</c:v>
                </c:pt>
                <c:pt idx="7698">
                  <c:v>231.99950000000001</c:v>
                </c:pt>
                <c:pt idx="7699">
                  <c:v>231.99950000000001</c:v>
                </c:pt>
                <c:pt idx="7700">
                  <c:v>231.99950000000001</c:v>
                </c:pt>
                <c:pt idx="7701">
                  <c:v>231.99950000000001</c:v>
                </c:pt>
                <c:pt idx="7702">
                  <c:v>231.99950000000001</c:v>
                </c:pt>
                <c:pt idx="7703">
                  <c:v>231.99950000000001</c:v>
                </c:pt>
                <c:pt idx="7704">
                  <c:v>231.99950000000001</c:v>
                </c:pt>
                <c:pt idx="7705">
                  <c:v>231.99950000000001</c:v>
                </c:pt>
                <c:pt idx="7706">
                  <c:v>231.99950000000001</c:v>
                </c:pt>
                <c:pt idx="7707">
                  <c:v>231.99950000000001</c:v>
                </c:pt>
                <c:pt idx="7708">
                  <c:v>231.99950000000001</c:v>
                </c:pt>
                <c:pt idx="7709">
                  <c:v>231.99950000000001</c:v>
                </c:pt>
                <c:pt idx="7710">
                  <c:v>231.99950000000001</c:v>
                </c:pt>
                <c:pt idx="7711">
                  <c:v>231.99950000000001</c:v>
                </c:pt>
                <c:pt idx="7712">
                  <c:v>231.99950000000001</c:v>
                </c:pt>
                <c:pt idx="7713">
                  <c:v>231.99950000000001</c:v>
                </c:pt>
                <c:pt idx="7714">
                  <c:v>231.99950000000001</c:v>
                </c:pt>
                <c:pt idx="7715">
                  <c:v>231.99950000000001</c:v>
                </c:pt>
                <c:pt idx="7716">
                  <c:v>231.99950000000001</c:v>
                </c:pt>
                <c:pt idx="7717">
                  <c:v>231.99950000000001</c:v>
                </c:pt>
                <c:pt idx="7718">
                  <c:v>231.99950000000001</c:v>
                </c:pt>
                <c:pt idx="7719">
                  <c:v>231.99950000000001</c:v>
                </c:pt>
                <c:pt idx="7720">
                  <c:v>231.99950000000001</c:v>
                </c:pt>
                <c:pt idx="7721">
                  <c:v>231.99950000000001</c:v>
                </c:pt>
                <c:pt idx="7722">
                  <c:v>231.99950000000001</c:v>
                </c:pt>
                <c:pt idx="7723">
                  <c:v>231.99950000000001</c:v>
                </c:pt>
                <c:pt idx="7724">
                  <c:v>231.99950000000001</c:v>
                </c:pt>
                <c:pt idx="7725">
                  <c:v>231.99950000000001</c:v>
                </c:pt>
                <c:pt idx="7726">
                  <c:v>231.99950000000001</c:v>
                </c:pt>
                <c:pt idx="7727">
                  <c:v>231.99950000000001</c:v>
                </c:pt>
                <c:pt idx="7728">
                  <c:v>231.99950000000001</c:v>
                </c:pt>
                <c:pt idx="7729">
                  <c:v>231.99950000000001</c:v>
                </c:pt>
                <c:pt idx="7730">
                  <c:v>231.99950000000001</c:v>
                </c:pt>
                <c:pt idx="7731">
                  <c:v>231.99950000000001</c:v>
                </c:pt>
                <c:pt idx="7732">
                  <c:v>231.99950000000001</c:v>
                </c:pt>
                <c:pt idx="7733">
                  <c:v>231.99950000000001</c:v>
                </c:pt>
                <c:pt idx="7734">
                  <c:v>231.99950000000001</c:v>
                </c:pt>
                <c:pt idx="7735">
                  <c:v>231.99950000000001</c:v>
                </c:pt>
                <c:pt idx="7736">
                  <c:v>231.99950000000001</c:v>
                </c:pt>
                <c:pt idx="7737">
                  <c:v>231.99950000000001</c:v>
                </c:pt>
                <c:pt idx="7738">
                  <c:v>231.99950000000001</c:v>
                </c:pt>
                <c:pt idx="7739">
                  <c:v>231.99950000000001</c:v>
                </c:pt>
                <c:pt idx="7740">
                  <c:v>231.99950000000001</c:v>
                </c:pt>
                <c:pt idx="7741">
                  <c:v>231.99950000000001</c:v>
                </c:pt>
                <c:pt idx="7742">
                  <c:v>231.99950000000001</c:v>
                </c:pt>
                <c:pt idx="7743">
                  <c:v>231.99950000000001</c:v>
                </c:pt>
                <c:pt idx="7744">
                  <c:v>231.99950000000001</c:v>
                </c:pt>
                <c:pt idx="7745">
                  <c:v>231.99950000000001</c:v>
                </c:pt>
                <c:pt idx="7746">
                  <c:v>231.99950000000001</c:v>
                </c:pt>
                <c:pt idx="7747">
                  <c:v>231.99950000000001</c:v>
                </c:pt>
                <c:pt idx="7748">
                  <c:v>231.99950000000001</c:v>
                </c:pt>
                <c:pt idx="7749">
                  <c:v>231.99950000000001</c:v>
                </c:pt>
                <c:pt idx="7750">
                  <c:v>231.99950000000001</c:v>
                </c:pt>
                <c:pt idx="7751">
                  <c:v>231.99950000000001</c:v>
                </c:pt>
                <c:pt idx="7752">
                  <c:v>231.99950000000001</c:v>
                </c:pt>
                <c:pt idx="7753">
                  <c:v>231.99950000000001</c:v>
                </c:pt>
                <c:pt idx="7754">
                  <c:v>231.99950000000001</c:v>
                </c:pt>
                <c:pt idx="7755">
                  <c:v>231.99950000000001</c:v>
                </c:pt>
                <c:pt idx="7756">
                  <c:v>231.99950000000001</c:v>
                </c:pt>
                <c:pt idx="7757">
                  <c:v>231.99950000000001</c:v>
                </c:pt>
                <c:pt idx="7758">
                  <c:v>231.99950000000001</c:v>
                </c:pt>
                <c:pt idx="7759">
                  <c:v>231.99950000000001</c:v>
                </c:pt>
                <c:pt idx="7760">
                  <c:v>231.99950000000001</c:v>
                </c:pt>
                <c:pt idx="7761">
                  <c:v>231.99950000000001</c:v>
                </c:pt>
                <c:pt idx="7762">
                  <c:v>231.99950000000001</c:v>
                </c:pt>
                <c:pt idx="7763">
                  <c:v>231.99950000000001</c:v>
                </c:pt>
                <c:pt idx="7764">
                  <c:v>231.99950000000001</c:v>
                </c:pt>
                <c:pt idx="7765">
                  <c:v>231.99950000000001</c:v>
                </c:pt>
                <c:pt idx="7766">
                  <c:v>231.99950000000001</c:v>
                </c:pt>
                <c:pt idx="7767">
                  <c:v>231.99950000000001</c:v>
                </c:pt>
                <c:pt idx="7768">
                  <c:v>231.99950000000001</c:v>
                </c:pt>
                <c:pt idx="7769">
                  <c:v>231.99950000000001</c:v>
                </c:pt>
                <c:pt idx="7770">
                  <c:v>231.99950000000001</c:v>
                </c:pt>
                <c:pt idx="7771">
                  <c:v>231.99950000000001</c:v>
                </c:pt>
                <c:pt idx="7772">
                  <c:v>231.99950000000001</c:v>
                </c:pt>
                <c:pt idx="7773">
                  <c:v>231.99950000000001</c:v>
                </c:pt>
                <c:pt idx="7774">
                  <c:v>231.99950000000001</c:v>
                </c:pt>
                <c:pt idx="7775">
                  <c:v>231.99950000000001</c:v>
                </c:pt>
                <c:pt idx="7776">
                  <c:v>231.99950000000001</c:v>
                </c:pt>
                <c:pt idx="7777">
                  <c:v>231.99950000000001</c:v>
                </c:pt>
                <c:pt idx="7778">
                  <c:v>231.99950000000001</c:v>
                </c:pt>
                <c:pt idx="7779">
                  <c:v>231.99950000000001</c:v>
                </c:pt>
                <c:pt idx="7780">
                  <c:v>231.99950000000001</c:v>
                </c:pt>
                <c:pt idx="7781">
                  <c:v>231.99950000000001</c:v>
                </c:pt>
                <c:pt idx="7782">
                  <c:v>231.99950000000001</c:v>
                </c:pt>
                <c:pt idx="7783">
                  <c:v>231.99950000000001</c:v>
                </c:pt>
                <c:pt idx="7784">
                  <c:v>231.99950000000001</c:v>
                </c:pt>
                <c:pt idx="7785">
                  <c:v>231.99950000000001</c:v>
                </c:pt>
                <c:pt idx="7786">
                  <c:v>231.99950000000001</c:v>
                </c:pt>
                <c:pt idx="7787">
                  <c:v>231.99950000000001</c:v>
                </c:pt>
                <c:pt idx="7788">
                  <c:v>231.99950000000001</c:v>
                </c:pt>
                <c:pt idx="7789">
                  <c:v>231.99950000000001</c:v>
                </c:pt>
                <c:pt idx="7790">
                  <c:v>231.99950000000001</c:v>
                </c:pt>
                <c:pt idx="7791">
                  <c:v>231.99950000000001</c:v>
                </c:pt>
                <c:pt idx="7792">
                  <c:v>231.99950000000001</c:v>
                </c:pt>
                <c:pt idx="7793">
                  <c:v>231.99950000000001</c:v>
                </c:pt>
                <c:pt idx="7794">
                  <c:v>231.99950000000001</c:v>
                </c:pt>
                <c:pt idx="7795">
                  <c:v>231.99950000000001</c:v>
                </c:pt>
                <c:pt idx="7796">
                  <c:v>231.99950000000001</c:v>
                </c:pt>
                <c:pt idx="7797">
                  <c:v>231.99950000000001</c:v>
                </c:pt>
                <c:pt idx="7798">
                  <c:v>231.99950000000001</c:v>
                </c:pt>
                <c:pt idx="7799">
                  <c:v>231.99950000000001</c:v>
                </c:pt>
                <c:pt idx="7800">
                  <c:v>231.99950000000001</c:v>
                </c:pt>
                <c:pt idx="7801">
                  <c:v>231.99950000000001</c:v>
                </c:pt>
                <c:pt idx="7802">
                  <c:v>231.99950000000001</c:v>
                </c:pt>
                <c:pt idx="7803">
                  <c:v>231.99950000000001</c:v>
                </c:pt>
                <c:pt idx="7804">
                  <c:v>231.99950000000001</c:v>
                </c:pt>
                <c:pt idx="7805">
                  <c:v>231.99950000000001</c:v>
                </c:pt>
                <c:pt idx="7806">
                  <c:v>231.99950000000001</c:v>
                </c:pt>
                <c:pt idx="7807">
                  <c:v>231.99950000000001</c:v>
                </c:pt>
                <c:pt idx="7808">
                  <c:v>231.99950000000001</c:v>
                </c:pt>
                <c:pt idx="7809">
                  <c:v>231.99950000000001</c:v>
                </c:pt>
                <c:pt idx="7810">
                  <c:v>231.99950000000001</c:v>
                </c:pt>
                <c:pt idx="7811">
                  <c:v>231.99950000000001</c:v>
                </c:pt>
                <c:pt idx="7812">
                  <c:v>231.99950000000001</c:v>
                </c:pt>
                <c:pt idx="7813">
                  <c:v>231.99950000000001</c:v>
                </c:pt>
                <c:pt idx="7814">
                  <c:v>231.99950000000001</c:v>
                </c:pt>
                <c:pt idx="7815">
                  <c:v>231.99950000000001</c:v>
                </c:pt>
                <c:pt idx="7816">
                  <c:v>231.99950000000001</c:v>
                </c:pt>
                <c:pt idx="7817">
                  <c:v>231.99950000000001</c:v>
                </c:pt>
                <c:pt idx="7818">
                  <c:v>231.99950000000001</c:v>
                </c:pt>
                <c:pt idx="7819">
                  <c:v>231.99950000000001</c:v>
                </c:pt>
                <c:pt idx="7820">
                  <c:v>231.99950000000001</c:v>
                </c:pt>
                <c:pt idx="7821">
                  <c:v>231.99950000000001</c:v>
                </c:pt>
                <c:pt idx="7822">
                  <c:v>231.99950000000001</c:v>
                </c:pt>
                <c:pt idx="7823">
                  <c:v>231.99950000000001</c:v>
                </c:pt>
                <c:pt idx="7824">
                  <c:v>231.99950000000001</c:v>
                </c:pt>
                <c:pt idx="7825">
                  <c:v>231.99950000000001</c:v>
                </c:pt>
                <c:pt idx="7826">
                  <c:v>231.99950000000001</c:v>
                </c:pt>
                <c:pt idx="7827">
                  <c:v>231.99950000000001</c:v>
                </c:pt>
                <c:pt idx="7828">
                  <c:v>231.99950000000001</c:v>
                </c:pt>
                <c:pt idx="7829">
                  <c:v>231.99950000000001</c:v>
                </c:pt>
                <c:pt idx="7830">
                  <c:v>231.99950000000001</c:v>
                </c:pt>
                <c:pt idx="7831">
                  <c:v>231.99950000000001</c:v>
                </c:pt>
                <c:pt idx="7832">
                  <c:v>231.99950000000001</c:v>
                </c:pt>
                <c:pt idx="7833">
                  <c:v>231.99950000000001</c:v>
                </c:pt>
                <c:pt idx="7834">
                  <c:v>231.99950000000001</c:v>
                </c:pt>
                <c:pt idx="7835">
                  <c:v>231.99950000000001</c:v>
                </c:pt>
                <c:pt idx="7836">
                  <c:v>231.99950000000001</c:v>
                </c:pt>
                <c:pt idx="7837">
                  <c:v>231.99950000000001</c:v>
                </c:pt>
                <c:pt idx="7838">
                  <c:v>231.99950000000001</c:v>
                </c:pt>
                <c:pt idx="7839">
                  <c:v>231.99950000000001</c:v>
                </c:pt>
                <c:pt idx="7840">
                  <c:v>231.99950000000001</c:v>
                </c:pt>
                <c:pt idx="7841">
                  <c:v>231.99950000000001</c:v>
                </c:pt>
                <c:pt idx="7842">
                  <c:v>231.99950000000001</c:v>
                </c:pt>
                <c:pt idx="7843">
                  <c:v>231.99950000000001</c:v>
                </c:pt>
                <c:pt idx="7844">
                  <c:v>231.99950000000001</c:v>
                </c:pt>
                <c:pt idx="7845">
                  <c:v>231.99950000000001</c:v>
                </c:pt>
                <c:pt idx="7846">
                  <c:v>231.99950000000001</c:v>
                </c:pt>
                <c:pt idx="7847">
                  <c:v>231.99950000000001</c:v>
                </c:pt>
                <c:pt idx="7848">
                  <c:v>231.99950000000001</c:v>
                </c:pt>
                <c:pt idx="7849">
                  <c:v>231.99950000000001</c:v>
                </c:pt>
                <c:pt idx="7850">
                  <c:v>231.99950000000001</c:v>
                </c:pt>
                <c:pt idx="7851">
                  <c:v>231.99950000000001</c:v>
                </c:pt>
                <c:pt idx="7852">
                  <c:v>231.99950000000001</c:v>
                </c:pt>
                <c:pt idx="7853">
                  <c:v>231.99950000000001</c:v>
                </c:pt>
                <c:pt idx="7854">
                  <c:v>231.99950000000001</c:v>
                </c:pt>
                <c:pt idx="7855">
                  <c:v>231.99950000000001</c:v>
                </c:pt>
                <c:pt idx="7856">
                  <c:v>231.99950000000001</c:v>
                </c:pt>
                <c:pt idx="7857">
                  <c:v>231.99950000000001</c:v>
                </c:pt>
                <c:pt idx="7858">
                  <c:v>231.99950000000001</c:v>
                </c:pt>
                <c:pt idx="7859">
                  <c:v>231.99950000000001</c:v>
                </c:pt>
                <c:pt idx="7860">
                  <c:v>231.99950000000001</c:v>
                </c:pt>
                <c:pt idx="7861">
                  <c:v>231.99950000000001</c:v>
                </c:pt>
                <c:pt idx="7862">
                  <c:v>231.99950000000001</c:v>
                </c:pt>
                <c:pt idx="7863">
                  <c:v>231.99950000000001</c:v>
                </c:pt>
                <c:pt idx="7864">
                  <c:v>231.99950000000001</c:v>
                </c:pt>
                <c:pt idx="7865">
                  <c:v>231.99950000000001</c:v>
                </c:pt>
                <c:pt idx="7866">
                  <c:v>231.99950000000001</c:v>
                </c:pt>
                <c:pt idx="7867">
                  <c:v>231.99950000000001</c:v>
                </c:pt>
                <c:pt idx="7868">
                  <c:v>231.99950000000001</c:v>
                </c:pt>
                <c:pt idx="7869">
                  <c:v>231.99950000000001</c:v>
                </c:pt>
                <c:pt idx="7870">
                  <c:v>231.99950000000001</c:v>
                </c:pt>
                <c:pt idx="7871">
                  <c:v>231.99950000000001</c:v>
                </c:pt>
                <c:pt idx="7872">
                  <c:v>231.99950000000001</c:v>
                </c:pt>
                <c:pt idx="7873">
                  <c:v>231.99950000000001</c:v>
                </c:pt>
                <c:pt idx="7874">
                  <c:v>231.99950000000001</c:v>
                </c:pt>
                <c:pt idx="7875">
                  <c:v>231.99950000000001</c:v>
                </c:pt>
                <c:pt idx="7876">
                  <c:v>231.99950000000001</c:v>
                </c:pt>
                <c:pt idx="7877">
                  <c:v>231.99950000000001</c:v>
                </c:pt>
                <c:pt idx="7878">
                  <c:v>231.99950000000001</c:v>
                </c:pt>
                <c:pt idx="7879">
                  <c:v>231.99950000000001</c:v>
                </c:pt>
                <c:pt idx="7880">
                  <c:v>231.99950000000001</c:v>
                </c:pt>
                <c:pt idx="7881">
                  <c:v>231.99950000000001</c:v>
                </c:pt>
                <c:pt idx="7882">
                  <c:v>231.99950000000001</c:v>
                </c:pt>
                <c:pt idx="7883">
                  <c:v>231.99950000000001</c:v>
                </c:pt>
                <c:pt idx="7884">
                  <c:v>231.99950000000001</c:v>
                </c:pt>
                <c:pt idx="7885">
                  <c:v>231.99950000000001</c:v>
                </c:pt>
                <c:pt idx="7886">
                  <c:v>231.99950000000001</c:v>
                </c:pt>
                <c:pt idx="7887">
                  <c:v>231.99950000000001</c:v>
                </c:pt>
                <c:pt idx="7888">
                  <c:v>231.99950000000001</c:v>
                </c:pt>
                <c:pt idx="7889">
                  <c:v>231.99950000000001</c:v>
                </c:pt>
                <c:pt idx="7890">
                  <c:v>231.99950000000001</c:v>
                </c:pt>
                <c:pt idx="7891">
                  <c:v>231.99950000000001</c:v>
                </c:pt>
                <c:pt idx="7892">
                  <c:v>231.99950000000001</c:v>
                </c:pt>
                <c:pt idx="7893">
                  <c:v>231.99950000000001</c:v>
                </c:pt>
                <c:pt idx="7894">
                  <c:v>231.99950000000001</c:v>
                </c:pt>
                <c:pt idx="7895">
                  <c:v>231.99950000000001</c:v>
                </c:pt>
                <c:pt idx="7896">
                  <c:v>231.99950000000001</c:v>
                </c:pt>
                <c:pt idx="7897">
                  <c:v>231.99950000000001</c:v>
                </c:pt>
                <c:pt idx="7898">
                  <c:v>231.99950000000001</c:v>
                </c:pt>
                <c:pt idx="7899">
                  <c:v>231.99950000000001</c:v>
                </c:pt>
                <c:pt idx="7900">
                  <c:v>231.99950000000001</c:v>
                </c:pt>
                <c:pt idx="7901">
                  <c:v>231.99950000000001</c:v>
                </c:pt>
                <c:pt idx="7902">
                  <c:v>231.99950000000001</c:v>
                </c:pt>
                <c:pt idx="7903">
                  <c:v>231.99950000000001</c:v>
                </c:pt>
                <c:pt idx="7904">
                  <c:v>231.99950000000001</c:v>
                </c:pt>
                <c:pt idx="7905">
                  <c:v>231.99950000000001</c:v>
                </c:pt>
                <c:pt idx="7906">
                  <c:v>231.99950000000001</c:v>
                </c:pt>
                <c:pt idx="7907">
                  <c:v>231.99950000000001</c:v>
                </c:pt>
                <c:pt idx="7908">
                  <c:v>231.99950000000001</c:v>
                </c:pt>
                <c:pt idx="7909">
                  <c:v>231.99950000000001</c:v>
                </c:pt>
                <c:pt idx="7910">
                  <c:v>231.99950000000001</c:v>
                </c:pt>
                <c:pt idx="7911">
                  <c:v>231.99950000000001</c:v>
                </c:pt>
                <c:pt idx="7912">
                  <c:v>231.99950000000001</c:v>
                </c:pt>
                <c:pt idx="7913">
                  <c:v>231.99950000000001</c:v>
                </c:pt>
                <c:pt idx="7914">
                  <c:v>231.99950000000001</c:v>
                </c:pt>
                <c:pt idx="7915">
                  <c:v>231.99950000000001</c:v>
                </c:pt>
                <c:pt idx="7916">
                  <c:v>231.99950000000001</c:v>
                </c:pt>
                <c:pt idx="7917">
                  <c:v>231.99950000000001</c:v>
                </c:pt>
                <c:pt idx="7918">
                  <c:v>231.99950000000001</c:v>
                </c:pt>
                <c:pt idx="7919">
                  <c:v>231.99950000000001</c:v>
                </c:pt>
                <c:pt idx="7920">
                  <c:v>231.99950000000001</c:v>
                </c:pt>
                <c:pt idx="7921">
                  <c:v>231.99950000000001</c:v>
                </c:pt>
                <c:pt idx="7922">
                  <c:v>231.99950000000001</c:v>
                </c:pt>
                <c:pt idx="7923">
                  <c:v>231.99950000000001</c:v>
                </c:pt>
                <c:pt idx="7924">
                  <c:v>231.99950000000001</c:v>
                </c:pt>
                <c:pt idx="7925">
                  <c:v>231.99950000000001</c:v>
                </c:pt>
                <c:pt idx="7926">
                  <c:v>231.99950000000001</c:v>
                </c:pt>
                <c:pt idx="7927">
                  <c:v>231.99950000000001</c:v>
                </c:pt>
                <c:pt idx="7928">
                  <c:v>231.99950000000001</c:v>
                </c:pt>
                <c:pt idx="7929">
                  <c:v>231.99950000000001</c:v>
                </c:pt>
                <c:pt idx="7930">
                  <c:v>231.99950000000001</c:v>
                </c:pt>
                <c:pt idx="7931">
                  <c:v>231.99950000000001</c:v>
                </c:pt>
                <c:pt idx="7932">
                  <c:v>231.99950000000001</c:v>
                </c:pt>
                <c:pt idx="7933">
                  <c:v>231.99950000000001</c:v>
                </c:pt>
                <c:pt idx="7934">
                  <c:v>231.99950000000001</c:v>
                </c:pt>
                <c:pt idx="7935">
                  <c:v>231.99950000000001</c:v>
                </c:pt>
                <c:pt idx="7936">
                  <c:v>231.99950000000001</c:v>
                </c:pt>
                <c:pt idx="7937">
                  <c:v>231.99950000000001</c:v>
                </c:pt>
                <c:pt idx="7938">
                  <c:v>231.99950000000001</c:v>
                </c:pt>
                <c:pt idx="7939">
                  <c:v>231.99950000000001</c:v>
                </c:pt>
                <c:pt idx="7940">
                  <c:v>231.99950000000001</c:v>
                </c:pt>
                <c:pt idx="7941">
                  <c:v>231.99950000000001</c:v>
                </c:pt>
                <c:pt idx="7942">
                  <c:v>231.99950000000001</c:v>
                </c:pt>
                <c:pt idx="7943">
                  <c:v>231.99950000000001</c:v>
                </c:pt>
                <c:pt idx="7944">
                  <c:v>231.99950000000001</c:v>
                </c:pt>
                <c:pt idx="7945">
                  <c:v>231.99950000000001</c:v>
                </c:pt>
                <c:pt idx="7946">
                  <c:v>231.99950000000001</c:v>
                </c:pt>
                <c:pt idx="7947">
                  <c:v>231.99950000000001</c:v>
                </c:pt>
                <c:pt idx="7948">
                  <c:v>231.99950000000001</c:v>
                </c:pt>
                <c:pt idx="7949">
                  <c:v>231.99950000000001</c:v>
                </c:pt>
                <c:pt idx="7950">
                  <c:v>231.99950000000001</c:v>
                </c:pt>
                <c:pt idx="7951">
                  <c:v>231.99950000000001</c:v>
                </c:pt>
                <c:pt idx="7952">
                  <c:v>231.99950000000001</c:v>
                </c:pt>
                <c:pt idx="7953">
                  <c:v>231.99950000000001</c:v>
                </c:pt>
                <c:pt idx="7954">
                  <c:v>231.99950000000001</c:v>
                </c:pt>
                <c:pt idx="7955">
                  <c:v>231.99950000000001</c:v>
                </c:pt>
                <c:pt idx="7956">
                  <c:v>231.99950000000001</c:v>
                </c:pt>
                <c:pt idx="7957">
                  <c:v>231.99950000000001</c:v>
                </c:pt>
                <c:pt idx="7958">
                  <c:v>231.99950000000001</c:v>
                </c:pt>
                <c:pt idx="7959">
                  <c:v>231.99950000000001</c:v>
                </c:pt>
                <c:pt idx="7960">
                  <c:v>231.99950000000001</c:v>
                </c:pt>
                <c:pt idx="7961">
                  <c:v>231.99950000000001</c:v>
                </c:pt>
                <c:pt idx="7962">
                  <c:v>231.99950000000001</c:v>
                </c:pt>
                <c:pt idx="7963">
                  <c:v>231.99950000000001</c:v>
                </c:pt>
                <c:pt idx="7964">
                  <c:v>231.99950000000001</c:v>
                </c:pt>
                <c:pt idx="7965">
                  <c:v>231.99950000000001</c:v>
                </c:pt>
                <c:pt idx="7966">
                  <c:v>231.99950000000001</c:v>
                </c:pt>
                <c:pt idx="7967">
                  <c:v>231.99950000000001</c:v>
                </c:pt>
                <c:pt idx="7968">
                  <c:v>231.99950000000001</c:v>
                </c:pt>
                <c:pt idx="7969">
                  <c:v>231.99950000000001</c:v>
                </c:pt>
                <c:pt idx="7970">
                  <c:v>231.99950000000001</c:v>
                </c:pt>
                <c:pt idx="7971">
                  <c:v>231.99950000000001</c:v>
                </c:pt>
                <c:pt idx="7972">
                  <c:v>231.99950000000001</c:v>
                </c:pt>
                <c:pt idx="7973">
                  <c:v>231.99950000000001</c:v>
                </c:pt>
                <c:pt idx="7974">
                  <c:v>231.99950000000001</c:v>
                </c:pt>
                <c:pt idx="7975">
                  <c:v>231.99950000000001</c:v>
                </c:pt>
                <c:pt idx="7976">
                  <c:v>231.99950000000001</c:v>
                </c:pt>
                <c:pt idx="7977">
                  <c:v>231.99950000000001</c:v>
                </c:pt>
                <c:pt idx="7978">
                  <c:v>231.99950000000001</c:v>
                </c:pt>
                <c:pt idx="7979">
                  <c:v>231.99950000000001</c:v>
                </c:pt>
                <c:pt idx="7980">
                  <c:v>231.99950000000001</c:v>
                </c:pt>
                <c:pt idx="7981">
                  <c:v>231.99950000000001</c:v>
                </c:pt>
                <c:pt idx="7982">
                  <c:v>231.99950000000001</c:v>
                </c:pt>
                <c:pt idx="7983">
                  <c:v>231.99950000000001</c:v>
                </c:pt>
                <c:pt idx="7984">
                  <c:v>231.99950000000001</c:v>
                </c:pt>
                <c:pt idx="7985">
                  <c:v>231.99950000000001</c:v>
                </c:pt>
                <c:pt idx="7986">
                  <c:v>231.99950000000001</c:v>
                </c:pt>
                <c:pt idx="7987">
                  <c:v>231.99950000000001</c:v>
                </c:pt>
                <c:pt idx="7988">
                  <c:v>231.99950000000001</c:v>
                </c:pt>
                <c:pt idx="7989">
                  <c:v>231.99950000000001</c:v>
                </c:pt>
                <c:pt idx="7990">
                  <c:v>231.99950000000001</c:v>
                </c:pt>
                <c:pt idx="7991">
                  <c:v>231.99950000000001</c:v>
                </c:pt>
                <c:pt idx="7992">
                  <c:v>231.99950000000001</c:v>
                </c:pt>
                <c:pt idx="7993">
                  <c:v>231.99950000000001</c:v>
                </c:pt>
                <c:pt idx="7994">
                  <c:v>231.99950000000001</c:v>
                </c:pt>
                <c:pt idx="7995">
                  <c:v>231.99950000000001</c:v>
                </c:pt>
                <c:pt idx="7996">
                  <c:v>231.99950000000001</c:v>
                </c:pt>
                <c:pt idx="7997">
                  <c:v>231.99950000000001</c:v>
                </c:pt>
                <c:pt idx="7998">
                  <c:v>231.99950000000001</c:v>
                </c:pt>
                <c:pt idx="7999">
                  <c:v>231.99950000000001</c:v>
                </c:pt>
                <c:pt idx="8000">
                  <c:v>231.99950000000001</c:v>
                </c:pt>
                <c:pt idx="8001">
                  <c:v>231.99950000000001</c:v>
                </c:pt>
                <c:pt idx="8002">
                  <c:v>231.99950000000001</c:v>
                </c:pt>
                <c:pt idx="8003">
                  <c:v>231.99950000000001</c:v>
                </c:pt>
                <c:pt idx="8004">
                  <c:v>231.99950000000001</c:v>
                </c:pt>
                <c:pt idx="8005">
                  <c:v>231.99950000000001</c:v>
                </c:pt>
                <c:pt idx="8006">
                  <c:v>231.99950000000001</c:v>
                </c:pt>
                <c:pt idx="8007">
                  <c:v>231.99950000000001</c:v>
                </c:pt>
                <c:pt idx="8008">
                  <c:v>231.99950000000001</c:v>
                </c:pt>
                <c:pt idx="8009">
                  <c:v>231.99950000000001</c:v>
                </c:pt>
                <c:pt idx="8010">
                  <c:v>231.99950000000001</c:v>
                </c:pt>
                <c:pt idx="8011">
                  <c:v>231.99950000000001</c:v>
                </c:pt>
                <c:pt idx="8012">
                  <c:v>231.99950000000001</c:v>
                </c:pt>
                <c:pt idx="8013">
                  <c:v>231.99950000000001</c:v>
                </c:pt>
                <c:pt idx="8014">
                  <c:v>231.99950000000001</c:v>
                </c:pt>
                <c:pt idx="8015">
                  <c:v>231.99950000000001</c:v>
                </c:pt>
                <c:pt idx="8016">
                  <c:v>231.99950000000001</c:v>
                </c:pt>
                <c:pt idx="8017">
                  <c:v>231.99950000000001</c:v>
                </c:pt>
                <c:pt idx="8018">
                  <c:v>231.99950000000001</c:v>
                </c:pt>
                <c:pt idx="8019">
                  <c:v>231.99950000000001</c:v>
                </c:pt>
                <c:pt idx="8020">
                  <c:v>231.99950000000001</c:v>
                </c:pt>
                <c:pt idx="8021">
                  <c:v>231.99950000000001</c:v>
                </c:pt>
                <c:pt idx="8022">
                  <c:v>231.99950000000001</c:v>
                </c:pt>
                <c:pt idx="8023">
                  <c:v>231.99950000000001</c:v>
                </c:pt>
                <c:pt idx="8024">
                  <c:v>231.99950000000001</c:v>
                </c:pt>
                <c:pt idx="8025">
                  <c:v>231.99950000000001</c:v>
                </c:pt>
                <c:pt idx="8026">
                  <c:v>231.99950000000001</c:v>
                </c:pt>
                <c:pt idx="8027">
                  <c:v>231.99950000000001</c:v>
                </c:pt>
                <c:pt idx="8028">
                  <c:v>231.99950000000001</c:v>
                </c:pt>
                <c:pt idx="8029">
                  <c:v>231.99950000000001</c:v>
                </c:pt>
                <c:pt idx="8030">
                  <c:v>231.99950000000001</c:v>
                </c:pt>
                <c:pt idx="8031">
                  <c:v>231.99950000000001</c:v>
                </c:pt>
                <c:pt idx="8032">
                  <c:v>231.99950000000001</c:v>
                </c:pt>
                <c:pt idx="8033">
                  <c:v>231.99950000000001</c:v>
                </c:pt>
                <c:pt idx="8034">
                  <c:v>231.99950000000001</c:v>
                </c:pt>
                <c:pt idx="8035">
                  <c:v>231.99950000000001</c:v>
                </c:pt>
                <c:pt idx="8036">
                  <c:v>231.99950000000001</c:v>
                </c:pt>
                <c:pt idx="8037">
                  <c:v>231.99950000000001</c:v>
                </c:pt>
                <c:pt idx="8038">
                  <c:v>231.99950000000001</c:v>
                </c:pt>
                <c:pt idx="8039">
                  <c:v>231.99950000000001</c:v>
                </c:pt>
                <c:pt idx="8040">
                  <c:v>231.99950000000001</c:v>
                </c:pt>
                <c:pt idx="8041">
                  <c:v>231.99950000000001</c:v>
                </c:pt>
                <c:pt idx="8042">
                  <c:v>231.99950000000001</c:v>
                </c:pt>
                <c:pt idx="8043">
                  <c:v>231.99950000000001</c:v>
                </c:pt>
                <c:pt idx="8044">
                  <c:v>231.99950000000001</c:v>
                </c:pt>
                <c:pt idx="8045">
                  <c:v>231.99950000000001</c:v>
                </c:pt>
                <c:pt idx="8046">
                  <c:v>231.99950000000001</c:v>
                </c:pt>
                <c:pt idx="8047">
                  <c:v>231.99950000000001</c:v>
                </c:pt>
                <c:pt idx="8048">
                  <c:v>231.99950000000001</c:v>
                </c:pt>
                <c:pt idx="8049">
                  <c:v>231.99950000000001</c:v>
                </c:pt>
                <c:pt idx="8050">
                  <c:v>231.99950000000001</c:v>
                </c:pt>
                <c:pt idx="8051">
                  <c:v>231.99950000000001</c:v>
                </c:pt>
                <c:pt idx="8052">
                  <c:v>231.99950000000001</c:v>
                </c:pt>
                <c:pt idx="8053">
                  <c:v>231.99950000000001</c:v>
                </c:pt>
                <c:pt idx="8054">
                  <c:v>231.99950000000001</c:v>
                </c:pt>
                <c:pt idx="8055">
                  <c:v>231.99950000000001</c:v>
                </c:pt>
                <c:pt idx="8056">
                  <c:v>231.99950000000001</c:v>
                </c:pt>
                <c:pt idx="8057">
                  <c:v>231.99950000000001</c:v>
                </c:pt>
                <c:pt idx="8058">
                  <c:v>231.99950000000001</c:v>
                </c:pt>
                <c:pt idx="8059">
                  <c:v>231.99950000000001</c:v>
                </c:pt>
                <c:pt idx="8060">
                  <c:v>231.99950000000001</c:v>
                </c:pt>
                <c:pt idx="8061">
                  <c:v>231.99950000000001</c:v>
                </c:pt>
                <c:pt idx="8062">
                  <c:v>231.99950000000001</c:v>
                </c:pt>
                <c:pt idx="8063">
                  <c:v>231.99950000000001</c:v>
                </c:pt>
                <c:pt idx="8064">
                  <c:v>231.99950000000001</c:v>
                </c:pt>
                <c:pt idx="8065">
                  <c:v>231.99950000000001</c:v>
                </c:pt>
                <c:pt idx="8066">
                  <c:v>231.99950000000001</c:v>
                </c:pt>
                <c:pt idx="8067">
                  <c:v>231.99950000000001</c:v>
                </c:pt>
                <c:pt idx="8068">
                  <c:v>231.99950000000001</c:v>
                </c:pt>
                <c:pt idx="8069">
                  <c:v>231.99950000000001</c:v>
                </c:pt>
                <c:pt idx="8070">
                  <c:v>231.99950000000001</c:v>
                </c:pt>
                <c:pt idx="8071">
                  <c:v>231.99950000000001</c:v>
                </c:pt>
                <c:pt idx="8072">
                  <c:v>231.99950000000001</c:v>
                </c:pt>
                <c:pt idx="8073">
                  <c:v>231.99950000000001</c:v>
                </c:pt>
                <c:pt idx="8074">
                  <c:v>231.99950000000001</c:v>
                </c:pt>
                <c:pt idx="8075">
                  <c:v>231.99950000000001</c:v>
                </c:pt>
                <c:pt idx="8076">
                  <c:v>231.99950000000001</c:v>
                </c:pt>
                <c:pt idx="8077">
                  <c:v>231.99950000000001</c:v>
                </c:pt>
                <c:pt idx="8078">
                  <c:v>231.99950000000001</c:v>
                </c:pt>
                <c:pt idx="8079">
                  <c:v>231.99950000000001</c:v>
                </c:pt>
                <c:pt idx="8080">
                  <c:v>231.99950000000001</c:v>
                </c:pt>
                <c:pt idx="8081">
                  <c:v>231.99950000000001</c:v>
                </c:pt>
                <c:pt idx="8082">
                  <c:v>231.99950000000001</c:v>
                </c:pt>
                <c:pt idx="8083">
                  <c:v>231.99950000000001</c:v>
                </c:pt>
                <c:pt idx="8084">
                  <c:v>231.99950000000001</c:v>
                </c:pt>
                <c:pt idx="8085">
                  <c:v>231.99950000000001</c:v>
                </c:pt>
                <c:pt idx="8086">
                  <c:v>231.99950000000001</c:v>
                </c:pt>
                <c:pt idx="8087">
                  <c:v>231.99950000000001</c:v>
                </c:pt>
                <c:pt idx="8088">
                  <c:v>231.99950000000001</c:v>
                </c:pt>
                <c:pt idx="8089">
                  <c:v>231.99950000000001</c:v>
                </c:pt>
                <c:pt idx="8090">
                  <c:v>231.99950000000001</c:v>
                </c:pt>
                <c:pt idx="8091">
                  <c:v>231.99950000000001</c:v>
                </c:pt>
                <c:pt idx="8092">
                  <c:v>231.99950000000001</c:v>
                </c:pt>
                <c:pt idx="8093">
                  <c:v>231.99950000000001</c:v>
                </c:pt>
                <c:pt idx="8094">
                  <c:v>231.99950000000001</c:v>
                </c:pt>
                <c:pt idx="8095">
                  <c:v>231.99950000000001</c:v>
                </c:pt>
                <c:pt idx="8096">
                  <c:v>231.99950000000001</c:v>
                </c:pt>
                <c:pt idx="8097">
                  <c:v>231.99950000000001</c:v>
                </c:pt>
                <c:pt idx="8098">
                  <c:v>231.99950000000001</c:v>
                </c:pt>
                <c:pt idx="8099">
                  <c:v>231.99950000000001</c:v>
                </c:pt>
                <c:pt idx="8100">
                  <c:v>231.99950000000001</c:v>
                </c:pt>
                <c:pt idx="8101">
                  <c:v>231.99950000000001</c:v>
                </c:pt>
                <c:pt idx="8102">
                  <c:v>231.99950000000001</c:v>
                </c:pt>
                <c:pt idx="8103">
                  <c:v>231.99950000000001</c:v>
                </c:pt>
                <c:pt idx="8104">
                  <c:v>231.99950000000001</c:v>
                </c:pt>
                <c:pt idx="8105">
                  <c:v>231.99950000000001</c:v>
                </c:pt>
                <c:pt idx="8106">
                  <c:v>231.99950000000001</c:v>
                </c:pt>
                <c:pt idx="8107">
                  <c:v>231.99950000000001</c:v>
                </c:pt>
                <c:pt idx="8108">
                  <c:v>231.99950000000001</c:v>
                </c:pt>
                <c:pt idx="8109">
                  <c:v>231.99950000000001</c:v>
                </c:pt>
                <c:pt idx="8110">
                  <c:v>231.99950000000001</c:v>
                </c:pt>
                <c:pt idx="8111">
                  <c:v>231.99950000000001</c:v>
                </c:pt>
                <c:pt idx="8112">
                  <c:v>231.99950000000001</c:v>
                </c:pt>
                <c:pt idx="8113">
                  <c:v>231.99950000000001</c:v>
                </c:pt>
                <c:pt idx="8114">
                  <c:v>231.99950000000001</c:v>
                </c:pt>
                <c:pt idx="8115">
                  <c:v>231.99950000000001</c:v>
                </c:pt>
                <c:pt idx="8116">
                  <c:v>231.99950000000001</c:v>
                </c:pt>
                <c:pt idx="8117">
                  <c:v>231.99950000000001</c:v>
                </c:pt>
                <c:pt idx="8118">
                  <c:v>231.99950000000001</c:v>
                </c:pt>
                <c:pt idx="8119">
                  <c:v>231.99950000000001</c:v>
                </c:pt>
                <c:pt idx="8120">
                  <c:v>231.99950000000001</c:v>
                </c:pt>
                <c:pt idx="8121">
                  <c:v>231.99950000000001</c:v>
                </c:pt>
                <c:pt idx="8122">
                  <c:v>231.99950000000001</c:v>
                </c:pt>
                <c:pt idx="8123">
                  <c:v>231.99950000000001</c:v>
                </c:pt>
                <c:pt idx="8124">
                  <c:v>231.99950000000001</c:v>
                </c:pt>
                <c:pt idx="8125">
                  <c:v>231.99950000000001</c:v>
                </c:pt>
                <c:pt idx="8126">
                  <c:v>231.99950000000001</c:v>
                </c:pt>
                <c:pt idx="8127">
                  <c:v>231.99950000000001</c:v>
                </c:pt>
                <c:pt idx="8128">
                  <c:v>231.99950000000001</c:v>
                </c:pt>
                <c:pt idx="8129">
                  <c:v>231.99950000000001</c:v>
                </c:pt>
                <c:pt idx="8130">
                  <c:v>231.99950000000001</c:v>
                </c:pt>
                <c:pt idx="8131">
                  <c:v>231.99950000000001</c:v>
                </c:pt>
                <c:pt idx="8132">
                  <c:v>231.99950000000001</c:v>
                </c:pt>
                <c:pt idx="8133">
                  <c:v>231.99950000000001</c:v>
                </c:pt>
                <c:pt idx="8134">
                  <c:v>231.99950000000001</c:v>
                </c:pt>
                <c:pt idx="8135">
                  <c:v>231.99950000000001</c:v>
                </c:pt>
                <c:pt idx="8136">
                  <c:v>231.99950000000001</c:v>
                </c:pt>
                <c:pt idx="8137">
                  <c:v>231.99950000000001</c:v>
                </c:pt>
                <c:pt idx="8138">
                  <c:v>231.99950000000001</c:v>
                </c:pt>
                <c:pt idx="8139">
                  <c:v>231.99950000000001</c:v>
                </c:pt>
                <c:pt idx="8140">
                  <c:v>231.99950000000001</c:v>
                </c:pt>
                <c:pt idx="8141">
                  <c:v>231.99950000000001</c:v>
                </c:pt>
                <c:pt idx="8142">
                  <c:v>231.99950000000001</c:v>
                </c:pt>
                <c:pt idx="8143">
                  <c:v>231.99950000000001</c:v>
                </c:pt>
                <c:pt idx="8144">
                  <c:v>231.99950000000001</c:v>
                </c:pt>
                <c:pt idx="8145">
                  <c:v>231.99950000000001</c:v>
                </c:pt>
                <c:pt idx="8146">
                  <c:v>231.99950000000001</c:v>
                </c:pt>
                <c:pt idx="8147">
                  <c:v>231.99950000000001</c:v>
                </c:pt>
                <c:pt idx="8148">
                  <c:v>231.99950000000001</c:v>
                </c:pt>
                <c:pt idx="8149">
                  <c:v>231.99950000000001</c:v>
                </c:pt>
                <c:pt idx="8150">
                  <c:v>231.99950000000001</c:v>
                </c:pt>
                <c:pt idx="8151">
                  <c:v>231.99950000000001</c:v>
                </c:pt>
                <c:pt idx="8152">
                  <c:v>231.99950000000001</c:v>
                </c:pt>
                <c:pt idx="8153">
                  <c:v>231.99950000000001</c:v>
                </c:pt>
                <c:pt idx="8154">
                  <c:v>231.99950000000001</c:v>
                </c:pt>
                <c:pt idx="8155">
                  <c:v>231.99950000000001</c:v>
                </c:pt>
                <c:pt idx="8156">
                  <c:v>231.99950000000001</c:v>
                </c:pt>
                <c:pt idx="8157">
                  <c:v>231.99950000000001</c:v>
                </c:pt>
                <c:pt idx="8158">
                  <c:v>231.99950000000001</c:v>
                </c:pt>
                <c:pt idx="8159">
                  <c:v>231.99950000000001</c:v>
                </c:pt>
                <c:pt idx="8160">
                  <c:v>231.99950000000001</c:v>
                </c:pt>
                <c:pt idx="8161">
                  <c:v>231.99950000000001</c:v>
                </c:pt>
                <c:pt idx="8162">
                  <c:v>231.99950000000001</c:v>
                </c:pt>
                <c:pt idx="8163">
                  <c:v>231.99950000000001</c:v>
                </c:pt>
                <c:pt idx="8164">
                  <c:v>231.99950000000001</c:v>
                </c:pt>
                <c:pt idx="8165">
                  <c:v>231.99950000000001</c:v>
                </c:pt>
                <c:pt idx="8166">
                  <c:v>231.99950000000001</c:v>
                </c:pt>
                <c:pt idx="8167">
                  <c:v>231.99950000000001</c:v>
                </c:pt>
                <c:pt idx="8168">
                  <c:v>231.99950000000001</c:v>
                </c:pt>
                <c:pt idx="8169">
                  <c:v>231.99950000000001</c:v>
                </c:pt>
                <c:pt idx="8170">
                  <c:v>231.99950000000001</c:v>
                </c:pt>
                <c:pt idx="8171">
                  <c:v>231.99950000000001</c:v>
                </c:pt>
                <c:pt idx="8172">
                  <c:v>231.99950000000001</c:v>
                </c:pt>
                <c:pt idx="8173">
                  <c:v>231.99950000000001</c:v>
                </c:pt>
                <c:pt idx="8174">
                  <c:v>231.99950000000001</c:v>
                </c:pt>
                <c:pt idx="8175">
                  <c:v>231.99950000000001</c:v>
                </c:pt>
                <c:pt idx="8176">
                  <c:v>231.99950000000001</c:v>
                </c:pt>
                <c:pt idx="8177">
                  <c:v>231.99950000000001</c:v>
                </c:pt>
                <c:pt idx="8178">
                  <c:v>231.99950000000001</c:v>
                </c:pt>
                <c:pt idx="8179">
                  <c:v>231.99950000000001</c:v>
                </c:pt>
                <c:pt idx="8180">
                  <c:v>231.99950000000001</c:v>
                </c:pt>
                <c:pt idx="8181">
                  <c:v>231.99950000000001</c:v>
                </c:pt>
                <c:pt idx="8182">
                  <c:v>231.99950000000001</c:v>
                </c:pt>
                <c:pt idx="8183">
                  <c:v>231.99950000000001</c:v>
                </c:pt>
                <c:pt idx="8184">
                  <c:v>231.99950000000001</c:v>
                </c:pt>
                <c:pt idx="8185">
                  <c:v>231.99950000000001</c:v>
                </c:pt>
                <c:pt idx="8186">
                  <c:v>231.99950000000001</c:v>
                </c:pt>
                <c:pt idx="8187">
                  <c:v>231.99950000000001</c:v>
                </c:pt>
                <c:pt idx="8188">
                  <c:v>231.99950000000001</c:v>
                </c:pt>
                <c:pt idx="8189">
                  <c:v>231.99950000000001</c:v>
                </c:pt>
                <c:pt idx="8190">
                  <c:v>231.99950000000001</c:v>
                </c:pt>
                <c:pt idx="8191">
                  <c:v>231.99950000000001</c:v>
                </c:pt>
                <c:pt idx="8192">
                  <c:v>231.99950000000001</c:v>
                </c:pt>
                <c:pt idx="8193">
                  <c:v>231.99950000000001</c:v>
                </c:pt>
                <c:pt idx="8194">
                  <c:v>231.99950000000001</c:v>
                </c:pt>
                <c:pt idx="8195">
                  <c:v>231.99950000000001</c:v>
                </c:pt>
                <c:pt idx="8196">
                  <c:v>231.99950000000001</c:v>
                </c:pt>
                <c:pt idx="8197">
                  <c:v>231.99950000000001</c:v>
                </c:pt>
                <c:pt idx="8198">
                  <c:v>231.99950000000001</c:v>
                </c:pt>
                <c:pt idx="8199">
                  <c:v>231.99950000000001</c:v>
                </c:pt>
                <c:pt idx="8200">
                  <c:v>231.99950000000001</c:v>
                </c:pt>
                <c:pt idx="8201">
                  <c:v>231.99950000000001</c:v>
                </c:pt>
                <c:pt idx="8202">
                  <c:v>231.99950000000001</c:v>
                </c:pt>
                <c:pt idx="8203">
                  <c:v>231.99950000000001</c:v>
                </c:pt>
                <c:pt idx="8204">
                  <c:v>231.99950000000001</c:v>
                </c:pt>
                <c:pt idx="8205">
                  <c:v>231.99950000000001</c:v>
                </c:pt>
                <c:pt idx="8206">
                  <c:v>231.99950000000001</c:v>
                </c:pt>
                <c:pt idx="8207">
                  <c:v>231.99950000000001</c:v>
                </c:pt>
                <c:pt idx="8208">
                  <c:v>231.99950000000001</c:v>
                </c:pt>
                <c:pt idx="8209">
                  <c:v>231.99950000000001</c:v>
                </c:pt>
                <c:pt idx="8210">
                  <c:v>231.99950000000001</c:v>
                </c:pt>
                <c:pt idx="8211">
                  <c:v>231.99950000000001</c:v>
                </c:pt>
                <c:pt idx="8212">
                  <c:v>231.99950000000001</c:v>
                </c:pt>
                <c:pt idx="8213">
                  <c:v>231.99950000000001</c:v>
                </c:pt>
                <c:pt idx="8214">
                  <c:v>231.99950000000001</c:v>
                </c:pt>
                <c:pt idx="8215">
                  <c:v>231.99950000000001</c:v>
                </c:pt>
                <c:pt idx="8216">
                  <c:v>231.99950000000001</c:v>
                </c:pt>
                <c:pt idx="8217">
                  <c:v>231.99950000000001</c:v>
                </c:pt>
                <c:pt idx="8218">
                  <c:v>231.99950000000001</c:v>
                </c:pt>
                <c:pt idx="8219">
                  <c:v>231.99950000000001</c:v>
                </c:pt>
                <c:pt idx="8220">
                  <c:v>231.99950000000001</c:v>
                </c:pt>
                <c:pt idx="8221">
                  <c:v>231.99950000000001</c:v>
                </c:pt>
                <c:pt idx="8222">
                  <c:v>231.99950000000001</c:v>
                </c:pt>
                <c:pt idx="8223">
                  <c:v>231.99950000000001</c:v>
                </c:pt>
                <c:pt idx="8224">
                  <c:v>231.99950000000001</c:v>
                </c:pt>
                <c:pt idx="8225">
                  <c:v>231.99950000000001</c:v>
                </c:pt>
                <c:pt idx="8226">
                  <c:v>231.99950000000001</c:v>
                </c:pt>
                <c:pt idx="8227">
                  <c:v>231.99950000000001</c:v>
                </c:pt>
                <c:pt idx="8228">
                  <c:v>231.99950000000001</c:v>
                </c:pt>
                <c:pt idx="8229">
                  <c:v>231.99950000000001</c:v>
                </c:pt>
                <c:pt idx="8230">
                  <c:v>231.99950000000001</c:v>
                </c:pt>
                <c:pt idx="8231">
                  <c:v>231.99950000000001</c:v>
                </c:pt>
                <c:pt idx="8232">
                  <c:v>231.99950000000001</c:v>
                </c:pt>
                <c:pt idx="8233">
                  <c:v>231.99950000000001</c:v>
                </c:pt>
                <c:pt idx="8234">
                  <c:v>231.99950000000001</c:v>
                </c:pt>
                <c:pt idx="8235">
                  <c:v>231.99950000000001</c:v>
                </c:pt>
                <c:pt idx="8236">
                  <c:v>231.99950000000001</c:v>
                </c:pt>
                <c:pt idx="8237">
                  <c:v>231.99950000000001</c:v>
                </c:pt>
                <c:pt idx="8238">
                  <c:v>231.99950000000001</c:v>
                </c:pt>
                <c:pt idx="8239">
                  <c:v>231.99950000000001</c:v>
                </c:pt>
                <c:pt idx="8240">
                  <c:v>231.99950000000001</c:v>
                </c:pt>
                <c:pt idx="8241">
                  <c:v>231.99950000000001</c:v>
                </c:pt>
                <c:pt idx="8242">
                  <c:v>231.99950000000001</c:v>
                </c:pt>
                <c:pt idx="8243">
                  <c:v>231.99950000000001</c:v>
                </c:pt>
                <c:pt idx="8244">
                  <c:v>231.99950000000001</c:v>
                </c:pt>
                <c:pt idx="8245">
                  <c:v>231.99950000000001</c:v>
                </c:pt>
                <c:pt idx="8246">
                  <c:v>231.99950000000001</c:v>
                </c:pt>
                <c:pt idx="8247">
                  <c:v>231.99950000000001</c:v>
                </c:pt>
                <c:pt idx="8248">
                  <c:v>231.99950000000001</c:v>
                </c:pt>
                <c:pt idx="8249">
                  <c:v>231.99950000000001</c:v>
                </c:pt>
                <c:pt idx="8250">
                  <c:v>231.99950000000001</c:v>
                </c:pt>
                <c:pt idx="8251">
                  <c:v>231.99950000000001</c:v>
                </c:pt>
                <c:pt idx="8252">
                  <c:v>231.99950000000001</c:v>
                </c:pt>
                <c:pt idx="8253">
                  <c:v>231.99950000000001</c:v>
                </c:pt>
                <c:pt idx="8254">
                  <c:v>231.99950000000001</c:v>
                </c:pt>
                <c:pt idx="8255">
                  <c:v>231.99950000000001</c:v>
                </c:pt>
                <c:pt idx="8256">
                  <c:v>231.99950000000001</c:v>
                </c:pt>
                <c:pt idx="8257">
                  <c:v>231.99950000000001</c:v>
                </c:pt>
                <c:pt idx="8258">
                  <c:v>231.99950000000001</c:v>
                </c:pt>
                <c:pt idx="8259">
                  <c:v>231.99950000000001</c:v>
                </c:pt>
                <c:pt idx="8260">
                  <c:v>231.99950000000001</c:v>
                </c:pt>
                <c:pt idx="8261">
                  <c:v>231.99950000000001</c:v>
                </c:pt>
                <c:pt idx="8262">
                  <c:v>231.99950000000001</c:v>
                </c:pt>
                <c:pt idx="8263">
                  <c:v>231.99950000000001</c:v>
                </c:pt>
                <c:pt idx="8264">
                  <c:v>231.99950000000001</c:v>
                </c:pt>
                <c:pt idx="8265">
                  <c:v>231.99950000000001</c:v>
                </c:pt>
                <c:pt idx="8266">
                  <c:v>231.99950000000001</c:v>
                </c:pt>
                <c:pt idx="8267">
                  <c:v>231.99950000000001</c:v>
                </c:pt>
                <c:pt idx="8268">
                  <c:v>231.99950000000001</c:v>
                </c:pt>
                <c:pt idx="8269">
                  <c:v>231.99950000000001</c:v>
                </c:pt>
                <c:pt idx="8270">
                  <c:v>231.99950000000001</c:v>
                </c:pt>
                <c:pt idx="8271">
                  <c:v>231.99950000000001</c:v>
                </c:pt>
                <c:pt idx="8272">
                  <c:v>231.99950000000001</c:v>
                </c:pt>
                <c:pt idx="8273">
                  <c:v>231.99950000000001</c:v>
                </c:pt>
                <c:pt idx="8274">
                  <c:v>231.99950000000001</c:v>
                </c:pt>
                <c:pt idx="8275">
                  <c:v>231.99950000000001</c:v>
                </c:pt>
                <c:pt idx="8276">
                  <c:v>231.99950000000001</c:v>
                </c:pt>
                <c:pt idx="8277">
                  <c:v>231.99950000000001</c:v>
                </c:pt>
                <c:pt idx="8278">
                  <c:v>231.99950000000001</c:v>
                </c:pt>
                <c:pt idx="8279">
                  <c:v>231.99950000000001</c:v>
                </c:pt>
                <c:pt idx="8280">
                  <c:v>231.99950000000001</c:v>
                </c:pt>
                <c:pt idx="8281">
                  <c:v>231.99950000000001</c:v>
                </c:pt>
                <c:pt idx="8282">
                  <c:v>231.99950000000001</c:v>
                </c:pt>
                <c:pt idx="8283">
                  <c:v>231.99950000000001</c:v>
                </c:pt>
                <c:pt idx="8284">
                  <c:v>231.99950000000001</c:v>
                </c:pt>
                <c:pt idx="8285">
                  <c:v>231.99950000000001</c:v>
                </c:pt>
                <c:pt idx="8286">
                  <c:v>231.99950000000001</c:v>
                </c:pt>
                <c:pt idx="8287">
                  <c:v>231.99950000000001</c:v>
                </c:pt>
                <c:pt idx="8288">
                  <c:v>231.99950000000001</c:v>
                </c:pt>
                <c:pt idx="8289">
                  <c:v>231.99950000000001</c:v>
                </c:pt>
                <c:pt idx="8290">
                  <c:v>231.99950000000001</c:v>
                </c:pt>
                <c:pt idx="8291">
                  <c:v>231.99950000000001</c:v>
                </c:pt>
                <c:pt idx="8292">
                  <c:v>231.99950000000001</c:v>
                </c:pt>
                <c:pt idx="8293">
                  <c:v>231.99950000000001</c:v>
                </c:pt>
                <c:pt idx="8294">
                  <c:v>231.99950000000001</c:v>
                </c:pt>
                <c:pt idx="8295">
                  <c:v>231.99950000000001</c:v>
                </c:pt>
                <c:pt idx="8296">
                  <c:v>231.99950000000001</c:v>
                </c:pt>
                <c:pt idx="8297">
                  <c:v>231.99950000000001</c:v>
                </c:pt>
                <c:pt idx="8298">
                  <c:v>231.99950000000001</c:v>
                </c:pt>
                <c:pt idx="8299">
                  <c:v>231.99950000000001</c:v>
                </c:pt>
                <c:pt idx="8300">
                  <c:v>231.99950000000001</c:v>
                </c:pt>
                <c:pt idx="8301">
                  <c:v>231.99950000000001</c:v>
                </c:pt>
                <c:pt idx="8302">
                  <c:v>231.99950000000001</c:v>
                </c:pt>
                <c:pt idx="8303">
                  <c:v>231.99950000000001</c:v>
                </c:pt>
                <c:pt idx="8304">
                  <c:v>231.99950000000001</c:v>
                </c:pt>
                <c:pt idx="8305">
                  <c:v>231.99950000000001</c:v>
                </c:pt>
                <c:pt idx="8306">
                  <c:v>231.99950000000001</c:v>
                </c:pt>
                <c:pt idx="8307">
                  <c:v>231.99950000000001</c:v>
                </c:pt>
                <c:pt idx="8308">
                  <c:v>231.99950000000001</c:v>
                </c:pt>
                <c:pt idx="8309">
                  <c:v>231.99950000000001</c:v>
                </c:pt>
                <c:pt idx="8310">
                  <c:v>231.99950000000001</c:v>
                </c:pt>
                <c:pt idx="8311">
                  <c:v>231.99950000000001</c:v>
                </c:pt>
                <c:pt idx="8312">
                  <c:v>231.99950000000001</c:v>
                </c:pt>
                <c:pt idx="8313">
                  <c:v>231.99950000000001</c:v>
                </c:pt>
                <c:pt idx="8314">
                  <c:v>231.99950000000001</c:v>
                </c:pt>
                <c:pt idx="8315">
                  <c:v>231.99950000000001</c:v>
                </c:pt>
                <c:pt idx="8316">
                  <c:v>231.99950000000001</c:v>
                </c:pt>
                <c:pt idx="8317">
                  <c:v>231.99950000000001</c:v>
                </c:pt>
                <c:pt idx="8318">
                  <c:v>231.99950000000001</c:v>
                </c:pt>
                <c:pt idx="8319">
                  <c:v>231.99950000000001</c:v>
                </c:pt>
                <c:pt idx="8320">
                  <c:v>231.99950000000001</c:v>
                </c:pt>
                <c:pt idx="8321">
                  <c:v>231.99950000000001</c:v>
                </c:pt>
                <c:pt idx="8322">
                  <c:v>231.99950000000001</c:v>
                </c:pt>
                <c:pt idx="8323">
                  <c:v>231.99950000000001</c:v>
                </c:pt>
                <c:pt idx="8324">
                  <c:v>231.99950000000001</c:v>
                </c:pt>
                <c:pt idx="8325">
                  <c:v>231.99950000000001</c:v>
                </c:pt>
                <c:pt idx="8326">
                  <c:v>231.99950000000001</c:v>
                </c:pt>
                <c:pt idx="8327">
                  <c:v>231.99950000000001</c:v>
                </c:pt>
                <c:pt idx="8328">
                  <c:v>231.99950000000001</c:v>
                </c:pt>
                <c:pt idx="8329">
                  <c:v>231.99950000000001</c:v>
                </c:pt>
                <c:pt idx="8330">
                  <c:v>231.99950000000001</c:v>
                </c:pt>
                <c:pt idx="8331">
                  <c:v>231.99950000000001</c:v>
                </c:pt>
                <c:pt idx="8332">
                  <c:v>231.99950000000001</c:v>
                </c:pt>
                <c:pt idx="8333">
                  <c:v>231.99950000000001</c:v>
                </c:pt>
                <c:pt idx="8334">
                  <c:v>231.99950000000001</c:v>
                </c:pt>
                <c:pt idx="8335">
                  <c:v>231.99950000000001</c:v>
                </c:pt>
                <c:pt idx="8336">
                  <c:v>231.99950000000001</c:v>
                </c:pt>
                <c:pt idx="8337">
                  <c:v>231.99950000000001</c:v>
                </c:pt>
                <c:pt idx="8338">
                  <c:v>231.99950000000001</c:v>
                </c:pt>
                <c:pt idx="8339">
                  <c:v>231.99950000000001</c:v>
                </c:pt>
                <c:pt idx="8340">
                  <c:v>231.99950000000001</c:v>
                </c:pt>
                <c:pt idx="8341">
                  <c:v>231.99950000000001</c:v>
                </c:pt>
                <c:pt idx="8342">
                  <c:v>231.99950000000001</c:v>
                </c:pt>
                <c:pt idx="8343">
                  <c:v>231.99950000000001</c:v>
                </c:pt>
                <c:pt idx="8344">
                  <c:v>231.99950000000001</c:v>
                </c:pt>
                <c:pt idx="8345">
                  <c:v>231.99950000000001</c:v>
                </c:pt>
                <c:pt idx="8346">
                  <c:v>231.99950000000001</c:v>
                </c:pt>
                <c:pt idx="8347">
                  <c:v>231.99950000000001</c:v>
                </c:pt>
                <c:pt idx="8348">
                  <c:v>231.99950000000001</c:v>
                </c:pt>
                <c:pt idx="8349">
                  <c:v>231.99950000000001</c:v>
                </c:pt>
                <c:pt idx="8350">
                  <c:v>231.99950000000001</c:v>
                </c:pt>
                <c:pt idx="8351">
                  <c:v>231.99950000000001</c:v>
                </c:pt>
                <c:pt idx="8352">
                  <c:v>231.99950000000001</c:v>
                </c:pt>
                <c:pt idx="8353">
                  <c:v>231.99950000000001</c:v>
                </c:pt>
                <c:pt idx="8354">
                  <c:v>231.99950000000001</c:v>
                </c:pt>
                <c:pt idx="8355">
                  <c:v>231.99950000000001</c:v>
                </c:pt>
                <c:pt idx="8356">
                  <c:v>231.99950000000001</c:v>
                </c:pt>
                <c:pt idx="8357">
                  <c:v>231.99950000000001</c:v>
                </c:pt>
                <c:pt idx="8358">
                  <c:v>231.99950000000001</c:v>
                </c:pt>
                <c:pt idx="8359">
                  <c:v>231.99950000000001</c:v>
                </c:pt>
                <c:pt idx="8360">
                  <c:v>231.99950000000001</c:v>
                </c:pt>
                <c:pt idx="8361">
                  <c:v>231.99950000000001</c:v>
                </c:pt>
                <c:pt idx="8362">
                  <c:v>231.99950000000001</c:v>
                </c:pt>
                <c:pt idx="8363">
                  <c:v>231.99950000000001</c:v>
                </c:pt>
                <c:pt idx="8364">
                  <c:v>231.99950000000001</c:v>
                </c:pt>
                <c:pt idx="8365">
                  <c:v>231.99950000000001</c:v>
                </c:pt>
                <c:pt idx="8366">
                  <c:v>231.99950000000001</c:v>
                </c:pt>
                <c:pt idx="8367">
                  <c:v>231.99950000000001</c:v>
                </c:pt>
                <c:pt idx="8368">
                  <c:v>231.99950000000001</c:v>
                </c:pt>
                <c:pt idx="8369">
                  <c:v>231.99950000000001</c:v>
                </c:pt>
                <c:pt idx="8370">
                  <c:v>231.99950000000001</c:v>
                </c:pt>
                <c:pt idx="8371">
                  <c:v>231.99950000000001</c:v>
                </c:pt>
                <c:pt idx="8372">
                  <c:v>231.99950000000001</c:v>
                </c:pt>
                <c:pt idx="8373">
                  <c:v>231.99950000000001</c:v>
                </c:pt>
                <c:pt idx="8374">
                  <c:v>231.99950000000001</c:v>
                </c:pt>
                <c:pt idx="8375">
                  <c:v>231.99950000000001</c:v>
                </c:pt>
                <c:pt idx="8376">
                  <c:v>231.99950000000001</c:v>
                </c:pt>
                <c:pt idx="8377">
                  <c:v>231.99950000000001</c:v>
                </c:pt>
                <c:pt idx="8378">
                  <c:v>231.99950000000001</c:v>
                </c:pt>
                <c:pt idx="8379">
                  <c:v>231.99950000000001</c:v>
                </c:pt>
                <c:pt idx="8380">
                  <c:v>231.99950000000001</c:v>
                </c:pt>
                <c:pt idx="8381">
                  <c:v>231.99950000000001</c:v>
                </c:pt>
                <c:pt idx="8382">
                  <c:v>231.99950000000001</c:v>
                </c:pt>
                <c:pt idx="8383">
                  <c:v>231.99950000000001</c:v>
                </c:pt>
                <c:pt idx="8384">
                  <c:v>231.99950000000001</c:v>
                </c:pt>
                <c:pt idx="8385">
                  <c:v>231.99950000000001</c:v>
                </c:pt>
                <c:pt idx="8386">
                  <c:v>231.99950000000001</c:v>
                </c:pt>
                <c:pt idx="8387">
                  <c:v>231.99950000000001</c:v>
                </c:pt>
                <c:pt idx="8388">
                  <c:v>231.99950000000001</c:v>
                </c:pt>
                <c:pt idx="8389">
                  <c:v>231.99950000000001</c:v>
                </c:pt>
                <c:pt idx="8390">
                  <c:v>231.99950000000001</c:v>
                </c:pt>
                <c:pt idx="8391">
                  <c:v>231.99950000000001</c:v>
                </c:pt>
                <c:pt idx="8392">
                  <c:v>231.99950000000001</c:v>
                </c:pt>
                <c:pt idx="8393">
                  <c:v>231.99950000000001</c:v>
                </c:pt>
                <c:pt idx="8394">
                  <c:v>231.99950000000001</c:v>
                </c:pt>
                <c:pt idx="8395">
                  <c:v>231.99950000000001</c:v>
                </c:pt>
                <c:pt idx="8396">
                  <c:v>231.99950000000001</c:v>
                </c:pt>
                <c:pt idx="8397">
                  <c:v>231.99950000000001</c:v>
                </c:pt>
                <c:pt idx="8398">
                  <c:v>231.99950000000001</c:v>
                </c:pt>
                <c:pt idx="8399">
                  <c:v>231.99950000000001</c:v>
                </c:pt>
                <c:pt idx="8400">
                  <c:v>231.99950000000001</c:v>
                </c:pt>
                <c:pt idx="8401">
                  <c:v>231.99950000000001</c:v>
                </c:pt>
                <c:pt idx="8402">
                  <c:v>231.99950000000001</c:v>
                </c:pt>
                <c:pt idx="8403">
                  <c:v>231.99950000000001</c:v>
                </c:pt>
                <c:pt idx="8404">
                  <c:v>231.99950000000001</c:v>
                </c:pt>
                <c:pt idx="8405">
                  <c:v>231.99950000000001</c:v>
                </c:pt>
                <c:pt idx="8406">
                  <c:v>231.99950000000001</c:v>
                </c:pt>
                <c:pt idx="8407">
                  <c:v>231.99950000000001</c:v>
                </c:pt>
                <c:pt idx="8408">
                  <c:v>231.99950000000001</c:v>
                </c:pt>
                <c:pt idx="8409">
                  <c:v>231.99950000000001</c:v>
                </c:pt>
                <c:pt idx="8410">
                  <c:v>231.99950000000001</c:v>
                </c:pt>
                <c:pt idx="8411">
                  <c:v>231.99950000000001</c:v>
                </c:pt>
                <c:pt idx="8412">
                  <c:v>231.99950000000001</c:v>
                </c:pt>
                <c:pt idx="8413">
                  <c:v>231.99950000000001</c:v>
                </c:pt>
              </c:numCache>
            </c:numRef>
          </c:val>
          <c:smooth val="0"/>
          <c:extLst>
            <c:ext xmlns:c16="http://schemas.microsoft.com/office/drawing/2014/chart" uri="{C3380CC4-5D6E-409C-BE32-E72D297353CC}">
              <c16:uniqueId val="{00000001-51CA-4B3A-A234-03F28133D0D8}"/>
            </c:ext>
          </c:extLst>
        </c:ser>
        <c:ser>
          <c:idx val="2"/>
          <c:order val="2"/>
          <c:tx>
            <c:strRef>
              <c:f>Hardcode!$AE$7</c:f>
              <c:strCache>
                <c:ptCount val="1"/>
                <c:pt idx="0">
                  <c:v>1 year before</c:v>
                </c:pt>
              </c:strCache>
            </c:strRef>
          </c:tx>
          <c:spPr>
            <a:ln w="28575" cap="rnd">
              <a:solidFill>
                <a:schemeClr val="accent1"/>
              </a:solidFill>
              <a:round/>
            </a:ln>
            <a:effectLst/>
          </c:spPr>
          <c:marker>
            <c:symbol val="none"/>
          </c:marker>
          <c:cat>
            <c:numRef>
              <c:f>Hardcode!$AB$8:$AB$8772</c:f>
              <c:numCache>
                <c:formatCode>m/d/yyyy</c:formatCode>
                <c:ptCount val="8765"/>
                <c:pt idx="0">
                  <c:v>34701</c:v>
                </c:pt>
                <c:pt idx="1">
                  <c:v>34702</c:v>
                </c:pt>
                <c:pt idx="2">
                  <c:v>34703</c:v>
                </c:pt>
                <c:pt idx="3">
                  <c:v>34704</c:v>
                </c:pt>
                <c:pt idx="4">
                  <c:v>34705</c:v>
                </c:pt>
                <c:pt idx="5">
                  <c:v>34706</c:v>
                </c:pt>
                <c:pt idx="6">
                  <c:v>34707</c:v>
                </c:pt>
                <c:pt idx="7">
                  <c:v>34708</c:v>
                </c:pt>
                <c:pt idx="8">
                  <c:v>34709</c:v>
                </c:pt>
                <c:pt idx="9">
                  <c:v>34710</c:v>
                </c:pt>
                <c:pt idx="10">
                  <c:v>34711</c:v>
                </c:pt>
                <c:pt idx="11">
                  <c:v>34712</c:v>
                </c:pt>
                <c:pt idx="12">
                  <c:v>34713</c:v>
                </c:pt>
                <c:pt idx="13">
                  <c:v>34714</c:v>
                </c:pt>
                <c:pt idx="14">
                  <c:v>34715</c:v>
                </c:pt>
                <c:pt idx="15">
                  <c:v>34716</c:v>
                </c:pt>
                <c:pt idx="16">
                  <c:v>34717</c:v>
                </c:pt>
                <c:pt idx="17">
                  <c:v>34718</c:v>
                </c:pt>
                <c:pt idx="18">
                  <c:v>34719</c:v>
                </c:pt>
                <c:pt idx="19">
                  <c:v>34720</c:v>
                </c:pt>
                <c:pt idx="20">
                  <c:v>34721</c:v>
                </c:pt>
                <c:pt idx="21">
                  <c:v>34722</c:v>
                </c:pt>
                <c:pt idx="22">
                  <c:v>34723</c:v>
                </c:pt>
                <c:pt idx="23">
                  <c:v>34724</c:v>
                </c:pt>
                <c:pt idx="24">
                  <c:v>34725</c:v>
                </c:pt>
                <c:pt idx="25">
                  <c:v>34726</c:v>
                </c:pt>
                <c:pt idx="26">
                  <c:v>34727</c:v>
                </c:pt>
                <c:pt idx="27">
                  <c:v>34728</c:v>
                </c:pt>
                <c:pt idx="28">
                  <c:v>34729</c:v>
                </c:pt>
                <c:pt idx="29">
                  <c:v>34730</c:v>
                </c:pt>
                <c:pt idx="30">
                  <c:v>34731</c:v>
                </c:pt>
                <c:pt idx="31">
                  <c:v>34732</c:v>
                </c:pt>
                <c:pt idx="32">
                  <c:v>34733</c:v>
                </c:pt>
                <c:pt idx="33">
                  <c:v>34734</c:v>
                </c:pt>
                <c:pt idx="34">
                  <c:v>34735</c:v>
                </c:pt>
                <c:pt idx="35">
                  <c:v>34736</c:v>
                </c:pt>
                <c:pt idx="36">
                  <c:v>34737</c:v>
                </c:pt>
                <c:pt idx="37">
                  <c:v>34738</c:v>
                </c:pt>
                <c:pt idx="38">
                  <c:v>34739</c:v>
                </c:pt>
                <c:pt idx="39">
                  <c:v>34740</c:v>
                </c:pt>
                <c:pt idx="40">
                  <c:v>34741</c:v>
                </c:pt>
                <c:pt idx="41">
                  <c:v>34742</c:v>
                </c:pt>
                <c:pt idx="42">
                  <c:v>34743</c:v>
                </c:pt>
                <c:pt idx="43">
                  <c:v>34744</c:v>
                </c:pt>
                <c:pt idx="44">
                  <c:v>34745</c:v>
                </c:pt>
                <c:pt idx="45">
                  <c:v>34746</c:v>
                </c:pt>
                <c:pt idx="46">
                  <c:v>34747</c:v>
                </c:pt>
                <c:pt idx="47">
                  <c:v>34748</c:v>
                </c:pt>
                <c:pt idx="48">
                  <c:v>34749</c:v>
                </c:pt>
                <c:pt idx="49">
                  <c:v>34750</c:v>
                </c:pt>
                <c:pt idx="50">
                  <c:v>34751</c:v>
                </c:pt>
                <c:pt idx="51">
                  <c:v>34752</c:v>
                </c:pt>
                <c:pt idx="52">
                  <c:v>34753</c:v>
                </c:pt>
                <c:pt idx="53">
                  <c:v>34754</c:v>
                </c:pt>
                <c:pt idx="54">
                  <c:v>34755</c:v>
                </c:pt>
                <c:pt idx="55">
                  <c:v>34756</c:v>
                </c:pt>
                <c:pt idx="56">
                  <c:v>34757</c:v>
                </c:pt>
                <c:pt idx="57">
                  <c:v>34758</c:v>
                </c:pt>
                <c:pt idx="58">
                  <c:v>34759</c:v>
                </c:pt>
                <c:pt idx="59">
                  <c:v>34760</c:v>
                </c:pt>
                <c:pt idx="60">
                  <c:v>34761</c:v>
                </c:pt>
                <c:pt idx="61">
                  <c:v>34762</c:v>
                </c:pt>
                <c:pt idx="62">
                  <c:v>34763</c:v>
                </c:pt>
                <c:pt idx="63">
                  <c:v>34764</c:v>
                </c:pt>
                <c:pt idx="64">
                  <c:v>34765</c:v>
                </c:pt>
                <c:pt idx="65">
                  <c:v>34766</c:v>
                </c:pt>
                <c:pt idx="66">
                  <c:v>34767</c:v>
                </c:pt>
                <c:pt idx="67">
                  <c:v>34768</c:v>
                </c:pt>
                <c:pt idx="68">
                  <c:v>34769</c:v>
                </c:pt>
                <c:pt idx="69">
                  <c:v>34770</c:v>
                </c:pt>
                <c:pt idx="70">
                  <c:v>34771</c:v>
                </c:pt>
                <c:pt idx="71">
                  <c:v>34772</c:v>
                </c:pt>
                <c:pt idx="72">
                  <c:v>34773</c:v>
                </c:pt>
                <c:pt idx="73">
                  <c:v>34774</c:v>
                </c:pt>
                <c:pt idx="74">
                  <c:v>34775</c:v>
                </c:pt>
                <c:pt idx="75">
                  <c:v>34776</c:v>
                </c:pt>
                <c:pt idx="76">
                  <c:v>34777</c:v>
                </c:pt>
                <c:pt idx="77">
                  <c:v>34778</c:v>
                </c:pt>
                <c:pt idx="78">
                  <c:v>34779</c:v>
                </c:pt>
                <c:pt idx="79">
                  <c:v>34780</c:v>
                </c:pt>
                <c:pt idx="80">
                  <c:v>34781</c:v>
                </c:pt>
                <c:pt idx="81">
                  <c:v>34782</c:v>
                </c:pt>
                <c:pt idx="82">
                  <c:v>34783</c:v>
                </c:pt>
                <c:pt idx="83">
                  <c:v>34784</c:v>
                </c:pt>
                <c:pt idx="84">
                  <c:v>34785</c:v>
                </c:pt>
                <c:pt idx="85">
                  <c:v>34786</c:v>
                </c:pt>
                <c:pt idx="86">
                  <c:v>34787</c:v>
                </c:pt>
                <c:pt idx="87">
                  <c:v>34788</c:v>
                </c:pt>
                <c:pt idx="88">
                  <c:v>34789</c:v>
                </c:pt>
                <c:pt idx="89">
                  <c:v>34790</c:v>
                </c:pt>
                <c:pt idx="90">
                  <c:v>34791</c:v>
                </c:pt>
                <c:pt idx="91">
                  <c:v>34792</c:v>
                </c:pt>
                <c:pt idx="92">
                  <c:v>34793</c:v>
                </c:pt>
                <c:pt idx="93">
                  <c:v>34794</c:v>
                </c:pt>
                <c:pt idx="94">
                  <c:v>34795</c:v>
                </c:pt>
                <c:pt idx="95">
                  <c:v>34796</c:v>
                </c:pt>
                <c:pt idx="96">
                  <c:v>34797</c:v>
                </c:pt>
                <c:pt idx="97">
                  <c:v>34798</c:v>
                </c:pt>
                <c:pt idx="98">
                  <c:v>34799</c:v>
                </c:pt>
                <c:pt idx="99">
                  <c:v>34800</c:v>
                </c:pt>
                <c:pt idx="100">
                  <c:v>34801</c:v>
                </c:pt>
                <c:pt idx="101">
                  <c:v>34802</c:v>
                </c:pt>
                <c:pt idx="102">
                  <c:v>34803</c:v>
                </c:pt>
                <c:pt idx="103">
                  <c:v>34804</c:v>
                </c:pt>
                <c:pt idx="104">
                  <c:v>34805</c:v>
                </c:pt>
                <c:pt idx="105">
                  <c:v>34806</c:v>
                </c:pt>
                <c:pt idx="106">
                  <c:v>34807</c:v>
                </c:pt>
                <c:pt idx="107">
                  <c:v>34808</c:v>
                </c:pt>
                <c:pt idx="108">
                  <c:v>34809</c:v>
                </c:pt>
                <c:pt idx="109">
                  <c:v>34810</c:v>
                </c:pt>
                <c:pt idx="110">
                  <c:v>34811</c:v>
                </c:pt>
                <c:pt idx="111">
                  <c:v>34812</c:v>
                </c:pt>
                <c:pt idx="112">
                  <c:v>34813</c:v>
                </c:pt>
                <c:pt idx="113">
                  <c:v>34814</c:v>
                </c:pt>
                <c:pt idx="114">
                  <c:v>34815</c:v>
                </c:pt>
                <c:pt idx="115">
                  <c:v>34816</c:v>
                </c:pt>
                <c:pt idx="116">
                  <c:v>34817</c:v>
                </c:pt>
                <c:pt idx="117">
                  <c:v>34818</c:v>
                </c:pt>
                <c:pt idx="118">
                  <c:v>34819</c:v>
                </c:pt>
                <c:pt idx="119">
                  <c:v>34820</c:v>
                </c:pt>
                <c:pt idx="120">
                  <c:v>34821</c:v>
                </c:pt>
                <c:pt idx="121">
                  <c:v>34822</c:v>
                </c:pt>
                <c:pt idx="122">
                  <c:v>34823</c:v>
                </c:pt>
                <c:pt idx="123">
                  <c:v>34824</c:v>
                </c:pt>
                <c:pt idx="124">
                  <c:v>34825</c:v>
                </c:pt>
                <c:pt idx="125">
                  <c:v>34826</c:v>
                </c:pt>
                <c:pt idx="126">
                  <c:v>34827</c:v>
                </c:pt>
                <c:pt idx="127">
                  <c:v>34828</c:v>
                </c:pt>
                <c:pt idx="128">
                  <c:v>34829</c:v>
                </c:pt>
                <c:pt idx="129">
                  <c:v>34830</c:v>
                </c:pt>
                <c:pt idx="130">
                  <c:v>34831</c:v>
                </c:pt>
                <c:pt idx="131">
                  <c:v>34832</c:v>
                </c:pt>
                <c:pt idx="132">
                  <c:v>34833</c:v>
                </c:pt>
                <c:pt idx="133">
                  <c:v>34834</c:v>
                </c:pt>
                <c:pt idx="134">
                  <c:v>34835</c:v>
                </c:pt>
                <c:pt idx="135">
                  <c:v>34836</c:v>
                </c:pt>
                <c:pt idx="136">
                  <c:v>34837</c:v>
                </c:pt>
                <c:pt idx="137">
                  <c:v>34838</c:v>
                </c:pt>
                <c:pt idx="138">
                  <c:v>34839</c:v>
                </c:pt>
                <c:pt idx="139">
                  <c:v>34840</c:v>
                </c:pt>
                <c:pt idx="140">
                  <c:v>34841</c:v>
                </c:pt>
                <c:pt idx="141">
                  <c:v>34842</c:v>
                </c:pt>
                <c:pt idx="142">
                  <c:v>34843</c:v>
                </c:pt>
                <c:pt idx="143">
                  <c:v>34844</c:v>
                </c:pt>
                <c:pt idx="144">
                  <c:v>34845</c:v>
                </c:pt>
                <c:pt idx="145">
                  <c:v>34846</c:v>
                </c:pt>
                <c:pt idx="146">
                  <c:v>34847</c:v>
                </c:pt>
                <c:pt idx="147">
                  <c:v>34848</c:v>
                </c:pt>
                <c:pt idx="148">
                  <c:v>34849</c:v>
                </c:pt>
                <c:pt idx="149">
                  <c:v>34850</c:v>
                </c:pt>
                <c:pt idx="150">
                  <c:v>34851</c:v>
                </c:pt>
                <c:pt idx="151">
                  <c:v>34852</c:v>
                </c:pt>
                <c:pt idx="152">
                  <c:v>34853</c:v>
                </c:pt>
                <c:pt idx="153">
                  <c:v>34854</c:v>
                </c:pt>
                <c:pt idx="154">
                  <c:v>34855</c:v>
                </c:pt>
                <c:pt idx="155">
                  <c:v>34856</c:v>
                </c:pt>
                <c:pt idx="156">
                  <c:v>34857</c:v>
                </c:pt>
                <c:pt idx="157">
                  <c:v>34858</c:v>
                </c:pt>
                <c:pt idx="158">
                  <c:v>34859</c:v>
                </c:pt>
                <c:pt idx="159">
                  <c:v>34860</c:v>
                </c:pt>
                <c:pt idx="160">
                  <c:v>34861</c:v>
                </c:pt>
                <c:pt idx="161">
                  <c:v>34862</c:v>
                </c:pt>
                <c:pt idx="162">
                  <c:v>34863</c:v>
                </c:pt>
                <c:pt idx="163">
                  <c:v>34864</c:v>
                </c:pt>
                <c:pt idx="164">
                  <c:v>34865</c:v>
                </c:pt>
                <c:pt idx="165">
                  <c:v>34866</c:v>
                </c:pt>
                <c:pt idx="166">
                  <c:v>34867</c:v>
                </c:pt>
                <c:pt idx="167">
                  <c:v>34868</c:v>
                </c:pt>
                <c:pt idx="168">
                  <c:v>34869</c:v>
                </c:pt>
                <c:pt idx="169">
                  <c:v>34870</c:v>
                </c:pt>
                <c:pt idx="170">
                  <c:v>34871</c:v>
                </c:pt>
                <c:pt idx="171">
                  <c:v>34872</c:v>
                </c:pt>
                <c:pt idx="172">
                  <c:v>34873</c:v>
                </c:pt>
                <c:pt idx="173">
                  <c:v>34874</c:v>
                </c:pt>
                <c:pt idx="174">
                  <c:v>34875</c:v>
                </c:pt>
                <c:pt idx="175">
                  <c:v>34876</c:v>
                </c:pt>
                <c:pt idx="176">
                  <c:v>34877</c:v>
                </c:pt>
                <c:pt idx="177">
                  <c:v>34878</c:v>
                </c:pt>
                <c:pt idx="178">
                  <c:v>34879</c:v>
                </c:pt>
                <c:pt idx="179">
                  <c:v>34880</c:v>
                </c:pt>
                <c:pt idx="180">
                  <c:v>34881</c:v>
                </c:pt>
                <c:pt idx="181">
                  <c:v>34882</c:v>
                </c:pt>
                <c:pt idx="182">
                  <c:v>34883</c:v>
                </c:pt>
                <c:pt idx="183">
                  <c:v>34884</c:v>
                </c:pt>
                <c:pt idx="184">
                  <c:v>34885</c:v>
                </c:pt>
                <c:pt idx="185">
                  <c:v>34886</c:v>
                </c:pt>
                <c:pt idx="186">
                  <c:v>34887</c:v>
                </c:pt>
                <c:pt idx="187">
                  <c:v>34888</c:v>
                </c:pt>
                <c:pt idx="188">
                  <c:v>34889</c:v>
                </c:pt>
                <c:pt idx="189">
                  <c:v>34890</c:v>
                </c:pt>
                <c:pt idx="190">
                  <c:v>34891</c:v>
                </c:pt>
                <c:pt idx="191">
                  <c:v>34892</c:v>
                </c:pt>
                <c:pt idx="192">
                  <c:v>34893</c:v>
                </c:pt>
                <c:pt idx="193">
                  <c:v>34894</c:v>
                </c:pt>
                <c:pt idx="194">
                  <c:v>34895</c:v>
                </c:pt>
                <c:pt idx="195">
                  <c:v>34896</c:v>
                </c:pt>
                <c:pt idx="196">
                  <c:v>34897</c:v>
                </c:pt>
                <c:pt idx="197">
                  <c:v>34898</c:v>
                </c:pt>
                <c:pt idx="198">
                  <c:v>34899</c:v>
                </c:pt>
                <c:pt idx="199">
                  <c:v>34900</c:v>
                </c:pt>
                <c:pt idx="200">
                  <c:v>34901</c:v>
                </c:pt>
                <c:pt idx="201">
                  <c:v>34902</c:v>
                </c:pt>
                <c:pt idx="202">
                  <c:v>34903</c:v>
                </c:pt>
                <c:pt idx="203">
                  <c:v>34904</c:v>
                </c:pt>
                <c:pt idx="204">
                  <c:v>34905</c:v>
                </c:pt>
                <c:pt idx="205">
                  <c:v>34906</c:v>
                </c:pt>
                <c:pt idx="206">
                  <c:v>34907</c:v>
                </c:pt>
                <c:pt idx="207">
                  <c:v>34908</c:v>
                </c:pt>
                <c:pt idx="208">
                  <c:v>34909</c:v>
                </c:pt>
                <c:pt idx="209">
                  <c:v>34910</c:v>
                </c:pt>
                <c:pt idx="210">
                  <c:v>34911</c:v>
                </c:pt>
                <c:pt idx="211">
                  <c:v>34912</c:v>
                </c:pt>
                <c:pt idx="212">
                  <c:v>34913</c:v>
                </c:pt>
                <c:pt idx="213">
                  <c:v>34914</c:v>
                </c:pt>
                <c:pt idx="214">
                  <c:v>34915</c:v>
                </c:pt>
                <c:pt idx="215">
                  <c:v>34916</c:v>
                </c:pt>
                <c:pt idx="216">
                  <c:v>34917</c:v>
                </c:pt>
                <c:pt idx="217">
                  <c:v>34918</c:v>
                </c:pt>
                <c:pt idx="218">
                  <c:v>34919</c:v>
                </c:pt>
                <c:pt idx="219">
                  <c:v>34920</c:v>
                </c:pt>
                <c:pt idx="220">
                  <c:v>34921</c:v>
                </c:pt>
                <c:pt idx="221">
                  <c:v>34922</c:v>
                </c:pt>
                <c:pt idx="222">
                  <c:v>34923</c:v>
                </c:pt>
                <c:pt idx="223">
                  <c:v>34924</c:v>
                </c:pt>
                <c:pt idx="224">
                  <c:v>34925</c:v>
                </c:pt>
                <c:pt idx="225">
                  <c:v>34926</c:v>
                </c:pt>
                <c:pt idx="226">
                  <c:v>34927</c:v>
                </c:pt>
                <c:pt idx="227">
                  <c:v>34928</c:v>
                </c:pt>
                <c:pt idx="228">
                  <c:v>34929</c:v>
                </c:pt>
                <c:pt idx="229">
                  <c:v>34930</c:v>
                </c:pt>
                <c:pt idx="230">
                  <c:v>34931</c:v>
                </c:pt>
                <c:pt idx="231">
                  <c:v>34932</c:v>
                </c:pt>
                <c:pt idx="232">
                  <c:v>34933</c:v>
                </c:pt>
                <c:pt idx="233">
                  <c:v>34934</c:v>
                </c:pt>
                <c:pt idx="234">
                  <c:v>34935</c:v>
                </c:pt>
                <c:pt idx="235">
                  <c:v>34936</c:v>
                </c:pt>
                <c:pt idx="236">
                  <c:v>34937</c:v>
                </c:pt>
                <c:pt idx="237">
                  <c:v>34938</c:v>
                </c:pt>
                <c:pt idx="238">
                  <c:v>34939</c:v>
                </c:pt>
                <c:pt idx="239">
                  <c:v>34940</c:v>
                </c:pt>
                <c:pt idx="240">
                  <c:v>34941</c:v>
                </c:pt>
                <c:pt idx="241">
                  <c:v>34942</c:v>
                </c:pt>
                <c:pt idx="242">
                  <c:v>34943</c:v>
                </c:pt>
                <c:pt idx="243">
                  <c:v>34944</c:v>
                </c:pt>
                <c:pt idx="244">
                  <c:v>34945</c:v>
                </c:pt>
                <c:pt idx="245">
                  <c:v>34946</c:v>
                </c:pt>
                <c:pt idx="246">
                  <c:v>34947</c:v>
                </c:pt>
                <c:pt idx="247">
                  <c:v>34948</c:v>
                </c:pt>
                <c:pt idx="248">
                  <c:v>34949</c:v>
                </c:pt>
                <c:pt idx="249">
                  <c:v>34950</c:v>
                </c:pt>
                <c:pt idx="250">
                  <c:v>34951</c:v>
                </c:pt>
                <c:pt idx="251">
                  <c:v>34952</c:v>
                </c:pt>
                <c:pt idx="252">
                  <c:v>34953</c:v>
                </c:pt>
                <c:pt idx="253">
                  <c:v>34954</c:v>
                </c:pt>
                <c:pt idx="254">
                  <c:v>34955</c:v>
                </c:pt>
                <c:pt idx="255">
                  <c:v>34956</c:v>
                </c:pt>
                <c:pt idx="256">
                  <c:v>34957</c:v>
                </c:pt>
                <c:pt idx="257">
                  <c:v>34958</c:v>
                </c:pt>
                <c:pt idx="258">
                  <c:v>34959</c:v>
                </c:pt>
                <c:pt idx="259">
                  <c:v>34960</c:v>
                </c:pt>
                <c:pt idx="260">
                  <c:v>34961</c:v>
                </c:pt>
                <c:pt idx="261">
                  <c:v>34962</c:v>
                </c:pt>
                <c:pt idx="262">
                  <c:v>34963</c:v>
                </c:pt>
                <c:pt idx="263">
                  <c:v>34964</c:v>
                </c:pt>
                <c:pt idx="264">
                  <c:v>34965</c:v>
                </c:pt>
                <c:pt idx="265">
                  <c:v>34966</c:v>
                </c:pt>
                <c:pt idx="266">
                  <c:v>34967</c:v>
                </c:pt>
                <c:pt idx="267">
                  <c:v>34968</c:v>
                </c:pt>
                <c:pt idx="268">
                  <c:v>34969</c:v>
                </c:pt>
                <c:pt idx="269">
                  <c:v>34970</c:v>
                </c:pt>
                <c:pt idx="270">
                  <c:v>34971</c:v>
                </c:pt>
                <c:pt idx="271">
                  <c:v>34972</c:v>
                </c:pt>
                <c:pt idx="272">
                  <c:v>34973</c:v>
                </c:pt>
                <c:pt idx="273">
                  <c:v>34974</c:v>
                </c:pt>
                <c:pt idx="274">
                  <c:v>34975</c:v>
                </c:pt>
                <c:pt idx="275">
                  <c:v>34976</c:v>
                </c:pt>
                <c:pt idx="276">
                  <c:v>34977</c:v>
                </c:pt>
                <c:pt idx="277">
                  <c:v>34978</c:v>
                </c:pt>
                <c:pt idx="278">
                  <c:v>34979</c:v>
                </c:pt>
                <c:pt idx="279">
                  <c:v>34980</c:v>
                </c:pt>
                <c:pt idx="280">
                  <c:v>34981</c:v>
                </c:pt>
                <c:pt idx="281">
                  <c:v>34982</c:v>
                </c:pt>
                <c:pt idx="282">
                  <c:v>34983</c:v>
                </c:pt>
                <c:pt idx="283">
                  <c:v>34984</c:v>
                </c:pt>
                <c:pt idx="284">
                  <c:v>34985</c:v>
                </c:pt>
                <c:pt idx="285">
                  <c:v>34986</c:v>
                </c:pt>
                <c:pt idx="286">
                  <c:v>34987</c:v>
                </c:pt>
                <c:pt idx="287">
                  <c:v>34988</c:v>
                </c:pt>
                <c:pt idx="288">
                  <c:v>34989</c:v>
                </c:pt>
                <c:pt idx="289">
                  <c:v>34990</c:v>
                </c:pt>
                <c:pt idx="290">
                  <c:v>34991</c:v>
                </c:pt>
                <c:pt idx="291">
                  <c:v>34992</c:v>
                </c:pt>
                <c:pt idx="292">
                  <c:v>34993</c:v>
                </c:pt>
                <c:pt idx="293">
                  <c:v>34994</c:v>
                </c:pt>
                <c:pt idx="294">
                  <c:v>34995</c:v>
                </c:pt>
                <c:pt idx="295">
                  <c:v>34996</c:v>
                </c:pt>
                <c:pt idx="296">
                  <c:v>34997</c:v>
                </c:pt>
                <c:pt idx="297">
                  <c:v>34998</c:v>
                </c:pt>
                <c:pt idx="298">
                  <c:v>34999</c:v>
                </c:pt>
                <c:pt idx="299">
                  <c:v>35000</c:v>
                </c:pt>
                <c:pt idx="300">
                  <c:v>35001</c:v>
                </c:pt>
                <c:pt idx="301">
                  <c:v>35002</c:v>
                </c:pt>
                <c:pt idx="302">
                  <c:v>35003</c:v>
                </c:pt>
                <c:pt idx="303">
                  <c:v>35004</c:v>
                </c:pt>
                <c:pt idx="304">
                  <c:v>35005</c:v>
                </c:pt>
                <c:pt idx="305">
                  <c:v>35006</c:v>
                </c:pt>
                <c:pt idx="306">
                  <c:v>35007</c:v>
                </c:pt>
                <c:pt idx="307">
                  <c:v>35008</c:v>
                </c:pt>
                <c:pt idx="308">
                  <c:v>35009</c:v>
                </c:pt>
                <c:pt idx="309">
                  <c:v>35010</c:v>
                </c:pt>
                <c:pt idx="310">
                  <c:v>35011</c:v>
                </c:pt>
                <c:pt idx="311">
                  <c:v>35012</c:v>
                </c:pt>
                <c:pt idx="312">
                  <c:v>35013</c:v>
                </c:pt>
                <c:pt idx="313">
                  <c:v>35014</c:v>
                </c:pt>
                <c:pt idx="314">
                  <c:v>35015</c:v>
                </c:pt>
                <c:pt idx="315">
                  <c:v>35016</c:v>
                </c:pt>
                <c:pt idx="316">
                  <c:v>35017</c:v>
                </c:pt>
                <c:pt idx="317">
                  <c:v>35018</c:v>
                </c:pt>
                <c:pt idx="318">
                  <c:v>35019</c:v>
                </c:pt>
                <c:pt idx="319">
                  <c:v>35020</c:v>
                </c:pt>
                <c:pt idx="320">
                  <c:v>35021</c:v>
                </c:pt>
                <c:pt idx="321">
                  <c:v>35022</c:v>
                </c:pt>
                <c:pt idx="322">
                  <c:v>35023</c:v>
                </c:pt>
                <c:pt idx="323">
                  <c:v>35024</c:v>
                </c:pt>
                <c:pt idx="324">
                  <c:v>35025</c:v>
                </c:pt>
                <c:pt idx="325">
                  <c:v>35026</c:v>
                </c:pt>
                <c:pt idx="326">
                  <c:v>35027</c:v>
                </c:pt>
                <c:pt idx="327">
                  <c:v>35028</c:v>
                </c:pt>
                <c:pt idx="328">
                  <c:v>35029</c:v>
                </c:pt>
                <c:pt idx="329">
                  <c:v>35030</c:v>
                </c:pt>
                <c:pt idx="330">
                  <c:v>35031</c:v>
                </c:pt>
                <c:pt idx="331">
                  <c:v>35032</c:v>
                </c:pt>
                <c:pt idx="332">
                  <c:v>35033</c:v>
                </c:pt>
                <c:pt idx="333">
                  <c:v>35034</c:v>
                </c:pt>
                <c:pt idx="334">
                  <c:v>35035</c:v>
                </c:pt>
                <c:pt idx="335">
                  <c:v>35036</c:v>
                </c:pt>
                <c:pt idx="336">
                  <c:v>35037</c:v>
                </c:pt>
                <c:pt idx="337">
                  <c:v>35038</c:v>
                </c:pt>
                <c:pt idx="338">
                  <c:v>35039</c:v>
                </c:pt>
                <c:pt idx="339">
                  <c:v>35040</c:v>
                </c:pt>
                <c:pt idx="340">
                  <c:v>35041</c:v>
                </c:pt>
                <c:pt idx="341">
                  <c:v>35042</c:v>
                </c:pt>
                <c:pt idx="342">
                  <c:v>35043</c:v>
                </c:pt>
                <c:pt idx="343">
                  <c:v>35044</c:v>
                </c:pt>
                <c:pt idx="344">
                  <c:v>35045</c:v>
                </c:pt>
                <c:pt idx="345">
                  <c:v>35046</c:v>
                </c:pt>
                <c:pt idx="346">
                  <c:v>35047</c:v>
                </c:pt>
                <c:pt idx="347">
                  <c:v>35048</c:v>
                </c:pt>
                <c:pt idx="348">
                  <c:v>35049</c:v>
                </c:pt>
                <c:pt idx="349">
                  <c:v>35050</c:v>
                </c:pt>
                <c:pt idx="350">
                  <c:v>35051</c:v>
                </c:pt>
                <c:pt idx="351">
                  <c:v>35052</c:v>
                </c:pt>
                <c:pt idx="352">
                  <c:v>35053</c:v>
                </c:pt>
                <c:pt idx="353">
                  <c:v>35054</c:v>
                </c:pt>
                <c:pt idx="354">
                  <c:v>35055</c:v>
                </c:pt>
                <c:pt idx="355">
                  <c:v>35056</c:v>
                </c:pt>
                <c:pt idx="356">
                  <c:v>35057</c:v>
                </c:pt>
                <c:pt idx="357">
                  <c:v>35058</c:v>
                </c:pt>
                <c:pt idx="358">
                  <c:v>35059</c:v>
                </c:pt>
                <c:pt idx="359">
                  <c:v>35060</c:v>
                </c:pt>
                <c:pt idx="360">
                  <c:v>35061</c:v>
                </c:pt>
                <c:pt idx="361">
                  <c:v>35062</c:v>
                </c:pt>
                <c:pt idx="362">
                  <c:v>35063</c:v>
                </c:pt>
                <c:pt idx="363">
                  <c:v>35064</c:v>
                </c:pt>
                <c:pt idx="364">
                  <c:v>35065</c:v>
                </c:pt>
                <c:pt idx="365">
                  <c:v>35066</c:v>
                </c:pt>
                <c:pt idx="366">
                  <c:v>35067</c:v>
                </c:pt>
                <c:pt idx="367">
                  <c:v>35068</c:v>
                </c:pt>
                <c:pt idx="368">
                  <c:v>35069</c:v>
                </c:pt>
                <c:pt idx="369">
                  <c:v>35070</c:v>
                </c:pt>
                <c:pt idx="370">
                  <c:v>35071</c:v>
                </c:pt>
                <c:pt idx="371">
                  <c:v>35072</c:v>
                </c:pt>
                <c:pt idx="372">
                  <c:v>35073</c:v>
                </c:pt>
                <c:pt idx="373">
                  <c:v>35074</c:v>
                </c:pt>
                <c:pt idx="374">
                  <c:v>35075</c:v>
                </c:pt>
                <c:pt idx="375">
                  <c:v>35076</c:v>
                </c:pt>
                <c:pt idx="376">
                  <c:v>35077</c:v>
                </c:pt>
                <c:pt idx="377">
                  <c:v>35078</c:v>
                </c:pt>
                <c:pt idx="378">
                  <c:v>35079</c:v>
                </c:pt>
                <c:pt idx="379">
                  <c:v>35080</c:v>
                </c:pt>
                <c:pt idx="380">
                  <c:v>35081</c:v>
                </c:pt>
                <c:pt idx="381">
                  <c:v>35082</c:v>
                </c:pt>
                <c:pt idx="382">
                  <c:v>35083</c:v>
                </c:pt>
                <c:pt idx="383">
                  <c:v>35084</c:v>
                </c:pt>
                <c:pt idx="384">
                  <c:v>35085</c:v>
                </c:pt>
                <c:pt idx="385">
                  <c:v>35086</c:v>
                </c:pt>
                <c:pt idx="386">
                  <c:v>35087</c:v>
                </c:pt>
                <c:pt idx="387">
                  <c:v>35088</c:v>
                </c:pt>
                <c:pt idx="388">
                  <c:v>35089</c:v>
                </c:pt>
                <c:pt idx="389">
                  <c:v>35090</c:v>
                </c:pt>
                <c:pt idx="390">
                  <c:v>35091</c:v>
                </c:pt>
                <c:pt idx="391">
                  <c:v>35092</c:v>
                </c:pt>
                <c:pt idx="392">
                  <c:v>35093</c:v>
                </c:pt>
                <c:pt idx="393">
                  <c:v>35094</c:v>
                </c:pt>
                <c:pt idx="394">
                  <c:v>35095</c:v>
                </c:pt>
                <c:pt idx="395">
                  <c:v>35096</c:v>
                </c:pt>
                <c:pt idx="396">
                  <c:v>35097</c:v>
                </c:pt>
                <c:pt idx="397">
                  <c:v>35098</c:v>
                </c:pt>
                <c:pt idx="398">
                  <c:v>35099</c:v>
                </c:pt>
                <c:pt idx="399">
                  <c:v>35100</c:v>
                </c:pt>
                <c:pt idx="400">
                  <c:v>35101</c:v>
                </c:pt>
                <c:pt idx="401">
                  <c:v>35102</c:v>
                </c:pt>
                <c:pt idx="402">
                  <c:v>35103</c:v>
                </c:pt>
                <c:pt idx="403">
                  <c:v>35104</c:v>
                </c:pt>
                <c:pt idx="404">
                  <c:v>35105</c:v>
                </c:pt>
                <c:pt idx="405">
                  <c:v>35106</c:v>
                </c:pt>
                <c:pt idx="406">
                  <c:v>35107</c:v>
                </c:pt>
                <c:pt idx="407">
                  <c:v>35108</c:v>
                </c:pt>
                <c:pt idx="408">
                  <c:v>35109</c:v>
                </c:pt>
                <c:pt idx="409">
                  <c:v>35110</c:v>
                </c:pt>
                <c:pt idx="410">
                  <c:v>35111</c:v>
                </c:pt>
                <c:pt idx="411">
                  <c:v>35112</c:v>
                </c:pt>
                <c:pt idx="412">
                  <c:v>35113</c:v>
                </c:pt>
                <c:pt idx="413">
                  <c:v>35114</c:v>
                </c:pt>
                <c:pt idx="414">
                  <c:v>35115</c:v>
                </c:pt>
                <c:pt idx="415">
                  <c:v>35116</c:v>
                </c:pt>
                <c:pt idx="416">
                  <c:v>35117</c:v>
                </c:pt>
                <c:pt idx="417">
                  <c:v>35118</c:v>
                </c:pt>
                <c:pt idx="418">
                  <c:v>35119</c:v>
                </c:pt>
                <c:pt idx="419">
                  <c:v>35120</c:v>
                </c:pt>
                <c:pt idx="420">
                  <c:v>35121</c:v>
                </c:pt>
                <c:pt idx="421">
                  <c:v>35122</c:v>
                </c:pt>
                <c:pt idx="422">
                  <c:v>35123</c:v>
                </c:pt>
                <c:pt idx="423">
                  <c:v>35124</c:v>
                </c:pt>
                <c:pt idx="424">
                  <c:v>35125</c:v>
                </c:pt>
                <c:pt idx="425">
                  <c:v>35126</c:v>
                </c:pt>
                <c:pt idx="426">
                  <c:v>35127</c:v>
                </c:pt>
                <c:pt idx="427">
                  <c:v>35128</c:v>
                </c:pt>
                <c:pt idx="428">
                  <c:v>35129</c:v>
                </c:pt>
                <c:pt idx="429">
                  <c:v>35130</c:v>
                </c:pt>
                <c:pt idx="430">
                  <c:v>35131</c:v>
                </c:pt>
                <c:pt idx="431">
                  <c:v>35132</c:v>
                </c:pt>
                <c:pt idx="432">
                  <c:v>35133</c:v>
                </c:pt>
                <c:pt idx="433">
                  <c:v>35134</c:v>
                </c:pt>
                <c:pt idx="434">
                  <c:v>35135</c:v>
                </c:pt>
                <c:pt idx="435">
                  <c:v>35136</c:v>
                </c:pt>
                <c:pt idx="436">
                  <c:v>35137</c:v>
                </c:pt>
                <c:pt idx="437">
                  <c:v>35138</c:v>
                </c:pt>
                <c:pt idx="438">
                  <c:v>35139</c:v>
                </c:pt>
                <c:pt idx="439">
                  <c:v>35140</c:v>
                </c:pt>
                <c:pt idx="440">
                  <c:v>35141</c:v>
                </c:pt>
                <c:pt idx="441">
                  <c:v>35142</c:v>
                </c:pt>
                <c:pt idx="442">
                  <c:v>35143</c:v>
                </c:pt>
                <c:pt idx="443">
                  <c:v>35144</c:v>
                </c:pt>
                <c:pt idx="444">
                  <c:v>35145</c:v>
                </c:pt>
                <c:pt idx="445">
                  <c:v>35146</c:v>
                </c:pt>
                <c:pt idx="446">
                  <c:v>35147</c:v>
                </c:pt>
                <c:pt idx="447">
                  <c:v>35148</c:v>
                </c:pt>
                <c:pt idx="448">
                  <c:v>35149</c:v>
                </c:pt>
                <c:pt idx="449">
                  <c:v>35150</c:v>
                </c:pt>
                <c:pt idx="450">
                  <c:v>35151</c:v>
                </c:pt>
                <c:pt idx="451">
                  <c:v>35152</c:v>
                </c:pt>
                <c:pt idx="452">
                  <c:v>35153</c:v>
                </c:pt>
                <c:pt idx="453">
                  <c:v>35154</c:v>
                </c:pt>
                <c:pt idx="454">
                  <c:v>35155</c:v>
                </c:pt>
                <c:pt idx="455">
                  <c:v>35156</c:v>
                </c:pt>
                <c:pt idx="456">
                  <c:v>35157</c:v>
                </c:pt>
                <c:pt idx="457">
                  <c:v>35158</c:v>
                </c:pt>
                <c:pt idx="458">
                  <c:v>35159</c:v>
                </c:pt>
                <c:pt idx="459">
                  <c:v>35160</c:v>
                </c:pt>
                <c:pt idx="460">
                  <c:v>35161</c:v>
                </c:pt>
                <c:pt idx="461">
                  <c:v>35162</c:v>
                </c:pt>
                <c:pt idx="462">
                  <c:v>35163</c:v>
                </c:pt>
                <c:pt idx="463">
                  <c:v>35164</c:v>
                </c:pt>
                <c:pt idx="464">
                  <c:v>35165</c:v>
                </c:pt>
                <c:pt idx="465">
                  <c:v>35166</c:v>
                </c:pt>
                <c:pt idx="466">
                  <c:v>35167</c:v>
                </c:pt>
                <c:pt idx="467">
                  <c:v>35168</c:v>
                </c:pt>
                <c:pt idx="468">
                  <c:v>35169</c:v>
                </c:pt>
                <c:pt idx="469">
                  <c:v>35170</c:v>
                </c:pt>
                <c:pt idx="470">
                  <c:v>35171</c:v>
                </c:pt>
                <c:pt idx="471">
                  <c:v>35172</c:v>
                </c:pt>
                <c:pt idx="472">
                  <c:v>35173</c:v>
                </c:pt>
                <c:pt idx="473">
                  <c:v>35174</c:v>
                </c:pt>
                <c:pt idx="474">
                  <c:v>35175</c:v>
                </c:pt>
                <c:pt idx="475">
                  <c:v>35176</c:v>
                </c:pt>
                <c:pt idx="476">
                  <c:v>35177</c:v>
                </c:pt>
                <c:pt idx="477">
                  <c:v>35178</c:v>
                </c:pt>
                <c:pt idx="478">
                  <c:v>35179</c:v>
                </c:pt>
                <c:pt idx="479">
                  <c:v>35180</c:v>
                </c:pt>
                <c:pt idx="480">
                  <c:v>35181</c:v>
                </c:pt>
                <c:pt idx="481">
                  <c:v>35182</c:v>
                </c:pt>
                <c:pt idx="482">
                  <c:v>35183</c:v>
                </c:pt>
                <c:pt idx="483">
                  <c:v>35184</c:v>
                </c:pt>
                <c:pt idx="484">
                  <c:v>35185</c:v>
                </c:pt>
                <c:pt idx="485">
                  <c:v>35186</c:v>
                </c:pt>
                <c:pt idx="486">
                  <c:v>35187</c:v>
                </c:pt>
                <c:pt idx="487">
                  <c:v>35188</c:v>
                </c:pt>
                <c:pt idx="488">
                  <c:v>35189</c:v>
                </c:pt>
                <c:pt idx="489">
                  <c:v>35190</c:v>
                </c:pt>
                <c:pt idx="490">
                  <c:v>35191</c:v>
                </c:pt>
                <c:pt idx="491">
                  <c:v>35192</c:v>
                </c:pt>
                <c:pt idx="492">
                  <c:v>35193</c:v>
                </c:pt>
                <c:pt idx="493">
                  <c:v>35194</c:v>
                </c:pt>
                <c:pt idx="494">
                  <c:v>35195</c:v>
                </c:pt>
                <c:pt idx="495">
                  <c:v>35196</c:v>
                </c:pt>
                <c:pt idx="496">
                  <c:v>35197</c:v>
                </c:pt>
                <c:pt idx="497">
                  <c:v>35198</c:v>
                </c:pt>
                <c:pt idx="498">
                  <c:v>35199</c:v>
                </c:pt>
                <c:pt idx="499">
                  <c:v>35200</c:v>
                </c:pt>
                <c:pt idx="500">
                  <c:v>35201</c:v>
                </c:pt>
                <c:pt idx="501">
                  <c:v>35202</c:v>
                </c:pt>
                <c:pt idx="502">
                  <c:v>35203</c:v>
                </c:pt>
                <c:pt idx="503">
                  <c:v>35204</c:v>
                </c:pt>
                <c:pt idx="504">
                  <c:v>35205</c:v>
                </c:pt>
                <c:pt idx="505">
                  <c:v>35206</c:v>
                </c:pt>
                <c:pt idx="506">
                  <c:v>35207</c:v>
                </c:pt>
                <c:pt idx="507">
                  <c:v>35208</c:v>
                </c:pt>
                <c:pt idx="508">
                  <c:v>35209</c:v>
                </c:pt>
                <c:pt idx="509">
                  <c:v>35210</c:v>
                </c:pt>
                <c:pt idx="510">
                  <c:v>35211</c:v>
                </c:pt>
                <c:pt idx="511">
                  <c:v>35212</c:v>
                </c:pt>
                <c:pt idx="512">
                  <c:v>35213</c:v>
                </c:pt>
                <c:pt idx="513">
                  <c:v>35214</c:v>
                </c:pt>
                <c:pt idx="514">
                  <c:v>35215</c:v>
                </c:pt>
                <c:pt idx="515">
                  <c:v>35216</c:v>
                </c:pt>
                <c:pt idx="516">
                  <c:v>35217</c:v>
                </c:pt>
                <c:pt idx="517">
                  <c:v>35218</c:v>
                </c:pt>
                <c:pt idx="518">
                  <c:v>35219</c:v>
                </c:pt>
                <c:pt idx="519">
                  <c:v>35220</c:v>
                </c:pt>
                <c:pt idx="520">
                  <c:v>35221</c:v>
                </c:pt>
                <c:pt idx="521">
                  <c:v>35222</c:v>
                </c:pt>
                <c:pt idx="522">
                  <c:v>35223</c:v>
                </c:pt>
                <c:pt idx="523">
                  <c:v>35224</c:v>
                </c:pt>
                <c:pt idx="524">
                  <c:v>35225</c:v>
                </c:pt>
                <c:pt idx="525">
                  <c:v>35226</c:v>
                </c:pt>
                <c:pt idx="526">
                  <c:v>35227</c:v>
                </c:pt>
                <c:pt idx="527">
                  <c:v>35228</c:v>
                </c:pt>
                <c:pt idx="528">
                  <c:v>35229</c:v>
                </c:pt>
                <c:pt idx="529">
                  <c:v>35230</c:v>
                </c:pt>
                <c:pt idx="530">
                  <c:v>35231</c:v>
                </c:pt>
                <c:pt idx="531">
                  <c:v>35232</c:v>
                </c:pt>
                <c:pt idx="532">
                  <c:v>35233</c:v>
                </c:pt>
                <c:pt idx="533">
                  <c:v>35234</c:v>
                </c:pt>
                <c:pt idx="534">
                  <c:v>35235</c:v>
                </c:pt>
                <c:pt idx="535">
                  <c:v>35236</c:v>
                </c:pt>
                <c:pt idx="536">
                  <c:v>35237</c:v>
                </c:pt>
                <c:pt idx="537">
                  <c:v>35238</c:v>
                </c:pt>
                <c:pt idx="538">
                  <c:v>35239</c:v>
                </c:pt>
                <c:pt idx="539">
                  <c:v>35240</c:v>
                </c:pt>
                <c:pt idx="540">
                  <c:v>35241</c:v>
                </c:pt>
                <c:pt idx="541">
                  <c:v>35242</c:v>
                </c:pt>
                <c:pt idx="542">
                  <c:v>35243</c:v>
                </c:pt>
                <c:pt idx="543">
                  <c:v>35244</c:v>
                </c:pt>
                <c:pt idx="544">
                  <c:v>35245</c:v>
                </c:pt>
                <c:pt idx="545">
                  <c:v>35246</c:v>
                </c:pt>
                <c:pt idx="546">
                  <c:v>35247</c:v>
                </c:pt>
                <c:pt idx="547">
                  <c:v>35248</c:v>
                </c:pt>
                <c:pt idx="548">
                  <c:v>35249</c:v>
                </c:pt>
                <c:pt idx="549">
                  <c:v>35250</c:v>
                </c:pt>
                <c:pt idx="550">
                  <c:v>35251</c:v>
                </c:pt>
                <c:pt idx="551">
                  <c:v>35252</c:v>
                </c:pt>
                <c:pt idx="552">
                  <c:v>35253</c:v>
                </c:pt>
                <c:pt idx="553">
                  <c:v>35254</c:v>
                </c:pt>
                <c:pt idx="554">
                  <c:v>35255</c:v>
                </c:pt>
                <c:pt idx="555">
                  <c:v>35256</c:v>
                </c:pt>
                <c:pt idx="556">
                  <c:v>35257</c:v>
                </c:pt>
                <c:pt idx="557">
                  <c:v>35258</c:v>
                </c:pt>
                <c:pt idx="558">
                  <c:v>35259</c:v>
                </c:pt>
                <c:pt idx="559">
                  <c:v>35260</c:v>
                </c:pt>
                <c:pt idx="560">
                  <c:v>35261</c:v>
                </c:pt>
                <c:pt idx="561">
                  <c:v>35262</c:v>
                </c:pt>
                <c:pt idx="562">
                  <c:v>35263</c:v>
                </c:pt>
                <c:pt idx="563">
                  <c:v>35264</c:v>
                </c:pt>
                <c:pt idx="564">
                  <c:v>35265</c:v>
                </c:pt>
                <c:pt idx="565">
                  <c:v>35266</c:v>
                </c:pt>
                <c:pt idx="566">
                  <c:v>35267</c:v>
                </c:pt>
                <c:pt idx="567">
                  <c:v>35268</c:v>
                </c:pt>
                <c:pt idx="568">
                  <c:v>35269</c:v>
                </c:pt>
                <c:pt idx="569">
                  <c:v>35270</c:v>
                </c:pt>
                <c:pt idx="570">
                  <c:v>35271</c:v>
                </c:pt>
                <c:pt idx="571">
                  <c:v>35272</c:v>
                </c:pt>
                <c:pt idx="572">
                  <c:v>35273</c:v>
                </c:pt>
                <c:pt idx="573">
                  <c:v>35274</c:v>
                </c:pt>
                <c:pt idx="574">
                  <c:v>35275</c:v>
                </c:pt>
                <c:pt idx="575">
                  <c:v>35276</c:v>
                </c:pt>
                <c:pt idx="576">
                  <c:v>35277</c:v>
                </c:pt>
                <c:pt idx="577">
                  <c:v>35278</c:v>
                </c:pt>
                <c:pt idx="578">
                  <c:v>35279</c:v>
                </c:pt>
                <c:pt idx="579">
                  <c:v>35280</c:v>
                </c:pt>
                <c:pt idx="580">
                  <c:v>35281</c:v>
                </c:pt>
                <c:pt idx="581">
                  <c:v>35282</c:v>
                </c:pt>
                <c:pt idx="582">
                  <c:v>35283</c:v>
                </c:pt>
                <c:pt idx="583">
                  <c:v>35284</c:v>
                </c:pt>
                <c:pt idx="584">
                  <c:v>35285</c:v>
                </c:pt>
                <c:pt idx="585">
                  <c:v>35286</c:v>
                </c:pt>
                <c:pt idx="586">
                  <c:v>35287</c:v>
                </c:pt>
                <c:pt idx="587">
                  <c:v>35288</c:v>
                </c:pt>
                <c:pt idx="588">
                  <c:v>35289</c:v>
                </c:pt>
                <c:pt idx="589">
                  <c:v>35290</c:v>
                </c:pt>
                <c:pt idx="590">
                  <c:v>35291</c:v>
                </c:pt>
                <c:pt idx="591">
                  <c:v>35292</c:v>
                </c:pt>
                <c:pt idx="592">
                  <c:v>35293</c:v>
                </c:pt>
                <c:pt idx="593">
                  <c:v>35294</c:v>
                </c:pt>
                <c:pt idx="594">
                  <c:v>35295</c:v>
                </c:pt>
                <c:pt idx="595">
                  <c:v>35296</c:v>
                </c:pt>
                <c:pt idx="596">
                  <c:v>35297</c:v>
                </c:pt>
                <c:pt idx="597">
                  <c:v>35298</c:v>
                </c:pt>
                <c:pt idx="598">
                  <c:v>35299</c:v>
                </c:pt>
                <c:pt idx="599">
                  <c:v>35300</c:v>
                </c:pt>
                <c:pt idx="600">
                  <c:v>35301</c:v>
                </c:pt>
                <c:pt idx="601">
                  <c:v>35302</c:v>
                </c:pt>
                <c:pt idx="602">
                  <c:v>35303</c:v>
                </c:pt>
                <c:pt idx="603">
                  <c:v>35304</c:v>
                </c:pt>
                <c:pt idx="604">
                  <c:v>35305</c:v>
                </c:pt>
                <c:pt idx="605">
                  <c:v>35306</c:v>
                </c:pt>
                <c:pt idx="606">
                  <c:v>35307</c:v>
                </c:pt>
                <c:pt idx="607">
                  <c:v>35308</c:v>
                </c:pt>
                <c:pt idx="608">
                  <c:v>35309</c:v>
                </c:pt>
                <c:pt idx="609">
                  <c:v>35310</c:v>
                </c:pt>
                <c:pt idx="610">
                  <c:v>35311</c:v>
                </c:pt>
                <c:pt idx="611">
                  <c:v>35312</c:v>
                </c:pt>
                <c:pt idx="612">
                  <c:v>35313</c:v>
                </c:pt>
                <c:pt idx="613">
                  <c:v>35314</c:v>
                </c:pt>
                <c:pt idx="614">
                  <c:v>35315</c:v>
                </c:pt>
                <c:pt idx="615">
                  <c:v>35316</c:v>
                </c:pt>
                <c:pt idx="616">
                  <c:v>35317</c:v>
                </c:pt>
                <c:pt idx="617">
                  <c:v>35318</c:v>
                </c:pt>
                <c:pt idx="618">
                  <c:v>35319</c:v>
                </c:pt>
                <c:pt idx="619">
                  <c:v>35320</c:v>
                </c:pt>
                <c:pt idx="620">
                  <c:v>35321</c:v>
                </c:pt>
                <c:pt idx="621">
                  <c:v>35322</c:v>
                </c:pt>
                <c:pt idx="622">
                  <c:v>35323</c:v>
                </c:pt>
                <c:pt idx="623">
                  <c:v>35324</c:v>
                </c:pt>
                <c:pt idx="624">
                  <c:v>35325</c:v>
                </c:pt>
                <c:pt idx="625">
                  <c:v>35326</c:v>
                </c:pt>
                <c:pt idx="626">
                  <c:v>35327</c:v>
                </c:pt>
                <c:pt idx="627">
                  <c:v>35328</c:v>
                </c:pt>
                <c:pt idx="628">
                  <c:v>35329</c:v>
                </c:pt>
                <c:pt idx="629">
                  <c:v>35330</c:v>
                </c:pt>
                <c:pt idx="630">
                  <c:v>35331</c:v>
                </c:pt>
                <c:pt idx="631">
                  <c:v>35332</c:v>
                </c:pt>
                <c:pt idx="632">
                  <c:v>35333</c:v>
                </c:pt>
                <c:pt idx="633">
                  <c:v>35334</c:v>
                </c:pt>
                <c:pt idx="634">
                  <c:v>35335</c:v>
                </c:pt>
                <c:pt idx="635">
                  <c:v>35336</c:v>
                </c:pt>
                <c:pt idx="636">
                  <c:v>35337</c:v>
                </c:pt>
                <c:pt idx="637">
                  <c:v>35338</c:v>
                </c:pt>
                <c:pt idx="638">
                  <c:v>35339</c:v>
                </c:pt>
                <c:pt idx="639">
                  <c:v>35340</c:v>
                </c:pt>
                <c:pt idx="640">
                  <c:v>35341</c:v>
                </c:pt>
                <c:pt idx="641">
                  <c:v>35342</c:v>
                </c:pt>
                <c:pt idx="642">
                  <c:v>35343</c:v>
                </c:pt>
                <c:pt idx="643">
                  <c:v>35344</c:v>
                </c:pt>
                <c:pt idx="644">
                  <c:v>35345</c:v>
                </c:pt>
                <c:pt idx="645">
                  <c:v>35346</c:v>
                </c:pt>
                <c:pt idx="646">
                  <c:v>35347</c:v>
                </c:pt>
                <c:pt idx="647">
                  <c:v>35348</c:v>
                </c:pt>
                <c:pt idx="648">
                  <c:v>35349</c:v>
                </c:pt>
                <c:pt idx="649">
                  <c:v>35350</c:v>
                </c:pt>
                <c:pt idx="650">
                  <c:v>35351</c:v>
                </c:pt>
                <c:pt idx="651">
                  <c:v>35352</c:v>
                </c:pt>
                <c:pt idx="652">
                  <c:v>35353</c:v>
                </c:pt>
                <c:pt idx="653">
                  <c:v>35354</c:v>
                </c:pt>
                <c:pt idx="654">
                  <c:v>35355</c:v>
                </c:pt>
                <c:pt idx="655">
                  <c:v>35356</c:v>
                </c:pt>
                <c:pt idx="656">
                  <c:v>35357</c:v>
                </c:pt>
                <c:pt idx="657">
                  <c:v>35358</c:v>
                </c:pt>
                <c:pt idx="658">
                  <c:v>35359</c:v>
                </c:pt>
                <c:pt idx="659">
                  <c:v>35360</c:v>
                </c:pt>
                <c:pt idx="660">
                  <c:v>35361</c:v>
                </c:pt>
                <c:pt idx="661">
                  <c:v>35362</c:v>
                </c:pt>
                <c:pt idx="662">
                  <c:v>35363</c:v>
                </c:pt>
                <c:pt idx="663">
                  <c:v>35364</c:v>
                </c:pt>
                <c:pt idx="664">
                  <c:v>35365</c:v>
                </c:pt>
                <c:pt idx="665">
                  <c:v>35366</c:v>
                </c:pt>
                <c:pt idx="666">
                  <c:v>35367</c:v>
                </c:pt>
                <c:pt idx="667">
                  <c:v>35368</c:v>
                </c:pt>
                <c:pt idx="668">
                  <c:v>35369</c:v>
                </c:pt>
                <c:pt idx="669">
                  <c:v>35370</c:v>
                </c:pt>
                <c:pt idx="670">
                  <c:v>35371</c:v>
                </c:pt>
                <c:pt idx="671">
                  <c:v>35372</c:v>
                </c:pt>
                <c:pt idx="672">
                  <c:v>35373</c:v>
                </c:pt>
                <c:pt idx="673">
                  <c:v>35374</c:v>
                </c:pt>
                <c:pt idx="674">
                  <c:v>35375</c:v>
                </c:pt>
                <c:pt idx="675">
                  <c:v>35376</c:v>
                </c:pt>
                <c:pt idx="676">
                  <c:v>35377</c:v>
                </c:pt>
                <c:pt idx="677">
                  <c:v>35378</c:v>
                </c:pt>
                <c:pt idx="678">
                  <c:v>35379</c:v>
                </c:pt>
                <c:pt idx="679">
                  <c:v>35380</c:v>
                </c:pt>
                <c:pt idx="680">
                  <c:v>35381</c:v>
                </c:pt>
                <c:pt idx="681">
                  <c:v>35382</c:v>
                </c:pt>
                <c:pt idx="682">
                  <c:v>35383</c:v>
                </c:pt>
                <c:pt idx="683">
                  <c:v>35384</c:v>
                </c:pt>
                <c:pt idx="684">
                  <c:v>35385</c:v>
                </c:pt>
                <c:pt idx="685">
                  <c:v>35386</c:v>
                </c:pt>
                <c:pt idx="686">
                  <c:v>35387</c:v>
                </c:pt>
                <c:pt idx="687">
                  <c:v>35388</c:v>
                </c:pt>
                <c:pt idx="688">
                  <c:v>35389</c:v>
                </c:pt>
                <c:pt idx="689">
                  <c:v>35390</c:v>
                </c:pt>
                <c:pt idx="690">
                  <c:v>35391</c:v>
                </c:pt>
                <c:pt idx="691">
                  <c:v>35392</c:v>
                </c:pt>
                <c:pt idx="692">
                  <c:v>35393</c:v>
                </c:pt>
                <c:pt idx="693">
                  <c:v>35394</c:v>
                </c:pt>
                <c:pt idx="694">
                  <c:v>35395</c:v>
                </c:pt>
                <c:pt idx="695">
                  <c:v>35396</c:v>
                </c:pt>
                <c:pt idx="696">
                  <c:v>35397</c:v>
                </c:pt>
                <c:pt idx="697">
                  <c:v>35398</c:v>
                </c:pt>
                <c:pt idx="698">
                  <c:v>35399</c:v>
                </c:pt>
                <c:pt idx="699">
                  <c:v>35400</c:v>
                </c:pt>
                <c:pt idx="700">
                  <c:v>35401</c:v>
                </c:pt>
                <c:pt idx="701">
                  <c:v>35402</c:v>
                </c:pt>
                <c:pt idx="702">
                  <c:v>35403</c:v>
                </c:pt>
                <c:pt idx="703">
                  <c:v>35404</c:v>
                </c:pt>
                <c:pt idx="704">
                  <c:v>35405</c:v>
                </c:pt>
                <c:pt idx="705">
                  <c:v>35406</c:v>
                </c:pt>
                <c:pt idx="706">
                  <c:v>35407</c:v>
                </c:pt>
                <c:pt idx="707">
                  <c:v>35408</c:v>
                </c:pt>
                <c:pt idx="708">
                  <c:v>35409</c:v>
                </c:pt>
                <c:pt idx="709">
                  <c:v>35410</c:v>
                </c:pt>
                <c:pt idx="710">
                  <c:v>35411</c:v>
                </c:pt>
                <c:pt idx="711">
                  <c:v>35412</c:v>
                </c:pt>
                <c:pt idx="712">
                  <c:v>35413</c:v>
                </c:pt>
                <c:pt idx="713">
                  <c:v>35414</c:v>
                </c:pt>
                <c:pt idx="714">
                  <c:v>35415</c:v>
                </c:pt>
                <c:pt idx="715">
                  <c:v>35416</c:v>
                </c:pt>
                <c:pt idx="716">
                  <c:v>35417</c:v>
                </c:pt>
                <c:pt idx="717">
                  <c:v>35418</c:v>
                </c:pt>
                <c:pt idx="718">
                  <c:v>35419</c:v>
                </c:pt>
                <c:pt idx="719">
                  <c:v>35420</c:v>
                </c:pt>
                <c:pt idx="720">
                  <c:v>35421</c:v>
                </c:pt>
                <c:pt idx="721">
                  <c:v>35422</c:v>
                </c:pt>
                <c:pt idx="722">
                  <c:v>35423</c:v>
                </c:pt>
                <c:pt idx="723">
                  <c:v>35424</c:v>
                </c:pt>
                <c:pt idx="724">
                  <c:v>35425</c:v>
                </c:pt>
                <c:pt idx="725">
                  <c:v>35426</c:v>
                </c:pt>
                <c:pt idx="726">
                  <c:v>35427</c:v>
                </c:pt>
                <c:pt idx="727">
                  <c:v>35428</c:v>
                </c:pt>
                <c:pt idx="728">
                  <c:v>35429</c:v>
                </c:pt>
                <c:pt idx="729">
                  <c:v>35430</c:v>
                </c:pt>
                <c:pt idx="730">
                  <c:v>35431</c:v>
                </c:pt>
                <c:pt idx="731">
                  <c:v>35432</c:v>
                </c:pt>
                <c:pt idx="732">
                  <c:v>35433</c:v>
                </c:pt>
                <c:pt idx="733">
                  <c:v>35434</c:v>
                </c:pt>
                <c:pt idx="734">
                  <c:v>35435</c:v>
                </c:pt>
                <c:pt idx="735">
                  <c:v>35436</c:v>
                </c:pt>
                <c:pt idx="736">
                  <c:v>35437</c:v>
                </c:pt>
                <c:pt idx="737">
                  <c:v>35438</c:v>
                </c:pt>
                <c:pt idx="738">
                  <c:v>35439</c:v>
                </c:pt>
                <c:pt idx="739">
                  <c:v>35440</c:v>
                </c:pt>
                <c:pt idx="740">
                  <c:v>35441</c:v>
                </c:pt>
                <c:pt idx="741">
                  <c:v>35442</c:v>
                </c:pt>
                <c:pt idx="742">
                  <c:v>35443</c:v>
                </c:pt>
                <c:pt idx="743">
                  <c:v>35444</c:v>
                </c:pt>
                <c:pt idx="744">
                  <c:v>35445</c:v>
                </c:pt>
                <c:pt idx="745">
                  <c:v>35446</c:v>
                </c:pt>
                <c:pt idx="746">
                  <c:v>35447</c:v>
                </c:pt>
                <c:pt idx="747">
                  <c:v>35448</c:v>
                </c:pt>
                <c:pt idx="748">
                  <c:v>35449</c:v>
                </c:pt>
                <c:pt idx="749">
                  <c:v>35450</c:v>
                </c:pt>
                <c:pt idx="750">
                  <c:v>35451</c:v>
                </c:pt>
                <c:pt idx="751">
                  <c:v>35452</c:v>
                </c:pt>
                <c:pt idx="752">
                  <c:v>35453</c:v>
                </c:pt>
                <c:pt idx="753">
                  <c:v>35454</c:v>
                </c:pt>
                <c:pt idx="754">
                  <c:v>35455</c:v>
                </c:pt>
                <c:pt idx="755">
                  <c:v>35456</c:v>
                </c:pt>
                <c:pt idx="756">
                  <c:v>35457</c:v>
                </c:pt>
                <c:pt idx="757">
                  <c:v>35458</c:v>
                </c:pt>
                <c:pt idx="758">
                  <c:v>35459</c:v>
                </c:pt>
                <c:pt idx="759">
                  <c:v>35460</c:v>
                </c:pt>
                <c:pt idx="760">
                  <c:v>35461</c:v>
                </c:pt>
                <c:pt idx="761">
                  <c:v>35462</c:v>
                </c:pt>
                <c:pt idx="762">
                  <c:v>35463</c:v>
                </c:pt>
                <c:pt idx="763">
                  <c:v>35464</c:v>
                </c:pt>
                <c:pt idx="764">
                  <c:v>35465</c:v>
                </c:pt>
                <c:pt idx="765">
                  <c:v>35466</c:v>
                </c:pt>
                <c:pt idx="766">
                  <c:v>35467</c:v>
                </c:pt>
                <c:pt idx="767">
                  <c:v>35468</c:v>
                </c:pt>
                <c:pt idx="768">
                  <c:v>35469</c:v>
                </c:pt>
                <c:pt idx="769">
                  <c:v>35470</c:v>
                </c:pt>
                <c:pt idx="770">
                  <c:v>35471</c:v>
                </c:pt>
                <c:pt idx="771">
                  <c:v>35472</c:v>
                </c:pt>
                <c:pt idx="772">
                  <c:v>35473</c:v>
                </c:pt>
                <c:pt idx="773">
                  <c:v>35474</c:v>
                </c:pt>
                <c:pt idx="774">
                  <c:v>35475</c:v>
                </c:pt>
                <c:pt idx="775">
                  <c:v>35476</c:v>
                </c:pt>
                <c:pt idx="776">
                  <c:v>35477</c:v>
                </c:pt>
                <c:pt idx="777">
                  <c:v>35478</c:v>
                </c:pt>
                <c:pt idx="778">
                  <c:v>35479</c:v>
                </c:pt>
                <c:pt idx="779">
                  <c:v>35480</c:v>
                </c:pt>
                <c:pt idx="780">
                  <c:v>35481</c:v>
                </c:pt>
                <c:pt idx="781">
                  <c:v>35482</c:v>
                </c:pt>
                <c:pt idx="782">
                  <c:v>35483</c:v>
                </c:pt>
                <c:pt idx="783">
                  <c:v>35484</c:v>
                </c:pt>
                <c:pt idx="784">
                  <c:v>35485</c:v>
                </c:pt>
                <c:pt idx="785">
                  <c:v>35486</c:v>
                </c:pt>
                <c:pt idx="786">
                  <c:v>35487</c:v>
                </c:pt>
                <c:pt idx="787">
                  <c:v>35488</c:v>
                </c:pt>
                <c:pt idx="788">
                  <c:v>35489</c:v>
                </c:pt>
                <c:pt idx="789">
                  <c:v>35490</c:v>
                </c:pt>
                <c:pt idx="790">
                  <c:v>35491</c:v>
                </c:pt>
                <c:pt idx="791">
                  <c:v>35492</c:v>
                </c:pt>
                <c:pt idx="792">
                  <c:v>35493</c:v>
                </c:pt>
                <c:pt idx="793">
                  <c:v>35494</c:v>
                </c:pt>
                <c:pt idx="794">
                  <c:v>35495</c:v>
                </c:pt>
                <c:pt idx="795">
                  <c:v>35496</c:v>
                </c:pt>
                <c:pt idx="796">
                  <c:v>35497</c:v>
                </c:pt>
                <c:pt idx="797">
                  <c:v>35498</c:v>
                </c:pt>
                <c:pt idx="798">
                  <c:v>35499</c:v>
                </c:pt>
                <c:pt idx="799">
                  <c:v>35500</c:v>
                </c:pt>
                <c:pt idx="800">
                  <c:v>35501</c:v>
                </c:pt>
                <c:pt idx="801">
                  <c:v>35502</c:v>
                </c:pt>
                <c:pt idx="802">
                  <c:v>35503</c:v>
                </c:pt>
                <c:pt idx="803">
                  <c:v>35504</c:v>
                </c:pt>
                <c:pt idx="804">
                  <c:v>35505</c:v>
                </c:pt>
                <c:pt idx="805">
                  <c:v>35506</c:v>
                </c:pt>
                <c:pt idx="806">
                  <c:v>35507</c:v>
                </c:pt>
                <c:pt idx="807">
                  <c:v>35508</c:v>
                </c:pt>
                <c:pt idx="808">
                  <c:v>35509</c:v>
                </c:pt>
                <c:pt idx="809">
                  <c:v>35510</c:v>
                </c:pt>
                <c:pt idx="810">
                  <c:v>35511</c:v>
                </c:pt>
                <c:pt idx="811">
                  <c:v>35512</c:v>
                </c:pt>
                <c:pt idx="812">
                  <c:v>35513</c:v>
                </c:pt>
                <c:pt idx="813">
                  <c:v>35514</c:v>
                </c:pt>
                <c:pt idx="814">
                  <c:v>35515</c:v>
                </c:pt>
                <c:pt idx="815">
                  <c:v>35516</c:v>
                </c:pt>
                <c:pt idx="816">
                  <c:v>35517</c:v>
                </c:pt>
                <c:pt idx="817">
                  <c:v>35518</c:v>
                </c:pt>
                <c:pt idx="818">
                  <c:v>35519</c:v>
                </c:pt>
                <c:pt idx="819">
                  <c:v>35520</c:v>
                </c:pt>
                <c:pt idx="820">
                  <c:v>35521</c:v>
                </c:pt>
                <c:pt idx="821">
                  <c:v>35522</c:v>
                </c:pt>
                <c:pt idx="822">
                  <c:v>35523</c:v>
                </c:pt>
                <c:pt idx="823">
                  <c:v>35524</c:v>
                </c:pt>
                <c:pt idx="824">
                  <c:v>35525</c:v>
                </c:pt>
                <c:pt idx="825">
                  <c:v>35526</c:v>
                </c:pt>
                <c:pt idx="826">
                  <c:v>35527</c:v>
                </c:pt>
                <c:pt idx="827">
                  <c:v>35528</c:v>
                </c:pt>
                <c:pt idx="828">
                  <c:v>35529</c:v>
                </c:pt>
                <c:pt idx="829">
                  <c:v>35530</c:v>
                </c:pt>
                <c:pt idx="830">
                  <c:v>35531</c:v>
                </c:pt>
                <c:pt idx="831">
                  <c:v>35532</c:v>
                </c:pt>
                <c:pt idx="832">
                  <c:v>35533</c:v>
                </c:pt>
                <c:pt idx="833">
                  <c:v>35534</c:v>
                </c:pt>
                <c:pt idx="834">
                  <c:v>35535</c:v>
                </c:pt>
                <c:pt idx="835">
                  <c:v>35536</c:v>
                </c:pt>
                <c:pt idx="836">
                  <c:v>35537</c:v>
                </c:pt>
                <c:pt idx="837">
                  <c:v>35538</c:v>
                </c:pt>
                <c:pt idx="838">
                  <c:v>35539</c:v>
                </c:pt>
                <c:pt idx="839">
                  <c:v>35540</c:v>
                </c:pt>
                <c:pt idx="840">
                  <c:v>35541</c:v>
                </c:pt>
                <c:pt idx="841">
                  <c:v>35542</c:v>
                </c:pt>
                <c:pt idx="842">
                  <c:v>35543</c:v>
                </c:pt>
                <c:pt idx="843">
                  <c:v>35544</c:v>
                </c:pt>
                <c:pt idx="844">
                  <c:v>35545</c:v>
                </c:pt>
                <c:pt idx="845">
                  <c:v>35546</c:v>
                </c:pt>
                <c:pt idx="846">
                  <c:v>35547</c:v>
                </c:pt>
                <c:pt idx="847">
                  <c:v>35548</c:v>
                </c:pt>
                <c:pt idx="848">
                  <c:v>35549</c:v>
                </c:pt>
                <c:pt idx="849">
                  <c:v>35550</c:v>
                </c:pt>
                <c:pt idx="850">
                  <c:v>35551</c:v>
                </c:pt>
                <c:pt idx="851">
                  <c:v>35552</c:v>
                </c:pt>
                <c:pt idx="852">
                  <c:v>35553</c:v>
                </c:pt>
                <c:pt idx="853">
                  <c:v>35554</c:v>
                </c:pt>
                <c:pt idx="854">
                  <c:v>35555</c:v>
                </c:pt>
                <c:pt idx="855">
                  <c:v>35556</c:v>
                </c:pt>
                <c:pt idx="856">
                  <c:v>35557</c:v>
                </c:pt>
                <c:pt idx="857">
                  <c:v>35558</c:v>
                </c:pt>
                <c:pt idx="858">
                  <c:v>35559</c:v>
                </c:pt>
                <c:pt idx="859">
                  <c:v>35560</c:v>
                </c:pt>
                <c:pt idx="860">
                  <c:v>35561</c:v>
                </c:pt>
                <c:pt idx="861">
                  <c:v>35562</c:v>
                </c:pt>
                <c:pt idx="862">
                  <c:v>35563</c:v>
                </c:pt>
                <c:pt idx="863">
                  <c:v>35564</c:v>
                </c:pt>
                <c:pt idx="864">
                  <c:v>35565</c:v>
                </c:pt>
                <c:pt idx="865">
                  <c:v>35566</c:v>
                </c:pt>
                <c:pt idx="866">
                  <c:v>35567</c:v>
                </c:pt>
                <c:pt idx="867">
                  <c:v>35568</c:v>
                </c:pt>
                <c:pt idx="868">
                  <c:v>35569</c:v>
                </c:pt>
                <c:pt idx="869">
                  <c:v>35570</c:v>
                </c:pt>
                <c:pt idx="870">
                  <c:v>35571</c:v>
                </c:pt>
                <c:pt idx="871">
                  <c:v>35572</c:v>
                </c:pt>
                <c:pt idx="872">
                  <c:v>35573</c:v>
                </c:pt>
                <c:pt idx="873">
                  <c:v>35574</c:v>
                </c:pt>
                <c:pt idx="874">
                  <c:v>35575</c:v>
                </c:pt>
                <c:pt idx="875">
                  <c:v>35576</c:v>
                </c:pt>
                <c:pt idx="876">
                  <c:v>35577</c:v>
                </c:pt>
                <c:pt idx="877">
                  <c:v>35578</c:v>
                </c:pt>
                <c:pt idx="878">
                  <c:v>35579</c:v>
                </c:pt>
                <c:pt idx="879">
                  <c:v>35580</c:v>
                </c:pt>
                <c:pt idx="880">
                  <c:v>35581</c:v>
                </c:pt>
                <c:pt idx="881">
                  <c:v>35582</c:v>
                </c:pt>
                <c:pt idx="882">
                  <c:v>35583</c:v>
                </c:pt>
                <c:pt idx="883">
                  <c:v>35584</c:v>
                </c:pt>
                <c:pt idx="884">
                  <c:v>35585</c:v>
                </c:pt>
                <c:pt idx="885">
                  <c:v>35586</c:v>
                </c:pt>
                <c:pt idx="886">
                  <c:v>35587</c:v>
                </c:pt>
                <c:pt idx="887">
                  <c:v>35588</c:v>
                </c:pt>
                <c:pt idx="888">
                  <c:v>35589</c:v>
                </c:pt>
                <c:pt idx="889">
                  <c:v>35590</c:v>
                </c:pt>
                <c:pt idx="890">
                  <c:v>35591</c:v>
                </c:pt>
                <c:pt idx="891">
                  <c:v>35592</c:v>
                </c:pt>
                <c:pt idx="892">
                  <c:v>35593</c:v>
                </c:pt>
                <c:pt idx="893">
                  <c:v>35594</c:v>
                </c:pt>
                <c:pt idx="894">
                  <c:v>35595</c:v>
                </c:pt>
                <c:pt idx="895">
                  <c:v>35596</c:v>
                </c:pt>
                <c:pt idx="896">
                  <c:v>35597</c:v>
                </c:pt>
                <c:pt idx="897">
                  <c:v>35598</c:v>
                </c:pt>
                <c:pt idx="898">
                  <c:v>35599</c:v>
                </c:pt>
                <c:pt idx="899">
                  <c:v>35600</c:v>
                </c:pt>
                <c:pt idx="900">
                  <c:v>35601</c:v>
                </c:pt>
                <c:pt idx="901">
                  <c:v>35602</c:v>
                </c:pt>
                <c:pt idx="902">
                  <c:v>35603</c:v>
                </c:pt>
                <c:pt idx="903">
                  <c:v>35604</c:v>
                </c:pt>
                <c:pt idx="904">
                  <c:v>35605</c:v>
                </c:pt>
                <c:pt idx="905">
                  <c:v>35606</c:v>
                </c:pt>
                <c:pt idx="906">
                  <c:v>35607</c:v>
                </c:pt>
                <c:pt idx="907">
                  <c:v>35608</c:v>
                </c:pt>
                <c:pt idx="908">
                  <c:v>35609</c:v>
                </c:pt>
                <c:pt idx="909">
                  <c:v>35610</c:v>
                </c:pt>
                <c:pt idx="910">
                  <c:v>35611</c:v>
                </c:pt>
                <c:pt idx="911">
                  <c:v>35612</c:v>
                </c:pt>
                <c:pt idx="912">
                  <c:v>35613</c:v>
                </c:pt>
                <c:pt idx="913">
                  <c:v>35614</c:v>
                </c:pt>
                <c:pt idx="914">
                  <c:v>35615</c:v>
                </c:pt>
                <c:pt idx="915">
                  <c:v>35616</c:v>
                </c:pt>
                <c:pt idx="916">
                  <c:v>35617</c:v>
                </c:pt>
                <c:pt idx="917">
                  <c:v>35618</c:v>
                </c:pt>
                <c:pt idx="918">
                  <c:v>35619</c:v>
                </c:pt>
                <c:pt idx="919">
                  <c:v>35620</c:v>
                </c:pt>
                <c:pt idx="920">
                  <c:v>35621</c:v>
                </c:pt>
                <c:pt idx="921">
                  <c:v>35622</c:v>
                </c:pt>
                <c:pt idx="922">
                  <c:v>35623</c:v>
                </c:pt>
                <c:pt idx="923">
                  <c:v>35624</c:v>
                </c:pt>
                <c:pt idx="924">
                  <c:v>35625</c:v>
                </c:pt>
                <c:pt idx="925">
                  <c:v>35626</c:v>
                </c:pt>
                <c:pt idx="926">
                  <c:v>35627</c:v>
                </c:pt>
                <c:pt idx="927">
                  <c:v>35628</c:v>
                </c:pt>
                <c:pt idx="928">
                  <c:v>35629</c:v>
                </c:pt>
                <c:pt idx="929">
                  <c:v>35630</c:v>
                </c:pt>
                <c:pt idx="930">
                  <c:v>35631</c:v>
                </c:pt>
                <c:pt idx="931">
                  <c:v>35632</c:v>
                </c:pt>
                <c:pt idx="932">
                  <c:v>35633</c:v>
                </c:pt>
                <c:pt idx="933">
                  <c:v>35634</c:v>
                </c:pt>
                <c:pt idx="934">
                  <c:v>35635</c:v>
                </c:pt>
                <c:pt idx="935">
                  <c:v>35636</c:v>
                </c:pt>
                <c:pt idx="936">
                  <c:v>35637</c:v>
                </c:pt>
                <c:pt idx="937">
                  <c:v>35638</c:v>
                </c:pt>
                <c:pt idx="938">
                  <c:v>35639</c:v>
                </c:pt>
                <c:pt idx="939">
                  <c:v>35640</c:v>
                </c:pt>
                <c:pt idx="940">
                  <c:v>35641</c:v>
                </c:pt>
                <c:pt idx="941">
                  <c:v>35642</c:v>
                </c:pt>
                <c:pt idx="942">
                  <c:v>35643</c:v>
                </c:pt>
                <c:pt idx="943">
                  <c:v>35644</c:v>
                </c:pt>
                <c:pt idx="944">
                  <c:v>35645</c:v>
                </c:pt>
                <c:pt idx="945">
                  <c:v>35646</c:v>
                </c:pt>
                <c:pt idx="946">
                  <c:v>35647</c:v>
                </c:pt>
                <c:pt idx="947">
                  <c:v>35648</c:v>
                </c:pt>
                <c:pt idx="948">
                  <c:v>35649</c:v>
                </c:pt>
                <c:pt idx="949">
                  <c:v>35650</c:v>
                </c:pt>
                <c:pt idx="950">
                  <c:v>35651</c:v>
                </c:pt>
                <c:pt idx="951">
                  <c:v>35652</c:v>
                </c:pt>
                <c:pt idx="952">
                  <c:v>35653</c:v>
                </c:pt>
                <c:pt idx="953">
                  <c:v>35654</c:v>
                </c:pt>
                <c:pt idx="954">
                  <c:v>35655</c:v>
                </c:pt>
                <c:pt idx="955">
                  <c:v>35656</c:v>
                </c:pt>
                <c:pt idx="956">
                  <c:v>35657</c:v>
                </c:pt>
                <c:pt idx="957">
                  <c:v>35658</c:v>
                </c:pt>
                <c:pt idx="958">
                  <c:v>35659</c:v>
                </c:pt>
                <c:pt idx="959">
                  <c:v>35660</c:v>
                </c:pt>
                <c:pt idx="960">
                  <c:v>35661</c:v>
                </c:pt>
                <c:pt idx="961">
                  <c:v>35662</c:v>
                </c:pt>
                <c:pt idx="962">
                  <c:v>35663</c:v>
                </c:pt>
                <c:pt idx="963">
                  <c:v>35664</c:v>
                </c:pt>
                <c:pt idx="964">
                  <c:v>35665</c:v>
                </c:pt>
                <c:pt idx="965">
                  <c:v>35666</c:v>
                </c:pt>
                <c:pt idx="966">
                  <c:v>35667</c:v>
                </c:pt>
                <c:pt idx="967">
                  <c:v>35668</c:v>
                </c:pt>
                <c:pt idx="968">
                  <c:v>35669</c:v>
                </c:pt>
                <c:pt idx="969">
                  <c:v>35670</c:v>
                </c:pt>
                <c:pt idx="970">
                  <c:v>35671</c:v>
                </c:pt>
                <c:pt idx="971">
                  <c:v>35672</c:v>
                </c:pt>
                <c:pt idx="972">
                  <c:v>35673</c:v>
                </c:pt>
                <c:pt idx="973">
                  <c:v>35674</c:v>
                </c:pt>
                <c:pt idx="974">
                  <c:v>35675</c:v>
                </c:pt>
                <c:pt idx="975">
                  <c:v>35676</c:v>
                </c:pt>
                <c:pt idx="976">
                  <c:v>35677</c:v>
                </c:pt>
                <c:pt idx="977">
                  <c:v>35678</c:v>
                </c:pt>
                <c:pt idx="978">
                  <c:v>35679</c:v>
                </c:pt>
                <c:pt idx="979">
                  <c:v>35680</c:v>
                </c:pt>
                <c:pt idx="980">
                  <c:v>35681</c:v>
                </c:pt>
                <c:pt idx="981">
                  <c:v>35682</c:v>
                </c:pt>
                <c:pt idx="982">
                  <c:v>35683</c:v>
                </c:pt>
                <c:pt idx="983">
                  <c:v>35684</c:v>
                </c:pt>
                <c:pt idx="984">
                  <c:v>35685</c:v>
                </c:pt>
                <c:pt idx="985">
                  <c:v>35686</c:v>
                </c:pt>
                <c:pt idx="986">
                  <c:v>35687</c:v>
                </c:pt>
                <c:pt idx="987">
                  <c:v>35688</c:v>
                </c:pt>
                <c:pt idx="988">
                  <c:v>35689</c:v>
                </c:pt>
                <c:pt idx="989">
                  <c:v>35690</c:v>
                </c:pt>
                <c:pt idx="990">
                  <c:v>35691</c:v>
                </c:pt>
                <c:pt idx="991">
                  <c:v>35692</c:v>
                </c:pt>
                <c:pt idx="992">
                  <c:v>35693</c:v>
                </c:pt>
                <c:pt idx="993">
                  <c:v>35694</c:v>
                </c:pt>
                <c:pt idx="994">
                  <c:v>35695</c:v>
                </c:pt>
                <c:pt idx="995">
                  <c:v>35696</c:v>
                </c:pt>
                <c:pt idx="996">
                  <c:v>35697</c:v>
                </c:pt>
                <c:pt idx="997">
                  <c:v>35698</c:v>
                </c:pt>
                <c:pt idx="998">
                  <c:v>35699</c:v>
                </c:pt>
                <c:pt idx="999">
                  <c:v>35700</c:v>
                </c:pt>
                <c:pt idx="1000">
                  <c:v>35701</c:v>
                </c:pt>
                <c:pt idx="1001">
                  <c:v>35702</c:v>
                </c:pt>
                <c:pt idx="1002">
                  <c:v>35703</c:v>
                </c:pt>
                <c:pt idx="1003">
                  <c:v>35704</c:v>
                </c:pt>
                <c:pt idx="1004">
                  <c:v>35705</c:v>
                </c:pt>
                <c:pt idx="1005">
                  <c:v>35706</c:v>
                </c:pt>
                <c:pt idx="1006">
                  <c:v>35707</c:v>
                </c:pt>
                <c:pt idx="1007">
                  <c:v>35708</c:v>
                </c:pt>
                <c:pt idx="1008">
                  <c:v>35709</c:v>
                </c:pt>
                <c:pt idx="1009">
                  <c:v>35710</c:v>
                </c:pt>
                <c:pt idx="1010">
                  <c:v>35711</c:v>
                </c:pt>
                <c:pt idx="1011">
                  <c:v>35712</c:v>
                </c:pt>
                <c:pt idx="1012">
                  <c:v>35713</c:v>
                </c:pt>
                <c:pt idx="1013">
                  <c:v>35714</c:v>
                </c:pt>
                <c:pt idx="1014">
                  <c:v>35715</c:v>
                </c:pt>
                <c:pt idx="1015">
                  <c:v>35716</c:v>
                </c:pt>
                <c:pt idx="1016">
                  <c:v>35717</c:v>
                </c:pt>
                <c:pt idx="1017">
                  <c:v>35718</c:v>
                </c:pt>
                <c:pt idx="1018">
                  <c:v>35719</c:v>
                </c:pt>
                <c:pt idx="1019">
                  <c:v>35720</c:v>
                </c:pt>
                <c:pt idx="1020">
                  <c:v>35721</c:v>
                </c:pt>
                <c:pt idx="1021">
                  <c:v>35722</c:v>
                </c:pt>
                <c:pt idx="1022">
                  <c:v>35723</c:v>
                </c:pt>
                <c:pt idx="1023">
                  <c:v>35724</c:v>
                </c:pt>
                <c:pt idx="1024">
                  <c:v>35725</c:v>
                </c:pt>
                <c:pt idx="1025">
                  <c:v>35726</c:v>
                </c:pt>
                <c:pt idx="1026">
                  <c:v>35727</c:v>
                </c:pt>
                <c:pt idx="1027">
                  <c:v>35728</c:v>
                </c:pt>
                <c:pt idx="1028">
                  <c:v>35729</c:v>
                </c:pt>
                <c:pt idx="1029">
                  <c:v>35730</c:v>
                </c:pt>
                <c:pt idx="1030">
                  <c:v>35731</c:v>
                </c:pt>
                <c:pt idx="1031">
                  <c:v>35732</c:v>
                </c:pt>
                <c:pt idx="1032">
                  <c:v>35733</c:v>
                </c:pt>
                <c:pt idx="1033">
                  <c:v>35734</c:v>
                </c:pt>
                <c:pt idx="1034">
                  <c:v>35735</c:v>
                </c:pt>
                <c:pt idx="1035">
                  <c:v>35736</c:v>
                </c:pt>
                <c:pt idx="1036">
                  <c:v>35737</c:v>
                </c:pt>
                <c:pt idx="1037">
                  <c:v>35738</c:v>
                </c:pt>
                <c:pt idx="1038">
                  <c:v>35739</c:v>
                </c:pt>
                <c:pt idx="1039">
                  <c:v>35740</c:v>
                </c:pt>
                <c:pt idx="1040">
                  <c:v>35741</c:v>
                </c:pt>
                <c:pt idx="1041">
                  <c:v>35742</c:v>
                </c:pt>
                <c:pt idx="1042">
                  <c:v>35743</c:v>
                </c:pt>
                <c:pt idx="1043">
                  <c:v>35744</c:v>
                </c:pt>
                <c:pt idx="1044">
                  <c:v>35745</c:v>
                </c:pt>
                <c:pt idx="1045">
                  <c:v>35746</c:v>
                </c:pt>
                <c:pt idx="1046">
                  <c:v>35747</c:v>
                </c:pt>
                <c:pt idx="1047">
                  <c:v>35748</c:v>
                </c:pt>
                <c:pt idx="1048">
                  <c:v>35749</c:v>
                </c:pt>
                <c:pt idx="1049">
                  <c:v>35750</c:v>
                </c:pt>
                <c:pt idx="1050">
                  <c:v>35751</c:v>
                </c:pt>
                <c:pt idx="1051">
                  <c:v>35752</c:v>
                </c:pt>
                <c:pt idx="1052">
                  <c:v>35753</c:v>
                </c:pt>
                <c:pt idx="1053">
                  <c:v>35754</c:v>
                </c:pt>
                <c:pt idx="1054">
                  <c:v>35755</c:v>
                </c:pt>
                <c:pt idx="1055">
                  <c:v>35756</c:v>
                </c:pt>
                <c:pt idx="1056">
                  <c:v>35757</c:v>
                </c:pt>
                <c:pt idx="1057">
                  <c:v>35758</c:v>
                </c:pt>
                <c:pt idx="1058">
                  <c:v>35759</c:v>
                </c:pt>
                <c:pt idx="1059">
                  <c:v>35760</c:v>
                </c:pt>
                <c:pt idx="1060">
                  <c:v>35761</c:v>
                </c:pt>
                <c:pt idx="1061">
                  <c:v>35762</c:v>
                </c:pt>
                <c:pt idx="1062">
                  <c:v>35763</c:v>
                </c:pt>
                <c:pt idx="1063">
                  <c:v>35764</c:v>
                </c:pt>
                <c:pt idx="1064">
                  <c:v>35765</c:v>
                </c:pt>
                <c:pt idx="1065">
                  <c:v>35766</c:v>
                </c:pt>
                <c:pt idx="1066">
                  <c:v>35767</c:v>
                </c:pt>
                <c:pt idx="1067">
                  <c:v>35768</c:v>
                </c:pt>
                <c:pt idx="1068">
                  <c:v>35769</c:v>
                </c:pt>
                <c:pt idx="1069">
                  <c:v>35770</c:v>
                </c:pt>
                <c:pt idx="1070">
                  <c:v>35771</c:v>
                </c:pt>
                <c:pt idx="1071">
                  <c:v>35772</c:v>
                </c:pt>
                <c:pt idx="1072">
                  <c:v>35773</c:v>
                </c:pt>
                <c:pt idx="1073">
                  <c:v>35774</c:v>
                </c:pt>
                <c:pt idx="1074">
                  <c:v>35775</c:v>
                </c:pt>
                <c:pt idx="1075">
                  <c:v>35776</c:v>
                </c:pt>
                <c:pt idx="1076">
                  <c:v>35777</c:v>
                </c:pt>
                <c:pt idx="1077">
                  <c:v>35778</c:v>
                </c:pt>
                <c:pt idx="1078">
                  <c:v>35779</c:v>
                </c:pt>
                <c:pt idx="1079">
                  <c:v>35780</c:v>
                </c:pt>
                <c:pt idx="1080">
                  <c:v>35781</c:v>
                </c:pt>
                <c:pt idx="1081">
                  <c:v>35782</c:v>
                </c:pt>
                <c:pt idx="1082">
                  <c:v>35783</c:v>
                </c:pt>
                <c:pt idx="1083">
                  <c:v>35784</c:v>
                </c:pt>
                <c:pt idx="1084">
                  <c:v>35785</c:v>
                </c:pt>
                <c:pt idx="1085">
                  <c:v>35786</c:v>
                </c:pt>
                <c:pt idx="1086">
                  <c:v>35787</c:v>
                </c:pt>
                <c:pt idx="1087">
                  <c:v>35788</c:v>
                </c:pt>
                <c:pt idx="1088">
                  <c:v>35789</c:v>
                </c:pt>
                <c:pt idx="1089">
                  <c:v>35790</c:v>
                </c:pt>
                <c:pt idx="1090">
                  <c:v>35791</c:v>
                </c:pt>
                <c:pt idx="1091">
                  <c:v>35792</c:v>
                </c:pt>
                <c:pt idx="1092">
                  <c:v>35793</c:v>
                </c:pt>
                <c:pt idx="1093">
                  <c:v>35794</c:v>
                </c:pt>
                <c:pt idx="1094">
                  <c:v>35795</c:v>
                </c:pt>
                <c:pt idx="1095">
                  <c:v>35796</c:v>
                </c:pt>
                <c:pt idx="1096">
                  <c:v>35797</c:v>
                </c:pt>
                <c:pt idx="1097">
                  <c:v>35798</c:v>
                </c:pt>
                <c:pt idx="1098">
                  <c:v>35799</c:v>
                </c:pt>
                <c:pt idx="1099">
                  <c:v>35800</c:v>
                </c:pt>
                <c:pt idx="1100">
                  <c:v>35801</c:v>
                </c:pt>
                <c:pt idx="1101">
                  <c:v>35802</c:v>
                </c:pt>
                <c:pt idx="1102">
                  <c:v>35803</c:v>
                </c:pt>
                <c:pt idx="1103">
                  <c:v>35804</c:v>
                </c:pt>
                <c:pt idx="1104">
                  <c:v>35805</c:v>
                </c:pt>
                <c:pt idx="1105">
                  <c:v>35806</c:v>
                </c:pt>
                <c:pt idx="1106">
                  <c:v>35807</c:v>
                </c:pt>
                <c:pt idx="1107">
                  <c:v>35808</c:v>
                </c:pt>
                <c:pt idx="1108">
                  <c:v>35809</c:v>
                </c:pt>
                <c:pt idx="1109">
                  <c:v>35810</c:v>
                </c:pt>
                <c:pt idx="1110">
                  <c:v>35811</c:v>
                </c:pt>
                <c:pt idx="1111">
                  <c:v>35812</c:v>
                </c:pt>
                <c:pt idx="1112">
                  <c:v>35813</c:v>
                </c:pt>
                <c:pt idx="1113">
                  <c:v>35814</c:v>
                </c:pt>
                <c:pt idx="1114">
                  <c:v>35815</c:v>
                </c:pt>
                <c:pt idx="1115">
                  <c:v>35816</c:v>
                </c:pt>
                <c:pt idx="1116">
                  <c:v>35817</c:v>
                </c:pt>
                <c:pt idx="1117">
                  <c:v>35818</c:v>
                </c:pt>
                <c:pt idx="1118">
                  <c:v>35819</c:v>
                </c:pt>
                <c:pt idx="1119">
                  <c:v>35820</c:v>
                </c:pt>
                <c:pt idx="1120">
                  <c:v>35821</c:v>
                </c:pt>
                <c:pt idx="1121">
                  <c:v>35822</c:v>
                </c:pt>
                <c:pt idx="1122">
                  <c:v>35823</c:v>
                </c:pt>
                <c:pt idx="1123">
                  <c:v>35824</c:v>
                </c:pt>
                <c:pt idx="1124">
                  <c:v>35825</c:v>
                </c:pt>
                <c:pt idx="1125">
                  <c:v>35826</c:v>
                </c:pt>
                <c:pt idx="1126">
                  <c:v>35827</c:v>
                </c:pt>
                <c:pt idx="1127">
                  <c:v>35828</c:v>
                </c:pt>
                <c:pt idx="1128">
                  <c:v>35829</c:v>
                </c:pt>
                <c:pt idx="1129">
                  <c:v>35830</c:v>
                </c:pt>
                <c:pt idx="1130">
                  <c:v>35831</c:v>
                </c:pt>
                <c:pt idx="1131">
                  <c:v>35832</c:v>
                </c:pt>
                <c:pt idx="1132">
                  <c:v>35833</c:v>
                </c:pt>
                <c:pt idx="1133">
                  <c:v>35834</c:v>
                </c:pt>
                <c:pt idx="1134">
                  <c:v>35835</c:v>
                </c:pt>
                <c:pt idx="1135">
                  <c:v>35836</c:v>
                </c:pt>
                <c:pt idx="1136">
                  <c:v>35837</c:v>
                </c:pt>
                <c:pt idx="1137">
                  <c:v>35838</c:v>
                </c:pt>
                <c:pt idx="1138">
                  <c:v>35839</c:v>
                </c:pt>
                <c:pt idx="1139">
                  <c:v>35840</c:v>
                </c:pt>
                <c:pt idx="1140">
                  <c:v>35841</c:v>
                </c:pt>
                <c:pt idx="1141">
                  <c:v>35842</c:v>
                </c:pt>
                <c:pt idx="1142">
                  <c:v>35843</c:v>
                </c:pt>
                <c:pt idx="1143">
                  <c:v>35844</c:v>
                </c:pt>
                <c:pt idx="1144">
                  <c:v>35845</c:v>
                </c:pt>
                <c:pt idx="1145">
                  <c:v>35846</c:v>
                </c:pt>
                <c:pt idx="1146">
                  <c:v>35847</c:v>
                </c:pt>
                <c:pt idx="1147">
                  <c:v>35848</c:v>
                </c:pt>
                <c:pt idx="1148">
                  <c:v>35849</c:v>
                </c:pt>
                <c:pt idx="1149">
                  <c:v>35850</c:v>
                </c:pt>
                <c:pt idx="1150">
                  <c:v>35851</c:v>
                </c:pt>
                <c:pt idx="1151">
                  <c:v>35852</c:v>
                </c:pt>
                <c:pt idx="1152">
                  <c:v>35853</c:v>
                </c:pt>
                <c:pt idx="1153">
                  <c:v>35854</c:v>
                </c:pt>
                <c:pt idx="1154">
                  <c:v>35855</c:v>
                </c:pt>
                <c:pt idx="1155">
                  <c:v>35856</c:v>
                </c:pt>
                <c:pt idx="1156">
                  <c:v>35857</c:v>
                </c:pt>
                <c:pt idx="1157">
                  <c:v>35858</c:v>
                </c:pt>
                <c:pt idx="1158">
                  <c:v>35859</c:v>
                </c:pt>
                <c:pt idx="1159">
                  <c:v>35860</c:v>
                </c:pt>
                <c:pt idx="1160">
                  <c:v>35861</c:v>
                </c:pt>
                <c:pt idx="1161">
                  <c:v>35862</c:v>
                </c:pt>
                <c:pt idx="1162">
                  <c:v>35863</c:v>
                </c:pt>
                <c:pt idx="1163">
                  <c:v>35864</c:v>
                </c:pt>
                <c:pt idx="1164">
                  <c:v>35865</c:v>
                </c:pt>
                <c:pt idx="1165">
                  <c:v>35866</c:v>
                </c:pt>
                <c:pt idx="1166">
                  <c:v>35867</c:v>
                </c:pt>
                <c:pt idx="1167">
                  <c:v>35868</c:v>
                </c:pt>
                <c:pt idx="1168">
                  <c:v>35869</c:v>
                </c:pt>
                <c:pt idx="1169">
                  <c:v>35870</c:v>
                </c:pt>
                <c:pt idx="1170">
                  <c:v>35871</c:v>
                </c:pt>
                <c:pt idx="1171">
                  <c:v>35872</c:v>
                </c:pt>
                <c:pt idx="1172">
                  <c:v>35873</c:v>
                </c:pt>
                <c:pt idx="1173">
                  <c:v>35874</c:v>
                </c:pt>
                <c:pt idx="1174">
                  <c:v>35875</c:v>
                </c:pt>
                <c:pt idx="1175">
                  <c:v>35876</c:v>
                </c:pt>
                <c:pt idx="1176">
                  <c:v>35877</c:v>
                </c:pt>
                <c:pt idx="1177">
                  <c:v>35878</c:v>
                </c:pt>
                <c:pt idx="1178">
                  <c:v>35879</c:v>
                </c:pt>
                <c:pt idx="1179">
                  <c:v>35880</c:v>
                </c:pt>
                <c:pt idx="1180">
                  <c:v>35881</c:v>
                </c:pt>
                <c:pt idx="1181">
                  <c:v>35882</c:v>
                </c:pt>
                <c:pt idx="1182">
                  <c:v>35883</c:v>
                </c:pt>
                <c:pt idx="1183">
                  <c:v>35884</c:v>
                </c:pt>
                <c:pt idx="1184">
                  <c:v>35885</c:v>
                </c:pt>
                <c:pt idx="1185">
                  <c:v>35886</c:v>
                </c:pt>
                <c:pt idx="1186">
                  <c:v>35887</c:v>
                </c:pt>
                <c:pt idx="1187">
                  <c:v>35888</c:v>
                </c:pt>
                <c:pt idx="1188">
                  <c:v>35889</c:v>
                </c:pt>
                <c:pt idx="1189">
                  <c:v>35890</c:v>
                </c:pt>
                <c:pt idx="1190">
                  <c:v>35891</c:v>
                </c:pt>
                <c:pt idx="1191">
                  <c:v>35892</c:v>
                </c:pt>
                <c:pt idx="1192">
                  <c:v>35893</c:v>
                </c:pt>
                <c:pt idx="1193">
                  <c:v>35894</c:v>
                </c:pt>
                <c:pt idx="1194">
                  <c:v>35895</c:v>
                </c:pt>
                <c:pt idx="1195">
                  <c:v>35896</c:v>
                </c:pt>
                <c:pt idx="1196">
                  <c:v>35897</c:v>
                </c:pt>
                <c:pt idx="1197">
                  <c:v>35898</c:v>
                </c:pt>
                <c:pt idx="1198">
                  <c:v>35899</c:v>
                </c:pt>
                <c:pt idx="1199">
                  <c:v>35900</c:v>
                </c:pt>
                <c:pt idx="1200">
                  <c:v>35901</c:v>
                </c:pt>
                <c:pt idx="1201">
                  <c:v>35902</c:v>
                </c:pt>
                <c:pt idx="1202">
                  <c:v>35903</c:v>
                </c:pt>
                <c:pt idx="1203">
                  <c:v>35904</c:v>
                </c:pt>
                <c:pt idx="1204">
                  <c:v>35905</c:v>
                </c:pt>
                <c:pt idx="1205">
                  <c:v>35906</c:v>
                </c:pt>
                <c:pt idx="1206">
                  <c:v>35907</c:v>
                </c:pt>
                <c:pt idx="1207">
                  <c:v>35908</c:v>
                </c:pt>
                <c:pt idx="1208">
                  <c:v>35909</c:v>
                </c:pt>
                <c:pt idx="1209">
                  <c:v>35910</c:v>
                </c:pt>
                <c:pt idx="1210">
                  <c:v>35911</c:v>
                </c:pt>
                <c:pt idx="1211">
                  <c:v>35912</c:v>
                </c:pt>
                <c:pt idx="1212">
                  <c:v>35913</c:v>
                </c:pt>
                <c:pt idx="1213">
                  <c:v>35914</c:v>
                </c:pt>
                <c:pt idx="1214">
                  <c:v>35915</c:v>
                </c:pt>
                <c:pt idx="1215">
                  <c:v>35916</c:v>
                </c:pt>
                <c:pt idx="1216">
                  <c:v>35917</c:v>
                </c:pt>
                <c:pt idx="1217">
                  <c:v>35918</c:v>
                </c:pt>
                <c:pt idx="1218">
                  <c:v>35919</c:v>
                </c:pt>
                <c:pt idx="1219">
                  <c:v>35920</c:v>
                </c:pt>
                <c:pt idx="1220">
                  <c:v>35921</c:v>
                </c:pt>
                <c:pt idx="1221">
                  <c:v>35922</c:v>
                </c:pt>
                <c:pt idx="1222">
                  <c:v>35923</c:v>
                </c:pt>
                <c:pt idx="1223">
                  <c:v>35924</c:v>
                </c:pt>
                <c:pt idx="1224">
                  <c:v>35925</c:v>
                </c:pt>
                <c:pt idx="1225">
                  <c:v>35926</c:v>
                </c:pt>
                <c:pt idx="1226">
                  <c:v>35927</c:v>
                </c:pt>
                <c:pt idx="1227">
                  <c:v>35928</c:v>
                </c:pt>
                <c:pt idx="1228">
                  <c:v>35929</c:v>
                </c:pt>
                <c:pt idx="1229">
                  <c:v>35930</c:v>
                </c:pt>
                <c:pt idx="1230">
                  <c:v>35931</c:v>
                </c:pt>
                <c:pt idx="1231">
                  <c:v>35932</c:v>
                </c:pt>
                <c:pt idx="1232">
                  <c:v>35933</c:v>
                </c:pt>
                <c:pt idx="1233">
                  <c:v>35934</c:v>
                </c:pt>
                <c:pt idx="1234">
                  <c:v>35935</c:v>
                </c:pt>
                <c:pt idx="1235">
                  <c:v>35936</c:v>
                </c:pt>
                <c:pt idx="1236">
                  <c:v>35937</c:v>
                </c:pt>
                <c:pt idx="1237">
                  <c:v>35938</c:v>
                </c:pt>
                <c:pt idx="1238">
                  <c:v>35939</c:v>
                </c:pt>
                <c:pt idx="1239">
                  <c:v>35940</c:v>
                </c:pt>
                <c:pt idx="1240">
                  <c:v>35941</c:v>
                </c:pt>
                <c:pt idx="1241">
                  <c:v>35942</c:v>
                </c:pt>
                <c:pt idx="1242">
                  <c:v>35943</c:v>
                </c:pt>
                <c:pt idx="1243">
                  <c:v>35944</c:v>
                </c:pt>
                <c:pt idx="1244">
                  <c:v>35945</c:v>
                </c:pt>
                <c:pt idx="1245">
                  <c:v>35946</c:v>
                </c:pt>
                <c:pt idx="1246">
                  <c:v>35947</c:v>
                </c:pt>
                <c:pt idx="1247">
                  <c:v>35948</c:v>
                </c:pt>
                <c:pt idx="1248">
                  <c:v>35949</c:v>
                </c:pt>
                <c:pt idx="1249">
                  <c:v>35950</c:v>
                </c:pt>
                <c:pt idx="1250">
                  <c:v>35951</c:v>
                </c:pt>
                <c:pt idx="1251">
                  <c:v>35952</c:v>
                </c:pt>
                <c:pt idx="1252">
                  <c:v>35953</c:v>
                </c:pt>
                <c:pt idx="1253">
                  <c:v>35954</c:v>
                </c:pt>
                <c:pt idx="1254">
                  <c:v>35955</c:v>
                </c:pt>
                <c:pt idx="1255">
                  <c:v>35956</c:v>
                </c:pt>
                <c:pt idx="1256">
                  <c:v>35957</c:v>
                </c:pt>
                <c:pt idx="1257">
                  <c:v>35958</c:v>
                </c:pt>
                <c:pt idx="1258">
                  <c:v>35959</c:v>
                </c:pt>
                <c:pt idx="1259">
                  <c:v>35960</c:v>
                </c:pt>
                <c:pt idx="1260">
                  <c:v>35961</c:v>
                </c:pt>
                <c:pt idx="1261">
                  <c:v>35962</c:v>
                </c:pt>
                <c:pt idx="1262">
                  <c:v>35963</c:v>
                </c:pt>
                <c:pt idx="1263">
                  <c:v>35964</c:v>
                </c:pt>
                <c:pt idx="1264">
                  <c:v>35965</c:v>
                </c:pt>
                <c:pt idx="1265">
                  <c:v>35966</c:v>
                </c:pt>
                <c:pt idx="1266">
                  <c:v>35967</c:v>
                </c:pt>
                <c:pt idx="1267">
                  <c:v>35968</c:v>
                </c:pt>
                <c:pt idx="1268">
                  <c:v>35969</c:v>
                </c:pt>
                <c:pt idx="1269">
                  <c:v>35970</c:v>
                </c:pt>
                <c:pt idx="1270">
                  <c:v>35971</c:v>
                </c:pt>
                <c:pt idx="1271">
                  <c:v>35972</c:v>
                </c:pt>
                <c:pt idx="1272">
                  <c:v>35973</c:v>
                </c:pt>
                <c:pt idx="1273">
                  <c:v>35974</c:v>
                </c:pt>
                <c:pt idx="1274">
                  <c:v>35975</c:v>
                </c:pt>
                <c:pt idx="1275">
                  <c:v>35976</c:v>
                </c:pt>
                <c:pt idx="1276">
                  <c:v>35977</c:v>
                </c:pt>
                <c:pt idx="1277">
                  <c:v>35978</c:v>
                </c:pt>
                <c:pt idx="1278">
                  <c:v>35979</c:v>
                </c:pt>
                <c:pt idx="1279">
                  <c:v>35980</c:v>
                </c:pt>
                <c:pt idx="1280">
                  <c:v>35981</c:v>
                </c:pt>
                <c:pt idx="1281">
                  <c:v>35982</c:v>
                </c:pt>
                <c:pt idx="1282">
                  <c:v>35983</c:v>
                </c:pt>
                <c:pt idx="1283">
                  <c:v>35984</c:v>
                </c:pt>
                <c:pt idx="1284">
                  <c:v>35985</c:v>
                </c:pt>
                <c:pt idx="1285">
                  <c:v>35986</c:v>
                </c:pt>
                <c:pt idx="1286">
                  <c:v>35987</c:v>
                </c:pt>
                <c:pt idx="1287">
                  <c:v>35988</c:v>
                </c:pt>
                <c:pt idx="1288">
                  <c:v>35989</c:v>
                </c:pt>
                <c:pt idx="1289">
                  <c:v>35990</c:v>
                </c:pt>
                <c:pt idx="1290">
                  <c:v>35991</c:v>
                </c:pt>
                <c:pt idx="1291">
                  <c:v>35992</c:v>
                </c:pt>
                <c:pt idx="1292">
                  <c:v>35993</c:v>
                </c:pt>
                <c:pt idx="1293">
                  <c:v>35994</c:v>
                </c:pt>
                <c:pt idx="1294">
                  <c:v>35995</c:v>
                </c:pt>
                <c:pt idx="1295">
                  <c:v>35996</c:v>
                </c:pt>
                <c:pt idx="1296">
                  <c:v>35997</c:v>
                </c:pt>
                <c:pt idx="1297">
                  <c:v>35998</c:v>
                </c:pt>
                <c:pt idx="1298">
                  <c:v>35999</c:v>
                </c:pt>
                <c:pt idx="1299">
                  <c:v>36000</c:v>
                </c:pt>
                <c:pt idx="1300">
                  <c:v>36001</c:v>
                </c:pt>
                <c:pt idx="1301">
                  <c:v>36002</c:v>
                </c:pt>
                <c:pt idx="1302">
                  <c:v>36003</c:v>
                </c:pt>
                <c:pt idx="1303">
                  <c:v>36004</c:v>
                </c:pt>
                <c:pt idx="1304">
                  <c:v>36005</c:v>
                </c:pt>
                <c:pt idx="1305">
                  <c:v>36006</c:v>
                </c:pt>
                <c:pt idx="1306">
                  <c:v>36007</c:v>
                </c:pt>
                <c:pt idx="1307">
                  <c:v>36008</c:v>
                </c:pt>
                <c:pt idx="1308">
                  <c:v>36009</c:v>
                </c:pt>
                <c:pt idx="1309">
                  <c:v>36010</c:v>
                </c:pt>
                <c:pt idx="1310">
                  <c:v>36011</c:v>
                </c:pt>
                <c:pt idx="1311">
                  <c:v>36012</c:v>
                </c:pt>
                <c:pt idx="1312">
                  <c:v>36013</c:v>
                </c:pt>
                <c:pt idx="1313">
                  <c:v>36014</c:v>
                </c:pt>
                <c:pt idx="1314">
                  <c:v>36015</c:v>
                </c:pt>
                <c:pt idx="1315">
                  <c:v>36016</c:v>
                </c:pt>
                <c:pt idx="1316">
                  <c:v>36017</c:v>
                </c:pt>
                <c:pt idx="1317">
                  <c:v>36018</c:v>
                </c:pt>
                <c:pt idx="1318">
                  <c:v>36019</c:v>
                </c:pt>
                <c:pt idx="1319">
                  <c:v>36020</c:v>
                </c:pt>
                <c:pt idx="1320">
                  <c:v>36021</c:v>
                </c:pt>
                <c:pt idx="1321">
                  <c:v>36022</c:v>
                </c:pt>
                <c:pt idx="1322">
                  <c:v>36023</c:v>
                </c:pt>
                <c:pt idx="1323">
                  <c:v>36024</c:v>
                </c:pt>
                <c:pt idx="1324">
                  <c:v>36025</c:v>
                </c:pt>
                <c:pt idx="1325">
                  <c:v>36026</c:v>
                </c:pt>
                <c:pt idx="1326">
                  <c:v>36027</c:v>
                </c:pt>
                <c:pt idx="1327">
                  <c:v>36028</c:v>
                </c:pt>
                <c:pt idx="1328">
                  <c:v>36029</c:v>
                </c:pt>
                <c:pt idx="1329">
                  <c:v>36030</c:v>
                </c:pt>
                <c:pt idx="1330">
                  <c:v>36031</c:v>
                </c:pt>
                <c:pt idx="1331">
                  <c:v>36032</c:v>
                </c:pt>
                <c:pt idx="1332">
                  <c:v>36033</c:v>
                </c:pt>
                <c:pt idx="1333">
                  <c:v>36034</c:v>
                </c:pt>
                <c:pt idx="1334">
                  <c:v>36035</c:v>
                </c:pt>
                <c:pt idx="1335">
                  <c:v>36036</c:v>
                </c:pt>
                <c:pt idx="1336">
                  <c:v>36037</c:v>
                </c:pt>
                <c:pt idx="1337">
                  <c:v>36038</c:v>
                </c:pt>
                <c:pt idx="1338">
                  <c:v>36039</c:v>
                </c:pt>
                <c:pt idx="1339">
                  <c:v>36040</c:v>
                </c:pt>
                <c:pt idx="1340">
                  <c:v>36041</c:v>
                </c:pt>
                <c:pt idx="1341">
                  <c:v>36042</c:v>
                </c:pt>
                <c:pt idx="1342">
                  <c:v>36043</c:v>
                </c:pt>
                <c:pt idx="1343">
                  <c:v>36044</c:v>
                </c:pt>
                <c:pt idx="1344">
                  <c:v>36045</c:v>
                </c:pt>
                <c:pt idx="1345">
                  <c:v>36046</c:v>
                </c:pt>
                <c:pt idx="1346">
                  <c:v>36047</c:v>
                </c:pt>
                <c:pt idx="1347">
                  <c:v>36048</c:v>
                </c:pt>
                <c:pt idx="1348">
                  <c:v>36049</c:v>
                </c:pt>
                <c:pt idx="1349">
                  <c:v>36050</c:v>
                </c:pt>
                <c:pt idx="1350">
                  <c:v>36051</c:v>
                </c:pt>
                <c:pt idx="1351">
                  <c:v>36052</c:v>
                </c:pt>
                <c:pt idx="1352">
                  <c:v>36053</c:v>
                </c:pt>
                <c:pt idx="1353">
                  <c:v>36054</c:v>
                </c:pt>
                <c:pt idx="1354">
                  <c:v>36055</c:v>
                </c:pt>
                <c:pt idx="1355">
                  <c:v>36056</c:v>
                </c:pt>
                <c:pt idx="1356">
                  <c:v>36057</c:v>
                </c:pt>
                <c:pt idx="1357">
                  <c:v>36058</c:v>
                </c:pt>
                <c:pt idx="1358">
                  <c:v>36059</c:v>
                </c:pt>
                <c:pt idx="1359">
                  <c:v>36060</c:v>
                </c:pt>
                <c:pt idx="1360">
                  <c:v>36061</c:v>
                </c:pt>
                <c:pt idx="1361">
                  <c:v>36062</c:v>
                </c:pt>
                <c:pt idx="1362">
                  <c:v>36063</c:v>
                </c:pt>
                <c:pt idx="1363">
                  <c:v>36064</c:v>
                </c:pt>
                <c:pt idx="1364">
                  <c:v>36065</c:v>
                </c:pt>
                <c:pt idx="1365">
                  <c:v>36066</c:v>
                </c:pt>
                <c:pt idx="1366">
                  <c:v>36067</c:v>
                </c:pt>
                <c:pt idx="1367">
                  <c:v>36068</c:v>
                </c:pt>
                <c:pt idx="1368">
                  <c:v>36069</c:v>
                </c:pt>
                <c:pt idx="1369">
                  <c:v>36070</c:v>
                </c:pt>
                <c:pt idx="1370">
                  <c:v>36071</c:v>
                </c:pt>
                <c:pt idx="1371">
                  <c:v>36072</c:v>
                </c:pt>
                <c:pt idx="1372">
                  <c:v>36073</c:v>
                </c:pt>
                <c:pt idx="1373">
                  <c:v>36074</c:v>
                </c:pt>
                <c:pt idx="1374">
                  <c:v>36075</c:v>
                </c:pt>
                <c:pt idx="1375">
                  <c:v>36076</c:v>
                </c:pt>
                <c:pt idx="1376">
                  <c:v>36077</c:v>
                </c:pt>
                <c:pt idx="1377">
                  <c:v>36078</c:v>
                </c:pt>
                <c:pt idx="1378">
                  <c:v>36079</c:v>
                </c:pt>
                <c:pt idx="1379">
                  <c:v>36080</c:v>
                </c:pt>
                <c:pt idx="1380">
                  <c:v>36081</c:v>
                </c:pt>
                <c:pt idx="1381">
                  <c:v>36082</c:v>
                </c:pt>
                <c:pt idx="1382">
                  <c:v>36083</c:v>
                </c:pt>
                <c:pt idx="1383">
                  <c:v>36084</c:v>
                </c:pt>
                <c:pt idx="1384">
                  <c:v>36085</c:v>
                </c:pt>
                <c:pt idx="1385">
                  <c:v>36086</c:v>
                </c:pt>
                <c:pt idx="1386">
                  <c:v>36087</c:v>
                </c:pt>
                <c:pt idx="1387">
                  <c:v>36088</c:v>
                </c:pt>
                <c:pt idx="1388">
                  <c:v>36089</c:v>
                </c:pt>
                <c:pt idx="1389">
                  <c:v>36090</c:v>
                </c:pt>
                <c:pt idx="1390">
                  <c:v>36091</c:v>
                </c:pt>
                <c:pt idx="1391">
                  <c:v>36092</c:v>
                </c:pt>
                <c:pt idx="1392">
                  <c:v>36093</c:v>
                </c:pt>
                <c:pt idx="1393">
                  <c:v>36094</c:v>
                </c:pt>
                <c:pt idx="1394">
                  <c:v>36095</c:v>
                </c:pt>
                <c:pt idx="1395">
                  <c:v>36096</c:v>
                </c:pt>
                <c:pt idx="1396">
                  <c:v>36097</c:v>
                </c:pt>
                <c:pt idx="1397">
                  <c:v>36098</c:v>
                </c:pt>
                <c:pt idx="1398">
                  <c:v>36099</c:v>
                </c:pt>
                <c:pt idx="1399">
                  <c:v>36100</c:v>
                </c:pt>
                <c:pt idx="1400">
                  <c:v>36101</c:v>
                </c:pt>
                <c:pt idx="1401">
                  <c:v>36102</c:v>
                </c:pt>
                <c:pt idx="1402">
                  <c:v>36103</c:v>
                </c:pt>
                <c:pt idx="1403">
                  <c:v>36104</c:v>
                </c:pt>
                <c:pt idx="1404">
                  <c:v>36105</c:v>
                </c:pt>
                <c:pt idx="1405">
                  <c:v>36106</c:v>
                </c:pt>
                <c:pt idx="1406">
                  <c:v>36107</c:v>
                </c:pt>
                <c:pt idx="1407">
                  <c:v>36108</c:v>
                </c:pt>
                <c:pt idx="1408">
                  <c:v>36109</c:v>
                </c:pt>
                <c:pt idx="1409">
                  <c:v>36110</c:v>
                </c:pt>
                <c:pt idx="1410">
                  <c:v>36111</c:v>
                </c:pt>
                <c:pt idx="1411">
                  <c:v>36112</c:v>
                </c:pt>
                <c:pt idx="1412">
                  <c:v>36113</c:v>
                </c:pt>
                <c:pt idx="1413">
                  <c:v>36114</c:v>
                </c:pt>
                <c:pt idx="1414">
                  <c:v>36115</c:v>
                </c:pt>
                <c:pt idx="1415">
                  <c:v>36116</c:v>
                </c:pt>
                <c:pt idx="1416">
                  <c:v>36117</c:v>
                </c:pt>
                <c:pt idx="1417">
                  <c:v>36118</c:v>
                </c:pt>
                <c:pt idx="1418">
                  <c:v>36119</c:v>
                </c:pt>
                <c:pt idx="1419">
                  <c:v>36120</c:v>
                </c:pt>
                <c:pt idx="1420">
                  <c:v>36121</c:v>
                </c:pt>
                <c:pt idx="1421">
                  <c:v>36122</c:v>
                </c:pt>
                <c:pt idx="1422">
                  <c:v>36123</c:v>
                </c:pt>
                <c:pt idx="1423">
                  <c:v>36124</c:v>
                </c:pt>
                <c:pt idx="1424">
                  <c:v>36125</c:v>
                </c:pt>
                <c:pt idx="1425">
                  <c:v>36126</c:v>
                </c:pt>
                <c:pt idx="1426">
                  <c:v>36127</c:v>
                </c:pt>
                <c:pt idx="1427">
                  <c:v>36128</c:v>
                </c:pt>
                <c:pt idx="1428">
                  <c:v>36129</c:v>
                </c:pt>
                <c:pt idx="1429">
                  <c:v>36130</c:v>
                </c:pt>
                <c:pt idx="1430">
                  <c:v>36131</c:v>
                </c:pt>
                <c:pt idx="1431">
                  <c:v>36132</c:v>
                </c:pt>
                <c:pt idx="1432">
                  <c:v>36133</c:v>
                </c:pt>
                <c:pt idx="1433">
                  <c:v>36134</c:v>
                </c:pt>
                <c:pt idx="1434">
                  <c:v>36135</c:v>
                </c:pt>
                <c:pt idx="1435">
                  <c:v>36136</c:v>
                </c:pt>
                <c:pt idx="1436">
                  <c:v>36137</c:v>
                </c:pt>
                <c:pt idx="1437">
                  <c:v>36138</c:v>
                </c:pt>
                <c:pt idx="1438">
                  <c:v>36139</c:v>
                </c:pt>
                <c:pt idx="1439">
                  <c:v>36140</c:v>
                </c:pt>
                <c:pt idx="1440">
                  <c:v>36141</c:v>
                </c:pt>
                <c:pt idx="1441">
                  <c:v>36142</c:v>
                </c:pt>
                <c:pt idx="1442">
                  <c:v>36143</c:v>
                </c:pt>
                <c:pt idx="1443">
                  <c:v>36144</c:v>
                </c:pt>
                <c:pt idx="1444">
                  <c:v>36145</c:v>
                </c:pt>
                <c:pt idx="1445">
                  <c:v>36146</c:v>
                </c:pt>
                <c:pt idx="1446">
                  <c:v>36147</c:v>
                </c:pt>
                <c:pt idx="1447">
                  <c:v>36148</c:v>
                </c:pt>
                <c:pt idx="1448">
                  <c:v>36149</c:v>
                </c:pt>
                <c:pt idx="1449">
                  <c:v>36150</c:v>
                </c:pt>
                <c:pt idx="1450">
                  <c:v>36151</c:v>
                </c:pt>
                <c:pt idx="1451">
                  <c:v>36152</c:v>
                </c:pt>
                <c:pt idx="1452">
                  <c:v>36153</c:v>
                </c:pt>
                <c:pt idx="1453">
                  <c:v>36154</c:v>
                </c:pt>
                <c:pt idx="1454">
                  <c:v>36155</c:v>
                </c:pt>
                <c:pt idx="1455">
                  <c:v>36156</c:v>
                </c:pt>
                <c:pt idx="1456">
                  <c:v>36157</c:v>
                </c:pt>
                <c:pt idx="1457">
                  <c:v>36158</c:v>
                </c:pt>
                <c:pt idx="1458">
                  <c:v>36159</c:v>
                </c:pt>
                <c:pt idx="1459">
                  <c:v>36160</c:v>
                </c:pt>
                <c:pt idx="1460">
                  <c:v>36161</c:v>
                </c:pt>
                <c:pt idx="1461">
                  <c:v>36162</c:v>
                </c:pt>
                <c:pt idx="1462">
                  <c:v>36163</c:v>
                </c:pt>
                <c:pt idx="1463">
                  <c:v>36164</c:v>
                </c:pt>
                <c:pt idx="1464">
                  <c:v>36165</c:v>
                </c:pt>
                <c:pt idx="1465">
                  <c:v>36166</c:v>
                </c:pt>
                <c:pt idx="1466">
                  <c:v>36167</c:v>
                </c:pt>
                <c:pt idx="1467">
                  <c:v>36168</c:v>
                </c:pt>
                <c:pt idx="1468">
                  <c:v>36169</c:v>
                </c:pt>
                <c:pt idx="1469">
                  <c:v>36170</c:v>
                </c:pt>
                <c:pt idx="1470">
                  <c:v>36171</c:v>
                </c:pt>
                <c:pt idx="1471">
                  <c:v>36172</c:v>
                </c:pt>
                <c:pt idx="1472">
                  <c:v>36173</c:v>
                </c:pt>
                <c:pt idx="1473">
                  <c:v>36174</c:v>
                </c:pt>
                <c:pt idx="1474">
                  <c:v>36175</c:v>
                </c:pt>
                <c:pt idx="1475">
                  <c:v>36176</c:v>
                </c:pt>
                <c:pt idx="1476">
                  <c:v>36177</c:v>
                </c:pt>
                <c:pt idx="1477">
                  <c:v>36178</c:v>
                </c:pt>
                <c:pt idx="1478">
                  <c:v>36179</c:v>
                </c:pt>
                <c:pt idx="1479">
                  <c:v>36180</c:v>
                </c:pt>
                <c:pt idx="1480">
                  <c:v>36181</c:v>
                </c:pt>
                <c:pt idx="1481">
                  <c:v>36182</c:v>
                </c:pt>
                <c:pt idx="1482">
                  <c:v>36183</c:v>
                </c:pt>
                <c:pt idx="1483">
                  <c:v>36184</c:v>
                </c:pt>
                <c:pt idx="1484">
                  <c:v>36185</c:v>
                </c:pt>
                <c:pt idx="1485">
                  <c:v>36186</c:v>
                </c:pt>
                <c:pt idx="1486">
                  <c:v>36187</c:v>
                </c:pt>
                <c:pt idx="1487">
                  <c:v>36188</c:v>
                </c:pt>
                <c:pt idx="1488">
                  <c:v>36189</c:v>
                </c:pt>
                <c:pt idx="1489">
                  <c:v>36190</c:v>
                </c:pt>
                <c:pt idx="1490">
                  <c:v>36191</c:v>
                </c:pt>
                <c:pt idx="1491">
                  <c:v>36192</c:v>
                </c:pt>
                <c:pt idx="1492">
                  <c:v>36193</c:v>
                </c:pt>
                <c:pt idx="1493">
                  <c:v>36194</c:v>
                </c:pt>
                <c:pt idx="1494">
                  <c:v>36195</c:v>
                </c:pt>
                <c:pt idx="1495">
                  <c:v>36196</c:v>
                </c:pt>
                <c:pt idx="1496">
                  <c:v>36197</c:v>
                </c:pt>
                <c:pt idx="1497">
                  <c:v>36198</c:v>
                </c:pt>
                <c:pt idx="1498">
                  <c:v>36199</c:v>
                </c:pt>
                <c:pt idx="1499">
                  <c:v>36200</c:v>
                </c:pt>
                <c:pt idx="1500">
                  <c:v>36201</c:v>
                </c:pt>
                <c:pt idx="1501">
                  <c:v>36202</c:v>
                </c:pt>
                <c:pt idx="1502">
                  <c:v>36203</c:v>
                </c:pt>
                <c:pt idx="1503">
                  <c:v>36204</c:v>
                </c:pt>
                <c:pt idx="1504">
                  <c:v>36205</c:v>
                </c:pt>
                <c:pt idx="1505">
                  <c:v>36206</c:v>
                </c:pt>
                <c:pt idx="1506">
                  <c:v>36207</c:v>
                </c:pt>
                <c:pt idx="1507">
                  <c:v>36208</c:v>
                </c:pt>
                <c:pt idx="1508">
                  <c:v>36209</c:v>
                </c:pt>
                <c:pt idx="1509">
                  <c:v>36210</c:v>
                </c:pt>
                <c:pt idx="1510">
                  <c:v>36211</c:v>
                </c:pt>
                <c:pt idx="1511">
                  <c:v>36212</c:v>
                </c:pt>
                <c:pt idx="1512">
                  <c:v>36213</c:v>
                </c:pt>
                <c:pt idx="1513">
                  <c:v>36214</c:v>
                </c:pt>
                <c:pt idx="1514">
                  <c:v>36215</c:v>
                </c:pt>
                <c:pt idx="1515">
                  <c:v>36216</c:v>
                </c:pt>
                <c:pt idx="1516">
                  <c:v>36217</c:v>
                </c:pt>
                <c:pt idx="1517">
                  <c:v>36218</c:v>
                </c:pt>
                <c:pt idx="1518">
                  <c:v>36219</c:v>
                </c:pt>
                <c:pt idx="1519">
                  <c:v>36220</c:v>
                </c:pt>
                <c:pt idx="1520">
                  <c:v>36221</c:v>
                </c:pt>
                <c:pt idx="1521">
                  <c:v>36222</c:v>
                </c:pt>
                <c:pt idx="1522">
                  <c:v>36223</c:v>
                </c:pt>
                <c:pt idx="1523">
                  <c:v>36224</c:v>
                </c:pt>
                <c:pt idx="1524">
                  <c:v>36225</c:v>
                </c:pt>
                <c:pt idx="1525">
                  <c:v>36226</c:v>
                </c:pt>
                <c:pt idx="1526">
                  <c:v>36227</c:v>
                </c:pt>
                <c:pt idx="1527">
                  <c:v>36228</c:v>
                </c:pt>
                <c:pt idx="1528">
                  <c:v>36229</c:v>
                </c:pt>
                <c:pt idx="1529">
                  <c:v>36230</c:v>
                </c:pt>
                <c:pt idx="1530">
                  <c:v>36231</c:v>
                </c:pt>
                <c:pt idx="1531">
                  <c:v>36232</c:v>
                </c:pt>
                <c:pt idx="1532">
                  <c:v>36233</c:v>
                </c:pt>
                <c:pt idx="1533">
                  <c:v>36234</c:v>
                </c:pt>
                <c:pt idx="1534">
                  <c:v>36235</c:v>
                </c:pt>
                <c:pt idx="1535">
                  <c:v>36236</c:v>
                </c:pt>
                <c:pt idx="1536">
                  <c:v>36237</c:v>
                </c:pt>
                <c:pt idx="1537">
                  <c:v>36238</c:v>
                </c:pt>
                <c:pt idx="1538">
                  <c:v>36239</c:v>
                </c:pt>
                <c:pt idx="1539">
                  <c:v>36240</c:v>
                </c:pt>
                <c:pt idx="1540">
                  <c:v>36241</c:v>
                </c:pt>
                <c:pt idx="1541">
                  <c:v>36242</c:v>
                </c:pt>
                <c:pt idx="1542">
                  <c:v>36243</c:v>
                </c:pt>
                <c:pt idx="1543">
                  <c:v>36244</c:v>
                </c:pt>
                <c:pt idx="1544">
                  <c:v>36245</c:v>
                </c:pt>
                <c:pt idx="1545">
                  <c:v>36246</c:v>
                </c:pt>
                <c:pt idx="1546">
                  <c:v>36247</c:v>
                </c:pt>
                <c:pt idx="1547">
                  <c:v>36248</c:v>
                </c:pt>
                <c:pt idx="1548">
                  <c:v>36249</c:v>
                </c:pt>
                <c:pt idx="1549">
                  <c:v>36250</c:v>
                </c:pt>
                <c:pt idx="1550">
                  <c:v>36251</c:v>
                </c:pt>
                <c:pt idx="1551">
                  <c:v>36252</c:v>
                </c:pt>
                <c:pt idx="1552">
                  <c:v>36253</c:v>
                </c:pt>
                <c:pt idx="1553">
                  <c:v>36254</c:v>
                </c:pt>
                <c:pt idx="1554">
                  <c:v>36255</c:v>
                </c:pt>
                <c:pt idx="1555">
                  <c:v>36256</c:v>
                </c:pt>
                <c:pt idx="1556">
                  <c:v>36257</c:v>
                </c:pt>
                <c:pt idx="1557">
                  <c:v>36258</c:v>
                </c:pt>
                <c:pt idx="1558">
                  <c:v>36259</c:v>
                </c:pt>
                <c:pt idx="1559">
                  <c:v>36260</c:v>
                </c:pt>
                <c:pt idx="1560">
                  <c:v>36261</c:v>
                </c:pt>
                <c:pt idx="1561">
                  <c:v>36262</c:v>
                </c:pt>
                <c:pt idx="1562">
                  <c:v>36263</c:v>
                </c:pt>
                <c:pt idx="1563">
                  <c:v>36264</c:v>
                </c:pt>
                <c:pt idx="1564">
                  <c:v>36265</c:v>
                </c:pt>
                <c:pt idx="1565">
                  <c:v>36266</c:v>
                </c:pt>
                <c:pt idx="1566">
                  <c:v>36267</c:v>
                </c:pt>
                <c:pt idx="1567">
                  <c:v>36268</c:v>
                </c:pt>
                <c:pt idx="1568">
                  <c:v>36269</c:v>
                </c:pt>
                <c:pt idx="1569">
                  <c:v>36270</c:v>
                </c:pt>
                <c:pt idx="1570">
                  <c:v>36271</c:v>
                </c:pt>
                <c:pt idx="1571">
                  <c:v>36272</c:v>
                </c:pt>
                <c:pt idx="1572">
                  <c:v>36273</c:v>
                </c:pt>
                <c:pt idx="1573">
                  <c:v>36274</c:v>
                </c:pt>
                <c:pt idx="1574">
                  <c:v>36275</c:v>
                </c:pt>
                <c:pt idx="1575">
                  <c:v>36276</c:v>
                </c:pt>
                <c:pt idx="1576">
                  <c:v>36277</c:v>
                </c:pt>
                <c:pt idx="1577">
                  <c:v>36278</c:v>
                </c:pt>
                <c:pt idx="1578">
                  <c:v>36279</c:v>
                </c:pt>
                <c:pt idx="1579">
                  <c:v>36280</c:v>
                </c:pt>
                <c:pt idx="1580">
                  <c:v>36281</c:v>
                </c:pt>
                <c:pt idx="1581">
                  <c:v>36282</c:v>
                </c:pt>
                <c:pt idx="1582">
                  <c:v>36283</c:v>
                </c:pt>
                <c:pt idx="1583">
                  <c:v>36284</c:v>
                </c:pt>
                <c:pt idx="1584">
                  <c:v>36285</c:v>
                </c:pt>
                <c:pt idx="1585">
                  <c:v>36286</c:v>
                </c:pt>
                <c:pt idx="1586">
                  <c:v>36287</c:v>
                </c:pt>
                <c:pt idx="1587">
                  <c:v>36288</c:v>
                </c:pt>
                <c:pt idx="1588">
                  <c:v>36289</c:v>
                </c:pt>
                <c:pt idx="1589">
                  <c:v>36290</c:v>
                </c:pt>
                <c:pt idx="1590">
                  <c:v>36291</c:v>
                </c:pt>
                <c:pt idx="1591">
                  <c:v>36292</c:v>
                </c:pt>
                <c:pt idx="1592">
                  <c:v>36293</c:v>
                </c:pt>
                <c:pt idx="1593">
                  <c:v>36294</c:v>
                </c:pt>
                <c:pt idx="1594">
                  <c:v>36295</c:v>
                </c:pt>
                <c:pt idx="1595">
                  <c:v>36296</c:v>
                </c:pt>
                <c:pt idx="1596">
                  <c:v>36297</c:v>
                </c:pt>
                <c:pt idx="1597">
                  <c:v>36298</c:v>
                </c:pt>
                <c:pt idx="1598">
                  <c:v>36299</c:v>
                </c:pt>
                <c:pt idx="1599">
                  <c:v>36300</c:v>
                </c:pt>
                <c:pt idx="1600">
                  <c:v>36301</c:v>
                </c:pt>
                <c:pt idx="1601">
                  <c:v>36302</c:v>
                </c:pt>
                <c:pt idx="1602">
                  <c:v>36303</c:v>
                </c:pt>
                <c:pt idx="1603">
                  <c:v>36304</c:v>
                </c:pt>
                <c:pt idx="1604">
                  <c:v>36305</c:v>
                </c:pt>
                <c:pt idx="1605">
                  <c:v>36306</c:v>
                </c:pt>
                <c:pt idx="1606">
                  <c:v>36307</c:v>
                </c:pt>
                <c:pt idx="1607">
                  <c:v>36308</c:v>
                </c:pt>
                <c:pt idx="1608">
                  <c:v>36309</c:v>
                </c:pt>
                <c:pt idx="1609">
                  <c:v>36310</c:v>
                </c:pt>
                <c:pt idx="1610">
                  <c:v>36311</c:v>
                </c:pt>
                <c:pt idx="1611">
                  <c:v>36312</c:v>
                </c:pt>
                <c:pt idx="1612">
                  <c:v>36313</c:v>
                </c:pt>
                <c:pt idx="1613">
                  <c:v>36314</c:v>
                </c:pt>
                <c:pt idx="1614">
                  <c:v>36315</c:v>
                </c:pt>
                <c:pt idx="1615">
                  <c:v>36316</c:v>
                </c:pt>
                <c:pt idx="1616">
                  <c:v>36317</c:v>
                </c:pt>
                <c:pt idx="1617">
                  <c:v>36318</c:v>
                </c:pt>
                <c:pt idx="1618">
                  <c:v>36319</c:v>
                </c:pt>
                <c:pt idx="1619">
                  <c:v>36320</c:v>
                </c:pt>
                <c:pt idx="1620">
                  <c:v>36321</c:v>
                </c:pt>
                <c:pt idx="1621">
                  <c:v>36322</c:v>
                </c:pt>
                <c:pt idx="1622">
                  <c:v>36323</c:v>
                </c:pt>
                <c:pt idx="1623">
                  <c:v>36324</c:v>
                </c:pt>
                <c:pt idx="1624">
                  <c:v>36325</c:v>
                </c:pt>
                <c:pt idx="1625">
                  <c:v>36326</c:v>
                </c:pt>
                <c:pt idx="1626">
                  <c:v>36327</c:v>
                </c:pt>
                <c:pt idx="1627">
                  <c:v>36328</c:v>
                </c:pt>
                <c:pt idx="1628">
                  <c:v>36329</c:v>
                </c:pt>
                <c:pt idx="1629">
                  <c:v>36330</c:v>
                </c:pt>
                <c:pt idx="1630">
                  <c:v>36331</c:v>
                </c:pt>
                <c:pt idx="1631">
                  <c:v>36332</c:v>
                </c:pt>
                <c:pt idx="1632">
                  <c:v>36333</c:v>
                </c:pt>
                <c:pt idx="1633">
                  <c:v>36334</c:v>
                </c:pt>
                <c:pt idx="1634">
                  <c:v>36335</c:v>
                </c:pt>
                <c:pt idx="1635">
                  <c:v>36336</c:v>
                </c:pt>
                <c:pt idx="1636">
                  <c:v>36337</c:v>
                </c:pt>
                <c:pt idx="1637">
                  <c:v>36338</c:v>
                </c:pt>
                <c:pt idx="1638">
                  <c:v>36339</c:v>
                </c:pt>
                <c:pt idx="1639">
                  <c:v>36340</c:v>
                </c:pt>
                <c:pt idx="1640">
                  <c:v>36341</c:v>
                </c:pt>
                <c:pt idx="1641">
                  <c:v>36342</c:v>
                </c:pt>
                <c:pt idx="1642">
                  <c:v>36343</c:v>
                </c:pt>
                <c:pt idx="1643">
                  <c:v>36344</c:v>
                </c:pt>
                <c:pt idx="1644">
                  <c:v>36345</c:v>
                </c:pt>
                <c:pt idx="1645">
                  <c:v>36346</c:v>
                </c:pt>
                <c:pt idx="1646">
                  <c:v>36347</c:v>
                </c:pt>
                <c:pt idx="1647">
                  <c:v>36348</c:v>
                </c:pt>
                <c:pt idx="1648">
                  <c:v>36349</c:v>
                </c:pt>
                <c:pt idx="1649">
                  <c:v>36350</c:v>
                </c:pt>
                <c:pt idx="1650">
                  <c:v>36351</c:v>
                </c:pt>
                <c:pt idx="1651">
                  <c:v>36352</c:v>
                </c:pt>
                <c:pt idx="1652">
                  <c:v>36353</c:v>
                </c:pt>
                <c:pt idx="1653">
                  <c:v>36354</c:v>
                </c:pt>
                <c:pt idx="1654">
                  <c:v>36355</c:v>
                </c:pt>
                <c:pt idx="1655">
                  <c:v>36356</c:v>
                </c:pt>
                <c:pt idx="1656">
                  <c:v>36357</c:v>
                </c:pt>
                <c:pt idx="1657">
                  <c:v>36358</c:v>
                </c:pt>
                <c:pt idx="1658">
                  <c:v>36359</c:v>
                </c:pt>
                <c:pt idx="1659">
                  <c:v>36360</c:v>
                </c:pt>
                <c:pt idx="1660">
                  <c:v>36361</c:v>
                </c:pt>
                <c:pt idx="1661">
                  <c:v>36362</c:v>
                </c:pt>
                <c:pt idx="1662">
                  <c:v>36363</c:v>
                </c:pt>
                <c:pt idx="1663">
                  <c:v>36364</c:v>
                </c:pt>
                <c:pt idx="1664">
                  <c:v>36365</c:v>
                </c:pt>
                <c:pt idx="1665">
                  <c:v>36366</c:v>
                </c:pt>
                <c:pt idx="1666">
                  <c:v>36367</c:v>
                </c:pt>
                <c:pt idx="1667">
                  <c:v>36368</c:v>
                </c:pt>
                <c:pt idx="1668">
                  <c:v>36369</c:v>
                </c:pt>
                <c:pt idx="1669">
                  <c:v>36370</c:v>
                </c:pt>
                <c:pt idx="1670">
                  <c:v>36371</c:v>
                </c:pt>
                <c:pt idx="1671">
                  <c:v>36372</c:v>
                </c:pt>
                <c:pt idx="1672">
                  <c:v>36373</c:v>
                </c:pt>
                <c:pt idx="1673">
                  <c:v>36374</c:v>
                </c:pt>
                <c:pt idx="1674">
                  <c:v>36375</c:v>
                </c:pt>
                <c:pt idx="1675">
                  <c:v>36376</c:v>
                </c:pt>
                <c:pt idx="1676">
                  <c:v>36377</c:v>
                </c:pt>
                <c:pt idx="1677">
                  <c:v>36378</c:v>
                </c:pt>
                <c:pt idx="1678">
                  <c:v>36379</c:v>
                </c:pt>
                <c:pt idx="1679">
                  <c:v>36380</c:v>
                </c:pt>
                <c:pt idx="1680">
                  <c:v>36381</c:v>
                </c:pt>
                <c:pt idx="1681">
                  <c:v>36382</c:v>
                </c:pt>
                <c:pt idx="1682">
                  <c:v>36383</c:v>
                </c:pt>
                <c:pt idx="1683">
                  <c:v>36384</c:v>
                </c:pt>
                <c:pt idx="1684">
                  <c:v>36385</c:v>
                </c:pt>
                <c:pt idx="1685">
                  <c:v>36386</c:v>
                </c:pt>
                <c:pt idx="1686">
                  <c:v>36387</c:v>
                </c:pt>
                <c:pt idx="1687">
                  <c:v>36388</c:v>
                </c:pt>
                <c:pt idx="1688">
                  <c:v>36389</c:v>
                </c:pt>
                <c:pt idx="1689">
                  <c:v>36390</c:v>
                </c:pt>
                <c:pt idx="1690">
                  <c:v>36391</c:v>
                </c:pt>
                <c:pt idx="1691">
                  <c:v>36392</c:v>
                </c:pt>
                <c:pt idx="1692">
                  <c:v>36393</c:v>
                </c:pt>
                <c:pt idx="1693">
                  <c:v>36394</c:v>
                </c:pt>
                <c:pt idx="1694">
                  <c:v>36395</c:v>
                </c:pt>
                <c:pt idx="1695">
                  <c:v>36396</c:v>
                </c:pt>
                <c:pt idx="1696">
                  <c:v>36397</c:v>
                </c:pt>
                <c:pt idx="1697">
                  <c:v>36398</c:v>
                </c:pt>
                <c:pt idx="1698">
                  <c:v>36399</c:v>
                </c:pt>
                <c:pt idx="1699">
                  <c:v>36400</c:v>
                </c:pt>
                <c:pt idx="1700">
                  <c:v>36401</c:v>
                </c:pt>
                <c:pt idx="1701">
                  <c:v>36402</c:v>
                </c:pt>
                <c:pt idx="1702">
                  <c:v>36403</c:v>
                </c:pt>
                <c:pt idx="1703">
                  <c:v>36404</c:v>
                </c:pt>
                <c:pt idx="1704">
                  <c:v>36405</c:v>
                </c:pt>
                <c:pt idx="1705">
                  <c:v>36406</c:v>
                </c:pt>
                <c:pt idx="1706">
                  <c:v>36407</c:v>
                </c:pt>
                <c:pt idx="1707">
                  <c:v>36408</c:v>
                </c:pt>
                <c:pt idx="1708">
                  <c:v>36409</c:v>
                </c:pt>
                <c:pt idx="1709">
                  <c:v>36410</c:v>
                </c:pt>
                <c:pt idx="1710">
                  <c:v>36411</c:v>
                </c:pt>
                <c:pt idx="1711">
                  <c:v>36412</c:v>
                </c:pt>
                <c:pt idx="1712">
                  <c:v>36413</c:v>
                </c:pt>
                <c:pt idx="1713">
                  <c:v>36414</c:v>
                </c:pt>
                <c:pt idx="1714">
                  <c:v>36415</c:v>
                </c:pt>
                <c:pt idx="1715">
                  <c:v>36416</c:v>
                </c:pt>
                <c:pt idx="1716">
                  <c:v>36417</c:v>
                </c:pt>
                <c:pt idx="1717">
                  <c:v>36418</c:v>
                </c:pt>
                <c:pt idx="1718">
                  <c:v>36419</c:v>
                </c:pt>
                <c:pt idx="1719">
                  <c:v>36420</c:v>
                </c:pt>
                <c:pt idx="1720">
                  <c:v>36421</c:v>
                </c:pt>
                <c:pt idx="1721">
                  <c:v>36422</c:v>
                </c:pt>
                <c:pt idx="1722">
                  <c:v>36423</c:v>
                </c:pt>
                <c:pt idx="1723">
                  <c:v>36424</c:v>
                </c:pt>
                <c:pt idx="1724">
                  <c:v>36425</c:v>
                </c:pt>
                <c:pt idx="1725">
                  <c:v>36426</c:v>
                </c:pt>
                <c:pt idx="1726">
                  <c:v>36427</c:v>
                </c:pt>
                <c:pt idx="1727">
                  <c:v>36428</c:v>
                </c:pt>
                <c:pt idx="1728">
                  <c:v>36429</c:v>
                </c:pt>
                <c:pt idx="1729">
                  <c:v>36430</c:v>
                </c:pt>
                <c:pt idx="1730">
                  <c:v>36431</c:v>
                </c:pt>
                <c:pt idx="1731">
                  <c:v>36432</c:v>
                </c:pt>
                <c:pt idx="1732">
                  <c:v>36433</c:v>
                </c:pt>
                <c:pt idx="1733">
                  <c:v>36434</c:v>
                </c:pt>
                <c:pt idx="1734">
                  <c:v>36435</c:v>
                </c:pt>
                <c:pt idx="1735">
                  <c:v>36436</c:v>
                </c:pt>
                <c:pt idx="1736">
                  <c:v>36437</c:v>
                </c:pt>
                <c:pt idx="1737">
                  <c:v>36438</c:v>
                </c:pt>
                <c:pt idx="1738">
                  <c:v>36439</c:v>
                </c:pt>
                <c:pt idx="1739">
                  <c:v>36440</c:v>
                </c:pt>
                <c:pt idx="1740">
                  <c:v>36441</c:v>
                </c:pt>
                <c:pt idx="1741">
                  <c:v>36442</c:v>
                </c:pt>
                <c:pt idx="1742">
                  <c:v>36443</c:v>
                </c:pt>
                <c:pt idx="1743">
                  <c:v>36444</c:v>
                </c:pt>
                <c:pt idx="1744">
                  <c:v>36445</c:v>
                </c:pt>
                <c:pt idx="1745">
                  <c:v>36446</c:v>
                </c:pt>
                <c:pt idx="1746">
                  <c:v>36447</c:v>
                </c:pt>
                <c:pt idx="1747">
                  <c:v>36448</c:v>
                </c:pt>
                <c:pt idx="1748">
                  <c:v>36449</c:v>
                </c:pt>
                <c:pt idx="1749">
                  <c:v>36450</c:v>
                </c:pt>
                <c:pt idx="1750">
                  <c:v>36451</c:v>
                </c:pt>
                <c:pt idx="1751">
                  <c:v>36452</c:v>
                </c:pt>
                <c:pt idx="1752">
                  <c:v>36453</c:v>
                </c:pt>
                <c:pt idx="1753">
                  <c:v>36454</c:v>
                </c:pt>
                <c:pt idx="1754">
                  <c:v>36455</c:v>
                </c:pt>
                <c:pt idx="1755">
                  <c:v>36456</c:v>
                </c:pt>
                <c:pt idx="1756">
                  <c:v>36457</c:v>
                </c:pt>
                <c:pt idx="1757">
                  <c:v>36458</c:v>
                </c:pt>
                <c:pt idx="1758">
                  <c:v>36459</c:v>
                </c:pt>
                <c:pt idx="1759">
                  <c:v>36460</c:v>
                </c:pt>
                <c:pt idx="1760">
                  <c:v>36461</c:v>
                </c:pt>
                <c:pt idx="1761">
                  <c:v>36462</c:v>
                </c:pt>
                <c:pt idx="1762">
                  <c:v>36463</c:v>
                </c:pt>
                <c:pt idx="1763">
                  <c:v>36464</c:v>
                </c:pt>
                <c:pt idx="1764">
                  <c:v>36465</c:v>
                </c:pt>
                <c:pt idx="1765">
                  <c:v>36466</c:v>
                </c:pt>
                <c:pt idx="1766">
                  <c:v>36467</c:v>
                </c:pt>
                <c:pt idx="1767">
                  <c:v>36468</c:v>
                </c:pt>
                <c:pt idx="1768">
                  <c:v>36469</c:v>
                </c:pt>
                <c:pt idx="1769">
                  <c:v>36470</c:v>
                </c:pt>
                <c:pt idx="1770">
                  <c:v>36471</c:v>
                </c:pt>
                <c:pt idx="1771">
                  <c:v>36472</c:v>
                </c:pt>
                <c:pt idx="1772">
                  <c:v>36473</c:v>
                </c:pt>
                <c:pt idx="1773">
                  <c:v>36474</c:v>
                </c:pt>
                <c:pt idx="1774">
                  <c:v>36475</c:v>
                </c:pt>
                <c:pt idx="1775">
                  <c:v>36476</c:v>
                </c:pt>
                <c:pt idx="1776">
                  <c:v>36477</c:v>
                </c:pt>
                <c:pt idx="1777">
                  <c:v>36478</c:v>
                </c:pt>
                <c:pt idx="1778">
                  <c:v>36479</c:v>
                </c:pt>
                <c:pt idx="1779">
                  <c:v>36480</c:v>
                </c:pt>
                <c:pt idx="1780">
                  <c:v>36481</c:v>
                </c:pt>
                <c:pt idx="1781">
                  <c:v>36482</c:v>
                </c:pt>
                <c:pt idx="1782">
                  <c:v>36483</c:v>
                </c:pt>
                <c:pt idx="1783">
                  <c:v>36484</c:v>
                </c:pt>
                <c:pt idx="1784">
                  <c:v>36485</c:v>
                </c:pt>
                <c:pt idx="1785">
                  <c:v>36486</c:v>
                </c:pt>
                <c:pt idx="1786">
                  <c:v>36487</c:v>
                </c:pt>
                <c:pt idx="1787">
                  <c:v>36488</c:v>
                </c:pt>
                <c:pt idx="1788">
                  <c:v>36489</c:v>
                </c:pt>
                <c:pt idx="1789">
                  <c:v>36490</c:v>
                </c:pt>
                <c:pt idx="1790">
                  <c:v>36491</c:v>
                </c:pt>
                <c:pt idx="1791">
                  <c:v>36492</c:v>
                </c:pt>
                <c:pt idx="1792">
                  <c:v>36493</c:v>
                </c:pt>
                <c:pt idx="1793">
                  <c:v>36494</c:v>
                </c:pt>
                <c:pt idx="1794">
                  <c:v>36495</c:v>
                </c:pt>
                <c:pt idx="1795">
                  <c:v>36496</c:v>
                </c:pt>
                <c:pt idx="1796">
                  <c:v>36497</c:v>
                </c:pt>
                <c:pt idx="1797">
                  <c:v>36498</c:v>
                </c:pt>
                <c:pt idx="1798">
                  <c:v>36499</c:v>
                </c:pt>
                <c:pt idx="1799">
                  <c:v>36500</c:v>
                </c:pt>
                <c:pt idx="1800">
                  <c:v>36501</c:v>
                </c:pt>
                <c:pt idx="1801">
                  <c:v>36502</c:v>
                </c:pt>
                <c:pt idx="1802">
                  <c:v>36503</c:v>
                </c:pt>
                <c:pt idx="1803">
                  <c:v>36504</c:v>
                </c:pt>
                <c:pt idx="1804">
                  <c:v>36505</c:v>
                </c:pt>
                <c:pt idx="1805">
                  <c:v>36506</c:v>
                </c:pt>
                <c:pt idx="1806">
                  <c:v>36507</c:v>
                </c:pt>
                <c:pt idx="1807">
                  <c:v>36508</c:v>
                </c:pt>
                <c:pt idx="1808">
                  <c:v>36509</c:v>
                </c:pt>
                <c:pt idx="1809">
                  <c:v>36510</c:v>
                </c:pt>
                <c:pt idx="1810">
                  <c:v>36511</c:v>
                </c:pt>
                <c:pt idx="1811">
                  <c:v>36512</c:v>
                </c:pt>
                <c:pt idx="1812">
                  <c:v>36513</c:v>
                </c:pt>
                <c:pt idx="1813">
                  <c:v>36514</c:v>
                </c:pt>
                <c:pt idx="1814">
                  <c:v>36515</c:v>
                </c:pt>
                <c:pt idx="1815">
                  <c:v>36516</c:v>
                </c:pt>
                <c:pt idx="1816">
                  <c:v>36517</c:v>
                </c:pt>
                <c:pt idx="1817">
                  <c:v>36518</c:v>
                </c:pt>
                <c:pt idx="1818">
                  <c:v>36519</c:v>
                </c:pt>
                <c:pt idx="1819">
                  <c:v>36520</c:v>
                </c:pt>
                <c:pt idx="1820">
                  <c:v>36521</c:v>
                </c:pt>
                <c:pt idx="1821">
                  <c:v>36522</c:v>
                </c:pt>
                <c:pt idx="1822">
                  <c:v>36523</c:v>
                </c:pt>
                <c:pt idx="1823">
                  <c:v>36524</c:v>
                </c:pt>
                <c:pt idx="1824">
                  <c:v>36525</c:v>
                </c:pt>
                <c:pt idx="1825">
                  <c:v>36526</c:v>
                </c:pt>
                <c:pt idx="1826">
                  <c:v>36527</c:v>
                </c:pt>
                <c:pt idx="1827">
                  <c:v>36528</c:v>
                </c:pt>
                <c:pt idx="1828">
                  <c:v>36529</c:v>
                </c:pt>
                <c:pt idx="1829">
                  <c:v>36530</c:v>
                </c:pt>
                <c:pt idx="1830">
                  <c:v>36531</c:v>
                </c:pt>
                <c:pt idx="1831">
                  <c:v>36532</c:v>
                </c:pt>
                <c:pt idx="1832">
                  <c:v>36533</c:v>
                </c:pt>
                <c:pt idx="1833">
                  <c:v>36534</c:v>
                </c:pt>
                <c:pt idx="1834">
                  <c:v>36535</c:v>
                </c:pt>
                <c:pt idx="1835">
                  <c:v>36536</c:v>
                </c:pt>
                <c:pt idx="1836">
                  <c:v>36537</c:v>
                </c:pt>
                <c:pt idx="1837">
                  <c:v>36538</c:v>
                </c:pt>
                <c:pt idx="1838">
                  <c:v>36539</c:v>
                </c:pt>
                <c:pt idx="1839">
                  <c:v>36540</c:v>
                </c:pt>
                <c:pt idx="1840">
                  <c:v>36541</c:v>
                </c:pt>
                <c:pt idx="1841">
                  <c:v>36542</c:v>
                </c:pt>
                <c:pt idx="1842">
                  <c:v>36543</c:v>
                </c:pt>
                <c:pt idx="1843">
                  <c:v>36544</c:v>
                </c:pt>
                <c:pt idx="1844">
                  <c:v>36545</c:v>
                </c:pt>
                <c:pt idx="1845">
                  <c:v>36546</c:v>
                </c:pt>
                <c:pt idx="1846">
                  <c:v>36547</c:v>
                </c:pt>
                <c:pt idx="1847">
                  <c:v>36548</c:v>
                </c:pt>
                <c:pt idx="1848">
                  <c:v>36549</c:v>
                </c:pt>
                <c:pt idx="1849">
                  <c:v>36550</c:v>
                </c:pt>
                <c:pt idx="1850">
                  <c:v>36551</c:v>
                </c:pt>
                <c:pt idx="1851">
                  <c:v>36552</c:v>
                </c:pt>
                <c:pt idx="1852">
                  <c:v>36553</c:v>
                </c:pt>
                <c:pt idx="1853">
                  <c:v>36554</c:v>
                </c:pt>
                <c:pt idx="1854">
                  <c:v>36555</c:v>
                </c:pt>
                <c:pt idx="1855">
                  <c:v>36556</c:v>
                </c:pt>
                <c:pt idx="1856">
                  <c:v>36557</c:v>
                </c:pt>
                <c:pt idx="1857">
                  <c:v>36558</c:v>
                </c:pt>
                <c:pt idx="1858">
                  <c:v>36559</c:v>
                </c:pt>
                <c:pt idx="1859">
                  <c:v>36560</c:v>
                </c:pt>
                <c:pt idx="1860">
                  <c:v>36561</c:v>
                </c:pt>
                <c:pt idx="1861">
                  <c:v>36562</c:v>
                </c:pt>
                <c:pt idx="1862">
                  <c:v>36563</c:v>
                </c:pt>
                <c:pt idx="1863">
                  <c:v>36564</c:v>
                </c:pt>
                <c:pt idx="1864">
                  <c:v>36565</c:v>
                </c:pt>
                <c:pt idx="1865">
                  <c:v>36566</c:v>
                </c:pt>
                <c:pt idx="1866">
                  <c:v>36567</c:v>
                </c:pt>
                <c:pt idx="1867">
                  <c:v>36568</c:v>
                </c:pt>
                <c:pt idx="1868">
                  <c:v>36569</c:v>
                </c:pt>
                <c:pt idx="1869">
                  <c:v>36570</c:v>
                </c:pt>
                <c:pt idx="1870">
                  <c:v>36571</c:v>
                </c:pt>
                <c:pt idx="1871">
                  <c:v>36572</c:v>
                </c:pt>
                <c:pt idx="1872">
                  <c:v>36573</c:v>
                </c:pt>
                <c:pt idx="1873">
                  <c:v>36574</c:v>
                </c:pt>
                <c:pt idx="1874">
                  <c:v>36575</c:v>
                </c:pt>
                <c:pt idx="1875">
                  <c:v>36576</c:v>
                </c:pt>
                <c:pt idx="1876">
                  <c:v>36577</c:v>
                </c:pt>
                <c:pt idx="1877">
                  <c:v>36578</c:v>
                </c:pt>
                <c:pt idx="1878">
                  <c:v>36579</c:v>
                </c:pt>
                <c:pt idx="1879">
                  <c:v>36580</c:v>
                </c:pt>
                <c:pt idx="1880">
                  <c:v>36581</c:v>
                </c:pt>
                <c:pt idx="1881">
                  <c:v>36582</c:v>
                </c:pt>
                <c:pt idx="1882">
                  <c:v>36583</c:v>
                </c:pt>
                <c:pt idx="1883">
                  <c:v>36584</c:v>
                </c:pt>
                <c:pt idx="1884">
                  <c:v>36585</c:v>
                </c:pt>
                <c:pt idx="1885">
                  <c:v>36586</c:v>
                </c:pt>
                <c:pt idx="1886">
                  <c:v>36587</c:v>
                </c:pt>
                <c:pt idx="1887">
                  <c:v>36588</c:v>
                </c:pt>
                <c:pt idx="1888">
                  <c:v>36589</c:v>
                </c:pt>
                <c:pt idx="1889">
                  <c:v>36590</c:v>
                </c:pt>
                <c:pt idx="1890">
                  <c:v>36591</c:v>
                </c:pt>
                <c:pt idx="1891">
                  <c:v>36592</c:v>
                </c:pt>
                <c:pt idx="1892">
                  <c:v>36593</c:v>
                </c:pt>
                <c:pt idx="1893">
                  <c:v>36594</c:v>
                </c:pt>
                <c:pt idx="1894">
                  <c:v>36595</c:v>
                </c:pt>
                <c:pt idx="1895">
                  <c:v>36596</c:v>
                </c:pt>
                <c:pt idx="1896">
                  <c:v>36597</c:v>
                </c:pt>
                <c:pt idx="1897">
                  <c:v>36598</c:v>
                </c:pt>
                <c:pt idx="1898">
                  <c:v>36599</c:v>
                </c:pt>
                <c:pt idx="1899">
                  <c:v>36600</c:v>
                </c:pt>
                <c:pt idx="1900">
                  <c:v>36601</c:v>
                </c:pt>
                <c:pt idx="1901">
                  <c:v>36602</c:v>
                </c:pt>
                <c:pt idx="1902">
                  <c:v>36603</c:v>
                </c:pt>
                <c:pt idx="1903">
                  <c:v>36604</c:v>
                </c:pt>
                <c:pt idx="1904">
                  <c:v>36605</c:v>
                </c:pt>
                <c:pt idx="1905">
                  <c:v>36606</c:v>
                </c:pt>
                <c:pt idx="1906">
                  <c:v>36607</c:v>
                </c:pt>
                <c:pt idx="1907">
                  <c:v>36608</c:v>
                </c:pt>
                <c:pt idx="1908">
                  <c:v>36609</c:v>
                </c:pt>
                <c:pt idx="1909">
                  <c:v>36610</c:v>
                </c:pt>
                <c:pt idx="1910">
                  <c:v>36611</c:v>
                </c:pt>
                <c:pt idx="1911">
                  <c:v>36612</c:v>
                </c:pt>
                <c:pt idx="1912">
                  <c:v>36613</c:v>
                </c:pt>
                <c:pt idx="1913">
                  <c:v>36614</c:v>
                </c:pt>
                <c:pt idx="1914">
                  <c:v>36615</c:v>
                </c:pt>
                <c:pt idx="1915">
                  <c:v>36616</c:v>
                </c:pt>
                <c:pt idx="1916">
                  <c:v>36617</c:v>
                </c:pt>
                <c:pt idx="1917">
                  <c:v>36618</c:v>
                </c:pt>
                <c:pt idx="1918">
                  <c:v>36619</c:v>
                </c:pt>
                <c:pt idx="1919">
                  <c:v>36620</c:v>
                </c:pt>
                <c:pt idx="1920">
                  <c:v>36621</c:v>
                </c:pt>
                <c:pt idx="1921">
                  <c:v>36622</c:v>
                </c:pt>
                <c:pt idx="1922">
                  <c:v>36623</c:v>
                </c:pt>
                <c:pt idx="1923">
                  <c:v>36624</c:v>
                </c:pt>
                <c:pt idx="1924">
                  <c:v>36625</c:v>
                </c:pt>
                <c:pt idx="1925">
                  <c:v>36626</c:v>
                </c:pt>
                <c:pt idx="1926">
                  <c:v>36627</c:v>
                </c:pt>
                <c:pt idx="1927">
                  <c:v>36628</c:v>
                </c:pt>
                <c:pt idx="1928">
                  <c:v>36629</c:v>
                </c:pt>
                <c:pt idx="1929">
                  <c:v>36630</c:v>
                </c:pt>
                <c:pt idx="1930">
                  <c:v>36631</c:v>
                </c:pt>
                <c:pt idx="1931">
                  <c:v>36632</c:v>
                </c:pt>
                <c:pt idx="1932">
                  <c:v>36633</c:v>
                </c:pt>
                <c:pt idx="1933">
                  <c:v>36634</c:v>
                </c:pt>
                <c:pt idx="1934">
                  <c:v>36635</c:v>
                </c:pt>
                <c:pt idx="1935">
                  <c:v>36636</c:v>
                </c:pt>
                <c:pt idx="1936">
                  <c:v>36637</c:v>
                </c:pt>
                <c:pt idx="1937">
                  <c:v>36638</c:v>
                </c:pt>
                <c:pt idx="1938">
                  <c:v>36639</c:v>
                </c:pt>
                <c:pt idx="1939">
                  <c:v>36640</c:v>
                </c:pt>
                <c:pt idx="1940">
                  <c:v>36641</c:v>
                </c:pt>
                <c:pt idx="1941">
                  <c:v>36642</c:v>
                </c:pt>
                <c:pt idx="1942">
                  <c:v>36643</c:v>
                </c:pt>
                <c:pt idx="1943">
                  <c:v>36644</c:v>
                </c:pt>
                <c:pt idx="1944">
                  <c:v>36645</c:v>
                </c:pt>
                <c:pt idx="1945">
                  <c:v>36646</c:v>
                </c:pt>
                <c:pt idx="1946">
                  <c:v>36647</c:v>
                </c:pt>
                <c:pt idx="1947">
                  <c:v>36648</c:v>
                </c:pt>
                <c:pt idx="1948">
                  <c:v>36649</c:v>
                </c:pt>
                <c:pt idx="1949">
                  <c:v>36650</c:v>
                </c:pt>
                <c:pt idx="1950">
                  <c:v>36651</c:v>
                </c:pt>
                <c:pt idx="1951">
                  <c:v>36652</c:v>
                </c:pt>
                <c:pt idx="1952">
                  <c:v>36653</c:v>
                </c:pt>
                <c:pt idx="1953">
                  <c:v>36654</c:v>
                </c:pt>
                <c:pt idx="1954">
                  <c:v>36655</c:v>
                </c:pt>
                <c:pt idx="1955">
                  <c:v>36656</c:v>
                </c:pt>
                <c:pt idx="1956">
                  <c:v>36657</c:v>
                </c:pt>
                <c:pt idx="1957">
                  <c:v>36658</c:v>
                </c:pt>
                <c:pt idx="1958">
                  <c:v>36659</c:v>
                </c:pt>
                <c:pt idx="1959">
                  <c:v>36660</c:v>
                </c:pt>
                <c:pt idx="1960">
                  <c:v>36661</c:v>
                </c:pt>
                <c:pt idx="1961">
                  <c:v>36662</c:v>
                </c:pt>
                <c:pt idx="1962">
                  <c:v>36663</c:v>
                </c:pt>
                <c:pt idx="1963">
                  <c:v>36664</c:v>
                </c:pt>
                <c:pt idx="1964">
                  <c:v>36665</c:v>
                </c:pt>
                <c:pt idx="1965">
                  <c:v>36666</c:v>
                </c:pt>
                <c:pt idx="1966">
                  <c:v>36667</c:v>
                </c:pt>
                <c:pt idx="1967">
                  <c:v>36668</c:v>
                </c:pt>
                <c:pt idx="1968">
                  <c:v>36669</c:v>
                </c:pt>
                <c:pt idx="1969">
                  <c:v>36670</c:v>
                </c:pt>
                <c:pt idx="1970">
                  <c:v>36671</c:v>
                </c:pt>
                <c:pt idx="1971">
                  <c:v>36672</c:v>
                </c:pt>
                <c:pt idx="1972">
                  <c:v>36673</c:v>
                </c:pt>
                <c:pt idx="1973">
                  <c:v>36674</c:v>
                </c:pt>
                <c:pt idx="1974">
                  <c:v>36675</c:v>
                </c:pt>
                <c:pt idx="1975">
                  <c:v>36676</c:v>
                </c:pt>
                <c:pt idx="1976">
                  <c:v>36677</c:v>
                </c:pt>
                <c:pt idx="1977">
                  <c:v>36678</c:v>
                </c:pt>
                <c:pt idx="1978">
                  <c:v>36679</c:v>
                </c:pt>
                <c:pt idx="1979">
                  <c:v>36680</c:v>
                </c:pt>
                <c:pt idx="1980">
                  <c:v>36681</c:v>
                </c:pt>
                <c:pt idx="1981">
                  <c:v>36682</c:v>
                </c:pt>
                <c:pt idx="1982">
                  <c:v>36683</c:v>
                </c:pt>
                <c:pt idx="1983">
                  <c:v>36684</c:v>
                </c:pt>
                <c:pt idx="1984">
                  <c:v>36685</c:v>
                </c:pt>
                <c:pt idx="1985">
                  <c:v>36686</c:v>
                </c:pt>
                <c:pt idx="1986">
                  <c:v>36687</c:v>
                </c:pt>
                <c:pt idx="1987">
                  <c:v>36688</c:v>
                </c:pt>
                <c:pt idx="1988">
                  <c:v>36689</c:v>
                </c:pt>
                <c:pt idx="1989">
                  <c:v>36690</c:v>
                </c:pt>
                <c:pt idx="1990">
                  <c:v>36691</c:v>
                </c:pt>
                <c:pt idx="1991">
                  <c:v>36692</c:v>
                </c:pt>
                <c:pt idx="1992">
                  <c:v>36693</c:v>
                </c:pt>
                <c:pt idx="1993">
                  <c:v>36694</c:v>
                </c:pt>
                <c:pt idx="1994">
                  <c:v>36695</c:v>
                </c:pt>
                <c:pt idx="1995">
                  <c:v>36696</c:v>
                </c:pt>
                <c:pt idx="1996">
                  <c:v>36697</c:v>
                </c:pt>
                <c:pt idx="1997">
                  <c:v>36698</c:v>
                </c:pt>
                <c:pt idx="1998">
                  <c:v>36699</c:v>
                </c:pt>
                <c:pt idx="1999">
                  <c:v>36700</c:v>
                </c:pt>
                <c:pt idx="2000">
                  <c:v>36701</c:v>
                </c:pt>
                <c:pt idx="2001">
                  <c:v>36702</c:v>
                </c:pt>
                <c:pt idx="2002">
                  <c:v>36703</c:v>
                </c:pt>
                <c:pt idx="2003">
                  <c:v>36704</c:v>
                </c:pt>
                <c:pt idx="2004">
                  <c:v>36705</c:v>
                </c:pt>
                <c:pt idx="2005">
                  <c:v>36706</c:v>
                </c:pt>
                <c:pt idx="2006">
                  <c:v>36707</c:v>
                </c:pt>
                <c:pt idx="2007">
                  <c:v>36708</c:v>
                </c:pt>
                <c:pt idx="2008">
                  <c:v>36709</c:v>
                </c:pt>
                <c:pt idx="2009">
                  <c:v>36710</c:v>
                </c:pt>
                <c:pt idx="2010">
                  <c:v>36711</c:v>
                </c:pt>
                <c:pt idx="2011">
                  <c:v>36712</c:v>
                </c:pt>
                <c:pt idx="2012">
                  <c:v>36713</c:v>
                </c:pt>
                <c:pt idx="2013">
                  <c:v>36714</c:v>
                </c:pt>
                <c:pt idx="2014">
                  <c:v>36715</c:v>
                </c:pt>
                <c:pt idx="2015">
                  <c:v>36716</c:v>
                </c:pt>
                <c:pt idx="2016">
                  <c:v>36717</c:v>
                </c:pt>
                <c:pt idx="2017">
                  <c:v>36718</c:v>
                </c:pt>
                <c:pt idx="2018">
                  <c:v>36719</c:v>
                </c:pt>
                <c:pt idx="2019">
                  <c:v>36720</c:v>
                </c:pt>
                <c:pt idx="2020">
                  <c:v>36721</c:v>
                </c:pt>
                <c:pt idx="2021">
                  <c:v>36722</c:v>
                </c:pt>
                <c:pt idx="2022">
                  <c:v>36723</c:v>
                </c:pt>
                <c:pt idx="2023">
                  <c:v>36724</c:v>
                </c:pt>
                <c:pt idx="2024">
                  <c:v>36725</c:v>
                </c:pt>
                <c:pt idx="2025">
                  <c:v>36726</c:v>
                </c:pt>
                <c:pt idx="2026">
                  <c:v>36727</c:v>
                </c:pt>
                <c:pt idx="2027">
                  <c:v>36728</c:v>
                </c:pt>
                <c:pt idx="2028">
                  <c:v>36729</c:v>
                </c:pt>
                <c:pt idx="2029">
                  <c:v>36730</c:v>
                </c:pt>
                <c:pt idx="2030">
                  <c:v>36731</c:v>
                </c:pt>
                <c:pt idx="2031">
                  <c:v>36732</c:v>
                </c:pt>
                <c:pt idx="2032">
                  <c:v>36733</c:v>
                </c:pt>
                <c:pt idx="2033">
                  <c:v>36734</c:v>
                </c:pt>
                <c:pt idx="2034">
                  <c:v>36735</c:v>
                </c:pt>
                <c:pt idx="2035">
                  <c:v>36736</c:v>
                </c:pt>
                <c:pt idx="2036">
                  <c:v>36737</c:v>
                </c:pt>
                <c:pt idx="2037">
                  <c:v>36738</c:v>
                </c:pt>
                <c:pt idx="2038">
                  <c:v>36739</c:v>
                </c:pt>
                <c:pt idx="2039">
                  <c:v>36740</c:v>
                </c:pt>
                <c:pt idx="2040">
                  <c:v>36741</c:v>
                </c:pt>
                <c:pt idx="2041">
                  <c:v>36742</c:v>
                </c:pt>
                <c:pt idx="2042">
                  <c:v>36743</c:v>
                </c:pt>
                <c:pt idx="2043">
                  <c:v>36744</c:v>
                </c:pt>
                <c:pt idx="2044">
                  <c:v>36745</c:v>
                </c:pt>
                <c:pt idx="2045">
                  <c:v>36746</c:v>
                </c:pt>
                <c:pt idx="2046">
                  <c:v>36747</c:v>
                </c:pt>
                <c:pt idx="2047">
                  <c:v>36748</c:v>
                </c:pt>
                <c:pt idx="2048">
                  <c:v>36749</c:v>
                </c:pt>
                <c:pt idx="2049">
                  <c:v>36750</c:v>
                </c:pt>
                <c:pt idx="2050">
                  <c:v>36751</c:v>
                </c:pt>
                <c:pt idx="2051">
                  <c:v>36752</c:v>
                </c:pt>
                <c:pt idx="2052">
                  <c:v>36753</c:v>
                </c:pt>
                <c:pt idx="2053">
                  <c:v>36754</c:v>
                </c:pt>
                <c:pt idx="2054">
                  <c:v>36755</c:v>
                </c:pt>
                <c:pt idx="2055">
                  <c:v>36756</c:v>
                </c:pt>
                <c:pt idx="2056">
                  <c:v>36757</c:v>
                </c:pt>
                <c:pt idx="2057">
                  <c:v>36758</c:v>
                </c:pt>
                <c:pt idx="2058">
                  <c:v>36759</c:v>
                </c:pt>
                <c:pt idx="2059">
                  <c:v>36760</c:v>
                </c:pt>
                <c:pt idx="2060">
                  <c:v>36761</c:v>
                </c:pt>
                <c:pt idx="2061">
                  <c:v>36762</c:v>
                </c:pt>
                <c:pt idx="2062">
                  <c:v>36763</c:v>
                </c:pt>
                <c:pt idx="2063">
                  <c:v>36764</c:v>
                </c:pt>
                <c:pt idx="2064">
                  <c:v>36765</c:v>
                </c:pt>
                <c:pt idx="2065">
                  <c:v>36766</c:v>
                </c:pt>
                <c:pt idx="2066">
                  <c:v>36767</c:v>
                </c:pt>
                <c:pt idx="2067">
                  <c:v>36768</c:v>
                </c:pt>
                <c:pt idx="2068">
                  <c:v>36769</c:v>
                </c:pt>
                <c:pt idx="2069">
                  <c:v>36770</c:v>
                </c:pt>
                <c:pt idx="2070">
                  <c:v>36771</c:v>
                </c:pt>
                <c:pt idx="2071">
                  <c:v>36772</c:v>
                </c:pt>
                <c:pt idx="2072">
                  <c:v>36773</c:v>
                </c:pt>
                <c:pt idx="2073">
                  <c:v>36774</c:v>
                </c:pt>
                <c:pt idx="2074">
                  <c:v>36775</c:v>
                </c:pt>
                <c:pt idx="2075">
                  <c:v>36776</c:v>
                </c:pt>
                <c:pt idx="2076">
                  <c:v>36777</c:v>
                </c:pt>
                <c:pt idx="2077">
                  <c:v>36778</c:v>
                </c:pt>
                <c:pt idx="2078">
                  <c:v>36779</c:v>
                </c:pt>
                <c:pt idx="2079">
                  <c:v>36780</c:v>
                </c:pt>
                <c:pt idx="2080">
                  <c:v>36781</c:v>
                </c:pt>
                <c:pt idx="2081">
                  <c:v>36782</c:v>
                </c:pt>
                <c:pt idx="2082">
                  <c:v>36783</c:v>
                </c:pt>
                <c:pt idx="2083">
                  <c:v>36784</c:v>
                </c:pt>
                <c:pt idx="2084">
                  <c:v>36785</c:v>
                </c:pt>
                <c:pt idx="2085">
                  <c:v>36786</c:v>
                </c:pt>
                <c:pt idx="2086">
                  <c:v>36787</c:v>
                </c:pt>
                <c:pt idx="2087">
                  <c:v>36788</c:v>
                </c:pt>
                <c:pt idx="2088">
                  <c:v>36789</c:v>
                </c:pt>
                <c:pt idx="2089">
                  <c:v>36790</c:v>
                </c:pt>
                <c:pt idx="2090">
                  <c:v>36791</c:v>
                </c:pt>
                <c:pt idx="2091">
                  <c:v>36792</c:v>
                </c:pt>
                <c:pt idx="2092">
                  <c:v>36793</c:v>
                </c:pt>
                <c:pt idx="2093">
                  <c:v>36794</c:v>
                </c:pt>
                <c:pt idx="2094">
                  <c:v>36795</c:v>
                </c:pt>
                <c:pt idx="2095">
                  <c:v>36796</c:v>
                </c:pt>
                <c:pt idx="2096">
                  <c:v>36797</c:v>
                </c:pt>
                <c:pt idx="2097">
                  <c:v>36798</c:v>
                </c:pt>
                <c:pt idx="2098">
                  <c:v>36799</c:v>
                </c:pt>
                <c:pt idx="2099">
                  <c:v>36800</c:v>
                </c:pt>
                <c:pt idx="2100">
                  <c:v>36801</c:v>
                </c:pt>
                <c:pt idx="2101">
                  <c:v>36802</c:v>
                </c:pt>
                <c:pt idx="2102">
                  <c:v>36803</c:v>
                </c:pt>
                <c:pt idx="2103">
                  <c:v>36804</c:v>
                </c:pt>
                <c:pt idx="2104">
                  <c:v>36805</c:v>
                </c:pt>
                <c:pt idx="2105">
                  <c:v>36806</c:v>
                </c:pt>
                <c:pt idx="2106">
                  <c:v>36807</c:v>
                </c:pt>
                <c:pt idx="2107">
                  <c:v>36808</c:v>
                </c:pt>
                <c:pt idx="2108">
                  <c:v>36809</c:v>
                </c:pt>
                <c:pt idx="2109">
                  <c:v>36810</c:v>
                </c:pt>
                <c:pt idx="2110">
                  <c:v>36811</c:v>
                </c:pt>
                <c:pt idx="2111">
                  <c:v>36812</c:v>
                </c:pt>
                <c:pt idx="2112">
                  <c:v>36813</c:v>
                </c:pt>
                <c:pt idx="2113">
                  <c:v>36814</c:v>
                </c:pt>
                <c:pt idx="2114">
                  <c:v>36815</c:v>
                </c:pt>
                <c:pt idx="2115">
                  <c:v>36816</c:v>
                </c:pt>
                <c:pt idx="2116">
                  <c:v>36817</c:v>
                </c:pt>
                <c:pt idx="2117">
                  <c:v>36818</c:v>
                </c:pt>
                <c:pt idx="2118">
                  <c:v>36819</c:v>
                </c:pt>
                <c:pt idx="2119">
                  <c:v>36820</c:v>
                </c:pt>
                <c:pt idx="2120">
                  <c:v>36821</c:v>
                </c:pt>
                <c:pt idx="2121">
                  <c:v>36822</c:v>
                </c:pt>
                <c:pt idx="2122">
                  <c:v>36823</c:v>
                </c:pt>
                <c:pt idx="2123">
                  <c:v>36824</c:v>
                </c:pt>
                <c:pt idx="2124">
                  <c:v>36825</c:v>
                </c:pt>
                <c:pt idx="2125">
                  <c:v>36826</c:v>
                </c:pt>
                <c:pt idx="2126">
                  <c:v>36827</c:v>
                </c:pt>
                <c:pt idx="2127">
                  <c:v>36828</c:v>
                </c:pt>
                <c:pt idx="2128">
                  <c:v>36829</c:v>
                </c:pt>
                <c:pt idx="2129">
                  <c:v>36830</c:v>
                </c:pt>
                <c:pt idx="2130">
                  <c:v>36831</c:v>
                </c:pt>
                <c:pt idx="2131">
                  <c:v>36832</c:v>
                </c:pt>
                <c:pt idx="2132">
                  <c:v>36833</c:v>
                </c:pt>
                <c:pt idx="2133">
                  <c:v>36834</c:v>
                </c:pt>
                <c:pt idx="2134">
                  <c:v>36835</c:v>
                </c:pt>
                <c:pt idx="2135">
                  <c:v>36836</c:v>
                </c:pt>
                <c:pt idx="2136">
                  <c:v>36837</c:v>
                </c:pt>
                <c:pt idx="2137">
                  <c:v>36838</c:v>
                </c:pt>
                <c:pt idx="2138">
                  <c:v>36839</c:v>
                </c:pt>
                <c:pt idx="2139">
                  <c:v>36840</c:v>
                </c:pt>
                <c:pt idx="2140">
                  <c:v>36841</c:v>
                </c:pt>
                <c:pt idx="2141">
                  <c:v>36842</c:v>
                </c:pt>
                <c:pt idx="2142">
                  <c:v>36843</c:v>
                </c:pt>
                <c:pt idx="2143">
                  <c:v>36844</c:v>
                </c:pt>
                <c:pt idx="2144">
                  <c:v>36845</c:v>
                </c:pt>
                <c:pt idx="2145">
                  <c:v>36846</c:v>
                </c:pt>
                <c:pt idx="2146">
                  <c:v>36847</c:v>
                </c:pt>
                <c:pt idx="2147">
                  <c:v>36848</c:v>
                </c:pt>
                <c:pt idx="2148">
                  <c:v>36849</c:v>
                </c:pt>
                <c:pt idx="2149">
                  <c:v>36850</c:v>
                </c:pt>
                <c:pt idx="2150">
                  <c:v>36851</c:v>
                </c:pt>
                <c:pt idx="2151">
                  <c:v>36852</c:v>
                </c:pt>
                <c:pt idx="2152">
                  <c:v>36853</c:v>
                </c:pt>
                <c:pt idx="2153">
                  <c:v>36854</c:v>
                </c:pt>
                <c:pt idx="2154">
                  <c:v>36855</c:v>
                </c:pt>
                <c:pt idx="2155">
                  <c:v>36856</c:v>
                </c:pt>
                <c:pt idx="2156">
                  <c:v>36857</c:v>
                </c:pt>
                <c:pt idx="2157">
                  <c:v>36858</c:v>
                </c:pt>
                <c:pt idx="2158">
                  <c:v>36859</c:v>
                </c:pt>
                <c:pt idx="2159">
                  <c:v>36860</c:v>
                </c:pt>
                <c:pt idx="2160">
                  <c:v>36861</c:v>
                </c:pt>
                <c:pt idx="2161">
                  <c:v>36862</c:v>
                </c:pt>
                <c:pt idx="2162">
                  <c:v>36863</c:v>
                </c:pt>
                <c:pt idx="2163">
                  <c:v>36864</c:v>
                </c:pt>
                <c:pt idx="2164">
                  <c:v>36865</c:v>
                </c:pt>
                <c:pt idx="2165">
                  <c:v>36866</c:v>
                </c:pt>
                <c:pt idx="2166">
                  <c:v>36867</c:v>
                </c:pt>
                <c:pt idx="2167">
                  <c:v>36868</c:v>
                </c:pt>
                <c:pt idx="2168">
                  <c:v>36869</c:v>
                </c:pt>
                <c:pt idx="2169">
                  <c:v>36870</c:v>
                </c:pt>
                <c:pt idx="2170">
                  <c:v>36871</c:v>
                </c:pt>
                <c:pt idx="2171">
                  <c:v>36872</c:v>
                </c:pt>
                <c:pt idx="2172">
                  <c:v>36873</c:v>
                </c:pt>
                <c:pt idx="2173">
                  <c:v>36874</c:v>
                </c:pt>
                <c:pt idx="2174">
                  <c:v>36875</c:v>
                </c:pt>
                <c:pt idx="2175">
                  <c:v>36876</c:v>
                </c:pt>
                <c:pt idx="2176">
                  <c:v>36877</c:v>
                </c:pt>
                <c:pt idx="2177">
                  <c:v>36878</c:v>
                </c:pt>
                <c:pt idx="2178">
                  <c:v>36879</c:v>
                </c:pt>
                <c:pt idx="2179">
                  <c:v>36880</c:v>
                </c:pt>
                <c:pt idx="2180">
                  <c:v>36881</c:v>
                </c:pt>
                <c:pt idx="2181">
                  <c:v>36882</c:v>
                </c:pt>
                <c:pt idx="2182">
                  <c:v>36883</c:v>
                </c:pt>
                <c:pt idx="2183">
                  <c:v>36884</c:v>
                </c:pt>
                <c:pt idx="2184">
                  <c:v>36885</c:v>
                </c:pt>
                <c:pt idx="2185">
                  <c:v>36886</c:v>
                </c:pt>
                <c:pt idx="2186">
                  <c:v>36887</c:v>
                </c:pt>
                <c:pt idx="2187">
                  <c:v>36888</c:v>
                </c:pt>
                <c:pt idx="2188">
                  <c:v>36889</c:v>
                </c:pt>
                <c:pt idx="2189">
                  <c:v>36890</c:v>
                </c:pt>
                <c:pt idx="2190">
                  <c:v>36891</c:v>
                </c:pt>
                <c:pt idx="2191">
                  <c:v>36892</c:v>
                </c:pt>
                <c:pt idx="2192">
                  <c:v>36893</c:v>
                </c:pt>
                <c:pt idx="2193">
                  <c:v>36894</c:v>
                </c:pt>
                <c:pt idx="2194">
                  <c:v>36895</c:v>
                </c:pt>
                <c:pt idx="2195">
                  <c:v>36896</c:v>
                </c:pt>
                <c:pt idx="2196">
                  <c:v>36897</c:v>
                </c:pt>
                <c:pt idx="2197">
                  <c:v>36898</c:v>
                </c:pt>
                <c:pt idx="2198">
                  <c:v>36899</c:v>
                </c:pt>
                <c:pt idx="2199">
                  <c:v>36900</c:v>
                </c:pt>
                <c:pt idx="2200">
                  <c:v>36901</c:v>
                </c:pt>
                <c:pt idx="2201">
                  <c:v>36902</c:v>
                </c:pt>
                <c:pt idx="2202">
                  <c:v>36903</c:v>
                </c:pt>
                <c:pt idx="2203">
                  <c:v>36904</c:v>
                </c:pt>
                <c:pt idx="2204">
                  <c:v>36905</c:v>
                </c:pt>
                <c:pt idx="2205">
                  <c:v>36906</c:v>
                </c:pt>
                <c:pt idx="2206">
                  <c:v>36907</c:v>
                </c:pt>
                <c:pt idx="2207">
                  <c:v>36908</c:v>
                </c:pt>
                <c:pt idx="2208">
                  <c:v>36909</c:v>
                </c:pt>
                <c:pt idx="2209">
                  <c:v>36910</c:v>
                </c:pt>
                <c:pt idx="2210">
                  <c:v>36911</c:v>
                </c:pt>
                <c:pt idx="2211">
                  <c:v>36912</c:v>
                </c:pt>
                <c:pt idx="2212">
                  <c:v>36913</c:v>
                </c:pt>
                <c:pt idx="2213">
                  <c:v>36914</c:v>
                </c:pt>
                <c:pt idx="2214">
                  <c:v>36915</c:v>
                </c:pt>
                <c:pt idx="2215">
                  <c:v>36916</c:v>
                </c:pt>
                <c:pt idx="2216">
                  <c:v>36917</c:v>
                </c:pt>
                <c:pt idx="2217">
                  <c:v>36918</c:v>
                </c:pt>
                <c:pt idx="2218">
                  <c:v>36919</c:v>
                </c:pt>
                <c:pt idx="2219">
                  <c:v>36920</c:v>
                </c:pt>
                <c:pt idx="2220">
                  <c:v>36921</c:v>
                </c:pt>
                <c:pt idx="2221">
                  <c:v>36922</c:v>
                </c:pt>
                <c:pt idx="2222">
                  <c:v>36923</c:v>
                </c:pt>
                <c:pt idx="2223">
                  <c:v>36924</c:v>
                </c:pt>
                <c:pt idx="2224">
                  <c:v>36925</c:v>
                </c:pt>
                <c:pt idx="2225">
                  <c:v>36926</c:v>
                </c:pt>
                <c:pt idx="2226">
                  <c:v>36927</c:v>
                </c:pt>
                <c:pt idx="2227">
                  <c:v>36928</c:v>
                </c:pt>
                <c:pt idx="2228">
                  <c:v>36929</c:v>
                </c:pt>
                <c:pt idx="2229">
                  <c:v>36930</c:v>
                </c:pt>
                <c:pt idx="2230">
                  <c:v>36931</c:v>
                </c:pt>
                <c:pt idx="2231">
                  <c:v>36932</c:v>
                </c:pt>
                <c:pt idx="2232">
                  <c:v>36933</c:v>
                </c:pt>
                <c:pt idx="2233">
                  <c:v>36934</c:v>
                </c:pt>
                <c:pt idx="2234">
                  <c:v>36935</c:v>
                </c:pt>
                <c:pt idx="2235">
                  <c:v>36936</c:v>
                </c:pt>
                <c:pt idx="2236">
                  <c:v>36937</c:v>
                </c:pt>
                <c:pt idx="2237">
                  <c:v>36938</c:v>
                </c:pt>
                <c:pt idx="2238">
                  <c:v>36939</c:v>
                </c:pt>
                <c:pt idx="2239">
                  <c:v>36940</c:v>
                </c:pt>
                <c:pt idx="2240">
                  <c:v>36941</c:v>
                </c:pt>
                <c:pt idx="2241">
                  <c:v>36942</c:v>
                </c:pt>
                <c:pt idx="2242">
                  <c:v>36943</c:v>
                </c:pt>
                <c:pt idx="2243">
                  <c:v>36944</c:v>
                </c:pt>
                <c:pt idx="2244">
                  <c:v>36945</c:v>
                </c:pt>
                <c:pt idx="2245">
                  <c:v>36946</c:v>
                </c:pt>
                <c:pt idx="2246">
                  <c:v>36947</c:v>
                </c:pt>
                <c:pt idx="2247">
                  <c:v>36948</c:v>
                </c:pt>
                <c:pt idx="2248">
                  <c:v>36949</c:v>
                </c:pt>
                <c:pt idx="2249">
                  <c:v>36950</c:v>
                </c:pt>
                <c:pt idx="2250">
                  <c:v>36951</c:v>
                </c:pt>
                <c:pt idx="2251">
                  <c:v>36952</c:v>
                </c:pt>
                <c:pt idx="2252">
                  <c:v>36953</c:v>
                </c:pt>
                <c:pt idx="2253">
                  <c:v>36954</c:v>
                </c:pt>
                <c:pt idx="2254">
                  <c:v>36955</c:v>
                </c:pt>
                <c:pt idx="2255">
                  <c:v>36956</c:v>
                </c:pt>
                <c:pt idx="2256">
                  <c:v>36957</c:v>
                </c:pt>
                <c:pt idx="2257">
                  <c:v>36958</c:v>
                </c:pt>
                <c:pt idx="2258">
                  <c:v>36959</c:v>
                </c:pt>
                <c:pt idx="2259">
                  <c:v>36960</c:v>
                </c:pt>
                <c:pt idx="2260">
                  <c:v>36961</c:v>
                </c:pt>
                <c:pt idx="2261">
                  <c:v>36962</c:v>
                </c:pt>
                <c:pt idx="2262">
                  <c:v>36963</c:v>
                </c:pt>
                <c:pt idx="2263">
                  <c:v>36964</c:v>
                </c:pt>
                <c:pt idx="2264">
                  <c:v>36965</c:v>
                </c:pt>
                <c:pt idx="2265">
                  <c:v>36966</c:v>
                </c:pt>
                <c:pt idx="2266">
                  <c:v>36967</c:v>
                </c:pt>
                <c:pt idx="2267">
                  <c:v>36968</c:v>
                </c:pt>
                <c:pt idx="2268">
                  <c:v>36969</c:v>
                </c:pt>
                <c:pt idx="2269">
                  <c:v>36970</c:v>
                </c:pt>
                <c:pt idx="2270">
                  <c:v>36971</c:v>
                </c:pt>
                <c:pt idx="2271">
                  <c:v>36972</c:v>
                </c:pt>
                <c:pt idx="2272">
                  <c:v>36973</c:v>
                </c:pt>
                <c:pt idx="2273">
                  <c:v>36974</c:v>
                </c:pt>
                <c:pt idx="2274">
                  <c:v>36975</c:v>
                </c:pt>
                <c:pt idx="2275">
                  <c:v>36976</c:v>
                </c:pt>
                <c:pt idx="2276">
                  <c:v>36977</c:v>
                </c:pt>
                <c:pt idx="2277">
                  <c:v>36978</c:v>
                </c:pt>
                <c:pt idx="2278">
                  <c:v>36979</c:v>
                </c:pt>
                <c:pt idx="2279">
                  <c:v>36980</c:v>
                </c:pt>
                <c:pt idx="2280">
                  <c:v>36981</c:v>
                </c:pt>
                <c:pt idx="2281">
                  <c:v>36982</c:v>
                </c:pt>
                <c:pt idx="2282">
                  <c:v>36983</c:v>
                </c:pt>
                <c:pt idx="2283">
                  <c:v>36984</c:v>
                </c:pt>
                <c:pt idx="2284">
                  <c:v>36985</c:v>
                </c:pt>
                <c:pt idx="2285">
                  <c:v>36986</c:v>
                </c:pt>
                <c:pt idx="2286">
                  <c:v>36987</c:v>
                </c:pt>
                <c:pt idx="2287">
                  <c:v>36988</c:v>
                </c:pt>
                <c:pt idx="2288">
                  <c:v>36989</c:v>
                </c:pt>
                <c:pt idx="2289">
                  <c:v>36990</c:v>
                </c:pt>
                <c:pt idx="2290">
                  <c:v>36991</c:v>
                </c:pt>
                <c:pt idx="2291">
                  <c:v>36992</c:v>
                </c:pt>
                <c:pt idx="2292">
                  <c:v>36993</c:v>
                </c:pt>
                <c:pt idx="2293">
                  <c:v>36994</c:v>
                </c:pt>
                <c:pt idx="2294">
                  <c:v>36995</c:v>
                </c:pt>
                <c:pt idx="2295">
                  <c:v>36996</c:v>
                </c:pt>
                <c:pt idx="2296">
                  <c:v>36997</c:v>
                </c:pt>
                <c:pt idx="2297">
                  <c:v>36998</c:v>
                </c:pt>
                <c:pt idx="2298">
                  <c:v>36999</c:v>
                </c:pt>
                <c:pt idx="2299">
                  <c:v>37000</c:v>
                </c:pt>
                <c:pt idx="2300">
                  <c:v>37001</c:v>
                </c:pt>
                <c:pt idx="2301">
                  <c:v>37002</c:v>
                </c:pt>
                <c:pt idx="2302">
                  <c:v>37003</c:v>
                </c:pt>
                <c:pt idx="2303">
                  <c:v>37004</c:v>
                </c:pt>
                <c:pt idx="2304">
                  <c:v>37005</c:v>
                </c:pt>
                <c:pt idx="2305">
                  <c:v>37006</c:v>
                </c:pt>
                <c:pt idx="2306">
                  <c:v>37007</c:v>
                </c:pt>
                <c:pt idx="2307">
                  <c:v>37008</c:v>
                </c:pt>
                <c:pt idx="2308">
                  <c:v>37009</c:v>
                </c:pt>
                <c:pt idx="2309">
                  <c:v>37010</c:v>
                </c:pt>
                <c:pt idx="2310">
                  <c:v>37011</c:v>
                </c:pt>
                <c:pt idx="2311">
                  <c:v>37012</c:v>
                </c:pt>
                <c:pt idx="2312">
                  <c:v>37013</c:v>
                </c:pt>
                <c:pt idx="2313">
                  <c:v>37014</c:v>
                </c:pt>
                <c:pt idx="2314">
                  <c:v>37015</c:v>
                </c:pt>
                <c:pt idx="2315">
                  <c:v>37016</c:v>
                </c:pt>
                <c:pt idx="2316">
                  <c:v>37017</c:v>
                </c:pt>
                <c:pt idx="2317">
                  <c:v>37018</c:v>
                </c:pt>
                <c:pt idx="2318">
                  <c:v>37019</c:v>
                </c:pt>
                <c:pt idx="2319">
                  <c:v>37020</c:v>
                </c:pt>
                <c:pt idx="2320">
                  <c:v>37021</c:v>
                </c:pt>
                <c:pt idx="2321">
                  <c:v>37022</c:v>
                </c:pt>
                <c:pt idx="2322">
                  <c:v>37023</c:v>
                </c:pt>
                <c:pt idx="2323">
                  <c:v>37024</c:v>
                </c:pt>
                <c:pt idx="2324">
                  <c:v>37025</c:v>
                </c:pt>
                <c:pt idx="2325">
                  <c:v>37026</c:v>
                </c:pt>
                <c:pt idx="2326">
                  <c:v>37027</c:v>
                </c:pt>
                <c:pt idx="2327">
                  <c:v>37028</c:v>
                </c:pt>
                <c:pt idx="2328">
                  <c:v>37029</c:v>
                </c:pt>
                <c:pt idx="2329">
                  <c:v>37030</c:v>
                </c:pt>
                <c:pt idx="2330">
                  <c:v>37031</c:v>
                </c:pt>
                <c:pt idx="2331">
                  <c:v>37032</c:v>
                </c:pt>
                <c:pt idx="2332">
                  <c:v>37033</c:v>
                </c:pt>
                <c:pt idx="2333">
                  <c:v>37034</c:v>
                </c:pt>
                <c:pt idx="2334">
                  <c:v>37035</c:v>
                </c:pt>
                <c:pt idx="2335">
                  <c:v>37036</c:v>
                </c:pt>
                <c:pt idx="2336">
                  <c:v>37037</c:v>
                </c:pt>
                <c:pt idx="2337">
                  <c:v>37038</c:v>
                </c:pt>
                <c:pt idx="2338">
                  <c:v>37039</c:v>
                </c:pt>
                <c:pt idx="2339">
                  <c:v>37040</c:v>
                </c:pt>
                <c:pt idx="2340">
                  <c:v>37041</c:v>
                </c:pt>
                <c:pt idx="2341">
                  <c:v>37042</c:v>
                </c:pt>
                <c:pt idx="2342">
                  <c:v>37043</c:v>
                </c:pt>
                <c:pt idx="2343">
                  <c:v>37044</c:v>
                </c:pt>
                <c:pt idx="2344">
                  <c:v>37045</c:v>
                </c:pt>
                <c:pt idx="2345">
                  <c:v>37046</c:v>
                </c:pt>
                <c:pt idx="2346">
                  <c:v>37047</c:v>
                </c:pt>
                <c:pt idx="2347">
                  <c:v>37048</c:v>
                </c:pt>
                <c:pt idx="2348">
                  <c:v>37049</c:v>
                </c:pt>
                <c:pt idx="2349">
                  <c:v>37050</c:v>
                </c:pt>
                <c:pt idx="2350">
                  <c:v>37051</c:v>
                </c:pt>
                <c:pt idx="2351">
                  <c:v>37052</c:v>
                </c:pt>
                <c:pt idx="2352">
                  <c:v>37053</c:v>
                </c:pt>
                <c:pt idx="2353">
                  <c:v>37054</c:v>
                </c:pt>
                <c:pt idx="2354">
                  <c:v>37055</c:v>
                </c:pt>
                <c:pt idx="2355">
                  <c:v>37056</c:v>
                </c:pt>
                <c:pt idx="2356">
                  <c:v>37057</c:v>
                </c:pt>
                <c:pt idx="2357">
                  <c:v>37058</c:v>
                </c:pt>
                <c:pt idx="2358">
                  <c:v>37059</c:v>
                </c:pt>
                <c:pt idx="2359">
                  <c:v>37060</c:v>
                </c:pt>
                <c:pt idx="2360">
                  <c:v>37061</c:v>
                </c:pt>
                <c:pt idx="2361">
                  <c:v>37062</c:v>
                </c:pt>
                <c:pt idx="2362">
                  <c:v>37063</c:v>
                </c:pt>
                <c:pt idx="2363">
                  <c:v>37064</c:v>
                </c:pt>
                <c:pt idx="2364">
                  <c:v>37065</c:v>
                </c:pt>
                <c:pt idx="2365">
                  <c:v>37066</c:v>
                </c:pt>
                <c:pt idx="2366">
                  <c:v>37067</c:v>
                </c:pt>
                <c:pt idx="2367">
                  <c:v>37068</c:v>
                </c:pt>
                <c:pt idx="2368">
                  <c:v>37069</c:v>
                </c:pt>
                <c:pt idx="2369">
                  <c:v>37070</c:v>
                </c:pt>
                <c:pt idx="2370">
                  <c:v>37071</c:v>
                </c:pt>
                <c:pt idx="2371">
                  <c:v>37072</c:v>
                </c:pt>
                <c:pt idx="2372">
                  <c:v>37073</c:v>
                </c:pt>
                <c:pt idx="2373">
                  <c:v>37074</c:v>
                </c:pt>
                <c:pt idx="2374">
                  <c:v>37075</c:v>
                </c:pt>
                <c:pt idx="2375">
                  <c:v>37076</c:v>
                </c:pt>
                <c:pt idx="2376">
                  <c:v>37077</c:v>
                </c:pt>
                <c:pt idx="2377">
                  <c:v>37078</c:v>
                </c:pt>
                <c:pt idx="2378">
                  <c:v>37079</c:v>
                </c:pt>
                <c:pt idx="2379">
                  <c:v>37080</c:v>
                </c:pt>
                <c:pt idx="2380">
                  <c:v>37081</c:v>
                </c:pt>
                <c:pt idx="2381">
                  <c:v>37082</c:v>
                </c:pt>
                <c:pt idx="2382">
                  <c:v>37083</c:v>
                </c:pt>
                <c:pt idx="2383">
                  <c:v>37084</c:v>
                </c:pt>
                <c:pt idx="2384">
                  <c:v>37085</c:v>
                </c:pt>
                <c:pt idx="2385">
                  <c:v>37086</c:v>
                </c:pt>
                <c:pt idx="2386">
                  <c:v>37087</c:v>
                </c:pt>
                <c:pt idx="2387">
                  <c:v>37088</c:v>
                </c:pt>
                <c:pt idx="2388">
                  <c:v>37089</c:v>
                </c:pt>
                <c:pt idx="2389">
                  <c:v>37090</c:v>
                </c:pt>
                <c:pt idx="2390">
                  <c:v>37091</c:v>
                </c:pt>
                <c:pt idx="2391">
                  <c:v>37092</c:v>
                </c:pt>
                <c:pt idx="2392">
                  <c:v>37093</c:v>
                </c:pt>
                <c:pt idx="2393">
                  <c:v>37094</c:v>
                </c:pt>
                <c:pt idx="2394">
                  <c:v>37095</c:v>
                </c:pt>
                <c:pt idx="2395">
                  <c:v>37096</c:v>
                </c:pt>
                <c:pt idx="2396">
                  <c:v>37097</c:v>
                </c:pt>
                <c:pt idx="2397">
                  <c:v>37098</c:v>
                </c:pt>
                <c:pt idx="2398">
                  <c:v>37099</c:v>
                </c:pt>
                <c:pt idx="2399">
                  <c:v>37100</c:v>
                </c:pt>
                <c:pt idx="2400">
                  <c:v>37101</c:v>
                </c:pt>
                <c:pt idx="2401">
                  <c:v>37102</c:v>
                </c:pt>
                <c:pt idx="2402">
                  <c:v>37103</c:v>
                </c:pt>
                <c:pt idx="2403">
                  <c:v>37104</c:v>
                </c:pt>
                <c:pt idx="2404">
                  <c:v>37105</c:v>
                </c:pt>
                <c:pt idx="2405">
                  <c:v>37106</c:v>
                </c:pt>
                <c:pt idx="2406">
                  <c:v>37107</c:v>
                </c:pt>
                <c:pt idx="2407">
                  <c:v>37108</c:v>
                </c:pt>
                <c:pt idx="2408">
                  <c:v>37109</c:v>
                </c:pt>
                <c:pt idx="2409">
                  <c:v>37110</c:v>
                </c:pt>
                <c:pt idx="2410">
                  <c:v>37111</c:v>
                </c:pt>
                <c:pt idx="2411">
                  <c:v>37112</c:v>
                </c:pt>
                <c:pt idx="2412">
                  <c:v>37113</c:v>
                </c:pt>
                <c:pt idx="2413">
                  <c:v>37114</c:v>
                </c:pt>
                <c:pt idx="2414">
                  <c:v>37115</c:v>
                </c:pt>
                <c:pt idx="2415">
                  <c:v>37116</c:v>
                </c:pt>
                <c:pt idx="2416">
                  <c:v>37117</c:v>
                </c:pt>
                <c:pt idx="2417">
                  <c:v>37118</c:v>
                </c:pt>
                <c:pt idx="2418">
                  <c:v>37119</c:v>
                </c:pt>
                <c:pt idx="2419">
                  <c:v>37120</c:v>
                </c:pt>
                <c:pt idx="2420">
                  <c:v>37121</c:v>
                </c:pt>
                <c:pt idx="2421">
                  <c:v>37122</c:v>
                </c:pt>
                <c:pt idx="2422">
                  <c:v>37123</c:v>
                </c:pt>
                <c:pt idx="2423">
                  <c:v>37124</c:v>
                </c:pt>
                <c:pt idx="2424">
                  <c:v>37125</c:v>
                </c:pt>
                <c:pt idx="2425">
                  <c:v>37126</c:v>
                </c:pt>
                <c:pt idx="2426">
                  <c:v>37127</c:v>
                </c:pt>
                <c:pt idx="2427">
                  <c:v>37128</c:v>
                </c:pt>
                <c:pt idx="2428">
                  <c:v>37129</c:v>
                </c:pt>
                <c:pt idx="2429">
                  <c:v>37130</c:v>
                </c:pt>
                <c:pt idx="2430">
                  <c:v>37131</c:v>
                </c:pt>
                <c:pt idx="2431">
                  <c:v>37132</c:v>
                </c:pt>
                <c:pt idx="2432">
                  <c:v>37133</c:v>
                </c:pt>
                <c:pt idx="2433">
                  <c:v>37134</c:v>
                </c:pt>
                <c:pt idx="2434">
                  <c:v>37135</c:v>
                </c:pt>
                <c:pt idx="2435">
                  <c:v>37136</c:v>
                </c:pt>
                <c:pt idx="2436">
                  <c:v>37137</c:v>
                </c:pt>
                <c:pt idx="2437">
                  <c:v>37138</c:v>
                </c:pt>
                <c:pt idx="2438">
                  <c:v>37139</c:v>
                </c:pt>
                <c:pt idx="2439">
                  <c:v>37140</c:v>
                </c:pt>
                <c:pt idx="2440">
                  <c:v>37141</c:v>
                </c:pt>
                <c:pt idx="2441">
                  <c:v>37142</c:v>
                </c:pt>
                <c:pt idx="2442">
                  <c:v>37143</c:v>
                </c:pt>
                <c:pt idx="2443">
                  <c:v>37144</c:v>
                </c:pt>
                <c:pt idx="2444">
                  <c:v>37145</c:v>
                </c:pt>
                <c:pt idx="2445">
                  <c:v>37146</c:v>
                </c:pt>
                <c:pt idx="2446">
                  <c:v>37147</c:v>
                </c:pt>
                <c:pt idx="2447">
                  <c:v>37148</c:v>
                </c:pt>
                <c:pt idx="2448">
                  <c:v>37149</c:v>
                </c:pt>
                <c:pt idx="2449">
                  <c:v>37150</c:v>
                </c:pt>
                <c:pt idx="2450">
                  <c:v>37151</c:v>
                </c:pt>
                <c:pt idx="2451">
                  <c:v>37152</c:v>
                </c:pt>
                <c:pt idx="2452">
                  <c:v>37153</c:v>
                </c:pt>
                <c:pt idx="2453">
                  <c:v>37154</c:v>
                </c:pt>
                <c:pt idx="2454">
                  <c:v>37155</c:v>
                </c:pt>
                <c:pt idx="2455">
                  <c:v>37156</c:v>
                </c:pt>
                <c:pt idx="2456">
                  <c:v>37157</c:v>
                </c:pt>
                <c:pt idx="2457">
                  <c:v>37158</c:v>
                </c:pt>
                <c:pt idx="2458">
                  <c:v>37159</c:v>
                </c:pt>
                <c:pt idx="2459">
                  <c:v>37160</c:v>
                </c:pt>
                <c:pt idx="2460">
                  <c:v>37161</c:v>
                </c:pt>
                <c:pt idx="2461">
                  <c:v>37162</c:v>
                </c:pt>
                <c:pt idx="2462">
                  <c:v>37163</c:v>
                </c:pt>
                <c:pt idx="2463">
                  <c:v>37164</c:v>
                </c:pt>
                <c:pt idx="2464">
                  <c:v>37165</c:v>
                </c:pt>
                <c:pt idx="2465">
                  <c:v>37166</c:v>
                </c:pt>
                <c:pt idx="2466">
                  <c:v>37167</c:v>
                </c:pt>
                <c:pt idx="2467">
                  <c:v>37168</c:v>
                </c:pt>
                <c:pt idx="2468">
                  <c:v>37169</c:v>
                </c:pt>
                <c:pt idx="2469">
                  <c:v>37170</c:v>
                </c:pt>
                <c:pt idx="2470">
                  <c:v>37171</c:v>
                </c:pt>
                <c:pt idx="2471">
                  <c:v>37172</c:v>
                </c:pt>
                <c:pt idx="2472">
                  <c:v>37173</c:v>
                </c:pt>
                <c:pt idx="2473">
                  <c:v>37174</c:v>
                </c:pt>
                <c:pt idx="2474">
                  <c:v>37175</c:v>
                </c:pt>
                <c:pt idx="2475">
                  <c:v>37176</c:v>
                </c:pt>
                <c:pt idx="2476">
                  <c:v>37177</c:v>
                </c:pt>
                <c:pt idx="2477">
                  <c:v>37178</c:v>
                </c:pt>
                <c:pt idx="2478">
                  <c:v>37179</c:v>
                </c:pt>
                <c:pt idx="2479">
                  <c:v>37180</c:v>
                </c:pt>
                <c:pt idx="2480">
                  <c:v>37181</c:v>
                </c:pt>
                <c:pt idx="2481">
                  <c:v>37182</c:v>
                </c:pt>
                <c:pt idx="2482">
                  <c:v>37183</c:v>
                </c:pt>
                <c:pt idx="2483">
                  <c:v>37184</c:v>
                </c:pt>
                <c:pt idx="2484">
                  <c:v>37185</c:v>
                </c:pt>
                <c:pt idx="2485">
                  <c:v>37186</c:v>
                </c:pt>
                <c:pt idx="2486">
                  <c:v>37187</c:v>
                </c:pt>
                <c:pt idx="2487">
                  <c:v>37188</c:v>
                </c:pt>
                <c:pt idx="2488">
                  <c:v>37189</c:v>
                </c:pt>
                <c:pt idx="2489">
                  <c:v>37190</c:v>
                </c:pt>
                <c:pt idx="2490">
                  <c:v>37191</c:v>
                </c:pt>
                <c:pt idx="2491">
                  <c:v>37192</c:v>
                </c:pt>
                <c:pt idx="2492">
                  <c:v>37193</c:v>
                </c:pt>
                <c:pt idx="2493">
                  <c:v>37194</c:v>
                </c:pt>
                <c:pt idx="2494">
                  <c:v>37195</c:v>
                </c:pt>
                <c:pt idx="2495">
                  <c:v>37196</c:v>
                </c:pt>
                <c:pt idx="2496">
                  <c:v>37197</c:v>
                </c:pt>
                <c:pt idx="2497">
                  <c:v>37198</c:v>
                </c:pt>
                <c:pt idx="2498">
                  <c:v>37199</c:v>
                </c:pt>
                <c:pt idx="2499">
                  <c:v>37200</c:v>
                </c:pt>
                <c:pt idx="2500">
                  <c:v>37201</c:v>
                </c:pt>
                <c:pt idx="2501">
                  <c:v>37202</c:v>
                </c:pt>
                <c:pt idx="2502">
                  <c:v>37203</c:v>
                </c:pt>
                <c:pt idx="2503">
                  <c:v>37204</c:v>
                </c:pt>
                <c:pt idx="2504">
                  <c:v>37205</c:v>
                </c:pt>
                <c:pt idx="2505">
                  <c:v>37206</c:v>
                </c:pt>
                <c:pt idx="2506">
                  <c:v>37207</c:v>
                </c:pt>
                <c:pt idx="2507">
                  <c:v>37208</c:v>
                </c:pt>
                <c:pt idx="2508">
                  <c:v>37209</c:v>
                </c:pt>
                <c:pt idx="2509">
                  <c:v>37210</c:v>
                </c:pt>
                <c:pt idx="2510">
                  <c:v>37211</c:v>
                </c:pt>
                <c:pt idx="2511">
                  <c:v>37212</c:v>
                </c:pt>
                <c:pt idx="2512">
                  <c:v>37213</c:v>
                </c:pt>
                <c:pt idx="2513">
                  <c:v>37214</c:v>
                </c:pt>
                <c:pt idx="2514">
                  <c:v>37215</c:v>
                </c:pt>
                <c:pt idx="2515">
                  <c:v>37216</c:v>
                </c:pt>
                <c:pt idx="2516">
                  <c:v>37217</c:v>
                </c:pt>
                <c:pt idx="2517">
                  <c:v>37218</c:v>
                </c:pt>
                <c:pt idx="2518">
                  <c:v>37219</c:v>
                </c:pt>
                <c:pt idx="2519">
                  <c:v>37220</c:v>
                </c:pt>
                <c:pt idx="2520">
                  <c:v>37221</c:v>
                </c:pt>
                <c:pt idx="2521">
                  <c:v>37222</c:v>
                </c:pt>
                <c:pt idx="2522">
                  <c:v>37223</c:v>
                </c:pt>
                <c:pt idx="2523">
                  <c:v>37224</c:v>
                </c:pt>
                <c:pt idx="2524">
                  <c:v>37225</c:v>
                </c:pt>
                <c:pt idx="2525">
                  <c:v>37226</c:v>
                </c:pt>
                <c:pt idx="2526">
                  <c:v>37227</c:v>
                </c:pt>
                <c:pt idx="2527">
                  <c:v>37228</c:v>
                </c:pt>
                <c:pt idx="2528">
                  <c:v>37229</c:v>
                </c:pt>
                <c:pt idx="2529">
                  <c:v>37230</c:v>
                </c:pt>
                <c:pt idx="2530">
                  <c:v>37231</c:v>
                </c:pt>
                <c:pt idx="2531">
                  <c:v>37232</c:v>
                </c:pt>
                <c:pt idx="2532">
                  <c:v>37233</c:v>
                </c:pt>
                <c:pt idx="2533">
                  <c:v>37234</c:v>
                </c:pt>
                <c:pt idx="2534">
                  <c:v>37235</c:v>
                </c:pt>
                <c:pt idx="2535">
                  <c:v>37236</c:v>
                </c:pt>
                <c:pt idx="2536">
                  <c:v>37237</c:v>
                </c:pt>
                <c:pt idx="2537">
                  <c:v>37238</c:v>
                </c:pt>
                <c:pt idx="2538">
                  <c:v>37239</c:v>
                </c:pt>
                <c:pt idx="2539">
                  <c:v>37240</c:v>
                </c:pt>
                <c:pt idx="2540">
                  <c:v>37241</c:v>
                </c:pt>
                <c:pt idx="2541">
                  <c:v>37242</c:v>
                </c:pt>
                <c:pt idx="2542">
                  <c:v>37243</c:v>
                </c:pt>
                <c:pt idx="2543">
                  <c:v>37244</c:v>
                </c:pt>
                <c:pt idx="2544">
                  <c:v>37245</c:v>
                </c:pt>
                <c:pt idx="2545">
                  <c:v>37246</c:v>
                </c:pt>
                <c:pt idx="2546">
                  <c:v>37247</c:v>
                </c:pt>
                <c:pt idx="2547">
                  <c:v>37248</c:v>
                </c:pt>
                <c:pt idx="2548">
                  <c:v>37249</c:v>
                </c:pt>
                <c:pt idx="2549">
                  <c:v>37250</c:v>
                </c:pt>
                <c:pt idx="2550">
                  <c:v>37251</c:v>
                </c:pt>
                <c:pt idx="2551">
                  <c:v>37252</c:v>
                </c:pt>
                <c:pt idx="2552">
                  <c:v>37253</c:v>
                </c:pt>
                <c:pt idx="2553">
                  <c:v>37254</c:v>
                </c:pt>
                <c:pt idx="2554">
                  <c:v>37255</c:v>
                </c:pt>
                <c:pt idx="2555">
                  <c:v>37256</c:v>
                </c:pt>
                <c:pt idx="2556">
                  <c:v>37257</c:v>
                </c:pt>
                <c:pt idx="2557">
                  <c:v>37258</c:v>
                </c:pt>
                <c:pt idx="2558">
                  <c:v>37259</c:v>
                </c:pt>
                <c:pt idx="2559">
                  <c:v>37260</c:v>
                </c:pt>
                <c:pt idx="2560">
                  <c:v>37261</c:v>
                </c:pt>
                <c:pt idx="2561">
                  <c:v>37262</c:v>
                </c:pt>
                <c:pt idx="2562">
                  <c:v>37263</c:v>
                </c:pt>
                <c:pt idx="2563">
                  <c:v>37264</c:v>
                </c:pt>
                <c:pt idx="2564">
                  <c:v>37265</c:v>
                </c:pt>
                <c:pt idx="2565">
                  <c:v>37266</c:v>
                </c:pt>
                <c:pt idx="2566">
                  <c:v>37267</c:v>
                </c:pt>
                <c:pt idx="2567">
                  <c:v>37268</c:v>
                </c:pt>
                <c:pt idx="2568">
                  <c:v>37269</c:v>
                </c:pt>
                <c:pt idx="2569">
                  <c:v>37270</c:v>
                </c:pt>
                <c:pt idx="2570">
                  <c:v>37271</c:v>
                </c:pt>
                <c:pt idx="2571">
                  <c:v>37272</c:v>
                </c:pt>
                <c:pt idx="2572">
                  <c:v>37273</c:v>
                </c:pt>
                <c:pt idx="2573">
                  <c:v>37274</c:v>
                </c:pt>
                <c:pt idx="2574">
                  <c:v>37275</c:v>
                </c:pt>
                <c:pt idx="2575">
                  <c:v>37276</c:v>
                </c:pt>
                <c:pt idx="2576">
                  <c:v>37277</c:v>
                </c:pt>
                <c:pt idx="2577">
                  <c:v>37278</c:v>
                </c:pt>
                <c:pt idx="2578">
                  <c:v>37279</c:v>
                </c:pt>
                <c:pt idx="2579">
                  <c:v>37280</c:v>
                </c:pt>
                <c:pt idx="2580">
                  <c:v>37281</c:v>
                </c:pt>
                <c:pt idx="2581">
                  <c:v>37282</c:v>
                </c:pt>
                <c:pt idx="2582">
                  <c:v>37283</c:v>
                </c:pt>
                <c:pt idx="2583">
                  <c:v>37284</c:v>
                </c:pt>
                <c:pt idx="2584">
                  <c:v>37285</c:v>
                </c:pt>
                <c:pt idx="2585">
                  <c:v>37286</c:v>
                </c:pt>
                <c:pt idx="2586">
                  <c:v>37287</c:v>
                </c:pt>
                <c:pt idx="2587">
                  <c:v>37288</c:v>
                </c:pt>
                <c:pt idx="2588">
                  <c:v>37289</c:v>
                </c:pt>
                <c:pt idx="2589">
                  <c:v>37290</c:v>
                </c:pt>
                <c:pt idx="2590">
                  <c:v>37291</c:v>
                </c:pt>
                <c:pt idx="2591">
                  <c:v>37292</c:v>
                </c:pt>
                <c:pt idx="2592">
                  <c:v>37293</c:v>
                </c:pt>
                <c:pt idx="2593">
                  <c:v>37294</c:v>
                </c:pt>
                <c:pt idx="2594">
                  <c:v>37295</c:v>
                </c:pt>
                <c:pt idx="2595">
                  <c:v>37296</c:v>
                </c:pt>
                <c:pt idx="2596">
                  <c:v>37297</c:v>
                </c:pt>
                <c:pt idx="2597">
                  <c:v>37298</c:v>
                </c:pt>
                <c:pt idx="2598">
                  <c:v>37299</c:v>
                </c:pt>
                <c:pt idx="2599">
                  <c:v>37300</c:v>
                </c:pt>
                <c:pt idx="2600">
                  <c:v>37301</c:v>
                </c:pt>
                <c:pt idx="2601">
                  <c:v>37302</c:v>
                </c:pt>
                <c:pt idx="2602">
                  <c:v>37303</c:v>
                </c:pt>
                <c:pt idx="2603">
                  <c:v>37304</c:v>
                </c:pt>
                <c:pt idx="2604">
                  <c:v>37305</c:v>
                </c:pt>
                <c:pt idx="2605">
                  <c:v>37306</c:v>
                </c:pt>
                <c:pt idx="2606">
                  <c:v>37307</c:v>
                </c:pt>
                <c:pt idx="2607">
                  <c:v>37308</c:v>
                </c:pt>
                <c:pt idx="2608">
                  <c:v>37309</c:v>
                </c:pt>
                <c:pt idx="2609">
                  <c:v>37310</c:v>
                </c:pt>
                <c:pt idx="2610">
                  <c:v>37311</c:v>
                </c:pt>
                <c:pt idx="2611">
                  <c:v>37312</c:v>
                </c:pt>
                <c:pt idx="2612">
                  <c:v>37313</c:v>
                </c:pt>
                <c:pt idx="2613">
                  <c:v>37314</c:v>
                </c:pt>
                <c:pt idx="2614">
                  <c:v>37315</c:v>
                </c:pt>
                <c:pt idx="2615">
                  <c:v>37316</c:v>
                </c:pt>
                <c:pt idx="2616">
                  <c:v>37317</c:v>
                </c:pt>
                <c:pt idx="2617">
                  <c:v>37318</c:v>
                </c:pt>
                <c:pt idx="2618">
                  <c:v>37319</c:v>
                </c:pt>
                <c:pt idx="2619">
                  <c:v>37320</c:v>
                </c:pt>
                <c:pt idx="2620">
                  <c:v>37321</c:v>
                </c:pt>
                <c:pt idx="2621">
                  <c:v>37322</c:v>
                </c:pt>
                <c:pt idx="2622">
                  <c:v>37323</c:v>
                </c:pt>
                <c:pt idx="2623">
                  <c:v>37324</c:v>
                </c:pt>
                <c:pt idx="2624">
                  <c:v>37325</c:v>
                </c:pt>
                <c:pt idx="2625">
                  <c:v>37326</c:v>
                </c:pt>
                <c:pt idx="2626">
                  <c:v>37327</c:v>
                </c:pt>
                <c:pt idx="2627">
                  <c:v>37328</c:v>
                </c:pt>
                <c:pt idx="2628">
                  <c:v>37329</c:v>
                </c:pt>
                <c:pt idx="2629">
                  <c:v>37330</c:v>
                </c:pt>
                <c:pt idx="2630">
                  <c:v>37331</c:v>
                </c:pt>
                <c:pt idx="2631">
                  <c:v>37332</c:v>
                </c:pt>
                <c:pt idx="2632">
                  <c:v>37333</c:v>
                </c:pt>
                <c:pt idx="2633">
                  <c:v>37334</c:v>
                </c:pt>
                <c:pt idx="2634">
                  <c:v>37335</c:v>
                </c:pt>
                <c:pt idx="2635">
                  <c:v>37336</c:v>
                </c:pt>
                <c:pt idx="2636">
                  <c:v>37337</c:v>
                </c:pt>
                <c:pt idx="2637">
                  <c:v>37338</c:v>
                </c:pt>
                <c:pt idx="2638">
                  <c:v>37339</c:v>
                </c:pt>
                <c:pt idx="2639">
                  <c:v>37340</c:v>
                </c:pt>
                <c:pt idx="2640">
                  <c:v>37341</c:v>
                </c:pt>
                <c:pt idx="2641">
                  <c:v>37342</c:v>
                </c:pt>
                <c:pt idx="2642">
                  <c:v>37343</c:v>
                </c:pt>
                <c:pt idx="2643">
                  <c:v>37344</c:v>
                </c:pt>
                <c:pt idx="2644">
                  <c:v>37345</c:v>
                </c:pt>
                <c:pt idx="2645">
                  <c:v>37346</c:v>
                </c:pt>
                <c:pt idx="2646">
                  <c:v>37347</c:v>
                </c:pt>
                <c:pt idx="2647">
                  <c:v>37348</c:v>
                </c:pt>
                <c:pt idx="2648">
                  <c:v>37349</c:v>
                </c:pt>
                <c:pt idx="2649">
                  <c:v>37350</c:v>
                </c:pt>
                <c:pt idx="2650">
                  <c:v>37351</c:v>
                </c:pt>
                <c:pt idx="2651">
                  <c:v>37352</c:v>
                </c:pt>
                <c:pt idx="2652">
                  <c:v>37353</c:v>
                </c:pt>
                <c:pt idx="2653">
                  <c:v>37354</c:v>
                </c:pt>
                <c:pt idx="2654">
                  <c:v>37355</c:v>
                </c:pt>
                <c:pt idx="2655">
                  <c:v>37356</c:v>
                </c:pt>
                <c:pt idx="2656">
                  <c:v>37357</c:v>
                </c:pt>
                <c:pt idx="2657">
                  <c:v>37358</c:v>
                </c:pt>
                <c:pt idx="2658">
                  <c:v>37359</c:v>
                </c:pt>
                <c:pt idx="2659">
                  <c:v>37360</c:v>
                </c:pt>
                <c:pt idx="2660">
                  <c:v>37361</c:v>
                </c:pt>
                <c:pt idx="2661">
                  <c:v>37362</c:v>
                </c:pt>
                <c:pt idx="2662">
                  <c:v>37363</c:v>
                </c:pt>
                <c:pt idx="2663">
                  <c:v>37364</c:v>
                </c:pt>
                <c:pt idx="2664">
                  <c:v>37365</c:v>
                </c:pt>
                <c:pt idx="2665">
                  <c:v>37366</c:v>
                </c:pt>
                <c:pt idx="2666">
                  <c:v>37367</c:v>
                </c:pt>
                <c:pt idx="2667">
                  <c:v>37368</c:v>
                </c:pt>
                <c:pt idx="2668">
                  <c:v>37369</c:v>
                </c:pt>
                <c:pt idx="2669">
                  <c:v>37370</c:v>
                </c:pt>
                <c:pt idx="2670">
                  <c:v>37371</c:v>
                </c:pt>
                <c:pt idx="2671">
                  <c:v>37372</c:v>
                </c:pt>
                <c:pt idx="2672">
                  <c:v>37373</c:v>
                </c:pt>
                <c:pt idx="2673">
                  <c:v>37374</c:v>
                </c:pt>
                <c:pt idx="2674">
                  <c:v>37375</c:v>
                </c:pt>
                <c:pt idx="2675">
                  <c:v>37376</c:v>
                </c:pt>
                <c:pt idx="2676">
                  <c:v>37377</c:v>
                </c:pt>
                <c:pt idx="2677">
                  <c:v>37378</c:v>
                </c:pt>
                <c:pt idx="2678">
                  <c:v>37379</c:v>
                </c:pt>
                <c:pt idx="2679">
                  <c:v>37380</c:v>
                </c:pt>
                <c:pt idx="2680">
                  <c:v>37381</c:v>
                </c:pt>
                <c:pt idx="2681">
                  <c:v>37382</c:v>
                </c:pt>
                <c:pt idx="2682">
                  <c:v>37383</c:v>
                </c:pt>
                <c:pt idx="2683">
                  <c:v>37384</c:v>
                </c:pt>
                <c:pt idx="2684">
                  <c:v>37385</c:v>
                </c:pt>
                <c:pt idx="2685">
                  <c:v>37386</c:v>
                </c:pt>
                <c:pt idx="2686">
                  <c:v>37387</c:v>
                </c:pt>
                <c:pt idx="2687">
                  <c:v>37388</c:v>
                </c:pt>
                <c:pt idx="2688">
                  <c:v>37389</c:v>
                </c:pt>
                <c:pt idx="2689">
                  <c:v>37390</c:v>
                </c:pt>
                <c:pt idx="2690">
                  <c:v>37391</c:v>
                </c:pt>
                <c:pt idx="2691">
                  <c:v>37392</c:v>
                </c:pt>
                <c:pt idx="2692">
                  <c:v>37393</c:v>
                </c:pt>
                <c:pt idx="2693">
                  <c:v>37394</c:v>
                </c:pt>
                <c:pt idx="2694">
                  <c:v>37395</c:v>
                </c:pt>
                <c:pt idx="2695">
                  <c:v>37396</c:v>
                </c:pt>
                <c:pt idx="2696">
                  <c:v>37397</c:v>
                </c:pt>
                <c:pt idx="2697">
                  <c:v>37398</c:v>
                </c:pt>
                <c:pt idx="2698">
                  <c:v>37399</c:v>
                </c:pt>
                <c:pt idx="2699">
                  <c:v>37400</c:v>
                </c:pt>
                <c:pt idx="2700">
                  <c:v>37401</c:v>
                </c:pt>
                <c:pt idx="2701">
                  <c:v>37402</c:v>
                </c:pt>
                <c:pt idx="2702">
                  <c:v>37403</c:v>
                </c:pt>
                <c:pt idx="2703">
                  <c:v>37404</c:v>
                </c:pt>
                <c:pt idx="2704">
                  <c:v>37405</c:v>
                </c:pt>
                <c:pt idx="2705">
                  <c:v>37406</c:v>
                </c:pt>
                <c:pt idx="2706">
                  <c:v>37407</c:v>
                </c:pt>
                <c:pt idx="2707">
                  <c:v>37408</c:v>
                </c:pt>
                <c:pt idx="2708">
                  <c:v>37409</c:v>
                </c:pt>
                <c:pt idx="2709">
                  <c:v>37410</c:v>
                </c:pt>
                <c:pt idx="2710">
                  <c:v>37411</c:v>
                </c:pt>
                <c:pt idx="2711">
                  <c:v>37412</c:v>
                </c:pt>
                <c:pt idx="2712">
                  <c:v>37413</c:v>
                </c:pt>
                <c:pt idx="2713">
                  <c:v>37414</c:v>
                </c:pt>
                <c:pt idx="2714">
                  <c:v>37415</c:v>
                </c:pt>
                <c:pt idx="2715">
                  <c:v>37416</c:v>
                </c:pt>
                <c:pt idx="2716">
                  <c:v>37417</c:v>
                </c:pt>
                <c:pt idx="2717">
                  <c:v>37418</c:v>
                </c:pt>
                <c:pt idx="2718">
                  <c:v>37419</c:v>
                </c:pt>
                <c:pt idx="2719">
                  <c:v>37420</c:v>
                </c:pt>
                <c:pt idx="2720">
                  <c:v>37421</c:v>
                </c:pt>
                <c:pt idx="2721">
                  <c:v>37422</c:v>
                </c:pt>
                <c:pt idx="2722">
                  <c:v>37423</c:v>
                </c:pt>
                <c:pt idx="2723">
                  <c:v>37424</c:v>
                </c:pt>
                <c:pt idx="2724">
                  <c:v>37425</c:v>
                </c:pt>
                <c:pt idx="2725">
                  <c:v>37426</c:v>
                </c:pt>
                <c:pt idx="2726">
                  <c:v>37427</c:v>
                </c:pt>
                <c:pt idx="2727">
                  <c:v>37428</c:v>
                </c:pt>
                <c:pt idx="2728">
                  <c:v>37429</c:v>
                </c:pt>
                <c:pt idx="2729">
                  <c:v>37430</c:v>
                </c:pt>
                <c:pt idx="2730">
                  <c:v>37431</c:v>
                </c:pt>
                <c:pt idx="2731">
                  <c:v>37432</c:v>
                </c:pt>
                <c:pt idx="2732">
                  <c:v>37433</c:v>
                </c:pt>
                <c:pt idx="2733">
                  <c:v>37434</c:v>
                </c:pt>
                <c:pt idx="2734">
                  <c:v>37435</c:v>
                </c:pt>
                <c:pt idx="2735">
                  <c:v>37436</c:v>
                </c:pt>
                <c:pt idx="2736">
                  <c:v>37437</c:v>
                </c:pt>
                <c:pt idx="2737">
                  <c:v>37438</c:v>
                </c:pt>
                <c:pt idx="2738">
                  <c:v>37439</c:v>
                </c:pt>
                <c:pt idx="2739">
                  <c:v>37440</c:v>
                </c:pt>
                <c:pt idx="2740">
                  <c:v>37441</c:v>
                </c:pt>
                <c:pt idx="2741">
                  <c:v>37442</c:v>
                </c:pt>
                <c:pt idx="2742">
                  <c:v>37443</c:v>
                </c:pt>
                <c:pt idx="2743">
                  <c:v>37444</c:v>
                </c:pt>
                <c:pt idx="2744">
                  <c:v>37445</c:v>
                </c:pt>
                <c:pt idx="2745">
                  <c:v>37446</c:v>
                </c:pt>
                <c:pt idx="2746">
                  <c:v>37447</c:v>
                </c:pt>
                <c:pt idx="2747">
                  <c:v>37448</c:v>
                </c:pt>
                <c:pt idx="2748">
                  <c:v>37449</c:v>
                </c:pt>
                <c:pt idx="2749">
                  <c:v>37450</c:v>
                </c:pt>
                <c:pt idx="2750">
                  <c:v>37451</c:v>
                </c:pt>
                <c:pt idx="2751">
                  <c:v>37452</c:v>
                </c:pt>
                <c:pt idx="2752">
                  <c:v>37453</c:v>
                </c:pt>
                <c:pt idx="2753">
                  <c:v>37454</c:v>
                </c:pt>
                <c:pt idx="2754">
                  <c:v>37455</c:v>
                </c:pt>
                <c:pt idx="2755">
                  <c:v>37456</c:v>
                </c:pt>
                <c:pt idx="2756">
                  <c:v>37457</c:v>
                </c:pt>
                <c:pt idx="2757">
                  <c:v>37458</c:v>
                </c:pt>
                <c:pt idx="2758">
                  <c:v>37459</c:v>
                </c:pt>
                <c:pt idx="2759">
                  <c:v>37460</c:v>
                </c:pt>
                <c:pt idx="2760">
                  <c:v>37461</c:v>
                </c:pt>
                <c:pt idx="2761">
                  <c:v>37462</c:v>
                </c:pt>
                <c:pt idx="2762">
                  <c:v>37463</c:v>
                </c:pt>
                <c:pt idx="2763">
                  <c:v>37464</c:v>
                </c:pt>
                <c:pt idx="2764">
                  <c:v>37465</c:v>
                </c:pt>
                <c:pt idx="2765">
                  <c:v>37466</c:v>
                </c:pt>
                <c:pt idx="2766">
                  <c:v>37467</c:v>
                </c:pt>
                <c:pt idx="2767">
                  <c:v>37468</c:v>
                </c:pt>
                <c:pt idx="2768">
                  <c:v>37469</c:v>
                </c:pt>
                <c:pt idx="2769">
                  <c:v>37470</c:v>
                </c:pt>
                <c:pt idx="2770">
                  <c:v>37471</c:v>
                </c:pt>
                <c:pt idx="2771">
                  <c:v>37472</c:v>
                </c:pt>
                <c:pt idx="2772">
                  <c:v>37473</c:v>
                </c:pt>
                <c:pt idx="2773">
                  <c:v>37474</c:v>
                </c:pt>
                <c:pt idx="2774">
                  <c:v>37475</c:v>
                </c:pt>
                <c:pt idx="2775">
                  <c:v>37476</c:v>
                </c:pt>
                <c:pt idx="2776">
                  <c:v>37477</c:v>
                </c:pt>
                <c:pt idx="2777">
                  <c:v>37478</c:v>
                </c:pt>
                <c:pt idx="2778">
                  <c:v>37479</c:v>
                </c:pt>
                <c:pt idx="2779">
                  <c:v>37480</c:v>
                </c:pt>
                <c:pt idx="2780">
                  <c:v>37481</c:v>
                </c:pt>
                <c:pt idx="2781">
                  <c:v>37482</c:v>
                </c:pt>
                <c:pt idx="2782">
                  <c:v>37483</c:v>
                </c:pt>
                <c:pt idx="2783">
                  <c:v>37484</c:v>
                </c:pt>
                <c:pt idx="2784">
                  <c:v>37485</c:v>
                </c:pt>
                <c:pt idx="2785">
                  <c:v>37486</c:v>
                </c:pt>
                <c:pt idx="2786">
                  <c:v>37487</c:v>
                </c:pt>
                <c:pt idx="2787">
                  <c:v>37488</c:v>
                </c:pt>
                <c:pt idx="2788">
                  <c:v>37489</c:v>
                </c:pt>
                <c:pt idx="2789">
                  <c:v>37490</c:v>
                </c:pt>
                <c:pt idx="2790">
                  <c:v>37491</c:v>
                </c:pt>
                <c:pt idx="2791">
                  <c:v>37492</c:v>
                </c:pt>
                <c:pt idx="2792">
                  <c:v>37493</c:v>
                </c:pt>
                <c:pt idx="2793">
                  <c:v>37494</c:v>
                </c:pt>
                <c:pt idx="2794">
                  <c:v>37495</c:v>
                </c:pt>
                <c:pt idx="2795">
                  <c:v>37496</c:v>
                </c:pt>
                <c:pt idx="2796">
                  <c:v>37497</c:v>
                </c:pt>
                <c:pt idx="2797">
                  <c:v>37498</c:v>
                </c:pt>
                <c:pt idx="2798">
                  <c:v>37499</c:v>
                </c:pt>
                <c:pt idx="2799">
                  <c:v>37500</c:v>
                </c:pt>
                <c:pt idx="2800">
                  <c:v>37501</c:v>
                </c:pt>
                <c:pt idx="2801">
                  <c:v>37502</c:v>
                </c:pt>
                <c:pt idx="2802">
                  <c:v>37503</c:v>
                </c:pt>
                <c:pt idx="2803">
                  <c:v>37504</c:v>
                </c:pt>
                <c:pt idx="2804">
                  <c:v>37505</c:v>
                </c:pt>
                <c:pt idx="2805">
                  <c:v>37506</c:v>
                </c:pt>
                <c:pt idx="2806">
                  <c:v>37507</c:v>
                </c:pt>
                <c:pt idx="2807">
                  <c:v>37508</c:v>
                </c:pt>
                <c:pt idx="2808">
                  <c:v>37509</c:v>
                </c:pt>
                <c:pt idx="2809">
                  <c:v>37510</c:v>
                </c:pt>
                <c:pt idx="2810">
                  <c:v>37511</c:v>
                </c:pt>
                <c:pt idx="2811">
                  <c:v>37512</c:v>
                </c:pt>
                <c:pt idx="2812">
                  <c:v>37513</c:v>
                </c:pt>
                <c:pt idx="2813">
                  <c:v>37514</c:v>
                </c:pt>
                <c:pt idx="2814">
                  <c:v>37515</c:v>
                </c:pt>
                <c:pt idx="2815">
                  <c:v>37516</c:v>
                </c:pt>
                <c:pt idx="2816">
                  <c:v>37517</c:v>
                </c:pt>
                <c:pt idx="2817">
                  <c:v>37518</c:v>
                </c:pt>
                <c:pt idx="2818">
                  <c:v>37519</c:v>
                </c:pt>
                <c:pt idx="2819">
                  <c:v>37520</c:v>
                </c:pt>
                <c:pt idx="2820">
                  <c:v>37521</c:v>
                </c:pt>
                <c:pt idx="2821">
                  <c:v>37522</c:v>
                </c:pt>
                <c:pt idx="2822">
                  <c:v>37523</c:v>
                </c:pt>
                <c:pt idx="2823">
                  <c:v>37524</c:v>
                </c:pt>
                <c:pt idx="2824">
                  <c:v>37525</c:v>
                </c:pt>
                <c:pt idx="2825">
                  <c:v>37526</c:v>
                </c:pt>
                <c:pt idx="2826">
                  <c:v>37527</c:v>
                </c:pt>
                <c:pt idx="2827">
                  <c:v>37528</c:v>
                </c:pt>
                <c:pt idx="2828">
                  <c:v>37529</c:v>
                </c:pt>
                <c:pt idx="2829">
                  <c:v>37530</c:v>
                </c:pt>
                <c:pt idx="2830">
                  <c:v>37531</c:v>
                </c:pt>
                <c:pt idx="2831">
                  <c:v>37532</c:v>
                </c:pt>
                <c:pt idx="2832">
                  <c:v>37533</c:v>
                </c:pt>
                <c:pt idx="2833">
                  <c:v>37534</c:v>
                </c:pt>
                <c:pt idx="2834">
                  <c:v>37535</c:v>
                </c:pt>
                <c:pt idx="2835">
                  <c:v>37536</c:v>
                </c:pt>
                <c:pt idx="2836">
                  <c:v>37537</c:v>
                </c:pt>
                <c:pt idx="2837">
                  <c:v>37538</c:v>
                </c:pt>
                <c:pt idx="2838">
                  <c:v>37539</c:v>
                </c:pt>
                <c:pt idx="2839">
                  <c:v>37540</c:v>
                </c:pt>
                <c:pt idx="2840">
                  <c:v>37541</c:v>
                </c:pt>
                <c:pt idx="2841">
                  <c:v>37542</c:v>
                </c:pt>
                <c:pt idx="2842">
                  <c:v>37543</c:v>
                </c:pt>
                <c:pt idx="2843">
                  <c:v>37544</c:v>
                </c:pt>
                <c:pt idx="2844">
                  <c:v>37545</c:v>
                </c:pt>
                <c:pt idx="2845">
                  <c:v>37546</c:v>
                </c:pt>
                <c:pt idx="2846">
                  <c:v>37547</c:v>
                </c:pt>
                <c:pt idx="2847">
                  <c:v>37548</c:v>
                </c:pt>
                <c:pt idx="2848">
                  <c:v>37549</c:v>
                </c:pt>
                <c:pt idx="2849">
                  <c:v>37550</c:v>
                </c:pt>
                <c:pt idx="2850">
                  <c:v>37551</c:v>
                </c:pt>
                <c:pt idx="2851">
                  <c:v>37552</c:v>
                </c:pt>
                <c:pt idx="2852">
                  <c:v>37553</c:v>
                </c:pt>
                <c:pt idx="2853">
                  <c:v>37554</c:v>
                </c:pt>
                <c:pt idx="2854">
                  <c:v>37555</c:v>
                </c:pt>
                <c:pt idx="2855">
                  <c:v>37556</c:v>
                </c:pt>
                <c:pt idx="2856">
                  <c:v>37557</c:v>
                </c:pt>
                <c:pt idx="2857">
                  <c:v>37558</c:v>
                </c:pt>
                <c:pt idx="2858">
                  <c:v>37559</c:v>
                </c:pt>
                <c:pt idx="2859">
                  <c:v>37560</c:v>
                </c:pt>
                <c:pt idx="2860">
                  <c:v>37561</c:v>
                </c:pt>
                <c:pt idx="2861">
                  <c:v>37562</c:v>
                </c:pt>
                <c:pt idx="2862">
                  <c:v>37563</c:v>
                </c:pt>
                <c:pt idx="2863">
                  <c:v>37564</c:v>
                </c:pt>
                <c:pt idx="2864">
                  <c:v>37565</c:v>
                </c:pt>
                <c:pt idx="2865">
                  <c:v>37566</c:v>
                </c:pt>
                <c:pt idx="2866">
                  <c:v>37567</c:v>
                </c:pt>
                <c:pt idx="2867">
                  <c:v>37568</c:v>
                </c:pt>
                <c:pt idx="2868">
                  <c:v>37569</c:v>
                </c:pt>
                <c:pt idx="2869">
                  <c:v>37570</c:v>
                </c:pt>
                <c:pt idx="2870">
                  <c:v>37571</c:v>
                </c:pt>
                <c:pt idx="2871">
                  <c:v>37572</c:v>
                </c:pt>
                <c:pt idx="2872">
                  <c:v>37573</c:v>
                </c:pt>
                <c:pt idx="2873">
                  <c:v>37574</c:v>
                </c:pt>
                <c:pt idx="2874">
                  <c:v>37575</c:v>
                </c:pt>
                <c:pt idx="2875">
                  <c:v>37576</c:v>
                </c:pt>
                <c:pt idx="2876">
                  <c:v>37577</c:v>
                </c:pt>
                <c:pt idx="2877">
                  <c:v>37578</c:v>
                </c:pt>
                <c:pt idx="2878">
                  <c:v>37579</c:v>
                </c:pt>
                <c:pt idx="2879">
                  <c:v>37580</c:v>
                </c:pt>
                <c:pt idx="2880">
                  <c:v>37581</c:v>
                </c:pt>
                <c:pt idx="2881">
                  <c:v>37582</c:v>
                </c:pt>
                <c:pt idx="2882">
                  <c:v>37583</c:v>
                </c:pt>
                <c:pt idx="2883">
                  <c:v>37584</c:v>
                </c:pt>
                <c:pt idx="2884">
                  <c:v>37585</c:v>
                </c:pt>
                <c:pt idx="2885">
                  <c:v>37586</c:v>
                </c:pt>
                <c:pt idx="2886">
                  <c:v>37587</c:v>
                </c:pt>
                <c:pt idx="2887">
                  <c:v>37588</c:v>
                </c:pt>
                <c:pt idx="2888">
                  <c:v>37589</c:v>
                </c:pt>
                <c:pt idx="2889">
                  <c:v>37590</c:v>
                </c:pt>
                <c:pt idx="2890">
                  <c:v>37591</c:v>
                </c:pt>
                <c:pt idx="2891">
                  <c:v>37592</c:v>
                </c:pt>
                <c:pt idx="2892">
                  <c:v>37593</c:v>
                </c:pt>
                <c:pt idx="2893">
                  <c:v>37594</c:v>
                </c:pt>
                <c:pt idx="2894">
                  <c:v>37595</c:v>
                </c:pt>
                <c:pt idx="2895">
                  <c:v>37596</c:v>
                </c:pt>
                <c:pt idx="2896">
                  <c:v>37597</c:v>
                </c:pt>
                <c:pt idx="2897">
                  <c:v>37598</c:v>
                </c:pt>
                <c:pt idx="2898">
                  <c:v>37599</c:v>
                </c:pt>
                <c:pt idx="2899">
                  <c:v>37600</c:v>
                </c:pt>
                <c:pt idx="2900">
                  <c:v>37601</c:v>
                </c:pt>
                <c:pt idx="2901">
                  <c:v>37602</c:v>
                </c:pt>
                <c:pt idx="2902">
                  <c:v>37603</c:v>
                </c:pt>
                <c:pt idx="2903">
                  <c:v>37604</c:v>
                </c:pt>
                <c:pt idx="2904">
                  <c:v>37605</c:v>
                </c:pt>
                <c:pt idx="2905">
                  <c:v>37606</c:v>
                </c:pt>
                <c:pt idx="2906">
                  <c:v>37607</c:v>
                </c:pt>
                <c:pt idx="2907">
                  <c:v>37608</c:v>
                </c:pt>
                <c:pt idx="2908">
                  <c:v>37609</c:v>
                </c:pt>
                <c:pt idx="2909">
                  <c:v>37610</c:v>
                </c:pt>
                <c:pt idx="2910">
                  <c:v>37611</c:v>
                </c:pt>
                <c:pt idx="2911">
                  <c:v>37612</c:v>
                </c:pt>
                <c:pt idx="2912">
                  <c:v>37613</c:v>
                </c:pt>
                <c:pt idx="2913">
                  <c:v>37614</c:v>
                </c:pt>
                <c:pt idx="2914">
                  <c:v>37615</c:v>
                </c:pt>
                <c:pt idx="2915">
                  <c:v>37616</c:v>
                </c:pt>
                <c:pt idx="2916">
                  <c:v>37617</c:v>
                </c:pt>
                <c:pt idx="2917">
                  <c:v>37618</c:v>
                </c:pt>
                <c:pt idx="2918">
                  <c:v>37619</c:v>
                </c:pt>
                <c:pt idx="2919">
                  <c:v>37620</c:v>
                </c:pt>
                <c:pt idx="2920">
                  <c:v>37621</c:v>
                </c:pt>
                <c:pt idx="2921">
                  <c:v>37622</c:v>
                </c:pt>
                <c:pt idx="2922">
                  <c:v>37623</c:v>
                </c:pt>
                <c:pt idx="2923">
                  <c:v>37624</c:v>
                </c:pt>
                <c:pt idx="2924">
                  <c:v>37625</c:v>
                </c:pt>
                <c:pt idx="2925">
                  <c:v>37626</c:v>
                </c:pt>
                <c:pt idx="2926">
                  <c:v>37627</c:v>
                </c:pt>
                <c:pt idx="2927">
                  <c:v>37628</c:v>
                </c:pt>
                <c:pt idx="2928">
                  <c:v>37629</c:v>
                </c:pt>
                <c:pt idx="2929">
                  <c:v>37630</c:v>
                </c:pt>
                <c:pt idx="2930">
                  <c:v>37631</c:v>
                </c:pt>
                <c:pt idx="2931">
                  <c:v>37632</c:v>
                </c:pt>
                <c:pt idx="2932">
                  <c:v>37633</c:v>
                </c:pt>
                <c:pt idx="2933">
                  <c:v>37634</c:v>
                </c:pt>
                <c:pt idx="2934">
                  <c:v>37635</c:v>
                </c:pt>
                <c:pt idx="2935">
                  <c:v>37636</c:v>
                </c:pt>
                <c:pt idx="2936">
                  <c:v>37637</c:v>
                </c:pt>
                <c:pt idx="2937">
                  <c:v>37638</c:v>
                </c:pt>
                <c:pt idx="2938">
                  <c:v>37639</c:v>
                </c:pt>
                <c:pt idx="2939">
                  <c:v>37640</c:v>
                </c:pt>
                <c:pt idx="2940">
                  <c:v>37641</c:v>
                </c:pt>
                <c:pt idx="2941">
                  <c:v>37642</c:v>
                </c:pt>
                <c:pt idx="2942">
                  <c:v>37643</c:v>
                </c:pt>
                <c:pt idx="2943">
                  <c:v>37644</c:v>
                </c:pt>
                <c:pt idx="2944">
                  <c:v>37645</c:v>
                </c:pt>
                <c:pt idx="2945">
                  <c:v>37646</c:v>
                </c:pt>
                <c:pt idx="2946">
                  <c:v>37647</c:v>
                </c:pt>
                <c:pt idx="2947">
                  <c:v>37648</c:v>
                </c:pt>
                <c:pt idx="2948">
                  <c:v>37649</c:v>
                </c:pt>
                <c:pt idx="2949">
                  <c:v>37650</c:v>
                </c:pt>
                <c:pt idx="2950">
                  <c:v>37651</c:v>
                </c:pt>
                <c:pt idx="2951">
                  <c:v>37652</c:v>
                </c:pt>
                <c:pt idx="2952">
                  <c:v>37653</c:v>
                </c:pt>
                <c:pt idx="2953">
                  <c:v>37654</c:v>
                </c:pt>
                <c:pt idx="2954">
                  <c:v>37655</c:v>
                </c:pt>
                <c:pt idx="2955">
                  <c:v>37656</c:v>
                </c:pt>
                <c:pt idx="2956">
                  <c:v>37657</c:v>
                </c:pt>
                <c:pt idx="2957">
                  <c:v>37658</c:v>
                </c:pt>
                <c:pt idx="2958">
                  <c:v>37659</c:v>
                </c:pt>
                <c:pt idx="2959">
                  <c:v>37660</c:v>
                </c:pt>
                <c:pt idx="2960">
                  <c:v>37661</c:v>
                </c:pt>
                <c:pt idx="2961">
                  <c:v>37662</c:v>
                </c:pt>
                <c:pt idx="2962">
                  <c:v>37663</c:v>
                </c:pt>
                <c:pt idx="2963">
                  <c:v>37664</c:v>
                </c:pt>
                <c:pt idx="2964">
                  <c:v>37665</c:v>
                </c:pt>
                <c:pt idx="2965">
                  <c:v>37666</c:v>
                </c:pt>
                <c:pt idx="2966">
                  <c:v>37667</c:v>
                </c:pt>
                <c:pt idx="2967">
                  <c:v>37668</c:v>
                </c:pt>
                <c:pt idx="2968">
                  <c:v>37669</c:v>
                </c:pt>
                <c:pt idx="2969">
                  <c:v>37670</c:v>
                </c:pt>
                <c:pt idx="2970">
                  <c:v>37671</c:v>
                </c:pt>
                <c:pt idx="2971">
                  <c:v>37672</c:v>
                </c:pt>
                <c:pt idx="2972">
                  <c:v>37673</c:v>
                </c:pt>
                <c:pt idx="2973">
                  <c:v>37674</c:v>
                </c:pt>
                <c:pt idx="2974">
                  <c:v>37675</c:v>
                </c:pt>
                <c:pt idx="2975">
                  <c:v>37676</c:v>
                </c:pt>
                <c:pt idx="2976">
                  <c:v>37677</c:v>
                </c:pt>
                <c:pt idx="2977">
                  <c:v>37678</c:v>
                </c:pt>
                <c:pt idx="2978">
                  <c:v>37679</c:v>
                </c:pt>
                <c:pt idx="2979">
                  <c:v>37680</c:v>
                </c:pt>
                <c:pt idx="2980">
                  <c:v>37681</c:v>
                </c:pt>
                <c:pt idx="2981">
                  <c:v>37682</c:v>
                </c:pt>
                <c:pt idx="2982">
                  <c:v>37683</c:v>
                </c:pt>
                <c:pt idx="2983">
                  <c:v>37684</c:v>
                </c:pt>
                <c:pt idx="2984">
                  <c:v>37685</c:v>
                </c:pt>
                <c:pt idx="2985">
                  <c:v>37686</c:v>
                </c:pt>
                <c:pt idx="2986">
                  <c:v>37687</c:v>
                </c:pt>
                <c:pt idx="2987">
                  <c:v>37688</c:v>
                </c:pt>
                <c:pt idx="2988">
                  <c:v>37689</c:v>
                </c:pt>
                <c:pt idx="2989">
                  <c:v>37690</c:v>
                </c:pt>
                <c:pt idx="2990">
                  <c:v>37691</c:v>
                </c:pt>
                <c:pt idx="2991">
                  <c:v>37692</c:v>
                </c:pt>
                <c:pt idx="2992">
                  <c:v>37693</c:v>
                </c:pt>
                <c:pt idx="2993">
                  <c:v>37694</c:v>
                </c:pt>
                <c:pt idx="2994">
                  <c:v>37695</c:v>
                </c:pt>
                <c:pt idx="2995">
                  <c:v>37696</c:v>
                </c:pt>
                <c:pt idx="2996">
                  <c:v>37697</c:v>
                </c:pt>
                <c:pt idx="2997">
                  <c:v>37698</c:v>
                </c:pt>
                <c:pt idx="2998">
                  <c:v>37699</c:v>
                </c:pt>
                <c:pt idx="2999">
                  <c:v>37700</c:v>
                </c:pt>
                <c:pt idx="3000">
                  <c:v>37701</c:v>
                </c:pt>
                <c:pt idx="3001">
                  <c:v>37702</c:v>
                </c:pt>
                <c:pt idx="3002">
                  <c:v>37703</c:v>
                </c:pt>
                <c:pt idx="3003">
                  <c:v>37704</c:v>
                </c:pt>
                <c:pt idx="3004">
                  <c:v>37705</c:v>
                </c:pt>
                <c:pt idx="3005">
                  <c:v>37706</c:v>
                </c:pt>
                <c:pt idx="3006">
                  <c:v>37707</c:v>
                </c:pt>
                <c:pt idx="3007">
                  <c:v>37708</c:v>
                </c:pt>
                <c:pt idx="3008">
                  <c:v>37709</c:v>
                </c:pt>
                <c:pt idx="3009">
                  <c:v>37710</c:v>
                </c:pt>
                <c:pt idx="3010">
                  <c:v>37711</c:v>
                </c:pt>
                <c:pt idx="3011">
                  <c:v>37712</c:v>
                </c:pt>
                <c:pt idx="3012">
                  <c:v>37713</c:v>
                </c:pt>
                <c:pt idx="3013">
                  <c:v>37714</c:v>
                </c:pt>
                <c:pt idx="3014">
                  <c:v>37715</c:v>
                </c:pt>
                <c:pt idx="3015">
                  <c:v>37716</c:v>
                </c:pt>
                <c:pt idx="3016">
                  <c:v>37717</c:v>
                </c:pt>
                <c:pt idx="3017">
                  <c:v>37718</c:v>
                </c:pt>
                <c:pt idx="3018">
                  <c:v>37719</c:v>
                </c:pt>
                <c:pt idx="3019">
                  <c:v>37720</c:v>
                </c:pt>
                <c:pt idx="3020">
                  <c:v>37721</c:v>
                </c:pt>
                <c:pt idx="3021">
                  <c:v>37722</c:v>
                </c:pt>
                <c:pt idx="3022">
                  <c:v>37723</c:v>
                </c:pt>
                <c:pt idx="3023">
                  <c:v>37724</c:v>
                </c:pt>
                <c:pt idx="3024">
                  <c:v>37725</c:v>
                </c:pt>
                <c:pt idx="3025">
                  <c:v>37726</c:v>
                </c:pt>
                <c:pt idx="3026">
                  <c:v>37727</c:v>
                </c:pt>
                <c:pt idx="3027">
                  <c:v>37728</c:v>
                </c:pt>
                <c:pt idx="3028">
                  <c:v>37729</c:v>
                </c:pt>
                <c:pt idx="3029">
                  <c:v>37730</c:v>
                </c:pt>
                <c:pt idx="3030">
                  <c:v>37731</c:v>
                </c:pt>
                <c:pt idx="3031">
                  <c:v>37732</c:v>
                </c:pt>
                <c:pt idx="3032">
                  <c:v>37733</c:v>
                </c:pt>
                <c:pt idx="3033">
                  <c:v>37734</c:v>
                </c:pt>
                <c:pt idx="3034">
                  <c:v>37735</c:v>
                </c:pt>
                <c:pt idx="3035">
                  <c:v>37736</c:v>
                </c:pt>
                <c:pt idx="3036">
                  <c:v>37737</c:v>
                </c:pt>
                <c:pt idx="3037">
                  <c:v>37738</c:v>
                </c:pt>
                <c:pt idx="3038">
                  <c:v>37739</c:v>
                </c:pt>
                <c:pt idx="3039">
                  <c:v>37740</c:v>
                </c:pt>
                <c:pt idx="3040">
                  <c:v>37741</c:v>
                </c:pt>
                <c:pt idx="3041">
                  <c:v>37742</c:v>
                </c:pt>
                <c:pt idx="3042">
                  <c:v>37743</c:v>
                </c:pt>
                <c:pt idx="3043">
                  <c:v>37744</c:v>
                </c:pt>
                <c:pt idx="3044">
                  <c:v>37745</c:v>
                </c:pt>
                <c:pt idx="3045">
                  <c:v>37746</c:v>
                </c:pt>
                <c:pt idx="3046">
                  <c:v>37747</c:v>
                </c:pt>
                <c:pt idx="3047">
                  <c:v>37748</c:v>
                </c:pt>
                <c:pt idx="3048">
                  <c:v>37749</c:v>
                </c:pt>
                <c:pt idx="3049">
                  <c:v>37750</c:v>
                </c:pt>
                <c:pt idx="3050">
                  <c:v>37751</c:v>
                </c:pt>
                <c:pt idx="3051">
                  <c:v>37752</c:v>
                </c:pt>
                <c:pt idx="3052">
                  <c:v>37753</c:v>
                </c:pt>
                <c:pt idx="3053">
                  <c:v>37754</c:v>
                </c:pt>
                <c:pt idx="3054">
                  <c:v>37755</c:v>
                </c:pt>
                <c:pt idx="3055">
                  <c:v>37756</c:v>
                </c:pt>
                <c:pt idx="3056">
                  <c:v>37757</c:v>
                </c:pt>
                <c:pt idx="3057">
                  <c:v>37758</c:v>
                </c:pt>
                <c:pt idx="3058">
                  <c:v>37759</c:v>
                </c:pt>
                <c:pt idx="3059">
                  <c:v>37760</c:v>
                </c:pt>
                <c:pt idx="3060">
                  <c:v>37761</c:v>
                </c:pt>
                <c:pt idx="3061">
                  <c:v>37762</c:v>
                </c:pt>
                <c:pt idx="3062">
                  <c:v>37763</c:v>
                </c:pt>
                <c:pt idx="3063">
                  <c:v>37764</c:v>
                </c:pt>
                <c:pt idx="3064">
                  <c:v>37765</c:v>
                </c:pt>
                <c:pt idx="3065">
                  <c:v>37766</c:v>
                </c:pt>
                <c:pt idx="3066">
                  <c:v>37767</c:v>
                </c:pt>
                <c:pt idx="3067">
                  <c:v>37768</c:v>
                </c:pt>
                <c:pt idx="3068">
                  <c:v>37769</c:v>
                </c:pt>
                <c:pt idx="3069">
                  <c:v>37770</c:v>
                </c:pt>
                <c:pt idx="3070">
                  <c:v>37771</c:v>
                </c:pt>
                <c:pt idx="3071">
                  <c:v>37772</c:v>
                </c:pt>
                <c:pt idx="3072">
                  <c:v>37773</c:v>
                </c:pt>
                <c:pt idx="3073">
                  <c:v>37774</c:v>
                </c:pt>
                <c:pt idx="3074">
                  <c:v>37775</c:v>
                </c:pt>
                <c:pt idx="3075">
                  <c:v>37776</c:v>
                </c:pt>
                <c:pt idx="3076">
                  <c:v>37777</c:v>
                </c:pt>
                <c:pt idx="3077">
                  <c:v>37778</c:v>
                </c:pt>
                <c:pt idx="3078">
                  <c:v>37779</c:v>
                </c:pt>
                <c:pt idx="3079">
                  <c:v>37780</c:v>
                </c:pt>
                <c:pt idx="3080">
                  <c:v>37781</c:v>
                </c:pt>
                <c:pt idx="3081">
                  <c:v>37782</c:v>
                </c:pt>
                <c:pt idx="3082">
                  <c:v>37783</c:v>
                </c:pt>
                <c:pt idx="3083">
                  <c:v>37784</c:v>
                </c:pt>
                <c:pt idx="3084">
                  <c:v>37785</c:v>
                </c:pt>
                <c:pt idx="3085">
                  <c:v>37786</c:v>
                </c:pt>
                <c:pt idx="3086">
                  <c:v>37787</c:v>
                </c:pt>
                <c:pt idx="3087">
                  <c:v>37788</c:v>
                </c:pt>
                <c:pt idx="3088">
                  <c:v>37789</c:v>
                </c:pt>
                <c:pt idx="3089">
                  <c:v>37790</c:v>
                </c:pt>
                <c:pt idx="3090">
                  <c:v>37791</c:v>
                </c:pt>
                <c:pt idx="3091">
                  <c:v>37792</c:v>
                </c:pt>
                <c:pt idx="3092">
                  <c:v>37793</c:v>
                </c:pt>
                <c:pt idx="3093">
                  <c:v>37794</c:v>
                </c:pt>
                <c:pt idx="3094">
                  <c:v>37795</c:v>
                </c:pt>
                <c:pt idx="3095">
                  <c:v>37796</c:v>
                </c:pt>
                <c:pt idx="3096">
                  <c:v>37797</c:v>
                </c:pt>
                <c:pt idx="3097">
                  <c:v>37798</c:v>
                </c:pt>
                <c:pt idx="3098">
                  <c:v>37799</c:v>
                </c:pt>
                <c:pt idx="3099">
                  <c:v>37800</c:v>
                </c:pt>
                <c:pt idx="3100">
                  <c:v>37801</c:v>
                </c:pt>
                <c:pt idx="3101">
                  <c:v>37802</c:v>
                </c:pt>
                <c:pt idx="3102">
                  <c:v>37803</c:v>
                </c:pt>
                <c:pt idx="3103">
                  <c:v>37804</c:v>
                </c:pt>
                <c:pt idx="3104">
                  <c:v>37805</c:v>
                </c:pt>
                <c:pt idx="3105">
                  <c:v>37806</c:v>
                </c:pt>
                <c:pt idx="3106">
                  <c:v>37807</c:v>
                </c:pt>
                <c:pt idx="3107">
                  <c:v>37808</c:v>
                </c:pt>
                <c:pt idx="3108">
                  <c:v>37809</c:v>
                </c:pt>
                <c:pt idx="3109">
                  <c:v>37810</c:v>
                </c:pt>
                <c:pt idx="3110">
                  <c:v>37811</c:v>
                </c:pt>
                <c:pt idx="3111">
                  <c:v>37812</c:v>
                </c:pt>
                <c:pt idx="3112">
                  <c:v>37813</c:v>
                </c:pt>
                <c:pt idx="3113">
                  <c:v>37814</c:v>
                </c:pt>
                <c:pt idx="3114">
                  <c:v>37815</c:v>
                </c:pt>
                <c:pt idx="3115">
                  <c:v>37816</c:v>
                </c:pt>
                <c:pt idx="3116">
                  <c:v>37817</c:v>
                </c:pt>
                <c:pt idx="3117">
                  <c:v>37818</c:v>
                </c:pt>
                <c:pt idx="3118">
                  <c:v>37819</c:v>
                </c:pt>
                <c:pt idx="3119">
                  <c:v>37820</c:v>
                </c:pt>
                <c:pt idx="3120">
                  <c:v>37821</c:v>
                </c:pt>
                <c:pt idx="3121">
                  <c:v>37822</c:v>
                </c:pt>
                <c:pt idx="3122">
                  <c:v>37823</c:v>
                </c:pt>
                <c:pt idx="3123">
                  <c:v>37824</c:v>
                </c:pt>
                <c:pt idx="3124">
                  <c:v>37825</c:v>
                </c:pt>
                <c:pt idx="3125">
                  <c:v>37826</c:v>
                </c:pt>
                <c:pt idx="3126">
                  <c:v>37827</c:v>
                </c:pt>
                <c:pt idx="3127">
                  <c:v>37828</c:v>
                </c:pt>
                <c:pt idx="3128">
                  <c:v>37829</c:v>
                </c:pt>
                <c:pt idx="3129">
                  <c:v>37830</c:v>
                </c:pt>
                <c:pt idx="3130">
                  <c:v>37831</c:v>
                </c:pt>
                <c:pt idx="3131">
                  <c:v>37832</c:v>
                </c:pt>
                <c:pt idx="3132">
                  <c:v>37833</c:v>
                </c:pt>
                <c:pt idx="3133">
                  <c:v>37834</c:v>
                </c:pt>
                <c:pt idx="3134">
                  <c:v>37835</c:v>
                </c:pt>
                <c:pt idx="3135">
                  <c:v>37836</c:v>
                </c:pt>
                <c:pt idx="3136">
                  <c:v>37837</c:v>
                </c:pt>
                <c:pt idx="3137">
                  <c:v>37838</c:v>
                </c:pt>
                <c:pt idx="3138">
                  <c:v>37839</c:v>
                </c:pt>
                <c:pt idx="3139">
                  <c:v>37840</c:v>
                </c:pt>
                <c:pt idx="3140">
                  <c:v>37841</c:v>
                </c:pt>
                <c:pt idx="3141">
                  <c:v>37842</c:v>
                </c:pt>
                <c:pt idx="3142">
                  <c:v>37843</c:v>
                </c:pt>
                <c:pt idx="3143">
                  <c:v>37844</c:v>
                </c:pt>
                <c:pt idx="3144">
                  <c:v>37845</c:v>
                </c:pt>
                <c:pt idx="3145">
                  <c:v>37846</c:v>
                </c:pt>
                <c:pt idx="3146">
                  <c:v>37847</c:v>
                </c:pt>
                <c:pt idx="3147">
                  <c:v>37848</c:v>
                </c:pt>
                <c:pt idx="3148">
                  <c:v>37849</c:v>
                </c:pt>
                <c:pt idx="3149">
                  <c:v>37850</c:v>
                </c:pt>
                <c:pt idx="3150">
                  <c:v>37851</c:v>
                </c:pt>
                <c:pt idx="3151">
                  <c:v>37852</c:v>
                </c:pt>
                <c:pt idx="3152">
                  <c:v>37853</c:v>
                </c:pt>
                <c:pt idx="3153">
                  <c:v>37854</c:v>
                </c:pt>
                <c:pt idx="3154">
                  <c:v>37855</c:v>
                </c:pt>
                <c:pt idx="3155">
                  <c:v>37856</c:v>
                </c:pt>
                <c:pt idx="3156">
                  <c:v>37857</c:v>
                </c:pt>
                <c:pt idx="3157">
                  <c:v>37858</c:v>
                </c:pt>
                <c:pt idx="3158">
                  <c:v>37859</c:v>
                </c:pt>
                <c:pt idx="3159">
                  <c:v>37860</c:v>
                </c:pt>
                <c:pt idx="3160">
                  <c:v>37861</c:v>
                </c:pt>
                <c:pt idx="3161">
                  <c:v>37862</c:v>
                </c:pt>
                <c:pt idx="3162">
                  <c:v>37863</c:v>
                </c:pt>
                <c:pt idx="3163">
                  <c:v>37864</c:v>
                </c:pt>
                <c:pt idx="3164">
                  <c:v>37865</c:v>
                </c:pt>
                <c:pt idx="3165">
                  <c:v>37866</c:v>
                </c:pt>
                <c:pt idx="3166">
                  <c:v>37867</c:v>
                </c:pt>
                <c:pt idx="3167">
                  <c:v>37868</c:v>
                </c:pt>
                <c:pt idx="3168">
                  <c:v>37869</c:v>
                </c:pt>
                <c:pt idx="3169">
                  <c:v>37870</c:v>
                </c:pt>
                <c:pt idx="3170">
                  <c:v>37871</c:v>
                </c:pt>
                <c:pt idx="3171">
                  <c:v>37872</c:v>
                </c:pt>
                <c:pt idx="3172">
                  <c:v>37873</c:v>
                </c:pt>
                <c:pt idx="3173">
                  <c:v>37874</c:v>
                </c:pt>
                <c:pt idx="3174">
                  <c:v>37875</c:v>
                </c:pt>
                <c:pt idx="3175">
                  <c:v>37876</c:v>
                </c:pt>
                <c:pt idx="3176">
                  <c:v>37877</c:v>
                </c:pt>
                <c:pt idx="3177">
                  <c:v>37878</c:v>
                </c:pt>
                <c:pt idx="3178">
                  <c:v>37879</c:v>
                </c:pt>
                <c:pt idx="3179">
                  <c:v>37880</c:v>
                </c:pt>
                <c:pt idx="3180">
                  <c:v>37881</c:v>
                </c:pt>
                <c:pt idx="3181">
                  <c:v>37882</c:v>
                </c:pt>
                <c:pt idx="3182">
                  <c:v>37883</c:v>
                </c:pt>
                <c:pt idx="3183">
                  <c:v>37884</c:v>
                </c:pt>
                <c:pt idx="3184">
                  <c:v>37885</c:v>
                </c:pt>
                <c:pt idx="3185">
                  <c:v>37886</c:v>
                </c:pt>
                <c:pt idx="3186">
                  <c:v>37887</c:v>
                </c:pt>
                <c:pt idx="3187">
                  <c:v>37888</c:v>
                </c:pt>
                <c:pt idx="3188">
                  <c:v>37889</c:v>
                </c:pt>
                <c:pt idx="3189">
                  <c:v>37890</c:v>
                </c:pt>
                <c:pt idx="3190">
                  <c:v>37891</c:v>
                </c:pt>
                <c:pt idx="3191">
                  <c:v>37892</c:v>
                </c:pt>
                <c:pt idx="3192">
                  <c:v>37893</c:v>
                </c:pt>
                <c:pt idx="3193">
                  <c:v>37894</c:v>
                </c:pt>
                <c:pt idx="3194">
                  <c:v>37895</c:v>
                </c:pt>
                <c:pt idx="3195">
                  <c:v>37896</c:v>
                </c:pt>
                <c:pt idx="3196">
                  <c:v>37897</c:v>
                </c:pt>
                <c:pt idx="3197">
                  <c:v>37898</c:v>
                </c:pt>
                <c:pt idx="3198">
                  <c:v>37899</c:v>
                </c:pt>
                <c:pt idx="3199">
                  <c:v>37900</c:v>
                </c:pt>
                <c:pt idx="3200">
                  <c:v>37901</c:v>
                </c:pt>
                <c:pt idx="3201">
                  <c:v>37902</c:v>
                </c:pt>
                <c:pt idx="3202">
                  <c:v>37903</c:v>
                </c:pt>
                <c:pt idx="3203">
                  <c:v>37904</c:v>
                </c:pt>
                <c:pt idx="3204">
                  <c:v>37905</c:v>
                </c:pt>
                <c:pt idx="3205">
                  <c:v>37906</c:v>
                </c:pt>
                <c:pt idx="3206">
                  <c:v>37907</c:v>
                </c:pt>
                <c:pt idx="3207">
                  <c:v>37908</c:v>
                </c:pt>
                <c:pt idx="3208">
                  <c:v>37909</c:v>
                </c:pt>
                <c:pt idx="3209">
                  <c:v>37910</c:v>
                </c:pt>
                <c:pt idx="3210">
                  <c:v>37911</c:v>
                </c:pt>
                <c:pt idx="3211">
                  <c:v>37912</c:v>
                </c:pt>
                <c:pt idx="3212">
                  <c:v>37913</c:v>
                </c:pt>
                <c:pt idx="3213">
                  <c:v>37914</c:v>
                </c:pt>
                <c:pt idx="3214">
                  <c:v>37915</c:v>
                </c:pt>
                <c:pt idx="3215">
                  <c:v>37916</c:v>
                </c:pt>
                <c:pt idx="3216">
                  <c:v>37917</c:v>
                </c:pt>
                <c:pt idx="3217">
                  <c:v>37918</c:v>
                </c:pt>
                <c:pt idx="3218">
                  <c:v>37919</c:v>
                </c:pt>
                <c:pt idx="3219">
                  <c:v>37920</c:v>
                </c:pt>
                <c:pt idx="3220">
                  <c:v>37921</c:v>
                </c:pt>
                <c:pt idx="3221">
                  <c:v>37922</c:v>
                </c:pt>
                <c:pt idx="3222">
                  <c:v>37923</c:v>
                </c:pt>
                <c:pt idx="3223">
                  <c:v>37924</c:v>
                </c:pt>
                <c:pt idx="3224">
                  <c:v>37925</c:v>
                </c:pt>
                <c:pt idx="3225">
                  <c:v>37926</c:v>
                </c:pt>
                <c:pt idx="3226">
                  <c:v>37927</c:v>
                </c:pt>
                <c:pt idx="3227">
                  <c:v>37928</c:v>
                </c:pt>
                <c:pt idx="3228">
                  <c:v>37929</c:v>
                </c:pt>
                <c:pt idx="3229">
                  <c:v>37930</c:v>
                </c:pt>
                <c:pt idx="3230">
                  <c:v>37931</c:v>
                </c:pt>
                <c:pt idx="3231">
                  <c:v>37932</c:v>
                </c:pt>
                <c:pt idx="3232">
                  <c:v>37933</c:v>
                </c:pt>
                <c:pt idx="3233">
                  <c:v>37934</c:v>
                </c:pt>
                <c:pt idx="3234">
                  <c:v>37935</c:v>
                </c:pt>
                <c:pt idx="3235">
                  <c:v>37936</c:v>
                </c:pt>
                <c:pt idx="3236">
                  <c:v>37937</c:v>
                </c:pt>
                <c:pt idx="3237">
                  <c:v>37938</c:v>
                </c:pt>
                <c:pt idx="3238">
                  <c:v>37939</c:v>
                </c:pt>
                <c:pt idx="3239">
                  <c:v>37940</c:v>
                </c:pt>
                <c:pt idx="3240">
                  <c:v>37941</c:v>
                </c:pt>
                <c:pt idx="3241">
                  <c:v>37942</c:v>
                </c:pt>
                <c:pt idx="3242">
                  <c:v>37943</c:v>
                </c:pt>
                <c:pt idx="3243">
                  <c:v>37944</c:v>
                </c:pt>
                <c:pt idx="3244">
                  <c:v>37945</c:v>
                </c:pt>
                <c:pt idx="3245">
                  <c:v>37946</c:v>
                </c:pt>
                <c:pt idx="3246">
                  <c:v>37947</c:v>
                </c:pt>
                <c:pt idx="3247">
                  <c:v>37948</c:v>
                </c:pt>
                <c:pt idx="3248">
                  <c:v>37949</c:v>
                </c:pt>
                <c:pt idx="3249">
                  <c:v>37950</c:v>
                </c:pt>
                <c:pt idx="3250">
                  <c:v>37951</c:v>
                </c:pt>
                <c:pt idx="3251">
                  <c:v>37952</c:v>
                </c:pt>
                <c:pt idx="3252">
                  <c:v>37953</c:v>
                </c:pt>
                <c:pt idx="3253">
                  <c:v>37954</c:v>
                </c:pt>
                <c:pt idx="3254">
                  <c:v>37955</c:v>
                </c:pt>
                <c:pt idx="3255">
                  <c:v>37956</c:v>
                </c:pt>
                <c:pt idx="3256">
                  <c:v>37957</c:v>
                </c:pt>
                <c:pt idx="3257">
                  <c:v>37958</c:v>
                </c:pt>
                <c:pt idx="3258">
                  <c:v>37959</c:v>
                </c:pt>
                <c:pt idx="3259">
                  <c:v>37960</c:v>
                </c:pt>
                <c:pt idx="3260">
                  <c:v>37961</c:v>
                </c:pt>
                <c:pt idx="3261">
                  <c:v>37962</c:v>
                </c:pt>
                <c:pt idx="3262">
                  <c:v>37963</c:v>
                </c:pt>
                <c:pt idx="3263">
                  <c:v>37964</c:v>
                </c:pt>
                <c:pt idx="3264">
                  <c:v>37965</c:v>
                </c:pt>
                <c:pt idx="3265">
                  <c:v>37966</c:v>
                </c:pt>
                <c:pt idx="3266">
                  <c:v>37967</c:v>
                </c:pt>
                <c:pt idx="3267">
                  <c:v>37968</c:v>
                </c:pt>
                <c:pt idx="3268">
                  <c:v>37969</c:v>
                </c:pt>
                <c:pt idx="3269">
                  <c:v>37970</c:v>
                </c:pt>
                <c:pt idx="3270">
                  <c:v>37971</c:v>
                </c:pt>
                <c:pt idx="3271">
                  <c:v>37972</c:v>
                </c:pt>
                <c:pt idx="3272">
                  <c:v>37973</c:v>
                </c:pt>
                <c:pt idx="3273">
                  <c:v>37974</c:v>
                </c:pt>
                <c:pt idx="3274">
                  <c:v>37975</c:v>
                </c:pt>
                <c:pt idx="3275">
                  <c:v>37976</c:v>
                </c:pt>
                <c:pt idx="3276">
                  <c:v>37977</c:v>
                </c:pt>
                <c:pt idx="3277">
                  <c:v>37978</c:v>
                </c:pt>
                <c:pt idx="3278">
                  <c:v>37979</c:v>
                </c:pt>
                <c:pt idx="3279">
                  <c:v>37980</c:v>
                </c:pt>
                <c:pt idx="3280">
                  <c:v>37981</c:v>
                </c:pt>
                <c:pt idx="3281">
                  <c:v>37982</c:v>
                </c:pt>
                <c:pt idx="3282">
                  <c:v>37983</c:v>
                </c:pt>
                <c:pt idx="3283">
                  <c:v>37984</c:v>
                </c:pt>
                <c:pt idx="3284">
                  <c:v>37985</c:v>
                </c:pt>
                <c:pt idx="3285">
                  <c:v>37986</c:v>
                </c:pt>
                <c:pt idx="3286">
                  <c:v>37987</c:v>
                </c:pt>
                <c:pt idx="3287">
                  <c:v>37988</c:v>
                </c:pt>
                <c:pt idx="3288">
                  <c:v>37989</c:v>
                </c:pt>
                <c:pt idx="3289">
                  <c:v>37990</c:v>
                </c:pt>
                <c:pt idx="3290">
                  <c:v>37991</c:v>
                </c:pt>
                <c:pt idx="3291">
                  <c:v>37992</c:v>
                </c:pt>
                <c:pt idx="3292">
                  <c:v>37993</c:v>
                </c:pt>
                <c:pt idx="3293">
                  <c:v>37994</c:v>
                </c:pt>
                <c:pt idx="3294">
                  <c:v>37995</c:v>
                </c:pt>
                <c:pt idx="3295">
                  <c:v>37996</c:v>
                </c:pt>
                <c:pt idx="3296">
                  <c:v>37997</c:v>
                </c:pt>
                <c:pt idx="3297">
                  <c:v>37998</c:v>
                </c:pt>
                <c:pt idx="3298">
                  <c:v>37999</c:v>
                </c:pt>
                <c:pt idx="3299">
                  <c:v>38000</c:v>
                </c:pt>
                <c:pt idx="3300">
                  <c:v>38001</c:v>
                </c:pt>
                <c:pt idx="3301">
                  <c:v>38002</c:v>
                </c:pt>
                <c:pt idx="3302">
                  <c:v>38003</c:v>
                </c:pt>
                <c:pt idx="3303">
                  <c:v>38004</c:v>
                </c:pt>
                <c:pt idx="3304">
                  <c:v>38005</c:v>
                </c:pt>
                <c:pt idx="3305">
                  <c:v>38006</c:v>
                </c:pt>
                <c:pt idx="3306">
                  <c:v>38007</c:v>
                </c:pt>
                <c:pt idx="3307">
                  <c:v>38008</c:v>
                </c:pt>
                <c:pt idx="3308">
                  <c:v>38009</c:v>
                </c:pt>
                <c:pt idx="3309">
                  <c:v>38010</c:v>
                </c:pt>
                <c:pt idx="3310">
                  <c:v>38011</c:v>
                </c:pt>
                <c:pt idx="3311">
                  <c:v>38012</c:v>
                </c:pt>
                <c:pt idx="3312">
                  <c:v>38013</c:v>
                </c:pt>
                <c:pt idx="3313">
                  <c:v>38014</c:v>
                </c:pt>
                <c:pt idx="3314">
                  <c:v>38015</c:v>
                </c:pt>
                <c:pt idx="3315">
                  <c:v>38016</c:v>
                </c:pt>
                <c:pt idx="3316">
                  <c:v>38017</c:v>
                </c:pt>
                <c:pt idx="3317">
                  <c:v>38018</c:v>
                </c:pt>
                <c:pt idx="3318">
                  <c:v>38019</c:v>
                </c:pt>
                <c:pt idx="3319">
                  <c:v>38020</c:v>
                </c:pt>
                <c:pt idx="3320">
                  <c:v>38021</c:v>
                </c:pt>
                <c:pt idx="3321">
                  <c:v>38022</c:v>
                </c:pt>
                <c:pt idx="3322">
                  <c:v>38023</c:v>
                </c:pt>
                <c:pt idx="3323">
                  <c:v>38024</c:v>
                </c:pt>
                <c:pt idx="3324">
                  <c:v>38025</c:v>
                </c:pt>
                <c:pt idx="3325">
                  <c:v>38026</c:v>
                </c:pt>
                <c:pt idx="3326">
                  <c:v>38027</c:v>
                </c:pt>
                <c:pt idx="3327">
                  <c:v>38028</c:v>
                </c:pt>
                <c:pt idx="3328">
                  <c:v>38029</c:v>
                </c:pt>
                <c:pt idx="3329">
                  <c:v>38030</c:v>
                </c:pt>
                <c:pt idx="3330">
                  <c:v>38031</c:v>
                </c:pt>
                <c:pt idx="3331">
                  <c:v>38032</c:v>
                </c:pt>
                <c:pt idx="3332">
                  <c:v>38033</c:v>
                </c:pt>
                <c:pt idx="3333">
                  <c:v>38034</c:v>
                </c:pt>
                <c:pt idx="3334">
                  <c:v>38035</c:v>
                </c:pt>
                <c:pt idx="3335">
                  <c:v>38036</c:v>
                </c:pt>
                <c:pt idx="3336">
                  <c:v>38037</c:v>
                </c:pt>
                <c:pt idx="3337">
                  <c:v>38038</c:v>
                </c:pt>
                <c:pt idx="3338">
                  <c:v>38039</c:v>
                </c:pt>
                <c:pt idx="3339">
                  <c:v>38040</c:v>
                </c:pt>
                <c:pt idx="3340">
                  <c:v>38041</c:v>
                </c:pt>
                <c:pt idx="3341">
                  <c:v>38042</c:v>
                </c:pt>
                <c:pt idx="3342">
                  <c:v>38043</c:v>
                </c:pt>
                <c:pt idx="3343">
                  <c:v>38044</c:v>
                </c:pt>
                <c:pt idx="3344">
                  <c:v>38045</c:v>
                </c:pt>
                <c:pt idx="3345">
                  <c:v>38046</c:v>
                </c:pt>
                <c:pt idx="3346">
                  <c:v>38047</c:v>
                </c:pt>
                <c:pt idx="3347">
                  <c:v>38048</c:v>
                </c:pt>
                <c:pt idx="3348">
                  <c:v>38049</c:v>
                </c:pt>
                <c:pt idx="3349">
                  <c:v>38050</c:v>
                </c:pt>
                <c:pt idx="3350">
                  <c:v>38051</c:v>
                </c:pt>
                <c:pt idx="3351">
                  <c:v>38052</c:v>
                </c:pt>
                <c:pt idx="3352">
                  <c:v>38053</c:v>
                </c:pt>
                <c:pt idx="3353">
                  <c:v>38054</c:v>
                </c:pt>
                <c:pt idx="3354">
                  <c:v>38055</c:v>
                </c:pt>
                <c:pt idx="3355">
                  <c:v>38056</c:v>
                </c:pt>
                <c:pt idx="3356">
                  <c:v>38057</c:v>
                </c:pt>
                <c:pt idx="3357">
                  <c:v>38058</c:v>
                </c:pt>
                <c:pt idx="3358">
                  <c:v>38059</c:v>
                </c:pt>
                <c:pt idx="3359">
                  <c:v>38060</c:v>
                </c:pt>
                <c:pt idx="3360">
                  <c:v>38061</c:v>
                </c:pt>
                <c:pt idx="3361">
                  <c:v>38062</c:v>
                </c:pt>
                <c:pt idx="3362">
                  <c:v>38063</c:v>
                </c:pt>
                <c:pt idx="3363">
                  <c:v>38064</c:v>
                </c:pt>
                <c:pt idx="3364">
                  <c:v>38065</c:v>
                </c:pt>
                <c:pt idx="3365">
                  <c:v>38066</c:v>
                </c:pt>
                <c:pt idx="3366">
                  <c:v>38067</c:v>
                </c:pt>
                <c:pt idx="3367">
                  <c:v>38068</c:v>
                </c:pt>
                <c:pt idx="3368">
                  <c:v>38069</c:v>
                </c:pt>
                <c:pt idx="3369">
                  <c:v>38070</c:v>
                </c:pt>
                <c:pt idx="3370">
                  <c:v>38071</c:v>
                </c:pt>
                <c:pt idx="3371">
                  <c:v>38072</c:v>
                </c:pt>
                <c:pt idx="3372">
                  <c:v>38073</c:v>
                </c:pt>
                <c:pt idx="3373">
                  <c:v>38074</c:v>
                </c:pt>
                <c:pt idx="3374">
                  <c:v>38075</c:v>
                </c:pt>
                <c:pt idx="3375">
                  <c:v>38076</c:v>
                </c:pt>
                <c:pt idx="3376">
                  <c:v>38077</c:v>
                </c:pt>
                <c:pt idx="3377">
                  <c:v>38078</c:v>
                </c:pt>
                <c:pt idx="3378">
                  <c:v>38079</c:v>
                </c:pt>
                <c:pt idx="3379">
                  <c:v>38080</c:v>
                </c:pt>
                <c:pt idx="3380">
                  <c:v>38081</c:v>
                </c:pt>
                <c:pt idx="3381">
                  <c:v>38082</c:v>
                </c:pt>
                <c:pt idx="3382">
                  <c:v>38083</c:v>
                </c:pt>
                <c:pt idx="3383">
                  <c:v>38084</c:v>
                </c:pt>
                <c:pt idx="3384">
                  <c:v>38085</c:v>
                </c:pt>
                <c:pt idx="3385">
                  <c:v>38086</c:v>
                </c:pt>
                <c:pt idx="3386">
                  <c:v>38087</c:v>
                </c:pt>
                <c:pt idx="3387">
                  <c:v>38088</c:v>
                </c:pt>
                <c:pt idx="3388">
                  <c:v>38089</c:v>
                </c:pt>
                <c:pt idx="3389">
                  <c:v>38090</c:v>
                </c:pt>
                <c:pt idx="3390">
                  <c:v>38091</c:v>
                </c:pt>
                <c:pt idx="3391">
                  <c:v>38092</c:v>
                </c:pt>
                <c:pt idx="3392">
                  <c:v>38093</c:v>
                </c:pt>
                <c:pt idx="3393">
                  <c:v>38094</c:v>
                </c:pt>
                <c:pt idx="3394">
                  <c:v>38095</c:v>
                </c:pt>
                <c:pt idx="3395">
                  <c:v>38096</c:v>
                </c:pt>
                <c:pt idx="3396">
                  <c:v>38097</c:v>
                </c:pt>
                <c:pt idx="3397">
                  <c:v>38098</c:v>
                </c:pt>
                <c:pt idx="3398">
                  <c:v>38099</c:v>
                </c:pt>
                <c:pt idx="3399">
                  <c:v>38100</c:v>
                </c:pt>
                <c:pt idx="3400">
                  <c:v>38101</c:v>
                </c:pt>
                <c:pt idx="3401">
                  <c:v>38102</c:v>
                </c:pt>
                <c:pt idx="3402">
                  <c:v>38103</c:v>
                </c:pt>
                <c:pt idx="3403">
                  <c:v>38104</c:v>
                </c:pt>
                <c:pt idx="3404">
                  <c:v>38105</c:v>
                </c:pt>
                <c:pt idx="3405">
                  <c:v>38106</c:v>
                </c:pt>
                <c:pt idx="3406">
                  <c:v>38107</c:v>
                </c:pt>
                <c:pt idx="3407">
                  <c:v>38108</c:v>
                </c:pt>
                <c:pt idx="3408">
                  <c:v>38109</c:v>
                </c:pt>
                <c:pt idx="3409">
                  <c:v>38110</c:v>
                </c:pt>
                <c:pt idx="3410">
                  <c:v>38111</c:v>
                </c:pt>
                <c:pt idx="3411">
                  <c:v>38112</c:v>
                </c:pt>
                <c:pt idx="3412">
                  <c:v>38113</c:v>
                </c:pt>
                <c:pt idx="3413">
                  <c:v>38114</c:v>
                </c:pt>
                <c:pt idx="3414">
                  <c:v>38115</c:v>
                </c:pt>
                <c:pt idx="3415">
                  <c:v>38116</c:v>
                </c:pt>
                <c:pt idx="3416">
                  <c:v>38117</c:v>
                </c:pt>
                <c:pt idx="3417">
                  <c:v>38118</c:v>
                </c:pt>
                <c:pt idx="3418">
                  <c:v>38119</c:v>
                </c:pt>
                <c:pt idx="3419">
                  <c:v>38120</c:v>
                </c:pt>
                <c:pt idx="3420">
                  <c:v>38121</c:v>
                </c:pt>
                <c:pt idx="3421">
                  <c:v>38122</c:v>
                </c:pt>
                <c:pt idx="3422">
                  <c:v>38123</c:v>
                </c:pt>
                <c:pt idx="3423">
                  <c:v>38124</c:v>
                </c:pt>
                <c:pt idx="3424">
                  <c:v>38125</c:v>
                </c:pt>
                <c:pt idx="3425">
                  <c:v>38126</c:v>
                </c:pt>
                <c:pt idx="3426">
                  <c:v>38127</c:v>
                </c:pt>
                <c:pt idx="3427">
                  <c:v>38128</c:v>
                </c:pt>
                <c:pt idx="3428">
                  <c:v>38129</c:v>
                </c:pt>
                <c:pt idx="3429">
                  <c:v>38130</c:v>
                </c:pt>
                <c:pt idx="3430">
                  <c:v>38131</c:v>
                </c:pt>
                <c:pt idx="3431">
                  <c:v>38132</c:v>
                </c:pt>
                <c:pt idx="3432">
                  <c:v>38133</c:v>
                </c:pt>
                <c:pt idx="3433">
                  <c:v>38134</c:v>
                </c:pt>
                <c:pt idx="3434">
                  <c:v>38135</c:v>
                </c:pt>
                <c:pt idx="3435">
                  <c:v>38136</c:v>
                </c:pt>
                <c:pt idx="3436">
                  <c:v>38137</c:v>
                </c:pt>
                <c:pt idx="3437">
                  <c:v>38138</c:v>
                </c:pt>
                <c:pt idx="3438">
                  <c:v>38139</c:v>
                </c:pt>
                <c:pt idx="3439">
                  <c:v>38140</c:v>
                </c:pt>
                <c:pt idx="3440">
                  <c:v>38141</c:v>
                </c:pt>
                <c:pt idx="3441">
                  <c:v>38142</c:v>
                </c:pt>
                <c:pt idx="3442">
                  <c:v>38143</c:v>
                </c:pt>
                <c:pt idx="3443">
                  <c:v>38144</c:v>
                </c:pt>
                <c:pt idx="3444">
                  <c:v>38145</c:v>
                </c:pt>
                <c:pt idx="3445">
                  <c:v>38146</c:v>
                </c:pt>
                <c:pt idx="3446">
                  <c:v>38147</c:v>
                </c:pt>
                <c:pt idx="3447">
                  <c:v>38148</c:v>
                </c:pt>
                <c:pt idx="3448">
                  <c:v>38149</c:v>
                </c:pt>
                <c:pt idx="3449">
                  <c:v>38150</c:v>
                </c:pt>
                <c:pt idx="3450">
                  <c:v>38151</c:v>
                </c:pt>
                <c:pt idx="3451">
                  <c:v>38152</c:v>
                </c:pt>
                <c:pt idx="3452">
                  <c:v>38153</c:v>
                </c:pt>
                <c:pt idx="3453">
                  <c:v>38154</c:v>
                </c:pt>
                <c:pt idx="3454">
                  <c:v>38155</c:v>
                </c:pt>
                <c:pt idx="3455">
                  <c:v>38156</c:v>
                </c:pt>
                <c:pt idx="3456">
                  <c:v>38157</c:v>
                </c:pt>
                <c:pt idx="3457">
                  <c:v>38158</c:v>
                </c:pt>
                <c:pt idx="3458">
                  <c:v>38159</c:v>
                </c:pt>
                <c:pt idx="3459">
                  <c:v>38160</c:v>
                </c:pt>
                <c:pt idx="3460">
                  <c:v>38161</c:v>
                </c:pt>
                <c:pt idx="3461">
                  <c:v>38162</c:v>
                </c:pt>
                <c:pt idx="3462">
                  <c:v>38163</c:v>
                </c:pt>
                <c:pt idx="3463">
                  <c:v>38164</c:v>
                </c:pt>
                <c:pt idx="3464">
                  <c:v>38165</c:v>
                </c:pt>
                <c:pt idx="3465">
                  <c:v>38166</c:v>
                </c:pt>
                <c:pt idx="3466">
                  <c:v>38167</c:v>
                </c:pt>
                <c:pt idx="3467">
                  <c:v>38168</c:v>
                </c:pt>
                <c:pt idx="3468">
                  <c:v>38169</c:v>
                </c:pt>
                <c:pt idx="3469">
                  <c:v>38170</c:v>
                </c:pt>
                <c:pt idx="3470">
                  <c:v>38171</c:v>
                </c:pt>
                <c:pt idx="3471">
                  <c:v>38172</c:v>
                </c:pt>
                <c:pt idx="3472">
                  <c:v>38173</c:v>
                </c:pt>
                <c:pt idx="3473">
                  <c:v>38174</c:v>
                </c:pt>
                <c:pt idx="3474">
                  <c:v>38175</c:v>
                </c:pt>
                <c:pt idx="3475">
                  <c:v>38176</c:v>
                </c:pt>
                <c:pt idx="3476">
                  <c:v>38177</c:v>
                </c:pt>
                <c:pt idx="3477">
                  <c:v>38178</c:v>
                </c:pt>
                <c:pt idx="3478">
                  <c:v>38179</c:v>
                </c:pt>
                <c:pt idx="3479">
                  <c:v>38180</c:v>
                </c:pt>
                <c:pt idx="3480">
                  <c:v>38181</c:v>
                </c:pt>
                <c:pt idx="3481">
                  <c:v>38182</c:v>
                </c:pt>
                <c:pt idx="3482">
                  <c:v>38183</c:v>
                </c:pt>
                <c:pt idx="3483">
                  <c:v>38184</c:v>
                </c:pt>
                <c:pt idx="3484">
                  <c:v>38185</c:v>
                </c:pt>
                <c:pt idx="3485">
                  <c:v>38186</c:v>
                </c:pt>
                <c:pt idx="3486">
                  <c:v>38187</c:v>
                </c:pt>
                <c:pt idx="3487">
                  <c:v>38188</c:v>
                </c:pt>
                <c:pt idx="3488">
                  <c:v>38189</c:v>
                </c:pt>
                <c:pt idx="3489">
                  <c:v>38190</c:v>
                </c:pt>
                <c:pt idx="3490">
                  <c:v>38191</c:v>
                </c:pt>
                <c:pt idx="3491">
                  <c:v>38192</c:v>
                </c:pt>
                <c:pt idx="3492">
                  <c:v>38193</c:v>
                </c:pt>
                <c:pt idx="3493">
                  <c:v>38194</c:v>
                </c:pt>
                <c:pt idx="3494">
                  <c:v>38195</c:v>
                </c:pt>
                <c:pt idx="3495">
                  <c:v>38196</c:v>
                </c:pt>
                <c:pt idx="3496">
                  <c:v>38197</c:v>
                </c:pt>
                <c:pt idx="3497">
                  <c:v>38198</c:v>
                </c:pt>
                <c:pt idx="3498">
                  <c:v>38199</c:v>
                </c:pt>
                <c:pt idx="3499">
                  <c:v>38200</c:v>
                </c:pt>
                <c:pt idx="3500">
                  <c:v>38201</c:v>
                </c:pt>
                <c:pt idx="3501">
                  <c:v>38202</c:v>
                </c:pt>
                <c:pt idx="3502">
                  <c:v>38203</c:v>
                </c:pt>
                <c:pt idx="3503">
                  <c:v>38204</c:v>
                </c:pt>
                <c:pt idx="3504">
                  <c:v>38205</c:v>
                </c:pt>
                <c:pt idx="3505">
                  <c:v>38206</c:v>
                </c:pt>
                <c:pt idx="3506">
                  <c:v>38207</c:v>
                </c:pt>
                <c:pt idx="3507">
                  <c:v>38208</c:v>
                </c:pt>
                <c:pt idx="3508">
                  <c:v>38209</c:v>
                </c:pt>
                <c:pt idx="3509">
                  <c:v>38210</c:v>
                </c:pt>
                <c:pt idx="3510">
                  <c:v>38211</c:v>
                </c:pt>
                <c:pt idx="3511">
                  <c:v>38212</c:v>
                </c:pt>
                <c:pt idx="3512">
                  <c:v>38213</c:v>
                </c:pt>
                <c:pt idx="3513">
                  <c:v>38214</c:v>
                </c:pt>
                <c:pt idx="3514">
                  <c:v>38215</c:v>
                </c:pt>
                <c:pt idx="3515">
                  <c:v>38216</c:v>
                </c:pt>
                <c:pt idx="3516">
                  <c:v>38217</c:v>
                </c:pt>
                <c:pt idx="3517">
                  <c:v>38218</c:v>
                </c:pt>
                <c:pt idx="3518">
                  <c:v>38219</c:v>
                </c:pt>
                <c:pt idx="3519">
                  <c:v>38220</c:v>
                </c:pt>
                <c:pt idx="3520">
                  <c:v>38221</c:v>
                </c:pt>
                <c:pt idx="3521">
                  <c:v>38222</c:v>
                </c:pt>
                <c:pt idx="3522">
                  <c:v>38223</c:v>
                </c:pt>
                <c:pt idx="3523">
                  <c:v>38224</c:v>
                </c:pt>
                <c:pt idx="3524">
                  <c:v>38225</c:v>
                </c:pt>
                <c:pt idx="3525">
                  <c:v>38226</c:v>
                </c:pt>
                <c:pt idx="3526">
                  <c:v>38227</c:v>
                </c:pt>
                <c:pt idx="3527">
                  <c:v>38228</c:v>
                </c:pt>
                <c:pt idx="3528">
                  <c:v>38229</c:v>
                </c:pt>
                <c:pt idx="3529">
                  <c:v>38230</c:v>
                </c:pt>
                <c:pt idx="3530">
                  <c:v>38231</c:v>
                </c:pt>
                <c:pt idx="3531">
                  <c:v>38232</c:v>
                </c:pt>
                <c:pt idx="3532">
                  <c:v>38233</c:v>
                </c:pt>
                <c:pt idx="3533">
                  <c:v>38234</c:v>
                </c:pt>
                <c:pt idx="3534">
                  <c:v>38235</c:v>
                </c:pt>
                <c:pt idx="3535">
                  <c:v>38236</c:v>
                </c:pt>
                <c:pt idx="3536">
                  <c:v>38237</c:v>
                </c:pt>
                <c:pt idx="3537">
                  <c:v>38238</c:v>
                </c:pt>
                <c:pt idx="3538">
                  <c:v>38239</c:v>
                </c:pt>
                <c:pt idx="3539">
                  <c:v>38240</c:v>
                </c:pt>
                <c:pt idx="3540">
                  <c:v>38241</c:v>
                </c:pt>
                <c:pt idx="3541">
                  <c:v>38242</c:v>
                </c:pt>
                <c:pt idx="3542">
                  <c:v>38243</c:v>
                </c:pt>
                <c:pt idx="3543">
                  <c:v>38244</c:v>
                </c:pt>
                <c:pt idx="3544">
                  <c:v>38245</c:v>
                </c:pt>
                <c:pt idx="3545">
                  <c:v>38246</c:v>
                </c:pt>
                <c:pt idx="3546">
                  <c:v>38247</c:v>
                </c:pt>
                <c:pt idx="3547">
                  <c:v>38248</c:v>
                </c:pt>
                <c:pt idx="3548">
                  <c:v>38249</c:v>
                </c:pt>
                <c:pt idx="3549">
                  <c:v>38250</c:v>
                </c:pt>
                <c:pt idx="3550">
                  <c:v>38251</c:v>
                </c:pt>
                <c:pt idx="3551">
                  <c:v>38252</c:v>
                </c:pt>
                <c:pt idx="3552">
                  <c:v>38253</c:v>
                </c:pt>
                <c:pt idx="3553">
                  <c:v>38254</c:v>
                </c:pt>
                <c:pt idx="3554">
                  <c:v>38255</c:v>
                </c:pt>
                <c:pt idx="3555">
                  <c:v>38256</c:v>
                </c:pt>
                <c:pt idx="3556">
                  <c:v>38257</c:v>
                </c:pt>
                <c:pt idx="3557">
                  <c:v>38258</c:v>
                </c:pt>
                <c:pt idx="3558">
                  <c:v>38259</c:v>
                </c:pt>
                <c:pt idx="3559">
                  <c:v>38260</c:v>
                </c:pt>
                <c:pt idx="3560">
                  <c:v>38261</c:v>
                </c:pt>
                <c:pt idx="3561">
                  <c:v>38262</c:v>
                </c:pt>
                <c:pt idx="3562">
                  <c:v>38263</c:v>
                </c:pt>
                <c:pt idx="3563">
                  <c:v>38264</c:v>
                </c:pt>
                <c:pt idx="3564">
                  <c:v>38265</c:v>
                </c:pt>
                <c:pt idx="3565">
                  <c:v>38266</c:v>
                </c:pt>
                <c:pt idx="3566">
                  <c:v>38267</c:v>
                </c:pt>
                <c:pt idx="3567">
                  <c:v>38268</c:v>
                </c:pt>
                <c:pt idx="3568">
                  <c:v>38269</c:v>
                </c:pt>
                <c:pt idx="3569">
                  <c:v>38270</c:v>
                </c:pt>
                <c:pt idx="3570">
                  <c:v>38271</c:v>
                </c:pt>
                <c:pt idx="3571">
                  <c:v>38272</c:v>
                </c:pt>
                <c:pt idx="3572">
                  <c:v>38273</c:v>
                </c:pt>
                <c:pt idx="3573">
                  <c:v>38274</c:v>
                </c:pt>
                <c:pt idx="3574">
                  <c:v>38275</c:v>
                </c:pt>
                <c:pt idx="3575">
                  <c:v>38276</c:v>
                </c:pt>
                <c:pt idx="3576">
                  <c:v>38277</c:v>
                </c:pt>
                <c:pt idx="3577">
                  <c:v>38278</c:v>
                </c:pt>
                <c:pt idx="3578">
                  <c:v>38279</c:v>
                </c:pt>
                <c:pt idx="3579">
                  <c:v>38280</c:v>
                </c:pt>
                <c:pt idx="3580">
                  <c:v>38281</c:v>
                </c:pt>
                <c:pt idx="3581">
                  <c:v>38282</c:v>
                </c:pt>
                <c:pt idx="3582">
                  <c:v>38283</c:v>
                </c:pt>
                <c:pt idx="3583">
                  <c:v>38284</c:v>
                </c:pt>
                <c:pt idx="3584">
                  <c:v>38285</c:v>
                </c:pt>
                <c:pt idx="3585">
                  <c:v>38286</c:v>
                </c:pt>
                <c:pt idx="3586">
                  <c:v>38287</c:v>
                </c:pt>
                <c:pt idx="3587">
                  <c:v>38288</c:v>
                </c:pt>
                <c:pt idx="3588">
                  <c:v>38289</c:v>
                </c:pt>
                <c:pt idx="3589">
                  <c:v>38290</c:v>
                </c:pt>
                <c:pt idx="3590">
                  <c:v>38291</c:v>
                </c:pt>
                <c:pt idx="3591">
                  <c:v>38292</c:v>
                </c:pt>
                <c:pt idx="3592">
                  <c:v>38293</c:v>
                </c:pt>
                <c:pt idx="3593">
                  <c:v>38294</c:v>
                </c:pt>
                <c:pt idx="3594">
                  <c:v>38295</c:v>
                </c:pt>
                <c:pt idx="3595">
                  <c:v>38296</c:v>
                </c:pt>
                <c:pt idx="3596">
                  <c:v>38297</c:v>
                </c:pt>
                <c:pt idx="3597">
                  <c:v>38298</c:v>
                </c:pt>
                <c:pt idx="3598">
                  <c:v>38299</c:v>
                </c:pt>
                <c:pt idx="3599">
                  <c:v>38300</c:v>
                </c:pt>
                <c:pt idx="3600">
                  <c:v>38301</c:v>
                </c:pt>
                <c:pt idx="3601">
                  <c:v>38302</c:v>
                </c:pt>
                <c:pt idx="3602">
                  <c:v>38303</c:v>
                </c:pt>
                <c:pt idx="3603">
                  <c:v>38304</c:v>
                </c:pt>
                <c:pt idx="3604">
                  <c:v>38305</c:v>
                </c:pt>
                <c:pt idx="3605">
                  <c:v>38306</c:v>
                </c:pt>
                <c:pt idx="3606">
                  <c:v>38307</c:v>
                </c:pt>
                <c:pt idx="3607">
                  <c:v>38308</c:v>
                </c:pt>
                <c:pt idx="3608">
                  <c:v>38309</c:v>
                </c:pt>
                <c:pt idx="3609">
                  <c:v>38310</c:v>
                </c:pt>
                <c:pt idx="3610">
                  <c:v>38311</c:v>
                </c:pt>
                <c:pt idx="3611">
                  <c:v>38312</c:v>
                </c:pt>
                <c:pt idx="3612">
                  <c:v>38313</c:v>
                </c:pt>
                <c:pt idx="3613">
                  <c:v>38314</c:v>
                </c:pt>
                <c:pt idx="3614">
                  <c:v>38315</c:v>
                </c:pt>
                <c:pt idx="3615">
                  <c:v>38316</c:v>
                </c:pt>
                <c:pt idx="3616">
                  <c:v>38317</c:v>
                </c:pt>
                <c:pt idx="3617">
                  <c:v>38318</c:v>
                </c:pt>
                <c:pt idx="3618">
                  <c:v>38319</c:v>
                </c:pt>
                <c:pt idx="3619">
                  <c:v>38320</c:v>
                </c:pt>
                <c:pt idx="3620">
                  <c:v>38321</c:v>
                </c:pt>
                <c:pt idx="3621">
                  <c:v>38322</c:v>
                </c:pt>
                <c:pt idx="3622">
                  <c:v>38323</c:v>
                </c:pt>
                <c:pt idx="3623">
                  <c:v>38324</c:v>
                </c:pt>
                <c:pt idx="3624">
                  <c:v>38325</c:v>
                </c:pt>
                <c:pt idx="3625">
                  <c:v>38326</c:v>
                </c:pt>
                <c:pt idx="3626">
                  <c:v>38327</c:v>
                </c:pt>
                <c:pt idx="3627">
                  <c:v>38328</c:v>
                </c:pt>
                <c:pt idx="3628">
                  <c:v>38329</c:v>
                </c:pt>
                <c:pt idx="3629">
                  <c:v>38330</c:v>
                </c:pt>
                <c:pt idx="3630">
                  <c:v>38331</c:v>
                </c:pt>
                <c:pt idx="3631">
                  <c:v>38332</c:v>
                </c:pt>
                <c:pt idx="3632">
                  <c:v>38333</c:v>
                </c:pt>
                <c:pt idx="3633">
                  <c:v>38334</c:v>
                </c:pt>
                <c:pt idx="3634">
                  <c:v>38335</c:v>
                </c:pt>
                <c:pt idx="3635">
                  <c:v>38336</c:v>
                </c:pt>
                <c:pt idx="3636">
                  <c:v>38337</c:v>
                </c:pt>
                <c:pt idx="3637">
                  <c:v>38338</c:v>
                </c:pt>
                <c:pt idx="3638">
                  <c:v>38339</c:v>
                </c:pt>
                <c:pt idx="3639">
                  <c:v>38340</c:v>
                </c:pt>
                <c:pt idx="3640">
                  <c:v>38341</c:v>
                </c:pt>
                <c:pt idx="3641">
                  <c:v>38342</c:v>
                </c:pt>
                <c:pt idx="3642">
                  <c:v>38343</c:v>
                </c:pt>
                <c:pt idx="3643">
                  <c:v>38344</c:v>
                </c:pt>
                <c:pt idx="3644">
                  <c:v>38345</c:v>
                </c:pt>
                <c:pt idx="3645">
                  <c:v>38346</c:v>
                </c:pt>
                <c:pt idx="3646">
                  <c:v>38347</c:v>
                </c:pt>
                <c:pt idx="3647">
                  <c:v>38348</c:v>
                </c:pt>
                <c:pt idx="3648">
                  <c:v>38349</c:v>
                </c:pt>
                <c:pt idx="3649">
                  <c:v>38350</c:v>
                </c:pt>
                <c:pt idx="3650">
                  <c:v>38351</c:v>
                </c:pt>
                <c:pt idx="3651">
                  <c:v>38352</c:v>
                </c:pt>
                <c:pt idx="3652">
                  <c:v>38353</c:v>
                </c:pt>
                <c:pt idx="3653">
                  <c:v>38354</c:v>
                </c:pt>
                <c:pt idx="3654">
                  <c:v>38355</c:v>
                </c:pt>
                <c:pt idx="3655">
                  <c:v>38356</c:v>
                </c:pt>
                <c:pt idx="3656">
                  <c:v>38357</c:v>
                </c:pt>
                <c:pt idx="3657">
                  <c:v>38358</c:v>
                </c:pt>
                <c:pt idx="3658">
                  <c:v>38359</c:v>
                </c:pt>
                <c:pt idx="3659">
                  <c:v>38360</c:v>
                </c:pt>
                <c:pt idx="3660">
                  <c:v>38361</c:v>
                </c:pt>
                <c:pt idx="3661">
                  <c:v>38362</c:v>
                </c:pt>
                <c:pt idx="3662">
                  <c:v>38363</c:v>
                </c:pt>
                <c:pt idx="3663">
                  <c:v>38364</c:v>
                </c:pt>
                <c:pt idx="3664">
                  <c:v>38365</c:v>
                </c:pt>
                <c:pt idx="3665">
                  <c:v>38366</c:v>
                </c:pt>
                <c:pt idx="3666">
                  <c:v>38367</c:v>
                </c:pt>
                <c:pt idx="3667">
                  <c:v>38368</c:v>
                </c:pt>
                <c:pt idx="3668">
                  <c:v>38369</c:v>
                </c:pt>
                <c:pt idx="3669">
                  <c:v>38370</c:v>
                </c:pt>
                <c:pt idx="3670">
                  <c:v>38371</c:v>
                </c:pt>
                <c:pt idx="3671">
                  <c:v>38372</c:v>
                </c:pt>
                <c:pt idx="3672">
                  <c:v>38373</c:v>
                </c:pt>
                <c:pt idx="3673">
                  <c:v>38374</c:v>
                </c:pt>
                <c:pt idx="3674">
                  <c:v>38375</c:v>
                </c:pt>
                <c:pt idx="3675">
                  <c:v>38376</c:v>
                </c:pt>
                <c:pt idx="3676">
                  <c:v>38377</c:v>
                </c:pt>
                <c:pt idx="3677">
                  <c:v>38378</c:v>
                </c:pt>
                <c:pt idx="3678">
                  <c:v>38379</c:v>
                </c:pt>
                <c:pt idx="3679">
                  <c:v>38380</c:v>
                </c:pt>
                <c:pt idx="3680">
                  <c:v>38381</c:v>
                </c:pt>
                <c:pt idx="3681">
                  <c:v>38382</c:v>
                </c:pt>
                <c:pt idx="3682">
                  <c:v>38383</c:v>
                </c:pt>
                <c:pt idx="3683">
                  <c:v>38384</c:v>
                </c:pt>
                <c:pt idx="3684">
                  <c:v>38385</c:v>
                </c:pt>
                <c:pt idx="3685">
                  <c:v>38386</c:v>
                </c:pt>
                <c:pt idx="3686">
                  <c:v>38387</c:v>
                </c:pt>
                <c:pt idx="3687">
                  <c:v>38388</c:v>
                </c:pt>
                <c:pt idx="3688">
                  <c:v>38389</c:v>
                </c:pt>
                <c:pt idx="3689">
                  <c:v>38390</c:v>
                </c:pt>
                <c:pt idx="3690">
                  <c:v>38391</c:v>
                </c:pt>
                <c:pt idx="3691">
                  <c:v>38392</c:v>
                </c:pt>
                <c:pt idx="3692">
                  <c:v>38393</c:v>
                </c:pt>
                <c:pt idx="3693">
                  <c:v>38394</c:v>
                </c:pt>
                <c:pt idx="3694">
                  <c:v>38395</c:v>
                </c:pt>
                <c:pt idx="3695">
                  <c:v>38396</c:v>
                </c:pt>
                <c:pt idx="3696">
                  <c:v>38397</c:v>
                </c:pt>
                <c:pt idx="3697">
                  <c:v>38398</c:v>
                </c:pt>
                <c:pt idx="3698">
                  <c:v>38399</c:v>
                </c:pt>
                <c:pt idx="3699">
                  <c:v>38400</c:v>
                </c:pt>
                <c:pt idx="3700">
                  <c:v>38401</c:v>
                </c:pt>
                <c:pt idx="3701">
                  <c:v>38402</c:v>
                </c:pt>
                <c:pt idx="3702">
                  <c:v>38403</c:v>
                </c:pt>
                <c:pt idx="3703">
                  <c:v>38404</c:v>
                </c:pt>
                <c:pt idx="3704">
                  <c:v>38405</c:v>
                </c:pt>
                <c:pt idx="3705">
                  <c:v>38406</c:v>
                </c:pt>
                <c:pt idx="3706">
                  <c:v>38407</c:v>
                </c:pt>
                <c:pt idx="3707">
                  <c:v>38408</c:v>
                </c:pt>
                <c:pt idx="3708">
                  <c:v>38409</c:v>
                </c:pt>
                <c:pt idx="3709">
                  <c:v>38410</c:v>
                </c:pt>
                <c:pt idx="3710">
                  <c:v>38411</c:v>
                </c:pt>
                <c:pt idx="3711">
                  <c:v>38412</c:v>
                </c:pt>
                <c:pt idx="3712">
                  <c:v>38413</c:v>
                </c:pt>
                <c:pt idx="3713">
                  <c:v>38414</c:v>
                </c:pt>
                <c:pt idx="3714">
                  <c:v>38415</c:v>
                </c:pt>
                <c:pt idx="3715">
                  <c:v>38416</c:v>
                </c:pt>
                <c:pt idx="3716">
                  <c:v>38417</c:v>
                </c:pt>
                <c:pt idx="3717">
                  <c:v>38418</c:v>
                </c:pt>
                <c:pt idx="3718">
                  <c:v>38419</c:v>
                </c:pt>
                <c:pt idx="3719">
                  <c:v>38420</c:v>
                </c:pt>
                <c:pt idx="3720">
                  <c:v>38421</c:v>
                </c:pt>
                <c:pt idx="3721">
                  <c:v>38422</c:v>
                </c:pt>
                <c:pt idx="3722">
                  <c:v>38423</c:v>
                </c:pt>
                <c:pt idx="3723">
                  <c:v>38424</c:v>
                </c:pt>
                <c:pt idx="3724">
                  <c:v>38425</c:v>
                </c:pt>
                <c:pt idx="3725">
                  <c:v>38426</c:v>
                </c:pt>
                <c:pt idx="3726">
                  <c:v>38427</c:v>
                </c:pt>
                <c:pt idx="3727">
                  <c:v>38428</c:v>
                </c:pt>
                <c:pt idx="3728">
                  <c:v>38429</c:v>
                </c:pt>
                <c:pt idx="3729">
                  <c:v>38430</c:v>
                </c:pt>
                <c:pt idx="3730">
                  <c:v>38431</c:v>
                </c:pt>
                <c:pt idx="3731">
                  <c:v>38432</c:v>
                </c:pt>
                <c:pt idx="3732">
                  <c:v>38433</c:v>
                </c:pt>
                <c:pt idx="3733">
                  <c:v>38434</c:v>
                </c:pt>
                <c:pt idx="3734">
                  <c:v>38435</c:v>
                </c:pt>
                <c:pt idx="3735">
                  <c:v>38436</c:v>
                </c:pt>
                <c:pt idx="3736">
                  <c:v>38437</c:v>
                </c:pt>
                <c:pt idx="3737">
                  <c:v>38438</c:v>
                </c:pt>
                <c:pt idx="3738">
                  <c:v>38439</c:v>
                </c:pt>
                <c:pt idx="3739">
                  <c:v>38440</c:v>
                </c:pt>
                <c:pt idx="3740">
                  <c:v>38441</c:v>
                </c:pt>
                <c:pt idx="3741">
                  <c:v>38442</c:v>
                </c:pt>
                <c:pt idx="3742">
                  <c:v>38443</c:v>
                </c:pt>
                <c:pt idx="3743">
                  <c:v>38444</c:v>
                </c:pt>
                <c:pt idx="3744">
                  <c:v>38445</c:v>
                </c:pt>
                <c:pt idx="3745">
                  <c:v>38446</c:v>
                </c:pt>
                <c:pt idx="3746">
                  <c:v>38447</c:v>
                </c:pt>
                <c:pt idx="3747">
                  <c:v>38448</c:v>
                </c:pt>
                <c:pt idx="3748">
                  <c:v>38449</c:v>
                </c:pt>
                <c:pt idx="3749">
                  <c:v>38450</c:v>
                </c:pt>
                <c:pt idx="3750">
                  <c:v>38451</c:v>
                </c:pt>
                <c:pt idx="3751">
                  <c:v>38452</c:v>
                </c:pt>
                <c:pt idx="3752">
                  <c:v>38453</c:v>
                </c:pt>
                <c:pt idx="3753">
                  <c:v>38454</c:v>
                </c:pt>
                <c:pt idx="3754">
                  <c:v>38455</c:v>
                </c:pt>
                <c:pt idx="3755">
                  <c:v>38456</c:v>
                </c:pt>
                <c:pt idx="3756">
                  <c:v>38457</c:v>
                </c:pt>
                <c:pt idx="3757">
                  <c:v>38458</c:v>
                </c:pt>
                <c:pt idx="3758">
                  <c:v>38459</c:v>
                </c:pt>
                <c:pt idx="3759">
                  <c:v>38460</c:v>
                </c:pt>
                <c:pt idx="3760">
                  <c:v>38461</c:v>
                </c:pt>
                <c:pt idx="3761">
                  <c:v>38462</c:v>
                </c:pt>
                <c:pt idx="3762">
                  <c:v>38463</c:v>
                </c:pt>
                <c:pt idx="3763">
                  <c:v>38464</c:v>
                </c:pt>
                <c:pt idx="3764">
                  <c:v>38465</c:v>
                </c:pt>
                <c:pt idx="3765">
                  <c:v>38466</c:v>
                </c:pt>
                <c:pt idx="3766">
                  <c:v>38467</c:v>
                </c:pt>
                <c:pt idx="3767">
                  <c:v>38468</c:v>
                </c:pt>
                <c:pt idx="3768">
                  <c:v>38469</c:v>
                </c:pt>
                <c:pt idx="3769">
                  <c:v>38470</c:v>
                </c:pt>
                <c:pt idx="3770">
                  <c:v>38471</c:v>
                </c:pt>
                <c:pt idx="3771">
                  <c:v>38472</c:v>
                </c:pt>
                <c:pt idx="3772">
                  <c:v>38473</c:v>
                </c:pt>
                <c:pt idx="3773">
                  <c:v>38474</c:v>
                </c:pt>
                <c:pt idx="3774">
                  <c:v>38475</c:v>
                </c:pt>
                <c:pt idx="3775">
                  <c:v>38476</c:v>
                </c:pt>
                <c:pt idx="3776">
                  <c:v>38477</c:v>
                </c:pt>
                <c:pt idx="3777">
                  <c:v>38478</c:v>
                </c:pt>
                <c:pt idx="3778">
                  <c:v>38479</c:v>
                </c:pt>
                <c:pt idx="3779">
                  <c:v>38480</c:v>
                </c:pt>
                <c:pt idx="3780">
                  <c:v>38481</c:v>
                </c:pt>
                <c:pt idx="3781">
                  <c:v>38482</c:v>
                </c:pt>
                <c:pt idx="3782">
                  <c:v>38483</c:v>
                </c:pt>
                <c:pt idx="3783">
                  <c:v>38484</c:v>
                </c:pt>
                <c:pt idx="3784">
                  <c:v>38485</c:v>
                </c:pt>
                <c:pt idx="3785">
                  <c:v>38486</c:v>
                </c:pt>
                <c:pt idx="3786">
                  <c:v>38487</c:v>
                </c:pt>
                <c:pt idx="3787">
                  <c:v>38488</c:v>
                </c:pt>
                <c:pt idx="3788">
                  <c:v>38489</c:v>
                </c:pt>
                <c:pt idx="3789">
                  <c:v>38490</c:v>
                </c:pt>
                <c:pt idx="3790">
                  <c:v>38491</c:v>
                </c:pt>
                <c:pt idx="3791">
                  <c:v>38492</c:v>
                </c:pt>
                <c:pt idx="3792">
                  <c:v>38493</c:v>
                </c:pt>
                <c:pt idx="3793">
                  <c:v>38494</c:v>
                </c:pt>
                <c:pt idx="3794">
                  <c:v>38495</c:v>
                </c:pt>
                <c:pt idx="3795">
                  <c:v>38496</c:v>
                </c:pt>
                <c:pt idx="3796">
                  <c:v>38497</c:v>
                </c:pt>
                <c:pt idx="3797">
                  <c:v>38498</c:v>
                </c:pt>
                <c:pt idx="3798">
                  <c:v>38499</c:v>
                </c:pt>
                <c:pt idx="3799">
                  <c:v>38500</c:v>
                </c:pt>
                <c:pt idx="3800">
                  <c:v>38501</c:v>
                </c:pt>
                <c:pt idx="3801">
                  <c:v>38502</c:v>
                </c:pt>
                <c:pt idx="3802">
                  <c:v>38503</c:v>
                </c:pt>
                <c:pt idx="3803">
                  <c:v>38504</c:v>
                </c:pt>
                <c:pt idx="3804">
                  <c:v>38505</c:v>
                </c:pt>
                <c:pt idx="3805">
                  <c:v>38506</c:v>
                </c:pt>
                <c:pt idx="3806">
                  <c:v>38507</c:v>
                </c:pt>
                <c:pt idx="3807">
                  <c:v>38508</c:v>
                </c:pt>
                <c:pt idx="3808">
                  <c:v>38509</c:v>
                </c:pt>
                <c:pt idx="3809">
                  <c:v>38510</c:v>
                </c:pt>
                <c:pt idx="3810">
                  <c:v>38511</c:v>
                </c:pt>
                <c:pt idx="3811">
                  <c:v>38512</c:v>
                </c:pt>
                <c:pt idx="3812">
                  <c:v>38513</c:v>
                </c:pt>
                <c:pt idx="3813">
                  <c:v>38514</c:v>
                </c:pt>
                <c:pt idx="3814">
                  <c:v>38515</c:v>
                </c:pt>
                <c:pt idx="3815">
                  <c:v>38516</c:v>
                </c:pt>
                <c:pt idx="3816">
                  <c:v>38517</c:v>
                </c:pt>
                <c:pt idx="3817">
                  <c:v>38518</c:v>
                </c:pt>
                <c:pt idx="3818">
                  <c:v>38519</c:v>
                </c:pt>
                <c:pt idx="3819">
                  <c:v>38520</c:v>
                </c:pt>
                <c:pt idx="3820">
                  <c:v>38521</c:v>
                </c:pt>
                <c:pt idx="3821">
                  <c:v>38522</c:v>
                </c:pt>
                <c:pt idx="3822">
                  <c:v>38523</c:v>
                </c:pt>
                <c:pt idx="3823">
                  <c:v>38524</c:v>
                </c:pt>
                <c:pt idx="3824">
                  <c:v>38525</c:v>
                </c:pt>
                <c:pt idx="3825">
                  <c:v>38526</c:v>
                </c:pt>
                <c:pt idx="3826">
                  <c:v>38527</c:v>
                </c:pt>
                <c:pt idx="3827">
                  <c:v>38528</c:v>
                </c:pt>
                <c:pt idx="3828">
                  <c:v>38529</c:v>
                </c:pt>
                <c:pt idx="3829">
                  <c:v>38530</c:v>
                </c:pt>
                <c:pt idx="3830">
                  <c:v>38531</c:v>
                </c:pt>
                <c:pt idx="3831">
                  <c:v>38532</c:v>
                </c:pt>
                <c:pt idx="3832">
                  <c:v>38533</c:v>
                </c:pt>
                <c:pt idx="3833">
                  <c:v>38534</c:v>
                </c:pt>
                <c:pt idx="3834">
                  <c:v>38535</c:v>
                </c:pt>
                <c:pt idx="3835">
                  <c:v>38536</c:v>
                </c:pt>
                <c:pt idx="3836">
                  <c:v>38537</c:v>
                </c:pt>
                <c:pt idx="3837">
                  <c:v>38538</c:v>
                </c:pt>
                <c:pt idx="3838">
                  <c:v>38539</c:v>
                </c:pt>
                <c:pt idx="3839">
                  <c:v>38540</c:v>
                </c:pt>
                <c:pt idx="3840">
                  <c:v>38541</c:v>
                </c:pt>
                <c:pt idx="3841">
                  <c:v>38542</c:v>
                </c:pt>
                <c:pt idx="3842">
                  <c:v>38543</c:v>
                </c:pt>
                <c:pt idx="3843">
                  <c:v>38544</c:v>
                </c:pt>
                <c:pt idx="3844">
                  <c:v>38545</c:v>
                </c:pt>
                <c:pt idx="3845">
                  <c:v>38546</c:v>
                </c:pt>
                <c:pt idx="3846">
                  <c:v>38547</c:v>
                </c:pt>
                <c:pt idx="3847">
                  <c:v>38548</c:v>
                </c:pt>
                <c:pt idx="3848">
                  <c:v>38549</c:v>
                </c:pt>
                <c:pt idx="3849">
                  <c:v>38550</c:v>
                </c:pt>
                <c:pt idx="3850">
                  <c:v>38551</c:v>
                </c:pt>
                <c:pt idx="3851">
                  <c:v>38552</c:v>
                </c:pt>
                <c:pt idx="3852">
                  <c:v>38553</c:v>
                </c:pt>
                <c:pt idx="3853">
                  <c:v>38554</c:v>
                </c:pt>
                <c:pt idx="3854">
                  <c:v>38555</c:v>
                </c:pt>
                <c:pt idx="3855">
                  <c:v>38556</c:v>
                </c:pt>
                <c:pt idx="3856">
                  <c:v>38557</c:v>
                </c:pt>
                <c:pt idx="3857">
                  <c:v>38558</c:v>
                </c:pt>
                <c:pt idx="3858">
                  <c:v>38559</c:v>
                </c:pt>
                <c:pt idx="3859">
                  <c:v>38560</c:v>
                </c:pt>
                <c:pt idx="3860">
                  <c:v>38561</c:v>
                </c:pt>
                <c:pt idx="3861">
                  <c:v>38562</c:v>
                </c:pt>
                <c:pt idx="3862">
                  <c:v>38563</c:v>
                </c:pt>
                <c:pt idx="3863">
                  <c:v>38564</c:v>
                </c:pt>
                <c:pt idx="3864">
                  <c:v>38565</c:v>
                </c:pt>
                <c:pt idx="3865">
                  <c:v>38566</c:v>
                </c:pt>
                <c:pt idx="3866">
                  <c:v>38567</c:v>
                </c:pt>
                <c:pt idx="3867">
                  <c:v>38568</c:v>
                </c:pt>
                <c:pt idx="3868">
                  <c:v>38569</c:v>
                </c:pt>
                <c:pt idx="3869">
                  <c:v>38570</c:v>
                </c:pt>
                <c:pt idx="3870">
                  <c:v>38571</c:v>
                </c:pt>
                <c:pt idx="3871">
                  <c:v>38572</c:v>
                </c:pt>
                <c:pt idx="3872">
                  <c:v>38573</c:v>
                </c:pt>
                <c:pt idx="3873">
                  <c:v>38574</c:v>
                </c:pt>
                <c:pt idx="3874">
                  <c:v>38575</c:v>
                </c:pt>
                <c:pt idx="3875">
                  <c:v>38576</c:v>
                </c:pt>
                <c:pt idx="3876">
                  <c:v>38577</c:v>
                </c:pt>
                <c:pt idx="3877">
                  <c:v>38578</c:v>
                </c:pt>
                <c:pt idx="3878">
                  <c:v>38579</c:v>
                </c:pt>
                <c:pt idx="3879">
                  <c:v>38580</c:v>
                </c:pt>
                <c:pt idx="3880">
                  <c:v>38581</c:v>
                </c:pt>
                <c:pt idx="3881">
                  <c:v>38582</c:v>
                </c:pt>
                <c:pt idx="3882">
                  <c:v>38583</c:v>
                </c:pt>
                <c:pt idx="3883">
                  <c:v>38584</c:v>
                </c:pt>
                <c:pt idx="3884">
                  <c:v>38585</c:v>
                </c:pt>
                <c:pt idx="3885">
                  <c:v>38586</c:v>
                </c:pt>
                <c:pt idx="3886">
                  <c:v>38587</c:v>
                </c:pt>
                <c:pt idx="3887">
                  <c:v>38588</c:v>
                </c:pt>
                <c:pt idx="3888">
                  <c:v>38589</c:v>
                </c:pt>
                <c:pt idx="3889">
                  <c:v>38590</c:v>
                </c:pt>
                <c:pt idx="3890">
                  <c:v>38591</c:v>
                </c:pt>
                <c:pt idx="3891">
                  <c:v>38592</c:v>
                </c:pt>
                <c:pt idx="3892">
                  <c:v>38593</c:v>
                </c:pt>
                <c:pt idx="3893">
                  <c:v>38594</c:v>
                </c:pt>
                <c:pt idx="3894">
                  <c:v>38595</c:v>
                </c:pt>
                <c:pt idx="3895">
                  <c:v>38596</c:v>
                </c:pt>
                <c:pt idx="3896">
                  <c:v>38597</c:v>
                </c:pt>
                <c:pt idx="3897">
                  <c:v>38598</c:v>
                </c:pt>
                <c:pt idx="3898">
                  <c:v>38599</c:v>
                </c:pt>
                <c:pt idx="3899">
                  <c:v>38600</c:v>
                </c:pt>
                <c:pt idx="3900">
                  <c:v>38601</c:v>
                </c:pt>
                <c:pt idx="3901">
                  <c:v>38602</c:v>
                </c:pt>
                <c:pt idx="3902">
                  <c:v>38603</c:v>
                </c:pt>
                <c:pt idx="3903">
                  <c:v>38604</c:v>
                </c:pt>
                <c:pt idx="3904">
                  <c:v>38605</c:v>
                </c:pt>
                <c:pt idx="3905">
                  <c:v>38606</c:v>
                </c:pt>
                <c:pt idx="3906">
                  <c:v>38607</c:v>
                </c:pt>
                <c:pt idx="3907">
                  <c:v>38608</c:v>
                </c:pt>
                <c:pt idx="3908">
                  <c:v>38609</c:v>
                </c:pt>
                <c:pt idx="3909">
                  <c:v>38610</c:v>
                </c:pt>
                <c:pt idx="3910">
                  <c:v>38611</c:v>
                </c:pt>
                <c:pt idx="3911">
                  <c:v>38612</c:v>
                </c:pt>
                <c:pt idx="3912">
                  <c:v>38613</c:v>
                </c:pt>
                <c:pt idx="3913">
                  <c:v>38614</c:v>
                </c:pt>
                <c:pt idx="3914">
                  <c:v>38615</c:v>
                </c:pt>
                <c:pt idx="3915">
                  <c:v>38616</c:v>
                </c:pt>
                <c:pt idx="3916">
                  <c:v>38617</c:v>
                </c:pt>
                <c:pt idx="3917">
                  <c:v>38618</c:v>
                </c:pt>
                <c:pt idx="3918">
                  <c:v>38619</c:v>
                </c:pt>
                <c:pt idx="3919">
                  <c:v>38620</c:v>
                </c:pt>
                <c:pt idx="3920">
                  <c:v>38621</c:v>
                </c:pt>
                <c:pt idx="3921">
                  <c:v>38622</c:v>
                </c:pt>
                <c:pt idx="3922">
                  <c:v>38623</c:v>
                </c:pt>
                <c:pt idx="3923">
                  <c:v>38624</c:v>
                </c:pt>
                <c:pt idx="3924">
                  <c:v>38625</c:v>
                </c:pt>
                <c:pt idx="3925">
                  <c:v>38626</c:v>
                </c:pt>
                <c:pt idx="3926">
                  <c:v>38627</c:v>
                </c:pt>
                <c:pt idx="3927">
                  <c:v>38628</c:v>
                </c:pt>
                <c:pt idx="3928">
                  <c:v>38629</c:v>
                </c:pt>
                <c:pt idx="3929">
                  <c:v>38630</c:v>
                </c:pt>
                <c:pt idx="3930">
                  <c:v>38631</c:v>
                </c:pt>
                <c:pt idx="3931">
                  <c:v>38632</c:v>
                </c:pt>
                <c:pt idx="3932">
                  <c:v>38633</c:v>
                </c:pt>
                <c:pt idx="3933">
                  <c:v>38634</c:v>
                </c:pt>
                <c:pt idx="3934">
                  <c:v>38635</c:v>
                </c:pt>
                <c:pt idx="3935">
                  <c:v>38636</c:v>
                </c:pt>
                <c:pt idx="3936">
                  <c:v>38637</c:v>
                </c:pt>
                <c:pt idx="3937">
                  <c:v>38638</c:v>
                </c:pt>
                <c:pt idx="3938">
                  <c:v>38639</c:v>
                </c:pt>
                <c:pt idx="3939">
                  <c:v>38640</c:v>
                </c:pt>
                <c:pt idx="3940">
                  <c:v>38641</c:v>
                </c:pt>
                <c:pt idx="3941">
                  <c:v>38642</c:v>
                </c:pt>
                <c:pt idx="3942">
                  <c:v>38643</c:v>
                </c:pt>
                <c:pt idx="3943">
                  <c:v>38644</c:v>
                </c:pt>
                <c:pt idx="3944">
                  <c:v>38645</c:v>
                </c:pt>
                <c:pt idx="3945">
                  <c:v>38646</c:v>
                </c:pt>
                <c:pt idx="3946">
                  <c:v>38647</c:v>
                </c:pt>
                <c:pt idx="3947">
                  <c:v>38648</c:v>
                </c:pt>
                <c:pt idx="3948">
                  <c:v>38649</c:v>
                </c:pt>
                <c:pt idx="3949">
                  <c:v>38650</c:v>
                </c:pt>
                <c:pt idx="3950">
                  <c:v>38651</c:v>
                </c:pt>
                <c:pt idx="3951">
                  <c:v>38652</c:v>
                </c:pt>
                <c:pt idx="3952">
                  <c:v>38653</c:v>
                </c:pt>
                <c:pt idx="3953">
                  <c:v>38654</c:v>
                </c:pt>
                <c:pt idx="3954">
                  <c:v>38655</c:v>
                </c:pt>
                <c:pt idx="3955">
                  <c:v>38656</c:v>
                </c:pt>
                <c:pt idx="3956">
                  <c:v>38657</c:v>
                </c:pt>
                <c:pt idx="3957">
                  <c:v>38658</c:v>
                </c:pt>
                <c:pt idx="3958">
                  <c:v>38659</c:v>
                </c:pt>
                <c:pt idx="3959">
                  <c:v>38660</c:v>
                </c:pt>
                <c:pt idx="3960">
                  <c:v>38661</c:v>
                </c:pt>
                <c:pt idx="3961">
                  <c:v>38662</c:v>
                </c:pt>
                <c:pt idx="3962">
                  <c:v>38663</c:v>
                </c:pt>
                <c:pt idx="3963">
                  <c:v>38664</c:v>
                </c:pt>
                <c:pt idx="3964">
                  <c:v>38665</c:v>
                </c:pt>
                <c:pt idx="3965">
                  <c:v>38666</c:v>
                </c:pt>
                <c:pt idx="3966">
                  <c:v>38667</c:v>
                </c:pt>
                <c:pt idx="3967">
                  <c:v>38668</c:v>
                </c:pt>
                <c:pt idx="3968">
                  <c:v>38669</c:v>
                </c:pt>
                <c:pt idx="3969">
                  <c:v>38670</c:v>
                </c:pt>
                <c:pt idx="3970">
                  <c:v>38671</c:v>
                </c:pt>
                <c:pt idx="3971">
                  <c:v>38672</c:v>
                </c:pt>
                <c:pt idx="3972">
                  <c:v>38673</c:v>
                </c:pt>
                <c:pt idx="3973">
                  <c:v>38674</c:v>
                </c:pt>
                <c:pt idx="3974">
                  <c:v>38675</c:v>
                </c:pt>
                <c:pt idx="3975">
                  <c:v>38676</c:v>
                </c:pt>
                <c:pt idx="3976">
                  <c:v>38677</c:v>
                </c:pt>
                <c:pt idx="3977">
                  <c:v>38678</c:v>
                </c:pt>
                <c:pt idx="3978">
                  <c:v>38679</c:v>
                </c:pt>
                <c:pt idx="3979">
                  <c:v>38680</c:v>
                </c:pt>
                <c:pt idx="3980">
                  <c:v>38681</c:v>
                </c:pt>
                <c:pt idx="3981">
                  <c:v>38682</c:v>
                </c:pt>
                <c:pt idx="3982">
                  <c:v>38683</c:v>
                </c:pt>
                <c:pt idx="3983">
                  <c:v>38684</c:v>
                </c:pt>
                <c:pt idx="3984">
                  <c:v>38685</c:v>
                </c:pt>
                <c:pt idx="3985">
                  <c:v>38686</c:v>
                </c:pt>
                <c:pt idx="3986">
                  <c:v>38687</c:v>
                </c:pt>
                <c:pt idx="3987">
                  <c:v>38688</c:v>
                </c:pt>
                <c:pt idx="3988">
                  <c:v>38689</c:v>
                </c:pt>
                <c:pt idx="3989">
                  <c:v>38690</c:v>
                </c:pt>
                <c:pt idx="3990">
                  <c:v>38691</c:v>
                </c:pt>
                <c:pt idx="3991">
                  <c:v>38692</c:v>
                </c:pt>
                <c:pt idx="3992">
                  <c:v>38693</c:v>
                </c:pt>
                <c:pt idx="3993">
                  <c:v>38694</c:v>
                </c:pt>
                <c:pt idx="3994">
                  <c:v>38695</c:v>
                </c:pt>
                <c:pt idx="3995">
                  <c:v>38696</c:v>
                </c:pt>
                <c:pt idx="3996">
                  <c:v>38697</c:v>
                </c:pt>
                <c:pt idx="3997">
                  <c:v>38698</c:v>
                </c:pt>
                <c:pt idx="3998">
                  <c:v>38699</c:v>
                </c:pt>
                <c:pt idx="3999">
                  <c:v>38700</c:v>
                </c:pt>
                <c:pt idx="4000">
                  <c:v>38701</c:v>
                </c:pt>
                <c:pt idx="4001">
                  <c:v>38702</c:v>
                </c:pt>
                <c:pt idx="4002">
                  <c:v>38703</c:v>
                </c:pt>
                <c:pt idx="4003">
                  <c:v>38704</c:v>
                </c:pt>
                <c:pt idx="4004">
                  <c:v>38705</c:v>
                </c:pt>
                <c:pt idx="4005">
                  <c:v>38706</c:v>
                </c:pt>
                <c:pt idx="4006">
                  <c:v>38707</c:v>
                </c:pt>
                <c:pt idx="4007">
                  <c:v>38708</c:v>
                </c:pt>
                <c:pt idx="4008">
                  <c:v>38709</c:v>
                </c:pt>
                <c:pt idx="4009">
                  <c:v>38710</c:v>
                </c:pt>
                <c:pt idx="4010">
                  <c:v>38711</c:v>
                </c:pt>
                <c:pt idx="4011">
                  <c:v>38712</c:v>
                </c:pt>
                <c:pt idx="4012">
                  <c:v>38713</c:v>
                </c:pt>
                <c:pt idx="4013">
                  <c:v>38714</c:v>
                </c:pt>
                <c:pt idx="4014">
                  <c:v>38715</c:v>
                </c:pt>
                <c:pt idx="4015">
                  <c:v>38716</c:v>
                </c:pt>
                <c:pt idx="4016">
                  <c:v>38717</c:v>
                </c:pt>
                <c:pt idx="4017">
                  <c:v>38718</c:v>
                </c:pt>
                <c:pt idx="4018">
                  <c:v>38719</c:v>
                </c:pt>
                <c:pt idx="4019">
                  <c:v>38720</c:v>
                </c:pt>
                <c:pt idx="4020">
                  <c:v>38721</c:v>
                </c:pt>
                <c:pt idx="4021">
                  <c:v>38722</c:v>
                </c:pt>
                <c:pt idx="4022">
                  <c:v>38723</c:v>
                </c:pt>
                <c:pt idx="4023">
                  <c:v>38724</c:v>
                </c:pt>
                <c:pt idx="4024">
                  <c:v>38725</c:v>
                </c:pt>
                <c:pt idx="4025">
                  <c:v>38726</c:v>
                </c:pt>
                <c:pt idx="4026">
                  <c:v>38727</c:v>
                </c:pt>
                <c:pt idx="4027">
                  <c:v>38728</c:v>
                </c:pt>
                <c:pt idx="4028">
                  <c:v>38729</c:v>
                </c:pt>
                <c:pt idx="4029">
                  <c:v>38730</c:v>
                </c:pt>
                <c:pt idx="4030">
                  <c:v>38731</c:v>
                </c:pt>
                <c:pt idx="4031">
                  <c:v>38732</c:v>
                </c:pt>
                <c:pt idx="4032">
                  <c:v>38733</c:v>
                </c:pt>
                <c:pt idx="4033">
                  <c:v>38734</c:v>
                </c:pt>
                <c:pt idx="4034">
                  <c:v>38735</c:v>
                </c:pt>
                <c:pt idx="4035">
                  <c:v>38736</c:v>
                </c:pt>
                <c:pt idx="4036">
                  <c:v>38737</c:v>
                </c:pt>
                <c:pt idx="4037">
                  <c:v>38738</c:v>
                </c:pt>
                <c:pt idx="4038">
                  <c:v>38739</c:v>
                </c:pt>
                <c:pt idx="4039">
                  <c:v>38740</c:v>
                </c:pt>
                <c:pt idx="4040">
                  <c:v>38741</c:v>
                </c:pt>
                <c:pt idx="4041">
                  <c:v>38742</c:v>
                </c:pt>
                <c:pt idx="4042">
                  <c:v>38743</c:v>
                </c:pt>
                <c:pt idx="4043">
                  <c:v>38744</c:v>
                </c:pt>
                <c:pt idx="4044">
                  <c:v>38745</c:v>
                </c:pt>
                <c:pt idx="4045">
                  <c:v>38746</c:v>
                </c:pt>
                <c:pt idx="4046">
                  <c:v>38747</c:v>
                </c:pt>
                <c:pt idx="4047">
                  <c:v>38748</c:v>
                </c:pt>
                <c:pt idx="4048">
                  <c:v>38749</c:v>
                </c:pt>
                <c:pt idx="4049">
                  <c:v>38750</c:v>
                </c:pt>
                <c:pt idx="4050">
                  <c:v>38751</c:v>
                </c:pt>
                <c:pt idx="4051">
                  <c:v>38752</c:v>
                </c:pt>
                <c:pt idx="4052">
                  <c:v>38753</c:v>
                </c:pt>
                <c:pt idx="4053">
                  <c:v>38754</c:v>
                </c:pt>
                <c:pt idx="4054">
                  <c:v>38755</c:v>
                </c:pt>
                <c:pt idx="4055">
                  <c:v>38756</c:v>
                </c:pt>
                <c:pt idx="4056">
                  <c:v>38757</c:v>
                </c:pt>
                <c:pt idx="4057">
                  <c:v>38758</c:v>
                </c:pt>
                <c:pt idx="4058">
                  <c:v>38759</c:v>
                </c:pt>
                <c:pt idx="4059">
                  <c:v>38760</c:v>
                </c:pt>
                <c:pt idx="4060">
                  <c:v>38761</c:v>
                </c:pt>
                <c:pt idx="4061">
                  <c:v>38762</c:v>
                </c:pt>
                <c:pt idx="4062">
                  <c:v>38763</c:v>
                </c:pt>
                <c:pt idx="4063">
                  <c:v>38764</c:v>
                </c:pt>
                <c:pt idx="4064">
                  <c:v>38765</c:v>
                </c:pt>
                <c:pt idx="4065">
                  <c:v>38766</c:v>
                </c:pt>
                <c:pt idx="4066">
                  <c:v>38767</c:v>
                </c:pt>
                <c:pt idx="4067">
                  <c:v>38768</c:v>
                </c:pt>
                <c:pt idx="4068">
                  <c:v>38769</c:v>
                </c:pt>
                <c:pt idx="4069">
                  <c:v>38770</c:v>
                </c:pt>
                <c:pt idx="4070">
                  <c:v>38771</c:v>
                </c:pt>
                <c:pt idx="4071">
                  <c:v>38772</c:v>
                </c:pt>
                <c:pt idx="4072">
                  <c:v>38773</c:v>
                </c:pt>
                <c:pt idx="4073">
                  <c:v>38774</c:v>
                </c:pt>
                <c:pt idx="4074">
                  <c:v>38775</c:v>
                </c:pt>
                <c:pt idx="4075">
                  <c:v>38776</c:v>
                </c:pt>
                <c:pt idx="4076">
                  <c:v>38777</c:v>
                </c:pt>
                <c:pt idx="4077">
                  <c:v>38778</c:v>
                </c:pt>
                <c:pt idx="4078">
                  <c:v>38779</c:v>
                </c:pt>
                <c:pt idx="4079">
                  <c:v>38780</c:v>
                </c:pt>
                <c:pt idx="4080">
                  <c:v>38781</c:v>
                </c:pt>
                <c:pt idx="4081">
                  <c:v>38782</c:v>
                </c:pt>
                <c:pt idx="4082">
                  <c:v>38783</c:v>
                </c:pt>
                <c:pt idx="4083">
                  <c:v>38784</c:v>
                </c:pt>
                <c:pt idx="4084">
                  <c:v>38785</c:v>
                </c:pt>
                <c:pt idx="4085">
                  <c:v>38786</c:v>
                </c:pt>
                <c:pt idx="4086">
                  <c:v>38787</c:v>
                </c:pt>
                <c:pt idx="4087">
                  <c:v>38788</c:v>
                </c:pt>
                <c:pt idx="4088">
                  <c:v>38789</c:v>
                </c:pt>
                <c:pt idx="4089">
                  <c:v>38790</c:v>
                </c:pt>
                <c:pt idx="4090">
                  <c:v>38791</c:v>
                </c:pt>
                <c:pt idx="4091">
                  <c:v>38792</c:v>
                </c:pt>
                <c:pt idx="4092">
                  <c:v>38793</c:v>
                </c:pt>
                <c:pt idx="4093">
                  <c:v>38794</c:v>
                </c:pt>
                <c:pt idx="4094">
                  <c:v>38795</c:v>
                </c:pt>
                <c:pt idx="4095">
                  <c:v>38796</c:v>
                </c:pt>
                <c:pt idx="4096">
                  <c:v>38797</c:v>
                </c:pt>
                <c:pt idx="4097">
                  <c:v>38798</c:v>
                </c:pt>
                <c:pt idx="4098">
                  <c:v>38799</c:v>
                </c:pt>
                <c:pt idx="4099">
                  <c:v>38800</c:v>
                </c:pt>
                <c:pt idx="4100">
                  <c:v>38801</c:v>
                </c:pt>
                <c:pt idx="4101">
                  <c:v>38802</c:v>
                </c:pt>
                <c:pt idx="4102">
                  <c:v>38803</c:v>
                </c:pt>
                <c:pt idx="4103">
                  <c:v>38804</c:v>
                </c:pt>
                <c:pt idx="4104">
                  <c:v>38805</c:v>
                </c:pt>
                <c:pt idx="4105">
                  <c:v>38806</c:v>
                </c:pt>
                <c:pt idx="4106">
                  <c:v>38807</c:v>
                </c:pt>
                <c:pt idx="4107">
                  <c:v>38808</c:v>
                </c:pt>
                <c:pt idx="4108">
                  <c:v>38809</c:v>
                </c:pt>
                <c:pt idx="4109">
                  <c:v>38810</c:v>
                </c:pt>
                <c:pt idx="4110">
                  <c:v>38811</c:v>
                </c:pt>
                <c:pt idx="4111">
                  <c:v>38812</c:v>
                </c:pt>
                <c:pt idx="4112">
                  <c:v>38813</c:v>
                </c:pt>
                <c:pt idx="4113">
                  <c:v>38814</c:v>
                </c:pt>
                <c:pt idx="4114">
                  <c:v>38815</c:v>
                </c:pt>
                <c:pt idx="4115">
                  <c:v>38816</c:v>
                </c:pt>
                <c:pt idx="4116">
                  <c:v>38817</c:v>
                </c:pt>
                <c:pt idx="4117">
                  <c:v>38818</c:v>
                </c:pt>
                <c:pt idx="4118">
                  <c:v>38819</c:v>
                </c:pt>
                <c:pt idx="4119">
                  <c:v>38820</c:v>
                </c:pt>
                <c:pt idx="4120">
                  <c:v>38821</c:v>
                </c:pt>
                <c:pt idx="4121">
                  <c:v>38822</c:v>
                </c:pt>
                <c:pt idx="4122">
                  <c:v>38823</c:v>
                </c:pt>
                <c:pt idx="4123">
                  <c:v>38824</c:v>
                </c:pt>
                <c:pt idx="4124">
                  <c:v>38825</c:v>
                </c:pt>
                <c:pt idx="4125">
                  <c:v>38826</c:v>
                </c:pt>
                <c:pt idx="4126">
                  <c:v>38827</c:v>
                </c:pt>
                <c:pt idx="4127">
                  <c:v>38828</c:v>
                </c:pt>
                <c:pt idx="4128">
                  <c:v>38829</c:v>
                </c:pt>
                <c:pt idx="4129">
                  <c:v>38830</c:v>
                </c:pt>
                <c:pt idx="4130">
                  <c:v>38831</c:v>
                </c:pt>
                <c:pt idx="4131">
                  <c:v>38832</c:v>
                </c:pt>
                <c:pt idx="4132">
                  <c:v>38833</c:v>
                </c:pt>
                <c:pt idx="4133">
                  <c:v>38834</c:v>
                </c:pt>
                <c:pt idx="4134">
                  <c:v>38835</c:v>
                </c:pt>
                <c:pt idx="4135">
                  <c:v>38836</c:v>
                </c:pt>
                <c:pt idx="4136">
                  <c:v>38837</c:v>
                </c:pt>
                <c:pt idx="4137">
                  <c:v>38838</c:v>
                </c:pt>
                <c:pt idx="4138">
                  <c:v>38839</c:v>
                </c:pt>
                <c:pt idx="4139">
                  <c:v>38840</c:v>
                </c:pt>
                <c:pt idx="4140">
                  <c:v>38841</c:v>
                </c:pt>
                <c:pt idx="4141">
                  <c:v>38842</c:v>
                </c:pt>
                <c:pt idx="4142">
                  <c:v>38843</c:v>
                </c:pt>
                <c:pt idx="4143">
                  <c:v>38844</c:v>
                </c:pt>
                <c:pt idx="4144">
                  <c:v>38845</c:v>
                </c:pt>
                <c:pt idx="4145">
                  <c:v>38846</c:v>
                </c:pt>
                <c:pt idx="4146">
                  <c:v>38847</c:v>
                </c:pt>
                <c:pt idx="4147">
                  <c:v>38848</c:v>
                </c:pt>
                <c:pt idx="4148">
                  <c:v>38849</c:v>
                </c:pt>
                <c:pt idx="4149">
                  <c:v>38850</c:v>
                </c:pt>
                <c:pt idx="4150">
                  <c:v>38851</c:v>
                </c:pt>
                <c:pt idx="4151">
                  <c:v>38852</c:v>
                </c:pt>
                <c:pt idx="4152">
                  <c:v>38853</c:v>
                </c:pt>
                <c:pt idx="4153">
                  <c:v>38854</c:v>
                </c:pt>
                <c:pt idx="4154">
                  <c:v>38855</c:v>
                </c:pt>
                <c:pt idx="4155">
                  <c:v>38856</c:v>
                </c:pt>
                <c:pt idx="4156">
                  <c:v>38857</c:v>
                </c:pt>
                <c:pt idx="4157">
                  <c:v>38858</c:v>
                </c:pt>
                <c:pt idx="4158">
                  <c:v>38859</c:v>
                </c:pt>
                <c:pt idx="4159">
                  <c:v>38860</c:v>
                </c:pt>
                <c:pt idx="4160">
                  <c:v>38861</c:v>
                </c:pt>
                <c:pt idx="4161">
                  <c:v>38862</c:v>
                </c:pt>
                <c:pt idx="4162">
                  <c:v>38863</c:v>
                </c:pt>
                <c:pt idx="4163">
                  <c:v>38864</c:v>
                </c:pt>
                <c:pt idx="4164">
                  <c:v>38865</c:v>
                </c:pt>
                <c:pt idx="4165">
                  <c:v>38866</c:v>
                </c:pt>
                <c:pt idx="4166">
                  <c:v>38867</c:v>
                </c:pt>
                <c:pt idx="4167">
                  <c:v>38868</c:v>
                </c:pt>
                <c:pt idx="4168">
                  <c:v>38869</c:v>
                </c:pt>
                <c:pt idx="4169">
                  <c:v>38870</c:v>
                </c:pt>
                <c:pt idx="4170">
                  <c:v>38871</c:v>
                </c:pt>
                <c:pt idx="4171">
                  <c:v>38872</c:v>
                </c:pt>
                <c:pt idx="4172">
                  <c:v>38873</c:v>
                </c:pt>
                <c:pt idx="4173">
                  <c:v>38874</c:v>
                </c:pt>
                <c:pt idx="4174">
                  <c:v>38875</c:v>
                </c:pt>
                <c:pt idx="4175">
                  <c:v>38876</c:v>
                </c:pt>
                <c:pt idx="4176">
                  <c:v>38877</c:v>
                </c:pt>
                <c:pt idx="4177">
                  <c:v>38878</c:v>
                </c:pt>
                <c:pt idx="4178">
                  <c:v>38879</c:v>
                </c:pt>
                <c:pt idx="4179">
                  <c:v>38880</c:v>
                </c:pt>
                <c:pt idx="4180">
                  <c:v>38881</c:v>
                </c:pt>
                <c:pt idx="4181">
                  <c:v>38882</c:v>
                </c:pt>
                <c:pt idx="4182">
                  <c:v>38883</c:v>
                </c:pt>
                <c:pt idx="4183">
                  <c:v>38884</c:v>
                </c:pt>
                <c:pt idx="4184">
                  <c:v>38885</c:v>
                </c:pt>
                <c:pt idx="4185">
                  <c:v>38886</c:v>
                </c:pt>
                <c:pt idx="4186">
                  <c:v>38887</c:v>
                </c:pt>
                <c:pt idx="4187">
                  <c:v>38888</c:v>
                </c:pt>
                <c:pt idx="4188">
                  <c:v>38889</c:v>
                </c:pt>
                <c:pt idx="4189">
                  <c:v>38890</c:v>
                </c:pt>
                <c:pt idx="4190">
                  <c:v>38891</c:v>
                </c:pt>
                <c:pt idx="4191">
                  <c:v>38892</c:v>
                </c:pt>
                <c:pt idx="4192">
                  <c:v>38893</c:v>
                </c:pt>
                <c:pt idx="4193">
                  <c:v>38894</c:v>
                </c:pt>
                <c:pt idx="4194">
                  <c:v>38895</c:v>
                </c:pt>
                <c:pt idx="4195">
                  <c:v>38896</c:v>
                </c:pt>
                <c:pt idx="4196">
                  <c:v>38897</c:v>
                </c:pt>
                <c:pt idx="4197">
                  <c:v>38898</c:v>
                </c:pt>
                <c:pt idx="4198">
                  <c:v>38899</c:v>
                </c:pt>
                <c:pt idx="4199">
                  <c:v>38900</c:v>
                </c:pt>
                <c:pt idx="4200">
                  <c:v>38901</c:v>
                </c:pt>
                <c:pt idx="4201">
                  <c:v>38902</c:v>
                </c:pt>
                <c:pt idx="4202">
                  <c:v>38903</c:v>
                </c:pt>
                <c:pt idx="4203">
                  <c:v>38904</c:v>
                </c:pt>
                <c:pt idx="4204">
                  <c:v>38905</c:v>
                </c:pt>
                <c:pt idx="4205">
                  <c:v>38906</c:v>
                </c:pt>
                <c:pt idx="4206">
                  <c:v>38907</c:v>
                </c:pt>
                <c:pt idx="4207">
                  <c:v>38908</c:v>
                </c:pt>
                <c:pt idx="4208">
                  <c:v>38909</c:v>
                </c:pt>
                <c:pt idx="4209">
                  <c:v>38910</c:v>
                </c:pt>
                <c:pt idx="4210">
                  <c:v>38911</c:v>
                </c:pt>
                <c:pt idx="4211">
                  <c:v>38912</c:v>
                </c:pt>
                <c:pt idx="4212">
                  <c:v>38913</c:v>
                </c:pt>
                <c:pt idx="4213">
                  <c:v>38914</c:v>
                </c:pt>
                <c:pt idx="4214">
                  <c:v>38915</c:v>
                </c:pt>
                <c:pt idx="4215">
                  <c:v>38916</c:v>
                </c:pt>
                <c:pt idx="4216">
                  <c:v>38917</c:v>
                </c:pt>
                <c:pt idx="4217">
                  <c:v>38918</c:v>
                </c:pt>
                <c:pt idx="4218">
                  <c:v>38919</c:v>
                </c:pt>
                <c:pt idx="4219">
                  <c:v>38920</c:v>
                </c:pt>
                <c:pt idx="4220">
                  <c:v>38921</c:v>
                </c:pt>
                <c:pt idx="4221">
                  <c:v>38922</c:v>
                </c:pt>
                <c:pt idx="4222">
                  <c:v>38923</c:v>
                </c:pt>
                <c:pt idx="4223">
                  <c:v>38924</c:v>
                </c:pt>
                <c:pt idx="4224">
                  <c:v>38925</c:v>
                </c:pt>
                <c:pt idx="4225">
                  <c:v>38926</c:v>
                </c:pt>
                <c:pt idx="4226">
                  <c:v>38927</c:v>
                </c:pt>
                <c:pt idx="4227">
                  <c:v>38928</c:v>
                </c:pt>
                <c:pt idx="4228">
                  <c:v>38929</c:v>
                </c:pt>
                <c:pt idx="4229">
                  <c:v>38930</c:v>
                </c:pt>
                <c:pt idx="4230">
                  <c:v>38931</c:v>
                </c:pt>
                <c:pt idx="4231">
                  <c:v>38932</c:v>
                </c:pt>
                <c:pt idx="4232">
                  <c:v>38933</c:v>
                </c:pt>
                <c:pt idx="4233">
                  <c:v>38934</c:v>
                </c:pt>
                <c:pt idx="4234">
                  <c:v>38935</c:v>
                </c:pt>
                <c:pt idx="4235">
                  <c:v>38936</c:v>
                </c:pt>
                <c:pt idx="4236">
                  <c:v>38937</c:v>
                </c:pt>
                <c:pt idx="4237">
                  <c:v>38938</c:v>
                </c:pt>
                <c:pt idx="4238">
                  <c:v>38939</c:v>
                </c:pt>
                <c:pt idx="4239">
                  <c:v>38940</c:v>
                </c:pt>
                <c:pt idx="4240">
                  <c:v>38941</c:v>
                </c:pt>
                <c:pt idx="4241">
                  <c:v>38942</c:v>
                </c:pt>
                <c:pt idx="4242">
                  <c:v>38943</c:v>
                </c:pt>
                <c:pt idx="4243">
                  <c:v>38944</c:v>
                </c:pt>
                <c:pt idx="4244">
                  <c:v>38945</c:v>
                </c:pt>
                <c:pt idx="4245">
                  <c:v>38946</c:v>
                </c:pt>
                <c:pt idx="4246">
                  <c:v>38947</c:v>
                </c:pt>
                <c:pt idx="4247">
                  <c:v>38948</c:v>
                </c:pt>
                <c:pt idx="4248">
                  <c:v>38949</c:v>
                </c:pt>
                <c:pt idx="4249">
                  <c:v>38950</c:v>
                </c:pt>
                <c:pt idx="4250">
                  <c:v>38951</c:v>
                </c:pt>
                <c:pt idx="4251">
                  <c:v>38952</c:v>
                </c:pt>
                <c:pt idx="4252">
                  <c:v>38953</c:v>
                </c:pt>
                <c:pt idx="4253">
                  <c:v>38954</c:v>
                </c:pt>
                <c:pt idx="4254">
                  <c:v>38955</c:v>
                </c:pt>
                <c:pt idx="4255">
                  <c:v>38956</c:v>
                </c:pt>
                <c:pt idx="4256">
                  <c:v>38957</c:v>
                </c:pt>
                <c:pt idx="4257">
                  <c:v>38958</c:v>
                </c:pt>
                <c:pt idx="4258">
                  <c:v>38959</c:v>
                </c:pt>
                <c:pt idx="4259">
                  <c:v>38960</c:v>
                </c:pt>
                <c:pt idx="4260">
                  <c:v>38961</c:v>
                </c:pt>
                <c:pt idx="4261">
                  <c:v>38962</c:v>
                </c:pt>
                <c:pt idx="4262">
                  <c:v>38963</c:v>
                </c:pt>
                <c:pt idx="4263">
                  <c:v>38964</c:v>
                </c:pt>
                <c:pt idx="4264">
                  <c:v>38965</c:v>
                </c:pt>
                <c:pt idx="4265">
                  <c:v>38966</c:v>
                </c:pt>
                <c:pt idx="4266">
                  <c:v>38967</c:v>
                </c:pt>
                <c:pt idx="4267">
                  <c:v>38968</c:v>
                </c:pt>
                <c:pt idx="4268">
                  <c:v>38969</c:v>
                </c:pt>
                <c:pt idx="4269">
                  <c:v>38970</c:v>
                </c:pt>
                <c:pt idx="4270">
                  <c:v>38971</c:v>
                </c:pt>
                <c:pt idx="4271">
                  <c:v>38972</c:v>
                </c:pt>
                <c:pt idx="4272">
                  <c:v>38973</c:v>
                </c:pt>
                <c:pt idx="4273">
                  <c:v>38974</c:v>
                </c:pt>
                <c:pt idx="4274">
                  <c:v>38975</c:v>
                </c:pt>
                <c:pt idx="4275">
                  <c:v>38976</c:v>
                </c:pt>
                <c:pt idx="4276">
                  <c:v>38977</c:v>
                </c:pt>
                <c:pt idx="4277">
                  <c:v>38978</c:v>
                </c:pt>
                <c:pt idx="4278">
                  <c:v>38979</c:v>
                </c:pt>
                <c:pt idx="4279">
                  <c:v>38980</c:v>
                </c:pt>
                <c:pt idx="4280">
                  <c:v>38981</c:v>
                </c:pt>
                <c:pt idx="4281">
                  <c:v>38982</c:v>
                </c:pt>
                <c:pt idx="4282">
                  <c:v>38983</c:v>
                </c:pt>
                <c:pt idx="4283">
                  <c:v>38984</c:v>
                </c:pt>
                <c:pt idx="4284">
                  <c:v>38985</c:v>
                </c:pt>
                <c:pt idx="4285">
                  <c:v>38986</c:v>
                </c:pt>
                <c:pt idx="4286">
                  <c:v>38987</c:v>
                </c:pt>
                <c:pt idx="4287">
                  <c:v>38988</c:v>
                </c:pt>
                <c:pt idx="4288">
                  <c:v>38989</c:v>
                </c:pt>
                <c:pt idx="4289">
                  <c:v>38990</c:v>
                </c:pt>
                <c:pt idx="4290">
                  <c:v>38991</c:v>
                </c:pt>
                <c:pt idx="4291">
                  <c:v>38992</c:v>
                </c:pt>
                <c:pt idx="4292">
                  <c:v>38993</c:v>
                </c:pt>
                <c:pt idx="4293">
                  <c:v>38994</c:v>
                </c:pt>
                <c:pt idx="4294">
                  <c:v>38995</c:v>
                </c:pt>
                <c:pt idx="4295">
                  <c:v>38996</c:v>
                </c:pt>
                <c:pt idx="4296">
                  <c:v>38997</c:v>
                </c:pt>
                <c:pt idx="4297">
                  <c:v>38998</c:v>
                </c:pt>
                <c:pt idx="4298">
                  <c:v>38999</c:v>
                </c:pt>
                <c:pt idx="4299">
                  <c:v>39000</c:v>
                </c:pt>
                <c:pt idx="4300">
                  <c:v>39001</c:v>
                </c:pt>
                <c:pt idx="4301">
                  <c:v>39002</c:v>
                </c:pt>
                <c:pt idx="4302">
                  <c:v>39003</c:v>
                </c:pt>
                <c:pt idx="4303">
                  <c:v>39004</c:v>
                </c:pt>
                <c:pt idx="4304">
                  <c:v>39005</c:v>
                </c:pt>
                <c:pt idx="4305">
                  <c:v>39006</c:v>
                </c:pt>
                <c:pt idx="4306">
                  <c:v>39007</c:v>
                </c:pt>
                <c:pt idx="4307">
                  <c:v>39008</c:v>
                </c:pt>
                <c:pt idx="4308">
                  <c:v>39009</c:v>
                </c:pt>
                <c:pt idx="4309">
                  <c:v>39010</c:v>
                </c:pt>
                <c:pt idx="4310">
                  <c:v>39011</c:v>
                </c:pt>
                <c:pt idx="4311">
                  <c:v>39012</c:v>
                </c:pt>
                <c:pt idx="4312">
                  <c:v>39013</c:v>
                </c:pt>
                <c:pt idx="4313">
                  <c:v>39014</c:v>
                </c:pt>
                <c:pt idx="4314">
                  <c:v>39015</c:v>
                </c:pt>
                <c:pt idx="4315">
                  <c:v>39016</c:v>
                </c:pt>
                <c:pt idx="4316">
                  <c:v>39017</c:v>
                </c:pt>
                <c:pt idx="4317">
                  <c:v>39018</c:v>
                </c:pt>
                <c:pt idx="4318">
                  <c:v>39019</c:v>
                </c:pt>
                <c:pt idx="4319">
                  <c:v>39020</c:v>
                </c:pt>
                <c:pt idx="4320">
                  <c:v>39021</c:v>
                </c:pt>
                <c:pt idx="4321">
                  <c:v>39022</c:v>
                </c:pt>
                <c:pt idx="4322">
                  <c:v>39023</c:v>
                </c:pt>
                <c:pt idx="4323">
                  <c:v>39024</c:v>
                </c:pt>
                <c:pt idx="4324">
                  <c:v>39025</c:v>
                </c:pt>
                <c:pt idx="4325">
                  <c:v>39026</c:v>
                </c:pt>
                <c:pt idx="4326">
                  <c:v>39027</c:v>
                </c:pt>
                <c:pt idx="4327">
                  <c:v>39028</c:v>
                </c:pt>
                <c:pt idx="4328">
                  <c:v>39029</c:v>
                </c:pt>
                <c:pt idx="4329">
                  <c:v>39030</c:v>
                </c:pt>
                <c:pt idx="4330">
                  <c:v>39031</c:v>
                </c:pt>
                <c:pt idx="4331">
                  <c:v>39032</c:v>
                </c:pt>
                <c:pt idx="4332">
                  <c:v>39033</c:v>
                </c:pt>
                <c:pt idx="4333">
                  <c:v>39034</c:v>
                </c:pt>
                <c:pt idx="4334">
                  <c:v>39035</c:v>
                </c:pt>
                <c:pt idx="4335">
                  <c:v>39036</c:v>
                </c:pt>
                <c:pt idx="4336">
                  <c:v>39037</c:v>
                </c:pt>
                <c:pt idx="4337">
                  <c:v>39038</c:v>
                </c:pt>
                <c:pt idx="4338">
                  <c:v>39039</c:v>
                </c:pt>
                <c:pt idx="4339">
                  <c:v>39040</c:v>
                </c:pt>
                <c:pt idx="4340">
                  <c:v>39041</c:v>
                </c:pt>
                <c:pt idx="4341">
                  <c:v>39042</c:v>
                </c:pt>
                <c:pt idx="4342">
                  <c:v>39043</c:v>
                </c:pt>
                <c:pt idx="4343">
                  <c:v>39044</c:v>
                </c:pt>
                <c:pt idx="4344">
                  <c:v>39045</c:v>
                </c:pt>
                <c:pt idx="4345">
                  <c:v>39046</c:v>
                </c:pt>
                <c:pt idx="4346">
                  <c:v>39047</c:v>
                </c:pt>
                <c:pt idx="4347">
                  <c:v>39048</c:v>
                </c:pt>
                <c:pt idx="4348">
                  <c:v>39049</c:v>
                </c:pt>
                <c:pt idx="4349">
                  <c:v>39050</c:v>
                </c:pt>
                <c:pt idx="4350">
                  <c:v>39051</c:v>
                </c:pt>
                <c:pt idx="4351">
                  <c:v>39052</c:v>
                </c:pt>
                <c:pt idx="4352">
                  <c:v>39053</c:v>
                </c:pt>
                <c:pt idx="4353">
                  <c:v>39054</c:v>
                </c:pt>
                <c:pt idx="4354">
                  <c:v>39055</c:v>
                </c:pt>
                <c:pt idx="4355">
                  <c:v>39056</c:v>
                </c:pt>
                <c:pt idx="4356">
                  <c:v>39057</c:v>
                </c:pt>
                <c:pt idx="4357">
                  <c:v>39058</c:v>
                </c:pt>
                <c:pt idx="4358">
                  <c:v>39059</c:v>
                </c:pt>
                <c:pt idx="4359">
                  <c:v>39060</c:v>
                </c:pt>
                <c:pt idx="4360">
                  <c:v>39061</c:v>
                </c:pt>
                <c:pt idx="4361">
                  <c:v>39062</c:v>
                </c:pt>
                <c:pt idx="4362">
                  <c:v>39063</c:v>
                </c:pt>
                <c:pt idx="4363">
                  <c:v>39064</c:v>
                </c:pt>
                <c:pt idx="4364">
                  <c:v>39065</c:v>
                </c:pt>
                <c:pt idx="4365">
                  <c:v>39066</c:v>
                </c:pt>
                <c:pt idx="4366">
                  <c:v>39067</c:v>
                </c:pt>
                <c:pt idx="4367">
                  <c:v>39068</c:v>
                </c:pt>
                <c:pt idx="4368">
                  <c:v>39069</c:v>
                </c:pt>
                <c:pt idx="4369">
                  <c:v>39070</c:v>
                </c:pt>
                <c:pt idx="4370">
                  <c:v>39071</c:v>
                </c:pt>
                <c:pt idx="4371">
                  <c:v>39072</c:v>
                </c:pt>
                <c:pt idx="4372">
                  <c:v>39073</c:v>
                </c:pt>
                <c:pt idx="4373">
                  <c:v>39074</c:v>
                </c:pt>
                <c:pt idx="4374">
                  <c:v>39075</c:v>
                </c:pt>
                <c:pt idx="4375">
                  <c:v>39076</c:v>
                </c:pt>
                <c:pt idx="4376">
                  <c:v>39077</c:v>
                </c:pt>
                <c:pt idx="4377">
                  <c:v>39078</c:v>
                </c:pt>
                <c:pt idx="4378">
                  <c:v>39079</c:v>
                </c:pt>
                <c:pt idx="4379">
                  <c:v>39080</c:v>
                </c:pt>
                <c:pt idx="4380">
                  <c:v>39081</c:v>
                </c:pt>
                <c:pt idx="4381">
                  <c:v>39082</c:v>
                </c:pt>
                <c:pt idx="4382">
                  <c:v>39083</c:v>
                </c:pt>
                <c:pt idx="4383">
                  <c:v>39084</c:v>
                </c:pt>
                <c:pt idx="4384">
                  <c:v>39085</c:v>
                </c:pt>
                <c:pt idx="4385">
                  <c:v>39086</c:v>
                </c:pt>
                <c:pt idx="4386">
                  <c:v>39087</c:v>
                </c:pt>
                <c:pt idx="4387">
                  <c:v>39088</c:v>
                </c:pt>
                <c:pt idx="4388">
                  <c:v>39089</c:v>
                </c:pt>
                <c:pt idx="4389">
                  <c:v>39090</c:v>
                </c:pt>
                <c:pt idx="4390">
                  <c:v>39091</c:v>
                </c:pt>
                <c:pt idx="4391">
                  <c:v>39092</c:v>
                </c:pt>
                <c:pt idx="4392">
                  <c:v>39093</c:v>
                </c:pt>
                <c:pt idx="4393">
                  <c:v>39094</c:v>
                </c:pt>
                <c:pt idx="4394">
                  <c:v>39095</c:v>
                </c:pt>
                <c:pt idx="4395">
                  <c:v>39096</c:v>
                </c:pt>
                <c:pt idx="4396">
                  <c:v>39097</c:v>
                </c:pt>
                <c:pt idx="4397">
                  <c:v>39098</c:v>
                </c:pt>
                <c:pt idx="4398">
                  <c:v>39099</c:v>
                </c:pt>
                <c:pt idx="4399">
                  <c:v>39100</c:v>
                </c:pt>
                <c:pt idx="4400">
                  <c:v>39101</c:v>
                </c:pt>
                <c:pt idx="4401">
                  <c:v>39102</c:v>
                </c:pt>
                <c:pt idx="4402">
                  <c:v>39103</c:v>
                </c:pt>
                <c:pt idx="4403">
                  <c:v>39104</c:v>
                </c:pt>
                <c:pt idx="4404">
                  <c:v>39105</c:v>
                </c:pt>
                <c:pt idx="4405">
                  <c:v>39106</c:v>
                </c:pt>
                <c:pt idx="4406">
                  <c:v>39107</c:v>
                </c:pt>
                <c:pt idx="4407">
                  <c:v>39108</c:v>
                </c:pt>
                <c:pt idx="4408">
                  <c:v>39109</c:v>
                </c:pt>
                <c:pt idx="4409">
                  <c:v>39110</c:v>
                </c:pt>
                <c:pt idx="4410">
                  <c:v>39111</c:v>
                </c:pt>
                <c:pt idx="4411">
                  <c:v>39112</c:v>
                </c:pt>
                <c:pt idx="4412">
                  <c:v>39113</c:v>
                </c:pt>
                <c:pt idx="4413">
                  <c:v>39114</c:v>
                </c:pt>
                <c:pt idx="4414">
                  <c:v>39115</c:v>
                </c:pt>
                <c:pt idx="4415">
                  <c:v>39116</c:v>
                </c:pt>
                <c:pt idx="4416">
                  <c:v>39117</c:v>
                </c:pt>
                <c:pt idx="4417">
                  <c:v>39118</c:v>
                </c:pt>
                <c:pt idx="4418">
                  <c:v>39119</c:v>
                </c:pt>
                <c:pt idx="4419">
                  <c:v>39120</c:v>
                </c:pt>
                <c:pt idx="4420">
                  <c:v>39121</c:v>
                </c:pt>
                <c:pt idx="4421">
                  <c:v>39122</c:v>
                </c:pt>
                <c:pt idx="4422">
                  <c:v>39123</c:v>
                </c:pt>
                <c:pt idx="4423">
                  <c:v>39124</c:v>
                </c:pt>
                <c:pt idx="4424">
                  <c:v>39125</c:v>
                </c:pt>
                <c:pt idx="4425">
                  <c:v>39126</c:v>
                </c:pt>
                <c:pt idx="4426">
                  <c:v>39127</c:v>
                </c:pt>
                <c:pt idx="4427">
                  <c:v>39128</c:v>
                </c:pt>
                <c:pt idx="4428">
                  <c:v>39129</c:v>
                </c:pt>
                <c:pt idx="4429">
                  <c:v>39130</c:v>
                </c:pt>
                <c:pt idx="4430">
                  <c:v>39131</c:v>
                </c:pt>
                <c:pt idx="4431">
                  <c:v>39132</c:v>
                </c:pt>
                <c:pt idx="4432">
                  <c:v>39133</c:v>
                </c:pt>
                <c:pt idx="4433">
                  <c:v>39134</c:v>
                </c:pt>
                <c:pt idx="4434">
                  <c:v>39135</c:v>
                </c:pt>
                <c:pt idx="4435">
                  <c:v>39136</c:v>
                </c:pt>
                <c:pt idx="4436">
                  <c:v>39137</c:v>
                </c:pt>
                <c:pt idx="4437">
                  <c:v>39138</c:v>
                </c:pt>
                <c:pt idx="4438">
                  <c:v>39139</c:v>
                </c:pt>
                <c:pt idx="4439">
                  <c:v>39140</c:v>
                </c:pt>
                <c:pt idx="4440">
                  <c:v>39141</c:v>
                </c:pt>
                <c:pt idx="4441">
                  <c:v>39142</c:v>
                </c:pt>
                <c:pt idx="4442">
                  <c:v>39143</c:v>
                </c:pt>
                <c:pt idx="4443">
                  <c:v>39144</c:v>
                </c:pt>
                <c:pt idx="4444">
                  <c:v>39145</c:v>
                </c:pt>
                <c:pt idx="4445">
                  <c:v>39146</c:v>
                </c:pt>
                <c:pt idx="4446">
                  <c:v>39147</c:v>
                </c:pt>
                <c:pt idx="4447">
                  <c:v>39148</c:v>
                </c:pt>
                <c:pt idx="4448">
                  <c:v>39149</c:v>
                </c:pt>
                <c:pt idx="4449">
                  <c:v>39150</c:v>
                </c:pt>
                <c:pt idx="4450">
                  <c:v>39151</c:v>
                </c:pt>
                <c:pt idx="4451">
                  <c:v>39152</c:v>
                </c:pt>
                <c:pt idx="4452">
                  <c:v>39153</c:v>
                </c:pt>
                <c:pt idx="4453">
                  <c:v>39154</c:v>
                </c:pt>
                <c:pt idx="4454">
                  <c:v>39155</c:v>
                </c:pt>
                <c:pt idx="4455">
                  <c:v>39156</c:v>
                </c:pt>
                <c:pt idx="4456">
                  <c:v>39157</c:v>
                </c:pt>
                <c:pt idx="4457">
                  <c:v>39158</c:v>
                </c:pt>
                <c:pt idx="4458">
                  <c:v>39159</c:v>
                </c:pt>
                <c:pt idx="4459">
                  <c:v>39160</c:v>
                </c:pt>
                <c:pt idx="4460">
                  <c:v>39161</c:v>
                </c:pt>
                <c:pt idx="4461">
                  <c:v>39162</c:v>
                </c:pt>
                <c:pt idx="4462">
                  <c:v>39163</c:v>
                </c:pt>
                <c:pt idx="4463">
                  <c:v>39164</c:v>
                </c:pt>
                <c:pt idx="4464">
                  <c:v>39165</c:v>
                </c:pt>
                <c:pt idx="4465">
                  <c:v>39166</c:v>
                </c:pt>
                <c:pt idx="4466">
                  <c:v>39167</c:v>
                </c:pt>
                <c:pt idx="4467">
                  <c:v>39168</c:v>
                </c:pt>
                <c:pt idx="4468">
                  <c:v>39169</c:v>
                </c:pt>
                <c:pt idx="4469">
                  <c:v>39170</c:v>
                </c:pt>
                <c:pt idx="4470">
                  <c:v>39171</c:v>
                </c:pt>
                <c:pt idx="4471">
                  <c:v>39172</c:v>
                </c:pt>
                <c:pt idx="4472">
                  <c:v>39173</c:v>
                </c:pt>
                <c:pt idx="4473">
                  <c:v>39174</c:v>
                </c:pt>
                <c:pt idx="4474">
                  <c:v>39175</c:v>
                </c:pt>
                <c:pt idx="4475">
                  <c:v>39176</c:v>
                </c:pt>
                <c:pt idx="4476">
                  <c:v>39177</c:v>
                </c:pt>
                <c:pt idx="4477">
                  <c:v>39178</c:v>
                </c:pt>
                <c:pt idx="4478">
                  <c:v>39179</c:v>
                </c:pt>
                <c:pt idx="4479">
                  <c:v>39180</c:v>
                </c:pt>
                <c:pt idx="4480">
                  <c:v>39181</c:v>
                </c:pt>
                <c:pt idx="4481">
                  <c:v>39182</c:v>
                </c:pt>
                <c:pt idx="4482">
                  <c:v>39183</c:v>
                </c:pt>
                <c:pt idx="4483">
                  <c:v>39184</c:v>
                </c:pt>
                <c:pt idx="4484">
                  <c:v>39185</c:v>
                </c:pt>
                <c:pt idx="4485">
                  <c:v>39186</c:v>
                </c:pt>
                <c:pt idx="4486">
                  <c:v>39187</c:v>
                </c:pt>
                <c:pt idx="4487">
                  <c:v>39188</c:v>
                </c:pt>
                <c:pt idx="4488">
                  <c:v>39189</c:v>
                </c:pt>
                <c:pt idx="4489">
                  <c:v>39190</c:v>
                </c:pt>
                <c:pt idx="4490">
                  <c:v>39191</c:v>
                </c:pt>
                <c:pt idx="4491">
                  <c:v>39192</c:v>
                </c:pt>
                <c:pt idx="4492">
                  <c:v>39193</c:v>
                </c:pt>
                <c:pt idx="4493">
                  <c:v>39194</c:v>
                </c:pt>
                <c:pt idx="4494">
                  <c:v>39195</c:v>
                </c:pt>
                <c:pt idx="4495">
                  <c:v>39196</c:v>
                </c:pt>
                <c:pt idx="4496">
                  <c:v>39197</c:v>
                </c:pt>
                <c:pt idx="4497">
                  <c:v>39198</c:v>
                </c:pt>
                <c:pt idx="4498">
                  <c:v>39199</c:v>
                </c:pt>
                <c:pt idx="4499">
                  <c:v>39200</c:v>
                </c:pt>
                <c:pt idx="4500">
                  <c:v>39201</c:v>
                </c:pt>
                <c:pt idx="4501">
                  <c:v>39202</c:v>
                </c:pt>
                <c:pt idx="4502">
                  <c:v>39203</c:v>
                </c:pt>
                <c:pt idx="4503">
                  <c:v>39204</c:v>
                </c:pt>
                <c:pt idx="4504">
                  <c:v>39205</c:v>
                </c:pt>
                <c:pt idx="4505">
                  <c:v>39206</c:v>
                </c:pt>
                <c:pt idx="4506">
                  <c:v>39207</c:v>
                </c:pt>
                <c:pt idx="4507">
                  <c:v>39208</c:v>
                </c:pt>
                <c:pt idx="4508">
                  <c:v>39209</c:v>
                </c:pt>
                <c:pt idx="4509">
                  <c:v>39210</c:v>
                </c:pt>
                <c:pt idx="4510">
                  <c:v>39211</c:v>
                </c:pt>
                <c:pt idx="4511">
                  <c:v>39212</c:v>
                </c:pt>
                <c:pt idx="4512">
                  <c:v>39213</c:v>
                </c:pt>
                <c:pt idx="4513">
                  <c:v>39214</c:v>
                </c:pt>
                <c:pt idx="4514">
                  <c:v>39215</c:v>
                </c:pt>
                <c:pt idx="4515">
                  <c:v>39216</c:v>
                </c:pt>
                <c:pt idx="4516">
                  <c:v>39217</c:v>
                </c:pt>
                <c:pt idx="4517">
                  <c:v>39218</c:v>
                </c:pt>
                <c:pt idx="4518">
                  <c:v>39219</c:v>
                </c:pt>
                <c:pt idx="4519">
                  <c:v>39220</c:v>
                </c:pt>
                <c:pt idx="4520">
                  <c:v>39221</c:v>
                </c:pt>
                <c:pt idx="4521">
                  <c:v>39222</c:v>
                </c:pt>
                <c:pt idx="4522">
                  <c:v>39223</c:v>
                </c:pt>
                <c:pt idx="4523">
                  <c:v>39224</c:v>
                </c:pt>
                <c:pt idx="4524">
                  <c:v>39225</c:v>
                </c:pt>
                <c:pt idx="4525">
                  <c:v>39226</c:v>
                </c:pt>
                <c:pt idx="4526">
                  <c:v>39227</c:v>
                </c:pt>
                <c:pt idx="4527">
                  <c:v>39228</c:v>
                </c:pt>
                <c:pt idx="4528">
                  <c:v>39229</c:v>
                </c:pt>
                <c:pt idx="4529">
                  <c:v>39230</c:v>
                </c:pt>
                <c:pt idx="4530">
                  <c:v>39231</c:v>
                </c:pt>
                <c:pt idx="4531">
                  <c:v>39232</c:v>
                </c:pt>
                <c:pt idx="4532">
                  <c:v>39233</c:v>
                </c:pt>
                <c:pt idx="4533">
                  <c:v>39234</c:v>
                </c:pt>
                <c:pt idx="4534">
                  <c:v>39235</c:v>
                </c:pt>
                <c:pt idx="4535">
                  <c:v>39236</c:v>
                </c:pt>
                <c:pt idx="4536">
                  <c:v>39237</c:v>
                </c:pt>
                <c:pt idx="4537">
                  <c:v>39238</c:v>
                </c:pt>
                <c:pt idx="4538">
                  <c:v>39239</c:v>
                </c:pt>
                <c:pt idx="4539">
                  <c:v>39240</c:v>
                </c:pt>
                <c:pt idx="4540">
                  <c:v>39241</c:v>
                </c:pt>
                <c:pt idx="4541">
                  <c:v>39242</c:v>
                </c:pt>
                <c:pt idx="4542">
                  <c:v>39243</c:v>
                </c:pt>
                <c:pt idx="4543">
                  <c:v>39244</c:v>
                </c:pt>
                <c:pt idx="4544">
                  <c:v>39245</c:v>
                </c:pt>
                <c:pt idx="4545">
                  <c:v>39246</c:v>
                </c:pt>
                <c:pt idx="4546">
                  <c:v>39247</c:v>
                </c:pt>
                <c:pt idx="4547">
                  <c:v>39248</c:v>
                </c:pt>
                <c:pt idx="4548">
                  <c:v>39249</c:v>
                </c:pt>
                <c:pt idx="4549">
                  <c:v>39250</c:v>
                </c:pt>
                <c:pt idx="4550">
                  <c:v>39251</c:v>
                </c:pt>
                <c:pt idx="4551">
                  <c:v>39252</c:v>
                </c:pt>
                <c:pt idx="4552">
                  <c:v>39253</c:v>
                </c:pt>
                <c:pt idx="4553">
                  <c:v>39254</c:v>
                </c:pt>
                <c:pt idx="4554">
                  <c:v>39255</c:v>
                </c:pt>
                <c:pt idx="4555">
                  <c:v>39256</c:v>
                </c:pt>
                <c:pt idx="4556">
                  <c:v>39257</c:v>
                </c:pt>
                <c:pt idx="4557">
                  <c:v>39258</c:v>
                </c:pt>
                <c:pt idx="4558">
                  <c:v>39259</c:v>
                </c:pt>
                <c:pt idx="4559">
                  <c:v>39260</c:v>
                </c:pt>
                <c:pt idx="4560">
                  <c:v>39261</c:v>
                </c:pt>
                <c:pt idx="4561">
                  <c:v>39262</c:v>
                </c:pt>
                <c:pt idx="4562">
                  <c:v>39263</c:v>
                </c:pt>
                <c:pt idx="4563">
                  <c:v>39264</c:v>
                </c:pt>
                <c:pt idx="4564">
                  <c:v>39265</c:v>
                </c:pt>
                <c:pt idx="4565">
                  <c:v>39266</c:v>
                </c:pt>
                <c:pt idx="4566">
                  <c:v>39267</c:v>
                </c:pt>
                <c:pt idx="4567">
                  <c:v>39268</c:v>
                </c:pt>
                <c:pt idx="4568">
                  <c:v>39269</c:v>
                </c:pt>
                <c:pt idx="4569">
                  <c:v>39270</c:v>
                </c:pt>
                <c:pt idx="4570">
                  <c:v>39271</c:v>
                </c:pt>
                <c:pt idx="4571">
                  <c:v>39272</c:v>
                </c:pt>
                <c:pt idx="4572">
                  <c:v>39273</c:v>
                </c:pt>
                <c:pt idx="4573">
                  <c:v>39274</c:v>
                </c:pt>
                <c:pt idx="4574">
                  <c:v>39275</c:v>
                </c:pt>
                <c:pt idx="4575">
                  <c:v>39276</c:v>
                </c:pt>
                <c:pt idx="4576">
                  <c:v>39277</c:v>
                </c:pt>
                <c:pt idx="4577">
                  <c:v>39278</c:v>
                </c:pt>
                <c:pt idx="4578">
                  <c:v>39279</c:v>
                </c:pt>
                <c:pt idx="4579">
                  <c:v>39280</c:v>
                </c:pt>
                <c:pt idx="4580">
                  <c:v>39281</c:v>
                </c:pt>
                <c:pt idx="4581">
                  <c:v>39282</c:v>
                </c:pt>
                <c:pt idx="4582">
                  <c:v>39283</c:v>
                </c:pt>
                <c:pt idx="4583">
                  <c:v>39284</c:v>
                </c:pt>
                <c:pt idx="4584">
                  <c:v>39285</c:v>
                </c:pt>
                <c:pt idx="4585">
                  <c:v>39286</c:v>
                </c:pt>
                <c:pt idx="4586">
                  <c:v>39287</c:v>
                </c:pt>
                <c:pt idx="4587">
                  <c:v>39288</c:v>
                </c:pt>
                <c:pt idx="4588">
                  <c:v>39289</c:v>
                </c:pt>
                <c:pt idx="4589">
                  <c:v>39290</c:v>
                </c:pt>
                <c:pt idx="4590">
                  <c:v>39291</c:v>
                </c:pt>
                <c:pt idx="4591">
                  <c:v>39292</c:v>
                </c:pt>
                <c:pt idx="4592">
                  <c:v>39293</c:v>
                </c:pt>
                <c:pt idx="4593">
                  <c:v>39294</c:v>
                </c:pt>
                <c:pt idx="4594">
                  <c:v>39295</c:v>
                </c:pt>
                <c:pt idx="4595">
                  <c:v>39296</c:v>
                </c:pt>
                <c:pt idx="4596">
                  <c:v>39297</c:v>
                </c:pt>
                <c:pt idx="4597">
                  <c:v>39298</c:v>
                </c:pt>
                <c:pt idx="4598">
                  <c:v>39299</c:v>
                </c:pt>
                <c:pt idx="4599">
                  <c:v>39300</c:v>
                </c:pt>
                <c:pt idx="4600">
                  <c:v>39301</c:v>
                </c:pt>
                <c:pt idx="4601">
                  <c:v>39302</c:v>
                </c:pt>
                <c:pt idx="4602">
                  <c:v>39303</c:v>
                </c:pt>
                <c:pt idx="4603">
                  <c:v>39304</c:v>
                </c:pt>
                <c:pt idx="4604">
                  <c:v>39305</c:v>
                </c:pt>
                <c:pt idx="4605">
                  <c:v>39306</c:v>
                </c:pt>
                <c:pt idx="4606">
                  <c:v>39307</c:v>
                </c:pt>
                <c:pt idx="4607">
                  <c:v>39308</c:v>
                </c:pt>
                <c:pt idx="4608">
                  <c:v>39309</c:v>
                </c:pt>
                <c:pt idx="4609">
                  <c:v>39310</c:v>
                </c:pt>
                <c:pt idx="4610">
                  <c:v>39311</c:v>
                </c:pt>
                <c:pt idx="4611">
                  <c:v>39312</c:v>
                </c:pt>
                <c:pt idx="4612">
                  <c:v>39313</c:v>
                </c:pt>
                <c:pt idx="4613">
                  <c:v>39314</c:v>
                </c:pt>
                <c:pt idx="4614">
                  <c:v>39315</c:v>
                </c:pt>
                <c:pt idx="4615">
                  <c:v>39316</c:v>
                </c:pt>
                <c:pt idx="4616">
                  <c:v>39317</c:v>
                </c:pt>
                <c:pt idx="4617">
                  <c:v>39318</c:v>
                </c:pt>
                <c:pt idx="4618">
                  <c:v>39319</c:v>
                </c:pt>
                <c:pt idx="4619">
                  <c:v>39320</c:v>
                </c:pt>
                <c:pt idx="4620">
                  <c:v>39321</c:v>
                </c:pt>
                <c:pt idx="4621">
                  <c:v>39322</c:v>
                </c:pt>
                <c:pt idx="4622">
                  <c:v>39323</c:v>
                </c:pt>
                <c:pt idx="4623">
                  <c:v>39324</c:v>
                </c:pt>
                <c:pt idx="4624">
                  <c:v>39325</c:v>
                </c:pt>
                <c:pt idx="4625">
                  <c:v>39326</c:v>
                </c:pt>
                <c:pt idx="4626">
                  <c:v>39327</c:v>
                </c:pt>
                <c:pt idx="4627">
                  <c:v>39328</c:v>
                </c:pt>
                <c:pt idx="4628">
                  <c:v>39329</c:v>
                </c:pt>
                <c:pt idx="4629">
                  <c:v>39330</c:v>
                </c:pt>
                <c:pt idx="4630">
                  <c:v>39331</c:v>
                </c:pt>
                <c:pt idx="4631">
                  <c:v>39332</c:v>
                </c:pt>
                <c:pt idx="4632">
                  <c:v>39333</c:v>
                </c:pt>
                <c:pt idx="4633">
                  <c:v>39334</c:v>
                </c:pt>
                <c:pt idx="4634">
                  <c:v>39335</c:v>
                </c:pt>
                <c:pt idx="4635">
                  <c:v>39336</c:v>
                </c:pt>
                <c:pt idx="4636">
                  <c:v>39337</c:v>
                </c:pt>
                <c:pt idx="4637">
                  <c:v>39338</c:v>
                </c:pt>
                <c:pt idx="4638">
                  <c:v>39339</c:v>
                </c:pt>
                <c:pt idx="4639">
                  <c:v>39340</c:v>
                </c:pt>
                <c:pt idx="4640">
                  <c:v>39341</c:v>
                </c:pt>
                <c:pt idx="4641">
                  <c:v>39342</c:v>
                </c:pt>
                <c:pt idx="4642">
                  <c:v>39343</c:v>
                </c:pt>
                <c:pt idx="4643">
                  <c:v>39344</c:v>
                </c:pt>
                <c:pt idx="4644">
                  <c:v>39345</c:v>
                </c:pt>
                <c:pt idx="4645">
                  <c:v>39346</c:v>
                </c:pt>
                <c:pt idx="4646">
                  <c:v>39347</c:v>
                </c:pt>
                <c:pt idx="4647">
                  <c:v>39348</c:v>
                </c:pt>
                <c:pt idx="4648">
                  <c:v>39349</c:v>
                </c:pt>
                <c:pt idx="4649">
                  <c:v>39350</c:v>
                </c:pt>
                <c:pt idx="4650">
                  <c:v>39351</c:v>
                </c:pt>
                <c:pt idx="4651">
                  <c:v>39352</c:v>
                </c:pt>
                <c:pt idx="4652">
                  <c:v>39353</c:v>
                </c:pt>
                <c:pt idx="4653">
                  <c:v>39354</c:v>
                </c:pt>
                <c:pt idx="4654">
                  <c:v>39355</c:v>
                </c:pt>
                <c:pt idx="4655">
                  <c:v>39356</c:v>
                </c:pt>
                <c:pt idx="4656">
                  <c:v>39357</c:v>
                </c:pt>
                <c:pt idx="4657">
                  <c:v>39358</c:v>
                </c:pt>
                <c:pt idx="4658">
                  <c:v>39359</c:v>
                </c:pt>
                <c:pt idx="4659">
                  <c:v>39360</c:v>
                </c:pt>
                <c:pt idx="4660">
                  <c:v>39361</c:v>
                </c:pt>
                <c:pt idx="4661">
                  <c:v>39362</c:v>
                </c:pt>
                <c:pt idx="4662">
                  <c:v>39363</c:v>
                </c:pt>
                <c:pt idx="4663">
                  <c:v>39364</c:v>
                </c:pt>
                <c:pt idx="4664">
                  <c:v>39365</c:v>
                </c:pt>
                <c:pt idx="4665">
                  <c:v>39366</c:v>
                </c:pt>
                <c:pt idx="4666">
                  <c:v>39367</c:v>
                </c:pt>
                <c:pt idx="4667">
                  <c:v>39368</c:v>
                </c:pt>
                <c:pt idx="4668">
                  <c:v>39369</c:v>
                </c:pt>
                <c:pt idx="4669">
                  <c:v>39370</c:v>
                </c:pt>
                <c:pt idx="4670">
                  <c:v>39371</c:v>
                </c:pt>
                <c:pt idx="4671">
                  <c:v>39372</c:v>
                </c:pt>
                <c:pt idx="4672">
                  <c:v>39373</c:v>
                </c:pt>
                <c:pt idx="4673">
                  <c:v>39374</c:v>
                </c:pt>
                <c:pt idx="4674">
                  <c:v>39375</c:v>
                </c:pt>
                <c:pt idx="4675">
                  <c:v>39376</c:v>
                </c:pt>
                <c:pt idx="4676">
                  <c:v>39377</c:v>
                </c:pt>
                <c:pt idx="4677">
                  <c:v>39378</c:v>
                </c:pt>
                <c:pt idx="4678">
                  <c:v>39379</c:v>
                </c:pt>
                <c:pt idx="4679">
                  <c:v>39380</c:v>
                </c:pt>
                <c:pt idx="4680">
                  <c:v>39381</c:v>
                </c:pt>
                <c:pt idx="4681">
                  <c:v>39382</c:v>
                </c:pt>
                <c:pt idx="4682">
                  <c:v>39383</c:v>
                </c:pt>
                <c:pt idx="4683">
                  <c:v>39384</c:v>
                </c:pt>
                <c:pt idx="4684">
                  <c:v>39385</c:v>
                </c:pt>
                <c:pt idx="4685">
                  <c:v>39386</c:v>
                </c:pt>
                <c:pt idx="4686">
                  <c:v>39387</c:v>
                </c:pt>
                <c:pt idx="4687">
                  <c:v>39388</c:v>
                </c:pt>
                <c:pt idx="4688">
                  <c:v>39389</c:v>
                </c:pt>
                <c:pt idx="4689">
                  <c:v>39390</c:v>
                </c:pt>
                <c:pt idx="4690">
                  <c:v>39391</c:v>
                </c:pt>
                <c:pt idx="4691">
                  <c:v>39392</c:v>
                </c:pt>
                <c:pt idx="4692">
                  <c:v>39393</c:v>
                </c:pt>
                <c:pt idx="4693">
                  <c:v>39394</c:v>
                </c:pt>
                <c:pt idx="4694">
                  <c:v>39395</c:v>
                </c:pt>
                <c:pt idx="4695">
                  <c:v>39396</c:v>
                </c:pt>
                <c:pt idx="4696">
                  <c:v>39397</c:v>
                </c:pt>
                <c:pt idx="4697">
                  <c:v>39398</c:v>
                </c:pt>
                <c:pt idx="4698">
                  <c:v>39399</c:v>
                </c:pt>
                <c:pt idx="4699">
                  <c:v>39400</c:v>
                </c:pt>
                <c:pt idx="4700">
                  <c:v>39401</c:v>
                </c:pt>
                <c:pt idx="4701">
                  <c:v>39402</c:v>
                </c:pt>
                <c:pt idx="4702">
                  <c:v>39403</c:v>
                </c:pt>
                <c:pt idx="4703">
                  <c:v>39404</c:v>
                </c:pt>
                <c:pt idx="4704">
                  <c:v>39405</c:v>
                </c:pt>
                <c:pt idx="4705">
                  <c:v>39406</c:v>
                </c:pt>
                <c:pt idx="4706">
                  <c:v>39407</c:v>
                </c:pt>
                <c:pt idx="4707">
                  <c:v>39408</c:v>
                </c:pt>
                <c:pt idx="4708">
                  <c:v>39409</c:v>
                </c:pt>
                <c:pt idx="4709">
                  <c:v>39410</c:v>
                </c:pt>
                <c:pt idx="4710">
                  <c:v>39411</c:v>
                </c:pt>
                <c:pt idx="4711">
                  <c:v>39412</c:v>
                </c:pt>
                <c:pt idx="4712">
                  <c:v>39413</c:v>
                </c:pt>
                <c:pt idx="4713">
                  <c:v>39414</c:v>
                </c:pt>
                <c:pt idx="4714">
                  <c:v>39415</c:v>
                </c:pt>
                <c:pt idx="4715">
                  <c:v>39416</c:v>
                </c:pt>
                <c:pt idx="4716">
                  <c:v>39417</c:v>
                </c:pt>
                <c:pt idx="4717">
                  <c:v>39418</c:v>
                </c:pt>
                <c:pt idx="4718">
                  <c:v>39419</c:v>
                </c:pt>
                <c:pt idx="4719">
                  <c:v>39420</c:v>
                </c:pt>
                <c:pt idx="4720">
                  <c:v>39421</c:v>
                </c:pt>
                <c:pt idx="4721">
                  <c:v>39422</c:v>
                </c:pt>
                <c:pt idx="4722">
                  <c:v>39423</c:v>
                </c:pt>
                <c:pt idx="4723">
                  <c:v>39424</c:v>
                </c:pt>
                <c:pt idx="4724">
                  <c:v>39425</c:v>
                </c:pt>
                <c:pt idx="4725">
                  <c:v>39426</c:v>
                </c:pt>
                <c:pt idx="4726">
                  <c:v>39427</c:v>
                </c:pt>
                <c:pt idx="4727">
                  <c:v>39428</c:v>
                </c:pt>
                <c:pt idx="4728">
                  <c:v>39429</c:v>
                </c:pt>
                <c:pt idx="4729">
                  <c:v>39430</c:v>
                </c:pt>
                <c:pt idx="4730">
                  <c:v>39431</c:v>
                </c:pt>
                <c:pt idx="4731">
                  <c:v>39432</c:v>
                </c:pt>
                <c:pt idx="4732">
                  <c:v>39433</c:v>
                </c:pt>
                <c:pt idx="4733">
                  <c:v>39434</c:v>
                </c:pt>
                <c:pt idx="4734">
                  <c:v>39435</c:v>
                </c:pt>
                <c:pt idx="4735">
                  <c:v>39436</c:v>
                </c:pt>
                <c:pt idx="4736">
                  <c:v>39437</c:v>
                </c:pt>
                <c:pt idx="4737">
                  <c:v>39438</c:v>
                </c:pt>
                <c:pt idx="4738">
                  <c:v>39439</c:v>
                </c:pt>
                <c:pt idx="4739">
                  <c:v>39440</c:v>
                </c:pt>
                <c:pt idx="4740">
                  <c:v>39441</c:v>
                </c:pt>
                <c:pt idx="4741">
                  <c:v>39442</c:v>
                </c:pt>
                <c:pt idx="4742">
                  <c:v>39443</c:v>
                </c:pt>
                <c:pt idx="4743">
                  <c:v>39444</c:v>
                </c:pt>
                <c:pt idx="4744">
                  <c:v>39445</c:v>
                </c:pt>
                <c:pt idx="4745">
                  <c:v>39446</c:v>
                </c:pt>
                <c:pt idx="4746">
                  <c:v>39447</c:v>
                </c:pt>
                <c:pt idx="4747">
                  <c:v>39448</c:v>
                </c:pt>
                <c:pt idx="4748">
                  <c:v>39449</c:v>
                </c:pt>
                <c:pt idx="4749">
                  <c:v>39450</c:v>
                </c:pt>
                <c:pt idx="4750">
                  <c:v>39451</c:v>
                </c:pt>
                <c:pt idx="4751">
                  <c:v>39452</c:v>
                </c:pt>
                <c:pt idx="4752">
                  <c:v>39453</c:v>
                </c:pt>
                <c:pt idx="4753">
                  <c:v>39454</c:v>
                </c:pt>
                <c:pt idx="4754">
                  <c:v>39455</c:v>
                </c:pt>
                <c:pt idx="4755">
                  <c:v>39456</c:v>
                </c:pt>
                <c:pt idx="4756">
                  <c:v>39457</c:v>
                </c:pt>
                <c:pt idx="4757">
                  <c:v>39458</c:v>
                </c:pt>
                <c:pt idx="4758">
                  <c:v>39459</c:v>
                </c:pt>
                <c:pt idx="4759">
                  <c:v>39460</c:v>
                </c:pt>
                <c:pt idx="4760">
                  <c:v>39461</c:v>
                </c:pt>
                <c:pt idx="4761">
                  <c:v>39462</c:v>
                </c:pt>
                <c:pt idx="4762">
                  <c:v>39463</c:v>
                </c:pt>
                <c:pt idx="4763">
                  <c:v>39464</c:v>
                </c:pt>
                <c:pt idx="4764">
                  <c:v>39465</c:v>
                </c:pt>
                <c:pt idx="4765">
                  <c:v>39466</c:v>
                </c:pt>
                <c:pt idx="4766">
                  <c:v>39467</c:v>
                </c:pt>
                <c:pt idx="4767">
                  <c:v>39468</c:v>
                </c:pt>
                <c:pt idx="4768">
                  <c:v>39469</c:v>
                </c:pt>
                <c:pt idx="4769">
                  <c:v>39470</c:v>
                </c:pt>
                <c:pt idx="4770">
                  <c:v>39471</c:v>
                </c:pt>
                <c:pt idx="4771">
                  <c:v>39472</c:v>
                </c:pt>
                <c:pt idx="4772">
                  <c:v>39473</c:v>
                </c:pt>
                <c:pt idx="4773">
                  <c:v>39474</c:v>
                </c:pt>
                <c:pt idx="4774">
                  <c:v>39475</c:v>
                </c:pt>
                <c:pt idx="4775">
                  <c:v>39476</c:v>
                </c:pt>
                <c:pt idx="4776">
                  <c:v>39477</c:v>
                </c:pt>
                <c:pt idx="4777">
                  <c:v>39478</c:v>
                </c:pt>
                <c:pt idx="4778">
                  <c:v>39479</c:v>
                </c:pt>
                <c:pt idx="4779">
                  <c:v>39480</c:v>
                </c:pt>
                <c:pt idx="4780">
                  <c:v>39481</c:v>
                </c:pt>
                <c:pt idx="4781">
                  <c:v>39482</c:v>
                </c:pt>
                <c:pt idx="4782">
                  <c:v>39483</c:v>
                </c:pt>
                <c:pt idx="4783">
                  <c:v>39484</c:v>
                </c:pt>
                <c:pt idx="4784">
                  <c:v>39485</c:v>
                </c:pt>
                <c:pt idx="4785">
                  <c:v>39486</c:v>
                </c:pt>
                <c:pt idx="4786">
                  <c:v>39487</c:v>
                </c:pt>
                <c:pt idx="4787">
                  <c:v>39488</c:v>
                </c:pt>
                <c:pt idx="4788">
                  <c:v>39489</c:v>
                </c:pt>
                <c:pt idx="4789">
                  <c:v>39490</c:v>
                </c:pt>
                <c:pt idx="4790">
                  <c:v>39491</c:v>
                </c:pt>
                <c:pt idx="4791">
                  <c:v>39492</c:v>
                </c:pt>
                <c:pt idx="4792">
                  <c:v>39493</c:v>
                </c:pt>
                <c:pt idx="4793">
                  <c:v>39494</c:v>
                </c:pt>
                <c:pt idx="4794">
                  <c:v>39495</c:v>
                </c:pt>
                <c:pt idx="4795">
                  <c:v>39496</c:v>
                </c:pt>
                <c:pt idx="4796">
                  <c:v>39497</c:v>
                </c:pt>
                <c:pt idx="4797">
                  <c:v>39498</c:v>
                </c:pt>
                <c:pt idx="4798">
                  <c:v>39499</c:v>
                </c:pt>
                <c:pt idx="4799">
                  <c:v>39500</c:v>
                </c:pt>
                <c:pt idx="4800">
                  <c:v>39501</c:v>
                </c:pt>
                <c:pt idx="4801">
                  <c:v>39502</c:v>
                </c:pt>
                <c:pt idx="4802">
                  <c:v>39503</c:v>
                </c:pt>
                <c:pt idx="4803">
                  <c:v>39504</c:v>
                </c:pt>
                <c:pt idx="4804">
                  <c:v>39505</c:v>
                </c:pt>
                <c:pt idx="4805">
                  <c:v>39506</c:v>
                </c:pt>
                <c:pt idx="4806">
                  <c:v>39507</c:v>
                </c:pt>
                <c:pt idx="4807">
                  <c:v>39508</c:v>
                </c:pt>
                <c:pt idx="4808">
                  <c:v>39509</c:v>
                </c:pt>
                <c:pt idx="4809">
                  <c:v>39510</c:v>
                </c:pt>
                <c:pt idx="4810">
                  <c:v>39511</c:v>
                </c:pt>
                <c:pt idx="4811">
                  <c:v>39512</c:v>
                </c:pt>
                <c:pt idx="4812">
                  <c:v>39513</c:v>
                </c:pt>
                <c:pt idx="4813">
                  <c:v>39514</c:v>
                </c:pt>
                <c:pt idx="4814">
                  <c:v>39515</c:v>
                </c:pt>
                <c:pt idx="4815">
                  <c:v>39516</c:v>
                </c:pt>
                <c:pt idx="4816">
                  <c:v>39517</c:v>
                </c:pt>
                <c:pt idx="4817">
                  <c:v>39518</c:v>
                </c:pt>
                <c:pt idx="4818">
                  <c:v>39519</c:v>
                </c:pt>
                <c:pt idx="4819">
                  <c:v>39520</c:v>
                </c:pt>
                <c:pt idx="4820">
                  <c:v>39521</c:v>
                </c:pt>
                <c:pt idx="4821">
                  <c:v>39522</c:v>
                </c:pt>
                <c:pt idx="4822">
                  <c:v>39523</c:v>
                </c:pt>
                <c:pt idx="4823">
                  <c:v>39524</c:v>
                </c:pt>
                <c:pt idx="4824">
                  <c:v>39525</c:v>
                </c:pt>
                <c:pt idx="4825">
                  <c:v>39526</c:v>
                </c:pt>
                <c:pt idx="4826">
                  <c:v>39527</c:v>
                </c:pt>
                <c:pt idx="4827">
                  <c:v>39528</c:v>
                </c:pt>
                <c:pt idx="4828">
                  <c:v>39529</c:v>
                </c:pt>
                <c:pt idx="4829">
                  <c:v>39530</c:v>
                </c:pt>
                <c:pt idx="4830">
                  <c:v>39531</c:v>
                </c:pt>
                <c:pt idx="4831">
                  <c:v>39532</c:v>
                </c:pt>
                <c:pt idx="4832">
                  <c:v>39533</c:v>
                </c:pt>
                <c:pt idx="4833">
                  <c:v>39534</c:v>
                </c:pt>
                <c:pt idx="4834">
                  <c:v>39535</c:v>
                </c:pt>
                <c:pt idx="4835">
                  <c:v>39536</c:v>
                </c:pt>
                <c:pt idx="4836">
                  <c:v>39537</c:v>
                </c:pt>
                <c:pt idx="4837">
                  <c:v>39538</c:v>
                </c:pt>
                <c:pt idx="4838">
                  <c:v>39539</c:v>
                </c:pt>
                <c:pt idx="4839">
                  <c:v>39540</c:v>
                </c:pt>
                <c:pt idx="4840">
                  <c:v>39541</c:v>
                </c:pt>
                <c:pt idx="4841">
                  <c:v>39542</c:v>
                </c:pt>
                <c:pt idx="4842">
                  <c:v>39543</c:v>
                </c:pt>
                <c:pt idx="4843">
                  <c:v>39544</c:v>
                </c:pt>
                <c:pt idx="4844">
                  <c:v>39545</c:v>
                </c:pt>
                <c:pt idx="4845">
                  <c:v>39546</c:v>
                </c:pt>
                <c:pt idx="4846">
                  <c:v>39547</c:v>
                </c:pt>
                <c:pt idx="4847">
                  <c:v>39548</c:v>
                </c:pt>
                <c:pt idx="4848">
                  <c:v>39549</c:v>
                </c:pt>
                <c:pt idx="4849">
                  <c:v>39550</c:v>
                </c:pt>
                <c:pt idx="4850">
                  <c:v>39551</c:v>
                </c:pt>
                <c:pt idx="4851">
                  <c:v>39552</c:v>
                </c:pt>
                <c:pt idx="4852">
                  <c:v>39553</c:v>
                </c:pt>
                <c:pt idx="4853">
                  <c:v>39554</c:v>
                </c:pt>
                <c:pt idx="4854">
                  <c:v>39555</c:v>
                </c:pt>
                <c:pt idx="4855">
                  <c:v>39556</c:v>
                </c:pt>
                <c:pt idx="4856">
                  <c:v>39557</c:v>
                </c:pt>
                <c:pt idx="4857">
                  <c:v>39558</c:v>
                </c:pt>
                <c:pt idx="4858">
                  <c:v>39559</c:v>
                </c:pt>
                <c:pt idx="4859">
                  <c:v>39560</c:v>
                </c:pt>
                <c:pt idx="4860">
                  <c:v>39561</c:v>
                </c:pt>
                <c:pt idx="4861">
                  <c:v>39562</c:v>
                </c:pt>
                <c:pt idx="4862">
                  <c:v>39563</c:v>
                </c:pt>
                <c:pt idx="4863">
                  <c:v>39564</c:v>
                </c:pt>
                <c:pt idx="4864">
                  <c:v>39565</c:v>
                </c:pt>
                <c:pt idx="4865">
                  <c:v>39566</c:v>
                </c:pt>
                <c:pt idx="4866">
                  <c:v>39567</c:v>
                </c:pt>
                <c:pt idx="4867">
                  <c:v>39568</c:v>
                </c:pt>
                <c:pt idx="4868">
                  <c:v>39569</c:v>
                </c:pt>
                <c:pt idx="4869">
                  <c:v>39570</c:v>
                </c:pt>
                <c:pt idx="4870">
                  <c:v>39571</c:v>
                </c:pt>
                <c:pt idx="4871">
                  <c:v>39572</c:v>
                </c:pt>
                <c:pt idx="4872">
                  <c:v>39573</c:v>
                </c:pt>
                <c:pt idx="4873">
                  <c:v>39574</c:v>
                </c:pt>
                <c:pt idx="4874">
                  <c:v>39575</c:v>
                </c:pt>
                <c:pt idx="4875">
                  <c:v>39576</c:v>
                </c:pt>
                <c:pt idx="4876">
                  <c:v>39577</c:v>
                </c:pt>
                <c:pt idx="4877">
                  <c:v>39578</c:v>
                </c:pt>
                <c:pt idx="4878">
                  <c:v>39579</c:v>
                </c:pt>
                <c:pt idx="4879">
                  <c:v>39580</c:v>
                </c:pt>
                <c:pt idx="4880">
                  <c:v>39581</c:v>
                </c:pt>
                <c:pt idx="4881">
                  <c:v>39582</c:v>
                </c:pt>
                <c:pt idx="4882">
                  <c:v>39583</c:v>
                </c:pt>
                <c:pt idx="4883">
                  <c:v>39584</c:v>
                </c:pt>
                <c:pt idx="4884">
                  <c:v>39585</c:v>
                </c:pt>
                <c:pt idx="4885">
                  <c:v>39586</c:v>
                </c:pt>
                <c:pt idx="4886">
                  <c:v>39587</c:v>
                </c:pt>
                <c:pt idx="4887">
                  <c:v>39588</c:v>
                </c:pt>
                <c:pt idx="4888">
                  <c:v>39589</c:v>
                </c:pt>
                <c:pt idx="4889">
                  <c:v>39590</c:v>
                </c:pt>
                <c:pt idx="4890">
                  <c:v>39591</c:v>
                </c:pt>
                <c:pt idx="4891">
                  <c:v>39592</c:v>
                </c:pt>
                <c:pt idx="4892">
                  <c:v>39593</c:v>
                </c:pt>
                <c:pt idx="4893">
                  <c:v>39594</c:v>
                </c:pt>
                <c:pt idx="4894">
                  <c:v>39595</c:v>
                </c:pt>
                <c:pt idx="4895">
                  <c:v>39596</c:v>
                </c:pt>
                <c:pt idx="4896">
                  <c:v>39597</c:v>
                </c:pt>
                <c:pt idx="4897">
                  <c:v>39598</c:v>
                </c:pt>
                <c:pt idx="4898">
                  <c:v>39599</c:v>
                </c:pt>
                <c:pt idx="4899">
                  <c:v>39600</c:v>
                </c:pt>
                <c:pt idx="4900">
                  <c:v>39601</c:v>
                </c:pt>
                <c:pt idx="4901">
                  <c:v>39602</c:v>
                </c:pt>
                <c:pt idx="4902">
                  <c:v>39603</c:v>
                </c:pt>
                <c:pt idx="4903">
                  <c:v>39604</c:v>
                </c:pt>
                <c:pt idx="4904">
                  <c:v>39605</c:v>
                </c:pt>
                <c:pt idx="4905">
                  <c:v>39606</c:v>
                </c:pt>
                <c:pt idx="4906">
                  <c:v>39607</c:v>
                </c:pt>
                <c:pt idx="4907">
                  <c:v>39608</c:v>
                </c:pt>
                <c:pt idx="4908">
                  <c:v>39609</c:v>
                </c:pt>
                <c:pt idx="4909">
                  <c:v>39610</c:v>
                </c:pt>
                <c:pt idx="4910">
                  <c:v>39611</c:v>
                </c:pt>
                <c:pt idx="4911">
                  <c:v>39612</c:v>
                </c:pt>
                <c:pt idx="4912">
                  <c:v>39613</c:v>
                </c:pt>
                <c:pt idx="4913">
                  <c:v>39614</c:v>
                </c:pt>
                <c:pt idx="4914">
                  <c:v>39615</c:v>
                </c:pt>
                <c:pt idx="4915">
                  <c:v>39616</c:v>
                </c:pt>
                <c:pt idx="4916">
                  <c:v>39617</c:v>
                </c:pt>
                <c:pt idx="4917">
                  <c:v>39618</c:v>
                </c:pt>
                <c:pt idx="4918">
                  <c:v>39619</c:v>
                </c:pt>
                <c:pt idx="4919">
                  <c:v>39620</c:v>
                </c:pt>
                <c:pt idx="4920">
                  <c:v>39621</c:v>
                </c:pt>
                <c:pt idx="4921">
                  <c:v>39622</c:v>
                </c:pt>
                <c:pt idx="4922">
                  <c:v>39623</c:v>
                </c:pt>
                <c:pt idx="4923">
                  <c:v>39624</c:v>
                </c:pt>
                <c:pt idx="4924">
                  <c:v>39625</c:v>
                </c:pt>
                <c:pt idx="4925">
                  <c:v>39626</c:v>
                </c:pt>
                <c:pt idx="4926">
                  <c:v>39627</c:v>
                </c:pt>
                <c:pt idx="4927">
                  <c:v>39628</c:v>
                </c:pt>
                <c:pt idx="4928">
                  <c:v>39629</c:v>
                </c:pt>
                <c:pt idx="4929">
                  <c:v>39630</c:v>
                </c:pt>
                <c:pt idx="4930">
                  <c:v>39631</c:v>
                </c:pt>
                <c:pt idx="4931">
                  <c:v>39632</c:v>
                </c:pt>
                <c:pt idx="4932">
                  <c:v>39633</c:v>
                </c:pt>
                <c:pt idx="4933">
                  <c:v>39634</c:v>
                </c:pt>
                <c:pt idx="4934">
                  <c:v>39635</c:v>
                </c:pt>
                <c:pt idx="4935">
                  <c:v>39636</c:v>
                </c:pt>
                <c:pt idx="4936">
                  <c:v>39637</c:v>
                </c:pt>
                <c:pt idx="4937">
                  <c:v>39638</c:v>
                </c:pt>
                <c:pt idx="4938">
                  <c:v>39639</c:v>
                </c:pt>
                <c:pt idx="4939">
                  <c:v>39640</c:v>
                </c:pt>
                <c:pt idx="4940">
                  <c:v>39641</c:v>
                </c:pt>
                <c:pt idx="4941">
                  <c:v>39642</c:v>
                </c:pt>
                <c:pt idx="4942">
                  <c:v>39643</c:v>
                </c:pt>
                <c:pt idx="4943">
                  <c:v>39644</c:v>
                </c:pt>
                <c:pt idx="4944">
                  <c:v>39645</c:v>
                </c:pt>
                <c:pt idx="4945">
                  <c:v>39646</c:v>
                </c:pt>
                <c:pt idx="4946">
                  <c:v>39647</c:v>
                </c:pt>
                <c:pt idx="4947">
                  <c:v>39648</c:v>
                </c:pt>
                <c:pt idx="4948">
                  <c:v>39649</c:v>
                </c:pt>
                <c:pt idx="4949">
                  <c:v>39650</c:v>
                </c:pt>
                <c:pt idx="4950">
                  <c:v>39651</c:v>
                </c:pt>
                <c:pt idx="4951">
                  <c:v>39652</c:v>
                </c:pt>
                <c:pt idx="4952">
                  <c:v>39653</c:v>
                </c:pt>
                <c:pt idx="4953">
                  <c:v>39654</c:v>
                </c:pt>
                <c:pt idx="4954">
                  <c:v>39655</c:v>
                </c:pt>
                <c:pt idx="4955">
                  <c:v>39656</c:v>
                </c:pt>
                <c:pt idx="4956">
                  <c:v>39657</c:v>
                </c:pt>
                <c:pt idx="4957">
                  <c:v>39658</c:v>
                </c:pt>
                <c:pt idx="4958">
                  <c:v>39659</c:v>
                </c:pt>
                <c:pt idx="4959">
                  <c:v>39660</c:v>
                </c:pt>
                <c:pt idx="4960">
                  <c:v>39661</c:v>
                </c:pt>
                <c:pt idx="4961">
                  <c:v>39662</c:v>
                </c:pt>
                <c:pt idx="4962">
                  <c:v>39663</c:v>
                </c:pt>
                <c:pt idx="4963">
                  <c:v>39664</c:v>
                </c:pt>
                <c:pt idx="4964">
                  <c:v>39665</c:v>
                </c:pt>
                <c:pt idx="4965">
                  <c:v>39666</c:v>
                </c:pt>
                <c:pt idx="4966">
                  <c:v>39667</c:v>
                </c:pt>
                <c:pt idx="4967">
                  <c:v>39668</c:v>
                </c:pt>
                <c:pt idx="4968">
                  <c:v>39669</c:v>
                </c:pt>
                <c:pt idx="4969">
                  <c:v>39670</c:v>
                </c:pt>
                <c:pt idx="4970">
                  <c:v>39671</c:v>
                </c:pt>
                <c:pt idx="4971">
                  <c:v>39672</c:v>
                </c:pt>
                <c:pt idx="4972">
                  <c:v>39673</c:v>
                </c:pt>
                <c:pt idx="4973">
                  <c:v>39674</c:v>
                </c:pt>
                <c:pt idx="4974">
                  <c:v>39675</c:v>
                </c:pt>
                <c:pt idx="4975">
                  <c:v>39676</c:v>
                </c:pt>
                <c:pt idx="4976">
                  <c:v>39677</c:v>
                </c:pt>
                <c:pt idx="4977">
                  <c:v>39678</c:v>
                </c:pt>
                <c:pt idx="4978">
                  <c:v>39679</c:v>
                </c:pt>
                <c:pt idx="4979">
                  <c:v>39680</c:v>
                </c:pt>
                <c:pt idx="4980">
                  <c:v>39681</c:v>
                </c:pt>
                <c:pt idx="4981">
                  <c:v>39682</c:v>
                </c:pt>
                <c:pt idx="4982">
                  <c:v>39683</c:v>
                </c:pt>
                <c:pt idx="4983">
                  <c:v>39684</c:v>
                </c:pt>
                <c:pt idx="4984">
                  <c:v>39685</c:v>
                </c:pt>
                <c:pt idx="4985">
                  <c:v>39686</c:v>
                </c:pt>
                <c:pt idx="4986">
                  <c:v>39687</c:v>
                </c:pt>
                <c:pt idx="4987">
                  <c:v>39688</c:v>
                </c:pt>
                <c:pt idx="4988">
                  <c:v>39689</c:v>
                </c:pt>
                <c:pt idx="4989">
                  <c:v>39690</c:v>
                </c:pt>
                <c:pt idx="4990">
                  <c:v>39691</c:v>
                </c:pt>
                <c:pt idx="4991">
                  <c:v>39692</c:v>
                </c:pt>
                <c:pt idx="4992">
                  <c:v>39693</c:v>
                </c:pt>
                <c:pt idx="4993">
                  <c:v>39694</c:v>
                </c:pt>
                <c:pt idx="4994">
                  <c:v>39695</c:v>
                </c:pt>
                <c:pt idx="4995">
                  <c:v>39696</c:v>
                </c:pt>
                <c:pt idx="4996">
                  <c:v>39697</c:v>
                </c:pt>
                <c:pt idx="4997">
                  <c:v>39698</c:v>
                </c:pt>
                <c:pt idx="4998">
                  <c:v>39699</c:v>
                </c:pt>
                <c:pt idx="4999">
                  <c:v>39700</c:v>
                </c:pt>
                <c:pt idx="5000">
                  <c:v>39701</c:v>
                </c:pt>
                <c:pt idx="5001">
                  <c:v>39702</c:v>
                </c:pt>
                <c:pt idx="5002">
                  <c:v>39703</c:v>
                </c:pt>
                <c:pt idx="5003">
                  <c:v>39704</c:v>
                </c:pt>
                <c:pt idx="5004">
                  <c:v>39705</c:v>
                </c:pt>
                <c:pt idx="5005">
                  <c:v>39706</c:v>
                </c:pt>
                <c:pt idx="5006">
                  <c:v>39707</c:v>
                </c:pt>
                <c:pt idx="5007">
                  <c:v>39708</c:v>
                </c:pt>
                <c:pt idx="5008">
                  <c:v>39709</c:v>
                </c:pt>
                <c:pt idx="5009">
                  <c:v>39710</c:v>
                </c:pt>
                <c:pt idx="5010">
                  <c:v>39711</c:v>
                </c:pt>
                <c:pt idx="5011">
                  <c:v>39712</c:v>
                </c:pt>
                <c:pt idx="5012">
                  <c:v>39713</c:v>
                </c:pt>
                <c:pt idx="5013">
                  <c:v>39714</c:v>
                </c:pt>
                <c:pt idx="5014">
                  <c:v>39715</c:v>
                </c:pt>
                <c:pt idx="5015">
                  <c:v>39716</c:v>
                </c:pt>
                <c:pt idx="5016">
                  <c:v>39717</c:v>
                </c:pt>
                <c:pt idx="5017">
                  <c:v>39718</c:v>
                </c:pt>
                <c:pt idx="5018">
                  <c:v>39719</c:v>
                </c:pt>
                <c:pt idx="5019">
                  <c:v>39720</c:v>
                </c:pt>
                <c:pt idx="5020">
                  <c:v>39721</c:v>
                </c:pt>
                <c:pt idx="5021">
                  <c:v>39722</c:v>
                </c:pt>
                <c:pt idx="5022">
                  <c:v>39723</c:v>
                </c:pt>
                <c:pt idx="5023">
                  <c:v>39724</c:v>
                </c:pt>
                <c:pt idx="5024">
                  <c:v>39725</c:v>
                </c:pt>
                <c:pt idx="5025">
                  <c:v>39726</c:v>
                </c:pt>
                <c:pt idx="5026">
                  <c:v>39727</c:v>
                </c:pt>
                <c:pt idx="5027">
                  <c:v>39728</c:v>
                </c:pt>
                <c:pt idx="5028">
                  <c:v>39729</c:v>
                </c:pt>
                <c:pt idx="5029">
                  <c:v>39730</c:v>
                </c:pt>
                <c:pt idx="5030">
                  <c:v>39731</c:v>
                </c:pt>
                <c:pt idx="5031">
                  <c:v>39732</c:v>
                </c:pt>
                <c:pt idx="5032">
                  <c:v>39733</c:v>
                </c:pt>
                <c:pt idx="5033">
                  <c:v>39734</c:v>
                </c:pt>
                <c:pt idx="5034">
                  <c:v>39735</c:v>
                </c:pt>
                <c:pt idx="5035">
                  <c:v>39736</c:v>
                </c:pt>
                <c:pt idx="5036">
                  <c:v>39737</c:v>
                </c:pt>
                <c:pt idx="5037">
                  <c:v>39738</c:v>
                </c:pt>
                <c:pt idx="5038">
                  <c:v>39739</c:v>
                </c:pt>
                <c:pt idx="5039">
                  <c:v>39740</c:v>
                </c:pt>
                <c:pt idx="5040">
                  <c:v>39741</c:v>
                </c:pt>
                <c:pt idx="5041">
                  <c:v>39742</c:v>
                </c:pt>
                <c:pt idx="5042">
                  <c:v>39743</c:v>
                </c:pt>
                <c:pt idx="5043">
                  <c:v>39744</c:v>
                </c:pt>
                <c:pt idx="5044">
                  <c:v>39745</c:v>
                </c:pt>
                <c:pt idx="5045">
                  <c:v>39746</c:v>
                </c:pt>
                <c:pt idx="5046">
                  <c:v>39747</c:v>
                </c:pt>
                <c:pt idx="5047">
                  <c:v>39748</c:v>
                </c:pt>
                <c:pt idx="5048">
                  <c:v>39749</c:v>
                </c:pt>
                <c:pt idx="5049">
                  <c:v>39750</c:v>
                </c:pt>
                <c:pt idx="5050">
                  <c:v>39751</c:v>
                </c:pt>
                <c:pt idx="5051">
                  <c:v>39752</c:v>
                </c:pt>
                <c:pt idx="5052">
                  <c:v>39753</c:v>
                </c:pt>
                <c:pt idx="5053">
                  <c:v>39754</c:v>
                </c:pt>
                <c:pt idx="5054">
                  <c:v>39755</c:v>
                </c:pt>
                <c:pt idx="5055">
                  <c:v>39756</c:v>
                </c:pt>
                <c:pt idx="5056">
                  <c:v>39757</c:v>
                </c:pt>
                <c:pt idx="5057">
                  <c:v>39758</c:v>
                </c:pt>
                <c:pt idx="5058">
                  <c:v>39759</c:v>
                </c:pt>
                <c:pt idx="5059">
                  <c:v>39760</c:v>
                </c:pt>
                <c:pt idx="5060">
                  <c:v>39761</c:v>
                </c:pt>
                <c:pt idx="5061">
                  <c:v>39762</c:v>
                </c:pt>
                <c:pt idx="5062">
                  <c:v>39763</c:v>
                </c:pt>
                <c:pt idx="5063">
                  <c:v>39764</c:v>
                </c:pt>
                <c:pt idx="5064">
                  <c:v>39765</c:v>
                </c:pt>
                <c:pt idx="5065">
                  <c:v>39766</c:v>
                </c:pt>
                <c:pt idx="5066">
                  <c:v>39767</c:v>
                </c:pt>
                <c:pt idx="5067">
                  <c:v>39768</c:v>
                </c:pt>
                <c:pt idx="5068">
                  <c:v>39769</c:v>
                </c:pt>
                <c:pt idx="5069">
                  <c:v>39770</c:v>
                </c:pt>
                <c:pt idx="5070">
                  <c:v>39771</c:v>
                </c:pt>
                <c:pt idx="5071">
                  <c:v>39772</c:v>
                </c:pt>
                <c:pt idx="5072">
                  <c:v>39773</c:v>
                </c:pt>
                <c:pt idx="5073">
                  <c:v>39774</c:v>
                </c:pt>
                <c:pt idx="5074">
                  <c:v>39775</c:v>
                </c:pt>
                <c:pt idx="5075">
                  <c:v>39776</c:v>
                </c:pt>
                <c:pt idx="5076">
                  <c:v>39777</c:v>
                </c:pt>
                <c:pt idx="5077">
                  <c:v>39778</c:v>
                </c:pt>
                <c:pt idx="5078">
                  <c:v>39779</c:v>
                </c:pt>
                <c:pt idx="5079">
                  <c:v>39780</c:v>
                </c:pt>
                <c:pt idx="5080">
                  <c:v>39781</c:v>
                </c:pt>
                <c:pt idx="5081">
                  <c:v>39782</c:v>
                </c:pt>
                <c:pt idx="5082">
                  <c:v>39783</c:v>
                </c:pt>
                <c:pt idx="5083">
                  <c:v>39784</c:v>
                </c:pt>
                <c:pt idx="5084">
                  <c:v>39785</c:v>
                </c:pt>
                <c:pt idx="5085">
                  <c:v>39786</c:v>
                </c:pt>
                <c:pt idx="5086">
                  <c:v>39787</c:v>
                </c:pt>
                <c:pt idx="5087">
                  <c:v>39788</c:v>
                </c:pt>
                <c:pt idx="5088">
                  <c:v>39789</c:v>
                </c:pt>
                <c:pt idx="5089">
                  <c:v>39790</c:v>
                </c:pt>
                <c:pt idx="5090">
                  <c:v>39791</c:v>
                </c:pt>
                <c:pt idx="5091">
                  <c:v>39792</c:v>
                </c:pt>
                <c:pt idx="5092">
                  <c:v>39793</c:v>
                </c:pt>
                <c:pt idx="5093">
                  <c:v>39794</c:v>
                </c:pt>
                <c:pt idx="5094">
                  <c:v>39795</c:v>
                </c:pt>
                <c:pt idx="5095">
                  <c:v>39796</c:v>
                </c:pt>
                <c:pt idx="5096">
                  <c:v>39797</c:v>
                </c:pt>
                <c:pt idx="5097">
                  <c:v>39798</c:v>
                </c:pt>
                <c:pt idx="5098">
                  <c:v>39799</c:v>
                </c:pt>
                <c:pt idx="5099">
                  <c:v>39800</c:v>
                </c:pt>
                <c:pt idx="5100">
                  <c:v>39801</c:v>
                </c:pt>
                <c:pt idx="5101">
                  <c:v>39802</c:v>
                </c:pt>
                <c:pt idx="5102">
                  <c:v>39803</c:v>
                </c:pt>
                <c:pt idx="5103">
                  <c:v>39804</c:v>
                </c:pt>
                <c:pt idx="5104">
                  <c:v>39805</c:v>
                </c:pt>
                <c:pt idx="5105">
                  <c:v>39806</c:v>
                </c:pt>
                <c:pt idx="5106">
                  <c:v>39807</c:v>
                </c:pt>
                <c:pt idx="5107">
                  <c:v>39808</c:v>
                </c:pt>
                <c:pt idx="5108">
                  <c:v>39809</c:v>
                </c:pt>
                <c:pt idx="5109">
                  <c:v>39810</c:v>
                </c:pt>
                <c:pt idx="5110">
                  <c:v>39811</c:v>
                </c:pt>
                <c:pt idx="5111">
                  <c:v>39812</c:v>
                </c:pt>
                <c:pt idx="5112">
                  <c:v>39813</c:v>
                </c:pt>
                <c:pt idx="5113">
                  <c:v>39814</c:v>
                </c:pt>
                <c:pt idx="5114">
                  <c:v>39815</c:v>
                </c:pt>
                <c:pt idx="5115">
                  <c:v>39816</c:v>
                </c:pt>
                <c:pt idx="5116">
                  <c:v>39817</c:v>
                </c:pt>
                <c:pt idx="5117">
                  <c:v>39818</c:v>
                </c:pt>
                <c:pt idx="5118">
                  <c:v>39819</c:v>
                </c:pt>
                <c:pt idx="5119">
                  <c:v>39820</c:v>
                </c:pt>
                <c:pt idx="5120">
                  <c:v>39821</c:v>
                </c:pt>
                <c:pt idx="5121">
                  <c:v>39822</c:v>
                </c:pt>
                <c:pt idx="5122">
                  <c:v>39823</c:v>
                </c:pt>
                <c:pt idx="5123">
                  <c:v>39824</c:v>
                </c:pt>
                <c:pt idx="5124">
                  <c:v>39825</c:v>
                </c:pt>
                <c:pt idx="5125">
                  <c:v>39826</c:v>
                </c:pt>
                <c:pt idx="5126">
                  <c:v>39827</c:v>
                </c:pt>
                <c:pt idx="5127">
                  <c:v>39828</c:v>
                </c:pt>
                <c:pt idx="5128">
                  <c:v>39829</c:v>
                </c:pt>
                <c:pt idx="5129">
                  <c:v>39830</c:v>
                </c:pt>
                <c:pt idx="5130">
                  <c:v>39831</c:v>
                </c:pt>
                <c:pt idx="5131">
                  <c:v>39832</c:v>
                </c:pt>
                <c:pt idx="5132">
                  <c:v>39833</c:v>
                </c:pt>
                <c:pt idx="5133">
                  <c:v>39834</c:v>
                </c:pt>
                <c:pt idx="5134">
                  <c:v>39835</c:v>
                </c:pt>
                <c:pt idx="5135">
                  <c:v>39836</c:v>
                </c:pt>
                <c:pt idx="5136">
                  <c:v>39837</c:v>
                </c:pt>
                <c:pt idx="5137">
                  <c:v>39838</c:v>
                </c:pt>
                <c:pt idx="5138">
                  <c:v>39839</c:v>
                </c:pt>
                <c:pt idx="5139">
                  <c:v>39840</c:v>
                </c:pt>
                <c:pt idx="5140">
                  <c:v>39841</c:v>
                </c:pt>
                <c:pt idx="5141">
                  <c:v>39842</c:v>
                </c:pt>
                <c:pt idx="5142">
                  <c:v>39843</c:v>
                </c:pt>
                <c:pt idx="5143">
                  <c:v>39844</c:v>
                </c:pt>
                <c:pt idx="5144">
                  <c:v>39845</c:v>
                </c:pt>
                <c:pt idx="5145">
                  <c:v>39846</c:v>
                </c:pt>
                <c:pt idx="5146">
                  <c:v>39847</c:v>
                </c:pt>
                <c:pt idx="5147">
                  <c:v>39848</c:v>
                </c:pt>
                <c:pt idx="5148">
                  <c:v>39849</c:v>
                </c:pt>
                <c:pt idx="5149">
                  <c:v>39850</c:v>
                </c:pt>
                <c:pt idx="5150">
                  <c:v>39851</c:v>
                </c:pt>
                <c:pt idx="5151">
                  <c:v>39852</c:v>
                </c:pt>
                <c:pt idx="5152">
                  <c:v>39853</c:v>
                </c:pt>
                <c:pt idx="5153">
                  <c:v>39854</c:v>
                </c:pt>
                <c:pt idx="5154">
                  <c:v>39855</c:v>
                </c:pt>
                <c:pt idx="5155">
                  <c:v>39856</c:v>
                </c:pt>
                <c:pt idx="5156">
                  <c:v>39857</c:v>
                </c:pt>
                <c:pt idx="5157">
                  <c:v>39858</c:v>
                </c:pt>
                <c:pt idx="5158">
                  <c:v>39859</c:v>
                </c:pt>
                <c:pt idx="5159">
                  <c:v>39860</c:v>
                </c:pt>
                <c:pt idx="5160">
                  <c:v>39861</c:v>
                </c:pt>
                <c:pt idx="5161">
                  <c:v>39862</c:v>
                </c:pt>
                <c:pt idx="5162">
                  <c:v>39863</c:v>
                </c:pt>
                <c:pt idx="5163">
                  <c:v>39864</c:v>
                </c:pt>
                <c:pt idx="5164">
                  <c:v>39865</c:v>
                </c:pt>
                <c:pt idx="5165">
                  <c:v>39866</c:v>
                </c:pt>
                <c:pt idx="5166">
                  <c:v>39867</c:v>
                </c:pt>
                <c:pt idx="5167">
                  <c:v>39868</c:v>
                </c:pt>
                <c:pt idx="5168">
                  <c:v>39869</c:v>
                </c:pt>
                <c:pt idx="5169">
                  <c:v>39870</c:v>
                </c:pt>
                <c:pt idx="5170">
                  <c:v>39871</c:v>
                </c:pt>
                <c:pt idx="5171">
                  <c:v>39872</c:v>
                </c:pt>
                <c:pt idx="5172">
                  <c:v>39873</c:v>
                </c:pt>
                <c:pt idx="5173">
                  <c:v>39874</c:v>
                </c:pt>
                <c:pt idx="5174">
                  <c:v>39875</c:v>
                </c:pt>
                <c:pt idx="5175">
                  <c:v>39876</c:v>
                </c:pt>
                <c:pt idx="5176">
                  <c:v>39877</c:v>
                </c:pt>
                <c:pt idx="5177">
                  <c:v>39878</c:v>
                </c:pt>
                <c:pt idx="5178">
                  <c:v>39879</c:v>
                </c:pt>
                <c:pt idx="5179">
                  <c:v>39880</c:v>
                </c:pt>
                <c:pt idx="5180">
                  <c:v>39881</c:v>
                </c:pt>
                <c:pt idx="5181">
                  <c:v>39882</c:v>
                </c:pt>
                <c:pt idx="5182">
                  <c:v>39883</c:v>
                </c:pt>
                <c:pt idx="5183">
                  <c:v>39884</c:v>
                </c:pt>
                <c:pt idx="5184">
                  <c:v>39885</c:v>
                </c:pt>
                <c:pt idx="5185">
                  <c:v>39886</c:v>
                </c:pt>
                <c:pt idx="5186">
                  <c:v>39887</c:v>
                </c:pt>
                <c:pt idx="5187">
                  <c:v>39888</c:v>
                </c:pt>
                <c:pt idx="5188">
                  <c:v>39889</c:v>
                </c:pt>
                <c:pt idx="5189">
                  <c:v>39890</c:v>
                </c:pt>
                <c:pt idx="5190">
                  <c:v>39891</c:v>
                </c:pt>
                <c:pt idx="5191">
                  <c:v>39892</c:v>
                </c:pt>
                <c:pt idx="5192">
                  <c:v>39893</c:v>
                </c:pt>
                <c:pt idx="5193">
                  <c:v>39894</c:v>
                </c:pt>
                <c:pt idx="5194">
                  <c:v>39895</c:v>
                </c:pt>
                <c:pt idx="5195">
                  <c:v>39896</c:v>
                </c:pt>
                <c:pt idx="5196">
                  <c:v>39897</c:v>
                </c:pt>
                <c:pt idx="5197">
                  <c:v>39898</c:v>
                </c:pt>
                <c:pt idx="5198">
                  <c:v>39899</c:v>
                </c:pt>
                <c:pt idx="5199">
                  <c:v>39900</c:v>
                </c:pt>
                <c:pt idx="5200">
                  <c:v>39901</c:v>
                </c:pt>
                <c:pt idx="5201">
                  <c:v>39902</c:v>
                </c:pt>
                <c:pt idx="5202">
                  <c:v>39903</c:v>
                </c:pt>
                <c:pt idx="5203">
                  <c:v>39904</c:v>
                </c:pt>
                <c:pt idx="5204">
                  <c:v>39905</c:v>
                </c:pt>
                <c:pt idx="5205">
                  <c:v>39906</c:v>
                </c:pt>
                <c:pt idx="5206">
                  <c:v>39907</c:v>
                </c:pt>
                <c:pt idx="5207">
                  <c:v>39908</c:v>
                </c:pt>
                <c:pt idx="5208">
                  <c:v>39909</c:v>
                </c:pt>
                <c:pt idx="5209">
                  <c:v>39910</c:v>
                </c:pt>
                <c:pt idx="5210">
                  <c:v>39911</c:v>
                </c:pt>
                <c:pt idx="5211">
                  <c:v>39912</c:v>
                </c:pt>
                <c:pt idx="5212">
                  <c:v>39913</c:v>
                </c:pt>
                <c:pt idx="5213">
                  <c:v>39914</c:v>
                </c:pt>
                <c:pt idx="5214">
                  <c:v>39915</c:v>
                </c:pt>
                <c:pt idx="5215">
                  <c:v>39916</c:v>
                </c:pt>
                <c:pt idx="5216">
                  <c:v>39917</c:v>
                </c:pt>
                <c:pt idx="5217">
                  <c:v>39918</c:v>
                </c:pt>
                <c:pt idx="5218">
                  <c:v>39919</c:v>
                </c:pt>
                <c:pt idx="5219">
                  <c:v>39920</c:v>
                </c:pt>
                <c:pt idx="5220">
                  <c:v>39921</c:v>
                </c:pt>
                <c:pt idx="5221">
                  <c:v>39922</c:v>
                </c:pt>
                <c:pt idx="5222">
                  <c:v>39923</c:v>
                </c:pt>
                <c:pt idx="5223">
                  <c:v>39924</c:v>
                </c:pt>
                <c:pt idx="5224">
                  <c:v>39925</c:v>
                </c:pt>
                <c:pt idx="5225">
                  <c:v>39926</c:v>
                </c:pt>
                <c:pt idx="5226">
                  <c:v>39927</c:v>
                </c:pt>
                <c:pt idx="5227">
                  <c:v>39928</c:v>
                </c:pt>
                <c:pt idx="5228">
                  <c:v>39929</c:v>
                </c:pt>
                <c:pt idx="5229">
                  <c:v>39930</c:v>
                </c:pt>
                <c:pt idx="5230">
                  <c:v>39931</c:v>
                </c:pt>
                <c:pt idx="5231">
                  <c:v>39932</c:v>
                </c:pt>
                <c:pt idx="5232">
                  <c:v>39933</c:v>
                </c:pt>
                <c:pt idx="5233">
                  <c:v>39934</c:v>
                </c:pt>
                <c:pt idx="5234">
                  <c:v>39935</c:v>
                </c:pt>
                <c:pt idx="5235">
                  <c:v>39936</c:v>
                </c:pt>
                <c:pt idx="5236">
                  <c:v>39937</c:v>
                </c:pt>
                <c:pt idx="5237">
                  <c:v>39938</c:v>
                </c:pt>
                <c:pt idx="5238">
                  <c:v>39939</c:v>
                </c:pt>
                <c:pt idx="5239">
                  <c:v>39940</c:v>
                </c:pt>
                <c:pt idx="5240">
                  <c:v>39941</c:v>
                </c:pt>
                <c:pt idx="5241">
                  <c:v>39942</c:v>
                </c:pt>
                <c:pt idx="5242">
                  <c:v>39943</c:v>
                </c:pt>
                <c:pt idx="5243">
                  <c:v>39944</c:v>
                </c:pt>
                <c:pt idx="5244">
                  <c:v>39945</c:v>
                </c:pt>
                <c:pt idx="5245">
                  <c:v>39946</c:v>
                </c:pt>
                <c:pt idx="5246">
                  <c:v>39947</c:v>
                </c:pt>
                <c:pt idx="5247">
                  <c:v>39948</c:v>
                </c:pt>
                <c:pt idx="5248">
                  <c:v>39949</c:v>
                </c:pt>
                <c:pt idx="5249">
                  <c:v>39950</c:v>
                </c:pt>
                <c:pt idx="5250">
                  <c:v>39951</c:v>
                </c:pt>
                <c:pt idx="5251">
                  <c:v>39952</c:v>
                </c:pt>
                <c:pt idx="5252">
                  <c:v>39953</c:v>
                </c:pt>
                <c:pt idx="5253">
                  <c:v>39954</c:v>
                </c:pt>
                <c:pt idx="5254">
                  <c:v>39955</c:v>
                </c:pt>
                <c:pt idx="5255">
                  <c:v>39956</c:v>
                </c:pt>
                <c:pt idx="5256">
                  <c:v>39957</c:v>
                </c:pt>
                <c:pt idx="5257">
                  <c:v>39958</c:v>
                </c:pt>
                <c:pt idx="5258">
                  <c:v>39959</c:v>
                </c:pt>
                <c:pt idx="5259">
                  <c:v>39960</c:v>
                </c:pt>
                <c:pt idx="5260">
                  <c:v>39961</c:v>
                </c:pt>
                <c:pt idx="5261">
                  <c:v>39962</c:v>
                </c:pt>
                <c:pt idx="5262">
                  <c:v>39963</c:v>
                </c:pt>
                <c:pt idx="5263">
                  <c:v>39964</c:v>
                </c:pt>
                <c:pt idx="5264">
                  <c:v>39965</c:v>
                </c:pt>
                <c:pt idx="5265">
                  <c:v>39966</c:v>
                </c:pt>
                <c:pt idx="5266">
                  <c:v>39967</c:v>
                </c:pt>
                <c:pt idx="5267">
                  <c:v>39968</c:v>
                </c:pt>
                <c:pt idx="5268">
                  <c:v>39969</c:v>
                </c:pt>
                <c:pt idx="5269">
                  <c:v>39970</c:v>
                </c:pt>
                <c:pt idx="5270">
                  <c:v>39971</c:v>
                </c:pt>
                <c:pt idx="5271">
                  <c:v>39972</c:v>
                </c:pt>
                <c:pt idx="5272">
                  <c:v>39973</c:v>
                </c:pt>
                <c:pt idx="5273">
                  <c:v>39974</c:v>
                </c:pt>
                <c:pt idx="5274">
                  <c:v>39975</c:v>
                </c:pt>
                <c:pt idx="5275">
                  <c:v>39976</c:v>
                </c:pt>
                <c:pt idx="5276">
                  <c:v>39977</c:v>
                </c:pt>
                <c:pt idx="5277">
                  <c:v>39978</c:v>
                </c:pt>
                <c:pt idx="5278">
                  <c:v>39979</c:v>
                </c:pt>
                <c:pt idx="5279">
                  <c:v>39980</c:v>
                </c:pt>
                <c:pt idx="5280">
                  <c:v>39981</c:v>
                </c:pt>
                <c:pt idx="5281">
                  <c:v>39982</c:v>
                </c:pt>
                <c:pt idx="5282">
                  <c:v>39983</c:v>
                </c:pt>
                <c:pt idx="5283">
                  <c:v>39984</c:v>
                </c:pt>
                <c:pt idx="5284">
                  <c:v>39985</c:v>
                </c:pt>
                <c:pt idx="5285">
                  <c:v>39986</c:v>
                </c:pt>
                <c:pt idx="5286">
                  <c:v>39987</c:v>
                </c:pt>
                <c:pt idx="5287">
                  <c:v>39988</c:v>
                </c:pt>
                <c:pt idx="5288">
                  <c:v>39989</c:v>
                </c:pt>
                <c:pt idx="5289">
                  <c:v>39990</c:v>
                </c:pt>
                <c:pt idx="5290">
                  <c:v>39991</c:v>
                </c:pt>
                <c:pt idx="5291">
                  <c:v>39992</c:v>
                </c:pt>
                <c:pt idx="5292">
                  <c:v>39993</c:v>
                </c:pt>
                <c:pt idx="5293">
                  <c:v>39994</c:v>
                </c:pt>
                <c:pt idx="5294">
                  <c:v>39995</c:v>
                </c:pt>
                <c:pt idx="5295">
                  <c:v>39996</c:v>
                </c:pt>
                <c:pt idx="5296">
                  <c:v>39997</c:v>
                </c:pt>
                <c:pt idx="5297">
                  <c:v>39998</c:v>
                </c:pt>
                <c:pt idx="5298">
                  <c:v>39999</c:v>
                </c:pt>
                <c:pt idx="5299">
                  <c:v>40000</c:v>
                </c:pt>
                <c:pt idx="5300">
                  <c:v>40001</c:v>
                </c:pt>
                <c:pt idx="5301">
                  <c:v>40002</c:v>
                </c:pt>
                <c:pt idx="5302">
                  <c:v>40003</c:v>
                </c:pt>
                <c:pt idx="5303">
                  <c:v>40004</c:v>
                </c:pt>
                <c:pt idx="5304">
                  <c:v>40005</c:v>
                </c:pt>
                <c:pt idx="5305">
                  <c:v>40006</c:v>
                </c:pt>
                <c:pt idx="5306">
                  <c:v>40007</c:v>
                </c:pt>
                <c:pt idx="5307">
                  <c:v>40008</c:v>
                </c:pt>
                <c:pt idx="5308">
                  <c:v>40009</c:v>
                </c:pt>
                <c:pt idx="5309">
                  <c:v>40010</c:v>
                </c:pt>
                <c:pt idx="5310">
                  <c:v>40011</c:v>
                </c:pt>
                <c:pt idx="5311">
                  <c:v>40012</c:v>
                </c:pt>
                <c:pt idx="5312">
                  <c:v>40013</c:v>
                </c:pt>
                <c:pt idx="5313">
                  <c:v>40014</c:v>
                </c:pt>
                <c:pt idx="5314">
                  <c:v>40015</c:v>
                </c:pt>
                <c:pt idx="5315">
                  <c:v>40016</c:v>
                </c:pt>
                <c:pt idx="5316">
                  <c:v>40017</c:v>
                </c:pt>
                <c:pt idx="5317">
                  <c:v>40018</c:v>
                </c:pt>
                <c:pt idx="5318">
                  <c:v>40019</c:v>
                </c:pt>
                <c:pt idx="5319">
                  <c:v>40020</c:v>
                </c:pt>
                <c:pt idx="5320">
                  <c:v>40021</c:v>
                </c:pt>
                <c:pt idx="5321">
                  <c:v>40022</c:v>
                </c:pt>
                <c:pt idx="5322">
                  <c:v>40023</c:v>
                </c:pt>
                <c:pt idx="5323">
                  <c:v>40024</c:v>
                </c:pt>
                <c:pt idx="5324">
                  <c:v>40025</c:v>
                </c:pt>
                <c:pt idx="5325">
                  <c:v>40026</c:v>
                </c:pt>
                <c:pt idx="5326">
                  <c:v>40027</c:v>
                </c:pt>
                <c:pt idx="5327">
                  <c:v>40028</c:v>
                </c:pt>
                <c:pt idx="5328">
                  <c:v>40029</c:v>
                </c:pt>
                <c:pt idx="5329">
                  <c:v>40030</c:v>
                </c:pt>
                <c:pt idx="5330">
                  <c:v>40031</c:v>
                </c:pt>
                <c:pt idx="5331">
                  <c:v>40032</c:v>
                </c:pt>
                <c:pt idx="5332">
                  <c:v>40033</c:v>
                </c:pt>
                <c:pt idx="5333">
                  <c:v>40034</c:v>
                </c:pt>
                <c:pt idx="5334">
                  <c:v>40035</c:v>
                </c:pt>
                <c:pt idx="5335">
                  <c:v>40036</c:v>
                </c:pt>
                <c:pt idx="5336">
                  <c:v>40037</c:v>
                </c:pt>
                <c:pt idx="5337">
                  <c:v>40038</c:v>
                </c:pt>
                <c:pt idx="5338">
                  <c:v>40039</c:v>
                </c:pt>
                <c:pt idx="5339">
                  <c:v>40040</c:v>
                </c:pt>
                <c:pt idx="5340">
                  <c:v>40041</c:v>
                </c:pt>
                <c:pt idx="5341">
                  <c:v>40042</c:v>
                </c:pt>
                <c:pt idx="5342">
                  <c:v>40043</c:v>
                </c:pt>
                <c:pt idx="5343">
                  <c:v>40044</c:v>
                </c:pt>
                <c:pt idx="5344">
                  <c:v>40045</c:v>
                </c:pt>
                <c:pt idx="5345">
                  <c:v>40046</c:v>
                </c:pt>
                <c:pt idx="5346">
                  <c:v>40047</c:v>
                </c:pt>
                <c:pt idx="5347">
                  <c:v>40048</c:v>
                </c:pt>
                <c:pt idx="5348">
                  <c:v>40049</c:v>
                </c:pt>
                <c:pt idx="5349">
                  <c:v>40050</c:v>
                </c:pt>
                <c:pt idx="5350">
                  <c:v>40051</c:v>
                </c:pt>
                <c:pt idx="5351">
                  <c:v>40052</c:v>
                </c:pt>
                <c:pt idx="5352">
                  <c:v>40053</c:v>
                </c:pt>
                <c:pt idx="5353">
                  <c:v>40054</c:v>
                </c:pt>
                <c:pt idx="5354">
                  <c:v>40055</c:v>
                </c:pt>
                <c:pt idx="5355">
                  <c:v>40056</c:v>
                </c:pt>
                <c:pt idx="5356">
                  <c:v>40057</c:v>
                </c:pt>
                <c:pt idx="5357">
                  <c:v>40058</c:v>
                </c:pt>
                <c:pt idx="5358">
                  <c:v>40059</c:v>
                </c:pt>
                <c:pt idx="5359">
                  <c:v>40060</c:v>
                </c:pt>
                <c:pt idx="5360">
                  <c:v>40061</c:v>
                </c:pt>
                <c:pt idx="5361">
                  <c:v>40062</c:v>
                </c:pt>
                <c:pt idx="5362">
                  <c:v>40063</c:v>
                </c:pt>
                <c:pt idx="5363">
                  <c:v>40064</c:v>
                </c:pt>
                <c:pt idx="5364">
                  <c:v>40065</c:v>
                </c:pt>
                <c:pt idx="5365">
                  <c:v>40066</c:v>
                </c:pt>
                <c:pt idx="5366">
                  <c:v>40067</c:v>
                </c:pt>
                <c:pt idx="5367">
                  <c:v>40068</c:v>
                </c:pt>
                <c:pt idx="5368">
                  <c:v>40069</c:v>
                </c:pt>
                <c:pt idx="5369">
                  <c:v>40070</c:v>
                </c:pt>
                <c:pt idx="5370">
                  <c:v>40071</c:v>
                </c:pt>
                <c:pt idx="5371">
                  <c:v>40072</c:v>
                </c:pt>
                <c:pt idx="5372">
                  <c:v>40073</c:v>
                </c:pt>
                <c:pt idx="5373">
                  <c:v>40074</c:v>
                </c:pt>
                <c:pt idx="5374">
                  <c:v>40075</c:v>
                </c:pt>
                <c:pt idx="5375">
                  <c:v>40076</c:v>
                </c:pt>
                <c:pt idx="5376">
                  <c:v>40077</c:v>
                </c:pt>
                <c:pt idx="5377">
                  <c:v>40078</c:v>
                </c:pt>
                <c:pt idx="5378">
                  <c:v>40079</c:v>
                </c:pt>
                <c:pt idx="5379">
                  <c:v>40080</c:v>
                </c:pt>
                <c:pt idx="5380">
                  <c:v>40081</c:v>
                </c:pt>
                <c:pt idx="5381">
                  <c:v>40082</c:v>
                </c:pt>
                <c:pt idx="5382">
                  <c:v>40083</c:v>
                </c:pt>
                <c:pt idx="5383">
                  <c:v>40084</c:v>
                </c:pt>
                <c:pt idx="5384">
                  <c:v>40085</c:v>
                </c:pt>
                <c:pt idx="5385">
                  <c:v>40086</c:v>
                </c:pt>
                <c:pt idx="5386">
                  <c:v>40087</c:v>
                </c:pt>
                <c:pt idx="5387">
                  <c:v>40088</c:v>
                </c:pt>
                <c:pt idx="5388">
                  <c:v>40089</c:v>
                </c:pt>
                <c:pt idx="5389">
                  <c:v>40090</c:v>
                </c:pt>
                <c:pt idx="5390">
                  <c:v>40091</c:v>
                </c:pt>
                <c:pt idx="5391">
                  <c:v>40092</c:v>
                </c:pt>
                <c:pt idx="5392">
                  <c:v>40093</c:v>
                </c:pt>
                <c:pt idx="5393">
                  <c:v>40094</c:v>
                </c:pt>
                <c:pt idx="5394">
                  <c:v>40095</c:v>
                </c:pt>
                <c:pt idx="5395">
                  <c:v>40096</c:v>
                </c:pt>
                <c:pt idx="5396">
                  <c:v>40097</c:v>
                </c:pt>
                <c:pt idx="5397">
                  <c:v>40098</c:v>
                </c:pt>
                <c:pt idx="5398">
                  <c:v>40099</c:v>
                </c:pt>
                <c:pt idx="5399">
                  <c:v>40100</c:v>
                </c:pt>
                <c:pt idx="5400">
                  <c:v>40101</c:v>
                </c:pt>
                <c:pt idx="5401">
                  <c:v>40102</c:v>
                </c:pt>
                <c:pt idx="5402">
                  <c:v>40103</c:v>
                </c:pt>
                <c:pt idx="5403">
                  <c:v>40104</c:v>
                </c:pt>
                <c:pt idx="5404">
                  <c:v>40105</c:v>
                </c:pt>
                <c:pt idx="5405">
                  <c:v>40106</c:v>
                </c:pt>
                <c:pt idx="5406">
                  <c:v>40107</c:v>
                </c:pt>
                <c:pt idx="5407">
                  <c:v>40108</c:v>
                </c:pt>
                <c:pt idx="5408">
                  <c:v>40109</c:v>
                </c:pt>
                <c:pt idx="5409">
                  <c:v>40110</c:v>
                </c:pt>
                <c:pt idx="5410">
                  <c:v>40111</c:v>
                </c:pt>
                <c:pt idx="5411">
                  <c:v>40112</c:v>
                </c:pt>
                <c:pt idx="5412">
                  <c:v>40113</c:v>
                </c:pt>
                <c:pt idx="5413">
                  <c:v>40114</c:v>
                </c:pt>
                <c:pt idx="5414">
                  <c:v>40115</c:v>
                </c:pt>
                <c:pt idx="5415">
                  <c:v>40116</c:v>
                </c:pt>
                <c:pt idx="5416">
                  <c:v>40117</c:v>
                </c:pt>
                <c:pt idx="5417">
                  <c:v>40118</c:v>
                </c:pt>
                <c:pt idx="5418">
                  <c:v>40119</c:v>
                </c:pt>
                <c:pt idx="5419">
                  <c:v>40120</c:v>
                </c:pt>
                <c:pt idx="5420">
                  <c:v>40121</c:v>
                </c:pt>
                <c:pt idx="5421">
                  <c:v>40122</c:v>
                </c:pt>
                <c:pt idx="5422">
                  <c:v>40123</c:v>
                </c:pt>
                <c:pt idx="5423">
                  <c:v>40124</c:v>
                </c:pt>
                <c:pt idx="5424">
                  <c:v>40125</c:v>
                </c:pt>
                <c:pt idx="5425">
                  <c:v>40126</c:v>
                </c:pt>
                <c:pt idx="5426">
                  <c:v>40127</c:v>
                </c:pt>
                <c:pt idx="5427">
                  <c:v>40128</c:v>
                </c:pt>
                <c:pt idx="5428">
                  <c:v>40129</c:v>
                </c:pt>
                <c:pt idx="5429">
                  <c:v>40130</c:v>
                </c:pt>
                <c:pt idx="5430">
                  <c:v>40131</c:v>
                </c:pt>
                <c:pt idx="5431">
                  <c:v>40132</c:v>
                </c:pt>
                <c:pt idx="5432">
                  <c:v>40133</c:v>
                </c:pt>
                <c:pt idx="5433">
                  <c:v>40134</c:v>
                </c:pt>
                <c:pt idx="5434">
                  <c:v>40135</c:v>
                </c:pt>
                <c:pt idx="5435">
                  <c:v>40136</c:v>
                </c:pt>
                <c:pt idx="5436">
                  <c:v>40137</c:v>
                </c:pt>
                <c:pt idx="5437">
                  <c:v>40138</c:v>
                </c:pt>
                <c:pt idx="5438">
                  <c:v>40139</c:v>
                </c:pt>
                <c:pt idx="5439">
                  <c:v>40140</c:v>
                </c:pt>
                <c:pt idx="5440">
                  <c:v>40141</c:v>
                </c:pt>
                <c:pt idx="5441">
                  <c:v>40142</c:v>
                </c:pt>
                <c:pt idx="5442">
                  <c:v>40143</c:v>
                </c:pt>
                <c:pt idx="5443">
                  <c:v>40144</c:v>
                </c:pt>
                <c:pt idx="5444">
                  <c:v>40145</c:v>
                </c:pt>
                <c:pt idx="5445">
                  <c:v>40146</c:v>
                </c:pt>
                <c:pt idx="5446">
                  <c:v>40147</c:v>
                </c:pt>
                <c:pt idx="5447">
                  <c:v>40148</c:v>
                </c:pt>
                <c:pt idx="5448">
                  <c:v>40149</c:v>
                </c:pt>
                <c:pt idx="5449">
                  <c:v>40150</c:v>
                </c:pt>
                <c:pt idx="5450">
                  <c:v>40151</c:v>
                </c:pt>
                <c:pt idx="5451">
                  <c:v>40152</c:v>
                </c:pt>
                <c:pt idx="5452">
                  <c:v>40153</c:v>
                </c:pt>
                <c:pt idx="5453">
                  <c:v>40154</c:v>
                </c:pt>
                <c:pt idx="5454">
                  <c:v>40155</c:v>
                </c:pt>
                <c:pt idx="5455">
                  <c:v>40156</c:v>
                </c:pt>
                <c:pt idx="5456">
                  <c:v>40157</c:v>
                </c:pt>
                <c:pt idx="5457">
                  <c:v>40158</c:v>
                </c:pt>
                <c:pt idx="5458">
                  <c:v>40159</c:v>
                </c:pt>
                <c:pt idx="5459">
                  <c:v>40160</c:v>
                </c:pt>
                <c:pt idx="5460">
                  <c:v>40161</c:v>
                </c:pt>
                <c:pt idx="5461">
                  <c:v>40162</c:v>
                </c:pt>
                <c:pt idx="5462">
                  <c:v>40163</c:v>
                </c:pt>
                <c:pt idx="5463">
                  <c:v>40164</c:v>
                </c:pt>
                <c:pt idx="5464">
                  <c:v>40165</c:v>
                </c:pt>
                <c:pt idx="5465">
                  <c:v>40166</c:v>
                </c:pt>
                <c:pt idx="5466">
                  <c:v>40167</c:v>
                </c:pt>
                <c:pt idx="5467">
                  <c:v>40168</c:v>
                </c:pt>
                <c:pt idx="5468">
                  <c:v>40169</c:v>
                </c:pt>
                <c:pt idx="5469">
                  <c:v>40170</c:v>
                </c:pt>
                <c:pt idx="5470">
                  <c:v>40171</c:v>
                </c:pt>
                <c:pt idx="5471">
                  <c:v>40172</c:v>
                </c:pt>
                <c:pt idx="5472">
                  <c:v>40173</c:v>
                </c:pt>
                <c:pt idx="5473">
                  <c:v>40174</c:v>
                </c:pt>
                <c:pt idx="5474">
                  <c:v>40175</c:v>
                </c:pt>
                <c:pt idx="5475">
                  <c:v>40176</c:v>
                </c:pt>
                <c:pt idx="5476">
                  <c:v>40177</c:v>
                </c:pt>
                <c:pt idx="5477">
                  <c:v>40178</c:v>
                </c:pt>
                <c:pt idx="5478">
                  <c:v>40179</c:v>
                </c:pt>
                <c:pt idx="5479">
                  <c:v>40180</c:v>
                </c:pt>
                <c:pt idx="5480">
                  <c:v>40181</c:v>
                </c:pt>
                <c:pt idx="5481">
                  <c:v>40182</c:v>
                </c:pt>
                <c:pt idx="5482">
                  <c:v>40183</c:v>
                </c:pt>
                <c:pt idx="5483">
                  <c:v>40184</c:v>
                </c:pt>
                <c:pt idx="5484">
                  <c:v>40185</c:v>
                </c:pt>
                <c:pt idx="5485">
                  <c:v>40186</c:v>
                </c:pt>
                <c:pt idx="5486">
                  <c:v>40187</c:v>
                </c:pt>
                <c:pt idx="5487">
                  <c:v>40188</c:v>
                </c:pt>
                <c:pt idx="5488">
                  <c:v>40189</c:v>
                </c:pt>
                <c:pt idx="5489">
                  <c:v>40190</c:v>
                </c:pt>
                <c:pt idx="5490">
                  <c:v>40191</c:v>
                </c:pt>
                <c:pt idx="5491">
                  <c:v>40192</c:v>
                </c:pt>
                <c:pt idx="5492">
                  <c:v>40193</c:v>
                </c:pt>
                <c:pt idx="5493">
                  <c:v>40194</c:v>
                </c:pt>
                <c:pt idx="5494">
                  <c:v>40195</c:v>
                </c:pt>
                <c:pt idx="5495">
                  <c:v>40196</c:v>
                </c:pt>
                <c:pt idx="5496">
                  <c:v>40197</c:v>
                </c:pt>
                <c:pt idx="5497">
                  <c:v>40198</c:v>
                </c:pt>
                <c:pt idx="5498">
                  <c:v>40199</c:v>
                </c:pt>
                <c:pt idx="5499">
                  <c:v>40200</c:v>
                </c:pt>
                <c:pt idx="5500">
                  <c:v>40201</c:v>
                </c:pt>
                <c:pt idx="5501">
                  <c:v>40202</c:v>
                </c:pt>
                <c:pt idx="5502">
                  <c:v>40203</c:v>
                </c:pt>
                <c:pt idx="5503">
                  <c:v>40204</c:v>
                </c:pt>
                <c:pt idx="5504">
                  <c:v>40205</c:v>
                </c:pt>
                <c:pt idx="5505">
                  <c:v>40206</c:v>
                </c:pt>
                <c:pt idx="5506">
                  <c:v>40207</c:v>
                </c:pt>
                <c:pt idx="5507">
                  <c:v>40208</c:v>
                </c:pt>
                <c:pt idx="5508">
                  <c:v>40209</c:v>
                </c:pt>
                <c:pt idx="5509">
                  <c:v>40210</c:v>
                </c:pt>
                <c:pt idx="5510">
                  <c:v>40211</c:v>
                </c:pt>
                <c:pt idx="5511">
                  <c:v>40212</c:v>
                </c:pt>
                <c:pt idx="5512">
                  <c:v>40213</c:v>
                </c:pt>
                <c:pt idx="5513">
                  <c:v>40214</c:v>
                </c:pt>
                <c:pt idx="5514">
                  <c:v>40215</c:v>
                </c:pt>
                <c:pt idx="5515">
                  <c:v>40216</c:v>
                </c:pt>
                <c:pt idx="5516">
                  <c:v>40217</c:v>
                </c:pt>
                <c:pt idx="5517">
                  <c:v>40218</c:v>
                </c:pt>
                <c:pt idx="5518">
                  <c:v>40219</c:v>
                </c:pt>
                <c:pt idx="5519">
                  <c:v>40220</c:v>
                </c:pt>
                <c:pt idx="5520">
                  <c:v>40221</c:v>
                </c:pt>
                <c:pt idx="5521">
                  <c:v>40222</c:v>
                </c:pt>
                <c:pt idx="5522">
                  <c:v>40223</c:v>
                </c:pt>
                <c:pt idx="5523">
                  <c:v>40224</c:v>
                </c:pt>
                <c:pt idx="5524">
                  <c:v>40225</c:v>
                </c:pt>
                <c:pt idx="5525">
                  <c:v>40226</c:v>
                </c:pt>
                <c:pt idx="5526">
                  <c:v>40227</c:v>
                </c:pt>
                <c:pt idx="5527">
                  <c:v>40228</c:v>
                </c:pt>
                <c:pt idx="5528">
                  <c:v>40229</c:v>
                </c:pt>
                <c:pt idx="5529">
                  <c:v>40230</c:v>
                </c:pt>
                <c:pt idx="5530">
                  <c:v>40231</c:v>
                </c:pt>
                <c:pt idx="5531">
                  <c:v>40232</c:v>
                </c:pt>
                <c:pt idx="5532">
                  <c:v>40233</c:v>
                </c:pt>
                <c:pt idx="5533">
                  <c:v>40234</c:v>
                </c:pt>
                <c:pt idx="5534">
                  <c:v>40235</c:v>
                </c:pt>
                <c:pt idx="5535">
                  <c:v>40236</c:v>
                </c:pt>
                <c:pt idx="5536">
                  <c:v>40237</c:v>
                </c:pt>
                <c:pt idx="5537">
                  <c:v>40238</c:v>
                </c:pt>
                <c:pt idx="5538">
                  <c:v>40239</c:v>
                </c:pt>
                <c:pt idx="5539">
                  <c:v>40240</c:v>
                </c:pt>
                <c:pt idx="5540">
                  <c:v>40241</c:v>
                </c:pt>
                <c:pt idx="5541">
                  <c:v>40242</c:v>
                </c:pt>
                <c:pt idx="5542">
                  <c:v>40243</c:v>
                </c:pt>
                <c:pt idx="5543">
                  <c:v>40244</c:v>
                </c:pt>
                <c:pt idx="5544">
                  <c:v>40245</c:v>
                </c:pt>
                <c:pt idx="5545">
                  <c:v>40246</c:v>
                </c:pt>
                <c:pt idx="5546">
                  <c:v>40247</c:v>
                </c:pt>
                <c:pt idx="5547">
                  <c:v>40248</c:v>
                </c:pt>
                <c:pt idx="5548">
                  <c:v>40249</c:v>
                </c:pt>
                <c:pt idx="5549">
                  <c:v>40250</c:v>
                </c:pt>
                <c:pt idx="5550">
                  <c:v>40251</c:v>
                </c:pt>
                <c:pt idx="5551">
                  <c:v>40252</c:v>
                </c:pt>
                <c:pt idx="5552">
                  <c:v>40253</c:v>
                </c:pt>
                <c:pt idx="5553">
                  <c:v>40254</c:v>
                </c:pt>
                <c:pt idx="5554">
                  <c:v>40255</c:v>
                </c:pt>
                <c:pt idx="5555">
                  <c:v>40256</c:v>
                </c:pt>
                <c:pt idx="5556">
                  <c:v>40257</c:v>
                </c:pt>
                <c:pt idx="5557">
                  <c:v>40258</c:v>
                </c:pt>
                <c:pt idx="5558">
                  <c:v>40259</c:v>
                </c:pt>
                <c:pt idx="5559">
                  <c:v>40260</c:v>
                </c:pt>
                <c:pt idx="5560">
                  <c:v>40261</c:v>
                </c:pt>
                <c:pt idx="5561">
                  <c:v>40262</c:v>
                </c:pt>
                <c:pt idx="5562">
                  <c:v>40263</c:v>
                </c:pt>
                <c:pt idx="5563">
                  <c:v>40264</c:v>
                </c:pt>
                <c:pt idx="5564">
                  <c:v>40265</c:v>
                </c:pt>
                <c:pt idx="5565">
                  <c:v>40266</c:v>
                </c:pt>
                <c:pt idx="5566">
                  <c:v>40267</c:v>
                </c:pt>
                <c:pt idx="5567">
                  <c:v>40268</c:v>
                </c:pt>
                <c:pt idx="5568">
                  <c:v>40269</c:v>
                </c:pt>
                <c:pt idx="5569">
                  <c:v>40270</c:v>
                </c:pt>
                <c:pt idx="5570">
                  <c:v>40271</c:v>
                </c:pt>
                <c:pt idx="5571">
                  <c:v>40272</c:v>
                </c:pt>
                <c:pt idx="5572">
                  <c:v>40273</c:v>
                </c:pt>
                <c:pt idx="5573">
                  <c:v>40274</c:v>
                </c:pt>
                <c:pt idx="5574">
                  <c:v>40275</c:v>
                </c:pt>
                <c:pt idx="5575">
                  <c:v>40276</c:v>
                </c:pt>
                <c:pt idx="5576">
                  <c:v>40277</c:v>
                </c:pt>
                <c:pt idx="5577">
                  <c:v>40278</c:v>
                </c:pt>
                <c:pt idx="5578">
                  <c:v>40279</c:v>
                </c:pt>
                <c:pt idx="5579">
                  <c:v>40280</c:v>
                </c:pt>
                <c:pt idx="5580">
                  <c:v>40281</c:v>
                </c:pt>
                <c:pt idx="5581">
                  <c:v>40282</c:v>
                </c:pt>
                <c:pt idx="5582">
                  <c:v>40283</c:v>
                </c:pt>
                <c:pt idx="5583">
                  <c:v>40284</c:v>
                </c:pt>
                <c:pt idx="5584">
                  <c:v>40285</c:v>
                </c:pt>
                <c:pt idx="5585">
                  <c:v>40286</c:v>
                </c:pt>
                <c:pt idx="5586">
                  <c:v>40287</c:v>
                </c:pt>
                <c:pt idx="5587">
                  <c:v>40288</c:v>
                </c:pt>
                <c:pt idx="5588">
                  <c:v>40289</c:v>
                </c:pt>
                <c:pt idx="5589">
                  <c:v>40290</c:v>
                </c:pt>
                <c:pt idx="5590">
                  <c:v>40291</c:v>
                </c:pt>
                <c:pt idx="5591">
                  <c:v>40292</c:v>
                </c:pt>
                <c:pt idx="5592">
                  <c:v>40293</c:v>
                </c:pt>
                <c:pt idx="5593">
                  <c:v>40294</c:v>
                </c:pt>
                <c:pt idx="5594">
                  <c:v>40295</c:v>
                </c:pt>
                <c:pt idx="5595">
                  <c:v>40296</c:v>
                </c:pt>
                <c:pt idx="5596">
                  <c:v>40297</c:v>
                </c:pt>
                <c:pt idx="5597">
                  <c:v>40298</c:v>
                </c:pt>
                <c:pt idx="5598">
                  <c:v>40299</c:v>
                </c:pt>
                <c:pt idx="5599">
                  <c:v>40300</c:v>
                </c:pt>
                <c:pt idx="5600">
                  <c:v>40301</c:v>
                </c:pt>
                <c:pt idx="5601">
                  <c:v>40302</c:v>
                </c:pt>
                <c:pt idx="5602">
                  <c:v>40303</c:v>
                </c:pt>
                <c:pt idx="5603">
                  <c:v>40304</c:v>
                </c:pt>
                <c:pt idx="5604">
                  <c:v>40305</c:v>
                </c:pt>
                <c:pt idx="5605">
                  <c:v>40306</c:v>
                </c:pt>
                <c:pt idx="5606">
                  <c:v>40307</c:v>
                </c:pt>
                <c:pt idx="5607">
                  <c:v>40308</c:v>
                </c:pt>
                <c:pt idx="5608">
                  <c:v>40309</c:v>
                </c:pt>
                <c:pt idx="5609">
                  <c:v>40310</c:v>
                </c:pt>
                <c:pt idx="5610">
                  <c:v>40311</c:v>
                </c:pt>
                <c:pt idx="5611">
                  <c:v>40312</c:v>
                </c:pt>
                <c:pt idx="5612">
                  <c:v>40313</c:v>
                </c:pt>
                <c:pt idx="5613">
                  <c:v>40314</c:v>
                </c:pt>
                <c:pt idx="5614">
                  <c:v>40315</c:v>
                </c:pt>
                <c:pt idx="5615">
                  <c:v>40316</c:v>
                </c:pt>
                <c:pt idx="5616">
                  <c:v>40317</c:v>
                </c:pt>
                <c:pt idx="5617">
                  <c:v>40318</c:v>
                </c:pt>
                <c:pt idx="5618">
                  <c:v>40319</c:v>
                </c:pt>
                <c:pt idx="5619">
                  <c:v>40320</c:v>
                </c:pt>
                <c:pt idx="5620">
                  <c:v>40321</c:v>
                </c:pt>
                <c:pt idx="5621">
                  <c:v>40322</c:v>
                </c:pt>
                <c:pt idx="5622">
                  <c:v>40323</c:v>
                </c:pt>
                <c:pt idx="5623">
                  <c:v>40324</c:v>
                </c:pt>
                <c:pt idx="5624">
                  <c:v>40325</c:v>
                </c:pt>
                <c:pt idx="5625">
                  <c:v>40326</c:v>
                </c:pt>
                <c:pt idx="5626">
                  <c:v>40327</c:v>
                </c:pt>
                <c:pt idx="5627">
                  <c:v>40328</c:v>
                </c:pt>
                <c:pt idx="5628">
                  <c:v>40329</c:v>
                </c:pt>
                <c:pt idx="5629">
                  <c:v>40330</c:v>
                </c:pt>
                <c:pt idx="5630">
                  <c:v>40331</c:v>
                </c:pt>
                <c:pt idx="5631">
                  <c:v>40332</c:v>
                </c:pt>
                <c:pt idx="5632">
                  <c:v>40333</c:v>
                </c:pt>
                <c:pt idx="5633">
                  <c:v>40334</c:v>
                </c:pt>
                <c:pt idx="5634">
                  <c:v>40335</c:v>
                </c:pt>
                <c:pt idx="5635">
                  <c:v>40336</c:v>
                </c:pt>
                <c:pt idx="5636">
                  <c:v>40337</c:v>
                </c:pt>
                <c:pt idx="5637">
                  <c:v>40338</c:v>
                </c:pt>
                <c:pt idx="5638">
                  <c:v>40339</c:v>
                </c:pt>
                <c:pt idx="5639">
                  <c:v>40340</c:v>
                </c:pt>
                <c:pt idx="5640">
                  <c:v>40341</c:v>
                </c:pt>
                <c:pt idx="5641">
                  <c:v>40342</c:v>
                </c:pt>
                <c:pt idx="5642">
                  <c:v>40343</c:v>
                </c:pt>
                <c:pt idx="5643">
                  <c:v>40344</c:v>
                </c:pt>
                <c:pt idx="5644">
                  <c:v>40345</c:v>
                </c:pt>
                <c:pt idx="5645">
                  <c:v>40346</c:v>
                </c:pt>
                <c:pt idx="5646">
                  <c:v>40347</c:v>
                </c:pt>
                <c:pt idx="5647">
                  <c:v>40348</c:v>
                </c:pt>
                <c:pt idx="5648">
                  <c:v>40349</c:v>
                </c:pt>
                <c:pt idx="5649">
                  <c:v>40350</c:v>
                </c:pt>
                <c:pt idx="5650">
                  <c:v>40351</c:v>
                </c:pt>
                <c:pt idx="5651">
                  <c:v>40352</c:v>
                </c:pt>
                <c:pt idx="5652">
                  <c:v>40353</c:v>
                </c:pt>
                <c:pt idx="5653">
                  <c:v>40354</c:v>
                </c:pt>
                <c:pt idx="5654">
                  <c:v>40355</c:v>
                </c:pt>
                <c:pt idx="5655">
                  <c:v>40356</c:v>
                </c:pt>
                <c:pt idx="5656">
                  <c:v>40357</c:v>
                </c:pt>
                <c:pt idx="5657">
                  <c:v>40358</c:v>
                </c:pt>
                <c:pt idx="5658">
                  <c:v>40359</c:v>
                </c:pt>
                <c:pt idx="5659">
                  <c:v>40360</c:v>
                </c:pt>
                <c:pt idx="5660">
                  <c:v>40361</c:v>
                </c:pt>
                <c:pt idx="5661">
                  <c:v>40362</c:v>
                </c:pt>
                <c:pt idx="5662">
                  <c:v>40363</c:v>
                </c:pt>
                <c:pt idx="5663">
                  <c:v>40364</c:v>
                </c:pt>
                <c:pt idx="5664">
                  <c:v>40365</c:v>
                </c:pt>
                <c:pt idx="5665">
                  <c:v>40366</c:v>
                </c:pt>
                <c:pt idx="5666">
                  <c:v>40367</c:v>
                </c:pt>
                <c:pt idx="5667">
                  <c:v>40368</c:v>
                </c:pt>
                <c:pt idx="5668">
                  <c:v>40369</c:v>
                </c:pt>
                <c:pt idx="5669">
                  <c:v>40370</c:v>
                </c:pt>
                <c:pt idx="5670">
                  <c:v>40371</c:v>
                </c:pt>
                <c:pt idx="5671">
                  <c:v>40372</c:v>
                </c:pt>
                <c:pt idx="5672">
                  <c:v>40373</c:v>
                </c:pt>
                <c:pt idx="5673">
                  <c:v>40374</c:v>
                </c:pt>
                <c:pt idx="5674">
                  <c:v>40375</c:v>
                </c:pt>
                <c:pt idx="5675">
                  <c:v>40376</c:v>
                </c:pt>
                <c:pt idx="5676">
                  <c:v>40377</c:v>
                </c:pt>
                <c:pt idx="5677">
                  <c:v>40378</c:v>
                </c:pt>
                <c:pt idx="5678">
                  <c:v>40379</c:v>
                </c:pt>
                <c:pt idx="5679">
                  <c:v>40380</c:v>
                </c:pt>
                <c:pt idx="5680">
                  <c:v>40381</c:v>
                </c:pt>
                <c:pt idx="5681">
                  <c:v>40382</c:v>
                </c:pt>
                <c:pt idx="5682">
                  <c:v>40383</c:v>
                </c:pt>
                <c:pt idx="5683">
                  <c:v>40384</c:v>
                </c:pt>
                <c:pt idx="5684">
                  <c:v>40385</c:v>
                </c:pt>
                <c:pt idx="5685">
                  <c:v>40386</c:v>
                </c:pt>
                <c:pt idx="5686">
                  <c:v>40387</c:v>
                </c:pt>
                <c:pt idx="5687">
                  <c:v>40388</c:v>
                </c:pt>
                <c:pt idx="5688">
                  <c:v>40389</c:v>
                </c:pt>
                <c:pt idx="5689">
                  <c:v>40390</c:v>
                </c:pt>
                <c:pt idx="5690">
                  <c:v>40391</c:v>
                </c:pt>
                <c:pt idx="5691">
                  <c:v>40392</c:v>
                </c:pt>
                <c:pt idx="5692">
                  <c:v>40393</c:v>
                </c:pt>
                <c:pt idx="5693">
                  <c:v>40394</c:v>
                </c:pt>
                <c:pt idx="5694">
                  <c:v>40395</c:v>
                </c:pt>
                <c:pt idx="5695">
                  <c:v>40396</c:v>
                </c:pt>
                <c:pt idx="5696">
                  <c:v>40397</c:v>
                </c:pt>
                <c:pt idx="5697">
                  <c:v>40398</c:v>
                </c:pt>
                <c:pt idx="5698">
                  <c:v>40399</c:v>
                </c:pt>
                <c:pt idx="5699">
                  <c:v>40400</c:v>
                </c:pt>
                <c:pt idx="5700">
                  <c:v>40401</c:v>
                </c:pt>
                <c:pt idx="5701">
                  <c:v>40402</c:v>
                </c:pt>
                <c:pt idx="5702">
                  <c:v>40403</c:v>
                </c:pt>
                <c:pt idx="5703">
                  <c:v>40404</c:v>
                </c:pt>
                <c:pt idx="5704">
                  <c:v>40405</c:v>
                </c:pt>
                <c:pt idx="5705">
                  <c:v>40406</c:v>
                </c:pt>
                <c:pt idx="5706">
                  <c:v>40407</c:v>
                </c:pt>
                <c:pt idx="5707">
                  <c:v>40408</c:v>
                </c:pt>
                <c:pt idx="5708">
                  <c:v>40409</c:v>
                </c:pt>
                <c:pt idx="5709">
                  <c:v>40410</c:v>
                </c:pt>
                <c:pt idx="5710">
                  <c:v>40411</c:v>
                </c:pt>
                <c:pt idx="5711">
                  <c:v>40412</c:v>
                </c:pt>
                <c:pt idx="5712">
                  <c:v>40413</c:v>
                </c:pt>
                <c:pt idx="5713">
                  <c:v>40414</c:v>
                </c:pt>
                <c:pt idx="5714">
                  <c:v>40415</c:v>
                </c:pt>
                <c:pt idx="5715">
                  <c:v>40416</c:v>
                </c:pt>
                <c:pt idx="5716">
                  <c:v>40417</c:v>
                </c:pt>
                <c:pt idx="5717">
                  <c:v>40418</c:v>
                </c:pt>
                <c:pt idx="5718">
                  <c:v>40419</c:v>
                </c:pt>
                <c:pt idx="5719">
                  <c:v>40420</c:v>
                </c:pt>
                <c:pt idx="5720">
                  <c:v>40421</c:v>
                </c:pt>
                <c:pt idx="5721">
                  <c:v>40422</c:v>
                </c:pt>
                <c:pt idx="5722">
                  <c:v>40423</c:v>
                </c:pt>
                <c:pt idx="5723">
                  <c:v>40424</c:v>
                </c:pt>
                <c:pt idx="5724">
                  <c:v>40425</c:v>
                </c:pt>
                <c:pt idx="5725">
                  <c:v>40426</c:v>
                </c:pt>
                <c:pt idx="5726">
                  <c:v>40427</c:v>
                </c:pt>
                <c:pt idx="5727">
                  <c:v>40428</c:v>
                </c:pt>
                <c:pt idx="5728">
                  <c:v>40429</c:v>
                </c:pt>
                <c:pt idx="5729">
                  <c:v>40430</c:v>
                </c:pt>
                <c:pt idx="5730">
                  <c:v>40431</c:v>
                </c:pt>
                <c:pt idx="5731">
                  <c:v>40432</c:v>
                </c:pt>
                <c:pt idx="5732">
                  <c:v>40433</c:v>
                </c:pt>
                <c:pt idx="5733">
                  <c:v>40434</c:v>
                </c:pt>
                <c:pt idx="5734">
                  <c:v>40435</c:v>
                </c:pt>
                <c:pt idx="5735">
                  <c:v>40436</c:v>
                </c:pt>
                <c:pt idx="5736">
                  <c:v>40437</c:v>
                </c:pt>
                <c:pt idx="5737">
                  <c:v>40438</c:v>
                </c:pt>
                <c:pt idx="5738">
                  <c:v>40439</c:v>
                </c:pt>
                <c:pt idx="5739">
                  <c:v>40440</c:v>
                </c:pt>
                <c:pt idx="5740">
                  <c:v>40441</c:v>
                </c:pt>
                <c:pt idx="5741">
                  <c:v>40442</c:v>
                </c:pt>
                <c:pt idx="5742">
                  <c:v>40443</c:v>
                </c:pt>
                <c:pt idx="5743">
                  <c:v>40444</c:v>
                </c:pt>
                <c:pt idx="5744">
                  <c:v>40445</c:v>
                </c:pt>
                <c:pt idx="5745">
                  <c:v>40446</c:v>
                </c:pt>
                <c:pt idx="5746">
                  <c:v>40447</c:v>
                </c:pt>
                <c:pt idx="5747">
                  <c:v>40448</c:v>
                </c:pt>
                <c:pt idx="5748">
                  <c:v>40449</c:v>
                </c:pt>
                <c:pt idx="5749">
                  <c:v>40450</c:v>
                </c:pt>
                <c:pt idx="5750">
                  <c:v>40451</c:v>
                </c:pt>
                <c:pt idx="5751">
                  <c:v>40452</c:v>
                </c:pt>
                <c:pt idx="5752">
                  <c:v>40453</c:v>
                </c:pt>
                <c:pt idx="5753">
                  <c:v>40454</c:v>
                </c:pt>
                <c:pt idx="5754">
                  <c:v>40455</c:v>
                </c:pt>
                <c:pt idx="5755">
                  <c:v>40456</c:v>
                </c:pt>
                <c:pt idx="5756">
                  <c:v>40457</c:v>
                </c:pt>
                <c:pt idx="5757">
                  <c:v>40458</c:v>
                </c:pt>
                <c:pt idx="5758">
                  <c:v>40459</c:v>
                </c:pt>
                <c:pt idx="5759">
                  <c:v>40460</c:v>
                </c:pt>
                <c:pt idx="5760">
                  <c:v>40461</c:v>
                </c:pt>
                <c:pt idx="5761">
                  <c:v>40462</c:v>
                </c:pt>
                <c:pt idx="5762">
                  <c:v>40463</c:v>
                </c:pt>
                <c:pt idx="5763">
                  <c:v>40464</c:v>
                </c:pt>
                <c:pt idx="5764">
                  <c:v>40465</c:v>
                </c:pt>
                <c:pt idx="5765">
                  <c:v>40466</c:v>
                </c:pt>
                <c:pt idx="5766">
                  <c:v>40467</c:v>
                </c:pt>
                <c:pt idx="5767">
                  <c:v>40468</c:v>
                </c:pt>
                <c:pt idx="5768">
                  <c:v>40469</c:v>
                </c:pt>
                <c:pt idx="5769">
                  <c:v>40470</c:v>
                </c:pt>
                <c:pt idx="5770">
                  <c:v>40471</c:v>
                </c:pt>
                <c:pt idx="5771">
                  <c:v>40472</c:v>
                </c:pt>
                <c:pt idx="5772">
                  <c:v>40473</c:v>
                </c:pt>
                <c:pt idx="5773">
                  <c:v>40474</c:v>
                </c:pt>
                <c:pt idx="5774">
                  <c:v>40475</c:v>
                </c:pt>
                <c:pt idx="5775">
                  <c:v>40476</c:v>
                </c:pt>
                <c:pt idx="5776">
                  <c:v>40477</c:v>
                </c:pt>
                <c:pt idx="5777">
                  <c:v>40478</c:v>
                </c:pt>
                <c:pt idx="5778">
                  <c:v>40479</c:v>
                </c:pt>
                <c:pt idx="5779">
                  <c:v>40480</c:v>
                </c:pt>
                <c:pt idx="5780">
                  <c:v>40481</c:v>
                </c:pt>
                <c:pt idx="5781">
                  <c:v>40482</c:v>
                </c:pt>
                <c:pt idx="5782">
                  <c:v>40483</c:v>
                </c:pt>
                <c:pt idx="5783">
                  <c:v>40484</c:v>
                </c:pt>
                <c:pt idx="5784">
                  <c:v>40485</c:v>
                </c:pt>
                <c:pt idx="5785">
                  <c:v>40486</c:v>
                </c:pt>
                <c:pt idx="5786">
                  <c:v>40487</c:v>
                </c:pt>
                <c:pt idx="5787">
                  <c:v>40488</c:v>
                </c:pt>
                <c:pt idx="5788">
                  <c:v>40489</c:v>
                </c:pt>
                <c:pt idx="5789">
                  <c:v>40490</c:v>
                </c:pt>
                <c:pt idx="5790">
                  <c:v>40491</c:v>
                </c:pt>
                <c:pt idx="5791">
                  <c:v>40492</c:v>
                </c:pt>
                <c:pt idx="5792">
                  <c:v>40493</c:v>
                </c:pt>
                <c:pt idx="5793">
                  <c:v>40494</c:v>
                </c:pt>
                <c:pt idx="5794">
                  <c:v>40495</c:v>
                </c:pt>
                <c:pt idx="5795">
                  <c:v>40496</c:v>
                </c:pt>
                <c:pt idx="5796">
                  <c:v>40497</c:v>
                </c:pt>
                <c:pt idx="5797">
                  <c:v>40498</c:v>
                </c:pt>
                <c:pt idx="5798">
                  <c:v>40499</c:v>
                </c:pt>
                <c:pt idx="5799">
                  <c:v>40500</c:v>
                </c:pt>
                <c:pt idx="5800">
                  <c:v>40501</c:v>
                </c:pt>
                <c:pt idx="5801">
                  <c:v>40502</c:v>
                </c:pt>
                <c:pt idx="5802">
                  <c:v>40503</c:v>
                </c:pt>
                <c:pt idx="5803">
                  <c:v>40504</c:v>
                </c:pt>
                <c:pt idx="5804">
                  <c:v>40505</c:v>
                </c:pt>
                <c:pt idx="5805">
                  <c:v>40506</c:v>
                </c:pt>
                <c:pt idx="5806">
                  <c:v>40507</c:v>
                </c:pt>
                <c:pt idx="5807">
                  <c:v>40508</c:v>
                </c:pt>
                <c:pt idx="5808">
                  <c:v>40509</c:v>
                </c:pt>
                <c:pt idx="5809">
                  <c:v>40510</c:v>
                </c:pt>
                <c:pt idx="5810">
                  <c:v>40511</c:v>
                </c:pt>
                <c:pt idx="5811">
                  <c:v>40512</c:v>
                </c:pt>
                <c:pt idx="5812">
                  <c:v>40513</c:v>
                </c:pt>
                <c:pt idx="5813">
                  <c:v>40514</c:v>
                </c:pt>
                <c:pt idx="5814">
                  <c:v>40515</c:v>
                </c:pt>
                <c:pt idx="5815">
                  <c:v>40516</c:v>
                </c:pt>
                <c:pt idx="5816">
                  <c:v>40517</c:v>
                </c:pt>
                <c:pt idx="5817">
                  <c:v>40518</c:v>
                </c:pt>
                <c:pt idx="5818">
                  <c:v>40519</c:v>
                </c:pt>
                <c:pt idx="5819">
                  <c:v>40520</c:v>
                </c:pt>
                <c:pt idx="5820">
                  <c:v>40521</c:v>
                </c:pt>
                <c:pt idx="5821">
                  <c:v>40522</c:v>
                </c:pt>
                <c:pt idx="5822">
                  <c:v>40523</c:v>
                </c:pt>
                <c:pt idx="5823">
                  <c:v>40524</c:v>
                </c:pt>
                <c:pt idx="5824">
                  <c:v>40525</c:v>
                </c:pt>
                <c:pt idx="5825">
                  <c:v>40526</c:v>
                </c:pt>
                <c:pt idx="5826">
                  <c:v>40527</c:v>
                </c:pt>
                <c:pt idx="5827">
                  <c:v>40528</c:v>
                </c:pt>
                <c:pt idx="5828">
                  <c:v>40529</c:v>
                </c:pt>
                <c:pt idx="5829">
                  <c:v>40530</c:v>
                </c:pt>
                <c:pt idx="5830">
                  <c:v>40531</c:v>
                </c:pt>
                <c:pt idx="5831">
                  <c:v>40532</c:v>
                </c:pt>
                <c:pt idx="5832">
                  <c:v>40533</c:v>
                </c:pt>
                <c:pt idx="5833">
                  <c:v>40534</c:v>
                </c:pt>
                <c:pt idx="5834">
                  <c:v>40535</c:v>
                </c:pt>
                <c:pt idx="5835">
                  <c:v>40536</c:v>
                </c:pt>
                <c:pt idx="5836">
                  <c:v>40537</c:v>
                </c:pt>
                <c:pt idx="5837">
                  <c:v>40538</c:v>
                </c:pt>
                <c:pt idx="5838">
                  <c:v>40539</c:v>
                </c:pt>
                <c:pt idx="5839">
                  <c:v>40540</c:v>
                </c:pt>
                <c:pt idx="5840">
                  <c:v>40541</c:v>
                </c:pt>
                <c:pt idx="5841">
                  <c:v>40542</c:v>
                </c:pt>
                <c:pt idx="5842">
                  <c:v>40543</c:v>
                </c:pt>
                <c:pt idx="5843">
                  <c:v>40544</c:v>
                </c:pt>
                <c:pt idx="5844">
                  <c:v>40545</c:v>
                </c:pt>
                <c:pt idx="5845">
                  <c:v>40546</c:v>
                </c:pt>
                <c:pt idx="5846">
                  <c:v>40547</c:v>
                </c:pt>
                <c:pt idx="5847">
                  <c:v>40548</c:v>
                </c:pt>
                <c:pt idx="5848">
                  <c:v>40549</c:v>
                </c:pt>
                <c:pt idx="5849">
                  <c:v>40550</c:v>
                </c:pt>
                <c:pt idx="5850">
                  <c:v>40551</c:v>
                </c:pt>
                <c:pt idx="5851">
                  <c:v>40552</c:v>
                </c:pt>
                <c:pt idx="5852">
                  <c:v>40553</c:v>
                </c:pt>
                <c:pt idx="5853">
                  <c:v>40554</c:v>
                </c:pt>
                <c:pt idx="5854">
                  <c:v>40555</c:v>
                </c:pt>
                <c:pt idx="5855">
                  <c:v>40556</c:v>
                </c:pt>
                <c:pt idx="5856">
                  <c:v>40557</c:v>
                </c:pt>
                <c:pt idx="5857">
                  <c:v>40558</c:v>
                </c:pt>
                <c:pt idx="5858">
                  <c:v>40559</c:v>
                </c:pt>
                <c:pt idx="5859">
                  <c:v>40560</c:v>
                </c:pt>
                <c:pt idx="5860">
                  <c:v>40561</c:v>
                </c:pt>
                <c:pt idx="5861">
                  <c:v>40562</c:v>
                </c:pt>
                <c:pt idx="5862">
                  <c:v>40563</c:v>
                </c:pt>
                <c:pt idx="5863">
                  <c:v>40564</c:v>
                </c:pt>
                <c:pt idx="5864">
                  <c:v>40565</c:v>
                </c:pt>
                <c:pt idx="5865">
                  <c:v>40566</c:v>
                </c:pt>
                <c:pt idx="5866">
                  <c:v>40567</c:v>
                </c:pt>
                <c:pt idx="5867">
                  <c:v>40568</c:v>
                </c:pt>
                <c:pt idx="5868">
                  <c:v>40569</c:v>
                </c:pt>
                <c:pt idx="5869">
                  <c:v>40570</c:v>
                </c:pt>
                <c:pt idx="5870">
                  <c:v>40571</c:v>
                </c:pt>
                <c:pt idx="5871">
                  <c:v>40572</c:v>
                </c:pt>
                <c:pt idx="5872">
                  <c:v>40573</c:v>
                </c:pt>
                <c:pt idx="5873">
                  <c:v>40574</c:v>
                </c:pt>
                <c:pt idx="5874">
                  <c:v>40575</c:v>
                </c:pt>
                <c:pt idx="5875">
                  <c:v>40576</c:v>
                </c:pt>
                <c:pt idx="5876">
                  <c:v>40577</c:v>
                </c:pt>
                <c:pt idx="5877">
                  <c:v>40578</c:v>
                </c:pt>
                <c:pt idx="5878">
                  <c:v>40579</c:v>
                </c:pt>
                <c:pt idx="5879">
                  <c:v>40580</c:v>
                </c:pt>
                <c:pt idx="5880">
                  <c:v>40581</c:v>
                </c:pt>
                <c:pt idx="5881">
                  <c:v>40582</c:v>
                </c:pt>
                <c:pt idx="5882">
                  <c:v>40583</c:v>
                </c:pt>
                <c:pt idx="5883">
                  <c:v>40584</c:v>
                </c:pt>
                <c:pt idx="5884">
                  <c:v>40585</c:v>
                </c:pt>
                <c:pt idx="5885">
                  <c:v>40586</c:v>
                </c:pt>
                <c:pt idx="5886">
                  <c:v>40587</c:v>
                </c:pt>
                <c:pt idx="5887">
                  <c:v>40588</c:v>
                </c:pt>
                <c:pt idx="5888">
                  <c:v>40589</c:v>
                </c:pt>
                <c:pt idx="5889">
                  <c:v>40590</c:v>
                </c:pt>
                <c:pt idx="5890">
                  <c:v>40591</c:v>
                </c:pt>
                <c:pt idx="5891">
                  <c:v>40592</c:v>
                </c:pt>
                <c:pt idx="5892">
                  <c:v>40593</c:v>
                </c:pt>
                <c:pt idx="5893">
                  <c:v>40594</c:v>
                </c:pt>
                <c:pt idx="5894">
                  <c:v>40595</c:v>
                </c:pt>
                <c:pt idx="5895">
                  <c:v>40596</c:v>
                </c:pt>
                <c:pt idx="5896">
                  <c:v>40597</c:v>
                </c:pt>
                <c:pt idx="5897">
                  <c:v>40598</c:v>
                </c:pt>
                <c:pt idx="5898">
                  <c:v>40599</c:v>
                </c:pt>
                <c:pt idx="5899">
                  <c:v>40600</c:v>
                </c:pt>
                <c:pt idx="5900">
                  <c:v>40601</c:v>
                </c:pt>
                <c:pt idx="5901">
                  <c:v>40602</c:v>
                </c:pt>
                <c:pt idx="5902">
                  <c:v>40603</c:v>
                </c:pt>
                <c:pt idx="5903">
                  <c:v>40604</c:v>
                </c:pt>
                <c:pt idx="5904">
                  <c:v>40605</c:v>
                </c:pt>
                <c:pt idx="5905">
                  <c:v>40606</c:v>
                </c:pt>
                <c:pt idx="5906">
                  <c:v>40607</c:v>
                </c:pt>
                <c:pt idx="5907">
                  <c:v>40608</c:v>
                </c:pt>
                <c:pt idx="5908">
                  <c:v>40609</c:v>
                </c:pt>
                <c:pt idx="5909">
                  <c:v>40610</c:v>
                </c:pt>
                <c:pt idx="5910">
                  <c:v>40611</c:v>
                </c:pt>
                <c:pt idx="5911">
                  <c:v>40612</c:v>
                </c:pt>
                <c:pt idx="5912">
                  <c:v>40613</c:v>
                </c:pt>
                <c:pt idx="5913">
                  <c:v>40614</c:v>
                </c:pt>
                <c:pt idx="5914">
                  <c:v>40615</c:v>
                </c:pt>
                <c:pt idx="5915">
                  <c:v>40616</c:v>
                </c:pt>
                <c:pt idx="5916">
                  <c:v>40617</c:v>
                </c:pt>
                <c:pt idx="5917">
                  <c:v>40618</c:v>
                </c:pt>
                <c:pt idx="5918">
                  <c:v>40619</c:v>
                </c:pt>
                <c:pt idx="5919">
                  <c:v>40620</c:v>
                </c:pt>
                <c:pt idx="5920">
                  <c:v>40621</c:v>
                </c:pt>
                <c:pt idx="5921">
                  <c:v>40622</c:v>
                </c:pt>
                <c:pt idx="5922">
                  <c:v>40623</c:v>
                </c:pt>
                <c:pt idx="5923">
                  <c:v>40624</c:v>
                </c:pt>
                <c:pt idx="5924">
                  <c:v>40625</c:v>
                </c:pt>
                <c:pt idx="5925">
                  <c:v>40626</c:v>
                </c:pt>
                <c:pt idx="5926">
                  <c:v>40627</c:v>
                </c:pt>
                <c:pt idx="5927">
                  <c:v>40628</c:v>
                </c:pt>
                <c:pt idx="5928">
                  <c:v>40629</c:v>
                </c:pt>
                <c:pt idx="5929">
                  <c:v>40630</c:v>
                </c:pt>
                <c:pt idx="5930">
                  <c:v>40631</c:v>
                </c:pt>
                <c:pt idx="5931">
                  <c:v>40632</c:v>
                </c:pt>
                <c:pt idx="5932">
                  <c:v>40633</c:v>
                </c:pt>
                <c:pt idx="5933">
                  <c:v>40634</c:v>
                </c:pt>
                <c:pt idx="5934">
                  <c:v>40635</c:v>
                </c:pt>
                <c:pt idx="5935">
                  <c:v>40636</c:v>
                </c:pt>
                <c:pt idx="5936">
                  <c:v>40637</c:v>
                </c:pt>
                <c:pt idx="5937">
                  <c:v>40638</c:v>
                </c:pt>
                <c:pt idx="5938">
                  <c:v>40639</c:v>
                </c:pt>
                <c:pt idx="5939">
                  <c:v>40640</c:v>
                </c:pt>
                <c:pt idx="5940">
                  <c:v>40641</c:v>
                </c:pt>
                <c:pt idx="5941">
                  <c:v>40642</c:v>
                </c:pt>
                <c:pt idx="5942">
                  <c:v>40643</c:v>
                </c:pt>
                <c:pt idx="5943">
                  <c:v>40644</c:v>
                </c:pt>
                <c:pt idx="5944">
                  <c:v>40645</c:v>
                </c:pt>
                <c:pt idx="5945">
                  <c:v>40646</c:v>
                </c:pt>
                <c:pt idx="5946">
                  <c:v>40647</c:v>
                </c:pt>
                <c:pt idx="5947">
                  <c:v>40648</c:v>
                </c:pt>
                <c:pt idx="5948">
                  <c:v>40649</c:v>
                </c:pt>
                <c:pt idx="5949">
                  <c:v>40650</c:v>
                </c:pt>
                <c:pt idx="5950">
                  <c:v>40651</c:v>
                </c:pt>
                <c:pt idx="5951">
                  <c:v>40652</c:v>
                </c:pt>
                <c:pt idx="5952">
                  <c:v>40653</c:v>
                </c:pt>
                <c:pt idx="5953">
                  <c:v>40654</c:v>
                </c:pt>
                <c:pt idx="5954">
                  <c:v>40655</c:v>
                </c:pt>
                <c:pt idx="5955">
                  <c:v>40656</c:v>
                </c:pt>
                <c:pt idx="5956">
                  <c:v>40657</c:v>
                </c:pt>
                <c:pt idx="5957">
                  <c:v>40658</c:v>
                </c:pt>
                <c:pt idx="5958">
                  <c:v>40659</c:v>
                </c:pt>
                <c:pt idx="5959">
                  <c:v>40660</c:v>
                </c:pt>
                <c:pt idx="5960">
                  <c:v>40661</c:v>
                </c:pt>
                <c:pt idx="5961">
                  <c:v>40662</c:v>
                </c:pt>
                <c:pt idx="5962">
                  <c:v>40663</c:v>
                </c:pt>
                <c:pt idx="5963">
                  <c:v>40664</c:v>
                </c:pt>
                <c:pt idx="5964">
                  <c:v>40665</c:v>
                </c:pt>
                <c:pt idx="5965">
                  <c:v>40666</c:v>
                </c:pt>
                <c:pt idx="5966">
                  <c:v>40667</c:v>
                </c:pt>
                <c:pt idx="5967">
                  <c:v>40668</c:v>
                </c:pt>
                <c:pt idx="5968">
                  <c:v>40669</c:v>
                </c:pt>
                <c:pt idx="5969">
                  <c:v>40670</c:v>
                </c:pt>
                <c:pt idx="5970">
                  <c:v>40671</c:v>
                </c:pt>
                <c:pt idx="5971">
                  <c:v>40672</c:v>
                </c:pt>
                <c:pt idx="5972">
                  <c:v>40673</c:v>
                </c:pt>
                <c:pt idx="5973">
                  <c:v>40674</c:v>
                </c:pt>
                <c:pt idx="5974">
                  <c:v>40675</c:v>
                </c:pt>
                <c:pt idx="5975">
                  <c:v>40676</c:v>
                </c:pt>
                <c:pt idx="5976">
                  <c:v>40677</c:v>
                </c:pt>
                <c:pt idx="5977">
                  <c:v>40678</c:v>
                </c:pt>
                <c:pt idx="5978">
                  <c:v>40679</c:v>
                </c:pt>
                <c:pt idx="5979">
                  <c:v>40680</c:v>
                </c:pt>
                <c:pt idx="5980">
                  <c:v>40681</c:v>
                </c:pt>
                <c:pt idx="5981">
                  <c:v>40682</c:v>
                </c:pt>
                <c:pt idx="5982">
                  <c:v>40683</c:v>
                </c:pt>
                <c:pt idx="5983">
                  <c:v>40684</c:v>
                </c:pt>
                <c:pt idx="5984">
                  <c:v>40685</c:v>
                </c:pt>
                <c:pt idx="5985">
                  <c:v>40686</c:v>
                </c:pt>
                <c:pt idx="5986">
                  <c:v>40687</c:v>
                </c:pt>
                <c:pt idx="5987">
                  <c:v>40688</c:v>
                </c:pt>
                <c:pt idx="5988">
                  <c:v>40689</c:v>
                </c:pt>
                <c:pt idx="5989">
                  <c:v>40690</c:v>
                </c:pt>
                <c:pt idx="5990">
                  <c:v>40691</c:v>
                </c:pt>
                <c:pt idx="5991">
                  <c:v>40692</c:v>
                </c:pt>
                <c:pt idx="5992">
                  <c:v>40693</c:v>
                </c:pt>
                <c:pt idx="5993">
                  <c:v>40694</c:v>
                </c:pt>
                <c:pt idx="5994">
                  <c:v>40695</c:v>
                </c:pt>
                <c:pt idx="5995">
                  <c:v>40696</c:v>
                </c:pt>
                <c:pt idx="5996">
                  <c:v>40697</c:v>
                </c:pt>
                <c:pt idx="5997">
                  <c:v>40698</c:v>
                </c:pt>
                <c:pt idx="5998">
                  <c:v>40699</c:v>
                </c:pt>
                <c:pt idx="5999">
                  <c:v>40700</c:v>
                </c:pt>
                <c:pt idx="6000">
                  <c:v>40701</c:v>
                </c:pt>
                <c:pt idx="6001">
                  <c:v>40702</c:v>
                </c:pt>
                <c:pt idx="6002">
                  <c:v>40703</c:v>
                </c:pt>
                <c:pt idx="6003">
                  <c:v>40704</c:v>
                </c:pt>
                <c:pt idx="6004">
                  <c:v>40705</c:v>
                </c:pt>
                <c:pt idx="6005">
                  <c:v>40706</c:v>
                </c:pt>
                <c:pt idx="6006">
                  <c:v>40707</c:v>
                </c:pt>
                <c:pt idx="6007">
                  <c:v>40708</c:v>
                </c:pt>
                <c:pt idx="6008">
                  <c:v>40709</c:v>
                </c:pt>
                <c:pt idx="6009">
                  <c:v>40710</c:v>
                </c:pt>
                <c:pt idx="6010">
                  <c:v>40711</c:v>
                </c:pt>
                <c:pt idx="6011">
                  <c:v>40712</c:v>
                </c:pt>
                <c:pt idx="6012">
                  <c:v>40713</c:v>
                </c:pt>
                <c:pt idx="6013">
                  <c:v>40714</c:v>
                </c:pt>
                <c:pt idx="6014">
                  <c:v>40715</c:v>
                </c:pt>
                <c:pt idx="6015">
                  <c:v>40716</c:v>
                </c:pt>
                <c:pt idx="6016">
                  <c:v>40717</c:v>
                </c:pt>
                <c:pt idx="6017">
                  <c:v>40718</c:v>
                </c:pt>
                <c:pt idx="6018">
                  <c:v>40719</c:v>
                </c:pt>
                <c:pt idx="6019">
                  <c:v>40720</c:v>
                </c:pt>
                <c:pt idx="6020">
                  <c:v>40721</c:v>
                </c:pt>
                <c:pt idx="6021">
                  <c:v>40722</c:v>
                </c:pt>
                <c:pt idx="6022">
                  <c:v>40723</c:v>
                </c:pt>
                <c:pt idx="6023">
                  <c:v>40724</c:v>
                </c:pt>
                <c:pt idx="6024">
                  <c:v>40725</c:v>
                </c:pt>
                <c:pt idx="6025">
                  <c:v>40726</c:v>
                </c:pt>
                <c:pt idx="6026">
                  <c:v>40727</c:v>
                </c:pt>
                <c:pt idx="6027">
                  <c:v>40728</c:v>
                </c:pt>
                <c:pt idx="6028">
                  <c:v>40729</c:v>
                </c:pt>
                <c:pt idx="6029">
                  <c:v>40730</c:v>
                </c:pt>
                <c:pt idx="6030">
                  <c:v>40731</c:v>
                </c:pt>
                <c:pt idx="6031">
                  <c:v>40732</c:v>
                </c:pt>
                <c:pt idx="6032">
                  <c:v>40733</c:v>
                </c:pt>
                <c:pt idx="6033">
                  <c:v>40734</c:v>
                </c:pt>
                <c:pt idx="6034">
                  <c:v>40735</c:v>
                </c:pt>
                <c:pt idx="6035">
                  <c:v>40736</c:v>
                </c:pt>
                <c:pt idx="6036">
                  <c:v>40737</c:v>
                </c:pt>
                <c:pt idx="6037">
                  <c:v>40738</c:v>
                </c:pt>
                <c:pt idx="6038">
                  <c:v>40739</c:v>
                </c:pt>
                <c:pt idx="6039">
                  <c:v>40740</c:v>
                </c:pt>
                <c:pt idx="6040">
                  <c:v>40741</c:v>
                </c:pt>
                <c:pt idx="6041">
                  <c:v>40742</c:v>
                </c:pt>
                <c:pt idx="6042">
                  <c:v>40743</c:v>
                </c:pt>
                <c:pt idx="6043">
                  <c:v>40744</c:v>
                </c:pt>
                <c:pt idx="6044">
                  <c:v>40745</c:v>
                </c:pt>
                <c:pt idx="6045">
                  <c:v>40746</c:v>
                </c:pt>
                <c:pt idx="6046">
                  <c:v>40747</c:v>
                </c:pt>
                <c:pt idx="6047">
                  <c:v>40748</c:v>
                </c:pt>
                <c:pt idx="6048">
                  <c:v>40749</c:v>
                </c:pt>
                <c:pt idx="6049">
                  <c:v>40750</c:v>
                </c:pt>
                <c:pt idx="6050">
                  <c:v>40751</c:v>
                </c:pt>
                <c:pt idx="6051">
                  <c:v>40752</c:v>
                </c:pt>
                <c:pt idx="6052">
                  <c:v>40753</c:v>
                </c:pt>
                <c:pt idx="6053">
                  <c:v>40754</c:v>
                </c:pt>
                <c:pt idx="6054">
                  <c:v>40755</c:v>
                </c:pt>
                <c:pt idx="6055">
                  <c:v>40756</c:v>
                </c:pt>
                <c:pt idx="6056">
                  <c:v>40757</c:v>
                </c:pt>
                <c:pt idx="6057">
                  <c:v>40758</c:v>
                </c:pt>
                <c:pt idx="6058">
                  <c:v>40759</c:v>
                </c:pt>
                <c:pt idx="6059">
                  <c:v>40760</c:v>
                </c:pt>
                <c:pt idx="6060">
                  <c:v>40761</c:v>
                </c:pt>
                <c:pt idx="6061">
                  <c:v>40762</c:v>
                </c:pt>
                <c:pt idx="6062">
                  <c:v>40763</c:v>
                </c:pt>
                <c:pt idx="6063">
                  <c:v>40764</c:v>
                </c:pt>
                <c:pt idx="6064">
                  <c:v>40765</c:v>
                </c:pt>
                <c:pt idx="6065">
                  <c:v>40766</c:v>
                </c:pt>
                <c:pt idx="6066">
                  <c:v>40767</c:v>
                </c:pt>
                <c:pt idx="6067">
                  <c:v>40768</c:v>
                </c:pt>
                <c:pt idx="6068">
                  <c:v>40769</c:v>
                </c:pt>
                <c:pt idx="6069">
                  <c:v>40770</c:v>
                </c:pt>
                <c:pt idx="6070">
                  <c:v>40771</c:v>
                </c:pt>
                <c:pt idx="6071">
                  <c:v>40772</c:v>
                </c:pt>
                <c:pt idx="6072">
                  <c:v>40773</c:v>
                </c:pt>
                <c:pt idx="6073">
                  <c:v>40774</c:v>
                </c:pt>
                <c:pt idx="6074">
                  <c:v>40775</c:v>
                </c:pt>
                <c:pt idx="6075">
                  <c:v>40776</c:v>
                </c:pt>
                <c:pt idx="6076">
                  <c:v>40777</c:v>
                </c:pt>
                <c:pt idx="6077">
                  <c:v>40778</c:v>
                </c:pt>
                <c:pt idx="6078">
                  <c:v>40779</c:v>
                </c:pt>
                <c:pt idx="6079">
                  <c:v>40780</c:v>
                </c:pt>
                <c:pt idx="6080">
                  <c:v>40781</c:v>
                </c:pt>
                <c:pt idx="6081">
                  <c:v>40782</c:v>
                </c:pt>
                <c:pt idx="6082">
                  <c:v>40783</c:v>
                </c:pt>
                <c:pt idx="6083">
                  <c:v>40784</c:v>
                </c:pt>
                <c:pt idx="6084">
                  <c:v>40785</c:v>
                </c:pt>
                <c:pt idx="6085">
                  <c:v>40786</c:v>
                </c:pt>
                <c:pt idx="6086">
                  <c:v>40787</c:v>
                </c:pt>
                <c:pt idx="6087">
                  <c:v>40788</c:v>
                </c:pt>
                <c:pt idx="6088">
                  <c:v>40789</c:v>
                </c:pt>
                <c:pt idx="6089">
                  <c:v>40790</c:v>
                </c:pt>
                <c:pt idx="6090">
                  <c:v>40791</c:v>
                </c:pt>
                <c:pt idx="6091">
                  <c:v>40792</c:v>
                </c:pt>
                <c:pt idx="6092">
                  <c:v>40793</c:v>
                </c:pt>
                <c:pt idx="6093">
                  <c:v>40794</c:v>
                </c:pt>
                <c:pt idx="6094">
                  <c:v>40795</c:v>
                </c:pt>
                <c:pt idx="6095">
                  <c:v>40796</c:v>
                </c:pt>
                <c:pt idx="6096">
                  <c:v>40797</c:v>
                </c:pt>
                <c:pt idx="6097">
                  <c:v>40798</c:v>
                </c:pt>
                <c:pt idx="6098">
                  <c:v>40799</c:v>
                </c:pt>
                <c:pt idx="6099">
                  <c:v>40800</c:v>
                </c:pt>
                <c:pt idx="6100">
                  <c:v>40801</c:v>
                </c:pt>
                <c:pt idx="6101">
                  <c:v>40802</c:v>
                </c:pt>
                <c:pt idx="6102">
                  <c:v>40803</c:v>
                </c:pt>
                <c:pt idx="6103">
                  <c:v>40804</c:v>
                </c:pt>
                <c:pt idx="6104">
                  <c:v>40805</c:v>
                </c:pt>
                <c:pt idx="6105">
                  <c:v>40806</c:v>
                </c:pt>
                <c:pt idx="6106">
                  <c:v>40807</c:v>
                </c:pt>
                <c:pt idx="6107">
                  <c:v>40808</c:v>
                </c:pt>
                <c:pt idx="6108">
                  <c:v>40809</c:v>
                </c:pt>
                <c:pt idx="6109">
                  <c:v>40810</c:v>
                </c:pt>
                <c:pt idx="6110">
                  <c:v>40811</c:v>
                </c:pt>
                <c:pt idx="6111">
                  <c:v>40812</c:v>
                </c:pt>
                <c:pt idx="6112">
                  <c:v>40813</c:v>
                </c:pt>
                <c:pt idx="6113">
                  <c:v>40814</c:v>
                </c:pt>
                <c:pt idx="6114">
                  <c:v>40815</c:v>
                </c:pt>
                <c:pt idx="6115">
                  <c:v>40816</c:v>
                </c:pt>
                <c:pt idx="6116">
                  <c:v>40817</c:v>
                </c:pt>
                <c:pt idx="6117">
                  <c:v>40818</c:v>
                </c:pt>
                <c:pt idx="6118">
                  <c:v>40819</c:v>
                </c:pt>
                <c:pt idx="6119">
                  <c:v>40820</c:v>
                </c:pt>
                <c:pt idx="6120">
                  <c:v>40821</c:v>
                </c:pt>
                <c:pt idx="6121">
                  <c:v>40822</c:v>
                </c:pt>
                <c:pt idx="6122">
                  <c:v>40823</c:v>
                </c:pt>
                <c:pt idx="6123">
                  <c:v>40824</c:v>
                </c:pt>
                <c:pt idx="6124">
                  <c:v>40825</c:v>
                </c:pt>
                <c:pt idx="6125">
                  <c:v>40826</c:v>
                </c:pt>
                <c:pt idx="6126">
                  <c:v>40827</c:v>
                </c:pt>
                <c:pt idx="6127">
                  <c:v>40828</c:v>
                </c:pt>
                <c:pt idx="6128">
                  <c:v>40829</c:v>
                </c:pt>
                <c:pt idx="6129">
                  <c:v>40830</c:v>
                </c:pt>
                <c:pt idx="6130">
                  <c:v>40831</c:v>
                </c:pt>
                <c:pt idx="6131">
                  <c:v>40832</c:v>
                </c:pt>
                <c:pt idx="6132">
                  <c:v>40833</c:v>
                </c:pt>
                <c:pt idx="6133">
                  <c:v>40834</c:v>
                </c:pt>
                <c:pt idx="6134">
                  <c:v>40835</c:v>
                </c:pt>
                <c:pt idx="6135">
                  <c:v>40836</c:v>
                </c:pt>
                <c:pt idx="6136">
                  <c:v>40837</c:v>
                </c:pt>
                <c:pt idx="6137">
                  <c:v>40838</c:v>
                </c:pt>
                <c:pt idx="6138">
                  <c:v>40839</c:v>
                </c:pt>
                <c:pt idx="6139">
                  <c:v>40840</c:v>
                </c:pt>
                <c:pt idx="6140">
                  <c:v>40841</c:v>
                </c:pt>
                <c:pt idx="6141">
                  <c:v>40842</c:v>
                </c:pt>
                <c:pt idx="6142">
                  <c:v>40843</c:v>
                </c:pt>
                <c:pt idx="6143">
                  <c:v>40844</c:v>
                </c:pt>
                <c:pt idx="6144">
                  <c:v>40845</c:v>
                </c:pt>
                <c:pt idx="6145">
                  <c:v>40846</c:v>
                </c:pt>
                <c:pt idx="6146">
                  <c:v>40847</c:v>
                </c:pt>
                <c:pt idx="6147">
                  <c:v>40848</c:v>
                </c:pt>
                <c:pt idx="6148">
                  <c:v>40849</c:v>
                </c:pt>
                <c:pt idx="6149">
                  <c:v>40850</c:v>
                </c:pt>
                <c:pt idx="6150">
                  <c:v>40851</c:v>
                </c:pt>
                <c:pt idx="6151">
                  <c:v>40852</c:v>
                </c:pt>
                <c:pt idx="6152">
                  <c:v>40853</c:v>
                </c:pt>
                <c:pt idx="6153">
                  <c:v>40854</c:v>
                </c:pt>
                <c:pt idx="6154">
                  <c:v>40855</c:v>
                </c:pt>
                <c:pt idx="6155">
                  <c:v>40856</c:v>
                </c:pt>
                <c:pt idx="6156">
                  <c:v>40857</c:v>
                </c:pt>
                <c:pt idx="6157">
                  <c:v>40858</c:v>
                </c:pt>
                <c:pt idx="6158">
                  <c:v>40859</c:v>
                </c:pt>
                <c:pt idx="6159">
                  <c:v>40860</c:v>
                </c:pt>
                <c:pt idx="6160">
                  <c:v>40861</c:v>
                </c:pt>
                <c:pt idx="6161">
                  <c:v>40862</c:v>
                </c:pt>
                <c:pt idx="6162">
                  <c:v>40863</c:v>
                </c:pt>
                <c:pt idx="6163">
                  <c:v>40864</c:v>
                </c:pt>
                <c:pt idx="6164">
                  <c:v>40865</c:v>
                </c:pt>
                <c:pt idx="6165">
                  <c:v>40866</c:v>
                </c:pt>
                <c:pt idx="6166">
                  <c:v>40867</c:v>
                </c:pt>
                <c:pt idx="6167">
                  <c:v>40868</c:v>
                </c:pt>
                <c:pt idx="6168">
                  <c:v>40869</c:v>
                </c:pt>
                <c:pt idx="6169">
                  <c:v>40870</c:v>
                </c:pt>
                <c:pt idx="6170">
                  <c:v>40871</c:v>
                </c:pt>
                <c:pt idx="6171">
                  <c:v>40872</c:v>
                </c:pt>
                <c:pt idx="6172">
                  <c:v>40873</c:v>
                </c:pt>
                <c:pt idx="6173">
                  <c:v>40874</c:v>
                </c:pt>
                <c:pt idx="6174">
                  <c:v>40875</c:v>
                </c:pt>
                <c:pt idx="6175">
                  <c:v>40876</c:v>
                </c:pt>
                <c:pt idx="6176">
                  <c:v>40877</c:v>
                </c:pt>
                <c:pt idx="6177">
                  <c:v>40878</c:v>
                </c:pt>
                <c:pt idx="6178">
                  <c:v>40879</c:v>
                </c:pt>
                <c:pt idx="6179">
                  <c:v>40880</c:v>
                </c:pt>
                <c:pt idx="6180">
                  <c:v>40881</c:v>
                </c:pt>
                <c:pt idx="6181">
                  <c:v>40882</c:v>
                </c:pt>
                <c:pt idx="6182">
                  <c:v>40883</c:v>
                </c:pt>
                <c:pt idx="6183">
                  <c:v>40884</c:v>
                </c:pt>
                <c:pt idx="6184">
                  <c:v>40885</c:v>
                </c:pt>
                <c:pt idx="6185">
                  <c:v>40886</c:v>
                </c:pt>
                <c:pt idx="6186">
                  <c:v>40887</c:v>
                </c:pt>
                <c:pt idx="6187">
                  <c:v>40888</c:v>
                </c:pt>
                <c:pt idx="6188">
                  <c:v>40889</c:v>
                </c:pt>
                <c:pt idx="6189">
                  <c:v>40890</c:v>
                </c:pt>
                <c:pt idx="6190">
                  <c:v>40891</c:v>
                </c:pt>
                <c:pt idx="6191">
                  <c:v>40892</c:v>
                </c:pt>
                <c:pt idx="6192">
                  <c:v>40893</c:v>
                </c:pt>
                <c:pt idx="6193">
                  <c:v>40894</c:v>
                </c:pt>
                <c:pt idx="6194">
                  <c:v>40895</c:v>
                </c:pt>
                <c:pt idx="6195">
                  <c:v>40896</c:v>
                </c:pt>
                <c:pt idx="6196">
                  <c:v>40897</c:v>
                </c:pt>
                <c:pt idx="6197">
                  <c:v>40898</c:v>
                </c:pt>
                <c:pt idx="6198">
                  <c:v>40899</c:v>
                </c:pt>
                <c:pt idx="6199">
                  <c:v>40900</c:v>
                </c:pt>
                <c:pt idx="6200">
                  <c:v>40901</c:v>
                </c:pt>
                <c:pt idx="6201">
                  <c:v>40902</c:v>
                </c:pt>
                <c:pt idx="6202">
                  <c:v>40903</c:v>
                </c:pt>
                <c:pt idx="6203">
                  <c:v>40904</c:v>
                </c:pt>
                <c:pt idx="6204">
                  <c:v>40905</c:v>
                </c:pt>
                <c:pt idx="6205">
                  <c:v>40906</c:v>
                </c:pt>
                <c:pt idx="6206">
                  <c:v>40907</c:v>
                </c:pt>
                <c:pt idx="6207">
                  <c:v>40908</c:v>
                </c:pt>
                <c:pt idx="6208">
                  <c:v>40909</c:v>
                </c:pt>
                <c:pt idx="6209">
                  <c:v>40910</c:v>
                </c:pt>
                <c:pt idx="6210">
                  <c:v>40911</c:v>
                </c:pt>
                <c:pt idx="6211">
                  <c:v>40912</c:v>
                </c:pt>
                <c:pt idx="6212">
                  <c:v>40913</c:v>
                </c:pt>
                <c:pt idx="6213">
                  <c:v>40914</c:v>
                </c:pt>
                <c:pt idx="6214">
                  <c:v>40915</c:v>
                </c:pt>
                <c:pt idx="6215">
                  <c:v>40916</c:v>
                </c:pt>
                <c:pt idx="6216">
                  <c:v>40917</c:v>
                </c:pt>
                <c:pt idx="6217">
                  <c:v>40918</c:v>
                </c:pt>
                <c:pt idx="6218">
                  <c:v>40919</c:v>
                </c:pt>
                <c:pt idx="6219">
                  <c:v>40920</c:v>
                </c:pt>
                <c:pt idx="6220">
                  <c:v>40921</c:v>
                </c:pt>
                <c:pt idx="6221">
                  <c:v>40922</c:v>
                </c:pt>
                <c:pt idx="6222">
                  <c:v>40923</c:v>
                </c:pt>
                <c:pt idx="6223">
                  <c:v>40924</c:v>
                </c:pt>
                <c:pt idx="6224">
                  <c:v>40925</c:v>
                </c:pt>
                <c:pt idx="6225">
                  <c:v>40926</c:v>
                </c:pt>
                <c:pt idx="6226">
                  <c:v>40927</c:v>
                </c:pt>
                <c:pt idx="6227">
                  <c:v>40928</c:v>
                </c:pt>
                <c:pt idx="6228">
                  <c:v>40929</c:v>
                </c:pt>
                <c:pt idx="6229">
                  <c:v>40930</c:v>
                </c:pt>
                <c:pt idx="6230">
                  <c:v>40931</c:v>
                </c:pt>
                <c:pt idx="6231">
                  <c:v>40932</c:v>
                </c:pt>
                <c:pt idx="6232">
                  <c:v>40933</c:v>
                </c:pt>
                <c:pt idx="6233">
                  <c:v>40934</c:v>
                </c:pt>
                <c:pt idx="6234">
                  <c:v>40935</c:v>
                </c:pt>
                <c:pt idx="6235">
                  <c:v>40936</c:v>
                </c:pt>
                <c:pt idx="6236">
                  <c:v>40937</c:v>
                </c:pt>
                <c:pt idx="6237">
                  <c:v>40938</c:v>
                </c:pt>
                <c:pt idx="6238">
                  <c:v>40939</c:v>
                </c:pt>
                <c:pt idx="6239">
                  <c:v>40940</c:v>
                </c:pt>
                <c:pt idx="6240">
                  <c:v>40941</c:v>
                </c:pt>
                <c:pt idx="6241">
                  <c:v>40942</c:v>
                </c:pt>
                <c:pt idx="6242">
                  <c:v>40943</c:v>
                </c:pt>
                <c:pt idx="6243">
                  <c:v>40944</c:v>
                </c:pt>
                <c:pt idx="6244">
                  <c:v>40945</c:v>
                </c:pt>
                <c:pt idx="6245">
                  <c:v>40946</c:v>
                </c:pt>
                <c:pt idx="6246">
                  <c:v>40947</c:v>
                </c:pt>
                <c:pt idx="6247">
                  <c:v>40948</c:v>
                </c:pt>
                <c:pt idx="6248">
                  <c:v>40949</c:v>
                </c:pt>
                <c:pt idx="6249">
                  <c:v>40950</c:v>
                </c:pt>
                <c:pt idx="6250">
                  <c:v>40951</c:v>
                </c:pt>
                <c:pt idx="6251">
                  <c:v>40952</c:v>
                </c:pt>
                <c:pt idx="6252">
                  <c:v>40953</c:v>
                </c:pt>
                <c:pt idx="6253">
                  <c:v>40954</c:v>
                </c:pt>
                <c:pt idx="6254">
                  <c:v>40955</c:v>
                </c:pt>
                <c:pt idx="6255">
                  <c:v>40956</c:v>
                </c:pt>
                <c:pt idx="6256">
                  <c:v>40957</c:v>
                </c:pt>
                <c:pt idx="6257">
                  <c:v>40958</c:v>
                </c:pt>
                <c:pt idx="6258">
                  <c:v>40959</c:v>
                </c:pt>
                <c:pt idx="6259">
                  <c:v>40960</c:v>
                </c:pt>
                <c:pt idx="6260">
                  <c:v>40961</c:v>
                </c:pt>
                <c:pt idx="6261">
                  <c:v>40962</c:v>
                </c:pt>
                <c:pt idx="6262">
                  <c:v>40963</c:v>
                </c:pt>
                <c:pt idx="6263">
                  <c:v>40964</c:v>
                </c:pt>
                <c:pt idx="6264">
                  <c:v>40965</c:v>
                </c:pt>
                <c:pt idx="6265">
                  <c:v>40966</c:v>
                </c:pt>
                <c:pt idx="6266">
                  <c:v>40967</c:v>
                </c:pt>
                <c:pt idx="6267">
                  <c:v>40968</c:v>
                </c:pt>
                <c:pt idx="6268">
                  <c:v>40969</c:v>
                </c:pt>
                <c:pt idx="6269">
                  <c:v>40970</c:v>
                </c:pt>
                <c:pt idx="6270">
                  <c:v>40971</c:v>
                </c:pt>
                <c:pt idx="6271">
                  <c:v>40972</c:v>
                </c:pt>
                <c:pt idx="6272">
                  <c:v>40973</c:v>
                </c:pt>
                <c:pt idx="6273">
                  <c:v>40974</c:v>
                </c:pt>
                <c:pt idx="6274">
                  <c:v>40975</c:v>
                </c:pt>
                <c:pt idx="6275">
                  <c:v>40976</c:v>
                </c:pt>
                <c:pt idx="6276">
                  <c:v>40977</c:v>
                </c:pt>
                <c:pt idx="6277">
                  <c:v>40978</c:v>
                </c:pt>
                <c:pt idx="6278">
                  <c:v>40979</c:v>
                </c:pt>
                <c:pt idx="6279">
                  <c:v>40980</c:v>
                </c:pt>
                <c:pt idx="6280">
                  <c:v>40981</c:v>
                </c:pt>
                <c:pt idx="6281">
                  <c:v>40982</c:v>
                </c:pt>
                <c:pt idx="6282">
                  <c:v>40983</c:v>
                </c:pt>
                <c:pt idx="6283">
                  <c:v>40984</c:v>
                </c:pt>
                <c:pt idx="6284">
                  <c:v>40985</c:v>
                </c:pt>
                <c:pt idx="6285">
                  <c:v>40986</c:v>
                </c:pt>
                <c:pt idx="6286">
                  <c:v>40987</c:v>
                </c:pt>
                <c:pt idx="6287">
                  <c:v>40988</c:v>
                </c:pt>
                <c:pt idx="6288">
                  <c:v>40989</c:v>
                </c:pt>
                <c:pt idx="6289">
                  <c:v>40990</c:v>
                </c:pt>
                <c:pt idx="6290">
                  <c:v>40991</c:v>
                </c:pt>
                <c:pt idx="6291">
                  <c:v>40992</c:v>
                </c:pt>
                <c:pt idx="6292">
                  <c:v>40993</c:v>
                </c:pt>
                <c:pt idx="6293">
                  <c:v>40994</c:v>
                </c:pt>
                <c:pt idx="6294">
                  <c:v>40995</c:v>
                </c:pt>
                <c:pt idx="6295">
                  <c:v>40996</c:v>
                </c:pt>
                <c:pt idx="6296">
                  <c:v>40997</c:v>
                </c:pt>
                <c:pt idx="6297">
                  <c:v>40998</c:v>
                </c:pt>
                <c:pt idx="6298">
                  <c:v>40999</c:v>
                </c:pt>
                <c:pt idx="6299">
                  <c:v>41000</c:v>
                </c:pt>
                <c:pt idx="6300">
                  <c:v>41001</c:v>
                </c:pt>
                <c:pt idx="6301">
                  <c:v>41002</c:v>
                </c:pt>
                <c:pt idx="6302">
                  <c:v>41003</c:v>
                </c:pt>
                <c:pt idx="6303">
                  <c:v>41004</c:v>
                </c:pt>
                <c:pt idx="6304">
                  <c:v>41005</c:v>
                </c:pt>
                <c:pt idx="6305">
                  <c:v>41006</c:v>
                </c:pt>
                <c:pt idx="6306">
                  <c:v>41007</c:v>
                </c:pt>
                <c:pt idx="6307">
                  <c:v>41008</c:v>
                </c:pt>
                <c:pt idx="6308">
                  <c:v>41009</c:v>
                </c:pt>
                <c:pt idx="6309">
                  <c:v>41010</c:v>
                </c:pt>
                <c:pt idx="6310">
                  <c:v>41011</c:v>
                </c:pt>
                <c:pt idx="6311">
                  <c:v>41012</c:v>
                </c:pt>
                <c:pt idx="6312">
                  <c:v>41013</c:v>
                </c:pt>
                <c:pt idx="6313">
                  <c:v>41014</c:v>
                </c:pt>
                <c:pt idx="6314">
                  <c:v>41015</c:v>
                </c:pt>
                <c:pt idx="6315">
                  <c:v>41016</c:v>
                </c:pt>
                <c:pt idx="6316">
                  <c:v>41017</c:v>
                </c:pt>
                <c:pt idx="6317">
                  <c:v>41018</c:v>
                </c:pt>
                <c:pt idx="6318">
                  <c:v>41019</c:v>
                </c:pt>
                <c:pt idx="6319">
                  <c:v>41020</c:v>
                </c:pt>
                <c:pt idx="6320">
                  <c:v>41021</c:v>
                </c:pt>
                <c:pt idx="6321">
                  <c:v>41022</c:v>
                </c:pt>
                <c:pt idx="6322">
                  <c:v>41023</c:v>
                </c:pt>
                <c:pt idx="6323">
                  <c:v>41024</c:v>
                </c:pt>
                <c:pt idx="6324">
                  <c:v>41025</c:v>
                </c:pt>
                <c:pt idx="6325">
                  <c:v>41026</c:v>
                </c:pt>
                <c:pt idx="6326">
                  <c:v>41027</c:v>
                </c:pt>
                <c:pt idx="6327">
                  <c:v>41028</c:v>
                </c:pt>
                <c:pt idx="6328">
                  <c:v>41029</c:v>
                </c:pt>
                <c:pt idx="6329">
                  <c:v>41030</c:v>
                </c:pt>
                <c:pt idx="6330">
                  <c:v>41031</c:v>
                </c:pt>
                <c:pt idx="6331">
                  <c:v>41032</c:v>
                </c:pt>
                <c:pt idx="6332">
                  <c:v>41033</c:v>
                </c:pt>
                <c:pt idx="6333">
                  <c:v>41034</c:v>
                </c:pt>
                <c:pt idx="6334">
                  <c:v>41035</c:v>
                </c:pt>
                <c:pt idx="6335">
                  <c:v>41036</c:v>
                </c:pt>
                <c:pt idx="6336">
                  <c:v>41037</c:v>
                </c:pt>
                <c:pt idx="6337">
                  <c:v>41038</c:v>
                </c:pt>
                <c:pt idx="6338">
                  <c:v>41039</c:v>
                </c:pt>
                <c:pt idx="6339">
                  <c:v>41040</c:v>
                </c:pt>
                <c:pt idx="6340">
                  <c:v>41041</c:v>
                </c:pt>
                <c:pt idx="6341">
                  <c:v>41042</c:v>
                </c:pt>
                <c:pt idx="6342">
                  <c:v>41043</c:v>
                </c:pt>
                <c:pt idx="6343">
                  <c:v>41044</c:v>
                </c:pt>
                <c:pt idx="6344">
                  <c:v>41045</c:v>
                </c:pt>
                <c:pt idx="6345">
                  <c:v>41046</c:v>
                </c:pt>
                <c:pt idx="6346">
                  <c:v>41047</c:v>
                </c:pt>
                <c:pt idx="6347">
                  <c:v>41048</c:v>
                </c:pt>
                <c:pt idx="6348">
                  <c:v>41049</c:v>
                </c:pt>
                <c:pt idx="6349">
                  <c:v>41050</c:v>
                </c:pt>
                <c:pt idx="6350">
                  <c:v>41051</c:v>
                </c:pt>
                <c:pt idx="6351">
                  <c:v>41052</c:v>
                </c:pt>
                <c:pt idx="6352">
                  <c:v>41053</c:v>
                </c:pt>
                <c:pt idx="6353">
                  <c:v>41054</c:v>
                </c:pt>
                <c:pt idx="6354">
                  <c:v>41055</c:v>
                </c:pt>
                <c:pt idx="6355">
                  <c:v>41056</c:v>
                </c:pt>
                <c:pt idx="6356">
                  <c:v>41057</c:v>
                </c:pt>
                <c:pt idx="6357">
                  <c:v>41058</c:v>
                </c:pt>
                <c:pt idx="6358">
                  <c:v>41059</c:v>
                </c:pt>
                <c:pt idx="6359">
                  <c:v>41060</c:v>
                </c:pt>
                <c:pt idx="6360">
                  <c:v>41061</c:v>
                </c:pt>
                <c:pt idx="6361">
                  <c:v>41062</c:v>
                </c:pt>
                <c:pt idx="6362">
                  <c:v>41063</c:v>
                </c:pt>
                <c:pt idx="6363">
                  <c:v>41064</c:v>
                </c:pt>
                <c:pt idx="6364">
                  <c:v>41065</c:v>
                </c:pt>
                <c:pt idx="6365">
                  <c:v>41066</c:v>
                </c:pt>
                <c:pt idx="6366">
                  <c:v>41067</c:v>
                </c:pt>
                <c:pt idx="6367">
                  <c:v>41068</c:v>
                </c:pt>
                <c:pt idx="6368">
                  <c:v>41069</c:v>
                </c:pt>
                <c:pt idx="6369">
                  <c:v>41070</c:v>
                </c:pt>
                <c:pt idx="6370">
                  <c:v>41071</c:v>
                </c:pt>
                <c:pt idx="6371">
                  <c:v>41072</c:v>
                </c:pt>
                <c:pt idx="6372">
                  <c:v>41073</c:v>
                </c:pt>
                <c:pt idx="6373">
                  <c:v>41074</c:v>
                </c:pt>
                <c:pt idx="6374">
                  <c:v>41075</c:v>
                </c:pt>
                <c:pt idx="6375">
                  <c:v>41076</c:v>
                </c:pt>
                <c:pt idx="6376">
                  <c:v>41077</c:v>
                </c:pt>
                <c:pt idx="6377">
                  <c:v>41078</c:v>
                </c:pt>
                <c:pt idx="6378">
                  <c:v>41079</c:v>
                </c:pt>
                <c:pt idx="6379">
                  <c:v>41080</c:v>
                </c:pt>
                <c:pt idx="6380">
                  <c:v>41081</c:v>
                </c:pt>
                <c:pt idx="6381">
                  <c:v>41082</c:v>
                </c:pt>
                <c:pt idx="6382">
                  <c:v>41083</c:v>
                </c:pt>
                <c:pt idx="6383">
                  <c:v>41084</c:v>
                </c:pt>
                <c:pt idx="6384">
                  <c:v>41085</c:v>
                </c:pt>
                <c:pt idx="6385">
                  <c:v>41086</c:v>
                </c:pt>
                <c:pt idx="6386">
                  <c:v>41087</c:v>
                </c:pt>
                <c:pt idx="6387">
                  <c:v>41088</c:v>
                </c:pt>
                <c:pt idx="6388">
                  <c:v>41089</c:v>
                </c:pt>
                <c:pt idx="6389">
                  <c:v>41090</c:v>
                </c:pt>
                <c:pt idx="6390">
                  <c:v>41091</c:v>
                </c:pt>
                <c:pt idx="6391">
                  <c:v>41092</c:v>
                </c:pt>
                <c:pt idx="6392">
                  <c:v>41093</c:v>
                </c:pt>
                <c:pt idx="6393">
                  <c:v>41094</c:v>
                </c:pt>
                <c:pt idx="6394">
                  <c:v>41095</c:v>
                </c:pt>
                <c:pt idx="6395">
                  <c:v>41096</c:v>
                </c:pt>
                <c:pt idx="6396">
                  <c:v>41097</c:v>
                </c:pt>
                <c:pt idx="6397">
                  <c:v>41098</c:v>
                </c:pt>
                <c:pt idx="6398">
                  <c:v>41099</c:v>
                </c:pt>
                <c:pt idx="6399">
                  <c:v>41100</c:v>
                </c:pt>
                <c:pt idx="6400">
                  <c:v>41101</c:v>
                </c:pt>
                <c:pt idx="6401">
                  <c:v>41102</c:v>
                </c:pt>
                <c:pt idx="6402">
                  <c:v>41103</c:v>
                </c:pt>
                <c:pt idx="6403">
                  <c:v>41104</c:v>
                </c:pt>
                <c:pt idx="6404">
                  <c:v>41105</c:v>
                </c:pt>
                <c:pt idx="6405">
                  <c:v>41106</c:v>
                </c:pt>
                <c:pt idx="6406">
                  <c:v>41107</c:v>
                </c:pt>
                <c:pt idx="6407">
                  <c:v>41108</c:v>
                </c:pt>
                <c:pt idx="6408">
                  <c:v>41109</c:v>
                </c:pt>
                <c:pt idx="6409">
                  <c:v>41110</c:v>
                </c:pt>
                <c:pt idx="6410">
                  <c:v>41111</c:v>
                </c:pt>
                <c:pt idx="6411">
                  <c:v>41112</c:v>
                </c:pt>
                <c:pt idx="6412">
                  <c:v>41113</c:v>
                </c:pt>
                <c:pt idx="6413">
                  <c:v>41114</c:v>
                </c:pt>
                <c:pt idx="6414">
                  <c:v>41115</c:v>
                </c:pt>
                <c:pt idx="6415">
                  <c:v>41116</c:v>
                </c:pt>
                <c:pt idx="6416">
                  <c:v>41117</c:v>
                </c:pt>
                <c:pt idx="6417">
                  <c:v>41118</c:v>
                </c:pt>
                <c:pt idx="6418">
                  <c:v>41119</c:v>
                </c:pt>
                <c:pt idx="6419">
                  <c:v>41120</c:v>
                </c:pt>
                <c:pt idx="6420">
                  <c:v>41121</c:v>
                </c:pt>
                <c:pt idx="6421">
                  <c:v>41122</c:v>
                </c:pt>
                <c:pt idx="6422">
                  <c:v>41123</c:v>
                </c:pt>
                <c:pt idx="6423">
                  <c:v>41124</c:v>
                </c:pt>
                <c:pt idx="6424">
                  <c:v>41125</c:v>
                </c:pt>
                <c:pt idx="6425">
                  <c:v>41126</c:v>
                </c:pt>
                <c:pt idx="6426">
                  <c:v>41127</c:v>
                </c:pt>
                <c:pt idx="6427">
                  <c:v>41128</c:v>
                </c:pt>
                <c:pt idx="6428">
                  <c:v>41129</c:v>
                </c:pt>
                <c:pt idx="6429">
                  <c:v>41130</c:v>
                </c:pt>
                <c:pt idx="6430">
                  <c:v>41131</c:v>
                </c:pt>
                <c:pt idx="6431">
                  <c:v>41132</c:v>
                </c:pt>
                <c:pt idx="6432">
                  <c:v>41133</c:v>
                </c:pt>
                <c:pt idx="6433">
                  <c:v>41134</c:v>
                </c:pt>
                <c:pt idx="6434">
                  <c:v>41135</c:v>
                </c:pt>
                <c:pt idx="6435">
                  <c:v>41136</c:v>
                </c:pt>
                <c:pt idx="6436">
                  <c:v>41137</c:v>
                </c:pt>
                <c:pt idx="6437">
                  <c:v>41138</c:v>
                </c:pt>
                <c:pt idx="6438">
                  <c:v>41139</c:v>
                </c:pt>
                <c:pt idx="6439">
                  <c:v>41140</c:v>
                </c:pt>
                <c:pt idx="6440">
                  <c:v>41141</c:v>
                </c:pt>
                <c:pt idx="6441">
                  <c:v>41142</c:v>
                </c:pt>
                <c:pt idx="6442">
                  <c:v>41143</c:v>
                </c:pt>
                <c:pt idx="6443">
                  <c:v>41144</c:v>
                </c:pt>
                <c:pt idx="6444">
                  <c:v>41145</c:v>
                </c:pt>
                <c:pt idx="6445">
                  <c:v>41146</c:v>
                </c:pt>
                <c:pt idx="6446">
                  <c:v>41147</c:v>
                </c:pt>
                <c:pt idx="6447">
                  <c:v>41148</c:v>
                </c:pt>
                <c:pt idx="6448">
                  <c:v>41149</c:v>
                </c:pt>
                <c:pt idx="6449">
                  <c:v>41150</c:v>
                </c:pt>
                <c:pt idx="6450">
                  <c:v>41151</c:v>
                </c:pt>
                <c:pt idx="6451">
                  <c:v>41152</c:v>
                </c:pt>
                <c:pt idx="6452">
                  <c:v>41153</c:v>
                </c:pt>
                <c:pt idx="6453">
                  <c:v>41154</c:v>
                </c:pt>
                <c:pt idx="6454">
                  <c:v>41155</c:v>
                </c:pt>
                <c:pt idx="6455">
                  <c:v>41156</c:v>
                </c:pt>
                <c:pt idx="6456">
                  <c:v>41157</c:v>
                </c:pt>
                <c:pt idx="6457">
                  <c:v>41158</c:v>
                </c:pt>
                <c:pt idx="6458">
                  <c:v>41159</c:v>
                </c:pt>
                <c:pt idx="6459">
                  <c:v>41160</c:v>
                </c:pt>
                <c:pt idx="6460">
                  <c:v>41161</c:v>
                </c:pt>
                <c:pt idx="6461">
                  <c:v>41162</c:v>
                </c:pt>
                <c:pt idx="6462">
                  <c:v>41163</c:v>
                </c:pt>
                <c:pt idx="6463">
                  <c:v>41164</c:v>
                </c:pt>
                <c:pt idx="6464">
                  <c:v>41165</c:v>
                </c:pt>
                <c:pt idx="6465">
                  <c:v>41166</c:v>
                </c:pt>
                <c:pt idx="6466">
                  <c:v>41167</c:v>
                </c:pt>
                <c:pt idx="6467">
                  <c:v>41168</c:v>
                </c:pt>
                <c:pt idx="6468">
                  <c:v>41169</c:v>
                </c:pt>
                <c:pt idx="6469">
                  <c:v>41170</c:v>
                </c:pt>
                <c:pt idx="6470">
                  <c:v>41171</c:v>
                </c:pt>
                <c:pt idx="6471">
                  <c:v>41172</c:v>
                </c:pt>
                <c:pt idx="6472">
                  <c:v>41173</c:v>
                </c:pt>
                <c:pt idx="6473">
                  <c:v>41174</c:v>
                </c:pt>
                <c:pt idx="6474">
                  <c:v>41175</c:v>
                </c:pt>
                <c:pt idx="6475">
                  <c:v>41176</c:v>
                </c:pt>
                <c:pt idx="6476">
                  <c:v>41177</c:v>
                </c:pt>
                <c:pt idx="6477">
                  <c:v>41178</c:v>
                </c:pt>
                <c:pt idx="6478">
                  <c:v>41179</c:v>
                </c:pt>
                <c:pt idx="6479">
                  <c:v>41180</c:v>
                </c:pt>
                <c:pt idx="6480">
                  <c:v>41181</c:v>
                </c:pt>
                <c:pt idx="6481">
                  <c:v>41182</c:v>
                </c:pt>
                <c:pt idx="6482">
                  <c:v>41183</c:v>
                </c:pt>
                <c:pt idx="6483">
                  <c:v>41184</c:v>
                </c:pt>
                <c:pt idx="6484">
                  <c:v>41185</c:v>
                </c:pt>
                <c:pt idx="6485">
                  <c:v>41186</c:v>
                </c:pt>
                <c:pt idx="6486">
                  <c:v>41187</c:v>
                </c:pt>
                <c:pt idx="6487">
                  <c:v>41188</c:v>
                </c:pt>
                <c:pt idx="6488">
                  <c:v>41189</c:v>
                </c:pt>
                <c:pt idx="6489">
                  <c:v>41190</c:v>
                </c:pt>
                <c:pt idx="6490">
                  <c:v>41191</c:v>
                </c:pt>
                <c:pt idx="6491">
                  <c:v>41192</c:v>
                </c:pt>
                <c:pt idx="6492">
                  <c:v>41193</c:v>
                </c:pt>
                <c:pt idx="6493">
                  <c:v>41194</c:v>
                </c:pt>
                <c:pt idx="6494">
                  <c:v>41195</c:v>
                </c:pt>
                <c:pt idx="6495">
                  <c:v>41196</c:v>
                </c:pt>
                <c:pt idx="6496">
                  <c:v>41197</c:v>
                </c:pt>
                <c:pt idx="6497">
                  <c:v>41198</c:v>
                </c:pt>
                <c:pt idx="6498">
                  <c:v>41199</c:v>
                </c:pt>
                <c:pt idx="6499">
                  <c:v>41200</c:v>
                </c:pt>
                <c:pt idx="6500">
                  <c:v>41201</c:v>
                </c:pt>
                <c:pt idx="6501">
                  <c:v>41202</c:v>
                </c:pt>
                <c:pt idx="6502">
                  <c:v>41203</c:v>
                </c:pt>
                <c:pt idx="6503">
                  <c:v>41204</c:v>
                </c:pt>
                <c:pt idx="6504">
                  <c:v>41205</c:v>
                </c:pt>
                <c:pt idx="6505">
                  <c:v>41206</c:v>
                </c:pt>
                <c:pt idx="6506">
                  <c:v>41207</c:v>
                </c:pt>
                <c:pt idx="6507">
                  <c:v>41208</c:v>
                </c:pt>
                <c:pt idx="6508">
                  <c:v>41209</c:v>
                </c:pt>
                <c:pt idx="6509">
                  <c:v>41210</c:v>
                </c:pt>
                <c:pt idx="6510">
                  <c:v>41211</c:v>
                </c:pt>
                <c:pt idx="6511">
                  <c:v>41212</c:v>
                </c:pt>
                <c:pt idx="6512">
                  <c:v>41213</c:v>
                </c:pt>
                <c:pt idx="6513">
                  <c:v>41214</c:v>
                </c:pt>
                <c:pt idx="6514">
                  <c:v>41215</c:v>
                </c:pt>
                <c:pt idx="6515">
                  <c:v>41216</c:v>
                </c:pt>
                <c:pt idx="6516">
                  <c:v>41217</c:v>
                </c:pt>
                <c:pt idx="6517">
                  <c:v>41218</c:v>
                </c:pt>
                <c:pt idx="6518">
                  <c:v>41219</c:v>
                </c:pt>
                <c:pt idx="6519">
                  <c:v>41220</c:v>
                </c:pt>
                <c:pt idx="6520">
                  <c:v>41221</c:v>
                </c:pt>
                <c:pt idx="6521">
                  <c:v>41222</c:v>
                </c:pt>
                <c:pt idx="6522">
                  <c:v>41223</c:v>
                </c:pt>
                <c:pt idx="6523">
                  <c:v>41224</c:v>
                </c:pt>
                <c:pt idx="6524">
                  <c:v>41225</c:v>
                </c:pt>
                <c:pt idx="6525">
                  <c:v>41226</c:v>
                </c:pt>
                <c:pt idx="6526">
                  <c:v>41227</c:v>
                </c:pt>
                <c:pt idx="6527">
                  <c:v>41228</c:v>
                </c:pt>
                <c:pt idx="6528">
                  <c:v>41229</c:v>
                </c:pt>
                <c:pt idx="6529">
                  <c:v>41230</c:v>
                </c:pt>
                <c:pt idx="6530">
                  <c:v>41231</c:v>
                </c:pt>
                <c:pt idx="6531">
                  <c:v>41232</c:v>
                </c:pt>
                <c:pt idx="6532">
                  <c:v>41233</c:v>
                </c:pt>
                <c:pt idx="6533">
                  <c:v>41234</c:v>
                </c:pt>
                <c:pt idx="6534">
                  <c:v>41235</c:v>
                </c:pt>
                <c:pt idx="6535">
                  <c:v>41236</c:v>
                </c:pt>
                <c:pt idx="6536">
                  <c:v>41237</c:v>
                </c:pt>
                <c:pt idx="6537">
                  <c:v>41238</c:v>
                </c:pt>
                <c:pt idx="6538">
                  <c:v>41239</c:v>
                </c:pt>
                <c:pt idx="6539">
                  <c:v>41240</c:v>
                </c:pt>
                <c:pt idx="6540">
                  <c:v>41241</c:v>
                </c:pt>
                <c:pt idx="6541">
                  <c:v>41242</c:v>
                </c:pt>
                <c:pt idx="6542">
                  <c:v>41243</c:v>
                </c:pt>
                <c:pt idx="6543">
                  <c:v>41244</c:v>
                </c:pt>
                <c:pt idx="6544">
                  <c:v>41245</c:v>
                </c:pt>
                <c:pt idx="6545">
                  <c:v>41246</c:v>
                </c:pt>
                <c:pt idx="6546">
                  <c:v>41247</c:v>
                </c:pt>
                <c:pt idx="6547">
                  <c:v>41248</c:v>
                </c:pt>
                <c:pt idx="6548">
                  <c:v>41249</c:v>
                </c:pt>
                <c:pt idx="6549">
                  <c:v>41250</c:v>
                </c:pt>
                <c:pt idx="6550">
                  <c:v>41251</c:v>
                </c:pt>
                <c:pt idx="6551">
                  <c:v>41252</c:v>
                </c:pt>
                <c:pt idx="6552">
                  <c:v>41253</c:v>
                </c:pt>
                <c:pt idx="6553">
                  <c:v>41254</c:v>
                </c:pt>
                <c:pt idx="6554">
                  <c:v>41255</c:v>
                </c:pt>
                <c:pt idx="6555">
                  <c:v>41256</c:v>
                </c:pt>
                <c:pt idx="6556">
                  <c:v>41257</c:v>
                </c:pt>
                <c:pt idx="6557">
                  <c:v>41258</c:v>
                </c:pt>
                <c:pt idx="6558">
                  <c:v>41259</c:v>
                </c:pt>
                <c:pt idx="6559">
                  <c:v>41260</c:v>
                </c:pt>
                <c:pt idx="6560">
                  <c:v>41261</c:v>
                </c:pt>
                <c:pt idx="6561">
                  <c:v>41262</c:v>
                </c:pt>
                <c:pt idx="6562">
                  <c:v>41263</c:v>
                </c:pt>
                <c:pt idx="6563">
                  <c:v>41264</c:v>
                </c:pt>
                <c:pt idx="6564">
                  <c:v>41265</c:v>
                </c:pt>
                <c:pt idx="6565">
                  <c:v>41266</c:v>
                </c:pt>
                <c:pt idx="6566">
                  <c:v>41267</c:v>
                </c:pt>
                <c:pt idx="6567">
                  <c:v>41268</c:v>
                </c:pt>
                <c:pt idx="6568">
                  <c:v>41269</c:v>
                </c:pt>
                <c:pt idx="6569">
                  <c:v>41270</c:v>
                </c:pt>
                <c:pt idx="6570">
                  <c:v>41271</c:v>
                </c:pt>
                <c:pt idx="6571">
                  <c:v>41272</c:v>
                </c:pt>
                <c:pt idx="6572">
                  <c:v>41273</c:v>
                </c:pt>
                <c:pt idx="6573">
                  <c:v>41274</c:v>
                </c:pt>
                <c:pt idx="6574">
                  <c:v>41275</c:v>
                </c:pt>
                <c:pt idx="6575">
                  <c:v>41276</c:v>
                </c:pt>
                <c:pt idx="6576">
                  <c:v>41277</c:v>
                </c:pt>
                <c:pt idx="6577">
                  <c:v>41278</c:v>
                </c:pt>
                <c:pt idx="6578">
                  <c:v>41279</c:v>
                </c:pt>
                <c:pt idx="6579">
                  <c:v>41280</c:v>
                </c:pt>
                <c:pt idx="6580">
                  <c:v>41281</c:v>
                </c:pt>
                <c:pt idx="6581">
                  <c:v>41282</c:v>
                </c:pt>
                <c:pt idx="6582">
                  <c:v>41283</c:v>
                </c:pt>
                <c:pt idx="6583">
                  <c:v>41284</c:v>
                </c:pt>
                <c:pt idx="6584">
                  <c:v>41285</c:v>
                </c:pt>
                <c:pt idx="6585">
                  <c:v>41286</c:v>
                </c:pt>
                <c:pt idx="6586">
                  <c:v>41287</c:v>
                </c:pt>
                <c:pt idx="6587">
                  <c:v>41288</c:v>
                </c:pt>
                <c:pt idx="6588">
                  <c:v>41289</c:v>
                </c:pt>
                <c:pt idx="6589">
                  <c:v>41290</c:v>
                </c:pt>
                <c:pt idx="6590">
                  <c:v>41291</c:v>
                </c:pt>
                <c:pt idx="6591">
                  <c:v>41292</c:v>
                </c:pt>
                <c:pt idx="6592">
                  <c:v>41293</c:v>
                </c:pt>
                <c:pt idx="6593">
                  <c:v>41294</c:v>
                </c:pt>
                <c:pt idx="6594">
                  <c:v>41295</c:v>
                </c:pt>
                <c:pt idx="6595">
                  <c:v>41296</c:v>
                </c:pt>
                <c:pt idx="6596">
                  <c:v>41297</c:v>
                </c:pt>
                <c:pt idx="6597">
                  <c:v>41298</c:v>
                </c:pt>
                <c:pt idx="6598">
                  <c:v>41299</c:v>
                </c:pt>
                <c:pt idx="6599">
                  <c:v>41300</c:v>
                </c:pt>
                <c:pt idx="6600">
                  <c:v>41301</c:v>
                </c:pt>
                <c:pt idx="6601">
                  <c:v>41302</c:v>
                </c:pt>
                <c:pt idx="6602">
                  <c:v>41303</c:v>
                </c:pt>
                <c:pt idx="6603">
                  <c:v>41304</c:v>
                </c:pt>
                <c:pt idx="6604">
                  <c:v>41305</c:v>
                </c:pt>
                <c:pt idx="6605">
                  <c:v>41306</c:v>
                </c:pt>
                <c:pt idx="6606">
                  <c:v>41307</c:v>
                </c:pt>
                <c:pt idx="6607">
                  <c:v>41308</c:v>
                </c:pt>
                <c:pt idx="6608">
                  <c:v>41309</c:v>
                </c:pt>
                <c:pt idx="6609">
                  <c:v>41310</c:v>
                </c:pt>
                <c:pt idx="6610">
                  <c:v>41311</c:v>
                </c:pt>
                <c:pt idx="6611">
                  <c:v>41312</c:v>
                </c:pt>
                <c:pt idx="6612">
                  <c:v>41313</c:v>
                </c:pt>
                <c:pt idx="6613">
                  <c:v>41314</c:v>
                </c:pt>
                <c:pt idx="6614">
                  <c:v>41315</c:v>
                </c:pt>
                <c:pt idx="6615">
                  <c:v>41316</c:v>
                </c:pt>
                <c:pt idx="6616">
                  <c:v>41317</c:v>
                </c:pt>
                <c:pt idx="6617">
                  <c:v>41318</c:v>
                </c:pt>
                <c:pt idx="6618">
                  <c:v>41319</c:v>
                </c:pt>
                <c:pt idx="6619">
                  <c:v>41320</c:v>
                </c:pt>
                <c:pt idx="6620">
                  <c:v>41321</c:v>
                </c:pt>
                <c:pt idx="6621">
                  <c:v>41322</c:v>
                </c:pt>
                <c:pt idx="6622">
                  <c:v>41323</c:v>
                </c:pt>
                <c:pt idx="6623">
                  <c:v>41324</c:v>
                </c:pt>
                <c:pt idx="6624">
                  <c:v>41325</c:v>
                </c:pt>
                <c:pt idx="6625">
                  <c:v>41326</c:v>
                </c:pt>
                <c:pt idx="6626">
                  <c:v>41327</c:v>
                </c:pt>
                <c:pt idx="6627">
                  <c:v>41328</c:v>
                </c:pt>
                <c:pt idx="6628">
                  <c:v>41329</c:v>
                </c:pt>
                <c:pt idx="6629">
                  <c:v>41330</c:v>
                </c:pt>
                <c:pt idx="6630">
                  <c:v>41331</c:v>
                </c:pt>
                <c:pt idx="6631">
                  <c:v>41332</c:v>
                </c:pt>
                <c:pt idx="6632">
                  <c:v>41333</c:v>
                </c:pt>
                <c:pt idx="6633">
                  <c:v>41334</c:v>
                </c:pt>
                <c:pt idx="6634">
                  <c:v>41335</c:v>
                </c:pt>
                <c:pt idx="6635">
                  <c:v>41336</c:v>
                </c:pt>
                <c:pt idx="6636">
                  <c:v>41337</c:v>
                </c:pt>
                <c:pt idx="6637">
                  <c:v>41338</c:v>
                </c:pt>
                <c:pt idx="6638">
                  <c:v>41339</c:v>
                </c:pt>
                <c:pt idx="6639">
                  <c:v>41340</c:v>
                </c:pt>
                <c:pt idx="6640">
                  <c:v>41341</c:v>
                </c:pt>
                <c:pt idx="6641">
                  <c:v>41342</c:v>
                </c:pt>
                <c:pt idx="6642">
                  <c:v>41343</c:v>
                </c:pt>
                <c:pt idx="6643">
                  <c:v>41344</c:v>
                </c:pt>
                <c:pt idx="6644">
                  <c:v>41345</c:v>
                </c:pt>
                <c:pt idx="6645">
                  <c:v>41346</c:v>
                </c:pt>
                <c:pt idx="6646">
                  <c:v>41347</c:v>
                </c:pt>
                <c:pt idx="6647">
                  <c:v>41348</c:v>
                </c:pt>
                <c:pt idx="6648">
                  <c:v>41349</c:v>
                </c:pt>
                <c:pt idx="6649">
                  <c:v>41350</c:v>
                </c:pt>
                <c:pt idx="6650">
                  <c:v>41351</c:v>
                </c:pt>
                <c:pt idx="6651">
                  <c:v>41352</c:v>
                </c:pt>
                <c:pt idx="6652">
                  <c:v>41353</c:v>
                </c:pt>
                <c:pt idx="6653">
                  <c:v>41354</c:v>
                </c:pt>
                <c:pt idx="6654">
                  <c:v>41355</c:v>
                </c:pt>
                <c:pt idx="6655">
                  <c:v>41356</c:v>
                </c:pt>
                <c:pt idx="6656">
                  <c:v>41357</c:v>
                </c:pt>
                <c:pt idx="6657">
                  <c:v>41358</c:v>
                </c:pt>
                <c:pt idx="6658">
                  <c:v>41359</c:v>
                </c:pt>
                <c:pt idx="6659">
                  <c:v>41360</c:v>
                </c:pt>
                <c:pt idx="6660">
                  <c:v>41361</c:v>
                </c:pt>
                <c:pt idx="6661">
                  <c:v>41362</c:v>
                </c:pt>
                <c:pt idx="6662">
                  <c:v>41363</c:v>
                </c:pt>
                <c:pt idx="6663">
                  <c:v>41364</c:v>
                </c:pt>
                <c:pt idx="6664">
                  <c:v>41365</c:v>
                </c:pt>
                <c:pt idx="6665">
                  <c:v>41366</c:v>
                </c:pt>
                <c:pt idx="6666">
                  <c:v>41367</c:v>
                </c:pt>
                <c:pt idx="6667">
                  <c:v>41368</c:v>
                </c:pt>
                <c:pt idx="6668">
                  <c:v>41369</c:v>
                </c:pt>
                <c:pt idx="6669">
                  <c:v>41370</c:v>
                </c:pt>
                <c:pt idx="6670">
                  <c:v>41371</c:v>
                </c:pt>
                <c:pt idx="6671">
                  <c:v>41372</c:v>
                </c:pt>
                <c:pt idx="6672">
                  <c:v>41373</c:v>
                </c:pt>
                <c:pt idx="6673">
                  <c:v>41374</c:v>
                </c:pt>
                <c:pt idx="6674">
                  <c:v>41375</c:v>
                </c:pt>
                <c:pt idx="6675">
                  <c:v>41376</c:v>
                </c:pt>
                <c:pt idx="6676">
                  <c:v>41377</c:v>
                </c:pt>
                <c:pt idx="6677">
                  <c:v>41378</c:v>
                </c:pt>
                <c:pt idx="6678">
                  <c:v>41379</c:v>
                </c:pt>
                <c:pt idx="6679">
                  <c:v>41380</c:v>
                </c:pt>
                <c:pt idx="6680">
                  <c:v>41381</c:v>
                </c:pt>
                <c:pt idx="6681">
                  <c:v>41382</c:v>
                </c:pt>
                <c:pt idx="6682">
                  <c:v>41383</c:v>
                </c:pt>
                <c:pt idx="6683">
                  <c:v>41384</c:v>
                </c:pt>
                <c:pt idx="6684">
                  <c:v>41385</c:v>
                </c:pt>
                <c:pt idx="6685">
                  <c:v>41386</c:v>
                </c:pt>
                <c:pt idx="6686">
                  <c:v>41387</c:v>
                </c:pt>
                <c:pt idx="6687">
                  <c:v>41388</c:v>
                </c:pt>
                <c:pt idx="6688">
                  <c:v>41389</c:v>
                </c:pt>
                <c:pt idx="6689">
                  <c:v>41390</c:v>
                </c:pt>
                <c:pt idx="6690">
                  <c:v>41391</c:v>
                </c:pt>
                <c:pt idx="6691">
                  <c:v>41392</c:v>
                </c:pt>
                <c:pt idx="6692">
                  <c:v>41393</c:v>
                </c:pt>
                <c:pt idx="6693">
                  <c:v>41394</c:v>
                </c:pt>
                <c:pt idx="6694">
                  <c:v>41395</c:v>
                </c:pt>
                <c:pt idx="6695">
                  <c:v>41396</c:v>
                </c:pt>
                <c:pt idx="6696">
                  <c:v>41397</c:v>
                </c:pt>
                <c:pt idx="6697">
                  <c:v>41398</c:v>
                </c:pt>
                <c:pt idx="6698">
                  <c:v>41399</c:v>
                </c:pt>
                <c:pt idx="6699">
                  <c:v>41400</c:v>
                </c:pt>
                <c:pt idx="6700">
                  <c:v>41401</c:v>
                </c:pt>
                <c:pt idx="6701">
                  <c:v>41402</c:v>
                </c:pt>
                <c:pt idx="6702">
                  <c:v>41403</c:v>
                </c:pt>
                <c:pt idx="6703">
                  <c:v>41404</c:v>
                </c:pt>
                <c:pt idx="6704">
                  <c:v>41405</c:v>
                </c:pt>
                <c:pt idx="6705">
                  <c:v>41406</c:v>
                </c:pt>
                <c:pt idx="6706">
                  <c:v>41407</c:v>
                </c:pt>
                <c:pt idx="6707">
                  <c:v>41408</c:v>
                </c:pt>
                <c:pt idx="6708">
                  <c:v>41409</c:v>
                </c:pt>
                <c:pt idx="6709">
                  <c:v>41410</c:v>
                </c:pt>
                <c:pt idx="6710">
                  <c:v>41411</c:v>
                </c:pt>
                <c:pt idx="6711">
                  <c:v>41412</c:v>
                </c:pt>
                <c:pt idx="6712">
                  <c:v>41413</c:v>
                </c:pt>
                <c:pt idx="6713">
                  <c:v>41414</c:v>
                </c:pt>
                <c:pt idx="6714">
                  <c:v>41415</c:v>
                </c:pt>
                <c:pt idx="6715">
                  <c:v>41416</c:v>
                </c:pt>
                <c:pt idx="6716">
                  <c:v>41417</c:v>
                </c:pt>
                <c:pt idx="6717">
                  <c:v>41418</c:v>
                </c:pt>
                <c:pt idx="6718">
                  <c:v>41419</c:v>
                </c:pt>
                <c:pt idx="6719">
                  <c:v>41420</c:v>
                </c:pt>
                <c:pt idx="6720">
                  <c:v>41421</c:v>
                </c:pt>
                <c:pt idx="6721">
                  <c:v>41422</c:v>
                </c:pt>
                <c:pt idx="6722">
                  <c:v>41423</c:v>
                </c:pt>
                <c:pt idx="6723">
                  <c:v>41424</c:v>
                </c:pt>
                <c:pt idx="6724">
                  <c:v>41425</c:v>
                </c:pt>
                <c:pt idx="6725">
                  <c:v>41426</c:v>
                </c:pt>
                <c:pt idx="6726">
                  <c:v>41427</c:v>
                </c:pt>
                <c:pt idx="6727">
                  <c:v>41428</c:v>
                </c:pt>
                <c:pt idx="6728">
                  <c:v>41429</c:v>
                </c:pt>
                <c:pt idx="6729">
                  <c:v>41430</c:v>
                </c:pt>
                <c:pt idx="6730">
                  <c:v>41431</c:v>
                </c:pt>
                <c:pt idx="6731">
                  <c:v>41432</c:v>
                </c:pt>
                <c:pt idx="6732">
                  <c:v>41433</c:v>
                </c:pt>
                <c:pt idx="6733">
                  <c:v>41434</c:v>
                </c:pt>
                <c:pt idx="6734">
                  <c:v>41435</c:v>
                </c:pt>
                <c:pt idx="6735">
                  <c:v>41436</c:v>
                </c:pt>
                <c:pt idx="6736">
                  <c:v>41437</c:v>
                </c:pt>
                <c:pt idx="6737">
                  <c:v>41438</c:v>
                </c:pt>
                <c:pt idx="6738">
                  <c:v>41439</c:v>
                </c:pt>
                <c:pt idx="6739">
                  <c:v>41440</c:v>
                </c:pt>
                <c:pt idx="6740">
                  <c:v>41441</c:v>
                </c:pt>
                <c:pt idx="6741">
                  <c:v>41442</c:v>
                </c:pt>
                <c:pt idx="6742">
                  <c:v>41443</c:v>
                </c:pt>
                <c:pt idx="6743">
                  <c:v>41444</c:v>
                </c:pt>
                <c:pt idx="6744">
                  <c:v>41445</c:v>
                </c:pt>
                <c:pt idx="6745">
                  <c:v>41446</c:v>
                </c:pt>
                <c:pt idx="6746">
                  <c:v>41447</c:v>
                </c:pt>
                <c:pt idx="6747">
                  <c:v>41448</c:v>
                </c:pt>
                <c:pt idx="6748">
                  <c:v>41449</c:v>
                </c:pt>
                <c:pt idx="6749">
                  <c:v>41450</c:v>
                </c:pt>
                <c:pt idx="6750">
                  <c:v>41451</c:v>
                </c:pt>
                <c:pt idx="6751">
                  <c:v>41452</c:v>
                </c:pt>
                <c:pt idx="6752">
                  <c:v>41453</c:v>
                </c:pt>
                <c:pt idx="6753">
                  <c:v>41454</c:v>
                </c:pt>
                <c:pt idx="6754">
                  <c:v>41455</c:v>
                </c:pt>
                <c:pt idx="6755">
                  <c:v>41456</c:v>
                </c:pt>
                <c:pt idx="6756">
                  <c:v>41457</c:v>
                </c:pt>
                <c:pt idx="6757">
                  <c:v>41458</c:v>
                </c:pt>
                <c:pt idx="6758">
                  <c:v>41459</c:v>
                </c:pt>
                <c:pt idx="6759">
                  <c:v>41460</c:v>
                </c:pt>
                <c:pt idx="6760">
                  <c:v>41461</c:v>
                </c:pt>
                <c:pt idx="6761">
                  <c:v>41462</c:v>
                </c:pt>
                <c:pt idx="6762">
                  <c:v>41463</c:v>
                </c:pt>
                <c:pt idx="6763">
                  <c:v>41464</c:v>
                </c:pt>
                <c:pt idx="6764">
                  <c:v>41465</c:v>
                </c:pt>
                <c:pt idx="6765">
                  <c:v>41466</c:v>
                </c:pt>
                <c:pt idx="6766">
                  <c:v>41467</c:v>
                </c:pt>
                <c:pt idx="6767">
                  <c:v>41468</c:v>
                </c:pt>
                <c:pt idx="6768">
                  <c:v>41469</c:v>
                </c:pt>
                <c:pt idx="6769">
                  <c:v>41470</c:v>
                </c:pt>
                <c:pt idx="6770">
                  <c:v>41471</c:v>
                </c:pt>
                <c:pt idx="6771">
                  <c:v>41472</c:v>
                </c:pt>
                <c:pt idx="6772">
                  <c:v>41473</c:v>
                </c:pt>
                <c:pt idx="6773">
                  <c:v>41474</c:v>
                </c:pt>
                <c:pt idx="6774">
                  <c:v>41475</c:v>
                </c:pt>
                <c:pt idx="6775">
                  <c:v>41476</c:v>
                </c:pt>
                <c:pt idx="6776">
                  <c:v>41477</c:v>
                </c:pt>
                <c:pt idx="6777">
                  <c:v>41478</c:v>
                </c:pt>
                <c:pt idx="6778">
                  <c:v>41479</c:v>
                </c:pt>
                <c:pt idx="6779">
                  <c:v>41480</c:v>
                </c:pt>
                <c:pt idx="6780">
                  <c:v>41481</c:v>
                </c:pt>
                <c:pt idx="6781">
                  <c:v>41482</c:v>
                </c:pt>
                <c:pt idx="6782">
                  <c:v>41483</c:v>
                </c:pt>
                <c:pt idx="6783">
                  <c:v>41484</c:v>
                </c:pt>
                <c:pt idx="6784">
                  <c:v>41485</c:v>
                </c:pt>
                <c:pt idx="6785">
                  <c:v>41486</c:v>
                </c:pt>
                <c:pt idx="6786">
                  <c:v>41487</c:v>
                </c:pt>
                <c:pt idx="6787">
                  <c:v>41488</c:v>
                </c:pt>
                <c:pt idx="6788">
                  <c:v>41489</c:v>
                </c:pt>
                <c:pt idx="6789">
                  <c:v>41490</c:v>
                </c:pt>
                <c:pt idx="6790">
                  <c:v>41491</c:v>
                </c:pt>
                <c:pt idx="6791">
                  <c:v>41492</c:v>
                </c:pt>
                <c:pt idx="6792">
                  <c:v>41493</c:v>
                </c:pt>
                <c:pt idx="6793">
                  <c:v>41494</c:v>
                </c:pt>
                <c:pt idx="6794">
                  <c:v>41495</c:v>
                </c:pt>
                <c:pt idx="6795">
                  <c:v>41496</c:v>
                </c:pt>
                <c:pt idx="6796">
                  <c:v>41497</c:v>
                </c:pt>
                <c:pt idx="6797">
                  <c:v>41498</c:v>
                </c:pt>
                <c:pt idx="6798">
                  <c:v>41499</c:v>
                </c:pt>
                <c:pt idx="6799">
                  <c:v>41500</c:v>
                </c:pt>
                <c:pt idx="6800">
                  <c:v>41501</c:v>
                </c:pt>
                <c:pt idx="6801">
                  <c:v>41502</c:v>
                </c:pt>
                <c:pt idx="6802">
                  <c:v>41503</c:v>
                </c:pt>
                <c:pt idx="6803">
                  <c:v>41504</c:v>
                </c:pt>
                <c:pt idx="6804">
                  <c:v>41505</c:v>
                </c:pt>
                <c:pt idx="6805">
                  <c:v>41506</c:v>
                </c:pt>
                <c:pt idx="6806">
                  <c:v>41507</c:v>
                </c:pt>
                <c:pt idx="6807">
                  <c:v>41508</c:v>
                </c:pt>
                <c:pt idx="6808">
                  <c:v>41509</c:v>
                </c:pt>
                <c:pt idx="6809">
                  <c:v>41510</c:v>
                </c:pt>
                <c:pt idx="6810">
                  <c:v>41511</c:v>
                </c:pt>
                <c:pt idx="6811">
                  <c:v>41512</c:v>
                </c:pt>
                <c:pt idx="6812">
                  <c:v>41513</c:v>
                </c:pt>
                <c:pt idx="6813">
                  <c:v>41514</c:v>
                </c:pt>
                <c:pt idx="6814">
                  <c:v>41515</c:v>
                </c:pt>
                <c:pt idx="6815">
                  <c:v>41516</c:v>
                </c:pt>
                <c:pt idx="6816">
                  <c:v>41517</c:v>
                </c:pt>
                <c:pt idx="6817">
                  <c:v>41518</c:v>
                </c:pt>
                <c:pt idx="6818">
                  <c:v>41519</c:v>
                </c:pt>
                <c:pt idx="6819">
                  <c:v>41520</c:v>
                </c:pt>
                <c:pt idx="6820">
                  <c:v>41521</c:v>
                </c:pt>
                <c:pt idx="6821">
                  <c:v>41522</c:v>
                </c:pt>
                <c:pt idx="6822">
                  <c:v>41523</c:v>
                </c:pt>
                <c:pt idx="6823">
                  <c:v>41524</c:v>
                </c:pt>
                <c:pt idx="6824">
                  <c:v>41525</c:v>
                </c:pt>
                <c:pt idx="6825">
                  <c:v>41526</c:v>
                </c:pt>
                <c:pt idx="6826">
                  <c:v>41527</c:v>
                </c:pt>
                <c:pt idx="6827">
                  <c:v>41528</c:v>
                </c:pt>
                <c:pt idx="6828">
                  <c:v>41529</c:v>
                </c:pt>
                <c:pt idx="6829">
                  <c:v>41530</c:v>
                </c:pt>
                <c:pt idx="6830">
                  <c:v>41531</c:v>
                </c:pt>
                <c:pt idx="6831">
                  <c:v>41532</c:v>
                </c:pt>
                <c:pt idx="6832">
                  <c:v>41533</c:v>
                </c:pt>
                <c:pt idx="6833">
                  <c:v>41534</c:v>
                </c:pt>
                <c:pt idx="6834">
                  <c:v>41535</c:v>
                </c:pt>
                <c:pt idx="6835">
                  <c:v>41536</c:v>
                </c:pt>
                <c:pt idx="6836">
                  <c:v>41537</c:v>
                </c:pt>
                <c:pt idx="6837">
                  <c:v>41538</c:v>
                </c:pt>
                <c:pt idx="6838">
                  <c:v>41539</c:v>
                </c:pt>
                <c:pt idx="6839">
                  <c:v>41540</c:v>
                </c:pt>
                <c:pt idx="6840">
                  <c:v>41541</c:v>
                </c:pt>
                <c:pt idx="6841">
                  <c:v>41542</c:v>
                </c:pt>
                <c:pt idx="6842">
                  <c:v>41543</c:v>
                </c:pt>
                <c:pt idx="6843">
                  <c:v>41544</c:v>
                </c:pt>
                <c:pt idx="6844">
                  <c:v>41545</c:v>
                </c:pt>
                <c:pt idx="6845">
                  <c:v>41546</c:v>
                </c:pt>
                <c:pt idx="6846">
                  <c:v>41547</c:v>
                </c:pt>
                <c:pt idx="6847">
                  <c:v>41548</c:v>
                </c:pt>
                <c:pt idx="6848">
                  <c:v>41549</c:v>
                </c:pt>
                <c:pt idx="6849">
                  <c:v>41550</c:v>
                </c:pt>
                <c:pt idx="6850">
                  <c:v>41551</c:v>
                </c:pt>
                <c:pt idx="6851">
                  <c:v>41552</c:v>
                </c:pt>
                <c:pt idx="6852">
                  <c:v>41553</c:v>
                </c:pt>
                <c:pt idx="6853">
                  <c:v>41554</c:v>
                </c:pt>
                <c:pt idx="6854">
                  <c:v>41555</c:v>
                </c:pt>
                <c:pt idx="6855">
                  <c:v>41556</c:v>
                </c:pt>
                <c:pt idx="6856">
                  <c:v>41557</c:v>
                </c:pt>
                <c:pt idx="6857">
                  <c:v>41558</c:v>
                </c:pt>
                <c:pt idx="6858">
                  <c:v>41559</c:v>
                </c:pt>
                <c:pt idx="6859">
                  <c:v>41560</c:v>
                </c:pt>
                <c:pt idx="6860">
                  <c:v>41561</c:v>
                </c:pt>
                <c:pt idx="6861">
                  <c:v>41562</c:v>
                </c:pt>
                <c:pt idx="6862">
                  <c:v>41563</c:v>
                </c:pt>
                <c:pt idx="6863">
                  <c:v>41564</c:v>
                </c:pt>
                <c:pt idx="6864">
                  <c:v>41565</c:v>
                </c:pt>
                <c:pt idx="6865">
                  <c:v>41566</c:v>
                </c:pt>
                <c:pt idx="6866">
                  <c:v>41567</c:v>
                </c:pt>
                <c:pt idx="6867">
                  <c:v>41568</c:v>
                </c:pt>
                <c:pt idx="6868">
                  <c:v>41569</c:v>
                </c:pt>
                <c:pt idx="6869">
                  <c:v>41570</c:v>
                </c:pt>
                <c:pt idx="6870">
                  <c:v>41571</c:v>
                </c:pt>
                <c:pt idx="6871">
                  <c:v>41572</c:v>
                </c:pt>
                <c:pt idx="6872">
                  <c:v>41573</c:v>
                </c:pt>
                <c:pt idx="6873">
                  <c:v>41574</c:v>
                </c:pt>
                <c:pt idx="6874">
                  <c:v>41575</c:v>
                </c:pt>
                <c:pt idx="6875">
                  <c:v>41576</c:v>
                </c:pt>
                <c:pt idx="6876">
                  <c:v>41577</c:v>
                </c:pt>
                <c:pt idx="6877">
                  <c:v>41578</c:v>
                </c:pt>
                <c:pt idx="6878">
                  <c:v>41579</c:v>
                </c:pt>
                <c:pt idx="6879">
                  <c:v>41580</c:v>
                </c:pt>
                <c:pt idx="6880">
                  <c:v>41581</c:v>
                </c:pt>
                <c:pt idx="6881">
                  <c:v>41582</c:v>
                </c:pt>
                <c:pt idx="6882">
                  <c:v>41583</c:v>
                </c:pt>
                <c:pt idx="6883">
                  <c:v>41584</c:v>
                </c:pt>
                <c:pt idx="6884">
                  <c:v>41585</c:v>
                </c:pt>
                <c:pt idx="6885">
                  <c:v>41586</c:v>
                </c:pt>
                <c:pt idx="6886">
                  <c:v>41587</c:v>
                </c:pt>
                <c:pt idx="6887">
                  <c:v>41588</c:v>
                </c:pt>
                <c:pt idx="6888">
                  <c:v>41589</c:v>
                </c:pt>
                <c:pt idx="6889">
                  <c:v>41590</c:v>
                </c:pt>
                <c:pt idx="6890">
                  <c:v>41591</c:v>
                </c:pt>
                <c:pt idx="6891">
                  <c:v>41592</c:v>
                </c:pt>
                <c:pt idx="6892">
                  <c:v>41593</c:v>
                </c:pt>
                <c:pt idx="6893">
                  <c:v>41594</c:v>
                </c:pt>
                <c:pt idx="6894">
                  <c:v>41595</c:v>
                </c:pt>
                <c:pt idx="6895">
                  <c:v>41596</c:v>
                </c:pt>
                <c:pt idx="6896">
                  <c:v>41597</c:v>
                </c:pt>
                <c:pt idx="6897">
                  <c:v>41598</c:v>
                </c:pt>
                <c:pt idx="6898">
                  <c:v>41599</c:v>
                </c:pt>
                <c:pt idx="6899">
                  <c:v>41600</c:v>
                </c:pt>
                <c:pt idx="6900">
                  <c:v>41601</c:v>
                </c:pt>
                <c:pt idx="6901">
                  <c:v>41602</c:v>
                </c:pt>
                <c:pt idx="6902">
                  <c:v>41603</c:v>
                </c:pt>
                <c:pt idx="6903">
                  <c:v>41604</c:v>
                </c:pt>
                <c:pt idx="6904">
                  <c:v>41605</c:v>
                </c:pt>
                <c:pt idx="6905">
                  <c:v>41606</c:v>
                </c:pt>
                <c:pt idx="6906">
                  <c:v>41607</c:v>
                </c:pt>
                <c:pt idx="6907">
                  <c:v>41608</c:v>
                </c:pt>
                <c:pt idx="6908">
                  <c:v>41609</c:v>
                </c:pt>
                <c:pt idx="6909">
                  <c:v>41610</c:v>
                </c:pt>
                <c:pt idx="6910">
                  <c:v>41611</c:v>
                </c:pt>
                <c:pt idx="6911">
                  <c:v>41612</c:v>
                </c:pt>
                <c:pt idx="6912">
                  <c:v>41613</c:v>
                </c:pt>
                <c:pt idx="6913">
                  <c:v>41614</c:v>
                </c:pt>
                <c:pt idx="6914">
                  <c:v>41615</c:v>
                </c:pt>
                <c:pt idx="6915">
                  <c:v>41616</c:v>
                </c:pt>
                <c:pt idx="6916">
                  <c:v>41617</c:v>
                </c:pt>
                <c:pt idx="6917">
                  <c:v>41618</c:v>
                </c:pt>
                <c:pt idx="6918">
                  <c:v>41619</c:v>
                </c:pt>
                <c:pt idx="6919">
                  <c:v>41620</c:v>
                </c:pt>
                <c:pt idx="6920">
                  <c:v>41621</c:v>
                </c:pt>
                <c:pt idx="6921">
                  <c:v>41622</c:v>
                </c:pt>
                <c:pt idx="6922">
                  <c:v>41623</c:v>
                </c:pt>
                <c:pt idx="6923">
                  <c:v>41624</c:v>
                </c:pt>
                <c:pt idx="6924">
                  <c:v>41625</c:v>
                </c:pt>
                <c:pt idx="6925">
                  <c:v>41626</c:v>
                </c:pt>
                <c:pt idx="6926">
                  <c:v>41627</c:v>
                </c:pt>
                <c:pt idx="6927">
                  <c:v>41628</c:v>
                </c:pt>
                <c:pt idx="6928">
                  <c:v>41629</c:v>
                </c:pt>
                <c:pt idx="6929">
                  <c:v>41630</c:v>
                </c:pt>
                <c:pt idx="6930">
                  <c:v>41631</c:v>
                </c:pt>
                <c:pt idx="6931">
                  <c:v>41632</c:v>
                </c:pt>
                <c:pt idx="6932">
                  <c:v>41633</c:v>
                </c:pt>
                <c:pt idx="6933">
                  <c:v>41634</c:v>
                </c:pt>
                <c:pt idx="6934">
                  <c:v>41635</c:v>
                </c:pt>
                <c:pt idx="6935">
                  <c:v>41636</c:v>
                </c:pt>
                <c:pt idx="6936">
                  <c:v>41637</c:v>
                </c:pt>
                <c:pt idx="6937">
                  <c:v>41638</c:v>
                </c:pt>
                <c:pt idx="6938">
                  <c:v>41639</c:v>
                </c:pt>
                <c:pt idx="6939">
                  <c:v>41640</c:v>
                </c:pt>
                <c:pt idx="6940">
                  <c:v>41641</c:v>
                </c:pt>
                <c:pt idx="6941">
                  <c:v>41642</c:v>
                </c:pt>
                <c:pt idx="6942">
                  <c:v>41643</c:v>
                </c:pt>
                <c:pt idx="6943">
                  <c:v>41644</c:v>
                </c:pt>
                <c:pt idx="6944">
                  <c:v>41645</c:v>
                </c:pt>
                <c:pt idx="6945">
                  <c:v>41646</c:v>
                </c:pt>
                <c:pt idx="6946">
                  <c:v>41647</c:v>
                </c:pt>
                <c:pt idx="6947">
                  <c:v>41648</c:v>
                </c:pt>
                <c:pt idx="6948">
                  <c:v>41649</c:v>
                </c:pt>
                <c:pt idx="6949">
                  <c:v>41650</c:v>
                </c:pt>
                <c:pt idx="6950">
                  <c:v>41651</c:v>
                </c:pt>
                <c:pt idx="6951">
                  <c:v>41652</c:v>
                </c:pt>
                <c:pt idx="6952">
                  <c:v>41653</c:v>
                </c:pt>
                <c:pt idx="6953">
                  <c:v>41654</c:v>
                </c:pt>
                <c:pt idx="6954">
                  <c:v>41655</c:v>
                </c:pt>
                <c:pt idx="6955">
                  <c:v>41656</c:v>
                </c:pt>
                <c:pt idx="6956">
                  <c:v>41657</c:v>
                </c:pt>
                <c:pt idx="6957">
                  <c:v>41658</c:v>
                </c:pt>
                <c:pt idx="6958">
                  <c:v>41659</c:v>
                </c:pt>
                <c:pt idx="6959">
                  <c:v>41660</c:v>
                </c:pt>
                <c:pt idx="6960">
                  <c:v>41661</c:v>
                </c:pt>
                <c:pt idx="6961">
                  <c:v>41662</c:v>
                </c:pt>
                <c:pt idx="6962">
                  <c:v>41663</c:v>
                </c:pt>
                <c:pt idx="6963">
                  <c:v>41664</c:v>
                </c:pt>
                <c:pt idx="6964">
                  <c:v>41665</c:v>
                </c:pt>
                <c:pt idx="6965">
                  <c:v>41666</c:v>
                </c:pt>
                <c:pt idx="6966">
                  <c:v>41667</c:v>
                </c:pt>
                <c:pt idx="6967">
                  <c:v>41668</c:v>
                </c:pt>
                <c:pt idx="6968">
                  <c:v>41669</c:v>
                </c:pt>
                <c:pt idx="6969">
                  <c:v>41670</c:v>
                </c:pt>
                <c:pt idx="6970">
                  <c:v>41671</c:v>
                </c:pt>
                <c:pt idx="6971">
                  <c:v>41672</c:v>
                </c:pt>
                <c:pt idx="6972">
                  <c:v>41673</c:v>
                </c:pt>
                <c:pt idx="6973">
                  <c:v>41674</c:v>
                </c:pt>
                <c:pt idx="6974">
                  <c:v>41675</c:v>
                </c:pt>
                <c:pt idx="6975">
                  <c:v>41676</c:v>
                </c:pt>
                <c:pt idx="6976">
                  <c:v>41677</c:v>
                </c:pt>
                <c:pt idx="6977">
                  <c:v>41678</c:v>
                </c:pt>
                <c:pt idx="6978">
                  <c:v>41679</c:v>
                </c:pt>
                <c:pt idx="6979">
                  <c:v>41680</c:v>
                </c:pt>
                <c:pt idx="6980">
                  <c:v>41681</c:v>
                </c:pt>
                <c:pt idx="6981">
                  <c:v>41682</c:v>
                </c:pt>
                <c:pt idx="6982">
                  <c:v>41683</c:v>
                </c:pt>
                <c:pt idx="6983">
                  <c:v>41684</c:v>
                </c:pt>
                <c:pt idx="6984">
                  <c:v>41685</c:v>
                </c:pt>
                <c:pt idx="6985">
                  <c:v>41686</c:v>
                </c:pt>
                <c:pt idx="6986">
                  <c:v>41687</c:v>
                </c:pt>
                <c:pt idx="6987">
                  <c:v>41688</c:v>
                </c:pt>
                <c:pt idx="6988">
                  <c:v>41689</c:v>
                </c:pt>
                <c:pt idx="6989">
                  <c:v>41690</c:v>
                </c:pt>
                <c:pt idx="6990">
                  <c:v>41691</c:v>
                </c:pt>
                <c:pt idx="6991">
                  <c:v>41692</c:v>
                </c:pt>
                <c:pt idx="6992">
                  <c:v>41693</c:v>
                </c:pt>
                <c:pt idx="6993">
                  <c:v>41694</c:v>
                </c:pt>
                <c:pt idx="6994">
                  <c:v>41695</c:v>
                </c:pt>
                <c:pt idx="6995">
                  <c:v>41696</c:v>
                </c:pt>
                <c:pt idx="6996">
                  <c:v>41697</c:v>
                </c:pt>
                <c:pt idx="6997">
                  <c:v>41698</c:v>
                </c:pt>
                <c:pt idx="6998">
                  <c:v>41699</c:v>
                </c:pt>
                <c:pt idx="6999">
                  <c:v>41700</c:v>
                </c:pt>
                <c:pt idx="7000">
                  <c:v>41701</c:v>
                </c:pt>
                <c:pt idx="7001">
                  <c:v>41702</c:v>
                </c:pt>
                <c:pt idx="7002">
                  <c:v>41703</c:v>
                </c:pt>
                <c:pt idx="7003">
                  <c:v>41704</c:v>
                </c:pt>
                <c:pt idx="7004">
                  <c:v>41705</c:v>
                </c:pt>
                <c:pt idx="7005">
                  <c:v>41706</c:v>
                </c:pt>
                <c:pt idx="7006">
                  <c:v>41707</c:v>
                </c:pt>
                <c:pt idx="7007">
                  <c:v>41708</c:v>
                </c:pt>
                <c:pt idx="7008">
                  <c:v>41709</c:v>
                </c:pt>
                <c:pt idx="7009">
                  <c:v>41710</c:v>
                </c:pt>
                <c:pt idx="7010">
                  <c:v>41711</c:v>
                </c:pt>
                <c:pt idx="7011">
                  <c:v>41712</c:v>
                </c:pt>
                <c:pt idx="7012">
                  <c:v>41713</c:v>
                </c:pt>
                <c:pt idx="7013">
                  <c:v>41714</c:v>
                </c:pt>
                <c:pt idx="7014">
                  <c:v>41715</c:v>
                </c:pt>
                <c:pt idx="7015">
                  <c:v>41716</c:v>
                </c:pt>
                <c:pt idx="7016">
                  <c:v>41717</c:v>
                </c:pt>
                <c:pt idx="7017">
                  <c:v>41718</c:v>
                </c:pt>
                <c:pt idx="7018">
                  <c:v>41719</c:v>
                </c:pt>
                <c:pt idx="7019">
                  <c:v>41720</c:v>
                </c:pt>
                <c:pt idx="7020">
                  <c:v>41721</c:v>
                </c:pt>
                <c:pt idx="7021">
                  <c:v>41722</c:v>
                </c:pt>
                <c:pt idx="7022">
                  <c:v>41723</c:v>
                </c:pt>
                <c:pt idx="7023">
                  <c:v>41724</c:v>
                </c:pt>
                <c:pt idx="7024">
                  <c:v>41725</c:v>
                </c:pt>
                <c:pt idx="7025">
                  <c:v>41726</c:v>
                </c:pt>
                <c:pt idx="7026">
                  <c:v>41727</c:v>
                </c:pt>
                <c:pt idx="7027">
                  <c:v>41728</c:v>
                </c:pt>
                <c:pt idx="7028">
                  <c:v>41729</c:v>
                </c:pt>
                <c:pt idx="7029">
                  <c:v>41730</c:v>
                </c:pt>
                <c:pt idx="7030">
                  <c:v>41731</c:v>
                </c:pt>
                <c:pt idx="7031">
                  <c:v>41732</c:v>
                </c:pt>
                <c:pt idx="7032">
                  <c:v>41733</c:v>
                </c:pt>
                <c:pt idx="7033">
                  <c:v>41734</c:v>
                </c:pt>
                <c:pt idx="7034">
                  <c:v>41735</c:v>
                </c:pt>
                <c:pt idx="7035">
                  <c:v>41736</c:v>
                </c:pt>
                <c:pt idx="7036">
                  <c:v>41737</c:v>
                </c:pt>
                <c:pt idx="7037">
                  <c:v>41738</c:v>
                </c:pt>
                <c:pt idx="7038">
                  <c:v>41739</c:v>
                </c:pt>
                <c:pt idx="7039">
                  <c:v>41740</c:v>
                </c:pt>
                <c:pt idx="7040">
                  <c:v>41741</c:v>
                </c:pt>
                <c:pt idx="7041">
                  <c:v>41742</c:v>
                </c:pt>
                <c:pt idx="7042">
                  <c:v>41743</c:v>
                </c:pt>
                <c:pt idx="7043">
                  <c:v>41744</c:v>
                </c:pt>
                <c:pt idx="7044">
                  <c:v>41745</c:v>
                </c:pt>
                <c:pt idx="7045">
                  <c:v>41746</c:v>
                </c:pt>
                <c:pt idx="7046">
                  <c:v>41747</c:v>
                </c:pt>
                <c:pt idx="7047">
                  <c:v>41748</c:v>
                </c:pt>
                <c:pt idx="7048">
                  <c:v>41749</c:v>
                </c:pt>
                <c:pt idx="7049">
                  <c:v>41750</c:v>
                </c:pt>
                <c:pt idx="7050">
                  <c:v>41751</c:v>
                </c:pt>
                <c:pt idx="7051">
                  <c:v>41752</c:v>
                </c:pt>
                <c:pt idx="7052">
                  <c:v>41753</c:v>
                </c:pt>
                <c:pt idx="7053">
                  <c:v>41754</c:v>
                </c:pt>
                <c:pt idx="7054">
                  <c:v>41755</c:v>
                </c:pt>
                <c:pt idx="7055">
                  <c:v>41756</c:v>
                </c:pt>
                <c:pt idx="7056">
                  <c:v>41757</c:v>
                </c:pt>
                <c:pt idx="7057">
                  <c:v>41758</c:v>
                </c:pt>
                <c:pt idx="7058">
                  <c:v>41759</c:v>
                </c:pt>
                <c:pt idx="7059">
                  <c:v>41760</c:v>
                </c:pt>
                <c:pt idx="7060">
                  <c:v>41761</c:v>
                </c:pt>
                <c:pt idx="7061">
                  <c:v>41762</c:v>
                </c:pt>
                <c:pt idx="7062">
                  <c:v>41763</c:v>
                </c:pt>
                <c:pt idx="7063">
                  <c:v>41764</c:v>
                </c:pt>
                <c:pt idx="7064">
                  <c:v>41765</c:v>
                </c:pt>
                <c:pt idx="7065">
                  <c:v>41766</c:v>
                </c:pt>
                <c:pt idx="7066">
                  <c:v>41767</c:v>
                </c:pt>
                <c:pt idx="7067">
                  <c:v>41768</c:v>
                </c:pt>
                <c:pt idx="7068">
                  <c:v>41769</c:v>
                </c:pt>
                <c:pt idx="7069">
                  <c:v>41770</c:v>
                </c:pt>
                <c:pt idx="7070">
                  <c:v>41771</c:v>
                </c:pt>
                <c:pt idx="7071">
                  <c:v>41772</c:v>
                </c:pt>
                <c:pt idx="7072">
                  <c:v>41773</c:v>
                </c:pt>
                <c:pt idx="7073">
                  <c:v>41774</c:v>
                </c:pt>
                <c:pt idx="7074">
                  <c:v>41775</c:v>
                </c:pt>
                <c:pt idx="7075">
                  <c:v>41776</c:v>
                </c:pt>
                <c:pt idx="7076">
                  <c:v>41777</c:v>
                </c:pt>
                <c:pt idx="7077">
                  <c:v>41778</c:v>
                </c:pt>
                <c:pt idx="7078">
                  <c:v>41779</c:v>
                </c:pt>
                <c:pt idx="7079">
                  <c:v>41780</c:v>
                </c:pt>
                <c:pt idx="7080">
                  <c:v>41781</c:v>
                </c:pt>
                <c:pt idx="7081">
                  <c:v>41782</c:v>
                </c:pt>
                <c:pt idx="7082">
                  <c:v>41783</c:v>
                </c:pt>
                <c:pt idx="7083">
                  <c:v>41784</c:v>
                </c:pt>
                <c:pt idx="7084">
                  <c:v>41785</c:v>
                </c:pt>
                <c:pt idx="7085">
                  <c:v>41786</c:v>
                </c:pt>
                <c:pt idx="7086">
                  <c:v>41787</c:v>
                </c:pt>
                <c:pt idx="7087">
                  <c:v>41788</c:v>
                </c:pt>
                <c:pt idx="7088">
                  <c:v>41789</c:v>
                </c:pt>
                <c:pt idx="7089">
                  <c:v>41790</c:v>
                </c:pt>
                <c:pt idx="7090">
                  <c:v>41791</c:v>
                </c:pt>
                <c:pt idx="7091">
                  <c:v>41792</c:v>
                </c:pt>
                <c:pt idx="7092">
                  <c:v>41793</c:v>
                </c:pt>
                <c:pt idx="7093">
                  <c:v>41794</c:v>
                </c:pt>
                <c:pt idx="7094">
                  <c:v>41795</c:v>
                </c:pt>
                <c:pt idx="7095">
                  <c:v>41796</c:v>
                </c:pt>
                <c:pt idx="7096">
                  <c:v>41797</c:v>
                </c:pt>
                <c:pt idx="7097">
                  <c:v>41798</c:v>
                </c:pt>
                <c:pt idx="7098">
                  <c:v>41799</c:v>
                </c:pt>
                <c:pt idx="7099">
                  <c:v>41800</c:v>
                </c:pt>
                <c:pt idx="7100">
                  <c:v>41801</c:v>
                </c:pt>
                <c:pt idx="7101">
                  <c:v>41802</c:v>
                </c:pt>
                <c:pt idx="7102">
                  <c:v>41803</c:v>
                </c:pt>
                <c:pt idx="7103">
                  <c:v>41804</c:v>
                </c:pt>
                <c:pt idx="7104">
                  <c:v>41805</c:v>
                </c:pt>
                <c:pt idx="7105">
                  <c:v>41806</c:v>
                </c:pt>
                <c:pt idx="7106">
                  <c:v>41807</c:v>
                </c:pt>
                <c:pt idx="7107">
                  <c:v>41808</c:v>
                </c:pt>
                <c:pt idx="7108">
                  <c:v>41809</c:v>
                </c:pt>
                <c:pt idx="7109">
                  <c:v>41810</c:v>
                </c:pt>
                <c:pt idx="7110">
                  <c:v>41811</c:v>
                </c:pt>
                <c:pt idx="7111">
                  <c:v>41812</c:v>
                </c:pt>
                <c:pt idx="7112">
                  <c:v>41813</c:v>
                </c:pt>
                <c:pt idx="7113">
                  <c:v>41814</c:v>
                </c:pt>
                <c:pt idx="7114">
                  <c:v>41815</c:v>
                </c:pt>
                <c:pt idx="7115">
                  <c:v>41816</c:v>
                </c:pt>
                <c:pt idx="7116">
                  <c:v>41817</c:v>
                </c:pt>
                <c:pt idx="7117">
                  <c:v>41818</c:v>
                </c:pt>
                <c:pt idx="7118">
                  <c:v>41819</c:v>
                </c:pt>
                <c:pt idx="7119">
                  <c:v>41820</c:v>
                </c:pt>
                <c:pt idx="7120">
                  <c:v>41821</c:v>
                </c:pt>
                <c:pt idx="7121">
                  <c:v>41822</c:v>
                </c:pt>
                <c:pt idx="7122">
                  <c:v>41823</c:v>
                </c:pt>
                <c:pt idx="7123">
                  <c:v>41824</c:v>
                </c:pt>
                <c:pt idx="7124">
                  <c:v>41825</c:v>
                </c:pt>
                <c:pt idx="7125">
                  <c:v>41826</c:v>
                </c:pt>
                <c:pt idx="7126">
                  <c:v>41827</c:v>
                </c:pt>
                <c:pt idx="7127">
                  <c:v>41828</c:v>
                </c:pt>
                <c:pt idx="7128">
                  <c:v>41829</c:v>
                </c:pt>
                <c:pt idx="7129">
                  <c:v>41830</c:v>
                </c:pt>
                <c:pt idx="7130">
                  <c:v>41831</c:v>
                </c:pt>
                <c:pt idx="7131">
                  <c:v>41832</c:v>
                </c:pt>
                <c:pt idx="7132">
                  <c:v>41833</c:v>
                </c:pt>
                <c:pt idx="7133">
                  <c:v>41834</c:v>
                </c:pt>
                <c:pt idx="7134">
                  <c:v>41835</c:v>
                </c:pt>
                <c:pt idx="7135">
                  <c:v>41836</c:v>
                </c:pt>
                <c:pt idx="7136">
                  <c:v>41837</c:v>
                </c:pt>
                <c:pt idx="7137">
                  <c:v>41838</c:v>
                </c:pt>
                <c:pt idx="7138">
                  <c:v>41839</c:v>
                </c:pt>
                <c:pt idx="7139">
                  <c:v>41840</c:v>
                </c:pt>
                <c:pt idx="7140">
                  <c:v>41841</c:v>
                </c:pt>
                <c:pt idx="7141">
                  <c:v>41842</c:v>
                </c:pt>
                <c:pt idx="7142">
                  <c:v>41843</c:v>
                </c:pt>
                <c:pt idx="7143">
                  <c:v>41844</c:v>
                </c:pt>
                <c:pt idx="7144">
                  <c:v>41845</c:v>
                </c:pt>
                <c:pt idx="7145">
                  <c:v>41846</c:v>
                </c:pt>
                <c:pt idx="7146">
                  <c:v>41847</c:v>
                </c:pt>
                <c:pt idx="7147">
                  <c:v>41848</c:v>
                </c:pt>
                <c:pt idx="7148">
                  <c:v>41849</c:v>
                </c:pt>
                <c:pt idx="7149">
                  <c:v>41850</c:v>
                </c:pt>
                <c:pt idx="7150">
                  <c:v>41851</c:v>
                </c:pt>
                <c:pt idx="7151">
                  <c:v>41852</c:v>
                </c:pt>
                <c:pt idx="7152">
                  <c:v>41853</c:v>
                </c:pt>
                <c:pt idx="7153">
                  <c:v>41854</c:v>
                </c:pt>
                <c:pt idx="7154">
                  <c:v>41855</c:v>
                </c:pt>
                <c:pt idx="7155">
                  <c:v>41856</c:v>
                </c:pt>
                <c:pt idx="7156">
                  <c:v>41857</c:v>
                </c:pt>
                <c:pt idx="7157">
                  <c:v>41858</c:v>
                </c:pt>
                <c:pt idx="7158">
                  <c:v>41859</c:v>
                </c:pt>
                <c:pt idx="7159">
                  <c:v>41860</c:v>
                </c:pt>
                <c:pt idx="7160">
                  <c:v>41861</c:v>
                </c:pt>
                <c:pt idx="7161">
                  <c:v>41862</c:v>
                </c:pt>
                <c:pt idx="7162">
                  <c:v>41863</c:v>
                </c:pt>
                <c:pt idx="7163">
                  <c:v>41864</c:v>
                </c:pt>
                <c:pt idx="7164">
                  <c:v>41865</c:v>
                </c:pt>
                <c:pt idx="7165">
                  <c:v>41866</c:v>
                </c:pt>
                <c:pt idx="7166">
                  <c:v>41867</c:v>
                </c:pt>
                <c:pt idx="7167">
                  <c:v>41868</c:v>
                </c:pt>
                <c:pt idx="7168">
                  <c:v>41869</c:v>
                </c:pt>
                <c:pt idx="7169">
                  <c:v>41870</c:v>
                </c:pt>
                <c:pt idx="7170">
                  <c:v>41871</c:v>
                </c:pt>
                <c:pt idx="7171">
                  <c:v>41872</c:v>
                </c:pt>
                <c:pt idx="7172">
                  <c:v>41873</c:v>
                </c:pt>
                <c:pt idx="7173">
                  <c:v>41874</c:v>
                </c:pt>
                <c:pt idx="7174">
                  <c:v>41875</c:v>
                </c:pt>
                <c:pt idx="7175">
                  <c:v>41876</c:v>
                </c:pt>
                <c:pt idx="7176">
                  <c:v>41877</c:v>
                </c:pt>
                <c:pt idx="7177">
                  <c:v>41878</c:v>
                </c:pt>
                <c:pt idx="7178">
                  <c:v>41879</c:v>
                </c:pt>
                <c:pt idx="7179">
                  <c:v>41880</c:v>
                </c:pt>
                <c:pt idx="7180">
                  <c:v>41881</c:v>
                </c:pt>
                <c:pt idx="7181">
                  <c:v>41882</c:v>
                </c:pt>
                <c:pt idx="7182">
                  <c:v>41883</c:v>
                </c:pt>
                <c:pt idx="7183">
                  <c:v>41884</c:v>
                </c:pt>
                <c:pt idx="7184">
                  <c:v>41885</c:v>
                </c:pt>
                <c:pt idx="7185">
                  <c:v>41886</c:v>
                </c:pt>
                <c:pt idx="7186">
                  <c:v>41887</c:v>
                </c:pt>
                <c:pt idx="7187">
                  <c:v>41888</c:v>
                </c:pt>
                <c:pt idx="7188">
                  <c:v>41889</c:v>
                </c:pt>
                <c:pt idx="7189">
                  <c:v>41890</c:v>
                </c:pt>
                <c:pt idx="7190">
                  <c:v>41891</c:v>
                </c:pt>
                <c:pt idx="7191">
                  <c:v>41892</c:v>
                </c:pt>
                <c:pt idx="7192">
                  <c:v>41893</c:v>
                </c:pt>
                <c:pt idx="7193">
                  <c:v>41894</c:v>
                </c:pt>
                <c:pt idx="7194">
                  <c:v>41895</c:v>
                </c:pt>
                <c:pt idx="7195">
                  <c:v>41896</c:v>
                </c:pt>
                <c:pt idx="7196">
                  <c:v>41897</c:v>
                </c:pt>
                <c:pt idx="7197">
                  <c:v>41898</c:v>
                </c:pt>
                <c:pt idx="7198">
                  <c:v>41899</c:v>
                </c:pt>
                <c:pt idx="7199">
                  <c:v>41900</c:v>
                </c:pt>
                <c:pt idx="7200">
                  <c:v>41901</c:v>
                </c:pt>
                <c:pt idx="7201">
                  <c:v>41902</c:v>
                </c:pt>
                <c:pt idx="7202">
                  <c:v>41903</c:v>
                </c:pt>
                <c:pt idx="7203">
                  <c:v>41904</c:v>
                </c:pt>
                <c:pt idx="7204">
                  <c:v>41905</c:v>
                </c:pt>
                <c:pt idx="7205">
                  <c:v>41906</c:v>
                </c:pt>
                <c:pt idx="7206">
                  <c:v>41907</c:v>
                </c:pt>
                <c:pt idx="7207">
                  <c:v>41908</c:v>
                </c:pt>
                <c:pt idx="7208">
                  <c:v>41909</c:v>
                </c:pt>
                <c:pt idx="7209">
                  <c:v>41910</c:v>
                </c:pt>
                <c:pt idx="7210">
                  <c:v>41911</c:v>
                </c:pt>
                <c:pt idx="7211">
                  <c:v>41912</c:v>
                </c:pt>
                <c:pt idx="7212">
                  <c:v>41913</c:v>
                </c:pt>
                <c:pt idx="7213">
                  <c:v>41914</c:v>
                </c:pt>
                <c:pt idx="7214">
                  <c:v>41915</c:v>
                </c:pt>
                <c:pt idx="7215">
                  <c:v>41916</c:v>
                </c:pt>
                <c:pt idx="7216">
                  <c:v>41917</c:v>
                </c:pt>
                <c:pt idx="7217">
                  <c:v>41918</c:v>
                </c:pt>
                <c:pt idx="7218">
                  <c:v>41919</c:v>
                </c:pt>
                <c:pt idx="7219">
                  <c:v>41920</c:v>
                </c:pt>
                <c:pt idx="7220">
                  <c:v>41921</c:v>
                </c:pt>
                <c:pt idx="7221">
                  <c:v>41922</c:v>
                </c:pt>
                <c:pt idx="7222">
                  <c:v>41923</c:v>
                </c:pt>
                <c:pt idx="7223">
                  <c:v>41924</c:v>
                </c:pt>
                <c:pt idx="7224">
                  <c:v>41925</c:v>
                </c:pt>
                <c:pt idx="7225">
                  <c:v>41926</c:v>
                </c:pt>
                <c:pt idx="7226">
                  <c:v>41927</c:v>
                </c:pt>
                <c:pt idx="7227">
                  <c:v>41928</c:v>
                </c:pt>
                <c:pt idx="7228">
                  <c:v>41929</c:v>
                </c:pt>
                <c:pt idx="7229">
                  <c:v>41930</c:v>
                </c:pt>
                <c:pt idx="7230">
                  <c:v>41931</c:v>
                </c:pt>
                <c:pt idx="7231">
                  <c:v>41932</c:v>
                </c:pt>
                <c:pt idx="7232">
                  <c:v>41933</c:v>
                </c:pt>
                <c:pt idx="7233">
                  <c:v>41934</c:v>
                </c:pt>
                <c:pt idx="7234">
                  <c:v>41935</c:v>
                </c:pt>
                <c:pt idx="7235">
                  <c:v>41936</c:v>
                </c:pt>
                <c:pt idx="7236">
                  <c:v>41937</c:v>
                </c:pt>
                <c:pt idx="7237">
                  <c:v>41938</c:v>
                </c:pt>
                <c:pt idx="7238">
                  <c:v>41939</c:v>
                </c:pt>
                <c:pt idx="7239">
                  <c:v>41940</c:v>
                </c:pt>
                <c:pt idx="7240">
                  <c:v>41941</c:v>
                </c:pt>
                <c:pt idx="7241">
                  <c:v>41942</c:v>
                </c:pt>
                <c:pt idx="7242">
                  <c:v>41943</c:v>
                </c:pt>
                <c:pt idx="7243">
                  <c:v>41944</c:v>
                </c:pt>
                <c:pt idx="7244">
                  <c:v>41945</c:v>
                </c:pt>
                <c:pt idx="7245">
                  <c:v>41946</c:v>
                </c:pt>
                <c:pt idx="7246">
                  <c:v>41947</c:v>
                </c:pt>
                <c:pt idx="7247">
                  <c:v>41948</c:v>
                </c:pt>
                <c:pt idx="7248">
                  <c:v>41949</c:v>
                </c:pt>
                <c:pt idx="7249">
                  <c:v>41950</c:v>
                </c:pt>
                <c:pt idx="7250">
                  <c:v>41951</c:v>
                </c:pt>
                <c:pt idx="7251">
                  <c:v>41952</c:v>
                </c:pt>
                <c:pt idx="7252">
                  <c:v>41953</c:v>
                </c:pt>
                <c:pt idx="7253">
                  <c:v>41954</c:v>
                </c:pt>
                <c:pt idx="7254">
                  <c:v>41955</c:v>
                </c:pt>
                <c:pt idx="7255">
                  <c:v>41956</c:v>
                </c:pt>
                <c:pt idx="7256">
                  <c:v>41957</c:v>
                </c:pt>
                <c:pt idx="7257">
                  <c:v>41958</c:v>
                </c:pt>
                <c:pt idx="7258">
                  <c:v>41959</c:v>
                </c:pt>
                <c:pt idx="7259">
                  <c:v>41960</c:v>
                </c:pt>
                <c:pt idx="7260">
                  <c:v>41961</c:v>
                </c:pt>
                <c:pt idx="7261">
                  <c:v>41962</c:v>
                </c:pt>
                <c:pt idx="7262">
                  <c:v>41963</c:v>
                </c:pt>
                <c:pt idx="7263">
                  <c:v>41964</c:v>
                </c:pt>
                <c:pt idx="7264">
                  <c:v>41965</c:v>
                </c:pt>
                <c:pt idx="7265">
                  <c:v>41966</c:v>
                </c:pt>
                <c:pt idx="7266">
                  <c:v>41967</c:v>
                </c:pt>
                <c:pt idx="7267">
                  <c:v>41968</c:v>
                </c:pt>
                <c:pt idx="7268">
                  <c:v>41969</c:v>
                </c:pt>
                <c:pt idx="7269">
                  <c:v>41970</c:v>
                </c:pt>
                <c:pt idx="7270">
                  <c:v>41971</c:v>
                </c:pt>
                <c:pt idx="7271">
                  <c:v>41972</c:v>
                </c:pt>
                <c:pt idx="7272">
                  <c:v>41973</c:v>
                </c:pt>
                <c:pt idx="7273">
                  <c:v>41974</c:v>
                </c:pt>
                <c:pt idx="7274">
                  <c:v>41975</c:v>
                </c:pt>
                <c:pt idx="7275">
                  <c:v>41976</c:v>
                </c:pt>
                <c:pt idx="7276">
                  <c:v>41977</c:v>
                </c:pt>
                <c:pt idx="7277">
                  <c:v>41978</c:v>
                </c:pt>
                <c:pt idx="7278">
                  <c:v>41979</c:v>
                </c:pt>
                <c:pt idx="7279">
                  <c:v>41980</c:v>
                </c:pt>
                <c:pt idx="7280">
                  <c:v>41981</c:v>
                </c:pt>
                <c:pt idx="7281">
                  <c:v>41982</c:v>
                </c:pt>
                <c:pt idx="7282">
                  <c:v>41983</c:v>
                </c:pt>
                <c:pt idx="7283">
                  <c:v>41984</c:v>
                </c:pt>
                <c:pt idx="7284">
                  <c:v>41985</c:v>
                </c:pt>
                <c:pt idx="7285">
                  <c:v>41986</c:v>
                </c:pt>
                <c:pt idx="7286">
                  <c:v>41987</c:v>
                </c:pt>
                <c:pt idx="7287">
                  <c:v>41988</c:v>
                </c:pt>
                <c:pt idx="7288">
                  <c:v>41989</c:v>
                </c:pt>
                <c:pt idx="7289">
                  <c:v>41990</c:v>
                </c:pt>
                <c:pt idx="7290">
                  <c:v>41991</c:v>
                </c:pt>
                <c:pt idx="7291">
                  <c:v>41992</c:v>
                </c:pt>
                <c:pt idx="7292">
                  <c:v>41993</c:v>
                </c:pt>
                <c:pt idx="7293">
                  <c:v>41994</c:v>
                </c:pt>
                <c:pt idx="7294">
                  <c:v>41995</c:v>
                </c:pt>
                <c:pt idx="7295">
                  <c:v>41996</c:v>
                </c:pt>
                <c:pt idx="7296">
                  <c:v>41997</c:v>
                </c:pt>
                <c:pt idx="7297">
                  <c:v>41998</c:v>
                </c:pt>
                <c:pt idx="7298">
                  <c:v>41999</c:v>
                </c:pt>
                <c:pt idx="7299">
                  <c:v>42000</c:v>
                </c:pt>
                <c:pt idx="7300">
                  <c:v>42001</c:v>
                </c:pt>
                <c:pt idx="7301">
                  <c:v>42002</c:v>
                </c:pt>
                <c:pt idx="7302">
                  <c:v>42003</c:v>
                </c:pt>
                <c:pt idx="7303">
                  <c:v>42004</c:v>
                </c:pt>
                <c:pt idx="7304">
                  <c:v>42005</c:v>
                </c:pt>
                <c:pt idx="7305">
                  <c:v>42006</c:v>
                </c:pt>
                <c:pt idx="7306">
                  <c:v>42007</c:v>
                </c:pt>
                <c:pt idx="7307">
                  <c:v>42008</c:v>
                </c:pt>
                <c:pt idx="7308">
                  <c:v>42009</c:v>
                </c:pt>
                <c:pt idx="7309">
                  <c:v>42010</c:v>
                </c:pt>
                <c:pt idx="7310">
                  <c:v>42011</c:v>
                </c:pt>
                <c:pt idx="7311">
                  <c:v>42012</c:v>
                </c:pt>
                <c:pt idx="7312">
                  <c:v>42013</c:v>
                </c:pt>
                <c:pt idx="7313">
                  <c:v>42014</c:v>
                </c:pt>
                <c:pt idx="7314">
                  <c:v>42015</c:v>
                </c:pt>
                <c:pt idx="7315">
                  <c:v>42016</c:v>
                </c:pt>
                <c:pt idx="7316">
                  <c:v>42017</c:v>
                </c:pt>
                <c:pt idx="7317">
                  <c:v>42018</c:v>
                </c:pt>
                <c:pt idx="7318">
                  <c:v>42019</c:v>
                </c:pt>
                <c:pt idx="7319">
                  <c:v>42020</c:v>
                </c:pt>
                <c:pt idx="7320">
                  <c:v>42021</c:v>
                </c:pt>
                <c:pt idx="7321">
                  <c:v>42022</c:v>
                </c:pt>
                <c:pt idx="7322">
                  <c:v>42023</c:v>
                </c:pt>
                <c:pt idx="7323">
                  <c:v>42024</c:v>
                </c:pt>
                <c:pt idx="7324">
                  <c:v>42025</c:v>
                </c:pt>
                <c:pt idx="7325">
                  <c:v>42026</c:v>
                </c:pt>
                <c:pt idx="7326">
                  <c:v>42027</c:v>
                </c:pt>
                <c:pt idx="7327">
                  <c:v>42028</c:v>
                </c:pt>
                <c:pt idx="7328">
                  <c:v>42029</c:v>
                </c:pt>
                <c:pt idx="7329">
                  <c:v>42030</c:v>
                </c:pt>
                <c:pt idx="7330">
                  <c:v>42031</c:v>
                </c:pt>
                <c:pt idx="7331">
                  <c:v>42032</c:v>
                </c:pt>
                <c:pt idx="7332">
                  <c:v>42033</c:v>
                </c:pt>
                <c:pt idx="7333">
                  <c:v>42034</c:v>
                </c:pt>
                <c:pt idx="7334">
                  <c:v>42035</c:v>
                </c:pt>
                <c:pt idx="7335">
                  <c:v>42036</c:v>
                </c:pt>
                <c:pt idx="7336">
                  <c:v>42037</c:v>
                </c:pt>
                <c:pt idx="7337">
                  <c:v>42038</c:v>
                </c:pt>
                <c:pt idx="7338">
                  <c:v>42039</c:v>
                </c:pt>
                <c:pt idx="7339">
                  <c:v>42040</c:v>
                </c:pt>
                <c:pt idx="7340">
                  <c:v>42041</c:v>
                </c:pt>
                <c:pt idx="7341">
                  <c:v>42042</c:v>
                </c:pt>
                <c:pt idx="7342">
                  <c:v>42043</c:v>
                </c:pt>
                <c:pt idx="7343">
                  <c:v>42044</c:v>
                </c:pt>
                <c:pt idx="7344">
                  <c:v>42045</c:v>
                </c:pt>
                <c:pt idx="7345">
                  <c:v>42046</c:v>
                </c:pt>
                <c:pt idx="7346">
                  <c:v>42047</c:v>
                </c:pt>
                <c:pt idx="7347">
                  <c:v>42048</c:v>
                </c:pt>
                <c:pt idx="7348">
                  <c:v>42049</c:v>
                </c:pt>
                <c:pt idx="7349">
                  <c:v>42050</c:v>
                </c:pt>
                <c:pt idx="7350">
                  <c:v>42051</c:v>
                </c:pt>
                <c:pt idx="7351">
                  <c:v>42052</c:v>
                </c:pt>
                <c:pt idx="7352">
                  <c:v>42053</c:v>
                </c:pt>
                <c:pt idx="7353">
                  <c:v>42054</c:v>
                </c:pt>
                <c:pt idx="7354">
                  <c:v>42055</c:v>
                </c:pt>
                <c:pt idx="7355">
                  <c:v>42056</c:v>
                </c:pt>
                <c:pt idx="7356">
                  <c:v>42057</c:v>
                </c:pt>
                <c:pt idx="7357">
                  <c:v>42058</c:v>
                </c:pt>
                <c:pt idx="7358">
                  <c:v>42059</c:v>
                </c:pt>
                <c:pt idx="7359">
                  <c:v>42060</c:v>
                </c:pt>
                <c:pt idx="7360">
                  <c:v>42061</c:v>
                </c:pt>
                <c:pt idx="7361">
                  <c:v>42062</c:v>
                </c:pt>
                <c:pt idx="7362">
                  <c:v>42063</c:v>
                </c:pt>
                <c:pt idx="7363">
                  <c:v>42064</c:v>
                </c:pt>
                <c:pt idx="7364">
                  <c:v>42065</c:v>
                </c:pt>
                <c:pt idx="7365">
                  <c:v>42066</c:v>
                </c:pt>
                <c:pt idx="7366">
                  <c:v>42067</c:v>
                </c:pt>
                <c:pt idx="7367">
                  <c:v>42068</c:v>
                </c:pt>
                <c:pt idx="7368">
                  <c:v>42069</c:v>
                </c:pt>
                <c:pt idx="7369">
                  <c:v>42070</c:v>
                </c:pt>
                <c:pt idx="7370">
                  <c:v>42071</c:v>
                </c:pt>
                <c:pt idx="7371">
                  <c:v>42072</c:v>
                </c:pt>
                <c:pt idx="7372">
                  <c:v>42073</c:v>
                </c:pt>
                <c:pt idx="7373">
                  <c:v>42074</c:v>
                </c:pt>
                <c:pt idx="7374">
                  <c:v>42075</c:v>
                </c:pt>
                <c:pt idx="7375">
                  <c:v>42076</c:v>
                </c:pt>
                <c:pt idx="7376">
                  <c:v>42077</c:v>
                </c:pt>
                <c:pt idx="7377">
                  <c:v>42078</c:v>
                </c:pt>
                <c:pt idx="7378">
                  <c:v>42079</c:v>
                </c:pt>
                <c:pt idx="7379">
                  <c:v>42080</c:v>
                </c:pt>
                <c:pt idx="7380">
                  <c:v>42081</c:v>
                </c:pt>
                <c:pt idx="7381">
                  <c:v>42082</c:v>
                </c:pt>
                <c:pt idx="7382">
                  <c:v>42083</c:v>
                </c:pt>
                <c:pt idx="7383">
                  <c:v>42084</c:v>
                </c:pt>
                <c:pt idx="7384">
                  <c:v>42085</c:v>
                </c:pt>
                <c:pt idx="7385">
                  <c:v>42086</c:v>
                </c:pt>
                <c:pt idx="7386">
                  <c:v>42087</c:v>
                </c:pt>
                <c:pt idx="7387">
                  <c:v>42088</c:v>
                </c:pt>
                <c:pt idx="7388">
                  <c:v>42089</c:v>
                </c:pt>
                <c:pt idx="7389">
                  <c:v>42090</c:v>
                </c:pt>
                <c:pt idx="7390">
                  <c:v>42091</c:v>
                </c:pt>
                <c:pt idx="7391">
                  <c:v>42092</c:v>
                </c:pt>
                <c:pt idx="7392">
                  <c:v>42093</c:v>
                </c:pt>
                <c:pt idx="7393">
                  <c:v>42094</c:v>
                </c:pt>
                <c:pt idx="7394">
                  <c:v>42095</c:v>
                </c:pt>
                <c:pt idx="7395">
                  <c:v>42096</c:v>
                </c:pt>
                <c:pt idx="7396">
                  <c:v>42097</c:v>
                </c:pt>
                <c:pt idx="7397">
                  <c:v>42098</c:v>
                </c:pt>
                <c:pt idx="7398">
                  <c:v>42099</c:v>
                </c:pt>
                <c:pt idx="7399">
                  <c:v>42100</c:v>
                </c:pt>
                <c:pt idx="7400">
                  <c:v>42101</c:v>
                </c:pt>
                <c:pt idx="7401">
                  <c:v>42102</c:v>
                </c:pt>
                <c:pt idx="7402">
                  <c:v>42103</c:v>
                </c:pt>
                <c:pt idx="7403">
                  <c:v>42104</c:v>
                </c:pt>
                <c:pt idx="7404">
                  <c:v>42105</c:v>
                </c:pt>
                <c:pt idx="7405">
                  <c:v>42106</c:v>
                </c:pt>
                <c:pt idx="7406">
                  <c:v>42107</c:v>
                </c:pt>
                <c:pt idx="7407">
                  <c:v>42108</c:v>
                </c:pt>
                <c:pt idx="7408">
                  <c:v>42109</c:v>
                </c:pt>
                <c:pt idx="7409">
                  <c:v>42110</c:v>
                </c:pt>
                <c:pt idx="7410">
                  <c:v>42111</c:v>
                </c:pt>
                <c:pt idx="7411">
                  <c:v>42112</c:v>
                </c:pt>
                <c:pt idx="7412">
                  <c:v>42113</c:v>
                </c:pt>
                <c:pt idx="7413">
                  <c:v>42114</c:v>
                </c:pt>
                <c:pt idx="7414">
                  <c:v>42115</c:v>
                </c:pt>
                <c:pt idx="7415">
                  <c:v>42116</c:v>
                </c:pt>
                <c:pt idx="7416">
                  <c:v>42117</c:v>
                </c:pt>
                <c:pt idx="7417">
                  <c:v>42118</c:v>
                </c:pt>
                <c:pt idx="7418">
                  <c:v>42119</c:v>
                </c:pt>
                <c:pt idx="7419">
                  <c:v>42120</c:v>
                </c:pt>
                <c:pt idx="7420">
                  <c:v>42121</c:v>
                </c:pt>
                <c:pt idx="7421">
                  <c:v>42122</c:v>
                </c:pt>
                <c:pt idx="7422">
                  <c:v>42123</c:v>
                </c:pt>
                <c:pt idx="7423">
                  <c:v>42124</c:v>
                </c:pt>
                <c:pt idx="7424">
                  <c:v>42125</c:v>
                </c:pt>
                <c:pt idx="7425">
                  <c:v>42126</c:v>
                </c:pt>
                <c:pt idx="7426">
                  <c:v>42127</c:v>
                </c:pt>
                <c:pt idx="7427">
                  <c:v>42128</c:v>
                </c:pt>
                <c:pt idx="7428">
                  <c:v>42129</c:v>
                </c:pt>
                <c:pt idx="7429">
                  <c:v>42130</c:v>
                </c:pt>
                <c:pt idx="7430">
                  <c:v>42131</c:v>
                </c:pt>
                <c:pt idx="7431">
                  <c:v>42132</c:v>
                </c:pt>
                <c:pt idx="7432">
                  <c:v>42133</c:v>
                </c:pt>
                <c:pt idx="7433">
                  <c:v>42134</c:v>
                </c:pt>
                <c:pt idx="7434">
                  <c:v>42135</c:v>
                </c:pt>
                <c:pt idx="7435">
                  <c:v>42136</c:v>
                </c:pt>
                <c:pt idx="7436">
                  <c:v>42137</c:v>
                </c:pt>
                <c:pt idx="7437">
                  <c:v>42138</c:v>
                </c:pt>
                <c:pt idx="7438">
                  <c:v>42139</c:v>
                </c:pt>
                <c:pt idx="7439">
                  <c:v>42140</c:v>
                </c:pt>
                <c:pt idx="7440">
                  <c:v>42141</c:v>
                </c:pt>
                <c:pt idx="7441">
                  <c:v>42142</c:v>
                </c:pt>
                <c:pt idx="7442">
                  <c:v>42143</c:v>
                </c:pt>
                <c:pt idx="7443">
                  <c:v>42144</c:v>
                </c:pt>
                <c:pt idx="7444">
                  <c:v>42145</c:v>
                </c:pt>
                <c:pt idx="7445">
                  <c:v>42146</c:v>
                </c:pt>
                <c:pt idx="7446">
                  <c:v>42147</c:v>
                </c:pt>
                <c:pt idx="7447">
                  <c:v>42148</c:v>
                </c:pt>
                <c:pt idx="7448">
                  <c:v>42149</c:v>
                </c:pt>
                <c:pt idx="7449">
                  <c:v>42150</c:v>
                </c:pt>
                <c:pt idx="7450">
                  <c:v>42151</c:v>
                </c:pt>
                <c:pt idx="7451">
                  <c:v>42152</c:v>
                </c:pt>
                <c:pt idx="7452">
                  <c:v>42153</c:v>
                </c:pt>
                <c:pt idx="7453">
                  <c:v>42154</c:v>
                </c:pt>
                <c:pt idx="7454">
                  <c:v>42155</c:v>
                </c:pt>
                <c:pt idx="7455">
                  <c:v>42156</c:v>
                </c:pt>
                <c:pt idx="7456">
                  <c:v>42157</c:v>
                </c:pt>
                <c:pt idx="7457">
                  <c:v>42158</c:v>
                </c:pt>
                <c:pt idx="7458">
                  <c:v>42159</c:v>
                </c:pt>
                <c:pt idx="7459">
                  <c:v>42160</c:v>
                </c:pt>
                <c:pt idx="7460">
                  <c:v>42161</c:v>
                </c:pt>
                <c:pt idx="7461">
                  <c:v>42162</c:v>
                </c:pt>
                <c:pt idx="7462">
                  <c:v>42163</c:v>
                </c:pt>
                <c:pt idx="7463">
                  <c:v>42164</c:v>
                </c:pt>
                <c:pt idx="7464">
                  <c:v>42165</c:v>
                </c:pt>
                <c:pt idx="7465">
                  <c:v>42166</c:v>
                </c:pt>
                <c:pt idx="7466">
                  <c:v>42167</c:v>
                </c:pt>
                <c:pt idx="7467">
                  <c:v>42168</c:v>
                </c:pt>
                <c:pt idx="7468">
                  <c:v>42169</c:v>
                </c:pt>
                <c:pt idx="7469">
                  <c:v>42170</c:v>
                </c:pt>
                <c:pt idx="7470">
                  <c:v>42171</c:v>
                </c:pt>
                <c:pt idx="7471">
                  <c:v>42172</c:v>
                </c:pt>
                <c:pt idx="7472">
                  <c:v>42173</c:v>
                </c:pt>
                <c:pt idx="7473">
                  <c:v>42174</c:v>
                </c:pt>
                <c:pt idx="7474">
                  <c:v>42175</c:v>
                </c:pt>
                <c:pt idx="7475">
                  <c:v>42176</c:v>
                </c:pt>
                <c:pt idx="7476">
                  <c:v>42177</c:v>
                </c:pt>
                <c:pt idx="7477">
                  <c:v>42178</c:v>
                </c:pt>
                <c:pt idx="7478">
                  <c:v>42179</c:v>
                </c:pt>
                <c:pt idx="7479">
                  <c:v>42180</c:v>
                </c:pt>
                <c:pt idx="7480">
                  <c:v>42181</c:v>
                </c:pt>
                <c:pt idx="7481">
                  <c:v>42182</c:v>
                </c:pt>
                <c:pt idx="7482">
                  <c:v>42183</c:v>
                </c:pt>
                <c:pt idx="7483">
                  <c:v>42184</c:v>
                </c:pt>
                <c:pt idx="7484">
                  <c:v>42185</c:v>
                </c:pt>
                <c:pt idx="7485">
                  <c:v>42186</c:v>
                </c:pt>
                <c:pt idx="7486">
                  <c:v>42187</c:v>
                </c:pt>
                <c:pt idx="7487">
                  <c:v>42188</c:v>
                </c:pt>
                <c:pt idx="7488">
                  <c:v>42189</c:v>
                </c:pt>
                <c:pt idx="7489">
                  <c:v>42190</c:v>
                </c:pt>
                <c:pt idx="7490">
                  <c:v>42191</c:v>
                </c:pt>
                <c:pt idx="7491">
                  <c:v>42192</c:v>
                </c:pt>
                <c:pt idx="7492">
                  <c:v>42193</c:v>
                </c:pt>
                <c:pt idx="7493">
                  <c:v>42194</c:v>
                </c:pt>
                <c:pt idx="7494">
                  <c:v>42195</c:v>
                </c:pt>
                <c:pt idx="7495">
                  <c:v>42196</c:v>
                </c:pt>
                <c:pt idx="7496">
                  <c:v>42197</c:v>
                </c:pt>
                <c:pt idx="7497">
                  <c:v>42198</c:v>
                </c:pt>
                <c:pt idx="7498">
                  <c:v>42199</c:v>
                </c:pt>
                <c:pt idx="7499">
                  <c:v>42200</c:v>
                </c:pt>
                <c:pt idx="7500">
                  <c:v>42201</c:v>
                </c:pt>
                <c:pt idx="7501">
                  <c:v>42202</c:v>
                </c:pt>
                <c:pt idx="7502">
                  <c:v>42203</c:v>
                </c:pt>
                <c:pt idx="7503">
                  <c:v>42204</c:v>
                </c:pt>
                <c:pt idx="7504">
                  <c:v>42205</c:v>
                </c:pt>
                <c:pt idx="7505">
                  <c:v>42206</c:v>
                </c:pt>
                <c:pt idx="7506">
                  <c:v>42207</c:v>
                </c:pt>
                <c:pt idx="7507">
                  <c:v>42208</c:v>
                </c:pt>
                <c:pt idx="7508">
                  <c:v>42209</c:v>
                </c:pt>
                <c:pt idx="7509">
                  <c:v>42210</c:v>
                </c:pt>
                <c:pt idx="7510">
                  <c:v>42211</c:v>
                </c:pt>
                <c:pt idx="7511">
                  <c:v>42212</c:v>
                </c:pt>
                <c:pt idx="7512">
                  <c:v>42213</c:v>
                </c:pt>
                <c:pt idx="7513">
                  <c:v>42214</c:v>
                </c:pt>
                <c:pt idx="7514">
                  <c:v>42215</c:v>
                </c:pt>
                <c:pt idx="7515">
                  <c:v>42216</c:v>
                </c:pt>
                <c:pt idx="7516">
                  <c:v>42217</c:v>
                </c:pt>
                <c:pt idx="7517">
                  <c:v>42218</c:v>
                </c:pt>
                <c:pt idx="7518">
                  <c:v>42219</c:v>
                </c:pt>
                <c:pt idx="7519">
                  <c:v>42220</c:v>
                </c:pt>
                <c:pt idx="7520">
                  <c:v>42221</c:v>
                </c:pt>
                <c:pt idx="7521">
                  <c:v>42222</c:v>
                </c:pt>
                <c:pt idx="7522">
                  <c:v>42223</c:v>
                </c:pt>
                <c:pt idx="7523">
                  <c:v>42224</c:v>
                </c:pt>
                <c:pt idx="7524">
                  <c:v>42225</c:v>
                </c:pt>
                <c:pt idx="7525">
                  <c:v>42226</c:v>
                </c:pt>
                <c:pt idx="7526">
                  <c:v>42227</c:v>
                </c:pt>
                <c:pt idx="7527">
                  <c:v>42228</c:v>
                </c:pt>
                <c:pt idx="7528">
                  <c:v>42229</c:v>
                </c:pt>
                <c:pt idx="7529">
                  <c:v>42230</c:v>
                </c:pt>
                <c:pt idx="7530">
                  <c:v>42231</c:v>
                </c:pt>
                <c:pt idx="7531">
                  <c:v>42232</c:v>
                </c:pt>
                <c:pt idx="7532">
                  <c:v>42233</c:v>
                </c:pt>
                <c:pt idx="7533">
                  <c:v>42234</c:v>
                </c:pt>
                <c:pt idx="7534">
                  <c:v>42235</c:v>
                </c:pt>
                <c:pt idx="7535">
                  <c:v>42236</c:v>
                </c:pt>
                <c:pt idx="7536">
                  <c:v>42237</c:v>
                </c:pt>
                <c:pt idx="7537">
                  <c:v>42238</c:v>
                </c:pt>
                <c:pt idx="7538">
                  <c:v>42239</c:v>
                </c:pt>
                <c:pt idx="7539">
                  <c:v>42240</c:v>
                </c:pt>
                <c:pt idx="7540">
                  <c:v>42241</c:v>
                </c:pt>
                <c:pt idx="7541">
                  <c:v>42242</c:v>
                </c:pt>
                <c:pt idx="7542">
                  <c:v>42243</c:v>
                </c:pt>
                <c:pt idx="7543">
                  <c:v>42244</c:v>
                </c:pt>
                <c:pt idx="7544">
                  <c:v>42245</c:v>
                </c:pt>
                <c:pt idx="7545">
                  <c:v>42246</c:v>
                </c:pt>
                <c:pt idx="7546">
                  <c:v>42247</c:v>
                </c:pt>
                <c:pt idx="7547">
                  <c:v>42248</c:v>
                </c:pt>
                <c:pt idx="7548">
                  <c:v>42249</c:v>
                </c:pt>
                <c:pt idx="7549">
                  <c:v>42250</c:v>
                </c:pt>
                <c:pt idx="7550">
                  <c:v>42251</c:v>
                </c:pt>
                <c:pt idx="7551">
                  <c:v>42252</c:v>
                </c:pt>
                <c:pt idx="7552">
                  <c:v>42253</c:v>
                </c:pt>
                <c:pt idx="7553">
                  <c:v>42254</c:v>
                </c:pt>
                <c:pt idx="7554">
                  <c:v>42255</c:v>
                </c:pt>
                <c:pt idx="7555">
                  <c:v>42256</c:v>
                </c:pt>
                <c:pt idx="7556">
                  <c:v>42257</c:v>
                </c:pt>
                <c:pt idx="7557">
                  <c:v>42258</c:v>
                </c:pt>
                <c:pt idx="7558">
                  <c:v>42259</c:v>
                </c:pt>
                <c:pt idx="7559">
                  <c:v>42260</c:v>
                </c:pt>
                <c:pt idx="7560">
                  <c:v>42261</c:v>
                </c:pt>
                <c:pt idx="7561">
                  <c:v>42262</c:v>
                </c:pt>
                <c:pt idx="7562">
                  <c:v>42263</c:v>
                </c:pt>
                <c:pt idx="7563">
                  <c:v>42264</c:v>
                </c:pt>
                <c:pt idx="7564">
                  <c:v>42265</c:v>
                </c:pt>
                <c:pt idx="7565">
                  <c:v>42266</c:v>
                </c:pt>
                <c:pt idx="7566">
                  <c:v>42267</c:v>
                </c:pt>
                <c:pt idx="7567">
                  <c:v>42268</c:v>
                </c:pt>
                <c:pt idx="7568">
                  <c:v>42269</c:v>
                </c:pt>
                <c:pt idx="7569">
                  <c:v>42270</c:v>
                </c:pt>
                <c:pt idx="7570">
                  <c:v>42271</c:v>
                </c:pt>
                <c:pt idx="7571">
                  <c:v>42272</c:v>
                </c:pt>
                <c:pt idx="7572">
                  <c:v>42273</c:v>
                </c:pt>
                <c:pt idx="7573">
                  <c:v>42274</c:v>
                </c:pt>
                <c:pt idx="7574">
                  <c:v>42275</c:v>
                </c:pt>
                <c:pt idx="7575">
                  <c:v>42276</c:v>
                </c:pt>
                <c:pt idx="7576">
                  <c:v>42277</c:v>
                </c:pt>
                <c:pt idx="7577">
                  <c:v>42278</c:v>
                </c:pt>
                <c:pt idx="7578">
                  <c:v>42279</c:v>
                </c:pt>
                <c:pt idx="7579">
                  <c:v>42280</c:v>
                </c:pt>
                <c:pt idx="7580">
                  <c:v>42281</c:v>
                </c:pt>
                <c:pt idx="7581">
                  <c:v>42282</c:v>
                </c:pt>
                <c:pt idx="7582">
                  <c:v>42283</c:v>
                </c:pt>
                <c:pt idx="7583">
                  <c:v>42284</c:v>
                </c:pt>
                <c:pt idx="7584">
                  <c:v>42285</c:v>
                </c:pt>
                <c:pt idx="7585">
                  <c:v>42286</c:v>
                </c:pt>
                <c:pt idx="7586">
                  <c:v>42287</c:v>
                </c:pt>
                <c:pt idx="7587">
                  <c:v>42288</c:v>
                </c:pt>
                <c:pt idx="7588">
                  <c:v>42289</c:v>
                </c:pt>
                <c:pt idx="7589">
                  <c:v>42290</c:v>
                </c:pt>
                <c:pt idx="7590">
                  <c:v>42291</c:v>
                </c:pt>
                <c:pt idx="7591">
                  <c:v>42292</c:v>
                </c:pt>
                <c:pt idx="7592">
                  <c:v>42293</c:v>
                </c:pt>
                <c:pt idx="7593">
                  <c:v>42294</c:v>
                </c:pt>
                <c:pt idx="7594">
                  <c:v>42295</c:v>
                </c:pt>
                <c:pt idx="7595">
                  <c:v>42296</c:v>
                </c:pt>
                <c:pt idx="7596">
                  <c:v>42297</c:v>
                </c:pt>
                <c:pt idx="7597">
                  <c:v>42298</c:v>
                </c:pt>
                <c:pt idx="7598">
                  <c:v>42299</c:v>
                </c:pt>
                <c:pt idx="7599">
                  <c:v>42300</c:v>
                </c:pt>
                <c:pt idx="7600">
                  <c:v>42301</c:v>
                </c:pt>
                <c:pt idx="7601">
                  <c:v>42302</c:v>
                </c:pt>
                <c:pt idx="7602">
                  <c:v>42303</c:v>
                </c:pt>
                <c:pt idx="7603">
                  <c:v>42304</c:v>
                </c:pt>
                <c:pt idx="7604">
                  <c:v>42305</c:v>
                </c:pt>
                <c:pt idx="7605">
                  <c:v>42306</c:v>
                </c:pt>
                <c:pt idx="7606">
                  <c:v>42307</c:v>
                </c:pt>
                <c:pt idx="7607">
                  <c:v>42308</c:v>
                </c:pt>
                <c:pt idx="7608">
                  <c:v>42309</c:v>
                </c:pt>
                <c:pt idx="7609">
                  <c:v>42310</c:v>
                </c:pt>
                <c:pt idx="7610">
                  <c:v>42311</c:v>
                </c:pt>
                <c:pt idx="7611">
                  <c:v>42312</c:v>
                </c:pt>
                <c:pt idx="7612">
                  <c:v>42313</c:v>
                </c:pt>
                <c:pt idx="7613">
                  <c:v>42314</c:v>
                </c:pt>
                <c:pt idx="7614">
                  <c:v>42315</c:v>
                </c:pt>
                <c:pt idx="7615">
                  <c:v>42316</c:v>
                </c:pt>
                <c:pt idx="7616">
                  <c:v>42317</c:v>
                </c:pt>
                <c:pt idx="7617">
                  <c:v>42318</c:v>
                </c:pt>
                <c:pt idx="7618">
                  <c:v>42319</c:v>
                </c:pt>
                <c:pt idx="7619">
                  <c:v>42320</c:v>
                </c:pt>
                <c:pt idx="7620">
                  <c:v>42321</c:v>
                </c:pt>
                <c:pt idx="7621">
                  <c:v>42322</c:v>
                </c:pt>
                <c:pt idx="7622">
                  <c:v>42323</c:v>
                </c:pt>
                <c:pt idx="7623">
                  <c:v>42324</c:v>
                </c:pt>
                <c:pt idx="7624">
                  <c:v>42325</c:v>
                </c:pt>
                <c:pt idx="7625">
                  <c:v>42326</c:v>
                </c:pt>
                <c:pt idx="7626">
                  <c:v>42327</c:v>
                </c:pt>
                <c:pt idx="7627">
                  <c:v>42328</c:v>
                </c:pt>
                <c:pt idx="7628">
                  <c:v>42329</c:v>
                </c:pt>
                <c:pt idx="7629">
                  <c:v>42330</c:v>
                </c:pt>
                <c:pt idx="7630">
                  <c:v>42331</c:v>
                </c:pt>
                <c:pt idx="7631">
                  <c:v>42332</c:v>
                </c:pt>
                <c:pt idx="7632">
                  <c:v>42333</c:v>
                </c:pt>
                <c:pt idx="7633">
                  <c:v>42334</c:v>
                </c:pt>
                <c:pt idx="7634">
                  <c:v>42335</c:v>
                </c:pt>
                <c:pt idx="7635">
                  <c:v>42336</c:v>
                </c:pt>
                <c:pt idx="7636">
                  <c:v>42337</c:v>
                </c:pt>
                <c:pt idx="7637">
                  <c:v>42338</c:v>
                </c:pt>
                <c:pt idx="7638">
                  <c:v>42339</c:v>
                </c:pt>
                <c:pt idx="7639">
                  <c:v>42340</c:v>
                </c:pt>
                <c:pt idx="7640">
                  <c:v>42341</c:v>
                </c:pt>
                <c:pt idx="7641">
                  <c:v>42342</c:v>
                </c:pt>
                <c:pt idx="7642">
                  <c:v>42343</c:v>
                </c:pt>
                <c:pt idx="7643">
                  <c:v>42344</c:v>
                </c:pt>
                <c:pt idx="7644">
                  <c:v>42345</c:v>
                </c:pt>
                <c:pt idx="7645">
                  <c:v>42346</c:v>
                </c:pt>
                <c:pt idx="7646">
                  <c:v>42347</c:v>
                </c:pt>
                <c:pt idx="7647">
                  <c:v>42348</c:v>
                </c:pt>
                <c:pt idx="7648">
                  <c:v>42349</c:v>
                </c:pt>
                <c:pt idx="7649">
                  <c:v>42350</c:v>
                </c:pt>
                <c:pt idx="7650">
                  <c:v>42351</c:v>
                </c:pt>
                <c:pt idx="7651">
                  <c:v>42352</c:v>
                </c:pt>
                <c:pt idx="7652">
                  <c:v>42353</c:v>
                </c:pt>
                <c:pt idx="7653">
                  <c:v>42354</c:v>
                </c:pt>
                <c:pt idx="7654">
                  <c:v>42355</c:v>
                </c:pt>
                <c:pt idx="7655">
                  <c:v>42356</c:v>
                </c:pt>
                <c:pt idx="7656">
                  <c:v>42357</c:v>
                </c:pt>
                <c:pt idx="7657">
                  <c:v>42358</c:v>
                </c:pt>
                <c:pt idx="7658">
                  <c:v>42359</c:v>
                </c:pt>
                <c:pt idx="7659">
                  <c:v>42360</c:v>
                </c:pt>
                <c:pt idx="7660">
                  <c:v>42361</c:v>
                </c:pt>
                <c:pt idx="7661">
                  <c:v>42362</c:v>
                </c:pt>
                <c:pt idx="7662">
                  <c:v>42363</c:v>
                </c:pt>
                <c:pt idx="7663">
                  <c:v>42364</c:v>
                </c:pt>
                <c:pt idx="7664">
                  <c:v>42365</c:v>
                </c:pt>
                <c:pt idx="7665">
                  <c:v>42366</c:v>
                </c:pt>
                <c:pt idx="7666">
                  <c:v>42367</c:v>
                </c:pt>
                <c:pt idx="7667">
                  <c:v>42368</c:v>
                </c:pt>
                <c:pt idx="7668">
                  <c:v>42369</c:v>
                </c:pt>
                <c:pt idx="7669">
                  <c:v>42370</c:v>
                </c:pt>
                <c:pt idx="7670">
                  <c:v>42371</c:v>
                </c:pt>
                <c:pt idx="7671">
                  <c:v>42372</c:v>
                </c:pt>
                <c:pt idx="7672">
                  <c:v>42373</c:v>
                </c:pt>
                <c:pt idx="7673">
                  <c:v>42374</c:v>
                </c:pt>
                <c:pt idx="7674">
                  <c:v>42375</c:v>
                </c:pt>
                <c:pt idx="7675">
                  <c:v>42376</c:v>
                </c:pt>
                <c:pt idx="7676">
                  <c:v>42377</c:v>
                </c:pt>
                <c:pt idx="7677">
                  <c:v>42378</c:v>
                </c:pt>
                <c:pt idx="7678">
                  <c:v>42379</c:v>
                </c:pt>
                <c:pt idx="7679">
                  <c:v>42380</c:v>
                </c:pt>
                <c:pt idx="7680">
                  <c:v>42381</c:v>
                </c:pt>
                <c:pt idx="7681">
                  <c:v>42382</c:v>
                </c:pt>
                <c:pt idx="7682">
                  <c:v>42383</c:v>
                </c:pt>
                <c:pt idx="7683">
                  <c:v>42384</c:v>
                </c:pt>
                <c:pt idx="7684">
                  <c:v>42385</c:v>
                </c:pt>
                <c:pt idx="7685">
                  <c:v>42386</c:v>
                </c:pt>
                <c:pt idx="7686">
                  <c:v>42387</c:v>
                </c:pt>
                <c:pt idx="7687">
                  <c:v>42388</c:v>
                </c:pt>
                <c:pt idx="7688">
                  <c:v>42389</c:v>
                </c:pt>
                <c:pt idx="7689">
                  <c:v>42390</c:v>
                </c:pt>
                <c:pt idx="7690">
                  <c:v>42391</c:v>
                </c:pt>
                <c:pt idx="7691">
                  <c:v>42392</c:v>
                </c:pt>
                <c:pt idx="7692">
                  <c:v>42393</c:v>
                </c:pt>
                <c:pt idx="7693">
                  <c:v>42394</c:v>
                </c:pt>
                <c:pt idx="7694">
                  <c:v>42395</c:v>
                </c:pt>
                <c:pt idx="7695">
                  <c:v>42396</c:v>
                </c:pt>
                <c:pt idx="7696">
                  <c:v>42397</c:v>
                </c:pt>
                <c:pt idx="7697">
                  <c:v>42398</c:v>
                </c:pt>
                <c:pt idx="7698">
                  <c:v>42399</c:v>
                </c:pt>
                <c:pt idx="7699">
                  <c:v>42400</c:v>
                </c:pt>
                <c:pt idx="7700">
                  <c:v>42401</c:v>
                </c:pt>
                <c:pt idx="7701">
                  <c:v>42402</c:v>
                </c:pt>
                <c:pt idx="7702">
                  <c:v>42403</c:v>
                </c:pt>
                <c:pt idx="7703">
                  <c:v>42404</c:v>
                </c:pt>
                <c:pt idx="7704">
                  <c:v>42405</c:v>
                </c:pt>
                <c:pt idx="7705">
                  <c:v>42406</c:v>
                </c:pt>
                <c:pt idx="7706">
                  <c:v>42407</c:v>
                </c:pt>
                <c:pt idx="7707">
                  <c:v>42408</c:v>
                </c:pt>
                <c:pt idx="7708">
                  <c:v>42409</c:v>
                </c:pt>
                <c:pt idx="7709">
                  <c:v>42410</c:v>
                </c:pt>
                <c:pt idx="7710">
                  <c:v>42411</c:v>
                </c:pt>
                <c:pt idx="7711">
                  <c:v>42412</c:v>
                </c:pt>
                <c:pt idx="7712">
                  <c:v>42413</c:v>
                </c:pt>
                <c:pt idx="7713">
                  <c:v>42414</c:v>
                </c:pt>
                <c:pt idx="7714">
                  <c:v>42415</c:v>
                </c:pt>
                <c:pt idx="7715">
                  <c:v>42416</c:v>
                </c:pt>
                <c:pt idx="7716">
                  <c:v>42417</c:v>
                </c:pt>
                <c:pt idx="7717">
                  <c:v>42418</c:v>
                </c:pt>
                <c:pt idx="7718">
                  <c:v>42419</c:v>
                </c:pt>
                <c:pt idx="7719">
                  <c:v>42420</c:v>
                </c:pt>
                <c:pt idx="7720">
                  <c:v>42421</c:v>
                </c:pt>
                <c:pt idx="7721">
                  <c:v>42422</c:v>
                </c:pt>
                <c:pt idx="7722">
                  <c:v>42423</c:v>
                </c:pt>
                <c:pt idx="7723">
                  <c:v>42424</c:v>
                </c:pt>
                <c:pt idx="7724">
                  <c:v>42425</c:v>
                </c:pt>
                <c:pt idx="7725">
                  <c:v>42426</c:v>
                </c:pt>
                <c:pt idx="7726">
                  <c:v>42427</c:v>
                </c:pt>
                <c:pt idx="7727">
                  <c:v>42428</c:v>
                </c:pt>
                <c:pt idx="7728">
                  <c:v>42429</c:v>
                </c:pt>
                <c:pt idx="7729">
                  <c:v>42430</c:v>
                </c:pt>
                <c:pt idx="7730">
                  <c:v>42431</c:v>
                </c:pt>
                <c:pt idx="7731">
                  <c:v>42432</c:v>
                </c:pt>
                <c:pt idx="7732">
                  <c:v>42433</c:v>
                </c:pt>
                <c:pt idx="7733">
                  <c:v>42434</c:v>
                </c:pt>
                <c:pt idx="7734">
                  <c:v>42435</c:v>
                </c:pt>
                <c:pt idx="7735">
                  <c:v>42436</c:v>
                </c:pt>
                <c:pt idx="7736">
                  <c:v>42437</c:v>
                </c:pt>
                <c:pt idx="7737">
                  <c:v>42438</c:v>
                </c:pt>
                <c:pt idx="7738">
                  <c:v>42439</c:v>
                </c:pt>
                <c:pt idx="7739">
                  <c:v>42440</c:v>
                </c:pt>
                <c:pt idx="7740">
                  <c:v>42441</c:v>
                </c:pt>
                <c:pt idx="7741">
                  <c:v>42442</c:v>
                </c:pt>
                <c:pt idx="7742">
                  <c:v>42443</c:v>
                </c:pt>
                <c:pt idx="7743">
                  <c:v>42444</c:v>
                </c:pt>
                <c:pt idx="7744">
                  <c:v>42445</c:v>
                </c:pt>
                <c:pt idx="7745">
                  <c:v>42446</c:v>
                </c:pt>
                <c:pt idx="7746">
                  <c:v>42447</c:v>
                </c:pt>
                <c:pt idx="7747">
                  <c:v>42448</c:v>
                </c:pt>
                <c:pt idx="7748">
                  <c:v>42449</c:v>
                </c:pt>
                <c:pt idx="7749">
                  <c:v>42450</c:v>
                </c:pt>
                <c:pt idx="7750">
                  <c:v>42451</c:v>
                </c:pt>
                <c:pt idx="7751">
                  <c:v>42452</c:v>
                </c:pt>
                <c:pt idx="7752">
                  <c:v>42453</c:v>
                </c:pt>
                <c:pt idx="7753">
                  <c:v>42454</c:v>
                </c:pt>
                <c:pt idx="7754">
                  <c:v>42455</c:v>
                </c:pt>
                <c:pt idx="7755">
                  <c:v>42456</c:v>
                </c:pt>
                <c:pt idx="7756">
                  <c:v>42457</c:v>
                </c:pt>
                <c:pt idx="7757">
                  <c:v>42458</c:v>
                </c:pt>
                <c:pt idx="7758">
                  <c:v>42459</c:v>
                </c:pt>
                <c:pt idx="7759">
                  <c:v>42460</c:v>
                </c:pt>
                <c:pt idx="7760">
                  <c:v>42461</c:v>
                </c:pt>
                <c:pt idx="7761">
                  <c:v>42462</c:v>
                </c:pt>
                <c:pt idx="7762">
                  <c:v>42463</c:v>
                </c:pt>
                <c:pt idx="7763">
                  <c:v>42464</c:v>
                </c:pt>
                <c:pt idx="7764">
                  <c:v>42465</c:v>
                </c:pt>
                <c:pt idx="7765">
                  <c:v>42466</c:v>
                </c:pt>
                <c:pt idx="7766">
                  <c:v>42467</c:v>
                </c:pt>
                <c:pt idx="7767">
                  <c:v>42468</c:v>
                </c:pt>
                <c:pt idx="7768">
                  <c:v>42469</c:v>
                </c:pt>
                <c:pt idx="7769">
                  <c:v>42470</c:v>
                </c:pt>
                <c:pt idx="7770">
                  <c:v>42471</c:v>
                </c:pt>
                <c:pt idx="7771">
                  <c:v>42472</c:v>
                </c:pt>
                <c:pt idx="7772">
                  <c:v>42473</c:v>
                </c:pt>
                <c:pt idx="7773">
                  <c:v>42474</c:v>
                </c:pt>
                <c:pt idx="7774">
                  <c:v>42475</c:v>
                </c:pt>
                <c:pt idx="7775">
                  <c:v>42476</c:v>
                </c:pt>
                <c:pt idx="7776">
                  <c:v>42477</c:v>
                </c:pt>
                <c:pt idx="7777">
                  <c:v>42478</c:v>
                </c:pt>
                <c:pt idx="7778">
                  <c:v>42479</c:v>
                </c:pt>
                <c:pt idx="7779">
                  <c:v>42480</c:v>
                </c:pt>
                <c:pt idx="7780">
                  <c:v>42481</c:v>
                </c:pt>
                <c:pt idx="7781">
                  <c:v>42482</c:v>
                </c:pt>
                <c:pt idx="7782">
                  <c:v>42483</c:v>
                </c:pt>
                <c:pt idx="7783">
                  <c:v>42484</c:v>
                </c:pt>
                <c:pt idx="7784">
                  <c:v>42485</c:v>
                </c:pt>
                <c:pt idx="7785">
                  <c:v>42486</c:v>
                </c:pt>
                <c:pt idx="7786">
                  <c:v>42487</c:v>
                </c:pt>
                <c:pt idx="7787">
                  <c:v>42488</c:v>
                </c:pt>
                <c:pt idx="7788">
                  <c:v>42489</c:v>
                </c:pt>
                <c:pt idx="7789">
                  <c:v>42490</c:v>
                </c:pt>
                <c:pt idx="7790">
                  <c:v>42491</c:v>
                </c:pt>
                <c:pt idx="7791">
                  <c:v>42492</c:v>
                </c:pt>
                <c:pt idx="7792">
                  <c:v>42493</c:v>
                </c:pt>
                <c:pt idx="7793">
                  <c:v>42494</c:v>
                </c:pt>
                <c:pt idx="7794">
                  <c:v>42495</c:v>
                </c:pt>
                <c:pt idx="7795">
                  <c:v>42496</c:v>
                </c:pt>
                <c:pt idx="7796">
                  <c:v>42497</c:v>
                </c:pt>
                <c:pt idx="7797">
                  <c:v>42498</c:v>
                </c:pt>
                <c:pt idx="7798">
                  <c:v>42499</c:v>
                </c:pt>
                <c:pt idx="7799">
                  <c:v>42500</c:v>
                </c:pt>
                <c:pt idx="7800">
                  <c:v>42501</c:v>
                </c:pt>
                <c:pt idx="7801">
                  <c:v>42502</c:v>
                </c:pt>
                <c:pt idx="7802">
                  <c:v>42503</c:v>
                </c:pt>
                <c:pt idx="7803">
                  <c:v>42504</c:v>
                </c:pt>
                <c:pt idx="7804">
                  <c:v>42505</c:v>
                </c:pt>
                <c:pt idx="7805">
                  <c:v>42506</c:v>
                </c:pt>
                <c:pt idx="7806">
                  <c:v>42507</c:v>
                </c:pt>
                <c:pt idx="7807">
                  <c:v>42508</c:v>
                </c:pt>
                <c:pt idx="7808">
                  <c:v>42509</c:v>
                </c:pt>
                <c:pt idx="7809">
                  <c:v>42510</c:v>
                </c:pt>
                <c:pt idx="7810">
                  <c:v>42511</c:v>
                </c:pt>
                <c:pt idx="7811">
                  <c:v>42512</c:v>
                </c:pt>
                <c:pt idx="7812">
                  <c:v>42513</c:v>
                </c:pt>
                <c:pt idx="7813">
                  <c:v>42514</c:v>
                </c:pt>
                <c:pt idx="7814">
                  <c:v>42515</c:v>
                </c:pt>
                <c:pt idx="7815">
                  <c:v>42516</c:v>
                </c:pt>
                <c:pt idx="7816">
                  <c:v>42517</c:v>
                </c:pt>
                <c:pt idx="7817">
                  <c:v>42518</c:v>
                </c:pt>
                <c:pt idx="7818">
                  <c:v>42519</c:v>
                </c:pt>
                <c:pt idx="7819">
                  <c:v>42520</c:v>
                </c:pt>
                <c:pt idx="7820">
                  <c:v>42521</c:v>
                </c:pt>
                <c:pt idx="7821">
                  <c:v>42522</c:v>
                </c:pt>
                <c:pt idx="7822">
                  <c:v>42523</c:v>
                </c:pt>
                <c:pt idx="7823">
                  <c:v>42524</c:v>
                </c:pt>
                <c:pt idx="7824">
                  <c:v>42525</c:v>
                </c:pt>
                <c:pt idx="7825">
                  <c:v>42526</c:v>
                </c:pt>
                <c:pt idx="7826">
                  <c:v>42527</c:v>
                </c:pt>
                <c:pt idx="7827">
                  <c:v>42528</c:v>
                </c:pt>
                <c:pt idx="7828">
                  <c:v>42529</c:v>
                </c:pt>
                <c:pt idx="7829">
                  <c:v>42530</c:v>
                </c:pt>
                <c:pt idx="7830">
                  <c:v>42531</c:v>
                </c:pt>
                <c:pt idx="7831">
                  <c:v>42532</c:v>
                </c:pt>
                <c:pt idx="7832">
                  <c:v>42533</c:v>
                </c:pt>
                <c:pt idx="7833">
                  <c:v>42534</c:v>
                </c:pt>
                <c:pt idx="7834">
                  <c:v>42535</c:v>
                </c:pt>
                <c:pt idx="7835">
                  <c:v>42536</c:v>
                </c:pt>
                <c:pt idx="7836">
                  <c:v>42537</c:v>
                </c:pt>
                <c:pt idx="7837">
                  <c:v>42538</c:v>
                </c:pt>
                <c:pt idx="7838">
                  <c:v>42539</c:v>
                </c:pt>
                <c:pt idx="7839">
                  <c:v>42540</c:v>
                </c:pt>
                <c:pt idx="7840">
                  <c:v>42541</c:v>
                </c:pt>
                <c:pt idx="7841">
                  <c:v>42542</c:v>
                </c:pt>
                <c:pt idx="7842">
                  <c:v>42543</c:v>
                </c:pt>
                <c:pt idx="7843">
                  <c:v>42544</c:v>
                </c:pt>
                <c:pt idx="7844">
                  <c:v>42545</c:v>
                </c:pt>
                <c:pt idx="7845">
                  <c:v>42546</c:v>
                </c:pt>
                <c:pt idx="7846">
                  <c:v>42547</c:v>
                </c:pt>
                <c:pt idx="7847">
                  <c:v>42548</c:v>
                </c:pt>
                <c:pt idx="7848">
                  <c:v>42549</c:v>
                </c:pt>
                <c:pt idx="7849">
                  <c:v>42550</c:v>
                </c:pt>
                <c:pt idx="7850">
                  <c:v>42551</c:v>
                </c:pt>
                <c:pt idx="7851">
                  <c:v>42552</c:v>
                </c:pt>
                <c:pt idx="7852">
                  <c:v>42553</c:v>
                </c:pt>
                <c:pt idx="7853">
                  <c:v>42554</c:v>
                </c:pt>
                <c:pt idx="7854">
                  <c:v>42555</c:v>
                </c:pt>
                <c:pt idx="7855">
                  <c:v>42556</c:v>
                </c:pt>
                <c:pt idx="7856">
                  <c:v>42557</c:v>
                </c:pt>
                <c:pt idx="7857">
                  <c:v>42558</c:v>
                </c:pt>
                <c:pt idx="7858">
                  <c:v>42559</c:v>
                </c:pt>
                <c:pt idx="7859">
                  <c:v>42560</c:v>
                </c:pt>
                <c:pt idx="7860">
                  <c:v>42561</c:v>
                </c:pt>
                <c:pt idx="7861">
                  <c:v>42562</c:v>
                </c:pt>
                <c:pt idx="7862">
                  <c:v>42563</c:v>
                </c:pt>
                <c:pt idx="7863">
                  <c:v>42564</c:v>
                </c:pt>
                <c:pt idx="7864">
                  <c:v>42565</c:v>
                </c:pt>
                <c:pt idx="7865">
                  <c:v>42566</c:v>
                </c:pt>
                <c:pt idx="7866">
                  <c:v>42567</c:v>
                </c:pt>
                <c:pt idx="7867">
                  <c:v>42568</c:v>
                </c:pt>
                <c:pt idx="7868">
                  <c:v>42569</c:v>
                </c:pt>
                <c:pt idx="7869">
                  <c:v>42570</c:v>
                </c:pt>
                <c:pt idx="7870">
                  <c:v>42571</c:v>
                </c:pt>
                <c:pt idx="7871">
                  <c:v>42572</c:v>
                </c:pt>
                <c:pt idx="7872">
                  <c:v>42573</c:v>
                </c:pt>
                <c:pt idx="7873">
                  <c:v>42574</c:v>
                </c:pt>
                <c:pt idx="7874">
                  <c:v>42575</c:v>
                </c:pt>
                <c:pt idx="7875">
                  <c:v>42576</c:v>
                </c:pt>
                <c:pt idx="7876">
                  <c:v>42577</c:v>
                </c:pt>
                <c:pt idx="7877">
                  <c:v>42578</c:v>
                </c:pt>
                <c:pt idx="7878">
                  <c:v>42579</c:v>
                </c:pt>
                <c:pt idx="7879">
                  <c:v>42580</c:v>
                </c:pt>
                <c:pt idx="7880">
                  <c:v>42581</c:v>
                </c:pt>
                <c:pt idx="7881">
                  <c:v>42582</c:v>
                </c:pt>
                <c:pt idx="7882">
                  <c:v>42583</c:v>
                </c:pt>
                <c:pt idx="7883">
                  <c:v>42584</c:v>
                </c:pt>
                <c:pt idx="7884">
                  <c:v>42585</c:v>
                </c:pt>
                <c:pt idx="7885">
                  <c:v>42586</c:v>
                </c:pt>
                <c:pt idx="7886">
                  <c:v>42587</c:v>
                </c:pt>
                <c:pt idx="7887">
                  <c:v>42588</c:v>
                </c:pt>
                <c:pt idx="7888">
                  <c:v>42589</c:v>
                </c:pt>
                <c:pt idx="7889">
                  <c:v>42590</c:v>
                </c:pt>
                <c:pt idx="7890">
                  <c:v>42591</c:v>
                </c:pt>
                <c:pt idx="7891">
                  <c:v>42592</c:v>
                </c:pt>
                <c:pt idx="7892">
                  <c:v>42593</c:v>
                </c:pt>
                <c:pt idx="7893">
                  <c:v>42594</c:v>
                </c:pt>
                <c:pt idx="7894">
                  <c:v>42595</c:v>
                </c:pt>
                <c:pt idx="7895">
                  <c:v>42596</c:v>
                </c:pt>
                <c:pt idx="7896">
                  <c:v>42597</c:v>
                </c:pt>
                <c:pt idx="7897">
                  <c:v>42598</c:v>
                </c:pt>
                <c:pt idx="7898">
                  <c:v>42599</c:v>
                </c:pt>
                <c:pt idx="7899">
                  <c:v>42600</c:v>
                </c:pt>
                <c:pt idx="7900">
                  <c:v>42601</c:v>
                </c:pt>
                <c:pt idx="7901">
                  <c:v>42602</c:v>
                </c:pt>
                <c:pt idx="7902">
                  <c:v>42603</c:v>
                </c:pt>
                <c:pt idx="7903">
                  <c:v>42604</c:v>
                </c:pt>
                <c:pt idx="7904">
                  <c:v>42605</c:v>
                </c:pt>
                <c:pt idx="7905">
                  <c:v>42606</c:v>
                </c:pt>
                <c:pt idx="7906">
                  <c:v>42607</c:v>
                </c:pt>
                <c:pt idx="7907">
                  <c:v>42608</c:v>
                </c:pt>
                <c:pt idx="7908">
                  <c:v>42609</c:v>
                </c:pt>
                <c:pt idx="7909">
                  <c:v>42610</c:v>
                </c:pt>
                <c:pt idx="7910">
                  <c:v>42611</c:v>
                </c:pt>
                <c:pt idx="7911">
                  <c:v>42612</c:v>
                </c:pt>
                <c:pt idx="7912">
                  <c:v>42613</c:v>
                </c:pt>
                <c:pt idx="7913">
                  <c:v>42614</c:v>
                </c:pt>
                <c:pt idx="7914">
                  <c:v>42615</c:v>
                </c:pt>
                <c:pt idx="7915">
                  <c:v>42616</c:v>
                </c:pt>
                <c:pt idx="7916">
                  <c:v>42617</c:v>
                </c:pt>
                <c:pt idx="7917">
                  <c:v>42618</c:v>
                </c:pt>
                <c:pt idx="7918">
                  <c:v>42619</c:v>
                </c:pt>
                <c:pt idx="7919">
                  <c:v>42620</c:v>
                </c:pt>
                <c:pt idx="7920">
                  <c:v>42621</c:v>
                </c:pt>
                <c:pt idx="7921">
                  <c:v>42622</c:v>
                </c:pt>
                <c:pt idx="7922">
                  <c:v>42623</c:v>
                </c:pt>
                <c:pt idx="7923">
                  <c:v>42624</c:v>
                </c:pt>
                <c:pt idx="7924">
                  <c:v>42625</c:v>
                </c:pt>
                <c:pt idx="7925">
                  <c:v>42626</c:v>
                </c:pt>
                <c:pt idx="7926">
                  <c:v>42627</c:v>
                </c:pt>
                <c:pt idx="7927">
                  <c:v>42628</c:v>
                </c:pt>
                <c:pt idx="7928">
                  <c:v>42629</c:v>
                </c:pt>
                <c:pt idx="7929">
                  <c:v>42630</c:v>
                </c:pt>
                <c:pt idx="7930">
                  <c:v>42631</c:v>
                </c:pt>
                <c:pt idx="7931">
                  <c:v>42632</c:v>
                </c:pt>
                <c:pt idx="7932">
                  <c:v>42633</c:v>
                </c:pt>
                <c:pt idx="7933">
                  <c:v>42634</c:v>
                </c:pt>
                <c:pt idx="7934">
                  <c:v>42635</c:v>
                </c:pt>
                <c:pt idx="7935">
                  <c:v>42636</c:v>
                </c:pt>
                <c:pt idx="7936">
                  <c:v>42637</c:v>
                </c:pt>
                <c:pt idx="7937">
                  <c:v>42638</c:v>
                </c:pt>
                <c:pt idx="7938">
                  <c:v>42639</c:v>
                </c:pt>
                <c:pt idx="7939">
                  <c:v>42640</c:v>
                </c:pt>
                <c:pt idx="7940">
                  <c:v>42641</c:v>
                </c:pt>
                <c:pt idx="7941">
                  <c:v>42642</c:v>
                </c:pt>
                <c:pt idx="7942">
                  <c:v>42643</c:v>
                </c:pt>
                <c:pt idx="7943">
                  <c:v>42644</c:v>
                </c:pt>
                <c:pt idx="7944">
                  <c:v>42645</c:v>
                </c:pt>
                <c:pt idx="7945">
                  <c:v>42646</c:v>
                </c:pt>
                <c:pt idx="7946">
                  <c:v>42647</c:v>
                </c:pt>
                <c:pt idx="7947">
                  <c:v>42648</c:v>
                </c:pt>
                <c:pt idx="7948">
                  <c:v>42649</c:v>
                </c:pt>
                <c:pt idx="7949">
                  <c:v>42650</c:v>
                </c:pt>
                <c:pt idx="7950">
                  <c:v>42651</c:v>
                </c:pt>
                <c:pt idx="7951">
                  <c:v>42652</c:v>
                </c:pt>
                <c:pt idx="7952">
                  <c:v>42653</c:v>
                </c:pt>
                <c:pt idx="7953">
                  <c:v>42654</c:v>
                </c:pt>
                <c:pt idx="7954">
                  <c:v>42655</c:v>
                </c:pt>
                <c:pt idx="7955">
                  <c:v>42656</c:v>
                </c:pt>
                <c:pt idx="7956">
                  <c:v>42657</c:v>
                </c:pt>
                <c:pt idx="7957">
                  <c:v>42658</c:v>
                </c:pt>
                <c:pt idx="7958">
                  <c:v>42659</c:v>
                </c:pt>
                <c:pt idx="7959">
                  <c:v>42660</c:v>
                </c:pt>
                <c:pt idx="7960">
                  <c:v>42661</c:v>
                </c:pt>
                <c:pt idx="7961">
                  <c:v>42662</c:v>
                </c:pt>
                <c:pt idx="7962">
                  <c:v>42663</c:v>
                </c:pt>
                <c:pt idx="7963">
                  <c:v>42664</c:v>
                </c:pt>
                <c:pt idx="7964">
                  <c:v>42665</c:v>
                </c:pt>
                <c:pt idx="7965">
                  <c:v>42666</c:v>
                </c:pt>
                <c:pt idx="7966">
                  <c:v>42667</c:v>
                </c:pt>
                <c:pt idx="7967">
                  <c:v>42668</c:v>
                </c:pt>
                <c:pt idx="7968">
                  <c:v>42669</c:v>
                </c:pt>
                <c:pt idx="7969">
                  <c:v>42670</c:v>
                </c:pt>
                <c:pt idx="7970">
                  <c:v>42671</c:v>
                </c:pt>
                <c:pt idx="7971">
                  <c:v>42672</c:v>
                </c:pt>
                <c:pt idx="7972">
                  <c:v>42673</c:v>
                </c:pt>
                <c:pt idx="7973">
                  <c:v>42674</c:v>
                </c:pt>
                <c:pt idx="7974">
                  <c:v>42675</c:v>
                </c:pt>
                <c:pt idx="7975">
                  <c:v>42676</c:v>
                </c:pt>
                <c:pt idx="7976">
                  <c:v>42677</c:v>
                </c:pt>
                <c:pt idx="7977">
                  <c:v>42678</c:v>
                </c:pt>
                <c:pt idx="7978">
                  <c:v>42679</c:v>
                </c:pt>
                <c:pt idx="7979">
                  <c:v>42680</c:v>
                </c:pt>
                <c:pt idx="7980">
                  <c:v>42681</c:v>
                </c:pt>
                <c:pt idx="7981">
                  <c:v>42682</c:v>
                </c:pt>
                <c:pt idx="7982">
                  <c:v>42683</c:v>
                </c:pt>
                <c:pt idx="7983">
                  <c:v>42684</c:v>
                </c:pt>
                <c:pt idx="7984">
                  <c:v>42685</c:v>
                </c:pt>
                <c:pt idx="7985">
                  <c:v>42686</c:v>
                </c:pt>
                <c:pt idx="7986">
                  <c:v>42687</c:v>
                </c:pt>
                <c:pt idx="7987">
                  <c:v>42688</c:v>
                </c:pt>
                <c:pt idx="7988">
                  <c:v>42689</c:v>
                </c:pt>
                <c:pt idx="7989">
                  <c:v>42690</c:v>
                </c:pt>
                <c:pt idx="7990">
                  <c:v>42691</c:v>
                </c:pt>
                <c:pt idx="7991">
                  <c:v>42692</c:v>
                </c:pt>
                <c:pt idx="7992">
                  <c:v>42693</c:v>
                </c:pt>
                <c:pt idx="7993">
                  <c:v>42694</c:v>
                </c:pt>
                <c:pt idx="7994">
                  <c:v>42695</c:v>
                </c:pt>
                <c:pt idx="7995">
                  <c:v>42696</c:v>
                </c:pt>
                <c:pt idx="7996">
                  <c:v>42697</c:v>
                </c:pt>
                <c:pt idx="7997">
                  <c:v>42698</c:v>
                </c:pt>
                <c:pt idx="7998">
                  <c:v>42699</c:v>
                </c:pt>
                <c:pt idx="7999">
                  <c:v>42700</c:v>
                </c:pt>
                <c:pt idx="8000">
                  <c:v>42701</c:v>
                </c:pt>
                <c:pt idx="8001">
                  <c:v>42702</c:v>
                </c:pt>
                <c:pt idx="8002">
                  <c:v>42703</c:v>
                </c:pt>
                <c:pt idx="8003">
                  <c:v>42704</c:v>
                </c:pt>
                <c:pt idx="8004">
                  <c:v>42705</c:v>
                </c:pt>
                <c:pt idx="8005">
                  <c:v>42706</c:v>
                </c:pt>
                <c:pt idx="8006">
                  <c:v>42707</c:v>
                </c:pt>
                <c:pt idx="8007">
                  <c:v>42708</c:v>
                </c:pt>
                <c:pt idx="8008">
                  <c:v>42709</c:v>
                </c:pt>
                <c:pt idx="8009">
                  <c:v>42710</c:v>
                </c:pt>
                <c:pt idx="8010">
                  <c:v>42711</c:v>
                </c:pt>
                <c:pt idx="8011">
                  <c:v>42712</c:v>
                </c:pt>
                <c:pt idx="8012">
                  <c:v>42713</c:v>
                </c:pt>
                <c:pt idx="8013">
                  <c:v>42714</c:v>
                </c:pt>
                <c:pt idx="8014">
                  <c:v>42715</c:v>
                </c:pt>
                <c:pt idx="8015">
                  <c:v>42716</c:v>
                </c:pt>
                <c:pt idx="8016">
                  <c:v>42717</c:v>
                </c:pt>
                <c:pt idx="8017">
                  <c:v>42718</c:v>
                </c:pt>
                <c:pt idx="8018">
                  <c:v>42719</c:v>
                </c:pt>
                <c:pt idx="8019">
                  <c:v>42720</c:v>
                </c:pt>
                <c:pt idx="8020">
                  <c:v>42721</c:v>
                </c:pt>
                <c:pt idx="8021">
                  <c:v>42722</c:v>
                </c:pt>
                <c:pt idx="8022">
                  <c:v>42723</c:v>
                </c:pt>
                <c:pt idx="8023">
                  <c:v>42724</c:v>
                </c:pt>
                <c:pt idx="8024">
                  <c:v>42725</c:v>
                </c:pt>
                <c:pt idx="8025">
                  <c:v>42726</c:v>
                </c:pt>
                <c:pt idx="8026">
                  <c:v>42727</c:v>
                </c:pt>
                <c:pt idx="8027">
                  <c:v>42728</c:v>
                </c:pt>
                <c:pt idx="8028">
                  <c:v>42729</c:v>
                </c:pt>
                <c:pt idx="8029">
                  <c:v>42730</c:v>
                </c:pt>
                <c:pt idx="8030">
                  <c:v>42731</c:v>
                </c:pt>
                <c:pt idx="8031">
                  <c:v>42732</c:v>
                </c:pt>
                <c:pt idx="8032">
                  <c:v>42733</c:v>
                </c:pt>
                <c:pt idx="8033">
                  <c:v>42734</c:v>
                </c:pt>
                <c:pt idx="8034">
                  <c:v>42735</c:v>
                </c:pt>
                <c:pt idx="8035">
                  <c:v>42736</c:v>
                </c:pt>
                <c:pt idx="8036">
                  <c:v>42737</c:v>
                </c:pt>
                <c:pt idx="8037">
                  <c:v>42738</c:v>
                </c:pt>
                <c:pt idx="8038">
                  <c:v>42739</c:v>
                </c:pt>
                <c:pt idx="8039">
                  <c:v>42740</c:v>
                </c:pt>
                <c:pt idx="8040">
                  <c:v>42741</c:v>
                </c:pt>
                <c:pt idx="8041">
                  <c:v>42742</c:v>
                </c:pt>
                <c:pt idx="8042">
                  <c:v>42743</c:v>
                </c:pt>
                <c:pt idx="8043">
                  <c:v>42744</c:v>
                </c:pt>
                <c:pt idx="8044">
                  <c:v>42745</c:v>
                </c:pt>
                <c:pt idx="8045">
                  <c:v>42746</c:v>
                </c:pt>
                <c:pt idx="8046">
                  <c:v>42747</c:v>
                </c:pt>
                <c:pt idx="8047">
                  <c:v>42748</c:v>
                </c:pt>
                <c:pt idx="8048">
                  <c:v>42749</c:v>
                </c:pt>
                <c:pt idx="8049">
                  <c:v>42750</c:v>
                </c:pt>
                <c:pt idx="8050">
                  <c:v>42751</c:v>
                </c:pt>
                <c:pt idx="8051">
                  <c:v>42752</c:v>
                </c:pt>
                <c:pt idx="8052">
                  <c:v>42753</c:v>
                </c:pt>
                <c:pt idx="8053">
                  <c:v>42754</c:v>
                </c:pt>
                <c:pt idx="8054">
                  <c:v>42755</c:v>
                </c:pt>
                <c:pt idx="8055">
                  <c:v>42756</c:v>
                </c:pt>
                <c:pt idx="8056">
                  <c:v>42757</c:v>
                </c:pt>
                <c:pt idx="8057">
                  <c:v>42758</c:v>
                </c:pt>
                <c:pt idx="8058">
                  <c:v>42759</c:v>
                </c:pt>
                <c:pt idx="8059">
                  <c:v>42760</c:v>
                </c:pt>
                <c:pt idx="8060">
                  <c:v>42761</c:v>
                </c:pt>
                <c:pt idx="8061">
                  <c:v>42762</c:v>
                </c:pt>
                <c:pt idx="8062">
                  <c:v>42763</c:v>
                </c:pt>
                <c:pt idx="8063">
                  <c:v>42764</c:v>
                </c:pt>
                <c:pt idx="8064">
                  <c:v>42765</c:v>
                </c:pt>
                <c:pt idx="8065">
                  <c:v>42766</c:v>
                </c:pt>
                <c:pt idx="8066">
                  <c:v>42767</c:v>
                </c:pt>
                <c:pt idx="8067">
                  <c:v>42768</c:v>
                </c:pt>
                <c:pt idx="8068">
                  <c:v>42769</c:v>
                </c:pt>
                <c:pt idx="8069">
                  <c:v>42770</c:v>
                </c:pt>
                <c:pt idx="8070">
                  <c:v>42771</c:v>
                </c:pt>
                <c:pt idx="8071">
                  <c:v>42772</c:v>
                </c:pt>
                <c:pt idx="8072">
                  <c:v>42773</c:v>
                </c:pt>
                <c:pt idx="8073">
                  <c:v>42774</c:v>
                </c:pt>
                <c:pt idx="8074">
                  <c:v>42775</c:v>
                </c:pt>
                <c:pt idx="8075">
                  <c:v>42776</c:v>
                </c:pt>
                <c:pt idx="8076">
                  <c:v>42777</c:v>
                </c:pt>
                <c:pt idx="8077">
                  <c:v>42778</c:v>
                </c:pt>
                <c:pt idx="8078">
                  <c:v>42779</c:v>
                </c:pt>
                <c:pt idx="8079">
                  <c:v>42780</c:v>
                </c:pt>
                <c:pt idx="8080">
                  <c:v>42781</c:v>
                </c:pt>
                <c:pt idx="8081">
                  <c:v>42782</c:v>
                </c:pt>
                <c:pt idx="8082">
                  <c:v>42783</c:v>
                </c:pt>
                <c:pt idx="8083">
                  <c:v>42784</c:v>
                </c:pt>
                <c:pt idx="8084">
                  <c:v>42785</c:v>
                </c:pt>
                <c:pt idx="8085">
                  <c:v>42786</c:v>
                </c:pt>
                <c:pt idx="8086">
                  <c:v>42787</c:v>
                </c:pt>
                <c:pt idx="8087">
                  <c:v>42788</c:v>
                </c:pt>
                <c:pt idx="8088">
                  <c:v>42789</c:v>
                </c:pt>
                <c:pt idx="8089">
                  <c:v>42790</c:v>
                </c:pt>
                <c:pt idx="8090">
                  <c:v>42791</c:v>
                </c:pt>
                <c:pt idx="8091">
                  <c:v>42792</c:v>
                </c:pt>
                <c:pt idx="8092">
                  <c:v>42793</c:v>
                </c:pt>
                <c:pt idx="8093">
                  <c:v>42794</c:v>
                </c:pt>
                <c:pt idx="8094">
                  <c:v>42795</c:v>
                </c:pt>
                <c:pt idx="8095">
                  <c:v>42796</c:v>
                </c:pt>
                <c:pt idx="8096">
                  <c:v>42797</c:v>
                </c:pt>
                <c:pt idx="8097">
                  <c:v>42798</c:v>
                </c:pt>
                <c:pt idx="8098">
                  <c:v>42799</c:v>
                </c:pt>
                <c:pt idx="8099">
                  <c:v>42800</c:v>
                </c:pt>
                <c:pt idx="8100">
                  <c:v>42801</c:v>
                </c:pt>
                <c:pt idx="8101">
                  <c:v>42802</c:v>
                </c:pt>
                <c:pt idx="8102">
                  <c:v>42803</c:v>
                </c:pt>
                <c:pt idx="8103">
                  <c:v>42804</c:v>
                </c:pt>
                <c:pt idx="8104">
                  <c:v>42805</c:v>
                </c:pt>
                <c:pt idx="8105">
                  <c:v>42806</c:v>
                </c:pt>
                <c:pt idx="8106">
                  <c:v>42807</c:v>
                </c:pt>
                <c:pt idx="8107">
                  <c:v>42808</c:v>
                </c:pt>
                <c:pt idx="8108">
                  <c:v>42809</c:v>
                </c:pt>
                <c:pt idx="8109">
                  <c:v>42810</c:v>
                </c:pt>
                <c:pt idx="8110">
                  <c:v>42811</c:v>
                </c:pt>
                <c:pt idx="8111">
                  <c:v>42812</c:v>
                </c:pt>
                <c:pt idx="8112">
                  <c:v>42813</c:v>
                </c:pt>
                <c:pt idx="8113">
                  <c:v>42814</c:v>
                </c:pt>
                <c:pt idx="8114">
                  <c:v>42815</c:v>
                </c:pt>
                <c:pt idx="8115">
                  <c:v>42816</c:v>
                </c:pt>
                <c:pt idx="8116">
                  <c:v>42817</c:v>
                </c:pt>
                <c:pt idx="8117">
                  <c:v>42818</c:v>
                </c:pt>
                <c:pt idx="8118">
                  <c:v>42819</c:v>
                </c:pt>
                <c:pt idx="8119">
                  <c:v>42820</c:v>
                </c:pt>
                <c:pt idx="8120">
                  <c:v>42821</c:v>
                </c:pt>
                <c:pt idx="8121">
                  <c:v>42822</c:v>
                </c:pt>
                <c:pt idx="8122">
                  <c:v>42823</c:v>
                </c:pt>
                <c:pt idx="8123">
                  <c:v>42824</c:v>
                </c:pt>
                <c:pt idx="8124">
                  <c:v>42825</c:v>
                </c:pt>
                <c:pt idx="8125">
                  <c:v>42826</c:v>
                </c:pt>
                <c:pt idx="8126">
                  <c:v>42827</c:v>
                </c:pt>
                <c:pt idx="8127">
                  <c:v>42828</c:v>
                </c:pt>
                <c:pt idx="8128">
                  <c:v>42829</c:v>
                </c:pt>
                <c:pt idx="8129">
                  <c:v>42830</c:v>
                </c:pt>
                <c:pt idx="8130">
                  <c:v>42831</c:v>
                </c:pt>
                <c:pt idx="8131">
                  <c:v>42832</c:v>
                </c:pt>
                <c:pt idx="8132">
                  <c:v>42833</c:v>
                </c:pt>
                <c:pt idx="8133">
                  <c:v>42834</c:v>
                </c:pt>
                <c:pt idx="8134">
                  <c:v>42835</c:v>
                </c:pt>
                <c:pt idx="8135">
                  <c:v>42836</c:v>
                </c:pt>
                <c:pt idx="8136">
                  <c:v>42837</c:v>
                </c:pt>
                <c:pt idx="8137">
                  <c:v>42838</c:v>
                </c:pt>
                <c:pt idx="8138">
                  <c:v>42839</c:v>
                </c:pt>
                <c:pt idx="8139">
                  <c:v>42840</c:v>
                </c:pt>
                <c:pt idx="8140">
                  <c:v>42841</c:v>
                </c:pt>
                <c:pt idx="8141">
                  <c:v>42842</c:v>
                </c:pt>
                <c:pt idx="8142">
                  <c:v>42843</c:v>
                </c:pt>
                <c:pt idx="8143">
                  <c:v>42844</c:v>
                </c:pt>
                <c:pt idx="8144">
                  <c:v>42845</c:v>
                </c:pt>
                <c:pt idx="8145">
                  <c:v>42846</c:v>
                </c:pt>
                <c:pt idx="8146">
                  <c:v>42847</c:v>
                </c:pt>
                <c:pt idx="8147">
                  <c:v>42848</c:v>
                </c:pt>
                <c:pt idx="8148">
                  <c:v>42849</c:v>
                </c:pt>
                <c:pt idx="8149">
                  <c:v>42850</c:v>
                </c:pt>
                <c:pt idx="8150">
                  <c:v>42851</c:v>
                </c:pt>
                <c:pt idx="8151">
                  <c:v>42852</c:v>
                </c:pt>
                <c:pt idx="8152">
                  <c:v>42853</c:v>
                </c:pt>
                <c:pt idx="8153">
                  <c:v>42854</c:v>
                </c:pt>
                <c:pt idx="8154">
                  <c:v>42855</c:v>
                </c:pt>
                <c:pt idx="8155">
                  <c:v>42856</c:v>
                </c:pt>
                <c:pt idx="8156">
                  <c:v>42857</c:v>
                </c:pt>
                <c:pt idx="8157">
                  <c:v>42858</c:v>
                </c:pt>
                <c:pt idx="8158">
                  <c:v>42859</c:v>
                </c:pt>
                <c:pt idx="8159">
                  <c:v>42860</c:v>
                </c:pt>
                <c:pt idx="8160">
                  <c:v>42861</c:v>
                </c:pt>
                <c:pt idx="8161">
                  <c:v>42862</c:v>
                </c:pt>
                <c:pt idx="8162">
                  <c:v>42863</c:v>
                </c:pt>
                <c:pt idx="8163">
                  <c:v>42864</c:v>
                </c:pt>
                <c:pt idx="8164">
                  <c:v>42865</c:v>
                </c:pt>
                <c:pt idx="8165">
                  <c:v>42866</c:v>
                </c:pt>
                <c:pt idx="8166">
                  <c:v>42867</c:v>
                </c:pt>
                <c:pt idx="8167">
                  <c:v>42868</c:v>
                </c:pt>
                <c:pt idx="8168">
                  <c:v>42869</c:v>
                </c:pt>
                <c:pt idx="8169">
                  <c:v>42870</c:v>
                </c:pt>
                <c:pt idx="8170">
                  <c:v>42871</c:v>
                </c:pt>
                <c:pt idx="8171">
                  <c:v>42872</c:v>
                </c:pt>
                <c:pt idx="8172">
                  <c:v>42873</c:v>
                </c:pt>
                <c:pt idx="8173">
                  <c:v>42874</c:v>
                </c:pt>
                <c:pt idx="8174">
                  <c:v>42875</c:v>
                </c:pt>
                <c:pt idx="8175">
                  <c:v>42876</c:v>
                </c:pt>
                <c:pt idx="8176">
                  <c:v>42877</c:v>
                </c:pt>
                <c:pt idx="8177">
                  <c:v>42878</c:v>
                </c:pt>
                <c:pt idx="8178">
                  <c:v>42879</c:v>
                </c:pt>
                <c:pt idx="8179">
                  <c:v>42880</c:v>
                </c:pt>
                <c:pt idx="8180">
                  <c:v>42881</c:v>
                </c:pt>
                <c:pt idx="8181">
                  <c:v>42882</c:v>
                </c:pt>
                <c:pt idx="8182">
                  <c:v>42883</c:v>
                </c:pt>
                <c:pt idx="8183">
                  <c:v>42884</c:v>
                </c:pt>
                <c:pt idx="8184">
                  <c:v>42885</c:v>
                </c:pt>
                <c:pt idx="8185">
                  <c:v>42886</c:v>
                </c:pt>
                <c:pt idx="8186">
                  <c:v>42887</c:v>
                </c:pt>
                <c:pt idx="8187">
                  <c:v>42888</c:v>
                </c:pt>
                <c:pt idx="8188">
                  <c:v>42889</c:v>
                </c:pt>
                <c:pt idx="8189">
                  <c:v>42890</c:v>
                </c:pt>
                <c:pt idx="8190">
                  <c:v>42891</c:v>
                </c:pt>
                <c:pt idx="8191">
                  <c:v>42892</c:v>
                </c:pt>
                <c:pt idx="8192">
                  <c:v>42893</c:v>
                </c:pt>
                <c:pt idx="8193">
                  <c:v>42894</c:v>
                </c:pt>
                <c:pt idx="8194">
                  <c:v>42895</c:v>
                </c:pt>
                <c:pt idx="8195">
                  <c:v>42896</c:v>
                </c:pt>
                <c:pt idx="8196">
                  <c:v>42897</c:v>
                </c:pt>
                <c:pt idx="8197">
                  <c:v>42898</c:v>
                </c:pt>
                <c:pt idx="8198">
                  <c:v>42899</c:v>
                </c:pt>
                <c:pt idx="8199">
                  <c:v>42900</c:v>
                </c:pt>
                <c:pt idx="8200">
                  <c:v>42901</c:v>
                </c:pt>
                <c:pt idx="8201">
                  <c:v>42902</c:v>
                </c:pt>
                <c:pt idx="8202">
                  <c:v>42903</c:v>
                </c:pt>
                <c:pt idx="8203">
                  <c:v>42904</c:v>
                </c:pt>
                <c:pt idx="8204">
                  <c:v>42905</c:v>
                </c:pt>
                <c:pt idx="8205">
                  <c:v>42906</c:v>
                </c:pt>
                <c:pt idx="8206">
                  <c:v>42907</c:v>
                </c:pt>
                <c:pt idx="8207">
                  <c:v>42908</c:v>
                </c:pt>
                <c:pt idx="8208">
                  <c:v>42909</c:v>
                </c:pt>
                <c:pt idx="8209">
                  <c:v>42910</c:v>
                </c:pt>
                <c:pt idx="8210">
                  <c:v>42911</c:v>
                </c:pt>
                <c:pt idx="8211">
                  <c:v>42912</c:v>
                </c:pt>
                <c:pt idx="8212">
                  <c:v>42913</c:v>
                </c:pt>
                <c:pt idx="8213">
                  <c:v>42914</c:v>
                </c:pt>
                <c:pt idx="8214">
                  <c:v>42915</c:v>
                </c:pt>
                <c:pt idx="8215">
                  <c:v>42916</c:v>
                </c:pt>
                <c:pt idx="8216">
                  <c:v>42917</c:v>
                </c:pt>
                <c:pt idx="8217">
                  <c:v>42918</c:v>
                </c:pt>
                <c:pt idx="8218">
                  <c:v>42919</c:v>
                </c:pt>
                <c:pt idx="8219">
                  <c:v>42920</c:v>
                </c:pt>
                <c:pt idx="8220">
                  <c:v>42921</c:v>
                </c:pt>
                <c:pt idx="8221">
                  <c:v>42922</c:v>
                </c:pt>
                <c:pt idx="8222">
                  <c:v>42923</c:v>
                </c:pt>
                <c:pt idx="8223">
                  <c:v>42924</c:v>
                </c:pt>
                <c:pt idx="8224">
                  <c:v>42925</c:v>
                </c:pt>
                <c:pt idx="8225">
                  <c:v>42926</c:v>
                </c:pt>
                <c:pt idx="8226">
                  <c:v>42927</c:v>
                </c:pt>
                <c:pt idx="8227">
                  <c:v>42928</c:v>
                </c:pt>
                <c:pt idx="8228">
                  <c:v>42929</c:v>
                </c:pt>
                <c:pt idx="8229">
                  <c:v>42930</c:v>
                </c:pt>
                <c:pt idx="8230">
                  <c:v>42931</c:v>
                </c:pt>
                <c:pt idx="8231">
                  <c:v>42932</c:v>
                </c:pt>
                <c:pt idx="8232">
                  <c:v>42933</c:v>
                </c:pt>
                <c:pt idx="8233">
                  <c:v>42934</c:v>
                </c:pt>
                <c:pt idx="8234">
                  <c:v>42935</c:v>
                </c:pt>
                <c:pt idx="8235">
                  <c:v>42936</c:v>
                </c:pt>
                <c:pt idx="8236">
                  <c:v>42937</c:v>
                </c:pt>
                <c:pt idx="8237">
                  <c:v>42938</c:v>
                </c:pt>
                <c:pt idx="8238">
                  <c:v>42939</c:v>
                </c:pt>
                <c:pt idx="8239">
                  <c:v>42940</c:v>
                </c:pt>
                <c:pt idx="8240">
                  <c:v>42941</c:v>
                </c:pt>
                <c:pt idx="8241">
                  <c:v>42942</c:v>
                </c:pt>
                <c:pt idx="8242">
                  <c:v>42943</c:v>
                </c:pt>
                <c:pt idx="8243">
                  <c:v>42944</c:v>
                </c:pt>
                <c:pt idx="8244">
                  <c:v>42945</c:v>
                </c:pt>
                <c:pt idx="8245">
                  <c:v>42946</c:v>
                </c:pt>
                <c:pt idx="8246">
                  <c:v>42947</c:v>
                </c:pt>
                <c:pt idx="8247">
                  <c:v>42948</c:v>
                </c:pt>
                <c:pt idx="8248">
                  <c:v>42949</c:v>
                </c:pt>
                <c:pt idx="8249">
                  <c:v>42950</c:v>
                </c:pt>
                <c:pt idx="8250">
                  <c:v>42951</c:v>
                </c:pt>
                <c:pt idx="8251">
                  <c:v>42952</c:v>
                </c:pt>
                <c:pt idx="8252">
                  <c:v>42953</c:v>
                </c:pt>
                <c:pt idx="8253">
                  <c:v>42954</c:v>
                </c:pt>
                <c:pt idx="8254">
                  <c:v>42955</c:v>
                </c:pt>
                <c:pt idx="8255">
                  <c:v>42956</c:v>
                </c:pt>
                <c:pt idx="8256">
                  <c:v>42957</c:v>
                </c:pt>
                <c:pt idx="8257">
                  <c:v>42958</c:v>
                </c:pt>
                <c:pt idx="8258">
                  <c:v>42959</c:v>
                </c:pt>
                <c:pt idx="8259">
                  <c:v>42960</c:v>
                </c:pt>
                <c:pt idx="8260">
                  <c:v>42961</c:v>
                </c:pt>
                <c:pt idx="8261">
                  <c:v>42962</c:v>
                </c:pt>
                <c:pt idx="8262">
                  <c:v>42963</c:v>
                </c:pt>
                <c:pt idx="8263">
                  <c:v>42964</c:v>
                </c:pt>
                <c:pt idx="8264">
                  <c:v>42965</c:v>
                </c:pt>
                <c:pt idx="8265">
                  <c:v>42966</c:v>
                </c:pt>
                <c:pt idx="8266">
                  <c:v>42967</c:v>
                </c:pt>
                <c:pt idx="8267">
                  <c:v>42968</c:v>
                </c:pt>
                <c:pt idx="8268">
                  <c:v>42969</c:v>
                </c:pt>
                <c:pt idx="8269">
                  <c:v>42970</c:v>
                </c:pt>
                <c:pt idx="8270">
                  <c:v>42971</c:v>
                </c:pt>
                <c:pt idx="8271">
                  <c:v>42972</c:v>
                </c:pt>
                <c:pt idx="8272">
                  <c:v>42973</c:v>
                </c:pt>
                <c:pt idx="8273">
                  <c:v>42974</c:v>
                </c:pt>
                <c:pt idx="8274">
                  <c:v>42975</c:v>
                </c:pt>
                <c:pt idx="8275">
                  <c:v>42976</c:v>
                </c:pt>
                <c:pt idx="8276">
                  <c:v>42977</c:v>
                </c:pt>
                <c:pt idx="8277">
                  <c:v>42978</c:v>
                </c:pt>
                <c:pt idx="8278">
                  <c:v>42979</c:v>
                </c:pt>
                <c:pt idx="8279">
                  <c:v>42980</c:v>
                </c:pt>
                <c:pt idx="8280">
                  <c:v>42981</c:v>
                </c:pt>
                <c:pt idx="8281">
                  <c:v>42982</c:v>
                </c:pt>
                <c:pt idx="8282">
                  <c:v>42983</c:v>
                </c:pt>
                <c:pt idx="8283">
                  <c:v>42984</c:v>
                </c:pt>
                <c:pt idx="8284">
                  <c:v>42985</c:v>
                </c:pt>
                <c:pt idx="8285">
                  <c:v>42986</c:v>
                </c:pt>
                <c:pt idx="8286">
                  <c:v>42987</c:v>
                </c:pt>
                <c:pt idx="8287">
                  <c:v>42988</c:v>
                </c:pt>
                <c:pt idx="8288">
                  <c:v>42989</c:v>
                </c:pt>
                <c:pt idx="8289">
                  <c:v>42990</c:v>
                </c:pt>
                <c:pt idx="8290">
                  <c:v>42991</c:v>
                </c:pt>
                <c:pt idx="8291">
                  <c:v>42992</c:v>
                </c:pt>
                <c:pt idx="8292">
                  <c:v>42993</c:v>
                </c:pt>
                <c:pt idx="8293">
                  <c:v>42994</c:v>
                </c:pt>
                <c:pt idx="8294">
                  <c:v>42995</c:v>
                </c:pt>
                <c:pt idx="8295">
                  <c:v>42996</c:v>
                </c:pt>
                <c:pt idx="8296">
                  <c:v>42997</c:v>
                </c:pt>
                <c:pt idx="8297">
                  <c:v>42998</c:v>
                </c:pt>
                <c:pt idx="8298">
                  <c:v>42999</c:v>
                </c:pt>
                <c:pt idx="8299">
                  <c:v>43000</c:v>
                </c:pt>
                <c:pt idx="8300">
                  <c:v>43001</c:v>
                </c:pt>
                <c:pt idx="8301">
                  <c:v>43002</c:v>
                </c:pt>
                <c:pt idx="8302">
                  <c:v>43003</c:v>
                </c:pt>
                <c:pt idx="8303">
                  <c:v>43004</c:v>
                </c:pt>
                <c:pt idx="8304">
                  <c:v>43005</c:v>
                </c:pt>
                <c:pt idx="8305">
                  <c:v>43006</c:v>
                </c:pt>
                <c:pt idx="8306">
                  <c:v>43007</c:v>
                </c:pt>
                <c:pt idx="8307">
                  <c:v>43008</c:v>
                </c:pt>
                <c:pt idx="8308">
                  <c:v>43009</c:v>
                </c:pt>
                <c:pt idx="8309">
                  <c:v>43010</c:v>
                </c:pt>
                <c:pt idx="8310">
                  <c:v>43011</c:v>
                </c:pt>
                <c:pt idx="8311">
                  <c:v>43012</c:v>
                </c:pt>
                <c:pt idx="8312">
                  <c:v>43013</c:v>
                </c:pt>
                <c:pt idx="8313">
                  <c:v>43014</c:v>
                </c:pt>
                <c:pt idx="8314">
                  <c:v>43015</c:v>
                </c:pt>
                <c:pt idx="8315">
                  <c:v>43016</c:v>
                </c:pt>
                <c:pt idx="8316">
                  <c:v>43017</c:v>
                </c:pt>
                <c:pt idx="8317">
                  <c:v>43018</c:v>
                </c:pt>
                <c:pt idx="8318">
                  <c:v>43019</c:v>
                </c:pt>
                <c:pt idx="8319">
                  <c:v>43020</c:v>
                </c:pt>
                <c:pt idx="8320">
                  <c:v>43021</c:v>
                </c:pt>
                <c:pt idx="8321">
                  <c:v>43022</c:v>
                </c:pt>
                <c:pt idx="8322">
                  <c:v>43023</c:v>
                </c:pt>
                <c:pt idx="8323">
                  <c:v>43024</c:v>
                </c:pt>
                <c:pt idx="8324">
                  <c:v>43025</c:v>
                </c:pt>
                <c:pt idx="8325">
                  <c:v>43026</c:v>
                </c:pt>
                <c:pt idx="8326">
                  <c:v>43027</c:v>
                </c:pt>
                <c:pt idx="8327">
                  <c:v>43028</c:v>
                </c:pt>
                <c:pt idx="8328">
                  <c:v>43029</c:v>
                </c:pt>
                <c:pt idx="8329">
                  <c:v>43030</c:v>
                </c:pt>
                <c:pt idx="8330">
                  <c:v>43031</c:v>
                </c:pt>
                <c:pt idx="8331">
                  <c:v>43032</c:v>
                </c:pt>
                <c:pt idx="8332">
                  <c:v>43033</c:v>
                </c:pt>
                <c:pt idx="8333">
                  <c:v>43034</c:v>
                </c:pt>
                <c:pt idx="8334">
                  <c:v>43035</c:v>
                </c:pt>
                <c:pt idx="8335">
                  <c:v>43036</c:v>
                </c:pt>
                <c:pt idx="8336">
                  <c:v>43037</c:v>
                </c:pt>
                <c:pt idx="8337">
                  <c:v>43038</c:v>
                </c:pt>
                <c:pt idx="8338">
                  <c:v>43039</c:v>
                </c:pt>
                <c:pt idx="8339">
                  <c:v>43040</c:v>
                </c:pt>
                <c:pt idx="8340">
                  <c:v>43041</c:v>
                </c:pt>
                <c:pt idx="8341">
                  <c:v>43042</c:v>
                </c:pt>
                <c:pt idx="8342">
                  <c:v>43043</c:v>
                </c:pt>
                <c:pt idx="8343">
                  <c:v>43044</c:v>
                </c:pt>
                <c:pt idx="8344">
                  <c:v>43045</c:v>
                </c:pt>
                <c:pt idx="8345">
                  <c:v>43046</c:v>
                </c:pt>
                <c:pt idx="8346">
                  <c:v>43047</c:v>
                </c:pt>
                <c:pt idx="8347">
                  <c:v>43048</c:v>
                </c:pt>
                <c:pt idx="8348">
                  <c:v>43049</c:v>
                </c:pt>
                <c:pt idx="8349">
                  <c:v>43050</c:v>
                </c:pt>
                <c:pt idx="8350">
                  <c:v>43051</c:v>
                </c:pt>
                <c:pt idx="8351">
                  <c:v>43052</c:v>
                </c:pt>
                <c:pt idx="8352">
                  <c:v>43053</c:v>
                </c:pt>
                <c:pt idx="8353">
                  <c:v>43054</c:v>
                </c:pt>
                <c:pt idx="8354">
                  <c:v>43055</c:v>
                </c:pt>
                <c:pt idx="8355">
                  <c:v>43056</c:v>
                </c:pt>
                <c:pt idx="8356">
                  <c:v>43057</c:v>
                </c:pt>
                <c:pt idx="8357">
                  <c:v>43058</c:v>
                </c:pt>
                <c:pt idx="8358">
                  <c:v>43059</c:v>
                </c:pt>
                <c:pt idx="8359">
                  <c:v>43060</c:v>
                </c:pt>
                <c:pt idx="8360">
                  <c:v>43061</c:v>
                </c:pt>
                <c:pt idx="8361">
                  <c:v>43062</c:v>
                </c:pt>
                <c:pt idx="8362">
                  <c:v>43063</c:v>
                </c:pt>
                <c:pt idx="8363">
                  <c:v>43064</c:v>
                </c:pt>
                <c:pt idx="8364">
                  <c:v>43065</c:v>
                </c:pt>
                <c:pt idx="8365">
                  <c:v>43066</c:v>
                </c:pt>
                <c:pt idx="8366">
                  <c:v>43067</c:v>
                </c:pt>
                <c:pt idx="8367">
                  <c:v>43068</c:v>
                </c:pt>
                <c:pt idx="8368">
                  <c:v>43069</c:v>
                </c:pt>
                <c:pt idx="8369">
                  <c:v>43070</c:v>
                </c:pt>
                <c:pt idx="8370">
                  <c:v>43071</c:v>
                </c:pt>
                <c:pt idx="8371">
                  <c:v>43072</c:v>
                </c:pt>
                <c:pt idx="8372">
                  <c:v>43073</c:v>
                </c:pt>
                <c:pt idx="8373">
                  <c:v>43074</c:v>
                </c:pt>
                <c:pt idx="8374">
                  <c:v>43075</c:v>
                </c:pt>
                <c:pt idx="8375">
                  <c:v>43076</c:v>
                </c:pt>
                <c:pt idx="8376">
                  <c:v>43077</c:v>
                </c:pt>
                <c:pt idx="8377">
                  <c:v>43078</c:v>
                </c:pt>
                <c:pt idx="8378">
                  <c:v>43079</c:v>
                </c:pt>
                <c:pt idx="8379">
                  <c:v>43080</c:v>
                </c:pt>
                <c:pt idx="8380">
                  <c:v>43081</c:v>
                </c:pt>
                <c:pt idx="8381">
                  <c:v>43082</c:v>
                </c:pt>
                <c:pt idx="8382">
                  <c:v>43083</c:v>
                </c:pt>
                <c:pt idx="8383">
                  <c:v>43084</c:v>
                </c:pt>
                <c:pt idx="8384">
                  <c:v>43085</c:v>
                </c:pt>
                <c:pt idx="8385">
                  <c:v>43086</c:v>
                </c:pt>
                <c:pt idx="8386">
                  <c:v>43087</c:v>
                </c:pt>
                <c:pt idx="8387">
                  <c:v>43088</c:v>
                </c:pt>
                <c:pt idx="8388">
                  <c:v>43089</c:v>
                </c:pt>
                <c:pt idx="8389">
                  <c:v>43090</c:v>
                </c:pt>
                <c:pt idx="8390">
                  <c:v>43091</c:v>
                </c:pt>
                <c:pt idx="8391">
                  <c:v>43092</c:v>
                </c:pt>
                <c:pt idx="8392">
                  <c:v>43093</c:v>
                </c:pt>
                <c:pt idx="8393">
                  <c:v>43094</c:v>
                </c:pt>
                <c:pt idx="8394">
                  <c:v>43095</c:v>
                </c:pt>
                <c:pt idx="8395">
                  <c:v>43096</c:v>
                </c:pt>
                <c:pt idx="8396">
                  <c:v>43097</c:v>
                </c:pt>
                <c:pt idx="8397">
                  <c:v>43098</c:v>
                </c:pt>
                <c:pt idx="8398">
                  <c:v>43099</c:v>
                </c:pt>
                <c:pt idx="8399">
                  <c:v>43100</c:v>
                </c:pt>
                <c:pt idx="8400">
                  <c:v>43101</c:v>
                </c:pt>
                <c:pt idx="8401">
                  <c:v>43102</c:v>
                </c:pt>
                <c:pt idx="8402">
                  <c:v>43103</c:v>
                </c:pt>
                <c:pt idx="8403">
                  <c:v>43104</c:v>
                </c:pt>
                <c:pt idx="8404">
                  <c:v>43105</c:v>
                </c:pt>
                <c:pt idx="8405">
                  <c:v>43106</c:v>
                </c:pt>
                <c:pt idx="8406">
                  <c:v>43107</c:v>
                </c:pt>
                <c:pt idx="8407">
                  <c:v>43108</c:v>
                </c:pt>
                <c:pt idx="8408">
                  <c:v>43109</c:v>
                </c:pt>
                <c:pt idx="8409">
                  <c:v>43110</c:v>
                </c:pt>
                <c:pt idx="8410">
                  <c:v>43111</c:v>
                </c:pt>
                <c:pt idx="8411">
                  <c:v>43112</c:v>
                </c:pt>
                <c:pt idx="8412">
                  <c:v>43113</c:v>
                </c:pt>
                <c:pt idx="8413">
                  <c:v>43114</c:v>
                </c:pt>
                <c:pt idx="8414">
                  <c:v>43115</c:v>
                </c:pt>
                <c:pt idx="8415">
                  <c:v>43116</c:v>
                </c:pt>
                <c:pt idx="8416">
                  <c:v>43117</c:v>
                </c:pt>
                <c:pt idx="8417">
                  <c:v>43118</c:v>
                </c:pt>
                <c:pt idx="8418">
                  <c:v>43119</c:v>
                </c:pt>
                <c:pt idx="8419">
                  <c:v>43120</c:v>
                </c:pt>
                <c:pt idx="8420">
                  <c:v>43121</c:v>
                </c:pt>
                <c:pt idx="8421">
                  <c:v>43122</c:v>
                </c:pt>
                <c:pt idx="8422">
                  <c:v>43123</c:v>
                </c:pt>
                <c:pt idx="8423">
                  <c:v>43124</c:v>
                </c:pt>
                <c:pt idx="8424">
                  <c:v>43125</c:v>
                </c:pt>
                <c:pt idx="8425">
                  <c:v>43126</c:v>
                </c:pt>
                <c:pt idx="8426">
                  <c:v>43127</c:v>
                </c:pt>
                <c:pt idx="8427">
                  <c:v>43128</c:v>
                </c:pt>
                <c:pt idx="8428">
                  <c:v>43129</c:v>
                </c:pt>
                <c:pt idx="8429">
                  <c:v>43130</c:v>
                </c:pt>
                <c:pt idx="8430">
                  <c:v>43131</c:v>
                </c:pt>
                <c:pt idx="8431">
                  <c:v>43132</c:v>
                </c:pt>
                <c:pt idx="8432">
                  <c:v>43133</c:v>
                </c:pt>
                <c:pt idx="8433">
                  <c:v>43134</c:v>
                </c:pt>
                <c:pt idx="8434">
                  <c:v>43135</c:v>
                </c:pt>
                <c:pt idx="8435">
                  <c:v>43136</c:v>
                </c:pt>
                <c:pt idx="8436">
                  <c:v>43137</c:v>
                </c:pt>
                <c:pt idx="8437">
                  <c:v>43138</c:v>
                </c:pt>
                <c:pt idx="8438">
                  <c:v>43139</c:v>
                </c:pt>
                <c:pt idx="8439">
                  <c:v>43140</c:v>
                </c:pt>
                <c:pt idx="8440">
                  <c:v>43141</c:v>
                </c:pt>
                <c:pt idx="8441">
                  <c:v>43142</c:v>
                </c:pt>
                <c:pt idx="8442">
                  <c:v>43143</c:v>
                </c:pt>
                <c:pt idx="8443">
                  <c:v>43144</c:v>
                </c:pt>
                <c:pt idx="8444">
                  <c:v>43145</c:v>
                </c:pt>
                <c:pt idx="8445">
                  <c:v>43146</c:v>
                </c:pt>
                <c:pt idx="8446">
                  <c:v>43147</c:v>
                </c:pt>
                <c:pt idx="8447">
                  <c:v>43148</c:v>
                </c:pt>
                <c:pt idx="8448">
                  <c:v>43149</c:v>
                </c:pt>
                <c:pt idx="8449">
                  <c:v>43150</c:v>
                </c:pt>
                <c:pt idx="8450">
                  <c:v>43151</c:v>
                </c:pt>
                <c:pt idx="8451">
                  <c:v>43152</c:v>
                </c:pt>
                <c:pt idx="8452">
                  <c:v>43153</c:v>
                </c:pt>
                <c:pt idx="8453">
                  <c:v>43154</c:v>
                </c:pt>
                <c:pt idx="8454">
                  <c:v>43155</c:v>
                </c:pt>
                <c:pt idx="8455">
                  <c:v>43156</c:v>
                </c:pt>
                <c:pt idx="8456">
                  <c:v>43157</c:v>
                </c:pt>
                <c:pt idx="8457">
                  <c:v>43158</c:v>
                </c:pt>
                <c:pt idx="8458">
                  <c:v>43159</c:v>
                </c:pt>
                <c:pt idx="8459">
                  <c:v>43160</c:v>
                </c:pt>
                <c:pt idx="8460">
                  <c:v>43161</c:v>
                </c:pt>
                <c:pt idx="8461">
                  <c:v>43162</c:v>
                </c:pt>
                <c:pt idx="8462">
                  <c:v>43163</c:v>
                </c:pt>
                <c:pt idx="8463">
                  <c:v>43164</c:v>
                </c:pt>
                <c:pt idx="8464">
                  <c:v>43165</c:v>
                </c:pt>
                <c:pt idx="8465">
                  <c:v>43166</c:v>
                </c:pt>
                <c:pt idx="8466">
                  <c:v>43167</c:v>
                </c:pt>
                <c:pt idx="8467">
                  <c:v>43168</c:v>
                </c:pt>
                <c:pt idx="8468">
                  <c:v>43169</c:v>
                </c:pt>
                <c:pt idx="8469">
                  <c:v>43170</c:v>
                </c:pt>
                <c:pt idx="8470">
                  <c:v>43171</c:v>
                </c:pt>
                <c:pt idx="8471">
                  <c:v>43172</c:v>
                </c:pt>
                <c:pt idx="8472">
                  <c:v>43173</c:v>
                </c:pt>
                <c:pt idx="8473">
                  <c:v>43174</c:v>
                </c:pt>
                <c:pt idx="8474">
                  <c:v>43175</c:v>
                </c:pt>
                <c:pt idx="8475">
                  <c:v>43176</c:v>
                </c:pt>
                <c:pt idx="8476">
                  <c:v>43177</c:v>
                </c:pt>
                <c:pt idx="8477">
                  <c:v>43178</c:v>
                </c:pt>
                <c:pt idx="8478">
                  <c:v>43179</c:v>
                </c:pt>
                <c:pt idx="8479">
                  <c:v>43180</c:v>
                </c:pt>
                <c:pt idx="8480">
                  <c:v>43181</c:v>
                </c:pt>
                <c:pt idx="8481">
                  <c:v>43182</c:v>
                </c:pt>
                <c:pt idx="8482">
                  <c:v>43183</c:v>
                </c:pt>
                <c:pt idx="8483">
                  <c:v>43184</c:v>
                </c:pt>
                <c:pt idx="8484">
                  <c:v>43185</c:v>
                </c:pt>
                <c:pt idx="8485">
                  <c:v>43186</c:v>
                </c:pt>
                <c:pt idx="8486">
                  <c:v>43187</c:v>
                </c:pt>
                <c:pt idx="8487">
                  <c:v>43188</c:v>
                </c:pt>
                <c:pt idx="8488">
                  <c:v>43189</c:v>
                </c:pt>
                <c:pt idx="8489">
                  <c:v>43190</c:v>
                </c:pt>
                <c:pt idx="8490">
                  <c:v>43191</c:v>
                </c:pt>
                <c:pt idx="8491">
                  <c:v>43192</c:v>
                </c:pt>
                <c:pt idx="8492">
                  <c:v>43193</c:v>
                </c:pt>
                <c:pt idx="8493">
                  <c:v>43194</c:v>
                </c:pt>
                <c:pt idx="8494">
                  <c:v>43195</c:v>
                </c:pt>
                <c:pt idx="8495">
                  <c:v>43196</c:v>
                </c:pt>
                <c:pt idx="8496">
                  <c:v>43197</c:v>
                </c:pt>
                <c:pt idx="8497">
                  <c:v>43198</c:v>
                </c:pt>
                <c:pt idx="8498">
                  <c:v>43199</c:v>
                </c:pt>
                <c:pt idx="8499">
                  <c:v>43200</c:v>
                </c:pt>
                <c:pt idx="8500">
                  <c:v>43201</c:v>
                </c:pt>
                <c:pt idx="8501">
                  <c:v>43202</c:v>
                </c:pt>
                <c:pt idx="8502">
                  <c:v>43203</c:v>
                </c:pt>
                <c:pt idx="8503">
                  <c:v>43204</c:v>
                </c:pt>
                <c:pt idx="8504">
                  <c:v>43205</c:v>
                </c:pt>
                <c:pt idx="8505">
                  <c:v>43206</c:v>
                </c:pt>
                <c:pt idx="8506">
                  <c:v>43207</c:v>
                </c:pt>
                <c:pt idx="8507">
                  <c:v>43208</c:v>
                </c:pt>
                <c:pt idx="8508">
                  <c:v>43209</c:v>
                </c:pt>
                <c:pt idx="8509">
                  <c:v>43210</c:v>
                </c:pt>
                <c:pt idx="8510">
                  <c:v>43211</c:v>
                </c:pt>
                <c:pt idx="8511">
                  <c:v>43212</c:v>
                </c:pt>
                <c:pt idx="8512">
                  <c:v>43213</c:v>
                </c:pt>
                <c:pt idx="8513">
                  <c:v>43214</c:v>
                </c:pt>
                <c:pt idx="8514">
                  <c:v>43215</c:v>
                </c:pt>
                <c:pt idx="8515">
                  <c:v>43216</c:v>
                </c:pt>
                <c:pt idx="8516">
                  <c:v>43217</c:v>
                </c:pt>
                <c:pt idx="8517">
                  <c:v>43218</c:v>
                </c:pt>
                <c:pt idx="8518">
                  <c:v>43219</c:v>
                </c:pt>
                <c:pt idx="8519">
                  <c:v>43220</c:v>
                </c:pt>
                <c:pt idx="8520">
                  <c:v>43221</c:v>
                </c:pt>
                <c:pt idx="8521">
                  <c:v>43222</c:v>
                </c:pt>
                <c:pt idx="8522">
                  <c:v>43223</c:v>
                </c:pt>
                <c:pt idx="8523">
                  <c:v>43224</c:v>
                </c:pt>
                <c:pt idx="8524">
                  <c:v>43225</c:v>
                </c:pt>
                <c:pt idx="8525">
                  <c:v>43226</c:v>
                </c:pt>
                <c:pt idx="8526">
                  <c:v>43227</c:v>
                </c:pt>
                <c:pt idx="8527">
                  <c:v>43228</c:v>
                </c:pt>
                <c:pt idx="8528">
                  <c:v>43229</c:v>
                </c:pt>
                <c:pt idx="8529">
                  <c:v>43230</c:v>
                </c:pt>
                <c:pt idx="8530">
                  <c:v>43231</c:v>
                </c:pt>
                <c:pt idx="8531">
                  <c:v>43232</c:v>
                </c:pt>
                <c:pt idx="8532">
                  <c:v>43233</c:v>
                </c:pt>
                <c:pt idx="8533">
                  <c:v>43234</c:v>
                </c:pt>
                <c:pt idx="8534">
                  <c:v>43235</c:v>
                </c:pt>
                <c:pt idx="8535">
                  <c:v>43236</c:v>
                </c:pt>
                <c:pt idx="8536">
                  <c:v>43237</c:v>
                </c:pt>
                <c:pt idx="8537">
                  <c:v>43238</c:v>
                </c:pt>
                <c:pt idx="8538">
                  <c:v>43239</c:v>
                </c:pt>
                <c:pt idx="8539">
                  <c:v>43240</c:v>
                </c:pt>
                <c:pt idx="8540">
                  <c:v>43241</c:v>
                </c:pt>
                <c:pt idx="8541">
                  <c:v>43242</c:v>
                </c:pt>
                <c:pt idx="8542">
                  <c:v>43243</c:v>
                </c:pt>
                <c:pt idx="8543">
                  <c:v>43244</c:v>
                </c:pt>
                <c:pt idx="8544">
                  <c:v>43245</c:v>
                </c:pt>
                <c:pt idx="8545">
                  <c:v>43246</c:v>
                </c:pt>
                <c:pt idx="8546">
                  <c:v>43247</c:v>
                </c:pt>
                <c:pt idx="8547">
                  <c:v>43248</c:v>
                </c:pt>
                <c:pt idx="8548">
                  <c:v>43249</c:v>
                </c:pt>
                <c:pt idx="8549">
                  <c:v>43250</c:v>
                </c:pt>
                <c:pt idx="8550">
                  <c:v>43251</c:v>
                </c:pt>
                <c:pt idx="8551">
                  <c:v>43252</c:v>
                </c:pt>
                <c:pt idx="8552">
                  <c:v>43253</c:v>
                </c:pt>
                <c:pt idx="8553">
                  <c:v>43254</c:v>
                </c:pt>
                <c:pt idx="8554">
                  <c:v>43255</c:v>
                </c:pt>
                <c:pt idx="8555">
                  <c:v>43256</c:v>
                </c:pt>
                <c:pt idx="8556">
                  <c:v>43257</c:v>
                </c:pt>
                <c:pt idx="8557">
                  <c:v>43258</c:v>
                </c:pt>
                <c:pt idx="8558">
                  <c:v>43259</c:v>
                </c:pt>
                <c:pt idx="8559">
                  <c:v>43260</c:v>
                </c:pt>
                <c:pt idx="8560">
                  <c:v>43261</c:v>
                </c:pt>
                <c:pt idx="8561">
                  <c:v>43262</c:v>
                </c:pt>
                <c:pt idx="8562">
                  <c:v>43263</c:v>
                </c:pt>
                <c:pt idx="8563">
                  <c:v>43264</c:v>
                </c:pt>
                <c:pt idx="8564">
                  <c:v>43265</c:v>
                </c:pt>
                <c:pt idx="8565">
                  <c:v>43266</c:v>
                </c:pt>
                <c:pt idx="8566">
                  <c:v>43267</c:v>
                </c:pt>
                <c:pt idx="8567">
                  <c:v>43268</c:v>
                </c:pt>
                <c:pt idx="8568">
                  <c:v>43269</c:v>
                </c:pt>
                <c:pt idx="8569">
                  <c:v>43270</c:v>
                </c:pt>
                <c:pt idx="8570">
                  <c:v>43271</c:v>
                </c:pt>
                <c:pt idx="8571">
                  <c:v>43272</c:v>
                </c:pt>
                <c:pt idx="8572">
                  <c:v>43273</c:v>
                </c:pt>
                <c:pt idx="8573">
                  <c:v>43274</c:v>
                </c:pt>
                <c:pt idx="8574">
                  <c:v>43275</c:v>
                </c:pt>
                <c:pt idx="8575">
                  <c:v>43276</c:v>
                </c:pt>
                <c:pt idx="8576">
                  <c:v>43277</c:v>
                </c:pt>
                <c:pt idx="8577">
                  <c:v>43278</c:v>
                </c:pt>
                <c:pt idx="8578">
                  <c:v>43279</c:v>
                </c:pt>
                <c:pt idx="8579">
                  <c:v>43280</c:v>
                </c:pt>
                <c:pt idx="8580">
                  <c:v>43281</c:v>
                </c:pt>
                <c:pt idx="8581">
                  <c:v>43282</c:v>
                </c:pt>
                <c:pt idx="8582">
                  <c:v>43283</c:v>
                </c:pt>
                <c:pt idx="8583">
                  <c:v>43284</c:v>
                </c:pt>
                <c:pt idx="8584">
                  <c:v>43285</c:v>
                </c:pt>
                <c:pt idx="8585">
                  <c:v>43286</c:v>
                </c:pt>
                <c:pt idx="8586">
                  <c:v>43287</c:v>
                </c:pt>
                <c:pt idx="8587">
                  <c:v>43288</c:v>
                </c:pt>
                <c:pt idx="8588">
                  <c:v>43289</c:v>
                </c:pt>
                <c:pt idx="8589">
                  <c:v>43290</c:v>
                </c:pt>
                <c:pt idx="8590">
                  <c:v>43291</c:v>
                </c:pt>
                <c:pt idx="8591">
                  <c:v>43292</c:v>
                </c:pt>
                <c:pt idx="8592">
                  <c:v>43293</c:v>
                </c:pt>
                <c:pt idx="8593">
                  <c:v>43294</c:v>
                </c:pt>
                <c:pt idx="8594">
                  <c:v>43295</c:v>
                </c:pt>
                <c:pt idx="8595">
                  <c:v>43296</c:v>
                </c:pt>
                <c:pt idx="8596">
                  <c:v>43297</c:v>
                </c:pt>
                <c:pt idx="8597">
                  <c:v>43298</c:v>
                </c:pt>
                <c:pt idx="8598">
                  <c:v>43299</c:v>
                </c:pt>
                <c:pt idx="8599">
                  <c:v>43300</c:v>
                </c:pt>
                <c:pt idx="8600">
                  <c:v>43301</c:v>
                </c:pt>
                <c:pt idx="8601">
                  <c:v>43302</c:v>
                </c:pt>
                <c:pt idx="8602">
                  <c:v>43303</c:v>
                </c:pt>
                <c:pt idx="8603">
                  <c:v>43304</c:v>
                </c:pt>
                <c:pt idx="8604">
                  <c:v>43305</c:v>
                </c:pt>
                <c:pt idx="8605">
                  <c:v>43306</c:v>
                </c:pt>
                <c:pt idx="8606">
                  <c:v>43307</c:v>
                </c:pt>
                <c:pt idx="8607">
                  <c:v>43308</c:v>
                </c:pt>
                <c:pt idx="8608">
                  <c:v>43309</c:v>
                </c:pt>
                <c:pt idx="8609">
                  <c:v>43310</c:v>
                </c:pt>
                <c:pt idx="8610">
                  <c:v>43311</c:v>
                </c:pt>
                <c:pt idx="8611">
                  <c:v>43312</c:v>
                </c:pt>
                <c:pt idx="8612">
                  <c:v>43313</c:v>
                </c:pt>
                <c:pt idx="8613">
                  <c:v>43314</c:v>
                </c:pt>
                <c:pt idx="8614">
                  <c:v>43315</c:v>
                </c:pt>
                <c:pt idx="8615">
                  <c:v>43316</c:v>
                </c:pt>
                <c:pt idx="8616">
                  <c:v>43317</c:v>
                </c:pt>
                <c:pt idx="8617">
                  <c:v>43318</c:v>
                </c:pt>
                <c:pt idx="8618">
                  <c:v>43319</c:v>
                </c:pt>
                <c:pt idx="8619">
                  <c:v>43320</c:v>
                </c:pt>
                <c:pt idx="8620">
                  <c:v>43321</c:v>
                </c:pt>
                <c:pt idx="8621">
                  <c:v>43322</c:v>
                </c:pt>
                <c:pt idx="8622">
                  <c:v>43323</c:v>
                </c:pt>
                <c:pt idx="8623">
                  <c:v>43324</c:v>
                </c:pt>
                <c:pt idx="8624">
                  <c:v>43325</c:v>
                </c:pt>
                <c:pt idx="8625">
                  <c:v>43326</c:v>
                </c:pt>
                <c:pt idx="8626">
                  <c:v>43327</c:v>
                </c:pt>
                <c:pt idx="8627">
                  <c:v>43328</c:v>
                </c:pt>
                <c:pt idx="8628">
                  <c:v>43329</c:v>
                </c:pt>
                <c:pt idx="8629">
                  <c:v>43330</c:v>
                </c:pt>
                <c:pt idx="8630">
                  <c:v>43331</c:v>
                </c:pt>
                <c:pt idx="8631">
                  <c:v>43332</c:v>
                </c:pt>
                <c:pt idx="8632">
                  <c:v>43333</c:v>
                </c:pt>
                <c:pt idx="8633">
                  <c:v>43334</c:v>
                </c:pt>
                <c:pt idx="8634">
                  <c:v>43335</c:v>
                </c:pt>
                <c:pt idx="8635">
                  <c:v>43336</c:v>
                </c:pt>
                <c:pt idx="8636">
                  <c:v>43337</c:v>
                </c:pt>
                <c:pt idx="8637">
                  <c:v>43338</c:v>
                </c:pt>
                <c:pt idx="8638">
                  <c:v>43339</c:v>
                </c:pt>
                <c:pt idx="8639">
                  <c:v>43340</c:v>
                </c:pt>
                <c:pt idx="8640">
                  <c:v>43341</c:v>
                </c:pt>
                <c:pt idx="8641">
                  <c:v>43342</c:v>
                </c:pt>
                <c:pt idx="8642">
                  <c:v>43343</c:v>
                </c:pt>
                <c:pt idx="8643">
                  <c:v>43344</c:v>
                </c:pt>
                <c:pt idx="8644">
                  <c:v>43345</c:v>
                </c:pt>
                <c:pt idx="8645">
                  <c:v>43346</c:v>
                </c:pt>
                <c:pt idx="8646">
                  <c:v>43347</c:v>
                </c:pt>
                <c:pt idx="8647">
                  <c:v>43348</c:v>
                </c:pt>
                <c:pt idx="8648">
                  <c:v>43349</c:v>
                </c:pt>
                <c:pt idx="8649">
                  <c:v>43350</c:v>
                </c:pt>
                <c:pt idx="8650">
                  <c:v>43351</c:v>
                </c:pt>
                <c:pt idx="8651">
                  <c:v>43352</c:v>
                </c:pt>
                <c:pt idx="8652">
                  <c:v>43353</c:v>
                </c:pt>
                <c:pt idx="8653">
                  <c:v>43354</c:v>
                </c:pt>
                <c:pt idx="8654">
                  <c:v>43355</c:v>
                </c:pt>
                <c:pt idx="8655">
                  <c:v>43356</c:v>
                </c:pt>
                <c:pt idx="8656">
                  <c:v>43357</c:v>
                </c:pt>
                <c:pt idx="8657">
                  <c:v>43358</c:v>
                </c:pt>
                <c:pt idx="8658">
                  <c:v>43359</c:v>
                </c:pt>
                <c:pt idx="8659">
                  <c:v>43360</c:v>
                </c:pt>
                <c:pt idx="8660">
                  <c:v>43361</c:v>
                </c:pt>
                <c:pt idx="8661">
                  <c:v>43362</c:v>
                </c:pt>
                <c:pt idx="8662">
                  <c:v>43363</c:v>
                </c:pt>
                <c:pt idx="8663">
                  <c:v>43364</c:v>
                </c:pt>
                <c:pt idx="8664">
                  <c:v>43365</c:v>
                </c:pt>
                <c:pt idx="8665">
                  <c:v>43366</c:v>
                </c:pt>
                <c:pt idx="8666">
                  <c:v>43367</c:v>
                </c:pt>
                <c:pt idx="8667">
                  <c:v>43368</c:v>
                </c:pt>
                <c:pt idx="8668">
                  <c:v>43369</c:v>
                </c:pt>
                <c:pt idx="8669">
                  <c:v>43370</c:v>
                </c:pt>
                <c:pt idx="8670">
                  <c:v>43371</c:v>
                </c:pt>
                <c:pt idx="8671">
                  <c:v>43372</c:v>
                </c:pt>
                <c:pt idx="8672">
                  <c:v>43373</c:v>
                </c:pt>
                <c:pt idx="8673">
                  <c:v>43374</c:v>
                </c:pt>
                <c:pt idx="8674">
                  <c:v>43375</c:v>
                </c:pt>
                <c:pt idx="8675">
                  <c:v>43376</c:v>
                </c:pt>
                <c:pt idx="8676">
                  <c:v>43377</c:v>
                </c:pt>
                <c:pt idx="8677">
                  <c:v>43378</c:v>
                </c:pt>
                <c:pt idx="8678">
                  <c:v>43379</c:v>
                </c:pt>
                <c:pt idx="8679">
                  <c:v>43380</c:v>
                </c:pt>
                <c:pt idx="8680">
                  <c:v>43381</c:v>
                </c:pt>
                <c:pt idx="8681">
                  <c:v>43382</c:v>
                </c:pt>
                <c:pt idx="8682">
                  <c:v>43383</c:v>
                </c:pt>
                <c:pt idx="8683">
                  <c:v>43384</c:v>
                </c:pt>
                <c:pt idx="8684">
                  <c:v>43385</c:v>
                </c:pt>
                <c:pt idx="8685">
                  <c:v>43386</c:v>
                </c:pt>
                <c:pt idx="8686">
                  <c:v>43387</c:v>
                </c:pt>
                <c:pt idx="8687">
                  <c:v>43388</c:v>
                </c:pt>
                <c:pt idx="8688">
                  <c:v>43389</c:v>
                </c:pt>
                <c:pt idx="8689">
                  <c:v>43390</c:v>
                </c:pt>
                <c:pt idx="8690">
                  <c:v>43391</c:v>
                </c:pt>
                <c:pt idx="8691">
                  <c:v>43392</c:v>
                </c:pt>
                <c:pt idx="8692">
                  <c:v>43393</c:v>
                </c:pt>
                <c:pt idx="8693">
                  <c:v>43394</c:v>
                </c:pt>
                <c:pt idx="8694">
                  <c:v>43395</c:v>
                </c:pt>
                <c:pt idx="8695">
                  <c:v>43396</c:v>
                </c:pt>
                <c:pt idx="8696">
                  <c:v>43397</c:v>
                </c:pt>
                <c:pt idx="8697">
                  <c:v>43398</c:v>
                </c:pt>
                <c:pt idx="8698">
                  <c:v>43399</c:v>
                </c:pt>
                <c:pt idx="8699">
                  <c:v>43400</c:v>
                </c:pt>
                <c:pt idx="8700">
                  <c:v>43401</c:v>
                </c:pt>
                <c:pt idx="8701">
                  <c:v>43402</c:v>
                </c:pt>
                <c:pt idx="8702">
                  <c:v>43403</c:v>
                </c:pt>
                <c:pt idx="8703">
                  <c:v>43404</c:v>
                </c:pt>
                <c:pt idx="8704">
                  <c:v>43405</c:v>
                </c:pt>
                <c:pt idx="8705">
                  <c:v>43406</c:v>
                </c:pt>
                <c:pt idx="8706">
                  <c:v>43407</c:v>
                </c:pt>
                <c:pt idx="8707">
                  <c:v>43408</c:v>
                </c:pt>
                <c:pt idx="8708">
                  <c:v>43409</c:v>
                </c:pt>
                <c:pt idx="8709">
                  <c:v>43410</c:v>
                </c:pt>
                <c:pt idx="8710">
                  <c:v>43411</c:v>
                </c:pt>
                <c:pt idx="8711">
                  <c:v>43412</c:v>
                </c:pt>
                <c:pt idx="8712">
                  <c:v>43413</c:v>
                </c:pt>
                <c:pt idx="8713">
                  <c:v>43414</c:v>
                </c:pt>
                <c:pt idx="8714">
                  <c:v>43415</c:v>
                </c:pt>
                <c:pt idx="8715">
                  <c:v>43416</c:v>
                </c:pt>
                <c:pt idx="8716">
                  <c:v>43417</c:v>
                </c:pt>
                <c:pt idx="8717">
                  <c:v>43418</c:v>
                </c:pt>
                <c:pt idx="8718">
                  <c:v>43419</c:v>
                </c:pt>
                <c:pt idx="8719">
                  <c:v>43420</c:v>
                </c:pt>
                <c:pt idx="8720">
                  <c:v>43421</c:v>
                </c:pt>
                <c:pt idx="8721">
                  <c:v>43422</c:v>
                </c:pt>
                <c:pt idx="8722">
                  <c:v>43423</c:v>
                </c:pt>
                <c:pt idx="8723">
                  <c:v>43424</c:v>
                </c:pt>
                <c:pt idx="8724">
                  <c:v>43425</c:v>
                </c:pt>
                <c:pt idx="8725">
                  <c:v>43426</c:v>
                </c:pt>
                <c:pt idx="8726">
                  <c:v>43427</c:v>
                </c:pt>
                <c:pt idx="8727">
                  <c:v>43428</c:v>
                </c:pt>
                <c:pt idx="8728">
                  <c:v>43429</c:v>
                </c:pt>
                <c:pt idx="8729">
                  <c:v>43430</c:v>
                </c:pt>
                <c:pt idx="8730">
                  <c:v>43431</c:v>
                </c:pt>
                <c:pt idx="8731">
                  <c:v>43432</c:v>
                </c:pt>
                <c:pt idx="8732">
                  <c:v>43433</c:v>
                </c:pt>
                <c:pt idx="8733">
                  <c:v>43434</c:v>
                </c:pt>
                <c:pt idx="8734">
                  <c:v>43435</c:v>
                </c:pt>
                <c:pt idx="8735">
                  <c:v>43436</c:v>
                </c:pt>
                <c:pt idx="8736">
                  <c:v>43437</c:v>
                </c:pt>
                <c:pt idx="8737">
                  <c:v>43438</c:v>
                </c:pt>
                <c:pt idx="8738">
                  <c:v>43439</c:v>
                </c:pt>
                <c:pt idx="8739">
                  <c:v>43440</c:v>
                </c:pt>
                <c:pt idx="8740">
                  <c:v>43441</c:v>
                </c:pt>
                <c:pt idx="8741">
                  <c:v>43442</c:v>
                </c:pt>
                <c:pt idx="8742">
                  <c:v>43443</c:v>
                </c:pt>
                <c:pt idx="8743">
                  <c:v>43444</c:v>
                </c:pt>
                <c:pt idx="8744">
                  <c:v>43445</c:v>
                </c:pt>
                <c:pt idx="8745">
                  <c:v>43446</c:v>
                </c:pt>
                <c:pt idx="8746">
                  <c:v>43447</c:v>
                </c:pt>
                <c:pt idx="8747">
                  <c:v>43448</c:v>
                </c:pt>
                <c:pt idx="8748">
                  <c:v>43449</c:v>
                </c:pt>
                <c:pt idx="8749">
                  <c:v>43450</c:v>
                </c:pt>
                <c:pt idx="8750">
                  <c:v>43451</c:v>
                </c:pt>
                <c:pt idx="8751">
                  <c:v>43452</c:v>
                </c:pt>
                <c:pt idx="8752">
                  <c:v>43453</c:v>
                </c:pt>
                <c:pt idx="8753">
                  <c:v>43454</c:v>
                </c:pt>
                <c:pt idx="8754">
                  <c:v>43455</c:v>
                </c:pt>
                <c:pt idx="8755">
                  <c:v>43456</c:v>
                </c:pt>
                <c:pt idx="8756">
                  <c:v>43457</c:v>
                </c:pt>
                <c:pt idx="8757">
                  <c:v>43458</c:v>
                </c:pt>
                <c:pt idx="8758">
                  <c:v>43459</c:v>
                </c:pt>
                <c:pt idx="8759">
                  <c:v>43460</c:v>
                </c:pt>
                <c:pt idx="8760">
                  <c:v>43461</c:v>
                </c:pt>
                <c:pt idx="8761">
                  <c:v>43462</c:v>
                </c:pt>
                <c:pt idx="8762">
                  <c:v>43463</c:v>
                </c:pt>
                <c:pt idx="8763">
                  <c:v>43464</c:v>
                </c:pt>
                <c:pt idx="8764">
                  <c:v>43465</c:v>
                </c:pt>
              </c:numCache>
            </c:numRef>
          </c:cat>
          <c:val>
            <c:numRef>
              <c:f>Hardcode!$AE$8:$AE$8772</c:f>
              <c:numCache>
                <c:formatCode>General</c:formatCode>
                <c:ptCount val="8765"/>
                <c:pt idx="1667">
                  <c:v>131.2911</c:v>
                </c:pt>
                <c:pt idx="1668">
                  <c:v>131.2911</c:v>
                </c:pt>
                <c:pt idx="1669">
                  <c:v>131.2911</c:v>
                </c:pt>
                <c:pt idx="1670">
                  <c:v>131.2911</c:v>
                </c:pt>
                <c:pt idx="1671">
                  <c:v>131.2911</c:v>
                </c:pt>
                <c:pt idx="1672">
                  <c:v>131.2911</c:v>
                </c:pt>
                <c:pt idx="1673">
                  <c:v>131.2911</c:v>
                </c:pt>
                <c:pt idx="1674">
                  <c:v>131.2911</c:v>
                </c:pt>
                <c:pt idx="1675">
                  <c:v>131.2911</c:v>
                </c:pt>
                <c:pt idx="1676">
                  <c:v>131.2911</c:v>
                </c:pt>
                <c:pt idx="1677">
                  <c:v>131.2911</c:v>
                </c:pt>
                <c:pt idx="1678">
                  <c:v>131.2911</c:v>
                </c:pt>
                <c:pt idx="1679">
                  <c:v>131.2911</c:v>
                </c:pt>
                <c:pt idx="1680">
                  <c:v>131.2911</c:v>
                </c:pt>
                <c:pt idx="1681">
                  <c:v>131.2911</c:v>
                </c:pt>
                <c:pt idx="1682">
                  <c:v>131.2911</c:v>
                </c:pt>
                <c:pt idx="1683">
                  <c:v>131.2911</c:v>
                </c:pt>
                <c:pt idx="1684">
                  <c:v>131.2911</c:v>
                </c:pt>
                <c:pt idx="1685">
                  <c:v>131.2911</c:v>
                </c:pt>
                <c:pt idx="1686">
                  <c:v>131.2911</c:v>
                </c:pt>
                <c:pt idx="1687">
                  <c:v>131.2911</c:v>
                </c:pt>
                <c:pt idx="1688">
                  <c:v>131.2911</c:v>
                </c:pt>
                <c:pt idx="1689">
                  <c:v>131.2911</c:v>
                </c:pt>
                <c:pt idx="1690">
                  <c:v>131.2911</c:v>
                </c:pt>
                <c:pt idx="1691">
                  <c:v>131.2911</c:v>
                </c:pt>
                <c:pt idx="1692">
                  <c:v>131.2911</c:v>
                </c:pt>
                <c:pt idx="1693">
                  <c:v>131.2911</c:v>
                </c:pt>
                <c:pt idx="1694">
                  <c:v>131.2911</c:v>
                </c:pt>
                <c:pt idx="1695">
                  <c:v>131.2911</c:v>
                </c:pt>
                <c:pt idx="1696">
                  <c:v>131.2911</c:v>
                </c:pt>
                <c:pt idx="1697">
                  <c:v>131.2911</c:v>
                </c:pt>
                <c:pt idx="1698">
                  <c:v>131.2911</c:v>
                </c:pt>
                <c:pt idx="1699">
                  <c:v>131.2911</c:v>
                </c:pt>
                <c:pt idx="1700">
                  <c:v>131.2911</c:v>
                </c:pt>
                <c:pt idx="1701">
                  <c:v>131.2911</c:v>
                </c:pt>
                <c:pt idx="1702">
                  <c:v>131.2911</c:v>
                </c:pt>
                <c:pt idx="1703">
                  <c:v>131.2911</c:v>
                </c:pt>
                <c:pt idx="1704">
                  <c:v>131.2911</c:v>
                </c:pt>
                <c:pt idx="1705">
                  <c:v>131.2911</c:v>
                </c:pt>
                <c:pt idx="1706">
                  <c:v>131.2911</c:v>
                </c:pt>
                <c:pt idx="1707">
                  <c:v>131.2911</c:v>
                </c:pt>
                <c:pt idx="1708">
                  <c:v>131.2911</c:v>
                </c:pt>
                <c:pt idx="1709">
                  <c:v>131.2911</c:v>
                </c:pt>
                <c:pt idx="1710">
                  <c:v>131.2911</c:v>
                </c:pt>
                <c:pt idx="1711">
                  <c:v>131.2911</c:v>
                </c:pt>
                <c:pt idx="1712">
                  <c:v>131.2911</c:v>
                </c:pt>
                <c:pt idx="1713">
                  <c:v>131.2911</c:v>
                </c:pt>
                <c:pt idx="1714">
                  <c:v>131.2911</c:v>
                </c:pt>
                <c:pt idx="1715">
                  <c:v>131.2911</c:v>
                </c:pt>
                <c:pt idx="1716">
                  <c:v>131.2911</c:v>
                </c:pt>
                <c:pt idx="1717">
                  <c:v>131.2911</c:v>
                </c:pt>
                <c:pt idx="1718">
                  <c:v>131.2911</c:v>
                </c:pt>
                <c:pt idx="1719">
                  <c:v>131.2911</c:v>
                </c:pt>
                <c:pt idx="1720">
                  <c:v>131.2911</c:v>
                </c:pt>
                <c:pt idx="1721">
                  <c:v>131.2911</c:v>
                </c:pt>
                <c:pt idx="1722">
                  <c:v>131.2911</c:v>
                </c:pt>
                <c:pt idx="1723">
                  <c:v>131.2911</c:v>
                </c:pt>
                <c:pt idx="1724">
                  <c:v>131.2911</c:v>
                </c:pt>
                <c:pt idx="1725">
                  <c:v>131.2911</c:v>
                </c:pt>
                <c:pt idx="1726">
                  <c:v>131.2911</c:v>
                </c:pt>
                <c:pt idx="1727">
                  <c:v>131.2911</c:v>
                </c:pt>
                <c:pt idx="1728">
                  <c:v>131.2911</c:v>
                </c:pt>
                <c:pt idx="1729">
                  <c:v>131.2911</c:v>
                </c:pt>
                <c:pt idx="1730">
                  <c:v>131.2911</c:v>
                </c:pt>
                <c:pt idx="1731">
                  <c:v>131.2911</c:v>
                </c:pt>
                <c:pt idx="1732">
                  <c:v>131.2911</c:v>
                </c:pt>
                <c:pt idx="1733">
                  <c:v>131.2911</c:v>
                </c:pt>
                <c:pt idx="1734">
                  <c:v>131.2911</c:v>
                </c:pt>
                <c:pt idx="1735">
                  <c:v>131.2911</c:v>
                </c:pt>
                <c:pt idx="1736">
                  <c:v>131.2911</c:v>
                </c:pt>
                <c:pt idx="1737">
                  <c:v>131.2911</c:v>
                </c:pt>
                <c:pt idx="1738">
                  <c:v>131.2911</c:v>
                </c:pt>
                <c:pt idx="1739">
                  <c:v>131.2911</c:v>
                </c:pt>
                <c:pt idx="1740">
                  <c:v>131.2911</c:v>
                </c:pt>
                <c:pt idx="1741">
                  <c:v>131.2911</c:v>
                </c:pt>
                <c:pt idx="1742">
                  <c:v>131.2911</c:v>
                </c:pt>
                <c:pt idx="1743">
                  <c:v>131.2911</c:v>
                </c:pt>
                <c:pt idx="1744">
                  <c:v>131.2911</c:v>
                </c:pt>
                <c:pt idx="1745">
                  <c:v>131.2911</c:v>
                </c:pt>
                <c:pt idx="1746">
                  <c:v>131.2911</c:v>
                </c:pt>
                <c:pt idx="1747">
                  <c:v>131.2911</c:v>
                </c:pt>
                <c:pt idx="1748">
                  <c:v>131.2911</c:v>
                </c:pt>
                <c:pt idx="1749">
                  <c:v>131.2911</c:v>
                </c:pt>
                <c:pt idx="1750">
                  <c:v>131.2911</c:v>
                </c:pt>
                <c:pt idx="1751">
                  <c:v>131.2911</c:v>
                </c:pt>
                <c:pt idx="1752">
                  <c:v>131.2911</c:v>
                </c:pt>
                <c:pt idx="1753">
                  <c:v>131.2911</c:v>
                </c:pt>
                <c:pt idx="1754">
                  <c:v>131.2911</c:v>
                </c:pt>
                <c:pt idx="1755">
                  <c:v>131.2911</c:v>
                </c:pt>
                <c:pt idx="1756">
                  <c:v>131.2911</c:v>
                </c:pt>
                <c:pt idx="1757">
                  <c:v>131.2911</c:v>
                </c:pt>
                <c:pt idx="1758">
                  <c:v>131.2911</c:v>
                </c:pt>
                <c:pt idx="1759">
                  <c:v>131.2911</c:v>
                </c:pt>
                <c:pt idx="1760">
                  <c:v>131.2911</c:v>
                </c:pt>
                <c:pt idx="1761">
                  <c:v>131.2911</c:v>
                </c:pt>
                <c:pt idx="1762">
                  <c:v>131.2911</c:v>
                </c:pt>
                <c:pt idx="1763">
                  <c:v>131.2911</c:v>
                </c:pt>
                <c:pt idx="1764">
                  <c:v>131.2911</c:v>
                </c:pt>
                <c:pt idx="1765">
                  <c:v>131.2911</c:v>
                </c:pt>
                <c:pt idx="1766">
                  <c:v>131.2911</c:v>
                </c:pt>
                <c:pt idx="1767">
                  <c:v>131.2911</c:v>
                </c:pt>
                <c:pt idx="1768">
                  <c:v>131.2911</c:v>
                </c:pt>
                <c:pt idx="1769">
                  <c:v>131.2911</c:v>
                </c:pt>
                <c:pt idx="1770">
                  <c:v>131.2911</c:v>
                </c:pt>
                <c:pt idx="1771">
                  <c:v>131.2911</c:v>
                </c:pt>
                <c:pt idx="1772">
                  <c:v>131.2911</c:v>
                </c:pt>
                <c:pt idx="1773">
                  <c:v>131.2911</c:v>
                </c:pt>
                <c:pt idx="1774">
                  <c:v>131.2911</c:v>
                </c:pt>
                <c:pt idx="1775">
                  <c:v>131.2911</c:v>
                </c:pt>
                <c:pt idx="1776">
                  <c:v>131.2911</c:v>
                </c:pt>
                <c:pt idx="1777">
                  <c:v>131.2911</c:v>
                </c:pt>
                <c:pt idx="1778">
                  <c:v>131.2911</c:v>
                </c:pt>
                <c:pt idx="1779">
                  <c:v>131.2911</c:v>
                </c:pt>
                <c:pt idx="1780">
                  <c:v>131.2911</c:v>
                </c:pt>
                <c:pt idx="1781">
                  <c:v>131.2911</c:v>
                </c:pt>
                <c:pt idx="1782">
                  <c:v>131.2911</c:v>
                </c:pt>
                <c:pt idx="1783">
                  <c:v>131.2911</c:v>
                </c:pt>
                <c:pt idx="1784">
                  <c:v>131.2911</c:v>
                </c:pt>
                <c:pt idx="1785">
                  <c:v>131.2911</c:v>
                </c:pt>
                <c:pt idx="1786">
                  <c:v>131.2911</c:v>
                </c:pt>
                <c:pt idx="1787">
                  <c:v>131.2911</c:v>
                </c:pt>
                <c:pt idx="1788">
                  <c:v>131.2911</c:v>
                </c:pt>
                <c:pt idx="1789">
                  <c:v>131.2911</c:v>
                </c:pt>
                <c:pt idx="1790">
                  <c:v>131.2911</c:v>
                </c:pt>
                <c:pt idx="1791">
                  <c:v>131.2911</c:v>
                </c:pt>
                <c:pt idx="1792">
                  <c:v>131.2911</c:v>
                </c:pt>
                <c:pt idx="1793">
                  <c:v>131.2911</c:v>
                </c:pt>
                <c:pt idx="1794">
                  <c:v>131.2911</c:v>
                </c:pt>
                <c:pt idx="1795">
                  <c:v>131.2911</c:v>
                </c:pt>
                <c:pt idx="1796">
                  <c:v>131.2911</c:v>
                </c:pt>
                <c:pt idx="1797">
                  <c:v>131.2911</c:v>
                </c:pt>
                <c:pt idx="1798">
                  <c:v>131.2911</c:v>
                </c:pt>
                <c:pt idx="1799">
                  <c:v>131.2911</c:v>
                </c:pt>
                <c:pt idx="1800">
                  <c:v>131.2911</c:v>
                </c:pt>
                <c:pt idx="1801">
                  <c:v>131.2911</c:v>
                </c:pt>
                <c:pt idx="1802">
                  <c:v>131.2911</c:v>
                </c:pt>
                <c:pt idx="1803">
                  <c:v>131.2911</c:v>
                </c:pt>
                <c:pt idx="1804">
                  <c:v>131.2911</c:v>
                </c:pt>
                <c:pt idx="1805">
                  <c:v>131.2911</c:v>
                </c:pt>
                <c:pt idx="1806">
                  <c:v>131.2911</c:v>
                </c:pt>
                <c:pt idx="1807">
                  <c:v>131.2911</c:v>
                </c:pt>
                <c:pt idx="1808">
                  <c:v>131.2911</c:v>
                </c:pt>
                <c:pt idx="1809">
                  <c:v>131.2911</c:v>
                </c:pt>
                <c:pt idx="1810">
                  <c:v>131.2911</c:v>
                </c:pt>
                <c:pt idx="1811">
                  <c:v>131.2911</c:v>
                </c:pt>
                <c:pt idx="1812">
                  <c:v>131.2911</c:v>
                </c:pt>
                <c:pt idx="1813">
                  <c:v>131.2911</c:v>
                </c:pt>
                <c:pt idx="1814">
                  <c:v>131.2911</c:v>
                </c:pt>
                <c:pt idx="1815">
                  <c:v>131.2911</c:v>
                </c:pt>
                <c:pt idx="1816">
                  <c:v>131.2911</c:v>
                </c:pt>
                <c:pt idx="1817">
                  <c:v>131.2911</c:v>
                </c:pt>
                <c:pt idx="1818">
                  <c:v>131.2911</c:v>
                </c:pt>
                <c:pt idx="1819">
                  <c:v>131.2911</c:v>
                </c:pt>
                <c:pt idx="1820">
                  <c:v>131.2911</c:v>
                </c:pt>
                <c:pt idx="1821">
                  <c:v>131.2911</c:v>
                </c:pt>
                <c:pt idx="1822">
                  <c:v>131.2911</c:v>
                </c:pt>
                <c:pt idx="1823">
                  <c:v>131.2911</c:v>
                </c:pt>
                <c:pt idx="1824">
                  <c:v>131.2911</c:v>
                </c:pt>
                <c:pt idx="1825">
                  <c:v>131.2911</c:v>
                </c:pt>
                <c:pt idx="1826">
                  <c:v>131.2911</c:v>
                </c:pt>
                <c:pt idx="1827">
                  <c:v>131.2911</c:v>
                </c:pt>
                <c:pt idx="1828">
                  <c:v>131.2911</c:v>
                </c:pt>
                <c:pt idx="1829">
                  <c:v>131.2911</c:v>
                </c:pt>
                <c:pt idx="1830">
                  <c:v>131.2911</c:v>
                </c:pt>
                <c:pt idx="1831">
                  <c:v>131.2911</c:v>
                </c:pt>
                <c:pt idx="1832">
                  <c:v>131.2911</c:v>
                </c:pt>
                <c:pt idx="1833">
                  <c:v>131.2911</c:v>
                </c:pt>
                <c:pt idx="1834">
                  <c:v>131.2911</c:v>
                </c:pt>
                <c:pt idx="1835">
                  <c:v>131.2911</c:v>
                </c:pt>
                <c:pt idx="1836">
                  <c:v>131.2911</c:v>
                </c:pt>
                <c:pt idx="1837">
                  <c:v>131.2911</c:v>
                </c:pt>
                <c:pt idx="1838">
                  <c:v>131.2911</c:v>
                </c:pt>
                <c:pt idx="1839">
                  <c:v>131.2911</c:v>
                </c:pt>
                <c:pt idx="1840">
                  <c:v>131.2911</c:v>
                </c:pt>
                <c:pt idx="1841">
                  <c:v>131.2911</c:v>
                </c:pt>
                <c:pt idx="1842">
                  <c:v>131.2911</c:v>
                </c:pt>
                <c:pt idx="1843">
                  <c:v>131.2911</c:v>
                </c:pt>
                <c:pt idx="1844">
                  <c:v>131.2911</c:v>
                </c:pt>
                <c:pt idx="1845">
                  <c:v>131.2911</c:v>
                </c:pt>
                <c:pt idx="1846">
                  <c:v>131.2911</c:v>
                </c:pt>
                <c:pt idx="1847">
                  <c:v>131.2911</c:v>
                </c:pt>
                <c:pt idx="1848">
                  <c:v>131.2911</c:v>
                </c:pt>
                <c:pt idx="1849">
                  <c:v>131.2911</c:v>
                </c:pt>
                <c:pt idx="1850">
                  <c:v>131.2911</c:v>
                </c:pt>
                <c:pt idx="1851">
                  <c:v>131.2911</c:v>
                </c:pt>
                <c:pt idx="1852">
                  <c:v>131.2911</c:v>
                </c:pt>
                <c:pt idx="1853">
                  <c:v>131.2911</c:v>
                </c:pt>
                <c:pt idx="1854">
                  <c:v>131.2911</c:v>
                </c:pt>
                <c:pt idx="1855">
                  <c:v>131.2911</c:v>
                </c:pt>
                <c:pt idx="1856">
                  <c:v>131.2911</c:v>
                </c:pt>
                <c:pt idx="1857">
                  <c:v>131.2911</c:v>
                </c:pt>
                <c:pt idx="1858">
                  <c:v>131.2911</c:v>
                </c:pt>
                <c:pt idx="1859">
                  <c:v>131.2911</c:v>
                </c:pt>
                <c:pt idx="1860">
                  <c:v>131.2911</c:v>
                </c:pt>
                <c:pt idx="1861">
                  <c:v>131.2911</c:v>
                </c:pt>
                <c:pt idx="1862">
                  <c:v>131.2911</c:v>
                </c:pt>
                <c:pt idx="1863">
                  <c:v>131.2911</c:v>
                </c:pt>
                <c:pt idx="1864">
                  <c:v>131.2911</c:v>
                </c:pt>
                <c:pt idx="1865">
                  <c:v>131.2911</c:v>
                </c:pt>
                <c:pt idx="1866">
                  <c:v>131.2911</c:v>
                </c:pt>
                <c:pt idx="1867">
                  <c:v>131.2911</c:v>
                </c:pt>
                <c:pt idx="1868">
                  <c:v>131.2911</c:v>
                </c:pt>
                <c:pt idx="1869">
                  <c:v>131.2911</c:v>
                </c:pt>
                <c:pt idx="1870">
                  <c:v>131.2911</c:v>
                </c:pt>
                <c:pt idx="1871">
                  <c:v>131.2911</c:v>
                </c:pt>
                <c:pt idx="1872">
                  <c:v>131.2911</c:v>
                </c:pt>
                <c:pt idx="1873">
                  <c:v>131.2911</c:v>
                </c:pt>
                <c:pt idx="1874">
                  <c:v>131.2911</c:v>
                </c:pt>
                <c:pt idx="1875">
                  <c:v>131.2911</c:v>
                </c:pt>
                <c:pt idx="1876">
                  <c:v>131.2911</c:v>
                </c:pt>
                <c:pt idx="1877">
                  <c:v>131.2911</c:v>
                </c:pt>
                <c:pt idx="1878">
                  <c:v>131.2911</c:v>
                </c:pt>
                <c:pt idx="1879">
                  <c:v>131.2911</c:v>
                </c:pt>
                <c:pt idx="1880">
                  <c:v>131.2911</c:v>
                </c:pt>
                <c:pt idx="1881">
                  <c:v>131.2911</c:v>
                </c:pt>
                <c:pt idx="1882">
                  <c:v>131.2911</c:v>
                </c:pt>
                <c:pt idx="1883">
                  <c:v>131.2911</c:v>
                </c:pt>
                <c:pt idx="1884">
                  <c:v>131.2911</c:v>
                </c:pt>
                <c:pt idx="1885">
                  <c:v>131.2911</c:v>
                </c:pt>
                <c:pt idx="1886">
                  <c:v>131.2911</c:v>
                </c:pt>
                <c:pt idx="1887">
                  <c:v>131.2911</c:v>
                </c:pt>
                <c:pt idx="1888">
                  <c:v>131.2911</c:v>
                </c:pt>
                <c:pt idx="1889">
                  <c:v>131.2911</c:v>
                </c:pt>
                <c:pt idx="1890">
                  <c:v>131.2911</c:v>
                </c:pt>
                <c:pt idx="1891">
                  <c:v>131.2911</c:v>
                </c:pt>
                <c:pt idx="1892">
                  <c:v>131.2911</c:v>
                </c:pt>
                <c:pt idx="1893">
                  <c:v>131.2911</c:v>
                </c:pt>
                <c:pt idx="1894">
                  <c:v>131.2911</c:v>
                </c:pt>
                <c:pt idx="1895">
                  <c:v>131.2911</c:v>
                </c:pt>
                <c:pt idx="1896">
                  <c:v>131.2911</c:v>
                </c:pt>
                <c:pt idx="1897">
                  <c:v>131.2911</c:v>
                </c:pt>
                <c:pt idx="1898">
                  <c:v>131.2911</c:v>
                </c:pt>
                <c:pt idx="1899">
                  <c:v>131.2911</c:v>
                </c:pt>
                <c:pt idx="1900">
                  <c:v>131.2911</c:v>
                </c:pt>
                <c:pt idx="1901">
                  <c:v>131.2911</c:v>
                </c:pt>
                <c:pt idx="1902">
                  <c:v>131.2911</c:v>
                </c:pt>
                <c:pt idx="1903">
                  <c:v>131.2911</c:v>
                </c:pt>
                <c:pt idx="1904">
                  <c:v>131.2911</c:v>
                </c:pt>
                <c:pt idx="1905">
                  <c:v>131.2911</c:v>
                </c:pt>
                <c:pt idx="1906">
                  <c:v>131.2911</c:v>
                </c:pt>
                <c:pt idx="1907">
                  <c:v>131.2911</c:v>
                </c:pt>
                <c:pt idx="1908">
                  <c:v>131.2911</c:v>
                </c:pt>
                <c:pt idx="1909">
                  <c:v>131.2911</c:v>
                </c:pt>
                <c:pt idx="1910">
                  <c:v>131.2911</c:v>
                </c:pt>
                <c:pt idx="1911">
                  <c:v>131.2911</c:v>
                </c:pt>
                <c:pt idx="1912">
                  <c:v>131.2911</c:v>
                </c:pt>
                <c:pt idx="1913">
                  <c:v>131.2911</c:v>
                </c:pt>
                <c:pt idx="1914">
                  <c:v>131.2911</c:v>
                </c:pt>
                <c:pt idx="1915">
                  <c:v>131.2911</c:v>
                </c:pt>
                <c:pt idx="1916">
                  <c:v>131.2911</c:v>
                </c:pt>
                <c:pt idx="1917">
                  <c:v>131.2911</c:v>
                </c:pt>
                <c:pt idx="1918">
                  <c:v>131.2911</c:v>
                </c:pt>
                <c:pt idx="1919">
                  <c:v>131.2911</c:v>
                </c:pt>
                <c:pt idx="1920">
                  <c:v>131.2911</c:v>
                </c:pt>
                <c:pt idx="1921">
                  <c:v>131.2911</c:v>
                </c:pt>
                <c:pt idx="1922">
                  <c:v>131.2911</c:v>
                </c:pt>
                <c:pt idx="1923">
                  <c:v>131.2911</c:v>
                </c:pt>
                <c:pt idx="1924">
                  <c:v>131.2911</c:v>
                </c:pt>
                <c:pt idx="1925">
                  <c:v>131.2911</c:v>
                </c:pt>
                <c:pt idx="1926">
                  <c:v>131.2911</c:v>
                </c:pt>
                <c:pt idx="1927">
                  <c:v>131.2911</c:v>
                </c:pt>
                <c:pt idx="1928">
                  <c:v>131.2911</c:v>
                </c:pt>
                <c:pt idx="1929">
                  <c:v>131.2911</c:v>
                </c:pt>
                <c:pt idx="1930">
                  <c:v>131.2911</c:v>
                </c:pt>
                <c:pt idx="1931">
                  <c:v>131.2911</c:v>
                </c:pt>
                <c:pt idx="1932">
                  <c:v>131.2911</c:v>
                </c:pt>
                <c:pt idx="1933">
                  <c:v>131.2911</c:v>
                </c:pt>
                <c:pt idx="1934">
                  <c:v>131.2911</c:v>
                </c:pt>
                <c:pt idx="1935">
                  <c:v>131.2911</c:v>
                </c:pt>
                <c:pt idx="1936">
                  <c:v>131.2911</c:v>
                </c:pt>
                <c:pt idx="1937">
                  <c:v>131.2911</c:v>
                </c:pt>
                <c:pt idx="1938">
                  <c:v>131.2911</c:v>
                </c:pt>
                <c:pt idx="1939">
                  <c:v>131.2911</c:v>
                </c:pt>
                <c:pt idx="1940">
                  <c:v>131.2911</c:v>
                </c:pt>
                <c:pt idx="1941">
                  <c:v>131.2911</c:v>
                </c:pt>
                <c:pt idx="1942">
                  <c:v>131.2911</c:v>
                </c:pt>
                <c:pt idx="1943">
                  <c:v>131.2911</c:v>
                </c:pt>
                <c:pt idx="1944">
                  <c:v>131.2911</c:v>
                </c:pt>
                <c:pt idx="1945">
                  <c:v>131.2911</c:v>
                </c:pt>
                <c:pt idx="1946">
                  <c:v>131.2911</c:v>
                </c:pt>
                <c:pt idx="1947">
                  <c:v>131.2911</c:v>
                </c:pt>
                <c:pt idx="1948">
                  <c:v>131.2911</c:v>
                </c:pt>
                <c:pt idx="1949">
                  <c:v>131.2911</c:v>
                </c:pt>
                <c:pt idx="1950">
                  <c:v>131.2911</c:v>
                </c:pt>
                <c:pt idx="1951">
                  <c:v>131.2911</c:v>
                </c:pt>
                <c:pt idx="1952">
                  <c:v>131.2911</c:v>
                </c:pt>
                <c:pt idx="1953">
                  <c:v>131.2911</c:v>
                </c:pt>
                <c:pt idx="1954">
                  <c:v>131.2911</c:v>
                </c:pt>
                <c:pt idx="1955">
                  <c:v>131.2911</c:v>
                </c:pt>
                <c:pt idx="1956">
                  <c:v>131.2911</c:v>
                </c:pt>
                <c:pt idx="1957">
                  <c:v>131.2911</c:v>
                </c:pt>
                <c:pt idx="1958">
                  <c:v>131.2911</c:v>
                </c:pt>
                <c:pt idx="1959">
                  <c:v>131.2911</c:v>
                </c:pt>
                <c:pt idx="1960">
                  <c:v>131.2911</c:v>
                </c:pt>
                <c:pt idx="1961">
                  <c:v>131.2911</c:v>
                </c:pt>
                <c:pt idx="1962">
                  <c:v>131.2911</c:v>
                </c:pt>
                <c:pt idx="1963">
                  <c:v>131.2911</c:v>
                </c:pt>
                <c:pt idx="1964">
                  <c:v>131.2911</c:v>
                </c:pt>
                <c:pt idx="1965">
                  <c:v>131.2911</c:v>
                </c:pt>
                <c:pt idx="1966">
                  <c:v>131.2911</c:v>
                </c:pt>
                <c:pt idx="1967">
                  <c:v>131.2911</c:v>
                </c:pt>
                <c:pt idx="1968">
                  <c:v>131.2911</c:v>
                </c:pt>
                <c:pt idx="1969">
                  <c:v>131.2911</c:v>
                </c:pt>
                <c:pt idx="1970">
                  <c:v>131.2911</c:v>
                </c:pt>
                <c:pt idx="1971">
                  <c:v>131.2911</c:v>
                </c:pt>
                <c:pt idx="1972">
                  <c:v>131.2911</c:v>
                </c:pt>
                <c:pt idx="1973">
                  <c:v>131.2911</c:v>
                </c:pt>
                <c:pt idx="1974">
                  <c:v>131.2911</c:v>
                </c:pt>
                <c:pt idx="1975">
                  <c:v>131.2911</c:v>
                </c:pt>
                <c:pt idx="1976">
                  <c:v>131.2911</c:v>
                </c:pt>
                <c:pt idx="1977">
                  <c:v>131.2911</c:v>
                </c:pt>
                <c:pt idx="1978">
                  <c:v>131.2911</c:v>
                </c:pt>
                <c:pt idx="1979">
                  <c:v>131.2911</c:v>
                </c:pt>
                <c:pt idx="1980">
                  <c:v>131.2911</c:v>
                </c:pt>
                <c:pt idx="1981">
                  <c:v>131.2911</c:v>
                </c:pt>
                <c:pt idx="1982">
                  <c:v>131.2911</c:v>
                </c:pt>
                <c:pt idx="1983">
                  <c:v>131.2911</c:v>
                </c:pt>
                <c:pt idx="1984">
                  <c:v>131.2911</c:v>
                </c:pt>
                <c:pt idx="1985">
                  <c:v>131.2911</c:v>
                </c:pt>
                <c:pt idx="1986">
                  <c:v>131.2911</c:v>
                </c:pt>
                <c:pt idx="1987">
                  <c:v>131.2911</c:v>
                </c:pt>
                <c:pt idx="1988">
                  <c:v>131.2911</c:v>
                </c:pt>
                <c:pt idx="1989">
                  <c:v>131.2911</c:v>
                </c:pt>
                <c:pt idx="1990">
                  <c:v>131.2911</c:v>
                </c:pt>
                <c:pt idx="1991">
                  <c:v>131.2911</c:v>
                </c:pt>
                <c:pt idx="1992">
                  <c:v>131.2911</c:v>
                </c:pt>
                <c:pt idx="1993">
                  <c:v>131.2911</c:v>
                </c:pt>
                <c:pt idx="1994">
                  <c:v>131.2911</c:v>
                </c:pt>
                <c:pt idx="1995">
                  <c:v>131.2911</c:v>
                </c:pt>
                <c:pt idx="1996">
                  <c:v>131.2911</c:v>
                </c:pt>
                <c:pt idx="1997">
                  <c:v>131.2911</c:v>
                </c:pt>
                <c:pt idx="1998">
                  <c:v>131.2911</c:v>
                </c:pt>
                <c:pt idx="1999">
                  <c:v>131.2911</c:v>
                </c:pt>
                <c:pt idx="2000">
                  <c:v>131.2911</c:v>
                </c:pt>
                <c:pt idx="2001">
                  <c:v>131.2911</c:v>
                </c:pt>
                <c:pt idx="2002">
                  <c:v>131.2911</c:v>
                </c:pt>
                <c:pt idx="2003">
                  <c:v>131.2911</c:v>
                </c:pt>
                <c:pt idx="2004">
                  <c:v>131.2911</c:v>
                </c:pt>
                <c:pt idx="2005">
                  <c:v>131.2911</c:v>
                </c:pt>
                <c:pt idx="2006">
                  <c:v>131.2911</c:v>
                </c:pt>
                <c:pt idx="2007">
                  <c:v>131.2911</c:v>
                </c:pt>
                <c:pt idx="2008">
                  <c:v>131.2911</c:v>
                </c:pt>
                <c:pt idx="2009">
                  <c:v>131.2911</c:v>
                </c:pt>
                <c:pt idx="2010">
                  <c:v>131.2911</c:v>
                </c:pt>
                <c:pt idx="2011">
                  <c:v>131.2911</c:v>
                </c:pt>
                <c:pt idx="2012">
                  <c:v>131.2911</c:v>
                </c:pt>
                <c:pt idx="2013">
                  <c:v>131.2911</c:v>
                </c:pt>
                <c:pt idx="2014">
                  <c:v>131.2911</c:v>
                </c:pt>
                <c:pt idx="2015">
                  <c:v>131.2911</c:v>
                </c:pt>
                <c:pt idx="2016">
                  <c:v>131.2911</c:v>
                </c:pt>
                <c:pt idx="2017">
                  <c:v>131.2911</c:v>
                </c:pt>
                <c:pt idx="2018">
                  <c:v>131.2911</c:v>
                </c:pt>
                <c:pt idx="2019">
                  <c:v>131.2911</c:v>
                </c:pt>
                <c:pt idx="2020">
                  <c:v>131.2911</c:v>
                </c:pt>
                <c:pt idx="2021">
                  <c:v>131.2911</c:v>
                </c:pt>
                <c:pt idx="2022">
                  <c:v>131.2911</c:v>
                </c:pt>
                <c:pt idx="2023">
                  <c:v>131.2911</c:v>
                </c:pt>
                <c:pt idx="2024">
                  <c:v>131.2911</c:v>
                </c:pt>
                <c:pt idx="2025">
                  <c:v>131.2911</c:v>
                </c:pt>
                <c:pt idx="2026">
                  <c:v>131.2911</c:v>
                </c:pt>
                <c:pt idx="2027">
                  <c:v>131.2911</c:v>
                </c:pt>
                <c:pt idx="2028">
                  <c:v>131.2911</c:v>
                </c:pt>
                <c:pt idx="2029">
                  <c:v>131.2911</c:v>
                </c:pt>
                <c:pt idx="2030">
                  <c:v>131.2911</c:v>
                </c:pt>
                <c:pt idx="2031">
                  <c:v>131.2911</c:v>
                </c:pt>
                <c:pt idx="2032">
                  <c:v>131.2911</c:v>
                </c:pt>
                <c:pt idx="2033">
                  <c:v>131.2911</c:v>
                </c:pt>
                <c:pt idx="2034">
                  <c:v>131.2911</c:v>
                </c:pt>
                <c:pt idx="2035">
                  <c:v>131.2911</c:v>
                </c:pt>
                <c:pt idx="2036">
                  <c:v>131.2911</c:v>
                </c:pt>
                <c:pt idx="2037">
                  <c:v>131.2911</c:v>
                </c:pt>
                <c:pt idx="2038">
                  <c:v>131.2911</c:v>
                </c:pt>
                <c:pt idx="2039">
                  <c:v>131.2911</c:v>
                </c:pt>
                <c:pt idx="2040">
                  <c:v>131.2911</c:v>
                </c:pt>
                <c:pt idx="2041">
                  <c:v>131.2911</c:v>
                </c:pt>
                <c:pt idx="2042">
                  <c:v>131.2911</c:v>
                </c:pt>
                <c:pt idx="2043">
                  <c:v>131.2911</c:v>
                </c:pt>
                <c:pt idx="2044">
                  <c:v>131.2911</c:v>
                </c:pt>
                <c:pt idx="2045">
                  <c:v>131.2911</c:v>
                </c:pt>
                <c:pt idx="2046">
                  <c:v>131.2911</c:v>
                </c:pt>
                <c:pt idx="2047">
                  <c:v>131.2911</c:v>
                </c:pt>
                <c:pt idx="2048">
                  <c:v>131.2911</c:v>
                </c:pt>
                <c:pt idx="2049">
                  <c:v>131.2911</c:v>
                </c:pt>
                <c:pt idx="2050">
                  <c:v>131.2911</c:v>
                </c:pt>
                <c:pt idx="2051">
                  <c:v>131.2911</c:v>
                </c:pt>
                <c:pt idx="2052">
                  <c:v>131.2911</c:v>
                </c:pt>
                <c:pt idx="2053">
                  <c:v>131.2911</c:v>
                </c:pt>
                <c:pt idx="2054">
                  <c:v>131.2911</c:v>
                </c:pt>
                <c:pt idx="2055">
                  <c:v>131.2911</c:v>
                </c:pt>
                <c:pt idx="2056">
                  <c:v>131.2911</c:v>
                </c:pt>
                <c:pt idx="2057">
                  <c:v>131.2911</c:v>
                </c:pt>
                <c:pt idx="2058">
                  <c:v>131.2911</c:v>
                </c:pt>
                <c:pt idx="2059">
                  <c:v>131.2911</c:v>
                </c:pt>
                <c:pt idx="2060">
                  <c:v>131.2911</c:v>
                </c:pt>
                <c:pt idx="2061">
                  <c:v>131.2911</c:v>
                </c:pt>
                <c:pt idx="2062">
                  <c:v>131.2911</c:v>
                </c:pt>
                <c:pt idx="2063">
                  <c:v>131.2911</c:v>
                </c:pt>
                <c:pt idx="2064">
                  <c:v>131.2911</c:v>
                </c:pt>
                <c:pt idx="2065">
                  <c:v>131.2911</c:v>
                </c:pt>
                <c:pt idx="2066">
                  <c:v>131.2911</c:v>
                </c:pt>
                <c:pt idx="2067">
                  <c:v>131.2911</c:v>
                </c:pt>
                <c:pt idx="2068">
                  <c:v>131.2911</c:v>
                </c:pt>
                <c:pt idx="2069">
                  <c:v>131.2911</c:v>
                </c:pt>
                <c:pt idx="2070">
                  <c:v>131.2911</c:v>
                </c:pt>
                <c:pt idx="2071">
                  <c:v>131.2911</c:v>
                </c:pt>
                <c:pt idx="2072">
                  <c:v>131.2911</c:v>
                </c:pt>
                <c:pt idx="2073">
                  <c:v>131.2911</c:v>
                </c:pt>
                <c:pt idx="2074">
                  <c:v>131.2911</c:v>
                </c:pt>
                <c:pt idx="2075">
                  <c:v>131.2911</c:v>
                </c:pt>
                <c:pt idx="2076">
                  <c:v>131.2911</c:v>
                </c:pt>
                <c:pt idx="2077">
                  <c:v>131.2911</c:v>
                </c:pt>
                <c:pt idx="2078">
                  <c:v>131.2911</c:v>
                </c:pt>
                <c:pt idx="2079">
                  <c:v>131.2911</c:v>
                </c:pt>
                <c:pt idx="2080">
                  <c:v>131.2911</c:v>
                </c:pt>
                <c:pt idx="2081">
                  <c:v>131.2911</c:v>
                </c:pt>
                <c:pt idx="2082">
                  <c:v>131.2911</c:v>
                </c:pt>
                <c:pt idx="2083">
                  <c:v>131.2911</c:v>
                </c:pt>
                <c:pt idx="2084">
                  <c:v>131.2911</c:v>
                </c:pt>
                <c:pt idx="2085">
                  <c:v>131.2911</c:v>
                </c:pt>
                <c:pt idx="2086">
                  <c:v>131.2911</c:v>
                </c:pt>
                <c:pt idx="2087">
                  <c:v>131.2911</c:v>
                </c:pt>
                <c:pt idx="2088">
                  <c:v>131.2911</c:v>
                </c:pt>
                <c:pt idx="2089">
                  <c:v>131.2911</c:v>
                </c:pt>
                <c:pt idx="2090">
                  <c:v>131.2911</c:v>
                </c:pt>
                <c:pt idx="2091">
                  <c:v>131.2911</c:v>
                </c:pt>
                <c:pt idx="2092">
                  <c:v>131.2911</c:v>
                </c:pt>
                <c:pt idx="2093">
                  <c:v>131.2911</c:v>
                </c:pt>
                <c:pt idx="2094">
                  <c:v>131.2911</c:v>
                </c:pt>
                <c:pt idx="2095">
                  <c:v>131.2911</c:v>
                </c:pt>
                <c:pt idx="2096">
                  <c:v>131.2911</c:v>
                </c:pt>
                <c:pt idx="2097">
                  <c:v>131.2911</c:v>
                </c:pt>
                <c:pt idx="2098">
                  <c:v>131.2911</c:v>
                </c:pt>
                <c:pt idx="2099">
                  <c:v>131.2911</c:v>
                </c:pt>
                <c:pt idx="2100">
                  <c:v>131.2911</c:v>
                </c:pt>
                <c:pt idx="2101">
                  <c:v>131.2911</c:v>
                </c:pt>
                <c:pt idx="2102">
                  <c:v>131.2911</c:v>
                </c:pt>
                <c:pt idx="2103">
                  <c:v>131.2911</c:v>
                </c:pt>
                <c:pt idx="2104">
                  <c:v>131.2911</c:v>
                </c:pt>
                <c:pt idx="2105">
                  <c:v>131.2911</c:v>
                </c:pt>
                <c:pt idx="2106">
                  <c:v>131.2911</c:v>
                </c:pt>
                <c:pt idx="2107">
                  <c:v>131.2911</c:v>
                </c:pt>
                <c:pt idx="2108">
                  <c:v>131.2911</c:v>
                </c:pt>
                <c:pt idx="2109">
                  <c:v>131.2911</c:v>
                </c:pt>
                <c:pt idx="2110">
                  <c:v>131.2911</c:v>
                </c:pt>
                <c:pt idx="2111">
                  <c:v>131.2911</c:v>
                </c:pt>
                <c:pt idx="2112">
                  <c:v>131.2911</c:v>
                </c:pt>
                <c:pt idx="2113">
                  <c:v>131.2911</c:v>
                </c:pt>
                <c:pt idx="2114">
                  <c:v>131.2911</c:v>
                </c:pt>
                <c:pt idx="2115">
                  <c:v>131.2911</c:v>
                </c:pt>
                <c:pt idx="2116">
                  <c:v>131.2911</c:v>
                </c:pt>
                <c:pt idx="2117">
                  <c:v>131.2911</c:v>
                </c:pt>
                <c:pt idx="2118">
                  <c:v>131.2911</c:v>
                </c:pt>
                <c:pt idx="2119">
                  <c:v>131.2911</c:v>
                </c:pt>
                <c:pt idx="2120">
                  <c:v>131.2911</c:v>
                </c:pt>
                <c:pt idx="2121">
                  <c:v>131.2911</c:v>
                </c:pt>
                <c:pt idx="2122">
                  <c:v>131.2911</c:v>
                </c:pt>
                <c:pt idx="2123">
                  <c:v>131.2911</c:v>
                </c:pt>
                <c:pt idx="2124">
                  <c:v>131.2911</c:v>
                </c:pt>
                <c:pt idx="2125">
                  <c:v>131.2911</c:v>
                </c:pt>
                <c:pt idx="2126">
                  <c:v>131.2911</c:v>
                </c:pt>
                <c:pt idx="2127">
                  <c:v>131.2911</c:v>
                </c:pt>
                <c:pt idx="2128">
                  <c:v>131.2911</c:v>
                </c:pt>
                <c:pt idx="2129">
                  <c:v>131.2911</c:v>
                </c:pt>
                <c:pt idx="2130">
                  <c:v>131.2911</c:v>
                </c:pt>
                <c:pt idx="2131">
                  <c:v>131.2911</c:v>
                </c:pt>
                <c:pt idx="2132">
                  <c:v>131.2911</c:v>
                </c:pt>
                <c:pt idx="2133">
                  <c:v>131.2911</c:v>
                </c:pt>
                <c:pt idx="2134">
                  <c:v>131.2911</c:v>
                </c:pt>
                <c:pt idx="2135">
                  <c:v>131.2911</c:v>
                </c:pt>
                <c:pt idx="2136">
                  <c:v>131.2911</c:v>
                </c:pt>
                <c:pt idx="2137">
                  <c:v>131.2911</c:v>
                </c:pt>
                <c:pt idx="2138">
                  <c:v>131.2911</c:v>
                </c:pt>
                <c:pt idx="2139">
                  <c:v>131.2911</c:v>
                </c:pt>
                <c:pt idx="2140">
                  <c:v>131.2911</c:v>
                </c:pt>
                <c:pt idx="2141">
                  <c:v>131.2911</c:v>
                </c:pt>
                <c:pt idx="2142">
                  <c:v>131.2911</c:v>
                </c:pt>
                <c:pt idx="2143">
                  <c:v>131.2911</c:v>
                </c:pt>
                <c:pt idx="2144">
                  <c:v>131.2911</c:v>
                </c:pt>
                <c:pt idx="2145">
                  <c:v>131.2911</c:v>
                </c:pt>
                <c:pt idx="2146">
                  <c:v>131.2911</c:v>
                </c:pt>
                <c:pt idx="2147">
                  <c:v>131.2911</c:v>
                </c:pt>
                <c:pt idx="2148">
                  <c:v>131.2911</c:v>
                </c:pt>
                <c:pt idx="2149">
                  <c:v>131.2911</c:v>
                </c:pt>
                <c:pt idx="2150">
                  <c:v>131.2911</c:v>
                </c:pt>
                <c:pt idx="2151">
                  <c:v>131.2911</c:v>
                </c:pt>
                <c:pt idx="2152">
                  <c:v>131.2911</c:v>
                </c:pt>
                <c:pt idx="2153">
                  <c:v>131.2911</c:v>
                </c:pt>
                <c:pt idx="2154">
                  <c:v>131.2911</c:v>
                </c:pt>
                <c:pt idx="2155">
                  <c:v>131.2911</c:v>
                </c:pt>
                <c:pt idx="2156">
                  <c:v>131.2911</c:v>
                </c:pt>
                <c:pt idx="2157">
                  <c:v>131.2911</c:v>
                </c:pt>
                <c:pt idx="2158">
                  <c:v>131.2911</c:v>
                </c:pt>
                <c:pt idx="2159">
                  <c:v>131.2911</c:v>
                </c:pt>
                <c:pt idx="2160">
                  <c:v>131.2911</c:v>
                </c:pt>
                <c:pt idx="2161">
                  <c:v>131.2911</c:v>
                </c:pt>
                <c:pt idx="2162">
                  <c:v>131.2911</c:v>
                </c:pt>
                <c:pt idx="2163">
                  <c:v>131.2911</c:v>
                </c:pt>
                <c:pt idx="2164">
                  <c:v>131.2911</c:v>
                </c:pt>
                <c:pt idx="2165">
                  <c:v>131.2911</c:v>
                </c:pt>
                <c:pt idx="2166">
                  <c:v>131.2911</c:v>
                </c:pt>
                <c:pt idx="2167">
                  <c:v>131.2911</c:v>
                </c:pt>
                <c:pt idx="2168">
                  <c:v>131.2911</c:v>
                </c:pt>
                <c:pt idx="2169">
                  <c:v>131.2911</c:v>
                </c:pt>
                <c:pt idx="2170">
                  <c:v>131.2911</c:v>
                </c:pt>
                <c:pt idx="2171">
                  <c:v>131.2911</c:v>
                </c:pt>
                <c:pt idx="2172">
                  <c:v>131.2911</c:v>
                </c:pt>
                <c:pt idx="2173">
                  <c:v>131.2911</c:v>
                </c:pt>
                <c:pt idx="2174">
                  <c:v>131.2911</c:v>
                </c:pt>
                <c:pt idx="2175">
                  <c:v>131.2911</c:v>
                </c:pt>
                <c:pt idx="2176">
                  <c:v>131.2911</c:v>
                </c:pt>
                <c:pt idx="2177">
                  <c:v>131.2911</c:v>
                </c:pt>
                <c:pt idx="2178">
                  <c:v>131.2911</c:v>
                </c:pt>
                <c:pt idx="2179">
                  <c:v>131.2911</c:v>
                </c:pt>
                <c:pt idx="2180">
                  <c:v>131.2911</c:v>
                </c:pt>
                <c:pt idx="2181">
                  <c:v>131.2911</c:v>
                </c:pt>
                <c:pt idx="2182">
                  <c:v>131.2911</c:v>
                </c:pt>
                <c:pt idx="2183">
                  <c:v>131.2911</c:v>
                </c:pt>
                <c:pt idx="2184">
                  <c:v>131.2911</c:v>
                </c:pt>
                <c:pt idx="2185">
                  <c:v>131.2911</c:v>
                </c:pt>
                <c:pt idx="2186">
                  <c:v>131.2911</c:v>
                </c:pt>
                <c:pt idx="2187">
                  <c:v>131.2911</c:v>
                </c:pt>
                <c:pt idx="2188">
                  <c:v>131.2911</c:v>
                </c:pt>
                <c:pt idx="2189">
                  <c:v>131.2911</c:v>
                </c:pt>
                <c:pt idx="2190">
                  <c:v>131.2911</c:v>
                </c:pt>
                <c:pt idx="2191">
                  <c:v>131.2911</c:v>
                </c:pt>
                <c:pt idx="2192">
                  <c:v>131.2911</c:v>
                </c:pt>
                <c:pt idx="2193">
                  <c:v>131.2911</c:v>
                </c:pt>
                <c:pt idx="2194">
                  <c:v>131.2911</c:v>
                </c:pt>
                <c:pt idx="2195">
                  <c:v>131.2911</c:v>
                </c:pt>
                <c:pt idx="2196">
                  <c:v>131.2911</c:v>
                </c:pt>
                <c:pt idx="2197">
                  <c:v>131.2911</c:v>
                </c:pt>
                <c:pt idx="2198">
                  <c:v>131.2911</c:v>
                </c:pt>
                <c:pt idx="2199">
                  <c:v>131.2911</c:v>
                </c:pt>
                <c:pt idx="2200">
                  <c:v>131.2911</c:v>
                </c:pt>
                <c:pt idx="2201">
                  <c:v>131.2911</c:v>
                </c:pt>
                <c:pt idx="2202">
                  <c:v>131.2911</c:v>
                </c:pt>
                <c:pt idx="2203">
                  <c:v>131.2911</c:v>
                </c:pt>
                <c:pt idx="2204">
                  <c:v>131.2911</c:v>
                </c:pt>
                <c:pt idx="2205">
                  <c:v>131.2911</c:v>
                </c:pt>
                <c:pt idx="2206">
                  <c:v>131.2911</c:v>
                </c:pt>
                <c:pt idx="2207">
                  <c:v>131.2911</c:v>
                </c:pt>
                <c:pt idx="2208">
                  <c:v>131.2911</c:v>
                </c:pt>
                <c:pt idx="2209">
                  <c:v>131.2911</c:v>
                </c:pt>
                <c:pt idx="2210">
                  <c:v>131.2911</c:v>
                </c:pt>
                <c:pt idx="2211">
                  <c:v>131.2911</c:v>
                </c:pt>
                <c:pt idx="2212">
                  <c:v>131.2911</c:v>
                </c:pt>
                <c:pt idx="2213">
                  <c:v>131.2911</c:v>
                </c:pt>
                <c:pt idx="2214">
                  <c:v>131.2911</c:v>
                </c:pt>
                <c:pt idx="2215">
                  <c:v>131.2911</c:v>
                </c:pt>
                <c:pt idx="2216">
                  <c:v>131.2911</c:v>
                </c:pt>
                <c:pt idx="2217">
                  <c:v>131.2911</c:v>
                </c:pt>
                <c:pt idx="2218">
                  <c:v>131.2911</c:v>
                </c:pt>
                <c:pt idx="2219">
                  <c:v>131.2911</c:v>
                </c:pt>
                <c:pt idx="2220">
                  <c:v>131.2911</c:v>
                </c:pt>
                <c:pt idx="2221">
                  <c:v>131.2911</c:v>
                </c:pt>
                <c:pt idx="2222">
                  <c:v>131.2911</c:v>
                </c:pt>
                <c:pt idx="2223">
                  <c:v>131.2911</c:v>
                </c:pt>
                <c:pt idx="2224">
                  <c:v>131.2911</c:v>
                </c:pt>
                <c:pt idx="2225">
                  <c:v>131.2911</c:v>
                </c:pt>
                <c:pt idx="2226">
                  <c:v>131.2911</c:v>
                </c:pt>
                <c:pt idx="2227">
                  <c:v>131.2911</c:v>
                </c:pt>
                <c:pt idx="2228">
                  <c:v>131.2911</c:v>
                </c:pt>
                <c:pt idx="2229">
                  <c:v>131.2911</c:v>
                </c:pt>
                <c:pt idx="2230">
                  <c:v>131.2911</c:v>
                </c:pt>
                <c:pt idx="2231">
                  <c:v>131.2911</c:v>
                </c:pt>
                <c:pt idx="2232">
                  <c:v>131.2911</c:v>
                </c:pt>
                <c:pt idx="2233">
                  <c:v>131.2911</c:v>
                </c:pt>
                <c:pt idx="2234">
                  <c:v>131.2911</c:v>
                </c:pt>
                <c:pt idx="2235">
                  <c:v>131.2911</c:v>
                </c:pt>
                <c:pt idx="2236">
                  <c:v>131.2911</c:v>
                </c:pt>
                <c:pt idx="2237">
                  <c:v>131.2911</c:v>
                </c:pt>
                <c:pt idx="2238">
                  <c:v>131.2911</c:v>
                </c:pt>
                <c:pt idx="2239">
                  <c:v>131.2911</c:v>
                </c:pt>
                <c:pt idx="2240">
                  <c:v>131.2911</c:v>
                </c:pt>
                <c:pt idx="2241">
                  <c:v>131.2911</c:v>
                </c:pt>
                <c:pt idx="2242">
                  <c:v>131.2911</c:v>
                </c:pt>
                <c:pt idx="2243">
                  <c:v>131.2911</c:v>
                </c:pt>
                <c:pt idx="2244">
                  <c:v>131.2911</c:v>
                </c:pt>
                <c:pt idx="2245">
                  <c:v>131.2911</c:v>
                </c:pt>
                <c:pt idx="2246">
                  <c:v>131.2911</c:v>
                </c:pt>
                <c:pt idx="2247">
                  <c:v>131.2911</c:v>
                </c:pt>
                <c:pt idx="2248">
                  <c:v>131.2911</c:v>
                </c:pt>
                <c:pt idx="2249">
                  <c:v>131.2911</c:v>
                </c:pt>
                <c:pt idx="2250">
                  <c:v>131.2911</c:v>
                </c:pt>
                <c:pt idx="2251">
                  <c:v>131.2911</c:v>
                </c:pt>
                <c:pt idx="2252">
                  <c:v>131.2911</c:v>
                </c:pt>
                <c:pt idx="2253">
                  <c:v>131.2911</c:v>
                </c:pt>
                <c:pt idx="2254">
                  <c:v>131.2911</c:v>
                </c:pt>
                <c:pt idx="2255">
                  <c:v>131.2911</c:v>
                </c:pt>
                <c:pt idx="2256">
                  <c:v>131.2911</c:v>
                </c:pt>
                <c:pt idx="2257">
                  <c:v>131.2911</c:v>
                </c:pt>
                <c:pt idx="2258">
                  <c:v>131.2911</c:v>
                </c:pt>
                <c:pt idx="2259">
                  <c:v>131.2911</c:v>
                </c:pt>
                <c:pt idx="2260">
                  <c:v>131.2911</c:v>
                </c:pt>
                <c:pt idx="2261">
                  <c:v>131.2911</c:v>
                </c:pt>
                <c:pt idx="2262">
                  <c:v>131.2911</c:v>
                </c:pt>
                <c:pt idx="2263">
                  <c:v>131.2911</c:v>
                </c:pt>
                <c:pt idx="2264">
                  <c:v>131.2911</c:v>
                </c:pt>
                <c:pt idx="2265">
                  <c:v>131.2911</c:v>
                </c:pt>
                <c:pt idx="2266">
                  <c:v>131.2911</c:v>
                </c:pt>
                <c:pt idx="2267">
                  <c:v>131.2911</c:v>
                </c:pt>
                <c:pt idx="2268">
                  <c:v>131.2911</c:v>
                </c:pt>
                <c:pt idx="2269">
                  <c:v>131.2911</c:v>
                </c:pt>
                <c:pt idx="2270">
                  <c:v>131.2911</c:v>
                </c:pt>
                <c:pt idx="2271">
                  <c:v>131.2911</c:v>
                </c:pt>
                <c:pt idx="2272">
                  <c:v>131.2911</c:v>
                </c:pt>
                <c:pt idx="2273">
                  <c:v>131.2911</c:v>
                </c:pt>
                <c:pt idx="2274">
                  <c:v>131.2911</c:v>
                </c:pt>
                <c:pt idx="2275">
                  <c:v>131.2911</c:v>
                </c:pt>
                <c:pt idx="2276">
                  <c:v>131.2911</c:v>
                </c:pt>
                <c:pt idx="2277">
                  <c:v>131.2911</c:v>
                </c:pt>
                <c:pt idx="2278">
                  <c:v>131.2911</c:v>
                </c:pt>
                <c:pt idx="2279">
                  <c:v>131.2911</c:v>
                </c:pt>
                <c:pt idx="2280">
                  <c:v>131.2911</c:v>
                </c:pt>
                <c:pt idx="2281">
                  <c:v>131.2911</c:v>
                </c:pt>
                <c:pt idx="2282">
                  <c:v>131.2911</c:v>
                </c:pt>
                <c:pt idx="2283">
                  <c:v>131.2911</c:v>
                </c:pt>
                <c:pt idx="2284">
                  <c:v>131.2911</c:v>
                </c:pt>
                <c:pt idx="2285">
                  <c:v>131.2911</c:v>
                </c:pt>
                <c:pt idx="2286">
                  <c:v>131.2911</c:v>
                </c:pt>
                <c:pt idx="2287">
                  <c:v>131.2911</c:v>
                </c:pt>
                <c:pt idx="2288">
                  <c:v>131.2911</c:v>
                </c:pt>
                <c:pt idx="2289">
                  <c:v>131.2911</c:v>
                </c:pt>
                <c:pt idx="2290">
                  <c:v>131.2911</c:v>
                </c:pt>
                <c:pt idx="2291">
                  <c:v>131.2911</c:v>
                </c:pt>
                <c:pt idx="2292">
                  <c:v>131.2911</c:v>
                </c:pt>
                <c:pt idx="2293">
                  <c:v>131.2911</c:v>
                </c:pt>
                <c:pt idx="2294">
                  <c:v>131.2911</c:v>
                </c:pt>
                <c:pt idx="2295">
                  <c:v>131.2911</c:v>
                </c:pt>
                <c:pt idx="2296">
                  <c:v>131.2911</c:v>
                </c:pt>
                <c:pt idx="2297">
                  <c:v>131.2911</c:v>
                </c:pt>
                <c:pt idx="2298">
                  <c:v>131.2911</c:v>
                </c:pt>
                <c:pt idx="2299">
                  <c:v>131.2911</c:v>
                </c:pt>
                <c:pt idx="2300">
                  <c:v>131.2911</c:v>
                </c:pt>
                <c:pt idx="2301">
                  <c:v>131.2911</c:v>
                </c:pt>
                <c:pt idx="2302">
                  <c:v>131.2911</c:v>
                </c:pt>
                <c:pt idx="2303">
                  <c:v>131.2911</c:v>
                </c:pt>
                <c:pt idx="2304">
                  <c:v>131.2911</c:v>
                </c:pt>
                <c:pt idx="2305">
                  <c:v>131.2911</c:v>
                </c:pt>
                <c:pt idx="2306">
                  <c:v>131.2911</c:v>
                </c:pt>
                <c:pt idx="2307">
                  <c:v>131.2911</c:v>
                </c:pt>
                <c:pt idx="2308">
                  <c:v>131.2911</c:v>
                </c:pt>
                <c:pt idx="2309">
                  <c:v>131.2911</c:v>
                </c:pt>
                <c:pt idx="2310">
                  <c:v>131.2911</c:v>
                </c:pt>
                <c:pt idx="2311">
                  <c:v>131.2911</c:v>
                </c:pt>
                <c:pt idx="2312">
                  <c:v>131.2911</c:v>
                </c:pt>
                <c:pt idx="2313">
                  <c:v>131.2911</c:v>
                </c:pt>
                <c:pt idx="2314">
                  <c:v>131.2911</c:v>
                </c:pt>
                <c:pt idx="2315">
                  <c:v>131.2911</c:v>
                </c:pt>
                <c:pt idx="2316">
                  <c:v>131.2911</c:v>
                </c:pt>
                <c:pt idx="2317">
                  <c:v>131.2911</c:v>
                </c:pt>
                <c:pt idx="2318">
                  <c:v>131.2911</c:v>
                </c:pt>
                <c:pt idx="2319">
                  <c:v>131.2911</c:v>
                </c:pt>
                <c:pt idx="2320">
                  <c:v>131.2911</c:v>
                </c:pt>
                <c:pt idx="2321">
                  <c:v>131.2911</c:v>
                </c:pt>
                <c:pt idx="2322">
                  <c:v>131.2911</c:v>
                </c:pt>
                <c:pt idx="2323">
                  <c:v>131.2911</c:v>
                </c:pt>
                <c:pt idx="2324">
                  <c:v>131.2911</c:v>
                </c:pt>
                <c:pt idx="2325">
                  <c:v>131.2911</c:v>
                </c:pt>
                <c:pt idx="2326">
                  <c:v>131.2911</c:v>
                </c:pt>
                <c:pt idx="2327">
                  <c:v>131.2911</c:v>
                </c:pt>
                <c:pt idx="2328">
                  <c:v>131.2911</c:v>
                </c:pt>
                <c:pt idx="2329">
                  <c:v>131.2911</c:v>
                </c:pt>
                <c:pt idx="2330">
                  <c:v>131.2911</c:v>
                </c:pt>
                <c:pt idx="2331">
                  <c:v>131.2911</c:v>
                </c:pt>
                <c:pt idx="2332">
                  <c:v>131.2911</c:v>
                </c:pt>
                <c:pt idx="2333">
                  <c:v>131.2911</c:v>
                </c:pt>
                <c:pt idx="2334">
                  <c:v>131.2911</c:v>
                </c:pt>
                <c:pt idx="2335">
                  <c:v>131.2911</c:v>
                </c:pt>
                <c:pt idx="2336">
                  <c:v>131.2911</c:v>
                </c:pt>
                <c:pt idx="2337">
                  <c:v>131.2911</c:v>
                </c:pt>
                <c:pt idx="2338">
                  <c:v>131.2911</c:v>
                </c:pt>
                <c:pt idx="2339">
                  <c:v>131.2911</c:v>
                </c:pt>
                <c:pt idx="2340">
                  <c:v>131.2911</c:v>
                </c:pt>
                <c:pt idx="2341">
                  <c:v>131.2911</c:v>
                </c:pt>
                <c:pt idx="2342">
                  <c:v>131.2911</c:v>
                </c:pt>
                <c:pt idx="2343">
                  <c:v>131.2911</c:v>
                </c:pt>
                <c:pt idx="2344">
                  <c:v>131.2911</c:v>
                </c:pt>
                <c:pt idx="2345">
                  <c:v>131.2911</c:v>
                </c:pt>
                <c:pt idx="2346">
                  <c:v>131.2911</c:v>
                </c:pt>
                <c:pt idx="2347">
                  <c:v>131.2911</c:v>
                </c:pt>
                <c:pt idx="2348">
                  <c:v>131.2911</c:v>
                </c:pt>
                <c:pt idx="2349">
                  <c:v>131.2911</c:v>
                </c:pt>
                <c:pt idx="2350">
                  <c:v>131.2911</c:v>
                </c:pt>
                <c:pt idx="2351">
                  <c:v>131.2911</c:v>
                </c:pt>
                <c:pt idx="2352">
                  <c:v>131.2911</c:v>
                </c:pt>
                <c:pt idx="2353">
                  <c:v>131.2911</c:v>
                </c:pt>
                <c:pt idx="2354">
                  <c:v>131.2911</c:v>
                </c:pt>
                <c:pt idx="2355">
                  <c:v>131.2911</c:v>
                </c:pt>
                <c:pt idx="2356">
                  <c:v>131.2911</c:v>
                </c:pt>
                <c:pt idx="2357">
                  <c:v>131.2911</c:v>
                </c:pt>
                <c:pt idx="2358">
                  <c:v>131.2911</c:v>
                </c:pt>
                <c:pt idx="2359">
                  <c:v>131.2911</c:v>
                </c:pt>
                <c:pt idx="2360">
                  <c:v>131.2911</c:v>
                </c:pt>
                <c:pt idx="2361">
                  <c:v>131.2911</c:v>
                </c:pt>
                <c:pt idx="2362">
                  <c:v>131.2911</c:v>
                </c:pt>
                <c:pt idx="2363">
                  <c:v>131.2911</c:v>
                </c:pt>
                <c:pt idx="2364">
                  <c:v>131.2911</c:v>
                </c:pt>
                <c:pt idx="2365">
                  <c:v>131.2911</c:v>
                </c:pt>
                <c:pt idx="2366">
                  <c:v>131.2911</c:v>
                </c:pt>
                <c:pt idx="2367">
                  <c:v>131.2911</c:v>
                </c:pt>
                <c:pt idx="2368">
                  <c:v>131.2911</c:v>
                </c:pt>
                <c:pt idx="2369">
                  <c:v>131.2911</c:v>
                </c:pt>
                <c:pt idx="2370">
                  <c:v>131.2911</c:v>
                </c:pt>
                <c:pt idx="2371">
                  <c:v>131.2911</c:v>
                </c:pt>
                <c:pt idx="2372">
                  <c:v>131.2911</c:v>
                </c:pt>
                <c:pt idx="2373">
                  <c:v>131.2911</c:v>
                </c:pt>
                <c:pt idx="2374">
                  <c:v>131.2911</c:v>
                </c:pt>
                <c:pt idx="2375">
                  <c:v>131.2911</c:v>
                </c:pt>
                <c:pt idx="2376">
                  <c:v>131.2911</c:v>
                </c:pt>
                <c:pt idx="2377">
                  <c:v>131.2911</c:v>
                </c:pt>
                <c:pt idx="2378">
                  <c:v>131.2911</c:v>
                </c:pt>
                <c:pt idx="2379">
                  <c:v>131.2911</c:v>
                </c:pt>
                <c:pt idx="2380">
                  <c:v>131.2911</c:v>
                </c:pt>
                <c:pt idx="2381">
                  <c:v>131.2911</c:v>
                </c:pt>
                <c:pt idx="2382">
                  <c:v>131.2911</c:v>
                </c:pt>
                <c:pt idx="2383">
                  <c:v>131.2911</c:v>
                </c:pt>
                <c:pt idx="2384">
                  <c:v>131.2911</c:v>
                </c:pt>
                <c:pt idx="2385">
                  <c:v>131.2911</c:v>
                </c:pt>
                <c:pt idx="2386">
                  <c:v>131.2911</c:v>
                </c:pt>
                <c:pt idx="2387">
                  <c:v>131.2911</c:v>
                </c:pt>
                <c:pt idx="2388">
                  <c:v>131.2911</c:v>
                </c:pt>
                <c:pt idx="2389">
                  <c:v>131.2911</c:v>
                </c:pt>
                <c:pt idx="2390">
                  <c:v>131.2911</c:v>
                </c:pt>
                <c:pt idx="2391">
                  <c:v>131.2911</c:v>
                </c:pt>
                <c:pt idx="2392">
                  <c:v>131.2911</c:v>
                </c:pt>
                <c:pt idx="2393">
                  <c:v>131.2911</c:v>
                </c:pt>
                <c:pt idx="2394">
                  <c:v>131.2911</c:v>
                </c:pt>
                <c:pt idx="2395">
                  <c:v>131.2911</c:v>
                </c:pt>
                <c:pt idx="2396">
                  <c:v>131.2911</c:v>
                </c:pt>
                <c:pt idx="2397">
                  <c:v>131.2911</c:v>
                </c:pt>
                <c:pt idx="2398">
                  <c:v>131.2911</c:v>
                </c:pt>
                <c:pt idx="2399">
                  <c:v>131.2911</c:v>
                </c:pt>
                <c:pt idx="2400">
                  <c:v>131.2911</c:v>
                </c:pt>
                <c:pt idx="2401">
                  <c:v>131.2911</c:v>
                </c:pt>
                <c:pt idx="2402">
                  <c:v>131.2911</c:v>
                </c:pt>
                <c:pt idx="2403">
                  <c:v>131.2911</c:v>
                </c:pt>
                <c:pt idx="2404">
                  <c:v>131.2911</c:v>
                </c:pt>
                <c:pt idx="2405">
                  <c:v>131.2911</c:v>
                </c:pt>
                <c:pt idx="2406">
                  <c:v>131.2911</c:v>
                </c:pt>
                <c:pt idx="2407">
                  <c:v>131.2911</c:v>
                </c:pt>
                <c:pt idx="2408">
                  <c:v>131.2911</c:v>
                </c:pt>
                <c:pt idx="2409">
                  <c:v>131.2911</c:v>
                </c:pt>
                <c:pt idx="2410">
                  <c:v>131.2911</c:v>
                </c:pt>
                <c:pt idx="2411">
                  <c:v>131.2911</c:v>
                </c:pt>
                <c:pt idx="2412">
                  <c:v>131.2911</c:v>
                </c:pt>
                <c:pt idx="2413">
                  <c:v>131.2911</c:v>
                </c:pt>
                <c:pt idx="2414">
                  <c:v>131.2911</c:v>
                </c:pt>
                <c:pt idx="2415">
                  <c:v>131.2911</c:v>
                </c:pt>
                <c:pt idx="2416">
                  <c:v>131.2911</c:v>
                </c:pt>
                <c:pt idx="2417">
                  <c:v>131.2911</c:v>
                </c:pt>
                <c:pt idx="2418">
                  <c:v>131.2911</c:v>
                </c:pt>
                <c:pt idx="2419">
                  <c:v>131.2911</c:v>
                </c:pt>
                <c:pt idx="2420">
                  <c:v>131.2911</c:v>
                </c:pt>
                <c:pt idx="2421">
                  <c:v>131.2911</c:v>
                </c:pt>
                <c:pt idx="2422">
                  <c:v>131.2911</c:v>
                </c:pt>
                <c:pt idx="2423">
                  <c:v>131.2911</c:v>
                </c:pt>
                <c:pt idx="2424">
                  <c:v>131.2911</c:v>
                </c:pt>
                <c:pt idx="2425">
                  <c:v>131.2911</c:v>
                </c:pt>
                <c:pt idx="2426">
                  <c:v>131.2911</c:v>
                </c:pt>
                <c:pt idx="2427">
                  <c:v>131.2911</c:v>
                </c:pt>
                <c:pt idx="2428">
                  <c:v>131.2911</c:v>
                </c:pt>
                <c:pt idx="2429">
                  <c:v>131.2911</c:v>
                </c:pt>
                <c:pt idx="2430">
                  <c:v>131.2911</c:v>
                </c:pt>
                <c:pt idx="2431">
                  <c:v>131.2911</c:v>
                </c:pt>
                <c:pt idx="2432">
                  <c:v>131.2911</c:v>
                </c:pt>
                <c:pt idx="2433">
                  <c:v>131.2911</c:v>
                </c:pt>
                <c:pt idx="2434">
                  <c:v>131.2911</c:v>
                </c:pt>
                <c:pt idx="2435">
                  <c:v>131.2911</c:v>
                </c:pt>
                <c:pt idx="2436">
                  <c:v>131.2911</c:v>
                </c:pt>
                <c:pt idx="2437">
                  <c:v>131.2911</c:v>
                </c:pt>
                <c:pt idx="2438">
                  <c:v>131.2911</c:v>
                </c:pt>
                <c:pt idx="2439">
                  <c:v>131.2911</c:v>
                </c:pt>
                <c:pt idx="2440">
                  <c:v>131.2911</c:v>
                </c:pt>
                <c:pt idx="2441">
                  <c:v>131.2911</c:v>
                </c:pt>
                <c:pt idx="2442">
                  <c:v>131.2911</c:v>
                </c:pt>
                <c:pt idx="2443">
                  <c:v>131.2911</c:v>
                </c:pt>
                <c:pt idx="2444">
                  <c:v>131.2911</c:v>
                </c:pt>
                <c:pt idx="2445">
                  <c:v>131.2911</c:v>
                </c:pt>
                <c:pt idx="2446">
                  <c:v>131.2911</c:v>
                </c:pt>
                <c:pt idx="2447">
                  <c:v>131.2911</c:v>
                </c:pt>
                <c:pt idx="2448">
                  <c:v>131.2911</c:v>
                </c:pt>
                <c:pt idx="2449">
                  <c:v>131.2911</c:v>
                </c:pt>
                <c:pt idx="2450">
                  <c:v>131.2911</c:v>
                </c:pt>
                <c:pt idx="2451">
                  <c:v>131.2911</c:v>
                </c:pt>
                <c:pt idx="2452">
                  <c:v>131.2911</c:v>
                </c:pt>
                <c:pt idx="2453">
                  <c:v>131.2911</c:v>
                </c:pt>
                <c:pt idx="2454">
                  <c:v>131.2911</c:v>
                </c:pt>
                <c:pt idx="2455">
                  <c:v>131.2911</c:v>
                </c:pt>
                <c:pt idx="2456">
                  <c:v>131.2911</c:v>
                </c:pt>
                <c:pt idx="2457">
                  <c:v>131.2911</c:v>
                </c:pt>
                <c:pt idx="2458">
                  <c:v>131.2911</c:v>
                </c:pt>
                <c:pt idx="2459">
                  <c:v>131.2911</c:v>
                </c:pt>
                <c:pt idx="2460">
                  <c:v>131.2911</c:v>
                </c:pt>
                <c:pt idx="2461">
                  <c:v>131.2911</c:v>
                </c:pt>
                <c:pt idx="2462">
                  <c:v>131.2911</c:v>
                </c:pt>
                <c:pt idx="2463">
                  <c:v>131.2911</c:v>
                </c:pt>
                <c:pt idx="2464">
                  <c:v>131.2911</c:v>
                </c:pt>
                <c:pt idx="2465">
                  <c:v>131.2911</c:v>
                </c:pt>
                <c:pt idx="2466">
                  <c:v>131.2911</c:v>
                </c:pt>
                <c:pt idx="2467">
                  <c:v>131.2911</c:v>
                </c:pt>
                <c:pt idx="2468">
                  <c:v>131.2911</c:v>
                </c:pt>
                <c:pt idx="2469">
                  <c:v>131.2911</c:v>
                </c:pt>
                <c:pt idx="2470">
                  <c:v>131.2911</c:v>
                </c:pt>
                <c:pt idx="2471">
                  <c:v>131.2911</c:v>
                </c:pt>
                <c:pt idx="2472">
                  <c:v>131.2911</c:v>
                </c:pt>
                <c:pt idx="2473">
                  <c:v>131.2911</c:v>
                </c:pt>
                <c:pt idx="2474">
                  <c:v>131.2911</c:v>
                </c:pt>
                <c:pt idx="2475">
                  <c:v>131.2911</c:v>
                </c:pt>
                <c:pt idx="2476">
                  <c:v>131.2911</c:v>
                </c:pt>
                <c:pt idx="2477">
                  <c:v>131.2911</c:v>
                </c:pt>
                <c:pt idx="2478">
                  <c:v>131.2911</c:v>
                </c:pt>
                <c:pt idx="2479">
                  <c:v>131.2911</c:v>
                </c:pt>
                <c:pt idx="2480">
                  <c:v>131.2911</c:v>
                </c:pt>
                <c:pt idx="2481">
                  <c:v>131.2911</c:v>
                </c:pt>
                <c:pt idx="2482">
                  <c:v>131.2911</c:v>
                </c:pt>
                <c:pt idx="2483">
                  <c:v>131.2911</c:v>
                </c:pt>
                <c:pt idx="2484">
                  <c:v>131.2911</c:v>
                </c:pt>
                <c:pt idx="2485">
                  <c:v>131.2911</c:v>
                </c:pt>
                <c:pt idx="2486">
                  <c:v>131.2911</c:v>
                </c:pt>
                <c:pt idx="2487">
                  <c:v>131.2911</c:v>
                </c:pt>
                <c:pt idx="2488">
                  <c:v>131.2911</c:v>
                </c:pt>
                <c:pt idx="2489">
                  <c:v>131.2911</c:v>
                </c:pt>
                <c:pt idx="2490">
                  <c:v>131.2911</c:v>
                </c:pt>
                <c:pt idx="2491">
                  <c:v>131.2911</c:v>
                </c:pt>
                <c:pt idx="2492">
                  <c:v>131.2911</c:v>
                </c:pt>
                <c:pt idx="2493">
                  <c:v>131.2911</c:v>
                </c:pt>
                <c:pt idx="2494">
                  <c:v>131.2911</c:v>
                </c:pt>
                <c:pt idx="2495">
                  <c:v>131.2911</c:v>
                </c:pt>
                <c:pt idx="2496">
                  <c:v>131.2911</c:v>
                </c:pt>
                <c:pt idx="2497">
                  <c:v>131.2911</c:v>
                </c:pt>
                <c:pt idx="2498">
                  <c:v>131.2911</c:v>
                </c:pt>
                <c:pt idx="2499">
                  <c:v>131.2911</c:v>
                </c:pt>
                <c:pt idx="2500">
                  <c:v>131.2911</c:v>
                </c:pt>
                <c:pt idx="2501">
                  <c:v>131.2911</c:v>
                </c:pt>
                <c:pt idx="2502">
                  <c:v>131.2911</c:v>
                </c:pt>
                <c:pt idx="2503">
                  <c:v>131.2911</c:v>
                </c:pt>
                <c:pt idx="2504">
                  <c:v>131.2911</c:v>
                </c:pt>
                <c:pt idx="2505">
                  <c:v>131.2911</c:v>
                </c:pt>
                <c:pt idx="2506">
                  <c:v>131.2911</c:v>
                </c:pt>
                <c:pt idx="2507">
                  <c:v>131.2911</c:v>
                </c:pt>
                <c:pt idx="2508">
                  <c:v>131.2911</c:v>
                </c:pt>
                <c:pt idx="2509">
                  <c:v>131.2911</c:v>
                </c:pt>
                <c:pt idx="2510">
                  <c:v>131.2911</c:v>
                </c:pt>
                <c:pt idx="2511">
                  <c:v>131.2911</c:v>
                </c:pt>
                <c:pt idx="2512">
                  <c:v>131.2911</c:v>
                </c:pt>
                <c:pt idx="2513">
                  <c:v>131.2911</c:v>
                </c:pt>
                <c:pt idx="2514">
                  <c:v>131.2911</c:v>
                </c:pt>
                <c:pt idx="2515">
                  <c:v>131.2911</c:v>
                </c:pt>
                <c:pt idx="2516">
                  <c:v>131.2911</c:v>
                </c:pt>
                <c:pt idx="2517">
                  <c:v>131.2911</c:v>
                </c:pt>
                <c:pt idx="2518">
                  <c:v>131.2911</c:v>
                </c:pt>
                <c:pt idx="2519">
                  <c:v>131.2911</c:v>
                </c:pt>
                <c:pt idx="2520">
                  <c:v>131.2911</c:v>
                </c:pt>
                <c:pt idx="2521">
                  <c:v>131.2911</c:v>
                </c:pt>
                <c:pt idx="2522">
                  <c:v>131.2911</c:v>
                </c:pt>
                <c:pt idx="2523">
                  <c:v>131.2911</c:v>
                </c:pt>
                <c:pt idx="2524">
                  <c:v>131.2911</c:v>
                </c:pt>
                <c:pt idx="2525">
                  <c:v>131.2911</c:v>
                </c:pt>
                <c:pt idx="2526">
                  <c:v>131.2911</c:v>
                </c:pt>
                <c:pt idx="2527">
                  <c:v>131.2911</c:v>
                </c:pt>
                <c:pt idx="2528">
                  <c:v>131.2911</c:v>
                </c:pt>
                <c:pt idx="2529">
                  <c:v>131.2911</c:v>
                </c:pt>
                <c:pt idx="2530">
                  <c:v>131.2911</c:v>
                </c:pt>
                <c:pt idx="2531">
                  <c:v>131.2911</c:v>
                </c:pt>
                <c:pt idx="2532">
                  <c:v>131.2911</c:v>
                </c:pt>
                <c:pt idx="2533">
                  <c:v>131.2911</c:v>
                </c:pt>
                <c:pt idx="2534">
                  <c:v>131.2911</c:v>
                </c:pt>
                <c:pt idx="2535">
                  <c:v>131.2911</c:v>
                </c:pt>
                <c:pt idx="2536">
                  <c:v>131.2911</c:v>
                </c:pt>
                <c:pt idx="2537">
                  <c:v>131.2911</c:v>
                </c:pt>
                <c:pt idx="2538">
                  <c:v>131.2911</c:v>
                </c:pt>
                <c:pt idx="2539">
                  <c:v>131.2911</c:v>
                </c:pt>
                <c:pt idx="2540">
                  <c:v>131.2911</c:v>
                </c:pt>
                <c:pt idx="2541">
                  <c:v>131.2911</c:v>
                </c:pt>
                <c:pt idx="2542">
                  <c:v>131.2911</c:v>
                </c:pt>
                <c:pt idx="2543">
                  <c:v>131.2911</c:v>
                </c:pt>
                <c:pt idx="2544">
                  <c:v>131.2911</c:v>
                </c:pt>
                <c:pt idx="2545">
                  <c:v>131.2911</c:v>
                </c:pt>
                <c:pt idx="2546">
                  <c:v>131.2911</c:v>
                </c:pt>
                <c:pt idx="2547">
                  <c:v>131.2911</c:v>
                </c:pt>
                <c:pt idx="2548">
                  <c:v>131.2911</c:v>
                </c:pt>
                <c:pt idx="2549">
                  <c:v>131.2911</c:v>
                </c:pt>
                <c:pt idx="2550">
                  <c:v>131.2911</c:v>
                </c:pt>
                <c:pt idx="2551">
                  <c:v>131.2911</c:v>
                </c:pt>
                <c:pt idx="2552">
                  <c:v>131.2911</c:v>
                </c:pt>
                <c:pt idx="2553">
                  <c:v>131.2911</c:v>
                </c:pt>
                <c:pt idx="2554">
                  <c:v>131.2911</c:v>
                </c:pt>
                <c:pt idx="2555">
                  <c:v>131.2911</c:v>
                </c:pt>
                <c:pt idx="2556">
                  <c:v>131.2911</c:v>
                </c:pt>
                <c:pt idx="2557">
                  <c:v>131.2911</c:v>
                </c:pt>
                <c:pt idx="2558">
                  <c:v>131.2911</c:v>
                </c:pt>
                <c:pt idx="2559">
                  <c:v>131.2911</c:v>
                </c:pt>
                <c:pt idx="2560">
                  <c:v>131.2911</c:v>
                </c:pt>
                <c:pt idx="2561">
                  <c:v>131.2911</c:v>
                </c:pt>
                <c:pt idx="2562">
                  <c:v>131.2911</c:v>
                </c:pt>
                <c:pt idx="2563">
                  <c:v>131.2911</c:v>
                </c:pt>
                <c:pt idx="2564">
                  <c:v>131.2911</c:v>
                </c:pt>
                <c:pt idx="2565">
                  <c:v>131.2911</c:v>
                </c:pt>
                <c:pt idx="2566">
                  <c:v>131.2911</c:v>
                </c:pt>
                <c:pt idx="2567">
                  <c:v>131.2911</c:v>
                </c:pt>
                <c:pt idx="2568">
                  <c:v>131.2911</c:v>
                </c:pt>
                <c:pt idx="2569">
                  <c:v>131.2911</c:v>
                </c:pt>
                <c:pt idx="2570">
                  <c:v>131.2911</c:v>
                </c:pt>
                <c:pt idx="2571">
                  <c:v>131.2911</c:v>
                </c:pt>
                <c:pt idx="2572">
                  <c:v>131.2911</c:v>
                </c:pt>
                <c:pt idx="2573">
                  <c:v>131.2911</c:v>
                </c:pt>
                <c:pt idx="2574">
                  <c:v>131.2911</c:v>
                </c:pt>
                <c:pt idx="2575">
                  <c:v>131.2911</c:v>
                </c:pt>
                <c:pt idx="2576">
                  <c:v>131.2911</c:v>
                </c:pt>
                <c:pt idx="2577">
                  <c:v>131.2911</c:v>
                </c:pt>
                <c:pt idx="2578">
                  <c:v>131.2911</c:v>
                </c:pt>
                <c:pt idx="2579">
                  <c:v>131.2911</c:v>
                </c:pt>
                <c:pt idx="2580">
                  <c:v>131.2911</c:v>
                </c:pt>
                <c:pt idx="2581">
                  <c:v>131.2911</c:v>
                </c:pt>
                <c:pt idx="2582">
                  <c:v>131.2911</c:v>
                </c:pt>
                <c:pt idx="2583">
                  <c:v>131.2911</c:v>
                </c:pt>
                <c:pt idx="2584">
                  <c:v>131.2911</c:v>
                </c:pt>
                <c:pt idx="2585">
                  <c:v>131.2911</c:v>
                </c:pt>
                <c:pt idx="2586">
                  <c:v>131.2911</c:v>
                </c:pt>
                <c:pt idx="2587">
                  <c:v>131.2911</c:v>
                </c:pt>
                <c:pt idx="2588">
                  <c:v>131.2911</c:v>
                </c:pt>
                <c:pt idx="2589">
                  <c:v>131.2911</c:v>
                </c:pt>
                <c:pt idx="2590">
                  <c:v>131.2911</c:v>
                </c:pt>
                <c:pt idx="2591">
                  <c:v>131.2911</c:v>
                </c:pt>
                <c:pt idx="2592">
                  <c:v>131.2911</c:v>
                </c:pt>
                <c:pt idx="2593">
                  <c:v>131.2911</c:v>
                </c:pt>
                <c:pt idx="2594">
                  <c:v>131.2911</c:v>
                </c:pt>
                <c:pt idx="2595">
                  <c:v>131.2911</c:v>
                </c:pt>
                <c:pt idx="2596">
                  <c:v>131.2911</c:v>
                </c:pt>
                <c:pt idx="2597">
                  <c:v>131.2911</c:v>
                </c:pt>
                <c:pt idx="2598">
                  <c:v>131.2911</c:v>
                </c:pt>
                <c:pt idx="2599">
                  <c:v>131.2911</c:v>
                </c:pt>
                <c:pt idx="2600">
                  <c:v>131.2911</c:v>
                </c:pt>
                <c:pt idx="2601">
                  <c:v>131.2911</c:v>
                </c:pt>
                <c:pt idx="2602">
                  <c:v>131.2911</c:v>
                </c:pt>
                <c:pt idx="2603">
                  <c:v>131.2911</c:v>
                </c:pt>
                <c:pt idx="2604">
                  <c:v>131.2911</c:v>
                </c:pt>
                <c:pt idx="2605">
                  <c:v>131.2911</c:v>
                </c:pt>
                <c:pt idx="2606">
                  <c:v>131.2911</c:v>
                </c:pt>
                <c:pt idx="2607">
                  <c:v>131.2911</c:v>
                </c:pt>
                <c:pt idx="2608">
                  <c:v>131.2911</c:v>
                </c:pt>
                <c:pt idx="2609">
                  <c:v>131.2911</c:v>
                </c:pt>
                <c:pt idx="2610">
                  <c:v>131.2911</c:v>
                </c:pt>
                <c:pt idx="2611">
                  <c:v>131.2911</c:v>
                </c:pt>
                <c:pt idx="2612">
                  <c:v>131.2911</c:v>
                </c:pt>
                <c:pt idx="2613">
                  <c:v>131.2911</c:v>
                </c:pt>
                <c:pt idx="2614">
                  <c:v>131.2911</c:v>
                </c:pt>
                <c:pt idx="2615">
                  <c:v>131.2911</c:v>
                </c:pt>
                <c:pt idx="2616">
                  <c:v>131.2911</c:v>
                </c:pt>
                <c:pt idx="2617">
                  <c:v>131.2911</c:v>
                </c:pt>
                <c:pt idx="2618">
                  <c:v>131.2911</c:v>
                </c:pt>
                <c:pt idx="2619">
                  <c:v>131.2911</c:v>
                </c:pt>
                <c:pt idx="2620">
                  <c:v>131.2911</c:v>
                </c:pt>
                <c:pt idx="2621">
                  <c:v>131.2911</c:v>
                </c:pt>
                <c:pt idx="2622">
                  <c:v>131.2911</c:v>
                </c:pt>
                <c:pt idx="2623">
                  <c:v>131.2911</c:v>
                </c:pt>
                <c:pt idx="2624">
                  <c:v>131.2911</c:v>
                </c:pt>
                <c:pt idx="2625">
                  <c:v>131.2911</c:v>
                </c:pt>
                <c:pt idx="2626">
                  <c:v>131.2911</c:v>
                </c:pt>
                <c:pt idx="2627">
                  <c:v>131.2911</c:v>
                </c:pt>
                <c:pt idx="2628">
                  <c:v>131.2911</c:v>
                </c:pt>
                <c:pt idx="2629">
                  <c:v>131.2911</c:v>
                </c:pt>
                <c:pt idx="2630">
                  <c:v>131.2911</c:v>
                </c:pt>
                <c:pt idx="2631">
                  <c:v>131.2911</c:v>
                </c:pt>
                <c:pt idx="2632">
                  <c:v>131.2911</c:v>
                </c:pt>
                <c:pt idx="2633">
                  <c:v>131.2911</c:v>
                </c:pt>
                <c:pt idx="2634">
                  <c:v>131.2911</c:v>
                </c:pt>
                <c:pt idx="2635">
                  <c:v>131.2911</c:v>
                </c:pt>
                <c:pt idx="2636">
                  <c:v>131.2911</c:v>
                </c:pt>
                <c:pt idx="2637">
                  <c:v>131.2911</c:v>
                </c:pt>
                <c:pt idx="2638">
                  <c:v>131.2911</c:v>
                </c:pt>
                <c:pt idx="2639">
                  <c:v>131.2911</c:v>
                </c:pt>
                <c:pt idx="2640">
                  <c:v>131.2911</c:v>
                </c:pt>
                <c:pt idx="2641">
                  <c:v>131.2911</c:v>
                </c:pt>
                <c:pt idx="2642">
                  <c:v>131.2911</c:v>
                </c:pt>
                <c:pt idx="2643">
                  <c:v>131.2911</c:v>
                </c:pt>
                <c:pt idx="2644">
                  <c:v>131.2911</c:v>
                </c:pt>
                <c:pt idx="2645">
                  <c:v>131.2911</c:v>
                </c:pt>
                <c:pt idx="2646">
                  <c:v>131.2911</c:v>
                </c:pt>
                <c:pt idx="2647">
                  <c:v>131.2911</c:v>
                </c:pt>
                <c:pt idx="2648">
                  <c:v>131.2911</c:v>
                </c:pt>
                <c:pt idx="2649">
                  <c:v>131.2911</c:v>
                </c:pt>
                <c:pt idx="2650">
                  <c:v>131.2911</c:v>
                </c:pt>
                <c:pt idx="2651">
                  <c:v>131.2911</c:v>
                </c:pt>
                <c:pt idx="2652">
                  <c:v>131.2911</c:v>
                </c:pt>
                <c:pt idx="2653">
                  <c:v>131.2911</c:v>
                </c:pt>
                <c:pt idx="2654">
                  <c:v>131.2911</c:v>
                </c:pt>
                <c:pt idx="2655">
                  <c:v>131.2911</c:v>
                </c:pt>
                <c:pt idx="2656">
                  <c:v>131.2911</c:v>
                </c:pt>
                <c:pt idx="2657">
                  <c:v>131.2911</c:v>
                </c:pt>
                <c:pt idx="2658">
                  <c:v>131.2911</c:v>
                </c:pt>
                <c:pt idx="2659">
                  <c:v>131.2911</c:v>
                </c:pt>
                <c:pt idx="2660">
                  <c:v>131.2911</c:v>
                </c:pt>
                <c:pt idx="2661">
                  <c:v>131.2911</c:v>
                </c:pt>
                <c:pt idx="2662">
                  <c:v>131.2911</c:v>
                </c:pt>
                <c:pt idx="2663">
                  <c:v>131.2911</c:v>
                </c:pt>
                <c:pt idx="2664">
                  <c:v>131.2911</c:v>
                </c:pt>
                <c:pt idx="2665">
                  <c:v>131.2911</c:v>
                </c:pt>
                <c:pt idx="2666">
                  <c:v>131.2911</c:v>
                </c:pt>
                <c:pt idx="2667">
                  <c:v>131.2911</c:v>
                </c:pt>
                <c:pt idx="2668">
                  <c:v>131.2911</c:v>
                </c:pt>
                <c:pt idx="2669">
                  <c:v>131.2911</c:v>
                </c:pt>
                <c:pt idx="2670">
                  <c:v>131.2911</c:v>
                </c:pt>
                <c:pt idx="2671">
                  <c:v>131.2911</c:v>
                </c:pt>
                <c:pt idx="2672">
                  <c:v>131.2911</c:v>
                </c:pt>
                <c:pt idx="2673">
                  <c:v>131.2911</c:v>
                </c:pt>
                <c:pt idx="2674">
                  <c:v>131.2911</c:v>
                </c:pt>
                <c:pt idx="2675">
                  <c:v>131.2911</c:v>
                </c:pt>
                <c:pt idx="2676">
                  <c:v>131.2911</c:v>
                </c:pt>
                <c:pt idx="2677">
                  <c:v>131.2911</c:v>
                </c:pt>
                <c:pt idx="2678">
                  <c:v>131.2911</c:v>
                </c:pt>
                <c:pt idx="2679">
                  <c:v>131.2911</c:v>
                </c:pt>
                <c:pt idx="2680">
                  <c:v>131.2911</c:v>
                </c:pt>
                <c:pt idx="2681">
                  <c:v>131.2911</c:v>
                </c:pt>
                <c:pt idx="2682">
                  <c:v>131.2911</c:v>
                </c:pt>
                <c:pt idx="2683">
                  <c:v>131.2911</c:v>
                </c:pt>
                <c:pt idx="2684">
                  <c:v>131.2911</c:v>
                </c:pt>
                <c:pt idx="2685">
                  <c:v>131.2911</c:v>
                </c:pt>
                <c:pt idx="2686">
                  <c:v>131.2911</c:v>
                </c:pt>
                <c:pt idx="2687">
                  <c:v>131.2911</c:v>
                </c:pt>
                <c:pt idx="2688">
                  <c:v>131.2911</c:v>
                </c:pt>
                <c:pt idx="2689">
                  <c:v>131.2911</c:v>
                </c:pt>
                <c:pt idx="2690">
                  <c:v>131.2911</c:v>
                </c:pt>
                <c:pt idx="2691">
                  <c:v>131.2911</c:v>
                </c:pt>
                <c:pt idx="2692">
                  <c:v>131.2911</c:v>
                </c:pt>
                <c:pt idx="2693">
                  <c:v>131.2911</c:v>
                </c:pt>
                <c:pt idx="2694">
                  <c:v>131.2911</c:v>
                </c:pt>
                <c:pt idx="2695">
                  <c:v>131.2911</c:v>
                </c:pt>
                <c:pt idx="2696">
                  <c:v>131.2911</c:v>
                </c:pt>
                <c:pt idx="2697">
                  <c:v>131.2911</c:v>
                </c:pt>
                <c:pt idx="2698">
                  <c:v>131.2911</c:v>
                </c:pt>
                <c:pt idx="2699">
                  <c:v>131.2911</c:v>
                </c:pt>
                <c:pt idx="2700">
                  <c:v>131.2911</c:v>
                </c:pt>
                <c:pt idx="2701">
                  <c:v>131.2911</c:v>
                </c:pt>
                <c:pt idx="2702">
                  <c:v>131.2911</c:v>
                </c:pt>
                <c:pt idx="2703">
                  <c:v>131.2911</c:v>
                </c:pt>
                <c:pt idx="2704">
                  <c:v>131.2911</c:v>
                </c:pt>
                <c:pt idx="2705">
                  <c:v>131.2911</c:v>
                </c:pt>
                <c:pt idx="2706">
                  <c:v>131.2911</c:v>
                </c:pt>
                <c:pt idx="2707">
                  <c:v>131.2911</c:v>
                </c:pt>
                <c:pt idx="2708">
                  <c:v>131.2911</c:v>
                </c:pt>
                <c:pt idx="2709">
                  <c:v>131.2911</c:v>
                </c:pt>
                <c:pt idx="2710">
                  <c:v>131.2911</c:v>
                </c:pt>
                <c:pt idx="2711">
                  <c:v>131.2911</c:v>
                </c:pt>
                <c:pt idx="2712">
                  <c:v>131.2911</c:v>
                </c:pt>
                <c:pt idx="2713">
                  <c:v>131.2911</c:v>
                </c:pt>
                <c:pt idx="2714">
                  <c:v>131.2911</c:v>
                </c:pt>
                <c:pt idx="2715">
                  <c:v>131.2911</c:v>
                </c:pt>
                <c:pt idx="2716">
                  <c:v>131.2911</c:v>
                </c:pt>
                <c:pt idx="2717">
                  <c:v>131.2911</c:v>
                </c:pt>
                <c:pt idx="2718">
                  <c:v>131.2911</c:v>
                </c:pt>
                <c:pt idx="2719">
                  <c:v>131.2911</c:v>
                </c:pt>
                <c:pt idx="2720">
                  <c:v>131.2911</c:v>
                </c:pt>
                <c:pt idx="2721">
                  <c:v>131.2911</c:v>
                </c:pt>
                <c:pt idx="2722">
                  <c:v>131.2911</c:v>
                </c:pt>
                <c:pt idx="2723">
                  <c:v>131.2911</c:v>
                </c:pt>
                <c:pt idx="2724">
                  <c:v>131.2911</c:v>
                </c:pt>
                <c:pt idx="2725">
                  <c:v>131.2911</c:v>
                </c:pt>
                <c:pt idx="2726">
                  <c:v>131.2911</c:v>
                </c:pt>
                <c:pt idx="2727">
                  <c:v>131.2911</c:v>
                </c:pt>
                <c:pt idx="2728">
                  <c:v>131.2911</c:v>
                </c:pt>
                <c:pt idx="2729">
                  <c:v>131.2911</c:v>
                </c:pt>
                <c:pt idx="2730">
                  <c:v>131.2911</c:v>
                </c:pt>
                <c:pt idx="2731">
                  <c:v>131.2911</c:v>
                </c:pt>
                <c:pt idx="2732">
                  <c:v>131.2911</c:v>
                </c:pt>
                <c:pt idx="2733">
                  <c:v>131.2911</c:v>
                </c:pt>
                <c:pt idx="2734">
                  <c:v>131.2911</c:v>
                </c:pt>
                <c:pt idx="2735">
                  <c:v>131.2911</c:v>
                </c:pt>
                <c:pt idx="2736">
                  <c:v>131.2911</c:v>
                </c:pt>
                <c:pt idx="2737">
                  <c:v>131.2911</c:v>
                </c:pt>
                <c:pt idx="2738">
                  <c:v>131.2911</c:v>
                </c:pt>
                <c:pt idx="2739">
                  <c:v>131.2911</c:v>
                </c:pt>
                <c:pt idx="2740">
                  <c:v>131.2911</c:v>
                </c:pt>
                <c:pt idx="2741">
                  <c:v>131.2911</c:v>
                </c:pt>
                <c:pt idx="2742">
                  <c:v>131.2911</c:v>
                </c:pt>
                <c:pt idx="2743">
                  <c:v>131.2911</c:v>
                </c:pt>
                <c:pt idx="2744">
                  <c:v>131.2911</c:v>
                </c:pt>
                <c:pt idx="2745">
                  <c:v>131.2911</c:v>
                </c:pt>
                <c:pt idx="2746">
                  <c:v>131.2911</c:v>
                </c:pt>
                <c:pt idx="2747">
                  <c:v>131.2911</c:v>
                </c:pt>
                <c:pt idx="2748">
                  <c:v>131.2911</c:v>
                </c:pt>
                <c:pt idx="2749">
                  <c:v>131.2911</c:v>
                </c:pt>
                <c:pt idx="2750">
                  <c:v>131.2911</c:v>
                </c:pt>
                <c:pt idx="2751">
                  <c:v>131.2911</c:v>
                </c:pt>
                <c:pt idx="2752">
                  <c:v>131.2911</c:v>
                </c:pt>
                <c:pt idx="2753">
                  <c:v>131.2911</c:v>
                </c:pt>
                <c:pt idx="2754">
                  <c:v>131.2911</c:v>
                </c:pt>
                <c:pt idx="2755">
                  <c:v>131.2911</c:v>
                </c:pt>
                <c:pt idx="2756">
                  <c:v>131.2911</c:v>
                </c:pt>
                <c:pt idx="2757">
                  <c:v>131.2911</c:v>
                </c:pt>
                <c:pt idx="2758">
                  <c:v>131.2911</c:v>
                </c:pt>
                <c:pt idx="2759">
                  <c:v>131.2911</c:v>
                </c:pt>
                <c:pt idx="2760">
                  <c:v>131.2911</c:v>
                </c:pt>
                <c:pt idx="2761">
                  <c:v>131.2911</c:v>
                </c:pt>
                <c:pt idx="2762">
                  <c:v>131.2911</c:v>
                </c:pt>
                <c:pt idx="2763">
                  <c:v>131.2911</c:v>
                </c:pt>
                <c:pt idx="2764">
                  <c:v>131.2911</c:v>
                </c:pt>
                <c:pt idx="2765">
                  <c:v>131.2911</c:v>
                </c:pt>
                <c:pt idx="2766">
                  <c:v>131.2911</c:v>
                </c:pt>
                <c:pt idx="2767">
                  <c:v>131.2911</c:v>
                </c:pt>
                <c:pt idx="2768">
                  <c:v>131.2911</c:v>
                </c:pt>
                <c:pt idx="2769">
                  <c:v>131.2911</c:v>
                </c:pt>
                <c:pt idx="2770">
                  <c:v>131.2911</c:v>
                </c:pt>
                <c:pt idx="2771">
                  <c:v>131.2911</c:v>
                </c:pt>
                <c:pt idx="2772">
                  <c:v>131.2911</c:v>
                </c:pt>
                <c:pt idx="2773">
                  <c:v>131.2911</c:v>
                </c:pt>
                <c:pt idx="2774">
                  <c:v>131.2911</c:v>
                </c:pt>
                <c:pt idx="2775">
                  <c:v>131.2911</c:v>
                </c:pt>
                <c:pt idx="2776">
                  <c:v>131.2911</c:v>
                </c:pt>
                <c:pt idx="2777">
                  <c:v>131.2911</c:v>
                </c:pt>
                <c:pt idx="2778">
                  <c:v>131.2911</c:v>
                </c:pt>
                <c:pt idx="2779">
                  <c:v>131.2911</c:v>
                </c:pt>
                <c:pt idx="2780">
                  <c:v>131.2911</c:v>
                </c:pt>
                <c:pt idx="2781">
                  <c:v>131.2911</c:v>
                </c:pt>
                <c:pt idx="2782">
                  <c:v>131.2911</c:v>
                </c:pt>
                <c:pt idx="2783">
                  <c:v>131.2911</c:v>
                </c:pt>
                <c:pt idx="2784">
                  <c:v>131.2911</c:v>
                </c:pt>
                <c:pt idx="2785">
                  <c:v>131.2911</c:v>
                </c:pt>
                <c:pt idx="2786">
                  <c:v>131.2911</c:v>
                </c:pt>
                <c:pt idx="2787">
                  <c:v>131.2911</c:v>
                </c:pt>
                <c:pt idx="2788">
                  <c:v>131.2911</c:v>
                </c:pt>
                <c:pt idx="2789">
                  <c:v>131.2911</c:v>
                </c:pt>
                <c:pt idx="2790">
                  <c:v>131.2911</c:v>
                </c:pt>
                <c:pt idx="2791">
                  <c:v>131.2911</c:v>
                </c:pt>
                <c:pt idx="2792">
                  <c:v>131.2911</c:v>
                </c:pt>
                <c:pt idx="2793">
                  <c:v>131.2911</c:v>
                </c:pt>
                <c:pt idx="2794">
                  <c:v>131.2911</c:v>
                </c:pt>
                <c:pt idx="2795">
                  <c:v>131.2911</c:v>
                </c:pt>
                <c:pt idx="2796">
                  <c:v>131.2911</c:v>
                </c:pt>
                <c:pt idx="2797">
                  <c:v>131.2911</c:v>
                </c:pt>
                <c:pt idx="2798">
                  <c:v>131.2911</c:v>
                </c:pt>
                <c:pt idx="2799">
                  <c:v>131.2911</c:v>
                </c:pt>
                <c:pt idx="2800">
                  <c:v>131.2911</c:v>
                </c:pt>
                <c:pt idx="2801">
                  <c:v>131.2911</c:v>
                </c:pt>
                <c:pt idx="2802">
                  <c:v>131.2911</c:v>
                </c:pt>
                <c:pt idx="2803">
                  <c:v>131.2911</c:v>
                </c:pt>
                <c:pt idx="2804">
                  <c:v>131.2911</c:v>
                </c:pt>
                <c:pt idx="2805">
                  <c:v>131.2911</c:v>
                </c:pt>
                <c:pt idx="2806">
                  <c:v>131.2911</c:v>
                </c:pt>
                <c:pt idx="2807">
                  <c:v>131.2911</c:v>
                </c:pt>
                <c:pt idx="2808">
                  <c:v>131.2911</c:v>
                </c:pt>
                <c:pt idx="2809">
                  <c:v>131.2911</c:v>
                </c:pt>
                <c:pt idx="2810">
                  <c:v>131.2911</c:v>
                </c:pt>
                <c:pt idx="2811">
                  <c:v>131.2911</c:v>
                </c:pt>
                <c:pt idx="2812">
                  <c:v>131.2911</c:v>
                </c:pt>
                <c:pt idx="2813">
                  <c:v>131.2911</c:v>
                </c:pt>
                <c:pt idx="2814">
                  <c:v>131.2911</c:v>
                </c:pt>
                <c:pt idx="2815">
                  <c:v>131.2911</c:v>
                </c:pt>
                <c:pt idx="2816">
                  <c:v>131.2911</c:v>
                </c:pt>
                <c:pt idx="2817">
                  <c:v>131.2911</c:v>
                </c:pt>
                <c:pt idx="2818">
                  <c:v>131.2911</c:v>
                </c:pt>
                <c:pt idx="2819">
                  <c:v>131.2911</c:v>
                </c:pt>
                <c:pt idx="2820">
                  <c:v>131.2911</c:v>
                </c:pt>
                <c:pt idx="2821">
                  <c:v>131.2911</c:v>
                </c:pt>
                <c:pt idx="2822">
                  <c:v>131.2911</c:v>
                </c:pt>
                <c:pt idx="2823">
                  <c:v>131.2911</c:v>
                </c:pt>
                <c:pt idx="2824">
                  <c:v>131.2911</c:v>
                </c:pt>
                <c:pt idx="2825">
                  <c:v>131.2911</c:v>
                </c:pt>
                <c:pt idx="2826">
                  <c:v>131.2911</c:v>
                </c:pt>
                <c:pt idx="2827">
                  <c:v>131.2911</c:v>
                </c:pt>
                <c:pt idx="2828">
                  <c:v>131.2911</c:v>
                </c:pt>
                <c:pt idx="2829">
                  <c:v>131.2911</c:v>
                </c:pt>
                <c:pt idx="2830">
                  <c:v>131.2911</c:v>
                </c:pt>
                <c:pt idx="2831">
                  <c:v>131.2911</c:v>
                </c:pt>
                <c:pt idx="2832">
                  <c:v>131.2911</c:v>
                </c:pt>
                <c:pt idx="2833">
                  <c:v>131.2911</c:v>
                </c:pt>
                <c:pt idx="2834">
                  <c:v>131.2911</c:v>
                </c:pt>
                <c:pt idx="2835">
                  <c:v>131.2911</c:v>
                </c:pt>
                <c:pt idx="2836">
                  <c:v>131.2911</c:v>
                </c:pt>
                <c:pt idx="2837">
                  <c:v>131.2911</c:v>
                </c:pt>
                <c:pt idx="2838">
                  <c:v>131.2911</c:v>
                </c:pt>
                <c:pt idx="2839">
                  <c:v>131.2911</c:v>
                </c:pt>
                <c:pt idx="2840">
                  <c:v>131.2911</c:v>
                </c:pt>
                <c:pt idx="2841">
                  <c:v>131.2911</c:v>
                </c:pt>
                <c:pt idx="2842">
                  <c:v>131.2911</c:v>
                </c:pt>
                <c:pt idx="2843">
                  <c:v>131.2911</c:v>
                </c:pt>
                <c:pt idx="2844">
                  <c:v>131.2911</c:v>
                </c:pt>
                <c:pt idx="2845">
                  <c:v>131.2911</c:v>
                </c:pt>
                <c:pt idx="2846">
                  <c:v>131.2911</c:v>
                </c:pt>
                <c:pt idx="2847">
                  <c:v>131.2911</c:v>
                </c:pt>
                <c:pt idx="2848">
                  <c:v>131.2911</c:v>
                </c:pt>
                <c:pt idx="2849">
                  <c:v>131.2911</c:v>
                </c:pt>
                <c:pt idx="2850">
                  <c:v>131.2911</c:v>
                </c:pt>
                <c:pt idx="2851">
                  <c:v>131.2911</c:v>
                </c:pt>
                <c:pt idx="2852">
                  <c:v>131.2911</c:v>
                </c:pt>
                <c:pt idx="2853">
                  <c:v>131.2911</c:v>
                </c:pt>
                <c:pt idx="2854">
                  <c:v>131.2911</c:v>
                </c:pt>
                <c:pt idx="2855">
                  <c:v>131.2911</c:v>
                </c:pt>
                <c:pt idx="2856">
                  <c:v>131.2911</c:v>
                </c:pt>
                <c:pt idx="2857">
                  <c:v>131.2911</c:v>
                </c:pt>
                <c:pt idx="2858">
                  <c:v>131.2911</c:v>
                </c:pt>
                <c:pt idx="2859">
                  <c:v>131.2911</c:v>
                </c:pt>
                <c:pt idx="2860">
                  <c:v>131.2911</c:v>
                </c:pt>
                <c:pt idx="2861">
                  <c:v>131.2911</c:v>
                </c:pt>
                <c:pt idx="2862">
                  <c:v>131.2911</c:v>
                </c:pt>
                <c:pt idx="2863">
                  <c:v>131.2911</c:v>
                </c:pt>
                <c:pt idx="2864">
                  <c:v>131.2911</c:v>
                </c:pt>
                <c:pt idx="2865">
                  <c:v>131.2911</c:v>
                </c:pt>
                <c:pt idx="2866">
                  <c:v>131.2911</c:v>
                </c:pt>
                <c:pt idx="2867">
                  <c:v>131.2911</c:v>
                </c:pt>
                <c:pt idx="2868">
                  <c:v>131.2911</c:v>
                </c:pt>
                <c:pt idx="2869">
                  <c:v>131.2911</c:v>
                </c:pt>
                <c:pt idx="2870">
                  <c:v>131.2911</c:v>
                </c:pt>
                <c:pt idx="2871">
                  <c:v>131.2911</c:v>
                </c:pt>
                <c:pt idx="2872">
                  <c:v>131.2911</c:v>
                </c:pt>
                <c:pt idx="2873">
                  <c:v>131.2911</c:v>
                </c:pt>
                <c:pt idx="2874">
                  <c:v>131.2911</c:v>
                </c:pt>
                <c:pt idx="2875">
                  <c:v>131.2911</c:v>
                </c:pt>
                <c:pt idx="2876">
                  <c:v>131.2911</c:v>
                </c:pt>
                <c:pt idx="2877">
                  <c:v>131.2911</c:v>
                </c:pt>
                <c:pt idx="2878">
                  <c:v>131.2911</c:v>
                </c:pt>
                <c:pt idx="2879">
                  <c:v>131.2911</c:v>
                </c:pt>
                <c:pt idx="2880">
                  <c:v>131.2911</c:v>
                </c:pt>
                <c:pt idx="2881">
                  <c:v>131.2911</c:v>
                </c:pt>
                <c:pt idx="2882">
                  <c:v>131.2911</c:v>
                </c:pt>
                <c:pt idx="2883">
                  <c:v>131.2911</c:v>
                </c:pt>
                <c:pt idx="2884">
                  <c:v>131.2911</c:v>
                </c:pt>
                <c:pt idx="2885">
                  <c:v>131.2911</c:v>
                </c:pt>
                <c:pt idx="2886">
                  <c:v>131.2911</c:v>
                </c:pt>
                <c:pt idx="2887">
                  <c:v>131.2911</c:v>
                </c:pt>
                <c:pt idx="2888">
                  <c:v>131.2911</c:v>
                </c:pt>
                <c:pt idx="2889">
                  <c:v>131.2911</c:v>
                </c:pt>
                <c:pt idx="2890">
                  <c:v>131.2911</c:v>
                </c:pt>
                <c:pt idx="2891">
                  <c:v>131.2911</c:v>
                </c:pt>
                <c:pt idx="2892">
                  <c:v>131.2911</c:v>
                </c:pt>
                <c:pt idx="2893">
                  <c:v>131.2911</c:v>
                </c:pt>
                <c:pt idx="2894">
                  <c:v>131.2911</c:v>
                </c:pt>
                <c:pt idx="2895">
                  <c:v>131.2911</c:v>
                </c:pt>
                <c:pt idx="2896">
                  <c:v>131.2911</c:v>
                </c:pt>
                <c:pt idx="2897">
                  <c:v>131.2911</c:v>
                </c:pt>
                <c:pt idx="2898">
                  <c:v>131.2911</c:v>
                </c:pt>
                <c:pt idx="2899">
                  <c:v>131.2911</c:v>
                </c:pt>
                <c:pt idx="2900">
                  <c:v>131.2911</c:v>
                </c:pt>
                <c:pt idx="2901">
                  <c:v>131.2911</c:v>
                </c:pt>
                <c:pt idx="2902">
                  <c:v>131.2911</c:v>
                </c:pt>
                <c:pt idx="2903">
                  <c:v>131.2911</c:v>
                </c:pt>
                <c:pt idx="2904">
                  <c:v>131.2911</c:v>
                </c:pt>
                <c:pt idx="2905">
                  <c:v>131.2911</c:v>
                </c:pt>
                <c:pt idx="2906">
                  <c:v>131.2911</c:v>
                </c:pt>
                <c:pt idx="2907">
                  <c:v>131.2911</c:v>
                </c:pt>
                <c:pt idx="2908">
                  <c:v>131.2911</c:v>
                </c:pt>
                <c:pt idx="2909">
                  <c:v>131.2911</c:v>
                </c:pt>
                <c:pt idx="2910">
                  <c:v>131.2911</c:v>
                </c:pt>
                <c:pt idx="2911">
                  <c:v>131.2911</c:v>
                </c:pt>
                <c:pt idx="2912">
                  <c:v>131.2911</c:v>
                </c:pt>
                <c:pt idx="2913">
                  <c:v>131.2911</c:v>
                </c:pt>
                <c:pt idx="2914">
                  <c:v>131.2911</c:v>
                </c:pt>
                <c:pt idx="2915">
                  <c:v>131.2911</c:v>
                </c:pt>
                <c:pt idx="2916">
                  <c:v>131.2911</c:v>
                </c:pt>
                <c:pt idx="2917">
                  <c:v>131.2911</c:v>
                </c:pt>
                <c:pt idx="2918">
                  <c:v>131.2911</c:v>
                </c:pt>
                <c:pt idx="2919">
                  <c:v>131.2911</c:v>
                </c:pt>
                <c:pt idx="2920">
                  <c:v>131.2911</c:v>
                </c:pt>
                <c:pt idx="2921">
                  <c:v>131.2911</c:v>
                </c:pt>
                <c:pt idx="2922">
                  <c:v>131.2911</c:v>
                </c:pt>
                <c:pt idx="2923">
                  <c:v>131.2911</c:v>
                </c:pt>
                <c:pt idx="2924">
                  <c:v>131.2911</c:v>
                </c:pt>
                <c:pt idx="2925">
                  <c:v>131.2911</c:v>
                </c:pt>
                <c:pt idx="2926">
                  <c:v>131.2911</c:v>
                </c:pt>
                <c:pt idx="2927">
                  <c:v>131.2911</c:v>
                </c:pt>
                <c:pt idx="2928">
                  <c:v>131.2911</c:v>
                </c:pt>
                <c:pt idx="2929">
                  <c:v>131.2911</c:v>
                </c:pt>
                <c:pt idx="2930">
                  <c:v>131.2911</c:v>
                </c:pt>
                <c:pt idx="2931">
                  <c:v>131.2911</c:v>
                </c:pt>
                <c:pt idx="2932">
                  <c:v>131.2911</c:v>
                </c:pt>
                <c:pt idx="2933">
                  <c:v>131.2911</c:v>
                </c:pt>
                <c:pt idx="2934">
                  <c:v>131.2911</c:v>
                </c:pt>
                <c:pt idx="2935">
                  <c:v>131.2911</c:v>
                </c:pt>
                <c:pt idx="2936">
                  <c:v>131.2911</c:v>
                </c:pt>
                <c:pt idx="2937">
                  <c:v>131.2911</c:v>
                </c:pt>
                <c:pt idx="2938">
                  <c:v>131.2911</c:v>
                </c:pt>
                <c:pt idx="2939">
                  <c:v>131.2911</c:v>
                </c:pt>
                <c:pt idx="2940">
                  <c:v>131.2911</c:v>
                </c:pt>
                <c:pt idx="2941">
                  <c:v>131.2911</c:v>
                </c:pt>
                <c:pt idx="2942">
                  <c:v>131.2911</c:v>
                </c:pt>
                <c:pt idx="2943">
                  <c:v>131.2911</c:v>
                </c:pt>
                <c:pt idx="2944">
                  <c:v>131.2911</c:v>
                </c:pt>
                <c:pt idx="2945">
                  <c:v>131.2911</c:v>
                </c:pt>
                <c:pt idx="2946">
                  <c:v>131.2911</c:v>
                </c:pt>
                <c:pt idx="2947">
                  <c:v>131.2911</c:v>
                </c:pt>
                <c:pt idx="2948">
                  <c:v>131.2911</c:v>
                </c:pt>
                <c:pt idx="2949">
                  <c:v>131.2911</c:v>
                </c:pt>
                <c:pt idx="2950">
                  <c:v>131.2911</c:v>
                </c:pt>
                <c:pt idx="2951">
                  <c:v>131.2911</c:v>
                </c:pt>
                <c:pt idx="2952">
                  <c:v>131.2911</c:v>
                </c:pt>
                <c:pt idx="2953">
                  <c:v>131.2911</c:v>
                </c:pt>
                <c:pt idx="2954">
                  <c:v>131.2911</c:v>
                </c:pt>
                <c:pt idx="2955">
                  <c:v>131.2911</c:v>
                </c:pt>
                <c:pt idx="2956">
                  <c:v>131.2911</c:v>
                </c:pt>
                <c:pt idx="2957">
                  <c:v>131.2911</c:v>
                </c:pt>
                <c:pt idx="2958">
                  <c:v>131.2911</c:v>
                </c:pt>
                <c:pt idx="2959">
                  <c:v>131.2911</c:v>
                </c:pt>
                <c:pt idx="2960">
                  <c:v>131.2911</c:v>
                </c:pt>
                <c:pt idx="2961">
                  <c:v>131.2911</c:v>
                </c:pt>
                <c:pt idx="2962">
                  <c:v>131.2911</c:v>
                </c:pt>
                <c:pt idx="2963">
                  <c:v>131.2911</c:v>
                </c:pt>
                <c:pt idx="2964">
                  <c:v>131.2911</c:v>
                </c:pt>
                <c:pt idx="2965">
                  <c:v>131.2911</c:v>
                </c:pt>
                <c:pt idx="2966">
                  <c:v>131.2911</c:v>
                </c:pt>
                <c:pt idx="2967">
                  <c:v>131.2911</c:v>
                </c:pt>
                <c:pt idx="2968">
                  <c:v>131.2911</c:v>
                </c:pt>
                <c:pt idx="2969">
                  <c:v>131.2911</c:v>
                </c:pt>
                <c:pt idx="2970">
                  <c:v>131.2911</c:v>
                </c:pt>
                <c:pt idx="2971">
                  <c:v>131.2911</c:v>
                </c:pt>
                <c:pt idx="2972">
                  <c:v>131.2911</c:v>
                </c:pt>
                <c:pt idx="2973">
                  <c:v>131.2911</c:v>
                </c:pt>
                <c:pt idx="2974">
                  <c:v>131.2911</c:v>
                </c:pt>
                <c:pt idx="2975">
                  <c:v>131.2911</c:v>
                </c:pt>
                <c:pt idx="2976">
                  <c:v>131.2911</c:v>
                </c:pt>
                <c:pt idx="2977">
                  <c:v>131.2911</c:v>
                </c:pt>
                <c:pt idx="2978">
                  <c:v>131.2911</c:v>
                </c:pt>
                <c:pt idx="2979">
                  <c:v>131.2911</c:v>
                </c:pt>
                <c:pt idx="2980">
                  <c:v>131.2911</c:v>
                </c:pt>
                <c:pt idx="2981">
                  <c:v>131.2911</c:v>
                </c:pt>
                <c:pt idx="2982">
                  <c:v>131.2911</c:v>
                </c:pt>
                <c:pt idx="2983">
                  <c:v>131.2911</c:v>
                </c:pt>
                <c:pt idx="2984">
                  <c:v>131.2911</c:v>
                </c:pt>
                <c:pt idx="2985">
                  <c:v>131.2911</c:v>
                </c:pt>
                <c:pt idx="2986">
                  <c:v>131.2911</c:v>
                </c:pt>
                <c:pt idx="2987">
                  <c:v>131.2911</c:v>
                </c:pt>
                <c:pt idx="2988">
                  <c:v>131.2911</c:v>
                </c:pt>
                <c:pt idx="2989">
                  <c:v>131.2911</c:v>
                </c:pt>
                <c:pt idx="2990">
                  <c:v>131.2911</c:v>
                </c:pt>
                <c:pt idx="2991">
                  <c:v>131.2911</c:v>
                </c:pt>
                <c:pt idx="2992">
                  <c:v>131.2911</c:v>
                </c:pt>
                <c:pt idx="2993">
                  <c:v>131.2911</c:v>
                </c:pt>
                <c:pt idx="2994">
                  <c:v>131.2911</c:v>
                </c:pt>
                <c:pt idx="2995">
                  <c:v>131.2911</c:v>
                </c:pt>
                <c:pt idx="2996">
                  <c:v>131.2911</c:v>
                </c:pt>
                <c:pt idx="2997">
                  <c:v>131.2911</c:v>
                </c:pt>
                <c:pt idx="2998">
                  <c:v>131.2911</c:v>
                </c:pt>
                <c:pt idx="2999">
                  <c:v>131.2911</c:v>
                </c:pt>
                <c:pt idx="3000">
                  <c:v>131.2911</c:v>
                </c:pt>
                <c:pt idx="3001">
                  <c:v>131.2911</c:v>
                </c:pt>
                <c:pt idx="3002">
                  <c:v>131.2911</c:v>
                </c:pt>
                <c:pt idx="3003">
                  <c:v>131.2911</c:v>
                </c:pt>
                <c:pt idx="3004">
                  <c:v>131.2911</c:v>
                </c:pt>
                <c:pt idx="3005">
                  <c:v>131.2911</c:v>
                </c:pt>
                <c:pt idx="3006">
                  <c:v>131.2911</c:v>
                </c:pt>
                <c:pt idx="3007">
                  <c:v>131.2911</c:v>
                </c:pt>
                <c:pt idx="3008">
                  <c:v>131.2911</c:v>
                </c:pt>
                <c:pt idx="3009">
                  <c:v>131.2911</c:v>
                </c:pt>
                <c:pt idx="3010">
                  <c:v>131.2911</c:v>
                </c:pt>
                <c:pt idx="3011">
                  <c:v>131.2911</c:v>
                </c:pt>
                <c:pt idx="3012">
                  <c:v>131.2911</c:v>
                </c:pt>
                <c:pt idx="3013">
                  <c:v>131.2911</c:v>
                </c:pt>
                <c:pt idx="3014">
                  <c:v>131.2911</c:v>
                </c:pt>
                <c:pt idx="3015">
                  <c:v>131.2911</c:v>
                </c:pt>
                <c:pt idx="3016">
                  <c:v>131.2911</c:v>
                </c:pt>
                <c:pt idx="3017">
                  <c:v>131.2911</c:v>
                </c:pt>
                <c:pt idx="3018">
                  <c:v>131.2911</c:v>
                </c:pt>
                <c:pt idx="3019">
                  <c:v>131.2911</c:v>
                </c:pt>
                <c:pt idx="3020">
                  <c:v>131.2911</c:v>
                </c:pt>
                <c:pt idx="3021">
                  <c:v>131.2911</c:v>
                </c:pt>
                <c:pt idx="3022">
                  <c:v>131.2911</c:v>
                </c:pt>
                <c:pt idx="3023">
                  <c:v>131.2911</c:v>
                </c:pt>
                <c:pt idx="3024">
                  <c:v>131.2911</c:v>
                </c:pt>
                <c:pt idx="3025">
                  <c:v>131.2911</c:v>
                </c:pt>
                <c:pt idx="3026">
                  <c:v>131.2911</c:v>
                </c:pt>
                <c:pt idx="3027">
                  <c:v>131.2911</c:v>
                </c:pt>
                <c:pt idx="3028">
                  <c:v>131.2911</c:v>
                </c:pt>
                <c:pt idx="3029">
                  <c:v>131.2911</c:v>
                </c:pt>
                <c:pt idx="3030">
                  <c:v>131.2911</c:v>
                </c:pt>
                <c:pt idx="3031">
                  <c:v>131.2911</c:v>
                </c:pt>
                <c:pt idx="3032">
                  <c:v>131.2911</c:v>
                </c:pt>
                <c:pt idx="3033">
                  <c:v>131.2911</c:v>
                </c:pt>
                <c:pt idx="3034">
                  <c:v>131.2911</c:v>
                </c:pt>
                <c:pt idx="3035">
                  <c:v>131.2911</c:v>
                </c:pt>
                <c:pt idx="3036">
                  <c:v>131.2911</c:v>
                </c:pt>
                <c:pt idx="3037">
                  <c:v>131.2911</c:v>
                </c:pt>
                <c:pt idx="3038">
                  <c:v>131.2911</c:v>
                </c:pt>
                <c:pt idx="3039">
                  <c:v>131.2911</c:v>
                </c:pt>
                <c:pt idx="3040">
                  <c:v>131.2911</c:v>
                </c:pt>
                <c:pt idx="3041">
                  <c:v>131.2911</c:v>
                </c:pt>
                <c:pt idx="3042">
                  <c:v>131.2911</c:v>
                </c:pt>
                <c:pt idx="3043">
                  <c:v>131.2911</c:v>
                </c:pt>
                <c:pt idx="3044">
                  <c:v>131.2911</c:v>
                </c:pt>
                <c:pt idx="3045">
                  <c:v>131.2911</c:v>
                </c:pt>
                <c:pt idx="3046">
                  <c:v>131.2911</c:v>
                </c:pt>
                <c:pt idx="3047">
                  <c:v>131.2911</c:v>
                </c:pt>
                <c:pt idx="3048">
                  <c:v>131.2911</c:v>
                </c:pt>
                <c:pt idx="3049">
                  <c:v>131.2911</c:v>
                </c:pt>
                <c:pt idx="3050">
                  <c:v>131.2911</c:v>
                </c:pt>
                <c:pt idx="3051">
                  <c:v>131.2911</c:v>
                </c:pt>
                <c:pt idx="3052">
                  <c:v>131.2911</c:v>
                </c:pt>
                <c:pt idx="3053">
                  <c:v>131.2911</c:v>
                </c:pt>
                <c:pt idx="3054">
                  <c:v>131.2911</c:v>
                </c:pt>
                <c:pt idx="3055">
                  <c:v>131.2911</c:v>
                </c:pt>
                <c:pt idx="3056">
                  <c:v>131.2911</c:v>
                </c:pt>
                <c:pt idx="3057">
                  <c:v>131.2911</c:v>
                </c:pt>
                <c:pt idx="3058">
                  <c:v>131.2911</c:v>
                </c:pt>
                <c:pt idx="3059">
                  <c:v>131.2911</c:v>
                </c:pt>
                <c:pt idx="3060">
                  <c:v>131.2911</c:v>
                </c:pt>
                <c:pt idx="3061">
                  <c:v>131.2911</c:v>
                </c:pt>
                <c:pt idx="3062">
                  <c:v>131.2911</c:v>
                </c:pt>
                <c:pt idx="3063">
                  <c:v>131.2911</c:v>
                </c:pt>
                <c:pt idx="3064">
                  <c:v>131.2911</c:v>
                </c:pt>
                <c:pt idx="3065">
                  <c:v>131.2911</c:v>
                </c:pt>
                <c:pt idx="3066">
                  <c:v>131.2911</c:v>
                </c:pt>
                <c:pt idx="3067">
                  <c:v>131.2911</c:v>
                </c:pt>
                <c:pt idx="3068">
                  <c:v>131.2911</c:v>
                </c:pt>
                <c:pt idx="3069">
                  <c:v>131.2911</c:v>
                </c:pt>
                <c:pt idx="3070">
                  <c:v>131.2911</c:v>
                </c:pt>
                <c:pt idx="3071">
                  <c:v>131.2911</c:v>
                </c:pt>
                <c:pt idx="3072">
                  <c:v>131.2911</c:v>
                </c:pt>
                <c:pt idx="3073">
                  <c:v>131.2911</c:v>
                </c:pt>
                <c:pt idx="3074">
                  <c:v>131.2911</c:v>
                </c:pt>
                <c:pt idx="3075">
                  <c:v>131.2911</c:v>
                </c:pt>
                <c:pt idx="3076">
                  <c:v>131.2911</c:v>
                </c:pt>
                <c:pt idx="3077">
                  <c:v>131.2911</c:v>
                </c:pt>
                <c:pt idx="3078">
                  <c:v>131.2911</c:v>
                </c:pt>
                <c:pt idx="3079">
                  <c:v>131.2911</c:v>
                </c:pt>
                <c:pt idx="3080">
                  <c:v>131.2911</c:v>
                </c:pt>
                <c:pt idx="3081">
                  <c:v>131.2911</c:v>
                </c:pt>
                <c:pt idx="3082">
                  <c:v>131.2911</c:v>
                </c:pt>
                <c:pt idx="3083">
                  <c:v>131.2911</c:v>
                </c:pt>
                <c:pt idx="3084">
                  <c:v>131.2911</c:v>
                </c:pt>
                <c:pt idx="3085">
                  <c:v>131.2911</c:v>
                </c:pt>
                <c:pt idx="3086">
                  <c:v>131.2911</c:v>
                </c:pt>
                <c:pt idx="3087">
                  <c:v>131.2911</c:v>
                </c:pt>
                <c:pt idx="3088">
                  <c:v>131.2911</c:v>
                </c:pt>
                <c:pt idx="3089">
                  <c:v>131.2911</c:v>
                </c:pt>
                <c:pt idx="3090">
                  <c:v>131.2911</c:v>
                </c:pt>
                <c:pt idx="3091">
                  <c:v>131.2911</c:v>
                </c:pt>
                <c:pt idx="3092">
                  <c:v>131.2911</c:v>
                </c:pt>
                <c:pt idx="3093">
                  <c:v>131.2911</c:v>
                </c:pt>
                <c:pt idx="3094">
                  <c:v>131.2911</c:v>
                </c:pt>
                <c:pt idx="3095">
                  <c:v>131.2911</c:v>
                </c:pt>
                <c:pt idx="3096">
                  <c:v>131.2911</c:v>
                </c:pt>
                <c:pt idx="3097">
                  <c:v>131.2911</c:v>
                </c:pt>
                <c:pt idx="3098">
                  <c:v>131.2911</c:v>
                </c:pt>
                <c:pt idx="3099">
                  <c:v>131.2911</c:v>
                </c:pt>
                <c:pt idx="3100">
                  <c:v>131.2911</c:v>
                </c:pt>
                <c:pt idx="3101">
                  <c:v>131.2911</c:v>
                </c:pt>
                <c:pt idx="3102">
                  <c:v>131.2911</c:v>
                </c:pt>
                <c:pt idx="3103">
                  <c:v>131.2911</c:v>
                </c:pt>
                <c:pt idx="3104">
                  <c:v>131.2911</c:v>
                </c:pt>
                <c:pt idx="3105">
                  <c:v>131.2911</c:v>
                </c:pt>
                <c:pt idx="3106">
                  <c:v>131.2911</c:v>
                </c:pt>
                <c:pt idx="3107">
                  <c:v>131.2911</c:v>
                </c:pt>
                <c:pt idx="3108">
                  <c:v>131.2911</c:v>
                </c:pt>
                <c:pt idx="3109">
                  <c:v>131.2911</c:v>
                </c:pt>
                <c:pt idx="3110">
                  <c:v>131.2911</c:v>
                </c:pt>
                <c:pt idx="3111">
                  <c:v>131.2911</c:v>
                </c:pt>
                <c:pt idx="3112">
                  <c:v>131.2911</c:v>
                </c:pt>
                <c:pt idx="3113">
                  <c:v>131.2911</c:v>
                </c:pt>
                <c:pt idx="3114">
                  <c:v>131.2911</c:v>
                </c:pt>
                <c:pt idx="3115">
                  <c:v>131.2911</c:v>
                </c:pt>
                <c:pt idx="3116">
                  <c:v>131.2911</c:v>
                </c:pt>
                <c:pt idx="3117">
                  <c:v>131.2911</c:v>
                </c:pt>
                <c:pt idx="3118">
                  <c:v>131.2911</c:v>
                </c:pt>
                <c:pt idx="3119">
                  <c:v>131.2911</c:v>
                </c:pt>
                <c:pt idx="3120">
                  <c:v>131.2911</c:v>
                </c:pt>
                <c:pt idx="3121">
                  <c:v>131.2911</c:v>
                </c:pt>
                <c:pt idx="3122">
                  <c:v>131.2911</c:v>
                </c:pt>
                <c:pt idx="3123">
                  <c:v>131.2911</c:v>
                </c:pt>
                <c:pt idx="3124">
                  <c:v>131.2911</c:v>
                </c:pt>
                <c:pt idx="3125">
                  <c:v>131.2911</c:v>
                </c:pt>
                <c:pt idx="3126">
                  <c:v>131.2911</c:v>
                </c:pt>
                <c:pt idx="3127">
                  <c:v>131.2911</c:v>
                </c:pt>
                <c:pt idx="3128">
                  <c:v>131.2911</c:v>
                </c:pt>
                <c:pt idx="3129">
                  <c:v>131.2911</c:v>
                </c:pt>
                <c:pt idx="3130">
                  <c:v>131.2911</c:v>
                </c:pt>
                <c:pt idx="3131">
                  <c:v>131.2911</c:v>
                </c:pt>
                <c:pt idx="3132">
                  <c:v>131.2911</c:v>
                </c:pt>
                <c:pt idx="3133">
                  <c:v>131.2911</c:v>
                </c:pt>
                <c:pt idx="3134">
                  <c:v>131.2911</c:v>
                </c:pt>
                <c:pt idx="3135">
                  <c:v>131.2911</c:v>
                </c:pt>
                <c:pt idx="3136">
                  <c:v>131.2911</c:v>
                </c:pt>
                <c:pt idx="3137">
                  <c:v>131.2911</c:v>
                </c:pt>
                <c:pt idx="3138">
                  <c:v>131.2911</c:v>
                </c:pt>
                <c:pt idx="3139">
                  <c:v>131.2911</c:v>
                </c:pt>
                <c:pt idx="3140">
                  <c:v>131.2911</c:v>
                </c:pt>
                <c:pt idx="3141">
                  <c:v>131.2911</c:v>
                </c:pt>
                <c:pt idx="3142">
                  <c:v>131.2911</c:v>
                </c:pt>
                <c:pt idx="3143">
                  <c:v>131.2911</c:v>
                </c:pt>
                <c:pt idx="3144">
                  <c:v>131.2911</c:v>
                </c:pt>
                <c:pt idx="3145">
                  <c:v>131.2911</c:v>
                </c:pt>
                <c:pt idx="3146">
                  <c:v>131.2911</c:v>
                </c:pt>
                <c:pt idx="3147">
                  <c:v>131.2911</c:v>
                </c:pt>
                <c:pt idx="3148">
                  <c:v>131.2911</c:v>
                </c:pt>
                <c:pt idx="3149">
                  <c:v>131.2911</c:v>
                </c:pt>
                <c:pt idx="3150">
                  <c:v>131.2911</c:v>
                </c:pt>
                <c:pt idx="3151">
                  <c:v>131.2911</c:v>
                </c:pt>
                <c:pt idx="3152">
                  <c:v>131.2911</c:v>
                </c:pt>
                <c:pt idx="3153">
                  <c:v>131.2911</c:v>
                </c:pt>
                <c:pt idx="3154">
                  <c:v>131.2911</c:v>
                </c:pt>
                <c:pt idx="3155">
                  <c:v>131.2911</c:v>
                </c:pt>
                <c:pt idx="3156">
                  <c:v>131.2911</c:v>
                </c:pt>
                <c:pt idx="3157">
                  <c:v>131.2911</c:v>
                </c:pt>
                <c:pt idx="3158">
                  <c:v>131.2911</c:v>
                </c:pt>
                <c:pt idx="3159">
                  <c:v>131.2911</c:v>
                </c:pt>
                <c:pt idx="3160">
                  <c:v>131.2911</c:v>
                </c:pt>
                <c:pt idx="3161">
                  <c:v>131.2911</c:v>
                </c:pt>
                <c:pt idx="3162">
                  <c:v>131.2911</c:v>
                </c:pt>
                <c:pt idx="3163">
                  <c:v>131.2911</c:v>
                </c:pt>
                <c:pt idx="3164">
                  <c:v>131.2911</c:v>
                </c:pt>
                <c:pt idx="3165">
                  <c:v>131.2911</c:v>
                </c:pt>
                <c:pt idx="3166">
                  <c:v>131.2911</c:v>
                </c:pt>
                <c:pt idx="3167">
                  <c:v>131.2911</c:v>
                </c:pt>
                <c:pt idx="3168">
                  <c:v>131.2911</c:v>
                </c:pt>
                <c:pt idx="3169">
                  <c:v>131.2911</c:v>
                </c:pt>
                <c:pt idx="3170">
                  <c:v>131.2911</c:v>
                </c:pt>
                <c:pt idx="3171">
                  <c:v>131.2911</c:v>
                </c:pt>
                <c:pt idx="3172">
                  <c:v>131.2911</c:v>
                </c:pt>
                <c:pt idx="3173">
                  <c:v>131.2911</c:v>
                </c:pt>
                <c:pt idx="3174">
                  <c:v>131.2911</c:v>
                </c:pt>
                <c:pt idx="3175">
                  <c:v>131.2911</c:v>
                </c:pt>
                <c:pt idx="3176">
                  <c:v>131.2911</c:v>
                </c:pt>
                <c:pt idx="3177">
                  <c:v>131.2911</c:v>
                </c:pt>
                <c:pt idx="3178">
                  <c:v>131.2911</c:v>
                </c:pt>
                <c:pt idx="3179">
                  <c:v>131.2911</c:v>
                </c:pt>
                <c:pt idx="3180">
                  <c:v>131.2911</c:v>
                </c:pt>
                <c:pt idx="3181">
                  <c:v>131.2911</c:v>
                </c:pt>
                <c:pt idx="3182">
                  <c:v>131.2911</c:v>
                </c:pt>
                <c:pt idx="3183">
                  <c:v>131.2911</c:v>
                </c:pt>
                <c:pt idx="3184">
                  <c:v>131.2911</c:v>
                </c:pt>
                <c:pt idx="3185">
                  <c:v>131.2911</c:v>
                </c:pt>
                <c:pt idx="3186">
                  <c:v>131.2911</c:v>
                </c:pt>
                <c:pt idx="3187">
                  <c:v>131.2911</c:v>
                </c:pt>
                <c:pt idx="3188">
                  <c:v>131.2911</c:v>
                </c:pt>
                <c:pt idx="3189">
                  <c:v>131.2911</c:v>
                </c:pt>
                <c:pt idx="3190">
                  <c:v>131.2911</c:v>
                </c:pt>
                <c:pt idx="3191">
                  <c:v>131.2911</c:v>
                </c:pt>
                <c:pt idx="3192">
                  <c:v>131.2911</c:v>
                </c:pt>
                <c:pt idx="3193">
                  <c:v>131.2911</c:v>
                </c:pt>
                <c:pt idx="3194">
                  <c:v>131.2911</c:v>
                </c:pt>
                <c:pt idx="3195">
                  <c:v>131.2911</c:v>
                </c:pt>
                <c:pt idx="3196">
                  <c:v>131.2911</c:v>
                </c:pt>
                <c:pt idx="3197">
                  <c:v>131.2911</c:v>
                </c:pt>
                <c:pt idx="3198">
                  <c:v>131.2911</c:v>
                </c:pt>
                <c:pt idx="3199">
                  <c:v>131.2911</c:v>
                </c:pt>
                <c:pt idx="3200">
                  <c:v>131.2911</c:v>
                </c:pt>
                <c:pt idx="3201">
                  <c:v>131.2911</c:v>
                </c:pt>
                <c:pt idx="3202">
                  <c:v>131.2911</c:v>
                </c:pt>
                <c:pt idx="3203">
                  <c:v>131.2911</c:v>
                </c:pt>
                <c:pt idx="3204">
                  <c:v>131.2911</c:v>
                </c:pt>
                <c:pt idx="3205">
                  <c:v>131.2911</c:v>
                </c:pt>
                <c:pt idx="3206">
                  <c:v>131.2911</c:v>
                </c:pt>
                <c:pt idx="3207">
                  <c:v>131.2911</c:v>
                </c:pt>
                <c:pt idx="3208">
                  <c:v>131.2911</c:v>
                </c:pt>
                <c:pt idx="3209">
                  <c:v>131.2911</c:v>
                </c:pt>
                <c:pt idx="3210">
                  <c:v>131.2911</c:v>
                </c:pt>
                <c:pt idx="3211">
                  <c:v>131.2911</c:v>
                </c:pt>
                <c:pt idx="3212">
                  <c:v>131.2911</c:v>
                </c:pt>
                <c:pt idx="3213">
                  <c:v>131.2911</c:v>
                </c:pt>
                <c:pt idx="3214">
                  <c:v>131.2911</c:v>
                </c:pt>
                <c:pt idx="3215">
                  <c:v>131.2911</c:v>
                </c:pt>
                <c:pt idx="3216">
                  <c:v>131.2911</c:v>
                </c:pt>
                <c:pt idx="3217">
                  <c:v>131.2911</c:v>
                </c:pt>
                <c:pt idx="3218">
                  <c:v>131.2911</c:v>
                </c:pt>
                <c:pt idx="3219">
                  <c:v>131.2911</c:v>
                </c:pt>
                <c:pt idx="3220">
                  <c:v>131.2911</c:v>
                </c:pt>
                <c:pt idx="3221">
                  <c:v>131.2911</c:v>
                </c:pt>
                <c:pt idx="3222">
                  <c:v>131.2911</c:v>
                </c:pt>
                <c:pt idx="3223">
                  <c:v>131.2911</c:v>
                </c:pt>
                <c:pt idx="3224">
                  <c:v>131.2911</c:v>
                </c:pt>
                <c:pt idx="3225">
                  <c:v>131.2911</c:v>
                </c:pt>
                <c:pt idx="3226">
                  <c:v>131.2911</c:v>
                </c:pt>
                <c:pt idx="3227">
                  <c:v>131.2911</c:v>
                </c:pt>
                <c:pt idx="3228">
                  <c:v>131.2911</c:v>
                </c:pt>
                <c:pt idx="3229">
                  <c:v>131.2911</c:v>
                </c:pt>
                <c:pt idx="3230">
                  <c:v>131.2911</c:v>
                </c:pt>
                <c:pt idx="3231">
                  <c:v>131.2911</c:v>
                </c:pt>
                <c:pt idx="3232">
                  <c:v>131.2911</c:v>
                </c:pt>
                <c:pt idx="3233">
                  <c:v>131.2911</c:v>
                </c:pt>
                <c:pt idx="3234">
                  <c:v>131.2911</c:v>
                </c:pt>
                <c:pt idx="3235">
                  <c:v>131.2911</c:v>
                </c:pt>
                <c:pt idx="3236">
                  <c:v>131.2911</c:v>
                </c:pt>
                <c:pt idx="3237">
                  <c:v>131.2911</c:v>
                </c:pt>
                <c:pt idx="3238">
                  <c:v>131.2911</c:v>
                </c:pt>
                <c:pt idx="3239">
                  <c:v>131.2911</c:v>
                </c:pt>
                <c:pt idx="3240">
                  <c:v>131.2911</c:v>
                </c:pt>
                <c:pt idx="3241">
                  <c:v>131.2911</c:v>
                </c:pt>
                <c:pt idx="3242">
                  <c:v>131.2911</c:v>
                </c:pt>
                <c:pt idx="3243">
                  <c:v>131.2911</c:v>
                </c:pt>
                <c:pt idx="3244">
                  <c:v>131.2911</c:v>
                </c:pt>
                <c:pt idx="3245">
                  <c:v>131.2911</c:v>
                </c:pt>
                <c:pt idx="3246">
                  <c:v>131.2911</c:v>
                </c:pt>
                <c:pt idx="3247">
                  <c:v>131.2911</c:v>
                </c:pt>
                <c:pt idx="3248">
                  <c:v>131.2911</c:v>
                </c:pt>
                <c:pt idx="3249">
                  <c:v>131.2911</c:v>
                </c:pt>
                <c:pt idx="3250">
                  <c:v>131.2911</c:v>
                </c:pt>
                <c:pt idx="3251">
                  <c:v>131.2911</c:v>
                </c:pt>
                <c:pt idx="3252">
                  <c:v>131.2911</c:v>
                </c:pt>
                <c:pt idx="3253">
                  <c:v>131.2911</c:v>
                </c:pt>
                <c:pt idx="3254">
                  <c:v>131.2911</c:v>
                </c:pt>
                <c:pt idx="3255">
                  <c:v>131.2911</c:v>
                </c:pt>
                <c:pt idx="3256">
                  <c:v>131.2911</c:v>
                </c:pt>
                <c:pt idx="3257">
                  <c:v>131.2911</c:v>
                </c:pt>
                <c:pt idx="3258">
                  <c:v>131.2911</c:v>
                </c:pt>
                <c:pt idx="3259">
                  <c:v>131.2911</c:v>
                </c:pt>
                <c:pt idx="3260">
                  <c:v>131.2911</c:v>
                </c:pt>
                <c:pt idx="3261">
                  <c:v>131.2911</c:v>
                </c:pt>
                <c:pt idx="3262">
                  <c:v>131.2911</c:v>
                </c:pt>
                <c:pt idx="3263">
                  <c:v>131.2911</c:v>
                </c:pt>
                <c:pt idx="3264">
                  <c:v>131.2911</c:v>
                </c:pt>
                <c:pt idx="3265">
                  <c:v>131.2911</c:v>
                </c:pt>
                <c:pt idx="3266">
                  <c:v>131.2911</c:v>
                </c:pt>
                <c:pt idx="3267">
                  <c:v>131.2911</c:v>
                </c:pt>
                <c:pt idx="3268">
                  <c:v>131.2911</c:v>
                </c:pt>
                <c:pt idx="3269">
                  <c:v>131.2911</c:v>
                </c:pt>
                <c:pt idx="3270">
                  <c:v>131.2911</c:v>
                </c:pt>
                <c:pt idx="3271">
                  <c:v>131.2911</c:v>
                </c:pt>
                <c:pt idx="3272">
                  <c:v>131.2911</c:v>
                </c:pt>
                <c:pt idx="3273">
                  <c:v>131.2911</c:v>
                </c:pt>
                <c:pt idx="3274">
                  <c:v>131.2911</c:v>
                </c:pt>
                <c:pt idx="3275">
                  <c:v>131.2911</c:v>
                </c:pt>
                <c:pt idx="3276">
                  <c:v>131.2911</c:v>
                </c:pt>
                <c:pt idx="3277">
                  <c:v>131.2911</c:v>
                </c:pt>
                <c:pt idx="3278">
                  <c:v>131.2911</c:v>
                </c:pt>
                <c:pt idx="3279">
                  <c:v>131.2911</c:v>
                </c:pt>
                <c:pt idx="3280">
                  <c:v>131.2911</c:v>
                </c:pt>
                <c:pt idx="3281">
                  <c:v>131.2911</c:v>
                </c:pt>
                <c:pt idx="3282">
                  <c:v>131.2911</c:v>
                </c:pt>
                <c:pt idx="3283">
                  <c:v>131.2911</c:v>
                </c:pt>
                <c:pt idx="3284">
                  <c:v>131.2911</c:v>
                </c:pt>
                <c:pt idx="3285">
                  <c:v>131.2911</c:v>
                </c:pt>
                <c:pt idx="3286">
                  <c:v>131.2911</c:v>
                </c:pt>
                <c:pt idx="3287">
                  <c:v>131.2911</c:v>
                </c:pt>
                <c:pt idx="3288">
                  <c:v>131.2911</c:v>
                </c:pt>
                <c:pt idx="3289">
                  <c:v>131.2911</c:v>
                </c:pt>
                <c:pt idx="3290">
                  <c:v>131.2911</c:v>
                </c:pt>
                <c:pt idx="3291">
                  <c:v>131.2911</c:v>
                </c:pt>
                <c:pt idx="3292">
                  <c:v>131.2911</c:v>
                </c:pt>
                <c:pt idx="3293">
                  <c:v>131.2911</c:v>
                </c:pt>
                <c:pt idx="3294">
                  <c:v>131.2911</c:v>
                </c:pt>
                <c:pt idx="3295">
                  <c:v>131.2911</c:v>
                </c:pt>
                <c:pt idx="3296">
                  <c:v>131.2911</c:v>
                </c:pt>
                <c:pt idx="3297">
                  <c:v>131.2911</c:v>
                </c:pt>
                <c:pt idx="3298">
                  <c:v>131.2911</c:v>
                </c:pt>
                <c:pt idx="3299">
                  <c:v>131.2911</c:v>
                </c:pt>
                <c:pt idx="3300">
                  <c:v>131.2911</c:v>
                </c:pt>
                <c:pt idx="3301">
                  <c:v>131.2911</c:v>
                </c:pt>
                <c:pt idx="3302">
                  <c:v>131.2911</c:v>
                </c:pt>
                <c:pt idx="3303">
                  <c:v>131.2911</c:v>
                </c:pt>
                <c:pt idx="3304">
                  <c:v>131.2911</c:v>
                </c:pt>
                <c:pt idx="3305">
                  <c:v>131.2911</c:v>
                </c:pt>
                <c:pt idx="3306">
                  <c:v>131.2911</c:v>
                </c:pt>
                <c:pt idx="3307">
                  <c:v>131.2911</c:v>
                </c:pt>
                <c:pt idx="3308">
                  <c:v>131.2911</c:v>
                </c:pt>
                <c:pt idx="3309">
                  <c:v>131.2911</c:v>
                </c:pt>
                <c:pt idx="3310">
                  <c:v>131.2911</c:v>
                </c:pt>
                <c:pt idx="3311">
                  <c:v>131.2911</c:v>
                </c:pt>
                <c:pt idx="3312">
                  <c:v>131.2911</c:v>
                </c:pt>
                <c:pt idx="3313">
                  <c:v>131.2911</c:v>
                </c:pt>
                <c:pt idx="3314">
                  <c:v>131.2911</c:v>
                </c:pt>
                <c:pt idx="3315">
                  <c:v>131.2911</c:v>
                </c:pt>
                <c:pt idx="3316">
                  <c:v>131.2911</c:v>
                </c:pt>
                <c:pt idx="3317">
                  <c:v>131.2911</c:v>
                </c:pt>
                <c:pt idx="3318">
                  <c:v>131.2911</c:v>
                </c:pt>
                <c:pt idx="3319">
                  <c:v>131.2911</c:v>
                </c:pt>
                <c:pt idx="3320">
                  <c:v>131.2911</c:v>
                </c:pt>
                <c:pt idx="3321">
                  <c:v>131.2911</c:v>
                </c:pt>
                <c:pt idx="3322">
                  <c:v>131.2911</c:v>
                </c:pt>
                <c:pt idx="3323">
                  <c:v>131.2911</c:v>
                </c:pt>
                <c:pt idx="3324">
                  <c:v>131.2911</c:v>
                </c:pt>
                <c:pt idx="3325">
                  <c:v>131.2911</c:v>
                </c:pt>
                <c:pt idx="3326">
                  <c:v>131.2911</c:v>
                </c:pt>
                <c:pt idx="3327">
                  <c:v>131.2911</c:v>
                </c:pt>
                <c:pt idx="3328">
                  <c:v>131.2911</c:v>
                </c:pt>
                <c:pt idx="3329">
                  <c:v>131.2911</c:v>
                </c:pt>
                <c:pt idx="3330">
                  <c:v>131.2911</c:v>
                </c:pt>
                <c:pt idx="3331">
                  <c:v>131.2911</c:v>
                </c:pt>
                <c:pt idx="3332">
                  <c:v>131.2911</c:v>
                </c:pt>
                <c:pt idx="3333">
                  <c:v>131.2911</c:v>
                </c:pt>
                <c:pt idx="3334">
                  <c:v>131.2911</c:v>
                </c:pt>
                <c:pt idx="3335">
                  <c:v>131.2911</c:v>
                </c:pt>
                <c:pt idx="3336">
                  <c:v>131.2911</c:v>
                </c:pt>
                <c:pt idx="3337">
                  <c:v>131.2911</c:v>
                </c:pt>
                <c:pt idx="3338">
                  <c:v>131.2911</c:v>
                </c:pt>
                <c:pt idx="3339">
                  <c:v>131.2911</c:v>
                </c:pt>
                <c:pt idx="3340">
                  <c:v>131.2911</c:v>
                </c:pt>
                <c:pt idx="3341">
                  <c:v>131.2911</c:v>
                </c:pt>
                <c:pt idx="3342">
                  <c:v>131.2911</c:v>
                </c:pt>
                <c:pt idx="3343">
                  <c:v>131.2911</c:v>
                </c:pt>
                <c:pt idx="3344">
                  <c:v>131.2911</c:v>
                </c:pt>
                <c:pt idx="3345">
                  <c:v>131.2911</c:v>
                </c:pt>
                <c:pt idx="3346">
                  <c:v>131.2911</c:v>
                </c:pt>
                <c:pt idx="3347">
                  <c:v>131.2911</c:v>
                </c:pt>
                <c:pt idx="3348">
                  <c:v>131.2911</c:v>
                </c:pt>
                <c:pt idx="3349">
                  <c:v>131.2911</c:v>
                </c:pt>
                <c:pt idx="3350">
                  <c:v>131.2911</c:v>
                </c:pt>
                <c:pt idx="3351">
                  <c:v>131.2911</c:v>
                </c:pt>
                <c:pt idx="3352">
                  <c:v>131.2911</c:v>
                </c:pt>
                <c:pt idx="3353">
                  <c:v>131.2911</c:v>
                </c:pt>
                <c:pt idx="3354">
                  <c:v>131.2911</c:v>
                </c:pt>
                <c:pt idx="3355">
                  <c:v>131.2911</c:v>
                </c:pt>
                <c:pt idx="3356">
                  <c:v>131.2911</c:v>
                </c:pt>
                <c:pt idx="3357">
                  <c:v>131.2911</c:v>
                </c:pt>
                <c:pt idx="3358">
                  <c:v>131.2911</c:v>
                </c:pt>
                <c:pt idx="3359">
                  <c:v>131.2911</c:v>
                </c:pt>
                <c:pt idx="3360">
                  <c:v>131.2911</c:v>
                </c:pt>
                <c:pt idx="3361">
                  <c:v>131.2911</c:v>
                </c:pt>
                <c:pt idx="3362">
                  <c:v>131.2911</c:v>
                </c:pt>
                <c:pt idx="3363">
                  <c:v>131.2911</c:v>
                </c:pt>
                <c:pt idx="3364">
                  <c:v>131.2911</c:v>
                </c:pt>
                <c:pt idx="3365">
                  <c:v>131.2911</c:v>
                </c:pt>
                <c:pt idx="3366">
                  <c:v>131.2911</c:v>
                </c:pt>
                <c:pt idx="3367">
                  <c:v>131.2911</c:v>
                </c:pt>
                <c:pt idx="3368">
                  <c:v>131.2911</c:v>
                </c:pt>
                <c:pt idx="3369">
                  <c:v>131.2911</c:v>
                </c:pt>
                <c:pt idx="3370">
                  <c:v>131.2911</c:v>
                </c:pt>
                <c:pt idx="3371">
                  <c:v>131.2911</c:v>
                </c:pt>
                <c:pt idx="3372">
                  <c:v>131.2911</c:v>
                </c:pt>
                <c:pt idx="3373">
                  <c:v>131.2911</c:v>
                </c:pt>
                <c:pt idx="3374">
                  <c:v>131.2911</c:v>
                </c:pt>
                <c:pt idx="3375">
                  <c:v>131.2911</c:v>
                </c:pt>
                <c:pt idx="3376">
                  <c:v>131.2911</c:v>
                </c:pt>
                <c:pt idx="3377">
                  <c:v>131.2911</c:v>
                </c:pt>
                <c:pt idx="3378">
                  <c:v>131.2911</c:v>
                </c:pt>
                <c:pt idx="3379">
                  <c:v>131.2911</c:v>
                </c:pt>
                <c:pt idx="3380">
                  <c:v>131.2911</c:v>
                </c:pt>
                <c:pt idx="3381">
                  <c:v>131.2911</c:v>
                </c:pt>
                <c:pt idx="3382">
                  <c:v>131.2911</c:v>
                </c:pt>
                <c:pt idx="3383">
                  <c:v>131.2911</c:v>
                </c:pt>
                <c:pt idx="3384">
                  <c:v>131.2911</c:v>
                </c:pt>
                <c:pt idx="3385">
                  <c:v>131.2911</c:v>
                </c:pt>
                <c:pt idx="3386">
                  <c:v>131.2911</c:v>
                </c:pt>
                <c:pt idx="3387">
                  <c:v>131.2911</c:v>
                </c:pt>
                <c:pt idx="3388">
                  <c:v>131.2911</c:v>
                </c:pt>
                <c:pt idx="3389">
                  <c:v>131.2911</c:v>
                </c:pt>
                <c:pt idx="3390">
                  <c:v>131.2911</c:v>
                </c:pt>
                <c:pt idx="3391">
                  <c:v>131.2911</c:v>
                </c:pt>
                <c:pt idx="3392">
                  <c:v>131.2911</c:v>
                </c:pt>
                <c:pt idx="3393">
                  <c:v>131.2911</c:v>
                </c:pt>
                <c:pt idx="3394">
                  <c:v>131.2911</c:v>
                </c:pt>
                <c:pt idx="3395">
                  <c:v>131.2911</c:v>
                </c:pt>
                <c:pt idx="3396">
                  <c:v>131.2911</c:v>
                </c:pt>
                <c:pt idx="3397">
                  <c:v>131.2911</c:v>
                </c:pt>
                <c:pt idx="3398">
                  <c:v>131.2911</c:v>
                </c:pt>
                <c:pt idx="3399">
                  <c:v>131.2911</c:v>
                </c:pt>
                <c:pt idx="3400">
                  <c:v>131.2911</c:v>
                </c:pt>
                <c:pt idx="3401">
                  <c:v>131.2911</c:v>
                </c:pt>
                <c:pt idx="3402">
                  <c:v>131.2911</c:v>
                </c:pt>
                <c:pt idx="3403">
                  <c:v>131.2911</c:v>
                </c:pt>
                <c:pt idx="3404">
                  <c:v>131.2911</c:v>
                </c:pt>
                <c:pt idx="3405">
                  <c:v>131.2911</c:v>
                </c:pt>
                <c:pt idx="3406">
                  <c:v>131.2911</c:v>
                </c:pt>
                <c:pt idx="3407">
                  <c:v>131.2911</c:v>
                </c:pt>
                <c:pt idx="3408">
                  <c:v>131.2911</c:v>
                </c:pt>
                <c:pt idx="3409">
                  <c:v>131.2911</c:v>
                </c:pt>
                <c:pt idx="3410">
                  <c:v>131.2911</c:v>
                </c:pt>
                <c:pt idx="3411">
                  <c:v>131.2911</c:v>
                </c:pt>
                <c:pt idx="3412">
                  <c:v>131.2911</c:v>
                </c:pt>
                <c:pt idx="3413">
                  <c:v>131.2911</c:v>
                </c:pt>
                <c:pt idx="3414">
                  <c:v>131.2911</c:v>
                </c:pt>
                <c:pt idx="3415">
                  <c:v>131.2911</c:v>
                </c:pt>
                <c:pt idx="3416">
                  <c:v>131.2911</c:v>
                </c:pt>
                <c:pt idx="3417">
                  <c:v>131.2911</c:v>
                </c:pt>
                <c:pt idx="3418">
                  <c:v>131.2911</c:v>
                </c:pt>
                <c:pt idx="3419">
                  <c:v>131.2911</c:v>
                </c:pt>
                <c:pt idx="3420">
                  <c:v>131.2911</c:v>
                </c:pt>
                <c:pt idx="3421">
                  <c:v>131.2911</c:v>
                </c:pt>
                <c:pt idx="3422">
                  <c:v>131.2911</c:v>
                </c:pt>
                <c:pt idx="3423">
                  <c:v>131.2911</c:v>
                </c:pt>
                <c:pt idx="3424">
                  <c:v>131.2911</c:v>
                </c:pt>
                <c:pt idx="3425">
                  <c:v>131.2911</c:v>
                </c:pt>
                <c:pt idx="3426">
                  <c:v>131.2911</c:v>
                </c:pt>
                <c:pt idx="3427">
                  <c:v>131.2911</c:v>
                </c:pt>
                <c:pt idx="3428">
                  <c:v>131.2911</c:v>
                </c:pt>
                <c:pt idx="3429">
                  <c:v>131.2911</c:v>
                </c:pt>
                <c:pt idx="3430">
                  <c:v>131.2911</c:v>
                </c:pt>
                <c:pt idx="3431">
                  <c:v>131.2911</c:v>
                </c:pt>
                <c:pt idx="3432">
                  <c:v>131.2911</c:v>
                </c:pt>
                <c:pt idx="3433">
                  <c:v>131.2911</c:v>
                </c:pt>
                <c:pt idx="3434">
                  <c:v>131.2911</c:v>
                </c:pt>
                <c:pt idx="3435">
                  <c:v>131.2911</c:v>
                </c:pt>
                <c:pt idx="3436">
                  <c:v>131.2911</c:v>
                </c:pt>
                <c:pt idx="3437">
                  <c:v>131.2911</c:v>
                </c:pt>
                <c:pt idx="3438">
                  <c:v>131.2911</c:v>
                </c:pt>
                <c:pt idx="3439">
                  <c:v>131.2911</c:v>
                </c:pt>
                <c:pt idx="3440">
                  <c:v>131.2911</c:v>
                </c:pt>
                <c:pt idx="3441">
                  <c:v>131.2911</c:v>
                </c:pt>
                <c:pt idx="3442">
                  <c:v>131.2911</c:v>
                </c:pt>
                <c:pt idx="3443">
                  <c:v>131.2911</c:v>
                </c:pt>
                <c:pt idx="3444">
                  <c:v>131.2911</c:v>
                </c:pt>
                <c:pt idx="3445">
                  <c:v>131.2911</c:v>
                </c:pt>
                <c:pt idx="3446">
                  <c:v>131.2911</c:v>
                </c:pt>
                <c:pt idx="3447">
                  <c:v>131.2911</c:v>
                </c:pt>
                <c:pt idx="3448">
                  <c:v>131.2911</c:v>
                </c:pt>
                <c:pt idx="3449">
                  <c:v>131.2911</c:v>
                </c:pt>
                <c:pt idx="3450">
                  <c:v>131.2911</c:v>
                </c:pt>
                <c:pt idx="3451">
                  <c:v>131.2911</c:v>
                </c:pt>
                <c:pt idx="3452">
                  <c:v>131.2911</c:v>
                </c:pt>
                <c:pt idx="3453">
                  <c:v>131.2911</c:v>
                </c:pt>
                <c:pt idx="3454">
                  <c:v>131.2911</c:v>
                </c:pt>
                <c:pt idx="3455">
                  <c:v>131.2911</c:v>
                </c:pt>
                <c:pt idx="3456">
                  <c:v>131.2911</c:v>
                </c:pt>
                <c:pt idx="3457">
                  <c:v>131.2911</c:v>
                </c:pt>
                <c:pt idx="3458">
                  <c:v>131.2911</c:v>
                </c:pt>
                <c:pt idx="3459">
                  <c:v>131.2911</c:v>
                </c:pt>
                <c:pt idx="3460">
                  <c:v>131.2911</c:v>
                </c:pt>
                <c:pt idx="3461">
                  <c:v>131.2911</c:v>
                </c:pt>
                <c:pt idx="3462">
                  <c:v>131.2911</c:v>
                </c:pt>
                <c:pt idx="3463">
                  <c:v>131.2911</c:v>
                </c:pt>
                <c:pt idx="3464">
                  <c:v>131.2911</c:v>
                </c:pt>
                <c:pt idx="3465">
                  <c:v>131.2911</c:v>
                </c:pt>
                <c:pt idx="3466">
                  <c:v>131.2911</c:v>
                </c:pt>
                <c:pt idx="3467">
                  <c:v>131.2911</c:v>
                </c:pt>
                <c:pt idx="3468">
                  <c:v>131.2911</c:v>
                </c:pt>
                <c:pt idx="3469">
                  <c:v>131.2911</c:v>
                </c:pt>
                <c:pt idx="3470">
                  <c:v>131.2911</c:v>
                </c:pt>
                <c:pt idx="3471">
                  <c:v>131.2911</c:v>
                </c:pt>
                <c:pt idx="3472">
                  <c:v>131.2911</c:v>
                </c:pt>
                <c:pt idx="3473">
                  <c:v>131.2911</c:v>
                </c:pt>
                <c:pt idx="3474">
                  <c:v>131.2911</c:v>
                </c:pt>
                <c:pt idx="3475">
                  <c:v>131.2911</c:v>
                </c:pt>
                <c:pt idx="3476">
                  <c:v>131.2911</c:v>
                </c:pt>
                <c:pt idx="3477">
                  <c:v>131.2911</c:v>
                </c:pt>
                <c:pt idx="3478">
                  <c:v>131.2911</c:v>
                </c:pt>
                <c:pt idx="3479">
                  <c:v>131.2911</c:v>
                </c:pt>
                <c:pt idx="3480">
                  <c:v>131.2911</c:v>
                </c:pt>
                <c:pt idx="3481">
                  <c:v>131.2911</c:v>
                </c:pt>
                <c:pt idx="3482">
                  <c:v>131.2911</c:v>
                </c:pt>
                <c:pt idx="3483">
                  <c:v>131.2911</c:v>
                </c:pt>
                <c:pt idx="3484">
                  <c:v>131.2911</c:v>
                </c:pt>
                <c:pt idx="3485">
                  <c:v>131.2911</c:v>
                </c:pt>
                <c:pt idx="3486">
                  <c:v>131.2911</c:v>
                </c:pt>
                <c:pt idx="3487">
                  <c:v>131.2911</c:v>
                </c:pt>
                <c:pt idx="3488">
                  <c:v>131.2911</c:v>
                </c:pt>
                <c:pt idx="3489">
                  <c:v>131.2911</c:v>
                </c:pt>
                <c:pt idx="3490">
                  <c:v>131.2911</c:v>
                </c:pt>
                <c:pt idx="3491">
                  <c:v>131.2911</c:v>
                </c:pt>
                <c:pt idx="3492">
                  <c:v>131.2911</c:v>
                </c:pt>
                <c:pt idx="3493">
                  <c:v>131.2911</c:v>
                </c:pt>
                <c:pt idx="3494">
                  <c:v>131.2911</c:v>
                </c:pt>
                <c:pt idx="3495">
                  <c:v>131.2911</c:v>
                </c:pt>
                <c:pt idx="3496">
                  <c:v>131.2911</c:v>
                </c:pt>
                <c:pt idx="3497">
                  <c:v>131.2911</c:v>
                </c:pt>
                <c:pt idx="3498">
                  <c:v>131.2911</c:v>
                </c:pt>
                <c:pt idx="3499">
                  <c:v>131.2911</c:v>
                </c:pt>
                <c:pt idx="3500">
                  <c:v>131.2911</c:v>
                </c:pt>
                <c:pt idx="3501">
                  <c:v>131.2911</c:v>
                </c:pt>
                <c:pt idx="3502">
                  <c:v>131.2911</c:v>
                </c:pt>
                <c:pt idx="3503">
                  <c:v>131.2911</c:v>
                </c:pt>
                <c:pt idx="3504">
                  <c:v>131.2911</c:v>
                </c:pt>
                <c:pt idx="3505">
                  <c:v>131.2911</c:v>
                </c:pt>
                <c:pt idx="3506">
                  <c:v>131.2911</c:v>
                </c:pt>
                <c:pt idx="3507">
                  <c:v>131.2911</c:v>
                </c:pt>
                <c:pt idx="3508">
                  <c:v>131.2911</c:v>
                </c:pt>
                <c:pt idx="3509">
                  <c:v>131.2911</c:v>
                </c:pt>
                <c:pt idx="3510">
                  <c:v>131.2911</c:v>
                </c:pt>
                <c:pt idx="3511">
                  <c:v>131.2911</c:v>
                </c:pt>
                <c:pt idx="3512">
                  <c:v>131.2911</c:v>
                </c:pt>
                <c:pt idx="3513">
                  <c:v>131.2911</c:v>
                </c:pt>
                <c:pt idx="3514">
                  <c:v>131.2911</c:v>
                </c:pt>
                <c:pt idx="3515">
                  <c:v>131.2911</c:v>
                </c:pt>
                <c:pt idx="3516">
                  <c:v>131.2911</c:v>
                </c:pt>
                <c:pt idx="3517">
                  <c:v>131.2911</c:v>
                </c:pt>
                <c:pt idx="3518">
                  <c:v>131.2911</c:v>
                </c:pt>
                <c:pt idx="3519">
                  <c:v>131.2911</c:v>
                </c:pt>
                <c:pt idx="3520">
                  <c:v>131.2911</c:v>
                </c:pt>
                <c:pt idx="3521">
                  <c:v>131.2911</c:v>
                </c:pt>
                <c:pt idx="3522">
                  <c:v>131.2911</c:v>
                </c:pt>
                <c:pt idx="3523">
                  <c:v>131.2911</c:v>
                </c:pt>
                <c:pt idx="3524">
                  <c:v>131.2911</c:v>
                </c:pt>
                <c:pt idx="3525">
                  <c:v>131.2911</c:v>
                </c:pt>
                <c:pt idx="3526">
                  <c:v>131.2911</c:v>
                </c:pt>
                <c:pt idx="3527">
                  <c:v>131.2911</c:v>
                </c:pt>
                <c:pt idx="3528">
                  <c:v>131.2911</c:v>
                </c:pt>
                <c:pt idx="3529">
                  <c:v>131.2911</c:v>
                </c:pt>
                <c:pt idx="3530">
                  <c:v>131.2911</c:v>
                </c:pt>
                <c:pt idx="3531">
                  <c:v>131.2911</c:v>
                </c:pt>
                <c:pt idx="3532">
                  <c:v>131.2911</c:v>
                </c:pt>
                <c:pt idx="3533">
                  <c:v>131.2911</c:v>
                </c:pt>
                <c:pt idx="3534">
                  <c:v>131.2911</c:v>
                </c:pt>
                <c:pt idx="3535">
                  <c:v>131.2911</c:v>
                </c:pt>
                <c:pt idx="3536">
                  <c:v>131.2911</c:v>
                </c:pt>
                <c:pt idx="3537">
                  <c:v>131.2911</c:v>
                </c:pt>
                <c:pt idx="3538">
                  <c:v>131.2911</c:v>
                </c:pt>
                <c:pt idx="3539">
                  <c:v>131.2911</c:v>
                </c:pt>
                <c:pt idx="3540">
                  <c:v>131.2911</c:v>
                </c:pt>
                <c:pt idx="3541">
                  <c:v>131.2911</c:v>
                </c:pt>
                <c:pt idx="3542">
                  <c:v>131.2911</c:v>
                </c:pt>
                <c:pt idx="3543">
                  <c:v>131.2911</c:v>
                </c:pt>
                <c:pt idx="3544">
                  <c:v>131.2911</c:v>
                </c:pt>
                <c:pt idx="3545">
                  <c:v>131.2911</c:v>
                </c:pt>
                <c:pt idx="3546">
                  <c:v>131.2911</c:v>
                </c:pt>
                <c:pt idx="3547">
                  <c:v>131.2911</c:v>
                </c:pt>
                <c:pt idx="3548">
                  <c:v>131.2911</c:v>
                </c:pt>
                <c:pt idx="3549">
                  <c:v>131.2911</c:v>
                </c:pt>
                <c:pt idx="3550">
                  <c:v>131.2911</c:v>
                </c:pt>
                <c:pt idx="3551">
                  <c:v>131.2911</c:v>
                </c:pt>
                <c:pt idx="3552">
                  <c:v>131.2911</c:v>
                </c:pt>
                <c:pt idx="3553">
                  <c:v>131.2911</c:v>
                </c:pt>
                <c:pt idx="3554">
                  <c:v>131.2911</c:v>
                </c:pt>
                <c:pt idx="3555">
                  <c:v>131.2911</c:v>
                </c:pt>
                <c:pt idx="3556">
                  <c:v>131.2911</c:v>
                </c:pt>
                <c:pt idx="3557">
                  <c:v>131.2911</c:v>
                </c:pt>
                <c:pt idx="3558">
                  <c:v>131.2911</c:v>
                </c:pt>
                <c:pt idx="3559">
                  <c:v>131.2911</c:v>
                </c:pt>
                <c:pt idx="3560">
                  <c:v>131.2911</c:v>
                </c:pt>
                <c:pt idx="3561">
                  <c:v>131.2911</c:v>
                </c:pt>
                <c:pt idx="3562">
                  <c:v>131.2911</c:v>
                </c:pt>
                <c:pt idx="3563">
                  <c:v>131.2911</c:v>
                </c:pt>
                <c:pt idx="3564">
                  <c:v>131.2911</c:v>
                </c:pt>
                <c:pt idx="3565">
                  <c:v>131.2911</c:v>
                </c:pt>
                <c:pt idx="3566">
                  <c:v>131.2911</c:v>
                </c:pt>
                <c:pt idx="3567">
                  <c:v>131.2911</c:v>
                </c:pt>
                <c:pt idx="3568">
                  <c:v>131.2911</c:v>
                </c:pt>
                <c:pt idx="3569">
                  <c:v>131.2911</c:v>
                </c:pt>
                <c:pt idx="3570">
                  <c:v>131.2911</c:v>
                </c:pt>
                <c:pt idx="3571">
                  <c:v>131.2911</c:v>
                </c:pt>
                <c:pt idx="3572">
                  <c:v>131.2911</c:v>
                </c:pt>
                <c:pt idx="3573">
                  <c:v>131.2911</c:v>
                </c:pt>
                <c:pt idx="3574">
                  <c:v>131.2911</c:v>
                </c:pt>
                <c:pt idx="3575">
                  <c:v>131.2911</c:v>
                </c:pt>
                <c:pt idx="3576">
                  <c:v>131.2911</c:v>
                </c:pt>
                <c:pt idx="3577">
                  <c:v>131.2911</c:v>
                </c:pt>
                <c:pt idx="3578">
                  <c:v>131.2911</c:v>
                </c:pt>
                <c:pt idx="3579">
                  <c:v>131.2911</c:v>
                </c:pt>
                <c:pt idx="3580">
                  <c:v>131.2911</c:v>
                </c:pt>
                <c:pt idx="3581">
                  <c:v>131.2911</c:v>
                </c:pt>
                <c:pt idx="3582">
                  <c:v>131.2911</c:v>
                </c:pt>
                <c:pt idx="3583">
                  <c:v>131.2911</c:v>
                </c:pt>
                <c:pt idx="3584">
                  <c:v>131.2911</c:v>
                </c:pt>
                <c:pt idx="3585">
                  <c:v>131.2911</c:v>
                </c:pt>
                <c:pt idx="3586">
                  <c:v>131.2911</c:v>
                </c:pt>
                <c:pt idx="3587">
                  <c:v>131.2911</c:v>
                </c:pt>
                <c:pt idx="3588">
                  <c:v>131.2911</c:v>
                </c:pt>
                <c:pt idx="3589">
                  <c:v>131.2911</c:v>
                </c:pt>
                <c:pt idx="3590">
                  <c:v>131.2911</c:v>
                </c:pt>
                <c:pt idx="3591">
                  <c:v>131.2911</c:v>
                </c:pt>
                <c:pt idx="3592">
                  <c:v>131.2911</c:v>
                </c:pt>
                <c:pt idx="3593">
                  <c:v>131.2911</c:v>
                </c:pt>
                <c:pt idx="3594">
                  <c:v>131.2911</c:v>
                </c:pt>
                <c:pt idx="3595">
                  <c:v>131.2911</c:v>
                </c:pt>
                <c:pt idx="3596">
                  <c:v>131.2911</c:v>
                </c:pt>
                <c:pt idx="3597">
                  <c:v>131.2911</c:v>
                </c:pt>
                <c:pt idx="3598">
                  <c:v>131.2911</c:v>
                </c:pt>
                <c:pt idx="3599">
                  <c:v>131.2911</c:v>
                </c:pt>
                <c:pt idx="3600">
                  <c:v>131.2911</c:v>
                </c:pt>
                <c:pt idx="3601">
                  <c:v>131.2911</c:v>
                </c:pt>
                <c:pt idx="3602">
                  <c:v>131.2911</c:v>
                </c:pt>
                <c:pt idx="3603">
                  <c:v>131.2911</c:v>
                </c:pt>
                <c:pt idx="3604">
                  <c:v>131.2911</c:v>
                </c:pt>
                <c:pt idx="3605">
                  <c:v>131.2911</c:v>
                </c:pt>
                <c:pt idx="3606">
                  <c:v>131.2911</c:v>
                </c:pt>
                <c:pt idx="3607">
                  <c:v>131.2911</c:v>
                </c:pt>
                <c:pt idx="3608">
                  <c:v>131.2911</c:v>
                </c:pt>
                <c:pt idx="3609">
                  <c:v>131.2911</c:v>
                </c:pt>
                <c:pt idx="3610">
                  <c:v>131.2911</c:v>
                </c:pt>
                <c:pt idx="3611">
                  <c:v>131.2911</c:v>
                </c:pt>
                <c:pt idx="3612">
                  <c:v>131.2911</c:v>
                </c:pt>
                <c:pt idx="3613">
                  <c:v>131.2911</c:v>
                </c:pt>
                <c:pt idx="3614">
                  <c:v>131.2911</c:v>
                </c:pt>
                <c:pt idx="3615">
                  <c:v>131.2911</c:v>
                </c:pt>
                <c:pt idx="3616">
                  <c:v>131.2911</c:v>
                </c:pt>
                <c:pt idx="3617">
                  <c:v>131.2911</c:v>
                </c:pt>
                <c:pt idx="3618">
                  <c:v>131.2911</c:v>
                </c:pt>
                <c:pt idx="3619">
                  <c:v>131.2911</c:v>
                </c:pt>
                <c:pt idx="3620">
                  <c:v>131.2911</c:v>
                </c:pt>
                <c:pt idx="3621">
                  <c:v>131.2911</c:v>
                </c:pt>
                <c:pt idx="3622">
                  <c:v>131.2911</c:v>
                </c:pt>
                <c:pt idx="3623">
                  <c:v>131.2911</c:v>
                </c:pt>
                <c:pt idx="3624">
                  <c:v>131.2911</c:v>
                </c:pt>
                <c:pt idx="3625">
                  <c:v>131.2911</c:v>
                </c:pt>
                <c:pt idx="3626">
                  <c:v>131.2911</c:v>
                </c:pt>
                <c:pt idx="3627">
                  <c:v>131.2911</c:v>
                </c:pt>
                <c:pt idx="3628">
                  <c:v>131.2911</c:v>
                </c:pt>
                <c:pt idx="3629">
                  <c:v>131.2911</c:v>
                </c:pt>
                <c:pt idx="3630">
                  <c:v>131.2911</c:v>
                </c:pt>
                <c:pt idx="3631">
                  <c:v>131.2911</c:v>
                </c:pt>
                <c:pt idx="3632">
                  <c:v>131.2911</c:v>
                </c:pt>
                <c:pt idx="3633">
                  <c:v>131.2911</c:v>
                </c:pt>
                <c:pt idx="3634">
                  <c:v>131.2911</c:v>
                </c:pt>
                <c:pt idx="3635">
                  <c:v>131.2911</c:v>
                </c:pt>
                <c:pt idx="3636">
                  <c:v>131.2911</c:v>
                </c:pt>
                <c:pt idx="3637">
                  <c:v>131.2911</c:v>
                </c:pt>
                <c:pt idx="3638">
                  <c:v>131.2911</c:v>
                </c:pt>
                <c:pt idx="3639">
                  <c:v>131.2911</c:v>
                </c:pt>
                <c:pt idx="3640">
                  <c:v>131.2911</c:v>
                </c:pt>
                <c:pt idx="3641">
                  <c:v>131.2911</c:v>
                </c:pt>
                <c:pt idx="3642">
                  <c:v>131.2911</c:v>
                </c:pt>
                <c:pt idx="3643">
                  <c:v>131.2911</c:v>
                </c:pt>
                <c:pt idx="3644">
                  <c:v>131.2911</c:v>
                </c:pt>
                <c:pt idx="3645">
                  <c:v>131.2911</c:v>
                </c:pt>
                <c:pt idx="3646">
                  <c:v>131.2911</c:v>
                </c:pt>
                <c:pt idx="3647">
                  <c:v>131.2911</c:v>
                </c:pt>
                <c:pt idx="3648">
                  <c:v>131.2911</c:v>
                </c:pt>
                <c:pt idx="3649">
                  <c:v>131.2911</c:v>
                </c:pt>
                <c:pt idx="3650">
                  <c:v>131.2911</c:v>
                </c:pt>
                <c:pt idx="3651">
                  <c:v>131.2911</c:v>
                </c:pt>
                <c:pt idx="3652">
                  <c:v>131.2911</c:v>
                </c:pt>
                <c:pt idx="3653">
                  <c:v>131.2911</c:v>
                </c:pt>
                <c:pt idx="3654">
                  <c:v>131.2911</c:v>
                </c:pt>
                <c:pt idx="3655">
                  <c:v>131.2911</c:v>
                </c:pt>
                <c:pt idx="3656">
                  <c:v>131.2911</c:v>
                </c:pt>
                <c:pt idx="3657">
                  <c:v>131.2911</c:v>
                </c:pt>
                <c:pt idx="3658">
                  <c:v>131.2911</c:v>
                </c:pt>
                <c:pt idx="3659">
                  <c:v>131.2911</c:v>
                </c:pt>
                <c:pt idx="3660">
                  <c:v>131.2911</c:v>
                </c:pt>
                <c:pt idx="3661">
                  <c:v>131.2911</c:v>
                </c:pt>
                <c:pt idx="3662">
                  <c:v>131.2911</c:v>
                </c:pt>
                <c:pt idx="3663">
                  <c:v>131.2911</c:v>
                </c:pt>
                <c:pt idx="3664">
                  <c:v>131.2911</c:v>
                </c:pt>
                <c:pt idx="3665">
                  <c:v>131.2911</c:v>
                </c:pt>
                <c:pt idx="3666">
                  <c:v>131.2911</c:v>
                </c:pt>
                <c:pt idx="3667">
                  <c:v>131.2911</c:v>
                </c:pt>
                <c:pt idx="3668">
                  <c:v>131.2911</c:v>
                </c:pt>
                <c:pt idx="3669">
                  <c:v>131.2911</c:v>
                </c:pt>
                <c:pt idx="3670">
                  <c:v>131.2911</c:v>
                </c:pt>
                <c:pt idx="3671">
                  <c:v>131.2911</c:v>
                </c:pt>
                <c:pt idx="3672">
                  <c:v>131.2911</c:v>
                </c:pt>
                <c:pt idx="3673">
                  <c:v>131.2911</c:v>
                </c:pt>
                <c:pt idx="3674">
                  <c:v>131.2911</c:v>
                </c:pt>
                <c:pt idx="3675">
                  <c:v>131.2911</c:v>
                </c:pt>
                <c:pt idx="3676">
                  <c:v>131.2911</c:v>
                </c:pt>
                <c:pt idx="3677">
                  <c:v>131.2911</c:v>
                </c:pt>
                <c:pt idx="3678">
                  <c:v>131.2911</c:v>
                </c:pt>
                <c:pt idx="3679">
                  <c:v>131.2911</c:v>
                </c:pt>
                <c:pt idx="3680">
                  <c:v>131.2911</c:v>
                </c:pt>
                <c:pt idx="3681">
                  <c:v>131.2911</c:v>
                </c:pt>
                <c:pt idx="3682">
                  <c:v>131.2911</c:v>
                </c:pt>
                <c:pt idx="3683">
                  <c:v>131.2911</c:v>
                </c:pt>
                <c:pt idx="3684">
                  <c:v>131.2911</c:v>
                </c:pt>
                <c:pt idx="3685">
                  <c:v>131.2911</c:v>
                </c:pt>
                <c:pt idx="3686">
                  <c:v>131.2911</c:v>
                </c:pt>
                <c:pt idx="3687">
                  <c:v>131.2911</c:v>
                </c:pt>
                <c:pt idx="3688">
                  <c:v>131.2911</c:v>
                </c:pt>
                <c:pt idx="3689">
                  <c:v>131.2911</c:v>
                </c:pt>
                <c:pt idx="3690">
                  <c:v>131.2911</c:v>
                </c:pt>
                <c:pt idx="3691">
                  <c:v>131.2911</c:v>
                </c:pt>
                <c:pt idx="3692">
                  <c:v>131.2911</c:v>
                </c:pt>
                <c:pt idx="3693">
                  <c:v>131.2911</c:v>
                </c:pt>
                <c:pt idx="3694">
                  <c:v>131.2911</c:v>
                </c:pt>
                <c:pt idx="3695">
                  <c:v>131.2911</c:v>
                </c:pt>
                <c:pt idx="3696">
                  <c:v>131.2911</c:v>
                </c:pt>
                <c:pt idx="3697">
                  <c:v>131.2911</c:v>
                </c:pt>
                <c:pt idx="3698">
                  <c:v>131.2911</c:v>
                </c:pt>
                <c:pt idx="3699">
                  <c:v>131.2911</c:v>
                </c:pt>
                <c:pt idx="3700">
                  <c:v>131.2911</c:v>
                </c:pt>
                <c:pt idx="3701">
                  <c:v>131.2911</c:v>
                </c:pt>
                <c:pt idx="3702">
                  <c:v>131.2911</c:v>
                </c:pt>
                <c:pt idx="3703">
                  <c:v>131.2911</c:v>
                </c:pt>
                <c:pt idx="3704">
                  <c:v>131.2911</c:v>
                </c:pt>
                <c:pt idx="3705">
                  <c:v>131.2911</c:v>
                </c:pt>
                <c:pt idx="3706">
                  <c:v>131.2911</c:v>
                </c:pt>
                <c:pt idx="3707">
                  <c:v>131.2911</c:v>
                </c:pt>
                <c:pt idx="3708">
                  <c:v>131.2911</c:v>
                </c:pt>
                <c:pt idx="3709">
                  <c:v>131.2911</c:v>
                </c:pt>
                <c:pt idx="3710">
                  <c:v>131.2911</c:v>
                </c:pt>
                <c:pt idx="3711">
                  <c:v>131.2911</c:v>
                </c:pt>
                <c:pt idx="3712">
                  <c:v>131.2911</c:v>
                </c:pt>
                <c:pt idx="3713">
                  <c:v>131.2911</c:v>
                </c:pt>
                <c:pt idx="3714">
                  <c:v>131.2911</c:v>
                </c:pt>
                <c:pt idx="3715">
                  <c:v>131.2911</c:v>
                </c:pt>
                <c:pt idx="3716">
                  <c:v>131.2911</c:v>
                </c:pt>
                <c:pt idx="3717">
                  <c:v>131.2911</c:v>
                </c:pt>
                <c:pt idx="3718">
                  <c:v>131.2911</c:v>
                </c:pt>
                <c:pt idx="3719">
                  <c:v>131.2911</c:v>
                </c:pt>
                <c:pt idx="3720">
                  <c:v>131.2911</c:v>
                </c:pt>
                <c:pt idx="3721">
                  <c:v>131.2911</c:v>
                </c:pt>
                <c:pt idx="3722">
                  <c:v>131.2911</c:v>
                </c:pt>
                <c:pt idx="3723">
                  <c:v>131.2911</c:v>
                </c:pt>
                <c:pt idx="3724">
                  <c:v>131.2911</c:v>
                </c:pt>
                <c:pt idx="3725">
                  <c:v>131.2911</c:v>
                </c:pt>
                <c:pt idx="3726">
                  <c:v>131.2911</c:v>
                </c:pt>
                <c:pt idx="3727">
                  <c:v>131.2911</c:v>
                </c:pt>
                <c:pt idx="3728">
                  <c:v>131.2911</c:v>
                </c:pt>
                <c:pt idx="3729">
                  <c:v>131.2911</c:v>
                </c:pt>
                <c:pt idx="3730">
                  <c:v>131.2911</c:v>
                </c:pt>
                <c:pt idx="3731">
                  <c:v>131.2911</c:v>
                </c:pt>
                <c:pt idx="3732">
                  <c:v>131.2911</c:v>
                </c:pt>
                <c:pt idx="3733">
                  <c:v>131.2911</c:v>
                </c:pt>
                <c:pt idx="3734">
                  <c:v>131.2911</c:v>
                </c:pt>
                <c:pt idx="3735">
                  <c:v>131.2911</c:v>
                </c:pt>
                <c:pt idx="3736">
                  <c:v>131.2911</c:v>
                </c:pt>
                <c:pt idx="3737">
                  <c:v>131.2911</c:v>
                </c:pt>
                <c:pt idx="3738">
                  <c:v>131.2911</c:v>
                </c:pt>
                <c:pt idx="3739">
                  <c:v>131.2911</c:v>
                </c:pt>
                <c:pt idx="3740">
                  <c:v>131.2911</c:v>
                </c:pt>
                <c:pt idx="3741">
                  <c:v>131.2911</c:v>
                </c:pt>
                <c:pt idx="3742">
                  <c:v>131.2911</c:v>
                </c:pt>
                <c:pt idx="3743">
                  <c:v>131.2911</c:v>
                </c:pt>
                <c:pt idx="3744">
                  <c:v>131.2911</c:v>
                </c:pt>
                <c:pt idx="3745">
                  <c:v>131.2911</c:v>
                </c:pt>
                <c:pt idx="3746">
                  <c:v>131.2911</c:v>
                </c:pt>
                <c:pt idx="3747">
                  <c:v>131.2911</c:v>
                </c:pt>
                <c:pt idx="3748">
                  <c:v>131.2911</c:v>
                </c:pt>
                <c:pt idx="3749">
                  <c:v>131.2911</c:v>
                </c:pt>
                <c:pt idx="3750">
                  <c:v>131.2911</c:v>
                </c:pt>
                <c:pt idx="3751">
                  <c:v>131.2911</c:v>
                </c:pt>
                <c:pt idx="3752">
                  <c:v>131.2911</c:v>
                </c:pt>
                <c:pt idx="3753">
                  <c:v>131.2911</c:v>
                </c:pt>
                <c:pt idx="3754">
                  <c:v>131.2911</c:v>
                </c:pt>
                <c:pt idx="3755">
                  <c:v>131.2911</c:v>
                </c:pt>
                <c:pt idx="3756">
                  <c:v>131.2911</c:v>
                </c:pt>
                <c:pt idx="3757">
                  <c:v>131.2911</c:v>
                </c:pt>
                <c:pt idx="3758">
                  <c:v>131.2911</c:v>
                </c:pt>
                <c:pt idx="3759">
                  <c:v>131.2911</c:v>
                </c:pt>
                <c:pt idx="3760">
                  <c:v>131.2911</c:v>
                </c:pt>
                <c:pt idx="3761">
                  <c:v>131.2911</c:v>
                </c:pt>
                <c:pt idx="3762">
                  <c:v>131.2911</c:v>
                </c:pt>
                <c:pt idx="3763">
                  <c:v>131.2911</c:v>
                </c:pt>
                <c:pt idx="3764">
                  <c:v>131.2911</c:v>
                </c:pt>
                <c:pt idx="3765">
                  <c:v>131.2911</c:v>
                </c:pt>
                <c:pt idx="3766">
                  <c:v>131.2911</c:v>
                </c:pt>
                <c:pt idx="3767">
                  <c:v>131.2911</c:v>
                </c:pt>
                <c:pt idx="3768">
                  <c:v>131.2911</c:v>
                </c:pt>
                <c:pt idx="3769">
                  <c:v>131.2911</c:v>
                </c:pt>
                <c:pt idx="3770">
                  <c:v>131.2911</c:v>
                </c:pt>
                <c:pt idx="3771">
                  <c:v>131.2911</c:v>
                </c:pt>
                <c:pt idx="3772">
                  <c:v>131.2911</c:v>
                </c:pt>
                <c:pt idx="3773">
                  <c:v>131.2911</c:v>
                </c:pt>
                <c:pt idx="3774">
                  <c:v>131.2911</c:v>
                </c:pt>
                <c:pt idx="3775">
                  <c:v>131.2911</c:v>
                </c:pt>
                <c:pt idx="3776">
                  <c:v>131.2911</c:v>
                </c:pt>
                <c:pt idx="3777">
                  <c:v>131.2911</c:v>
                </c:pt>
                <c:pt idx="3778">
                  <c:v>131.2911</c:v>
                </c:pt>
                <c:pt idx="3779">
                  <c:v>131.2911</c:v>
                </c:pt>
                <c:pt idx="3780">
                  <c:v>131.2911</c:v>
                </c:pt>
                <c:pt idx="3781">
                  <c:v>131.2911</c:v>
                </c:pt>
                <c:pt idx="3782">
                  <c:v>131.2911</c:v>
                </c:pt>
                <c:pt idx="3783">
                  <c:v>131.2911</c:v>
                </c:pt>
                <c:pt idx="3784">
                  <c:v>131.2911</c:v>
                </c:pt>
                <c:pt idx="3785">
                  <c:v>131.2911</c:v>
                </c:pt>
                <c:pt idx="3786">
                  <c:v>131.2911</c:v>
                </c:pt>
                <c:pt idx="3787">
                  <c:v>131.2911</c:v>
                </c:pt>
                <c:pt idx="3788">
                  <c:v>131.2911</c:v>
                </c:pt>
                <c:pt idx="3789">
                  <c:v>131.2911</c:v>
                </c:pt>
                <c:pt idx="3790">
                  <c:v>131.2911</c:v>
                </c:pt>
                <c:pt idx="3791">
                  <c:v>131.2911</c:v>
                </c:pt>
                <c:pt idx="3792">
                  <c:v>131.2911</c:v>
                </c:pt>
                <c:pt idx="3793">
                  <c:v>131.2911</c:v>
                </c:pt>
                <c:pt idx="3794">
                  <c:v>131.2911</c:v>
                </c:pt>
                <c:pt idx="3795">
                  <c:v>131.2911</c:v>
                </c:pt>
                <c:pt idx="3796">
                  <c:v>131.2911</c:v>
                </c:pt>
                <c:pt idx="3797">
                  <c:v>131.2911</c:v>
                </c:pt>
                <c:pt idx="3798">
                  <c:v>131.2911</c:v>
                </c:pt>
                <c:pt idx="3799">
                  <c:v>131.2911</c:v>
                </c:pt>
                <c:pt idx="3800">
                  <c:v>131.2911</c:v>
                </c:pt>
                <c:pt idx="3801">
                  <c:v>131.2911</c:v>
                </c:pt>
                <c:pt idx="3802">
                  <c:v>131.2911</c:v>
                </c:pt>
                <c:pt idx="3803">
                  <c:v>131.2911</c:v>
                </c:pt>
                <c:pt idx="3804">
                  <c:v>131.2911</c:v>
                </c:pt>
                <c:pt idx="3805">
                  <c:v>131.2911</c:v>
                </c:pt>
                <c:pt idx="3806">
                  <c:v>131.2911</c:v>
                </c:pt>
                <c:pt idx="3807">
                  <c:v>131.2911</c:v>
                </c:pt>
                <c:pt idx="3808">
                  <c:v>131.2911</c:v>
                </c:pt>
                <c:pt idx="3809">
                  <c:v>131.2911</c:v>
                </c:pt>
                <c:pt idx="3810">
                  <c:v>131.2911</c:v>
                </c:pt>
                <c:pt idx="3811">
                  <c:v>131.2911</c:v>
                </c:pt>
                <c:pt idx="3812">
                  <c:v>131.2911</c:v>
                </c:pt>
                <c:pt idx="3813">
                  <c:v>131.2911</c:v>
                </c:pt>
                <c:pt idx="3814">
                  <c:v>131.2911</c:v>
                </c:pt>
                <c:pt idx="3815">
                  <c:v>131.2911</c:v>
                </c:pt>
                <c:pt idx="3816">
                  <c:v>131.2911</c:v>
                </c:pt>
                <c:pt idx="3817">
                  <c:v>131.2911</c:v>
                </c:pt>
                <c:pt idx="3818">
                  <c:v>131.2911</c:v>
                </c:pt>
                <c:pt idx="3819">
                  <c:v>131.2911</c:v>
                </c:pt>
                <c:pt idx="3820">
                  <c:v>131.2911</c:v>
                </c:pt>
                <c:pt idx="3821">
                  <c:v>131.2911</c:v>
                </c:pt>
                <c:pt idx="3822">
                  <c:v>131.2911</c:v>
                </c:pt>
                <c:pt idx="3823">
                  <c:v>131.2911</c:v>
                </c:pt>
                <c:pt idx="3824">
                  <c:v>131.2911</c:v>
                </c:pt>
                <c:pt idx="3825">
                  <c:v>131.2911</c:v>
                </c:pt>
                <c:pt idx="3826">
                  <c:v>131.2911</c:v>
                </c:pt>
                <c:pt idx="3827">
                  <c:v>131.2911</c:v>
                </c:pt>
                <c:pt idx="3828">
                  <c:v>131.2911</c:v>
                </c:pt>
                <c:pt idx="3829">
                  <c:v>131.2911</c:v>
                </c:pt>
                <c:pt idx="3830">
                  <c:v>131.2911</c:v>
                </c:pt>
                <c:pt idx="3831">
                  <c:v>131.2911</c:v>
                </c:pt>
                <c:pt idx="3832">
                  <c:v>131.2911</c:v>
                </c:pt>
                <c:pt idx="3833">
                  <c:v>131.2911</c:v>
                </c:pt>
                <c:pt idx="3834">
                  <c:v>131.2911</c:v>
                </c:pt>
                <c:pt idx="3835">
                  <c:v>131.2911</c:v>
                </c:pt>
                <c:pt idx="3836">
                  <c:v>131.2911</c:v>
                </c:pt>
                <c:pt idx="3837">
                  <c:v>131.2911</c:v>
                </c:pt>
                <c:pt idx="3838">
                  <c:v>131.2911</c:v>
                </c:pt>
                <c:pt idx="3839">
                  <c:v>131.2911</c:v>
                </c:pt>
                <c:pt idx="3840">
                  <c:v>131.2911</c:v>
                </c:pt>
                <c:pt idx="3841">
                  <c:v>131.2911</c:v>
                </c:pt>
                <c:pt idx="3842">
                  <c:v>131.2911</c:v>
                </c:pt>
                <c:pt idx="3843">
                  <c:v>131.2911</c:v>
                </c:pt>
                <c:pt idx="3844">
                  <c:v>131.2911</c:v>
                </c:pt>
                <c:pt idx="3845">
                  <c:v>131.2911</c:v>
                </c:pt>
                <c:pt idx="3846">
                  <c:v>131.2911</c:v>
                </c:pt>
                <c:pt idx="3847">
                  <c:v>131.2911</c:v>
                </c:pt>
                <c:pt idx="3848">
                  <c:v>131.2911</c:v>
                </c:pt>
                <c:pt idx="3849">
                  <c:v>131.2911</c:v>
                </c:pt>
                <c:pt idx="3850">
                  <c:v>131.2911</c:v>
                </c:pt>
                <c:pt idx="3851">
                  <c:v>131.2911</c:v>
                </c:pt>
                <c:pt idx="3852">
                  <c:v>131.2911</c:v>
                </c:pt>
                <c:pt idx="3853">
                  <c:v>131.2911</c:v>
                </c:pt>
                <c:pt idx="3854">
                  <c:v>131.2911</c:v>
                </c:pt>
                <c:pt idx="3855">
                  <c:v>131.2911</c:v>
                </c:pt>
                <c:pt idx="3856">
                  <c:v>131.2911</c:v>
                </c:pt>
                <c:pt idx="3857">
                  <c:v>131.2911</c:v>
                </c:pt>
                <c:pt idx="3858">
                  <c:v>131.2911</c:v>
                </c:pt>
                <c:pt idx="3859">
                  <c:v>131.2911</c:v>
                </c:pt>
                <c:pt idx="3860">
                  <c:v>131.2911</c:v>
                </c:pt>
                <c:pt idx="3861">
                  <c:v>131.2911</c:v>
                </c:pt>
                <c:pt idx="3862">
                  <c:v>131.2911</c:v>
                </c:pt>
                <c:pt idx="3863">
                  <c:v>131.2911</c:v>
                </c:pt>
                <c:pt idx="3864">
                  <c:v>131.2911</c:v>
                </c:pt>
                <c:pt idx="3865">
                  <c:v>131.2911</c:v>
                </c:pt>
                <c:pt idx="3866">
                  <c:v>131.2911</c:v>
                </c:pt>
                <c:pt idx="3867">
                  <c:v>131.2911</c:v>
                </c:pt>
                <c:pt idx="3868">
                  <c:v>131.2911</c:v>
                </c:pt>
                <c:pt idx="3869">
                  <c:v>131.2911</c:v>
                </c:pt>
                <c:pt idx="3870">
                  <c:v>131.2911</c:v>
                </c:pt>
                <c:pt idx="3871">
                  <c:v>131.2911</c:v>
                </c:pt>
                <c:pt idx="3872">
                  <c:v>131.2911</c:v>
                </c:pt>
                <c:pt idx="3873">
                  <c:v>131.2911</c:v>
                </c:pt>
                <c:pt idx="3874">
                  <c:v>131.2911</c:v>
                </c:pt>
                <c:pt idx="3875">
                  <c:v>131.2911</c:v>
                </c:pt>
                <c:pt idx="3876">
                  <c:v>131.2911</c:v>
                </c:pt>
                <c:pt idx="3877">
                  <c:v>131.2911</c:v>
                </c:pt>
                <c:pt idx="3878">
                  <c:v>131.2911</c:v>
                </c:pt>
                <c:pt idx="3879">
                  <c:v>131.2911</c:v>
                </c:pt>
                <c:pt idx="3880">
                  <c:v>131.2911</c:v>
                </c:pt>
                <c:pt idx="3881">
                  <c:v>131.2911</c:v>
                </c:pt>
                <c:pt idx="3882">
                  <c:v>131.2911</c:v>
                </c:pt>
                <c:pt idx="3883">
                  <c:v>131.2911</c:v>
                </c:pt>
                <c:pt idx="3884">
                  <c:v>131.2911</c:v>
                </c:pt>
                <c:pt idx="3885">
                  <c:v>131.2911</c:v>
                </c:pt>
                <c:pt idx="3886">
                  <c:v>131.2911</c:v>
                </c:pt>
                <c:pt idx="3887">
                  <c:v>131.2911</c:v>
                </c:pt>
                <c:pt idx="3888">
                  <c:v>131.2911</c:v>
                </c:pt>
                <c:pt idx="3889">
                  <c:v>131.2911</c:v>
                </c:pt>
                <c:pt idx="3890">
                  <c:v>131.2911</c:v>
                </c:pt>
                <c:pt idx="3891">
                  <c:v>131.2911</c:v>
                </c:pt>
                <c:pt idx="3892">
                  <c:v>131.2911</c:v>
                </c:pt>
                <c:pt idx="3893">
                  <c:v>131.2911</c:v>
                </c:pt>
                <c:pt idx="3894">
                  <c:v>131.2911</c:v>
                </c:pt>
                <c:pt idx="3895">
                  <c:v>131.2911</c:v>
                </c:pt>
                <c:pt idx="3896">
                  <c:v>131.2911</c:v>
                </c:pt>
                <c:pt idx="3897">
                  <c:v>131.2911</c:v>
                </c:pt>
                <c:pt idx="3898">
                  <c:v>131.2911</c:v>
                </c:pt>
                <c:pt idx="3899">
                  <c:v>131.2911</c:v>
                </c:pt>
                <c:pt idx="3900">
                  <c:v>131.2911</c:v>
                </c:pt>
                <c:pt idx="3901">
                  <c:v>131.2911</c:v>
                </c:pt>
                <c:pt idx="3902">
                  <c:v>131.2911</c:v>
                </c:pt>
                <c:pt idx="3903">
                  <c:v>131.2911</c:v>
                </c:pt>
                <c:pt idx="3904">
                  <c:v>131.2911</c:v>
                </c:pt>
                <c:pt idx="3905">
                  <c:v>131.2911</c:v>
                </c:pt>
                <c:pt idx="3906">
                  <c:v>131.2911</c:v>
                </c:pt>
                <c:pt idx="3907">
                  <c:v>131.2911</c:v>
                </c:pt>
                <c:pt idx="3908">
                  <c:v>131.2911</c:v>
                </c:pt>
                <c:pt idx="3909">
                  <c:v>131.2911</c:v>
                </c:pt>
                <c:pt idx="3910">
                  <c:v>131.2911</c:v>
                </c:pt>
                <c:pt idx="3911">
                  <c:v>131.2911</c:v>
                </c:pt>
                <c:pt idx="3912">
                  <c:v>131.2911</c:v>
                </c:pt>
                <c:pt idx="3913">
                  <c:v>131.2911</c:v>
                </c:pt>
                <c:pt idx="3914">
                  <c:v>131.2911</c:v>
                </c:pt>
                <c:pt idx="3915">
                  <c:v>131.2911</c:v>
                </c:pt>
                <c:pt idx="3916">
                  <c:v>131.2911</c:v>
                </c:pt>
                <c:pt idx="3917">
                  <c:v>131.2911</c:v>
                </c:pt>
                <c:pt idx="3918">
                  <c:v>131.2911</c:v>
                </c:pt>
                <c:pt idx="3919">
                  <c:v>131.2911</c:v>
                </c:pt>
                <c:pt idx="3920">
                  <c:v>131.2911</c:v>
                </c:pt>
                <c:pt idx="3921">
                  <c:v>131.2911</c:v>
                </c:pt>
                <c:pt idx="3922">
                  <c:v>131.2911</c:v>
                </c:pt>
                <c:pt idx="3923">
                  <c:v>131.2911</c:v>
                </c:pt>
                <c:pt idx="3924">
                  <c:v>131.2911</c:v>
                </c:pt>
                <c:pt idx="3925">
                  <c:v>131.2911</c:v>
                </c:pt>
                <c:pt idx="3926">
                  <c:v>131.2911</c:v>
                </c:pt>
                <c:pt idx="3927">
                  <c:v>131.2911</c:v>
                </c:pt>
                <c:pt idx="3928">
                  <c:v>131.2911</c:v>
                </c:pt>
                <c:pt idx="3929">
                  <c:v>131.2911</c:v>
                </c:pt>
                <c:pt idx="3930">
                  <c:v>131.2911</c:v>
                </c:pt>
                <c:pt idx="3931">
                  <c:v>131.2911</c:v>
                </c:pt>
                <c:pt idx="3932">
                  <c:v>131.2911</c:v>
                </c:pt>
                <c:pt idx="3933">
                  <c:v>131.2911</c:v>
                </c:pt>
                <c:pt idx="3934">
                  <c:v>131.2911</c:v>
                </c:pt>
                <c:pt idx="3935">
                  <c:v>131.2911</c:v>
                </c:pt>
                <c:pt idx="3936">
                  <c:v>131.2911</c:v>
                </c:pt>
                <c:pt idx="3937">
                  <c:v>131.2911</c:v>
                </c:pt>
                <c:pt idx="3938">
                  <c:v>131.2911</c:v>
                </c:pt>
                <c:pt idx="3939">
                  <c:v>131.2911</c:v>
                </c:pt>
                <c:pt idx="3940">
                  <c:v>131.2911</c:v>
                </c:pt>
                <c:pt idx="3941">
                  <c:v>131.2911</c:v>
                </c:pt>
                <c:pt idx="3942">
                  <c:v>131.2911</c:v>
                </c:pt>
                <c:pt idx="3943">
                  <c:v>131.2911</c:v>
                </c:pt>
                <c:pt idx="3944">
                  <c:v>131.2911</c:v>
                </c:pt>
                <c:pt idx="3945">
                  <c:v>131.2911</c:v>
                </c:pt>
                <c:pt idx="3946">
                  <c:v>131.2911</c:v>
                </c:pt>
                <c:pt idx="3947">
                  <c:v>131.2911</c:v>
                </c:pt>
                <c:pt idx="3948">
                  <c:v>131.2911</c:v>
                </c:pt>
                <c:pt idx="3949">
                  <c:v>131.2911</c:v>
                </c:pt>
                <c:pt idx="3950">
                  <c:v>131.2911</c:v>
                </c:pt>
                <c:pt idx="3951">
                  <c:v>131.2911</c:v>
                </c:pt>
                <c:pt idx="3952">
                  <c:v>131.2911</c:v>
                </c:pt>
                <c:pt idx="3953">
                  <c:v>131.2911</c:v>
                </c:pt>
                <c:pt idx="3954">
                  <c:v>131.2911</c:v>
                </c:pt>
                <c:pt idx="3955">
                  <c:v>131.2911</c:v>
                </c:pt>
                <c:pt idx="3956">
                  <c:v>131.2911</c:v>
                </c:pt>
                <c:pt idx="3957">
                  <c:v>131.2911</c:v>
                </c:pt>
                <c:pt idx="3958">
                  <c:v>131.2911</c:v>
                </c:pt>
                <c:pt idx="3959">
                  <c:v>131.2911</c:v>
                </c:pt>
                <c:pt idx="3960">
                  <c:v>131.2911</c:v>
                </c:pt>
                <c:pt idx="3961">
                  <c:v>131.2911</c:v>
                </c:pt>
                <c:pt idx="3962">
                  <c:v>131.2911</c:v>
                </c:pt>
                <c:pt idx="3963">
                  <c:v>131.2911</c:v>
                </c:pt>
                <c:pt idx="3964">
                  <c:v>131.2911</c:v>
                </c:pt>
                <c:pt idx="3965">
                  <c:v>131.2911</c:v>
                </c:pt>
                <c:pt idx="3966">
                  <c:v>131.2911</c:v>
                </c:pt>
                <c:pt idx="3967">
                  <c:v>131.2911</c:v>
                </c:pt>
                <c:pt idx="3968">
                  <c:v>131.2911</c:v>
                </c:pt>
                <c:pt idx="3969">
                  <c:v>131.2911</c:v>
                </c:pt>
                <c:pt idx="3970">
                  <c:v>131.2911</c:v>
                </c:pt>
                <c:pt idx="3971">
                  <c:v>131.2911</c:v>
                </c:pt>
                <c:pt idx="3972">
                  <c:v>131.2911</c:v>
                </c:pt>
                <c:pt idx="3973">
                  <c:v>131.2911</c:v>
                </c:pt>
                <c:pt idx="3974">
                  <c:v>131.2911</c:v>
                </c:pt>
                <c:pt idx="3975">
                  <c:v>131.2911</c:v>
                </c:pt>
                <c:pt idx="3976">
                  <c:v>131.2911</c:v>
                </c:pt>
                <c:pt idx="3977">
                  <c:v>131.2911</c:v>
                </c:pt>
                <c:pt idx="3978">
                  <c:v>131.2911</c:v>
                </c:pt>
                <c:pt idx="3979">
                  <c:v>131.2911</c:v>
                </c:pt>
                <c:pt idx="3980">
                  <c:v>131.2911</c:v>
                </c:pt>
                <c:pt idx="3981">
                  <c:v>131.2911</c:v>
                </c:pt>
                <c:pt idx="3982">
                  <c:v>131.2911</c:v>
                </c:pt>
                <c:pt idx="3983">
                  <c:v>131.2911</c:v>
                </c:pt>
                <c:pt idx="3984">
                  <c:v>131.2911</c:v>
                </c:pt>
                <c:pt idx="3985">
                  <c:v>131.2911</c:v>
                </c:pt>
                <c:pt idx="3986">
                  <c:v>131.2911</c:v>
                </c:pt>
                <c:pt idx="3987">
                  <c:v>131.2911</c:v>
                </c:pt>
                <c:pt idx="3988">
                  <c:v>131.2911</c:v>
                </c:pt>
                <c:pt idx="3989">
                  <c:v>131.2911</c:v>
                </c:pt>
                <c:pt idx="3990">
                  <c:v>131.2911</c:v>
                </c:pt>
                <c:pt idx="3991">
                  <c:v>131.2911</c:v>
                </c:pt>
                <c:pt idx="3992">
                  <c:v>131.2911</c:v>
                </c:pt>
                <c:pt idx="3993">
                  <c:v>131.2911</c:v>
                </c:pt>
                <c:pt idx="3994">
                  <c:v>131.2911</c:v>
                </c:pt>
                <c:pt idx="3995">
                  <c:v>131.2911</c:v>
                </c:pt>
                <c:pt idx="3996">
                  <c:v>131.2911</c:v>
                </c:pt>
                <c:pt idx="3997">
                  <c:v>131.2911</c:v>
                </c:pt>
                <c:pt idx="3998">
                  <c:v>131.2911</c:v>
                </c:pt>
                <c:pt idx="3999">
                  <c:v>131.2911</c:v>
                </c:pt>
                <c:pt idx="4000">
                  <c:v>131.2911</c:v>
                </c:pt>
                <c:pt idx="4001">
                  <c:v>131.2911</c:v>
                </c:pt>
                <c:pt idx="4002">
                  <c:v>131.2911</c:v>
                </c:pt>
                <c:pt idx="4003">
                  <c:v>131.2911</c:v>
                </c:pt>
                <c:pt idx="4004">
                  <c:v>131.2911</c:v>
                </c:pt>
                <c:pt idx="4005">
                  <c:v>131.2911</c:v>
                </c:pt>
                <c:pt idx="4006">
                  <c:v>131.2911</c:v>
                </c:pt>
                <c:pt idx="4007">
                  <c:v>131.2911</c:v>
                </c:pt>
                <c:pt idx="4008">
                  <c:v>131.2911</c:v>
                </c:pt>
                <c:pt idx="4009">
                  <c:v>131.2911</c:v>
                </c:pt>
                <c:pt idx="4010">
                  <c:v>131.2911</c:v>
                </c:pt>
                <c:pt idx="4011">
                  <c:v>131.2911</c:v>
                </c:pt>
                <c:pt idx="4012">
                  <c:v>131.2911</c:v>
                </c:pt>
                <c:pt idx="4013">
                  <c:v>131.2911</c:v>
                </c:pt>
                <c:pt idx="4014">
                  <c:v>131.2911</c:v>
                </c:pt>
                <c:pt idx="4015">
                  <c:v>131.2911</c:v>
                </c:pt>
                <c:pt idx="4016">
                  <c:v>131.2911</c:v>
                </c:pt>
                <c:pt idx="4017">
                  <c:v>131.2911</c:v>
                </c:pt>
                <c:pt idx="4018">
                  <c:v>131.2911</c:v>
                </c:pt>
                <c:pt idx="4019">
                  <c:v>131.2911</c:v>
                </c:pt>
                <c:pt idx="4020">
                  <c:v>131.2911</c:v>
                </c:pt>
                <c:pt idx="4021">
                  <c:v>131.2911</c:v>
                </c:pt>
                <c:pt idx="4022">
                  <c:v>131.2911</c:v>
                </c:pt>
                <c:pt idx="4023">
                  <c:v>131.2911</c:v>
                </c:pt>
                <c:pt idx="4024">
                  <c:v>131.2911</c:v>
                </c:pt>
                <c:pt idx="4025">
                  <c:v>131.2911</c:v>
                </c:pt>
                <c:pt idx="4026">
                  <c:v>131.2911</c:v>
                </c:pt>
                <c:pt idx="4027">
                  <c:v>131.2911</c:v>
                </c:pt>
                <c:pt idx="4028">
                  <c:v>131.2911</c:v>
                </c:pt>
                <c:pt idx="4029">
                  <c:v>131.2911</c:v>
                </c:pt>
                <c:pt idx="4030">
                  <c:v>131.2911</c:v>
                </c:pt>
                <c:pt idx="4031">
                  <c:v>131.2911</c:v>
                </c:pt>
                <c:pt idx="4032">
                  <c:v>131.2911</c:v>
                </c:pt>
                <c:pt idx="4033">
                  <c:v>131.2911</c:v>
                </c:pt>
                <c:pt idx="4034">
                  <c:v>131.2911</c:v>
                </c:pt>
                <c:pt idx="4035">
                  <c:v>131.2911</c:v>
                </c:pt>
                <c:pt idx="4036">
                  <c:v>131.2911</c:v>
                </c:pt>
                <c:pt idx="4037">
                  <c:v>131.2911</c:v>
                </c:pt>
                <c:pt idx="4038">
                  <c:v>131.2911</c:v>
                </c:pt>
                <c:pt idx="4039">
                  <c:v>131.2911</c:v>
                </c:pt>
                <c:pt idx="4040">
                  <c:v>131.2911</c:v>
                </c:pt>
                <c:pt idx="4041">
                  <c:v>131.2911</c:v>
                </c:pt>
                <c:pt idx="4042">
                  <c:v>131.2911</c:v>
                </c:pt>
                <c:pt idx="4043">
                  <c:v>131.2911</c:v>
                </c:pt>
                <c:pt idx="4044">
                  <c:v>131.2911</c:v>
                </c:pt>
                <c:pt idx="4045">
                  <c:v>131.2911</c:v>
                </c:pt>
                <c:pt idx="4046">
                  <c:v>131.2911</c:v>
                </c:pt>
                <c:pt idx="4047">
                  <c:v>131.2911</c:v>
                </c:pt>
                <c:pt idx="4048">
                  <c:v>131.2911</c:v>
                </c:pt>
                <c:pt idx="4049">
                  <c:v>131.2911</c:v>
                </c:pt>
                <c:pt idx="4050">
                  <c:v>131.2911</c:v>
                </c:pt>
                <c:pt idx="4051">
                  <c:v>131.2911</c:v>
                </c:pt>
                <c:pt idx="4052">
                  <c:v>131.2911</c:v>
                </c:pt>
                <c:pt idx="4053">
                  <c:v>131.2911</c:v>
                </c:pt>
                <c:pt idx="4054">
                  <c:v>131.2911</c:v>
                </c:pt>
                <c:pt idx="4055">
                  <c:v>131.2911</c:v>
                </c:pt>
                <c:pt idx="4056">
                  <c:v>131.2911</c:v>
                </c:pt>
                <c:pt idx="4057">
                  <c:v>131.2911</c:v>
                </c:pt>
                <c:pt idx="4058">
                  <c:v>131.2911</c:v>
                </c:pt>
                <c:pt idx="4059">
                  <c:v>131.2911</c:v>
                </c:pt>
                <c:pt idx="4060">
                  <c:v>131.2911</c:v>
                </c:pt>
                <c:pt idx="4061">
                  <c:v>131.2911</c:v>
                </c:pt>
                <c:pt idx="4062">
                  <c:v>131.2911</c:v>
                </c:pt>
                <c:pt idx="4063">
                  <c:v>131.2911</c:v>
                </c:pt>
                <c:pt idx="4064">
                  <c:v>131.2911</c:v>
                </c:pt>
                <c:pt idx="4065">
                  <c:v>131.2911</c:v>
                </c:pt>
                <c:pt idx="4066">
                  <c:v>131.2911</c:v>
                </c:pt>
                <c:pt idx="4067">
                  <c:v>131.2911</c:v>
                </c:pt>
                <c:pt idx="4068">
                  <c:v>131.2911</c:v>
                </c:pt>
                <c:pt idx="4069">
                  <c:v>131.2911</c:v>
                </c:pt>
                <c:pt idx="4070">
                  <c:v>131.2911</c:v>
                </c:pt>
                <c:pt idx="4071">
                  <c:v>131.2911</c:v>
                </c:pt>
                <c:pt idx="4072">
                  <c:v>131.2911</c:v>
                </c:pt>
                <c:pt idx="4073">
                  <c:v>131.2911</c:v>
                </c:pt>
                <c:pt idx="4074">
                  <c:v>131.2911</c:v>
                </c:pt>
                <c:pt idx="4075">
                  <c:v>131.2911</c:v>
                </c:pt>
                <c:pt idx="4076">
                  <c:v>131.2911</c:v>
                </c:pt>
                <c:pt idx="4077">
                  <c:v>131.2911</c:v>
                </c:pt>
                <c:pt idx="4078">
                  <c:v>131.2911</c:v>
                </c:pt>
                <c:pt idx="4079">
                  <c:v>131.2911</c:v>
                </c:pt>
                <c:pt idx="4080">
                  <c:v>131.2911</c:v>
                </c:pt>
                <c:pt idx="4081">
                  <c:v>131.2911</c:v>
                </c:pt>
                <c:pt idx="4082">
                  <c:v>131.2911</c:v>
                </c:pt>
                <c:pt idx="4083">
                  <c:v>131.2911</c:v>
                </c:pt>
                <c:pt idx="4084">
                  <c:v>131.2911</c:v>
                </c:pt>
                <c:pt idx="4085">
                  <c:v>131.2911</c:v>
                </c:pt>
                <c:pt idx="4086">
                  <c:v>131.2911</c:v>
                </c:pt>
                <c:pt idx="4087">
                  <c:v>131.2911</c:v>
                </c:pt>
                <c:pt idx="4088">
                  <c:v>131.2911</c:v>
                </c:pt>
                <c:pt idx="4089">
                  <c:v>131.2911</c:v>
                </c:pt>
                <c:pt idx="4090">
                  <c:v>131.2911</c:v>
                </c:pt>
                <c:pt idx="4091">
                  <c:v>131.2911</c:v>
                </c:pt>
                <c:pt idx="4092">
                  <c:v>131.2911</c:v>
                </c:pt>
                <c:pt idx="4093">
                  <c:v>131.2911</c:v>
                </c:pt>
                <c:pt idx="4094">
                  <c:v>131.2911</c:v>
                </c:pt>
                <c:pt idx="4095">
                  <c:v>131.2911</c:v>
                </c:pt>
                <c:pt idx="4096">
                  <c:v>131.2911</c:v>
                </c:pt>
                <c:pt idx="4097">
                  <c:v>131.2911</c:v>
                </c:pt>
                <c:pt idx="4098">
                  <c:v>131.2911</c:v>
                </c:pt>
                <c:pt idx="4099">
                  <c:v>131.2911</c:v>
                </c:pt>
                <c:pt idx="4100">
                  <c:v>131.2911</c:v>
                </c:pt>
                <c:pt idx="4101">
                  <c:v>131.2911</c:v>
                </c:pt>
                <c:pt idx="4102">
                  <c:v>131.2911</c:v>
                </c:pt>
                <c:pt idx="4103">
                  <c:v>131.2911</c:v>
                </c:pt>
                <c:pt idx="4104">
                  <c:v>131.2911</c:v>
                </c:pt>
                <c:pt idx="4105">
                  <c:v>131.2911</c:v>
                </c:pt>
                <c:pt idx="4106">
                  <c:v>131.2911</c:v>
                </c:pt>
                <c:pt idx="4107">
                  <c:v>131.2911</c:v>
                </c:pt>
                <c:pt idx="4108">
                  <c:v>131.2911</c:v>
                </c:pt>
                <c:pt idx="4109">
                  <c:v>131.2911</c:v>
                </c:pt>
                <c:pt idx="4110">
                  <c:v>131.2911</c:v>
                </c:pt>
                <c:pt idx="4111">
                  <c:v>131.2911</c:v>
                </c:pt>
                <c:pt idx="4112">
                  <c:v>131.2911</c:v>
                </c:pt>
                <c:pt idx="4113">
                  <c:v>131.2911</c:v>
                </c:pt>
                <c:pt idx="4114">
                  <c:v>131.2911</c:v>
                </c:pt>
                <c:pt idx="4115">
                  <c:v>131.2911</c:v>
                </c:pt>
                <c:pt idx="4116">
                  <c:v>131.2911</c:v>
                </c:pt>
                <c:pt idx="4117">
                  <c:v>131.2911</c:v>
                </c:pt>
                <c:pt idx="4118">
                  <c:v>131.2911</c:v>
                </c:pt>
                <c:pt idx="4119">
                  <c:v>131.2911</c:v>
                </c:pt>
                <c:pt idx="4120">
                  <c:v>131.2911</c:v>
                </c:pt>
                <c:pt idx="4121">
                  <c:v>131.2911</c:v>
                </c:pt>
                <c:pt idx="4122">
                  <c:v>131.2911</c:v>
                </c:pt>
                <c:pt idx="4123">
                  <c:v>131.2911</c:v>
                </c:pt>
                <c:pt idx="4124">
                  <c:v>131.2911</c:v>
                </c:pt>
                <c:pt idx="4125">
                  <c:v>131.2911</c:v>
                </c:pt>
                <c:pt idx="4126">
                  <c:v>131.2911</c:v>
                </c:pt>
                <c:pt idx="4127">
                  <c:v>131.2911</c:v>
                </c:pt>
                <c:pt idx="4128">
                  <c:v>131.2911</c:v>
                </c:pt>
                <c:pt idx="4129">
                  <c:v>131.2911</c:v>
                </c:pt>
                <c:pt idx="4130">
                  <c:v>131.2911</c:v>
                </c:pt>
                <c:pt idx="4131">
                  <c:v>131.2911</c:v>
                </c:pt>
                <c:pt idx="4132">
                  <c:v>131.2911</c:v>
                </c:pt>
                <c:pt idx="4133">
                  <c:v>131.2911</c:v>
                </c:pt>
                <c:pt idx="4134">
                  <c:v>131.2911</c:v>
                </c:pt>
                <c:pt idx="4135">
                  <c:v>131.2911</c:v>
                </c:pt>
                <c:pt idx="4136">
                  <c:v>131.2911</c:v>
                </c:pt>
                <c:pt idx="4137">
                  <c:v>131.2911</c:v>
                </c:pt>
                <c:pt idx="4138">
                  <c:v>131.2911</c:v>
                </c:pt>
                <c:pt idx="4139">
                  <c:v>131.2911</c:v>
                </c:pt>
                <c:pt idx="4140">
                  <c:v>131.2911</c:v>
                </c:pt>
                <c:pt idx="4141">
                  <c:v>131.2911</c:v>
                </c:pt>
                <c:pt idx="4142">
                  <c:v>131.2911</c:v>
                </c:pt>
                <c:pt idx="4143">
                  <c:v>131.2911</c:v>
                </c:pt>
                <c:pt idx="4144">
                  <c:v>131.2911</c:v>
                </c:pt>
                <c:pt idx="4145">
                  <c:v>131.2911</c:v>
                </c:pt>
                <c:pt idx="4146">
                  <c:v>131.2911</c:v>
                </c:pt>
                <c:pt idx="4147">
                  <c:v>131.2911</c:v>
                </c:pt>
                <c:pt idx="4148">
                  <c:v>131.2911</c:v>
                </c:pt>
                <c:pt idx="4149">
                  <c:v>131.2911</c:v>
                </c:pt>
                <c:pt idx="4150">
                  <c:v>131.2911</c:v>
                </c:pt>
                <c:pt idx="4151">
                  <c:v>131.2911</c:v>
                </c:pt>
                <c:pt idx="4152">
                  <c:v>131.2911</c:v>
                </c:pt>
                <c:pt idx="4153">
                  <c:v>131.2911</c:v>
                </c:pt>
                <c:pt idx="4154">
                  <c:v>131.2911</c:v>
                </c:pt>
                <c:pt idx="4155">
                  <c:v>131.2911</c:v>
                </c:pt>
                <c:pt idx="4156">
                  <c:v>131.2911</c:v>
                </c:pt>
                <c:pt idx="4157">
                  <c:v>131.2911</c:v>
                </c:pt>
                <c:pt idx="4158">
                  <c:v>131.2911</c:v>
                </c:pt>
                <c:pt idx="4159">
                  <c:v>131.2911</c:v>
                </c:pt>
                <c:pt idx="4160">
                  <c:v>131.2911</c:v>
                </c:pt>
                <c:pt idx="4161">
                  <c:v>131.2911</c:v>
                </c:pt>
                <c:pt idx="4162">
                  <c:v>131.2911</c:v>
                </c:pt>
                <c:pt idx="4163">
                  <c:v>131.2911</c:v>
                </c:pt>
                <c:pt idx="4164">
                  <c:v>131.2911</c:v>
                </c:pt>
                <c:pt idx="4165">
                  <c:v>131.2911</c:v>
                </c:pt>
                <c:pt idx="4166">
                  <c:v>131.2911</c:v>
                </c:pt>
                <c:pt idx="4167">
                  <c:v>131.2911</c:v>
                </c:pt>
                <c:pt idx="4168">
                  <c:v>131.2911</c:v>
                </c:pt>
                <c:pt idx="4169">
                  <c:v>131.2911</c:v>
                </c:pt>
                <c:pt idx="4170">
                  <c:v>131.2911</c:v>
                </c:pt>
                <c:pt idx="4171">
                  <c:v>131.2911</c:v>
                </c:pt>
                <c:pt idx="4172">
                  <c:v>131.2911</c:v>
                </c:pt>
                <c:pt idx="4173">
                  <c:v>131.2911</c:v>
                </c:pt>
                <c:pt idx="4174">
                  <c:v>131.2911</c:v>
                </c:pt>
                <c:pt idx="4175">
                  <c:v>131.2911</c:v>
                </c:pt>
                <c:pt idx="4176">
                  <c:v>131.2911</c:v>
                </c:pt>
                <c:pt idx="4177">
                  <c:v>131.2911</c:v>
                </c:pt>
                <c:pt idx="4178">
                  <c:v>131.2911</c:v>
                </c:pt>
                <c:pt idx="4179">
                  <c:v>131.2911</c:v>
                </c:pt>
                <c:pt idx="4180">
                  <c:v>131.2911</c:v>
                </c:pt>
                <c:pt idx="4181">
                  <c:v>131.2911</c:v>
                </c:pt>
                <c:pt idx="4182">
                  <c:v>131.2911</c:v>
                </c:pt>
                <c:pt idx="4183">
                  <c:v>131.2911</c:v>
                </c:pt>
                <c:pt idx="4184">
                  <c:v>131.2911</c:v>
                </c:pt>
                <c:pt idx="4185">
                  <c:v>131.2911</c:v>
                </c:pt>
                <c:pt idx="4186">
                  <c:v>131.2911</c:v>
                </c:pt>
                <c:pt idx="4187">
                  <c:v>131.2911</c:v>
                </c:pt>
                <c:pt idx="4188">
                  <c:v>131.2911</c:v>
                </c:pt>
                <c:pt idx="4189">
                  <c:v>131.2911</c:v>
                </c:pt>
                <c:pt idx="4190">
                  <c:v>131.2911</c:v>
                </c:pt>
                <c:pt idx="4191">
                  <c:v>131.2911</c:v>
                </c:pt>
                <c:pt idx="4192">
                  <c:v>131.2911</c:v>
                </c:pt>
                <c:pt idx="4193">
                  <c:v>131.2911</c:v>
                </c:pt>
                <c:pt idx="4194">
                  <c:v>131.2911</c:v>
                </c:pt>
                <c:pt idx="4195">
                  <c:v>131.2911</c:v>
                </c:pt>
                <c:pt idx="4196">
                  <c:v>131.2911</c:v>
                </c:pt>
                <c:pt idx="4197">
                  <c:v>131.2911</c:v>
                </c:pt>
                <c:pt idx="4198">
                  <c:v>131.2911</c:v>
                </c:pt>
                <c:pt idx="4199">
                  <c:v>131.2911</c:v>
                </c:pt>
                <c:pt idx="4200">
                  <c:v>131.2911</c:v>
                </c:pt>
                <c:pt idx="4201">
                  <c:v>131.2911</c:v>
                </c:pt>
                <c:pt idx="4202">
                  <c:v>131.2911</c:v>
                </c:pt>
                <c:pt idx="4203">
                  <c:v>131.2911</c:v>
                </c:pt>
                <c:pt idx="4204">
                  <c:v>131.2911</c:v>
                </c:pt>
                <c:pt idx="4205">
                  <c:v>131.2911</c:v>
                </c:pt>
                <c:pt idx="4206">
                  <c:v>131.2911</c:v>
                </c:pt>
                <c:pt idx="4207">
                  <c:v>131.2911</c:v>
                </c:pt>
                <c:pt idx="4208">
                  <c:v>131.2911</c:v>
                </c:pt>
                <c:pt idx="4209">
                  <c:v>131.2911</c:v>
                </c:pt>
                <c:pt idx="4210">
                  <c:v>131.2911</c:v>
                </c:pt>
                <c:pt idx="4211">
                  <c:v>131.2911</c:v>
                </c:pt>
                <c:pt idx="4212">
                  <c:v>131.2911</c:v>
                </c:pt>
                <c:pt idx="4213">
                  <c:v>131.2911</c:v>
                </c:pt>
                <c:pt idx="4214">
                  <c:v>131.2911</c:v>
                </c:pt>
                <c:pt idx="4215">
                  <c:v>131.2911</c:v>
                </c:pt>
                <c:pt idx="4216">
                  <c:v>131.2911</c:v>
                </c:pt>
                <c:pt idx="4217">
                  <c:v>131.2911</c:v>
                </c:pt>
                <c:pt idx="4218">
                  <c:v>131.2911</c:v>
                </c:pt>
                <c:pt idx="4219">
                  <c:v>131.2911</c:v>
                </c:pt>
                <c:pt idx="4220">
                  <c:v>131.2911</c:v>
                </c:pt>
                <c:pt idx="4221">
                  <c:v>131.2911</c:v>
                </c:pt>
                <c:pt idx="4222">
                  <c:v>131.2911</c:v>
                </c:pt>
                <c:pt idx="4223">
                  <c:v>131.2911</c:v>
                </c:pt>
                <c:pt idx="4224">
                  <c:v>131.2911</c:v>
                </c:pt>
                <c:pt idx="4225">
                  <c:v>131.2911</c:v>
                </c:pt>
                <c:pt idx="4226">
                  <c:v>131.2911</c:v>
                </c:pt>
                <c:pt idx="4227">
                  <c:v>131.2911</c:v>
                </c:pt>
                <c:pt idx="4228">
                  <c:v>131.2911</c:v>
                </c:pt>
                <c:pt idx="4229">
                  <c:v>131.2911</c:v>
                </c:pt>
                <c:pt idx="4230">
                  <c:v>131.2911</c:v>
                </c:pt>
                <c:pt idx="4231">
                  <c:v>131.2911</c:v>
                </c:pt>
                <c:pt idx="4232">
                  <c:v>131.2911</c:v>
                </c:pt>
                <c:pt idx="4233">
                  <c:v>131.2911</c:v>
                </c:pt>
                <c:pt idx="4234">
                  <c:v>131.2911</c:v>
                </c:pt>
                <c:pt idx="4235">
                  <c:v>131.2911</c:v>
                </c:pt>
                <c:pt idx="4236">
                  <c:v>131.2911</c:v>
                </c:pt>
                <c:pt idx="4237">
                  <c:v>131.2911</c:v>
                </c:pt>
                <c:pt idx="4238">
                  <c:v>131.2911</c:v>
                </c:pt>
                <c:pt idx="4239">
                  <c:v>131.2911</c:v>
                </c:pt>
                <c:pt idx="4240">
                  <c:v>131.2911</c:v>
                </c:pt>
                <c:pt idx="4241">
                  <c:v>131.2911</c:v>
                </c:pt>
                <c:pt idx="4242">
                  <c:v>131.2911</c:v>
                </c:pt>
                <c:pt idx="4243">
                  <c:v>131.2911</c:v>
                </c:pt>
                <c:pt idx="4244">
                  <c:v>131.2911</c:v>
                </c:pt>
                <c:pt idx="4245">
                  <c:v>131.2911</c:v>
                </c:pt>
                <c:pt idx="4246">
                  <c:v>131.2911</c:v>
                </c:pt>
                <c:pt idx="4247">
                  <c:v>131.2911</c:v>
                </c:pt>
                <c:pt idx="4248">
                  <c:v>131.2911</c:v>
                </c:pt>
                <c:pt idx="4249">
                  <c:v>131.2911</c:v>
                </c:pt>
                <c:pt idx="4250">
                  <c:v>131.2911</c:v>
                </c:pt>
                <c:pt idx="4251">
                  <c:v>131.2911</c:v>
                </c:pt>
                <c:pt idx="4252">
                  <c:v>131.2911</c:v>
                </c:pt>
                <c:pt idx="4253">
                  <c:v>131.2911</c:v>
                </c:pt>
                <c:pt idx="4254">
                  <c:v>131.2911</c:v>
                </c:pt>
                <c:pt idx="4255">
                  <c:v>131.2911</c:v>
                </c:pt>
                <c:pt idx="4256">
                  <c:v>131.2911</c:v>
                </c:pt>
                <c:pt idx="4257">
                  <c:v>131.2911</c:v>
                </c:pt>
                <c:pt idx="4258">
                  <c:v>131.2911</c:v>
                </c:pt>
                <c:pt idx="4259">
                  <c:v>131.2911</c:v>
                </c:pt>
                <c:pt idx="4260">
                  <c:v>131.2911</c:v>
                </c:pt>
                <c:pt idx="4261">
                  <c:v>131.2911</c:v>
                </c:pt>
                <c:pt idx="4262">
                  <c:v>131.2911</c:v>
                </c:pt>
                <c:pt idx="4263">
                  <c:v>131.2911</c:v>
                </c:pt>
                <c:pt idx="4264">
                  <c:v>131.2911</c:v>
                </c:pt>
                <c:pt idx="4265">
                  <c:v>131.2911</c:v>
                </c:pt>
                <c:pt idx="4266">
                  <c:v>131.2911</c:v>
                </c:pt>
                <c:pt idx="4267">
                  <c:v>131.2911</c:v>
                </c:pt>
                <c:pt idx="4268">
                  <c:v>131.2911</c:v>
                </c:pt>
                <c:pt idx="4269">
                  <c:v>131.2911</c:v>
                </c:pt>
                <c:pt idx="4270">
                  <c:v>131.2911</c:v>
                </c:pt>
                <c:pt idx="4271">
                  <c:v>131.2911</c:v>
                </c:pt>
                <c:pt idx="4272">
                  <c:v>131.2911</c:v>
                </c:pt>
                <c:pt idx="4273">
                  <c:v>131.2911</c:v>
                </c:pt>
                <c:pt idx="4274">
                  <c:v>131.2911</c:v>
                </c:pt>
                <c:pt idx="4275">
                  <c:v>131.2911</c:v>
                </c:pt>
                <c:pt idx="4276">
                  <c:v>131.2911</c:v>
                </c:pt>
                <c:pt idx="4277">
                  <c:v>131.2911</c:v>
                </c:pt>
                <c:pt idx="4278">
                  <c:v>131.2911</c:v>
                </c:pt>
                <c:pt idx="4279">
                  <c:v>131.2911</c:v>
                </c:pt>
                <c:pt idx="4280">
                  <c:v>131.2911</c:v>
                </c:pt>
                <c:pt idx="4281">
                  <c:v>131.2911</c:v>
                </c:pt>
                <c:pt idx="4282">
                  <c:v>131.2911</c:v>
                </c:pt>
                <c:pt idx="4283">
                  <c:v>131.2911</c:v>
                </c:pt>
                <c:pt idx="4284">
                  <c:v>131.2911</c:v>
                </c:pt>
                <c:pt idx="4285">
                  <c:v>131.2911</c:v>
                </c:pt>
                <c:pt idx="4286">
                  <c:v>131.2911</c:v>
                </c:pt>
                <c:pt idx="4287">
                  <c:v>131.2911</c:v>
                </c:pt>
                <c:pt idx="4288">
                  <c:v>131.2911</c:v>
                </c:pt>
                <c:pt idx="4289">
                  <c:v>131.2911</c:v>
                </c:pt>
                <c:pt idx="4290">
                  <c:v>131.2911</c:v>
                </c:pt>
                <c:pt idx="4291">
                  <c:v>131.2911</c:v>
                </c:pt>
                <c:pt idx="4292">
                  <c:v>131.2911</c:v>
                </c:pt>
                <c:pt idx="4293">
                  <c:v>131.2911</c:v>
                </c:pt>
                <c:pt idx="4294">
                  <c:v>131.2911</c:v>
                </c:pt>
                <c:pt idx="4295">
                  <c:v>131.2911</c:v>
                </c:pt>
                <c:pt idx="4296">
                  <c:v>131.2911</c:v>
                </c:pt>
                <c:pt idx="4297">
                  <c:v>131.2911</c:v>
                </c:pt>
                <c:pt idx="4298">
                  <c:v>131.2911</c:v>
                </c:pt>
                <c:pt idx="4299">
                  <c:v>131.2911</c:v>
                </c:pt>
                <c:pt idx="4300">
                  <c:v>131.2911</c:v>
                </c:pt>
                <c:pt idx="4301">
                  <c:v>131.2911</c:v>
                </c:pt>
                <c:pt idx="4302">
                  <c:v>131.2911</c:v>
                </c:pt>
                <c:pt idx="4303">
                  <c:v>131.2911</c:v>
                </c:pt>
                <c:pt idx="4304">
                  <c:v>131.2911</c:v>
                </c:pt>
                <c:pt idx="4305">
                  <c:v>131.2911</c:v>
                </c:pt>
                <c:pt idx="4306">
                  <c:v>131.2911</c:v>
                </c:pt>
                <c:pt idx="4307">
                  <c:v>131.2911</c:v>
                </c:pt>
                <c:pt idx="4308">
                  <c:v>131.2911</c:v>
                </c:pt>
                <c:pt idx="4309">
                  <c:v>131.2911</c:v>
                </c:pt>
                <c:pt idx="4310">
                  <c:v>131.2911</c:v>
                </c:pt>
                <c:pt idx="4311">
                  <c:v>131.2911</c:v>
                </c:pt>
                <c:pt idx="4312">
                  <c:v>131.2911</c:v>
                </c:pt>
                <c:pt idx="4313">
                  <c:v>131.2911</c:v>
                </c:pt>
                <c:pt idx="4314">
                  <c:v>131.2911</c:v>
                </c:pt>
                <c:pt idx="4315">
                  <c:v>131.2911</c:v>
                </c:pt>
                <c:pt idx="4316">
                  <c:v>131.2911</c:v>
                </c:pt>
                <c:pt idx="4317">
                  <c:v>131.2911</c:v>
                </c:pt>
                <c:pt idx="4318">
                  <c:v>131.2911</c:v>
                </c:pt>
                <c:pt idx="4319">
                  <c:v>131.2911</c:v>
                </c:pt>
                <c:pt idx="4320">
                  <c:v>131.2911</c:v>
                </c:pt>
                <c:pt idx="4321">
                  <c:v>131.2911</c:v>
                </c:pt>
                <c:pt idx="4322">
                  <c:v>131.2911</c:v>
                </c:pt>
                <c:pt idx="4323">
                  <c:v>131.2911</c:v>
                </c:pt>
                <c:pt idx="4324">
                  <c:v>131.2911</c:v>
                </c:pt>
                <c:pt idx="4325">
                  <c:v>131.2911</c:v>
                </c:pt>
                <c:pt idx="4326">
                  <c:v>131.2911</c:v>
                </c:pt>
                <c:pt idx="4327">
                  <c:v>131.2911</c:v>
                </c:pt>
                <c:pt idx="4328">
                  <c:v>131.2911</c:v>
                </c:pt>
                <c:pt idx="4329">
                  <c:v>131.2911</c:v>
                </c:pt>
                <c:pt idx="4330">
                  <c:v>131.2911</c:v>
                </c:pt>
                <c:pt idx="4331">
                  <c:v>131.2911</c:v>
                </c:pt>
                <c:pt idx="4332">
                  <c:v>131.2911</c:v>
                </c:pt>
                <c:pt idx="4333">
                  <c:v>131.2911</c:v>
                </c:pt>
                <c:pt idx="4334">
                  <c:v>131.2911</c:v>
                </c:pt>
                <c:pt idx="4335">
                  <c:v>131.2911</c:v>
                </c:pt>
                <c:pt idx="4336">
                  <c:v>131.2911</c:v>
                </c:pt>
                <c:pt idx="4337">
                  <c:v>131.2911</c:v>
                </c:pt>
                <c:pt idx="4338">
                  <c:v>131.2911</c:v>
                </c:pt>
                <c:pt idx="4339">
                  <c:v>131.2911</c:v>
                </c:pt>
                <c:pt idx="4340">
                  <c:v>131.2911</c:v>
                </c:pt>
                <c:pt idx="4341">
                  <c:v>131.2911</c:v>
                </c:pt>
                <c:pt idx="4342">
                  <c:v>131.2911</c:v>
                </c:pt>
                <c:pt idx="4343">
                  <c:v>131.2911</c:v>
                </c:pt>
                <c:pt idx="4344">
                  <c:v>131.2911</c:v>
                </c:pt>
                <c:pt idx="4345">
                  <c:v>131.2911</c:v>
                </c:pt>
                <c:pt idx="4346">
                  <c:v>131.2911</c:v>
                </c:pt>
                <c:pt idx="4347">
                  <c:v>131.2911</c:v>
                </c:pt>
                <c:pt idx="4348">
                  <c:v>131.2911</c:v>
                </c:pt>
                <c:pt idx="4349">
                  <c:v>131.2911</c:v>
                </c:pt>
                <c:pt idx="4350">
                  <c:v>131.2911</c:v>
                </c:pt>
                <c:pt idx="4351">
                  <c:v>131.2911</c:v>
                </c:pt>
                <c:pt idx="4352">
                  <c:v>131.2911</c:v>
                </c:pt>
                <c:pt idx="4353">
                  <c:v>131.2911</c:v>
                </c:pt>
                <c:pt idx="4354">
                  <c:v>131.2911</c:v>
                </c:pt>
                <c:pt idx="4355">
                  <c:v>131.2911</c:v>
                </c:pt>
                <c:pt idx="4356">
                  <c:v>131.2911</c:v>
                </c:pt>
                <c:pt idx="4357">
                  <c:v>131.2911</c:v>
                </c:pt>
                <c:pt idx="4358">
                  <c:v>131.2911</c:v>
                </c:pt>
                <c:pt idx="4359">
                  <c:v>131.2911</c:v>
                </c:pt>
                <c:pt idx="4360">
                  <c:v>131.2911</c:v>
                </c:pt>
                <c:pt idx="4361">
                  <c:v>131.2911</c:v>
                </c:pt>
                <c:pt idx="4362">
                  <c:v>131.2911</c:v>
                </c:pt>
                <c:pt idx="4363">
                  <c:v>131.2911</c:v>
                </c:pt>
                <c:pt idx="4364">
                  <c:v>131.2911</c:v>
                </c:pt>
                <c:pt idx="4365">
                  <c:v>131.2911</c:v>
                </c:pt>
                <c:pt idx="4366">
                  <c:v>131.2911</c:v>
                </c:pt>
                <c:pt idx="4367">
                  <c:v>131.2911</c:v>
                </c:pt>
                <c:pt idx="4368">
                  <c:v>131.2911</c:v>
                </c:pt>
                <c:pt idx="4369">
                  <c:v>131.2911</c:v>
                </c:pt>
                <c:pt idx="4370">
                  <c:v>131.2911</c:v>
                </c:pt>
                <c:pt idx="4371">
                  <c:v>131.2911</c:v>
                </c:pt>
                <c:pt idx="4372">
                  <c:v>131.2911</c:v>
                </c:pt>
                <c:pt idx="4373">
                  <c:v>131.2911</c:v>
                </c:pt>
                <c:pt idx="4374">
                  <c:v>131.2911</c:v>
                </c:pt>
                <c:pt idx="4375">
                  <c:v>131.2911</c:v>
                </c:pt>
                <c:pt idx="4376">
                  <c:v>131.2911</c:v>
                </c:pt>
                <c:pt idx="4377">
                  <c:v>131.2911</c:v>
                </c:pt>
                <c:pt idx="4378">
                  <c:v>131.2911</c:v>
                </c:pt>
                <c:pt idx="4379">
                  <c:v>131.2911</c:v>
                </c:pt>
                <c:pt idx="4380">
                  <c:v>131.2911</c:v>
                </c:pt>
                <c:pt idx="4381">
                  <c:v>131.2911</c:v>
                </c:pt>
                <c:pt idx="4382">
                  <c:v>131.2911</c:v>
                </c:pt>
                <c:pt idx="4383">
                  <c:v>131.2911</c:v>
                </c:pt>
                <c:pt idx="4384">
                  <c:v>131.2911</c:v>
                </c:pt>
                <c:pt idx="4385">
                  <c:v>131.2911</c:v>
                </c:pt>
                <c:pt idx="4386">
                  <c:v>131.2911</c:v>
                </c:pt>
                <c:pt idx="4387">
                  <c:v>131.2911</c:v>
                </c:pt>
                <c:pt idx="4388">
                  <c:v>131.2911</c:v>
                </c:pt>
                <c:pt idx="4389">
                  <c:v>131.2911</c:v>
                </c:pt>
                <c:pt idx="4390">
                  <c:v>131.2911</c:v>
                </c:pt>
                <c:pt idx="4391">
                  <c:v>131.2911</c:v>
                </c:pt>
                <c:pt idx="4392">
                  <c:v>131.2911</c:v>
                </c:pt>
                <c:pt idx="4393">
                  <c:v>131.2911</c:v>
                </c:pt>
                <c:pt idx="4394">
                  <c:v>131.2911</c:v>
                </c:pt>
                <c:pt idx="4395">
                  <c:v>131.2911</c:v>
                </c:pt>
                <c:pt idx="4396">
                  <c:v>131.2911</c:v>
                </c:pt>
                <c:pt idx="4397">
                  <c:v>131.2911</c:v>
                </c:pt>
                <c:pt idx="4398">
                  <c:v>131.2911</c:v>
                </c:pt>
                <c:pt idx="4399">
                  <c:v>131.2911</c:v>
                </c:pt>
                <c:pt idx="4400">
                  <c:v>131.2911</c:v>
                </c:pt>
                <c:pt idx="4401">
                  <c:v>131.2911</c:v>
                </c:pt>
                <c:pt idx="4402">
                  <c:v>131.2911</c:v>
                </c:pt>
                <c:pt idx="4403">
                  <c:v>131.2911</c:v>
                </c:pt>
                <c:pt idx="4404">
                  <c:v>131.2911</c:v>
                </c:pt>
                <c:pt idx="4405">
                  <c:v>131.2911</c:v>
                </c:pt>
                <c:pt idx="4406">
                  <c:v>131.2911</c:v>
                </c:pt>
                <c:pt idx="4407">
                  <c:v>131.2911</c:v>
                </c:pt>
                <c:pt idx="4408">
                  <c:v>131.2911</c:v>
                </c:pt>
                <c:pt idx="4409">
                  <c:v>131.2911</c:v>
                </c:pt>
                <c:pt idx="4410">
                  <c:v>131.2911</c:v>
                </c:pt>
                <c:pt idx="4411">
                  <c:v>131.2911</c:v>
                </c:pt>
                <c:pt idx="4412">
                  <c:v>131.2911</c:v>
                </c:pt>
                <c:pt idx="4413">
                  <c:v>131.2911</c:v>
                </c:pt>
                <c:pt idx="4414">
                  <c:v>131.2911</c:v>
                </c:pt>
                <c:pt idx="4415">
                  <c:v>131.2911</c:v>
                </c:pt>
                <c:pt idx="4416">
                  <c:v>131.2911</c:v>
                </c:pt>
                <c:pt idx="4417">
                  <c:v>131.2911</c:v>
                </c:pt>
                <c:pt idx="4418">
                  <c:v>131.2911</c:v>
                </c:pt>
                <c:pt idx="4419">
                  <c:v>131.2911</c:v>
                </c:pt>
                <c:pt idx="4420">
                  <c:v>131.2911</c:v>
                </c:pt>
                <c:pt idx="4421">
                  <c:v>131.2911</c:v>
                </c:pt>
                <c:pt idx="4422">
                  <c:v>131.2911</c:v>
                </c:pt>
                <c:pt idx="4423">
                  <c:v>131.2911</c:v>
                </c:pt>
                <c:pt idx="4424">
                  <c:v>131.2911</c:v>
                </c:pt>
                <c:pt idx="4425">
                  <c:v>131.2911</c:v>
                </c:pt>
                <c:pt idx="4426">
                  <c:v>131.2911</c:v>
                </c:pt>
                <c:pt idx="4427">
                  <c:v>131.2911</c:v>
                </c:pt>
                <c:pt idx="4428">
                  <c:v>131.2911</c:v>
                </c:pt>
                <c:pt idx="4429">
                  <c:v>131.2911</c:v>
                </c:pt>
                <c:pt idx="4430">
                  <c:v>131.2911</c:v>
                </c:pt>
                <c:pt idx="4431">
                  <c:v>131.2911</c:v>
                </c:pt>
                <c:pt idx="4432">
                  <c:v>131.2911</c:v>
                </c:pt>
                <c:pt idx="4433">
                  <c:v>131.2911</c:v>
                </c:pt>
                <c:pt idx="4434">
                  <c:v>131.2911</c:v>
                </c:pt>
                <c:pt idx="4435">
                  <c:v>131.2911</c:v>
                </c:pt>
                <c:pt idx="4436">
                  <c:v>131.2911</c:v>
                </c:pt>
                <c:pt idx="4437">
                  <c:v>131.2911</c:v>
                </c:pt>
                <c:pt idx="4438">
                  <c:v>131.2911</c:v>
                </c:pt>
                <c:pt idx="4439">
                  <c:v>131.2911</c:v>
                </c:pt>
                <c:pt idx="4440">
                  <c:v>131.2911</c:v>
                </c:pt>
                <c:pt idx="4441">
                  <c:v>131.2911</c:v>
                </c:pt>
                <c:pt idx="4442">
                  <c:v>131.2911</c:v>
                </c:pt>
                <c:pt idx="4443">
                  <c:v>131.2911</c:v>
                </c:pt>
                <c:pt idx="4444">
                  <c:v>131.2911</c:v>
                </c:pt>
                <c:pt idx="4445">
                  <c:v>131.2911</c:v>
                </c:pt>
                <c:pt idx="4446">
                  <c:v>131.2911</c:v>
                </c:pt>
                <c:pt idx="4447">
                  <c:v>131.2911</c:v>
                </c:pt>
                <c:pt idx="4448">
                  <c:v>131.2911</c:v>
                </c:pt>
                <c:pt idx="4449">
                  <c:v>131.2911</c:v>
                </c:pt>
                <c:pt idx="4450">
                  <c:v>131.2911</c:v>
                </c:pt>
                <c:pt idx="4451">
                  <c:v>131.2911</c:v>
                </c:pt>
                <c:pt idx="4452">
                  <c:v>131.2911</c:v>
                </c:pt>
                <c:pt idx="4453">
                  <c:v>131.2911</c:v>
                </c:pt>
                <c:pt idx="4454">
                  <c:v>131.2911</c:v>
                </c:pt>
                <c:pt idx="4455">
                  <c:v>131.2911</c:v>
                </c:pt>
                <c:pt idx="4456">
                  <c:v>131.2911</c:v>
                </c:pt>
                <c:pt idx="4457">
                  <c:v>131.2911</c:v>
                </c:pt>
                <c:pt idx="4458">
                  <c:v>131.2911</c:v>
                </c:pt>
                <c:pt idx="4459">
                  <c:v>131.2911</c:v>
                </c:pt>
                <c:pt idx="4460">
                  <c:v>131.2911</c:v>
                </c:pt>
                <c:pt idx="4461">
                  <c:v>131.2911</c:v>
                </c:pt>
                <c:pt idx="4462">
                  <c:v>131.2911</c:v>
                </c:pt>
                <c:pt idx="4463">
                  <c:v>131.2911</c:v>
                </c:pt>
                <c:pt idx="4464">
                  <c:v>131.2911</c:v>
                </c:pt>
                <c:pt idx="4465">
                  <c:v>131.2911</c:v>
                </c:pt>
                <c:pt idx="4466">
                  <c:v>131.2911</c:v>
                </c:pt>
                <c:pt idx="4467">
                  <c:v>131.2911</c:v>
                </c:pt>
                <c:pt idx="4468">
                  <c:v>131.2911</c:v>
                </c:pt>
                <c:pt idx="4469">
                  <c:v>131.2911</c:v>
                </c:pt>
                <c:pt idx="4470">
                  <c:v>131.2911</c:v>
                </c:pt>
                <c:pt idx="4471">
                  <c:v>131.2911</c:v>
                </c:pt>
                <c:pt idx="4472">
                  <c:v>131.2911</c:v>
                </c:pt>
                <c:pt idx="4473">
                  <c:v>131.2911</c:v>
                </c:pt>
                <c:pt idx="4474">
                  <c:v>131.2911</c:v>
                </c:pt>
                <c:pt idx="4475">
                  <c:v>131.2911</c:v>
                </c:pt>
                <c:pt idx="4476">
                  <c:v>131.2911</c:v>
                </c:pt>
                <c:pt idx="4477">
                  <c:v>131.2911</c:v>
                </c:pt>
                <c:pt idx="4478">
                  <c:v>131.2911</c:v>
                </c:pt>
                <c:pt idx="4479">
                  <c:v>131.2911</c:v>
                </c:pt>
                <c:pt idx="4480">
                  <c:v>131.2911</c:v>
                </c:pt>
                <c:pt idx="4481">
                  <c:v>131.2911</c:v>
                </c:pt>
                <c:pt idx="4482">
                  <c:v>131.2911</c:v>
                </c:pt>
                <c:pt idx="4483">
                  <c:v>131.2911</c:v>
                </c:pt>
                <c:pt idx="4484">
                  <c:v>131.2911</c:v>
                </c:pt>
                <c:pt idx="4485">
                  <c:v>131.2911</c:v>
                </c:pt>
                <c:pt idx="4486">
                  <c:v>131.2911</c:v>
                </c:pt>
                <c:pt idx="4487">
                  <c:v>131.2911</c:v>
                </c:pt>
                <c:pt idx="4488">
                  <c:v>131.2911</c:v>
                </c:pt>
                <c:pt idx="4489">
                  <c:v>131.2911</c:v>
                </c:pt>
                <c:pt idx="4490">
                  <c:v>131.2911</c:v>
                </c:pt>
                <c:pt idx="4491">
                  <c:v>131.2911</c:v>
                </c:pt>
                <c:pt idx="4492">
                  <c:v>131.2911</c:v>
                </c:pt>
                <c:pt idx="4493">
                  <c:v>131.2911</c:v>
                </c:pt>
                <c:pt idx="4494">
                  <c:v>131.2911</c:v>
                </c:pt>
                <c:pt idx="4495">
                  <c:v>131.2911</c:v>
                </c:pt>
                <c:pt idx="4496">
                  <c:v>131.2911</c:v>
                </c:pt>
                <c:pt idx="4497">
                  <c:v>131.2911</c:v>
                </c:pt>
                <c:pt idx="4498">
                  <c:v>131.2911</c:v>
                </c:pt>
                <c:pt idx="4499">
                  <c:v>131.2911</c:v>
                </c:pt>
                <c:pt idx="4500">
                  <c:v>131.2911</c:v>
                </c:pt>
                <c:pt idx="4501">
                  <c:v>131.2911</c:v>
                </c:pt>
                <c:pt idx="4502">
                  <c:v>131.2911</c:v>
                </c:pt>
                <c:pt idx="4503">
                  <c:v>131.2911</c:v>
                </c:pt>
                <c:pt idx="4504">
                  <c:v>131.2911</c:v>
                </c:pt>
                <c:pt idx="4505">
                  <c:v>131.2911</c:v>
                </c:pt>
                <c:pt idx="4506">
                  <c:v>131.2911</c:v>
                </c:pt>
                <c:pt idx="4507">
                  <c:v>131.2911</c:v>
                </c:pt>
                <c:pt idx="4508">
                  <c:v>131.2911</c:v>
                </c:pt>
                <c:pt idx="4509">
                  <c:v>131.2911</c:v>
                </c:pt>
                <c:pt idx="4510">
                  <c:v>131.2911</c:v>
                </c:pt>
                <c:pt idx="4511">
                  <c:v>131.2911</c:v>
                </c:pt>
                <c:pt idx="4512">
                  <c:v>131.2911</c:v>
                </c:pt>
                <c:pt idx="4513">
                  <c:v>131.2911</c:v>
                </c:pt>
                <c:pt idx="4514">
                  <c:v>131.2911</c:v>
                </c:pt>
                <c:pt idx="4515">
                  <c:v>131.2911</c:v>
                </c:pt>
                <c:pt idx="4516">
                  <c:v>131.2911</c:v>
                </c:pt>
                <c:pt idx="4517">
                  <c:v>131.2911</c:v>
                </c:pt>
                <c:pt idx="4518">
                  <c:v>131.2911</c:v>
                </c:pt>
                <c:pt idx="4519">
                  <c:v>131.2911</c:v>
                </c:pt>
                <c:pt idx="4520">
                  <c:v>131.2911</c:v>
                </c:pt>
                <c:pt idx="4521">
                  <c:v>131.2911</c:v>
                </c:pt>
                <c:pt idx="4522">
                  <c:v>131.2911</c:v>
                </c:pt>
                <c:pt idx="4523">
                  <c:v>131.2911</c:v>
                </c:pt>
                <c:pt idx="4524">
                  <c:v>131.2911</c:v>
                </c:pt>
                <c:pt idx="4525">
                  <c:v>131.2911</c:v>
                </c:pt>
                <c:pt idx="4526">
                  <c:v>131.2911</c:v>
                </c:pt>
                <c:pt idx="4527">
                  <c:v>131.2911</c:v>
                </c:pt>
                <c:pt idx="4528">
                  <c:v>131.2911</c:v>
                </c:pt>
                <c:pt idx="4529">
                  <c:v>131.2911</c:v>
                </c:pt>
                <c:pt idx="4530">
                  <c:v>131.2911</c:v>
                </c:pt>
                <c:pt idx="4531">
                  <c:v>131.2911</c:v>
                </c:pt>
                <c:pt idx="4532">
                  <c:v>131.2911</c:v>
                </c:pt>
                <c:pt idx="4533">
                  <c:v>131.2911</c:v>
                </c:pt>
                <c:pt idx="4534">
                  <c:v>131.2911</c:v>
                </c:pt>
                <c:pt idx="4535">
                  <c:v>131.2911</c:v>
                </c:pt>
                <c:pt idx="4536">
                  <c:v>131.2911</c:v>
                </c:pt>
                <c:pt idx="4537">
                  <c:v>131.2911</c:v>
                </c:pt>
                <c:pt idx="4538">
                  <c:v>131.2911</c:v>
                </c:pt>
                <c:pt idx="4539">
                  <c:v>131.2911</c:v>
                </c:pt>
                <c:pt idx="4540">
                  <c:v>131.2911</c:v>
                </c:pt>
                <c:pt idx="4541">
                  <c:v>131.2911</c:v>
                </c:pt>
                <c:pt idx="4542">
                  <c:v>131.2911</c:v>
                </c:pt>
                <c:pt idx="4543">
                  <c:v>131.2911</c:v>
                </c:pt>
                <c:pt idx="4544">
                  <c:v>131.2911</c:v>
                </c:pt>
                <c:pt idx="4545">
                  <c:v>131.2911</c:v>
                </c:pt>
                <c:pt idx="4546">
                  <c:v>131.2911</c:v>
                </c:pt>
                <c:pt idx="4547">
                  <c:v>131.2911</c:v>
                </c:pt>
                <c:pt idx="4548">
                  <c:v>131.2911</c:v>
                </c:pt>
                <c:pt idx="4549">
                  <c:v>131.2911</c:v>
                </c:pt>
                <c:pt idx="4550">
                  <c:v>131.2911</c:v>
                </c:pt>
                <c:pt idx="4551">
                  <c:v>131.2911</c:v>
                </c:pt>
                <c:pt idx="4552">
                  <c:v>131.2911</c:v>
                </c:pt>
                <c:pt idx="4553">
                  <c:v>131.2911</c:v>
                </c:pt>
                <c:pt idx="4554">
                  <c:v>131.2911</c:v>
                </c:pt>
                <c:pt idx="4555">
                  <c:v>131.2911</c:v>
                </c:pt>
                <c:pt idx="4556">
                  <c:v>131.2911</c:v>
                </c:pt>
                <c:pt idx="4557">
                  <c:v>131.2911</c:v>
                </c:pt>
                <c:pt idx="4558">
                  <c:v>131.2911</c:v>
                </c:pt>
                <c:pt idx="4559">
                  <c:v>131.2911</c:v>
                </c:pt>
                <c:pt idx="4560">
                  <c:v>131.2911</c:v>
                </c:pt>
                <c:pt idx="4561">
                  <c:v>131.2911</c:v>
                </c:pt>
                <c:pt idx="4562">
                  <c:v>131.2911</c:v>
                </c:pt>
                <c:pt idx="4563">
                  <c:v>131.2911</c:v>
                </c:pt>
                <c:pt idx="4564">
                  <c:v>131.2911</c:v>
                </c:pt>
                <c:pt idx="4565">
                  <c:v>131.2911</c:v>
                </c:pt>
                <c:pt idx="4566">
                  <c:v>131.2911</c:v>
                </c:pt>
                <c:pt idx="4567">
                  <c:v>131.2911</c:v>
                </c:pt>
                <c:pt idx="4568">
                  <c:v>131.2911</c:v>
                </c:pt>
                <c:pt idx="4569">
                  <c:v>131.2911</c:v>
                </c:pt>
                <c:pt idx="4570">
                  <c:v>131.2911</c:v>
                </c:pt>
                <c:pt idx="4571">
                  <c:v>131.2911</c:v>
                </c:pt>
                <c:pt idx="4572">
                  <c:v>131.2911</c:v>
                </c:pt>
                <c:pt idx="4573">
                  <c:v>131.2911</c:v>
                </c:pt>
                <c:pt idx="4574">
                  <c:v>131.2911</c:v>
                </c:pt>
                <c:pt idx="4575">
                  <c:v>131.2911</c:v>
                </c:pt>
                <c:pt idx="4576">
                  <c:v>131.2911</c:v>
                </c:pt>
                <c:pt idx="4577">
                  <c:v>131.2911</c:v>
                </c:pt>
                <c:pt idx="4578">
                  <c:v>131.2911</c:v>
                </c:pt>
                <c:pt idx="4579">
                  <c:v>131.2911</c:v>
                </c:pt>
                <c:pt idx="4580">
                  <c:v>131.2911</c:v>
                </c:pt>
                <c:pt idx="4581">
                  <c:v>131.2911</c:v>
                </c:pt>
                <c:pt idx="4582">
                  <c:v>131.2911</c:v>
                </c:pt>
                <c:pt idx="4583">
                  <c:v>131.2911</c:v>
                </c:pt>
                <c:pt idx="4584">
                  <c:v>131.2911</c:v>
                </c:pt>
                <c:pt idx="4585">
                  <c:v>131.2911</c:v>
                </c:pt>
                <c:pt idx="4586">
                  <c:v>131.2911</c:v>
                </c:pt>
                <c:pt idx="4587">
                  <c:v>131.2911</c:v>
                </c:pt>
                <c:pt idx="4588">
                  <c:v>131.2911</c:v>
                </c:pt>
                <c:pt idx="4589">
                  <c:v>131.2911</c:v>
                </c:pt>
                <c:pt idx="4590">
                  <c:v>131.2911</c:v>
                </c:pt>
                <c:pt idx="4591">
                  <c:v>131.2911</c:v>
                </c:pt>
                <c:pt idx="4592">
                  <c:v>131.2911</c:v>
                </c:pt>
                <c:pt idx="4593">
                  <c:v>131.2911</c:v>
                </c:pt>
                <c:pt idx="4594">
                  <c:v>131.2911</c:v>
                </c:pt>
                <c:pt idx="4595">
                  <c:v>131.2911</c:v>
                </c:pt>
                <c:pt idx="4596">
                  <c:v>131.2911</c:v>
                </c:pt>
                <c:pt idx="4597">
                  <c:v>131.2911</c:v>
                </c:pt>
                <c:pt idx="4598">
                  <c:v>131.2911</c:v>
                </c:pt>
                <c:pt idx="4599">
                  <c:v>131.2911</c:v>
                </c:pt>
                <c:pt idx="4600">
                  <c:v>131.2911</c:v>
                </c:pt>
                <c:pt idx="4601">
                  <c:v>131.2911</c:v>
                </c:pt>
                <c:pt idx="4602">
                  <c:v>131.2911</c:v>
                </c:pt>
                <c:pt idx="4603">
                  <c:v>131.2911</c:v>
                </c:pt>
                <c:pt idx="4604">
                  <c:v>131.2911</c:v>
                </c:pt>
                <c:pt idx="4605">
                  <c:v>131.2911</c:v>
                </c:pt>
                <c:pt idx="4606">
                  <c:v>131.2911</c:v>
                </c:pt>
                <c:pt idx="4607">
                  <c:v>131.2911</c:v>
                </c:pt>
                <c:pt idx="4608">
                  <c:v>131.2911</c:v>
                </c:pt>
                <c:pt idx="4609">
                  <c:v>131.2911</c:v>
                </c:pt>
                <c:pt idx="4610">
                  <c:v>131.2911</c:v>
                </c:pt>
                <c:pt idx="4611">
                  <c:v>131.2911</c:v>
                </c:pt>
                <c:pt idx="4612">
                  <c:v>131.2911</c:v>
                </c:pt>
                <c:pt idx="4613">
                  <c:v>131.2911</c:v>
                </c:pt>
                <c:pt idx="4614">
                  <c:v>131.2911</c:v>
                </c:pt>
                <c:pt idx="4615">
                  <c:v>131.2911</c:v>
                </c:pt>
                <c:pt idx="4616">
                  <c:v>131.2911</c:v>
                </c:pt>
                <c:pt idx="4617">
                  <c:v>131.2911</c:v>
                </c:pt>
                <c:pt idx="4618">
                  <c:v>131.2911</c:v>
                </c:pt>
                <c:pt idx="4619">
                  <c:v>131.2911</c:v>
                </c:pt>
                <c:pt idx="4620">
                  <c:v>131.2911</c:v>
                </c:pt>
                <c:pt idx="4621">
                  <c:v>131.2911</c:v>
                </c:pt>
                <c:pt idx="4622">
                  <c:v>131.2911</c:v>
                </c:pt>
                <c:pt idx="4623">
                  <c:v>131.2911</c:v>
                </c:pt>
                <c:pt idx="4624">
                  <c:v>131.2911</c:v>
                </c:pt>
                <c:pt idx="4625">
                  <c:v>131.2911</c:v>
                </c:pt>
                <c:pt idx="4626">
                  <c:v>131.2911</c:v>
                </c:pt>
                <c:pt idx="4627">
                  <c:v>131.2911</c:v>
                </c:pt>
                <c:pt idx="4628">
                  <c:v>131.2911</c:v>
                </c:pt>
                <c:pt idx="4629">
                  <c:v>131.2911</c:v>
                </c:pt>
                <c:pt idx="4630">
                  <c:v>131.2911</c:v>
                </c:pt>
                <c:pt idx="4631">
                  <c:v>131.2911</c:v>
                </c:pt>
                <c:pt idx="4632">
                  <c:v>131.2911</c:v>
                </c:pt>
                <c:pt idx="4633">
                  <c:v>131.2911</c:v>
                </c:pt>
                <c:pt idx="4634">
                  <c:v>131.2911</c:v>
                </c:pt>
                <c:pt idx="4635">
                  <c:v>131.2911</c:v>
                </c:pt>
                <c:pt idx="4636">
                  <c:v>131.2911</c:v>
                </c:pt>
                <c:pt idx="4637">
                  <c:v>131.2911</c:v>
                </c:pt>
                <c:pt idx="4638">
                  <c:v>131.2911</c:v>
                </c:pt>
                <c:pt idx="4639">
                  <c:v>131.2911</c:v>
                </c:pt>
                <c:pt idx="4640">
                  <c:v>131.2911</c:v>
                </c:pt>
                <c:pt idx="4641">
                  <c:v>131.2911</c:v>
                </c:pt>
                <c:pt idx="4642">
                  <c:v>131.2911</c:v>
                </c:pt>
                <c:pt idx="4643">
                  <c:v>131.2911</c:v>
                </c:pt>
                <c:pt idx="4644">
                  <c:v>131.2911</c:v>
                </c:pt>
                <c:pt idx="4645">
                  <c:v>131.2911</c:v>
                </c:pt>
                <c:pt idx="4646">
                  <c:v>131.2911</c:v>
                </c:pt>
                <c:pt idx="4647">
                  <c:v>131.2911</c:v>
                </c:pt>
                <c:pt idx="4648">
                  <c:v>131.2911</c:v>
                </c:pt>
                <c:pt idx="4649">
                  <c:v>131.2911</c:v>
                </c:pt>
                <c:pt idx="4650">
                  <c:v>131.2911</c:v>
                </c:pt>
                <c:pt idx="4651">
                  <c:v>131.2911</c:v>
                </c:pt>
                <c:pt idx="4652">
                  <c:v>131.2911</c:v>
                </c:pt>
                <c:pt idx="4653">
                  <c:v>131.2911</c:v>
                </c:pt>
                <c:pt idx="4654">
                  <c:v>131.2911</c:v>
                </c:pt>
                <c:pt idx="4655">
                  <c:v>131.2911</c:v>
                </c:pt>
                <c:pt idx="4656">
                  <c:v>131.2911</c:v>
                </c:pt>
                <c:pt idx="4657">
                  <c:v>131.2911</c:v>
                </c:pt>
                <c:pt idx="4658">
                  <c:v>131.2911</c:v>
                </c:pt>
                <c:pt idx="4659">
                  <c:v>131.2911</c:v>
                </c:pt>
                <c:pt idx="4660">
                  <c:v>131.2911</c:v>
                </c:pt>
                <c:pt idx="4661">
                  <c:v>131.2911</c:v>
                </c:pt>
                <c:pt idx="4662">
                  <c:v>131.2911</c:v>
                </c:pt>
                <c:pt idx="4663">
                  <c:v>131.2911</c:v>
                </c:pt>
                <c:pt idx="4664">
                  <c:v>131.2911</c:v>
                </c:pt>
                <c:pt idx="4665">
                  <c:v>131.2911</c:v>
                </c:pt>
                <c:pt idx="4666">
                  <c:v>131.2911</c:v>
                </c:pt>
                <c:pt idx="4667">
                  <c:v>131.2911</c:v>
                </c:pt>
                <c:pt idx="4668">
                  <c:v>131.2911</c:v>
                </c:pt>
                <c:pt idx="4669">
                  <c:v>131.2911</c:v>
                </c:pt>
                <c:pt idx="4670">
                  <c:v>131.2911</c:v>
                </c:pt>
                <c:pt idx="4671">
                  <c:v>131.2911</c:v>
                </c:pt>
                <c:pt idx="4672">
                  <c:v>131.2911</c:v>
                </c:pt>
                <c:pt idx="4673">
                  <c:v>131.2911</c:v>
                </c:pt>
                <c:pt idx="4674">
                  <c:v>131.2911</c:v>
                </c:pt>
                <c:pt idx="4675">
                  <c:v>131.2911</c:v>
                </c:pt>
                <c:pt idx="4676">
                  <c:v>131.2911</c:v>
                </c:pt>
                <c:pt idx="4677">
                  <c:v>131.2911</c:v>
                </c:pt>
                <c:pt idx="4678">
                  <c:v>131.2911</c:v>
                </c:pt>
                <c:pt idx="4679">
                  <c:v>131.2911</c:v>
                </c:pt>
                <c:pt idx="4680">
                  <c:v>131.2911</c:v>
                </c:pt>
                <c:pt idx="4681">
                  <c:v>131.2911</c:v>
                </c:pt>
                <c:pt idx="4682">
                  <c:v>131.2911</c:v>
                </c:pt>
                <c:pt idx="4683">
                  <c:v>131.2911</c:v>
                </c:pt>
                <c:pt idx="4684">
                  <c:v>131.2911</c:v>
                </c:pt>
                <c:pt idx="4685">
                  <c:v>131.2911</c:v>
                </c:pt>
                <c:pt idx="4686">
                  <c:v>131.2911</c:v>
                </c:pt>
                <c:pt idx="4687">
                  <c:v>131.2911</c:v>
                </c:pt>
                <c:pt idx="4688">
                  <c:v>131.2911</c:v>
                </c:pt>
                <c:pt idx="4689">
                  <c:v>131.2911</c:v>
                </c:pt>
                <c:pt idx="4690">
                  <c:v>131.2911</c:v>
                </c:pt>
                <c:pt idx="4691">
                  <c:v>131.2911</c:v>
                </c:pt>
                <c:pt idx="4692">
                  <c:v>131.2911</c:v>
                </c:pt>
                <c:pt idx="4693">
                  <c:v>131.2911</c:v>
                </c:pt>
                <c:pt idx="4694">
                  <c:v>131.2911</c:v>
                </c:pt>
                <c:pt idx="4695">
                  <c:v>131.2911</c:v>
                </c:pt>
                <c:pt idx="4696">
                  <c:v>131.2911</c:v>
                </c:pt>
                <c:pt idx="4697">
                  <c:v>131.2911</c:v>
                </c:pt>
                <c:pt idx="4698">
                  <c:v>131.2911</c:v>
                </c:pt>
                <c:pt idx="4699">
                  <c:v>131.2911</c:v>
                </c:pt>
                <c:pt idx="4700">
                  <c:v>131.2911</c:v>
                </c:pt>
                <c:pt idx="4701">
                  <c:v>131.2911</c:v>
                </c:pt>
                <c:pt idx="4702">
                  <c:v>131.2911</c:v>
                </c:pt>
                <c:pt idx="4703">
                  <c:v>131.2911</c:v>
                </c:pt>
                <c:pt idx="4704">
                  <c:v>131.2911</c:v>
                </c:pt>
                <c:pt idx="4705">
                  <c:v>131.2911</c:v>
                </c:pt>
                <c:pt idx="4706">
                  <c:v>131.2911</c:v>
                </c:pt>
                <c:pt idx="4707">
                  <c:v>131.2911</c:v>
                </c:pt>
                <c:pt idx="4708">
                  <c:v>131.2911</c:v>
                </c:pt>
                <c:pt idx="4709">
                  <c:v>131.2911</c:v>
                </c:pt>
                <c:pt idx="4710">
                  <c:v>131.2911</c:v>
                </c:pt>
                <c:pt idx="4711">
                  <c:v>131.2911</c:v>
                </c:pt>
                <c:pt idx="4712">
                  <c:v>131.2911</c:v>
                </c:pt>
                <c:pt idx="4713">
                  <c:v>131.2911</c:v>
                </c:pt>
                <c:pt idx="4714">
                  <c:v>131.2911</c:v>
                </c:pt>
                <c:pt idx="4715">
                  <c:v>131.2911</c:v>
                </c:pt>
                <c:pt idx="4716">
                  <c:v>131.2911</c:v>
                </c:pt>
                <c:pt idx="4717">
                  <c:v>131.2911</c:v>
                </c:pt>
                <c:pt idx="4718">
                  <c:v>131.2911</c:v>
                </c:pt>
                <c:pt idx="4719">
                  <c:v>131.2911</c:v>
                </c:pt>
                <c:pt idx="4720">
                  <c:v>131.2911</c:v>
                </c:pt>
                <c:pt idx="4721">
                  <c:v>131.2911</c:v>
                </c:pt>
                <c:pt idx="4722">
                  <c:v>131.2911</c:v>
                </c:pt>
                <c:pt idx="4723">
                  <c:v>131.2911</c:v>
                </c:pt>
                <c:pt idx="4724">
                  <c:v>131.2911</c:v>
                </c:pt>
                <c:pt idx="4725">
                  <c:v>131.2911</c:v>
                </c:pt>
                <c:pt idx="4726">
                  <c:v>131.2911</c:v>
                </c:pt>
                <c:pt idx="4727">
                  <c:v>131.2911</c:v>
                </c:pt>
                <c:pt idx="4728">
                  <c:v>131.2911</c:v>
                </c:pt>
                <c:pt idx="4729">
                  <c:v>131.2911</c:v>
                </c:pt>
                <c:pt idx="4730">
                  <c:v>131.2911</c:v>
                </c:pt>
                <c:pt idx="4731">
                  <c:v>131.2911</c:v>
                </c:pt>
                <c:pt idx="4732">
                  <c:v>131.2911</c:v>
                </c:pt>
                <c:pt idx="4733">
                  <c:v>131.2911</c:v>
                </c:pt>
                <c:pt idx="4734">
                  <c:v>131.2911</c:v>
                </c:pt>
                <c:pt idx="4735">
                  <c:v>131.2911</c:v>
                </c:pt>
                <c:pt idx="4736">
                  <c:v>131.2911</c:v>
                </c:pt>
                <c:pt idx="4737">
                  <c:v>131.2911</c:v>
                </c:pt>
                <c:pt idx="4738">
                  <c:v>131.2911</c:v>
                </c:pt>
                <c:pt idx="4739">
                  <c:v>131.2911</c:v>
                </c:pt>
                <c:pt idx="4740">
                  <c:v>131.2911</c:v>
                </c:pt>
                <c:pt idx="4741">
                  <c:v>131.2911</c:v>
                </c:pt>
                <c:pt idx="4742">
                  <c:v>131.2911</c:v>
                </c:pt>
                <c:pt idx="4743">
                  <c:v>131.2911</c:v>
                </c:pt>
                <c:pt idx="4744">
                  <c:v>131.2911</c:v>
                </c:pt>
                <c:pt idx="4745">
                  <c:v>131.2911</c:v>
                </c:pt>
                <c:pt idx="4746">
                  <c:v>131.2911</c:v>
                </c:pt>
                <c:pt idx="4747">
                  <c:v>131.2911</c:v>
                </c:pt>
                <c:pt idx="4748">
                  <c:v>131.2911</c:v>
                </c:pt>
                <c:pt idx="4749">
                  <c:v>131.2911</c:v>
                </c:pt>
                <c:pt idx="4750">
                  <c:v>131.2911</c:v>
                </c:pt>
                <c:pt idx="4751">
                  <c:v>131.2911</c:v>
                </c:pt>
                <c:pt idx="4752">
                  <c:v>131.2911</c:v>
                </c:pt>
                <c:pt idx="4753">
                  <c:v>131.2911</c:v>
                </c:pt>
                <c:pt idx="4754">
                  <c:v>131.2911</c:v>
                </c:pt>
                <c:pt idx="4755">
                  <c:v>131.2911</c:v>
                </c:pt>
                <c:pt idx="4756">
                  <c:v>131.2911</c:v>
                </c:pt>
                <c:pt idx="4757">
                  <c:v>131.2911</c:v>
                </c:pt>
                <c:pt idx="4758">
                  <c:v>131.2911</c:v>
                </c:pt>
                <c:pt idx="4759">
                  <c:v>131.2911</c:v>
                </c:pt>
                <c:pt idx="4760">
                  <c:v>131.2911</c:v>
                </c:pt>
                <c:pt idx="4761">
                  <c:v>131.2911</c:v>
                </c:pt>
                <c:pt idx="4762">
                  <c:v>131.2911</c:v>
                </c:pt>
                <c:pt idx="4763">
                  <c:v>131.2911</c:v>
                </c:pt>
                <c:pt idx="4764">
                  <c:v>131.2911</c:v>
                </c:pt>
                <c:pt idx="4765">
                  <c:v>131.2911</c:v>
                </c:pt>
                <c:pt idx="4766">
                  <c:v>131.2911</c:v>
                </c:pt>
                <c:pt idx="4767">
                  <c:v>131.2911</c:v>
                </c:pt>
                <c:pt idx="4768">
                  <c:v>131.2911</c:v>
                </c:pt>
                <c:pt idx="4769">
                  <c:v>131.2911</c:v>
                </c:pt>
                <c:pt idx="4770">
                  <c:v>131.2911</c:v>
                </c:pt>
                <c:pt idx="4771">
                  <c:v>131.2911</c:v>
                </c:pt>
                <c:pt idx="4772">
                  <c:v>131.2911</c:v>
                </c:pt>
                <c:pt idx="4773">
                  <c:v>131.2911</c:v>
                </c:pt>
                <c:pt idx="4774">
                  <c:v>131.2911</c:v>
                </c:pt>
                <c:pt idx="4775">
                  <c:v>131.2911</c:v>
                </c:pt>
                <c:pt idx="4776">
                  <c:v>131.2911</c:v>
                </c:pt>
                <c:pt idx="4777">
                  <c:v>131.2911</c:v>
                </c:pt>
                <c:pt idx="4778">
                  <c:v>131.2911</c:v>
                </c:pt>
                <c:pt idx="4779">
                  <c:v>131.2911</c:v>
                </c:pt>
                <c:pt idx="4780">
                  <c:v>131.2911</c:v>
                </c:pt>
                <c:pt idx="4781">
                  <c:v>131.2911</c:v>
                </c:pt>
                <c:pt idx="4782">
                  <c:v>131.2911</c:v>
                </c:pt>
                <c:pt idx="4783">
                  <c:v>131.2911</c:v>
                </c:pt>
                <c:pt idx="4784">
                  <c:v>131.2911</c:v>
                </c:pt>
                <c:pt idx="4785">
                  <c:v>131.2911</c:v>
                </c:pt>
                <c:pt idx="4786">
                  <c:v>131.2911</c:v>
                </c:pt>
                <c:pt idx="4787">
                  <c:v>131.2911</c:v>
                </c:pt>
                <c:pt idx="4788">
                  <c:v>131.2911</c:v>
                </c:pt>
                <c:pt idx="4789">
                  <c:v>131.2911</c:v>
                </c:pt>
                <c:pt idx="4790">
                  <c:v>131.2911</c:v>
                </c:pt>
                <c:pt idx="4791">
                  <c:v>131.2911</c:v>
                </c:pt>
                <c:pt idx="4792">
                  <c:v>131.2911</c:v>
                </c:pt>
                <c:pt idx="4793">
                  <c:v>131.2911</c:v>
                </c:pt>
                <c:pt idx="4794">
                  <c:v>131.2911</c:v>
                </c:pt>
                <c:pt idx="4795">
                  <c:v>131.2911</c:v>
                </c:pt>
                <c:pt idx="4796">
                  <c:v>131.2911</c:v>
                </c:pt>
                <c:pt idx="4797">
                  <c:v>131.2911</c:v>
                </c:pt>
                <c:pt idx="4798">
                  <c:v>131.2911</c:v>
                </c:pt>
                <c:pt idx="4799">
                  <c:v>131.2911</c:v>
                </c:pt>
                <c:pt idx="4800">
                  <c:v>131.2911</c:v>
                </c:pt>
                <c:pt idx="4801">
                  <c:v>131.2911</c:v>
                </c:pt>
                <c:pt idx="4802">
                  <c:v>131.2911</c:v>
                </c:pt>
                <c:pt idx="4803">
                  <c:v>131.2911</c:v>
                </c:pt>
                <c:pt idx="4804">
                  <c:v>131.2911</c:v>
                </c:pt>
                <c:pt idx="4805">
                  <c:v>131.2911</c:v>
                </c:pt>
                <c:pt idx="4806">
                  <c:v>131.2911</c:v>
                </c:pt>
                <c:pt idx="4807">
                  <c:v>131.2911</c:v>
                </c:pt>
                <c:pt idx="4808">
                  <c:v>131.2911</c:v>
                </c:pt>
                <c:pt idx="4809">
                  <c:v>131.2911</c:v>
                </c:pt>
                <c:pt idx="4810">
                  <c:v>131.2911</c:v>
                </c:pt>
                <c:pt idx="4811">
                  <c:v>131.2911</c:v>
                </c:pt>
                <c:pt idx="4812">
                  <c:v>131.2911</c:v>
                </c:pt>
                <c:pt idx="4813">
                  <c:v>131.2911</c:v>
                </c:pt>
                <c:pt idx="4814">
                  <c:v>131.2911</c:v>
                </c:pt>
                <c:pt idx="4815">
                  <c:v>131.2911</c:v>
                </c:pt>
                <c:pt idx="4816">
                  <c:v>131.2911</c:v>
                </c:pt>
                <c:pt idx="4817">
                  <c:v>131.2911</c:v>
                </c:pt>
                <c:pt idx="4818">
                  <c:v>131.2911</c:v>
                </c:pt>
                <c:pt idx="4819">
                  <c:v>131.2911</c:v>
                </c:pt>
                <c:pt idx="4820">
                  <c:v>131.2911</c:v>
                </c:pt>
                <c:pt idx="4821">
                  <c:v>131.2911</c:v>
                </c:pt>
                <c:pt idx="4822">
                  <c:v>131.2911</c:v>
                </c:pt>
                <c:pt idx="4823">
                  <c:v>131.2911</c:v>
                </c:pt>
                <c:pt idx="4824">
                  <c:v>131.2911</c:v>
                </c:pt>
                <c:pt idx="4825">
                  <c:v>131.2911</c:v>
                </c:pt>
                <c:pt idx="4826">
                  <c:v>131.2911</c:v>
                </c:pt>
                <c:pt idx="4827">
                  <c:v>131.2911</c:v>
                </c:pt>
                <c:pt idx="4828">
                  <c:v>131.2911</c:v>
                </c:pt>
                <c:pt idx="4829">
                  <c:v>131.2911</c:v>
                </c:pt>
                <c:pt idx="4830">
                  <c:v>131.2911</c:v>
                </c:pt>
                <c:pt idx="4831">
                  <c:v>131.2911</c:v>
                </c:pt>
                <c:pt idx="4832">
                  <c:v>131.2911</c:v>
                </c:pt>
                <c:pt idx="4833">
                  <c:v>131.2911</c:v>
                </c:pt>
                <c:pt idx="4834">
                  <c:v>131.2911</c:v>
                </c:pt>
                <c:pt idx="4835">
                  <c:v>131.2911</c:v>
                </c:pt>
                <c:pt idx="4836">
                  <c:v>131.2911</c:v>
                </c:pt>
                <c:pt idx="4837">
                  <c:v>131.2911</c:v>
                </c:pt>
                <c:pt idx="4838">
                  <c:v>131.2911</c:v>
                </c:pt>
                <c:pt idx="4839">
                  <c:v>131.2911</c:v>
                </c:pt>
                <c:pt idx="4840">
                  <c:v>131.2911</c:v>
                </c:pt>
                <c:pt idx="4841">
                  <c:v>131.2911</c:v>
                </c:pt>
                <c:pt idx="4842">
                  <c:v>131.2911</c:v>
                </c:pt>
                <c:pt idx="4843">
                  <c:v>131.2911</c:v>
                </c:pt>
                <c:pt idx="4844">
                  <c:v>131.2911</c:v>
                </c:pt>
                <c:pt idx="4845">
                  <c:v>131.2911</c:v>
                </c:pt>
                <c:pt idx="4846">
                  <c:v>131.2911</c:v>
                </c:pt>
                <c:pt idx="4847">
                  <c:v>131.2911</c:v>
                </c:pt>
                <c:pt idx="4848">
                  <c:v>131.2911</c:v>
                </c:pt>
                <c:pt idx="4849">
                  <c:v>131.2911</c:v>
                </c:pt>
                <c:pt idx="4850">
                  <c:v>131.2911</c:v>
                </c:pt>
                <c:pt idx="4851">
                  <c:v>131.2911</c:v>
                </c:pt>
                <c:pt idx="4852">
                  <c:v>131.2911</c:v>
                </c:pt>
                <c:pt idx="4853">
                  <c:v>131.2911</c:v>
                </c:pt>
                <c:pt idx="4854">
                  <c:v>131.2911</c:v>
                </c:pt>
                <c:pt idx="4855">
                  <c:v>131.2911</c:v>
                </c:pt>
                <c:pt idx="4856">
                  <c:v>131.2911</c:v>
                </c:pt>
                <c:pt idx="4857">
                  <c:v>131.2911</c:v>
                </c:pt>
                <c:pt idx="4858">
                  <c:v>131.2911</c:v>
                </c:pt>
                <c:pt idx="4859">
                  <c:v>131.2911</c:v>
                </c:pt>
                <c:pt idx="4860">
                  <c:v>131.2911</c:v>
                </c:pt>
                <c:pt idx="4861">
                  <c:v>131.2911</c:v>
                </c:pt>
                <c:pt idx="4862">
                  <c:v>131.2911</c:v>
                </c:pt>
                <c:pt idx="4863">
                  <c:v>131.2911</c:v>
                </c:pt>
                <c:pt idx="4864">
                  <c:v>131.2911</c:v>
                </c:pt>
                <c:pt idx="4865">
                  <c:v>131.2911</c:v>
                </c:pt>
                <c:pt idx="4866">
                  <c:v>131.2911</c:v>
                </c:pt>
                <c:pt idx="4867">
                  <c:v>131.2911</c:v>
                </c:pt>
                <c:pt idx="4868">
                  <c:v>131.2911</c:v>
                </c:pt>
                <c:pt idx="4869">
                  <c:v>131.2911</c:v>
                </c:pt>
                <c:pt idx="4870">
                  <c:v>131.2911</c:v>
                </c:pt>
                <c:pt idx="4871">
                  <c:v>131.2911</c:v>
                </c:pt>
                <c:pt idx="4872">
                  <c:v>131.2911</c:v>
                </c:pt>
                <c:pt idx="4873">
                  <c:v>131.2911</c:v>
                </c:pt>
                <c:pt idx="4874">
                  <c:v>131.2911</c:v>
                </c:pt>
                <c:pt idx="4875">
                  <c:v>131.2911</c:v>
                </c:pt>
                <c:pt idx="4876">
                  <c:v>131.2911</c:v>
                </c:pt>
                <c:pt idx="4877">
                  <c:v>131.2911</c:v>
                </c:pt>
                <c:pt idx="4878">
                  <c:v>131.2911</c:v>
                </c:pt>
                <c:pt idx="4879">
                  <c:v>131.2911</c:v>
                </c:pt>
                <c:pt idx="4880">
                  <c:v>131.2911</c:v>
                </c:pt>
                <c:pt idx="4881">
                  <c:v>131.2911</c:v>
                </c:pt>
                <c:pt idx="4882">
                  <c:v>131.2911</c:v>
                </c:pt>
                <c:pt idx="4883">
                  <c:v>131.2911</c:v>
                </c:pt>
                <c:pt idx="4884">
                  <c:v>131.2911</c:v>
                </c:pt>
                <c:pt idx="4885">
                  <c:v>131.2911</c:v>
                </c:pt>
                <c:pt idx="4886">
                  <c:v>131.2911</c:v>
                </c:pt>
                <c:pt idx="4887">
                  <c:v>131.2911</c:v>
                </c:pt>
                <c:pt idx="4888">
                  <c:v>131.2911</c:v>
                </c:pt>
                <c:pt idx="4889">
                  <c:v>131.2911</c:v>
                </c:pt>
                <c:pt idx="4890">
                  <c:v>131.2911</c:v>
                </c:pt>
                <c:pt idx="4891">
                  <c:v>131.2911</c:v>
                </c:pt>
                <c:pt idx="4892">
                  <c:v>131.2911</c:v>
                </c:pt>
                <c:pt idx="4893">
                  <c:v>131.2911</c:v>
                </c:pt>
                <c:pt idx="4894">
                  <c:v>131.2911</c:v>
                </c:pt>
                <c:pt idx="4895">
                  <c:v>131.2911</c:v>
                </c:pt>
                <c:pt idx="4896">
                  <c:v>131.2911</c:v>
                </c:pt>
                <c:pt idx="4897">
                  <c:v>131.2911</c:v>
                </c:pt>
                <c:pt idx="4898">
                  <c:v>131.2911</c:v>
                </c:pt>
                <c:pt idx="4899">
                  <c:v>131.2911</c:v>
                </c:pt>
                <c:pt idx="4900">
                  <c:v>131.2911</c:v>
                </c:pt>
                <c:pt idx="4901">
                  <c:v>131.2911</c:v>
                </c:pt>
                <c:pt idx="4902">
                  <c:v>131.2911</c:v>
                </c:pt>
                <c:pt idx="4903">
                  <c:v>131.2911</c:v>
                </c:pt>
                <c:pt idx="4904">
                  <c:v>131.2911</c:v>
                </c:pt>
                <c:pt idx="4905">
                  <c:v>131.2911</c:v>
                </c:pt>
                <c:pt idx="4906">
                  <c:v>131.2911</c:v>
                </c:pt>
                <c:pt idx="4907">
                  <c:v>131.2911</c:v>
                </c:pt>
                <c:pt idx="4908">
                  <c:v>131.2911</c:v>
                </c:pt>
                <c:pt idx="4909">
                  <c:v>131.2911</c:v>
                </c:pt>
                <c:pt idx="4910">
                  <c:v>131.2911</c:v>
                </c:pt>
                <c:pt idx="4911">
                  <c:v>131.2911</c:v>
                </c:pt>
                <c:pt idx="4912">
                  <c:v>131.2911</c:v>
                </c:pt>
                <c:pt idx="4913">
                  <c:v>131.2911</c:v>
                </c:pt>
                <c:pt idx="4914">
                  <c:v>131.2911</c:v>
                </c:pt>
                <c:pt idx="4915">
                  <c:v>131.2911</c:v>
                </c:pt>
                <c:pt idx="4916">
                  <c:v>131.2911</c:v>
                </c:pt>
                <c:pt idx="4917">
                  <c:v>131.2911</c:v>
                </c:pt>
                <c:pt idx="4918">
                  <c:v>131.2911</c:v>
                </c:pt>
                <c:pt idx="4919">
                  <c:v>131.2911</c:v>
                </c:pt>
                <c:pt idx="4920">
                  <c:v>131.2911</c:v>
                </c:pt>
                <c:pt idx="4921">
                  <c:v>131.2911</c:v>
                </c:pt>
                <c:pt idx="4922">
                  <c:v>131.2911</c:v>
                </c:pt>
                <c:pt idx="4923">
                  <c:v>131.2911</c:v>
                </c:pt>
                <c:pt idx="4924">
                  <c:v>131.2911</c:v>
                </c:pt>
                <c:pt idx="4925">
                  <c:v>131.2911</c:v>
                </c:pt>
                <c:pt idx="4926">
                  <c:v>131.2911</c:v>
                </c:pt>
                <c:pt idx="4927">
                  <c:v>131.2911</c:v>
                </c:pt>
                <c:pt idx="4928">
                  <c:v>131.2911</c:v>
                </c:pt>
                <c:pt idx="4929">
                  <c:v>131.2911</c:v>
                </c:pt>
                <c:pt idx="4930">
                  <c:v>131.2911</c:v>
                </c:pt>
                <c:pt idx="4931">
                  <c:v>131.2911</c:v>
                </c:pt>
                <c:pt idx="4932">
                  <c:v>131.2911</c:v>
                </c:pt>
                <c:pt idx="4933">
                  <c:v>131.2911</c:v>
                </c:pt>
                <c:pt idx="4934">
                  <c:v>131.2911</c:v>
                </c:pt>
                <c:pt idx="4935">
                  <c:v>131.2911</c:v>
                </c:pt>
                <c:pt idx="4936">
                  <c:v>131.2911</c:v>
                </c:pt>
                <c:pt idx="4937">
                  <c:v>131.2911</c:v>
                </c:pt>
                <c:pt idx="4938">
                  <c:v>131.2911</c:v>
                </c:pt>
                <c:pt idx="4939">
                  <c:v>131.2911</c:v>
                </c:pt>
                <c:pt idx="4940">
                  <c:v>131.2911</c:v>
                </c:pt>
                <c:pt idx="4941">
                  <c:v>131.2911</c:v>
                </c:pt>
                <c:pt idx="4942">
                  <c:v>131.2911</c:v>
                </c:pt>
                <c:pt idx="4943">
                  <c:v>131.2911</c:v>
                </c:pt>
                <c:pt idx="4944">
                  <c:v>131.2911</c:v>
                </c:pt>
                <c:pt idx="4945">
                  <c:v>131.2911</c:v>
                </c:pt>
                <c:pt idx="4946">
                  <c:v>131.2911</c:v>
                </c:pt>
                <c:pt idx="4947">
                  <c:v>131.2911</c:v>
                </c:pt>
                <c:pt idx="4948">
                  <c:v>131.2911</c:v>
                </c:pt>
                <c:pt idx="4949">
                  <c:v>131.2911</c:v>
                </c:pt>
                <c:pt idx="4950">
                  <c:v>131.2911</c:v>
                </c:pt>
                <c:pt idx="4951">
                  <c:v>131.2911</c:v>
                </c:pt>
                <c:pt idx="4952">
                  <c:v>131.2911</c:v>
                </c:pt>
                <c:pt idx="4953">
                  <c:v>131.2911</c:v>
                </c:pt>
                <c:pt idx="4954">
                  <c:v>131.2911</c:v>
                </c:pt>
                <c:pt idx="4955">
                  <c:v>131.2911</c:v>
                </c:pt>
                <c:pt idx="4956">
                  <c:v>131.2911</c:v>
                </c:pt>
                <c:pt idx="4957">
                  <c:v>131.2911</c:v>
                </c:pt>
                <c:pt idx="4958">
                  <c:v>131.2911</c:v>
                </c:pt>
                <c:pt idx="4959">
                  <c:v>131.2911</c:v>
                </c:pt>
                <c:pt idx="4960">
                  <c:v>131.2911</c:v>
                </c:pt>
                <c:pt idx="4961">
                  <c:v>131.2911</c:v>
                </c:pt>
                <c:pt idx="4962">
                  <c:v>131.2911</c:v>
                </c:pt>
                <c:pt idx="4963">
                  <c:v>131.2911</c:v>
                </c:pt>
                <c:pt idx="4964">
                  <c:v>131.2911</c:v>
                </c:pt>
                <c:pt idx="4965">
                  <c:v>131.2911</c:v>
                </c:pt>
                <c:pt idx="4966">
                  <c:v>131.2911</c:v>
                </c:pt>
                <c:pt idx="4967">
                  <c:v>131.2911</c:v>
                </c:pt>
                <c:pt idx="4968">
                  <c:v>131.2911</c:v>
                </c:pt>
                <c:pt idx="4969">
                  <c:v>131.2911</c:v>
                </c:pt>
                <c:pt idx="4970">
                  <c:v>131.2911</c:v>
                </c:pt>
                <c:pt idx="4971">
                  <c:v>131.2911</c:v>
                </c:pt>
                <c:pt idx="4972">
                  <c:v>131.2911</c:v>
                </c:pt>
                <c:pt idx="4973">
                  <c:v>131.2911</c:v>
                </c:pt>
                <c:pt idx="4974">
                  <c:v>131.2911</c:v>
                </c:pt>
                <c:pt idx="4975">
                  <c:v>131.2911</c:v>
                </c:pt>
                <c:pt idx="4976">
                  <c:v>131.2911</c:v>
                </c:pt>
                <c:pt idx="4977">
                  <c:v>131.2911</c:v>
                </c:pt>
                <c:pt idx="4978">
                  <c:v>131.2911</c:v>
                </c:pt>
                <c:pt idx="4979">
                  <c:v>131.2911</c:v>
                </c:pt>
                <c:pt idx="4980">
                  <c:v>131.2911</c:v>
                </c:pt>
                <c:pt idx="4981">
                  <c:v>131.2911</c:v>
                </c:pt>
                <c:pt idx="4982">
                  <c:v>131.2911</c:v>
                </c:pt>
                <c:pt idx="4983">
                  <c:v>131.2911</c:v>
                </c:pt>
                <c:pt idx="4984">
                  <c:v>131.2911</c:v>
                </c:pt>
                <c:pt idx="4985">
                  <c:v>131.2911</c:v>
                </c:pt>
                <c:pt idx="4986">
                  <c:v>131.2911</c:v>
                </c:pt>
                <c:pt idx="4987">
                  <c:v>131.2911</c:v>
                </c:pt>
                <c:pt idx="4988">
                  <c:v>131.2911</c:v>
                </c:pt>
                <c:pt idx="4989">
                  <c:v>131.2911</c:v>
                </c:pt>
                <c:pt idx="4990">
                  <c:v>131.2911</c:v>
                </c:pt>
                <c:pt idx="4991">
                  <c:v>131.2911</c:v>
                </c:pt>
                <c:pt idx="4992">
                  <c:v>131.2911</c:v>
                </c:pt>
                <c:pt idx="4993">
                  <c:v>131.2911</c:v>
                </c:pt>
                <c:pt idx="4994">
                  <c:v>131.2911</c:v>
                </c:pt>
                <c:pt idx="4995">
                  <c:v>131.2911</c:v>
                </c:pt>
                <c:pt idx="4996">
                  <c:v>131.2911</c:v>
                </c:pt>
                <c:pt idx="4997">
                  <c:v>131.2911</c:v>
                </c:pt>
                <c:pt idx="4998">
                  <c:v>131.2911</c:v>
                </c:pt>
                <c:pt idx="4999">
                  <c:v>131.2911</c:v>
                </c:pt>
                <c:pt idx="5000">
                  <c:v>131.2911</c:v>
                </c:pt>
                <c:pt idx="5001">
                  <c:v>131.2911</c:v>
                </c:pt>
                <c:pt idx="5002">
                  <c:v>131.2911</c:v>
                </c:pt>
                <c:pt idx="5003">
                  <c:v>131.2911</c:v>
                </c:pt>
                <c:pt idx="5004">
                  <c:v>131.2911</c:v>
                </c:pt>
                <c:pt idx="5005">
                  <c:v>131.2911</c:v>
                </c:pt>
                <c:pt idx="5006">
                  <c:v>131.2911</c:v>
                </c:pt>
                <c:pt idx="5007">
                  <c:v>131.2911</c:v>
                </c:pt>
                <c:pt idx="5008">
                  <c:v>131.2911</c:v>
                </c:pt>
                <c:pt idx="5009">
                  <c:v>131.2911</c:v>
                </c:pt>
                <c:pt idx="5010">
                  <c:v>131.2911</c:v>
                </c:pt>
                <c:pt idx="5011">
                  <c:v>131.2911</c:v>
                </c:pt>
                <c:pt idx="5012">
                  <c:v>131.2911</c:v>
                </c:pt>
                <c:pt idx="5013">
                  <c:v>131.2911</c:v>
                </c:pt>
                <c:pt idx="5014">
                  <c:v>131.2911</c:v>
                </c:pt>
                <c:pt idx="5015">
                  <c:v>131.2911</c:v>
                </c:pt>
                <c:pt idx="5016">
                  <c:v>131.2911</c:v>
                </c:pt>
                <c:pt idx="5017">
                  <c:v>131.2911</c:v>
                </c:pt>
                <c:pt idx="5018">
                  <c:v>131.2911</c:v>
                </c:pt>
                <c:pt idx="5019">
                  <c:v>131.2911</c:v>
                </c:pt>
                <c:pt idx="5020">
                  <c:v>131.2911</c:v>
                </c:pt>
                <c:pt idx="5021">
                  <c:v>131.2911</c:v>
                </c:pt>
                <c:pt idx="5022">
                  <c:v>131.2911</c:v>
                </c:pt>
                <c:pt idx="5023">
                  <c:v>131.2911</c:v>
                </c:pt>
                <c:pt idx="5024">
                  <c:v>131.2911</c:v>
                </c:pt>
                <c:pt idx="5025">
                  <c:v>131.2911</c:v>
                </c:pt>
                <c:pt idx="5026">
                  <c:v>131.2911</c:v>
                </c:pt>
                <c:pt idx="5027">
                  <c:v>131.2911</c:v>
                </c:pt>
                <c:pt idx="5028">
                  <c:v>131.2911</c:v>
                </c:pt>
                <c:pt idx="5029">
                  <c:v>131.2911</c:v>
                </c:pt>
                <c:pt idx="5030">
                  <c:v>131.2911</c:v>
                </c:pt>
                <c:pt idx="5031">
                  <c:v>131.2911</c:v>
                </c:pt>
                <c:pt idx="5032">
                  <c:v>131.2911</c:v>
                </c:pt>
                <c:pt idx="5033">
                  <c:v>131.2911</c:v>
                </c:pt>
                <c:pt idx="5034">
                  <c:v>131.2911</c:v>
                </c:pt>
                <c:pt idx="5035">
                  <c:v>131.2911</c:v>
                </c:pt>
                <c:pt idx="5036">
                  <c:v>131.2911</c:v>
                </c:pt>
                <c:pt idx="5037">
                  <c:v>131.2911</c:v>
                </c:pt>
                <c:pt idx="5038">
                  <c:v>131.2911</c:v>
                </c:pt>
                <c:pt idx="5039">
                  <c:v>131.2911</c:v>
                </c:pt>
                <c:pt idx="5040">
                  <c:v>131.2911</c:v>
                </c:pt>
                <c:pt idx="5041">
                  <c:v>131.2911</c:v>
                </c:pt>
                <c:pt idx="5042">
                  <c:v>131.2911</c:v>
                </c:pt>
                <c:pt idx="5043">
                  <c:v>131.2911</c:v>
                </c:pt>
                <c:pt idx="5044">
                  <c:v>131.2911</c:v>
                </c:pt>
                <c:pt idx="5045">
                  <c:v>131.2911</c:v>
                </c:pt>
                <c:pt idx="5046">
                  <c:v>131.2911</c:v>
                </c:pt>
                <c:pt idx="5047">
                  <c:v>131.2911</c:v>
                </c:pt>
                <c:pt idx="5048">
                  <c:v>131.2911</c:v>
                </c:pt>
                <c:pt idx="5049">
                  <c:v>131.2911</c:v>
                </c:pt>
                <c:pt idx="5050">
                  <c:v>131.2911</c:v>
                </c:pt>
                <c:pt idx="5051">
                  <c:v>131.2911</c:v>
                </c:pt>
                <c:pt idx="5052">
                  <c:v>131.2911</c:v>
                </c:pt>
                <c:pt idx="5053">
                  <c:v>131.2911</c:v>
                </c:pt>
                <c:pt idx="5054">
                  <c:v>131.2911</c:v>
                </c:pt>
                <c:pt idx="5055">
                  <c:v>131.2911</c:v>
                </c:pt>
                <c:pt idx="5056">
                  <c:v>131.2911</c:v>
                </c:pt>
                <c:pt idx="5057">
                  <c:v>131.2911</c:v>
                </c:pt>
                <c:pt idx="5058">
                  <c:v>131.2911</c:v>
                </c:pt>
                <c:pt idx="5059">
                  <c:v>131.2911</c:v>
                </c:pt>
                <c:pt idx="5060">
                  <c:v>131.2911</c:v>
                </c:pt>
                <c:pt idx="5061">
                  <c:v>131.2911</c:v>
                </c:pt>
                <c:pt idx="5062">
                  <c:v>131.2911</c:v>
                </c:pt>
                <c:pt idx="5063">
                  <c:v>131.2911</c:v>
                </c:pt>
                <c:pt idx="5064">
                  <c:v>131.2911</c:v>
                </c:pt>
                <c:pt idx="5065">
                  <c:v>131.2911</c:v>
                </c:pt>
                <c:pt idx="5066">
                  <c:v>131.2911</c:v>
                </c:pt>
                <c:pt idx="5067">
                  <c:v>131.2911</c:v>
                </c:pt>
                <c:pt idx="5068">
                  <c:v>131.2911</c:v>
                </c:pt>
                <c:pt idx="5069">
                  <c:v>131.2911</c:v>
                </c:pt>
                <c:pt idx="5070">
                  <c:v>131.2911</c:v>
                </c:pt>
                <c:pt idx="5071">
                  <c:v>131.2911</c:v>
                </c:pt>
                <c:pt idx="5072">
                  <c:v>131.2911</c:v>
                </c:pt>
                <c:pt idx="5073">
                  <c:v>131.2911</c:v>
                </c:pt>
                <c:pt idx="5074">
                  <c:v>131.2911</c:v>
                </c:pt>
                <c:pt idx="5075">
                  <c:v>131.2911</c:v>
                </c:pt>
                <c:pt idx="5076">
                  <c:v>131.2911</c:v>
                </c:pt>
                <c:pt idx="5077">
                  <c:v>131.2911</c:v>
                </c:pt>
                <c:pt idx="5078">
                  <c:v>131.2911</c:v>
                </c:pt>
                <c:pt idx="5079">
                  <c:v>131.2911</c:v>
                </c:pt>
                <c:pt idx="5080">
                  <c:v>131.2911</c:v>
                </c:pt>
                <c:pt idx="5081">
                  <c:v>131.2911</c:v>
                </c:pt>
                <c:pt idx="5082">
                  <c:v>131.2911</c:v>
                </c:pt>
                <c:pt idx="5083">
                  <c:v>131.2911</c:v>
                </c:pt>
                <c:pt idx="5084">
                  <c:v>131.2911</c:v>
                </c:pt>
                <c:pt idx="5085">
                  <c:v>131.2911</c:v>
                </c:pt>
                <c:pt idx="5086">
                  <c:v>131.2911</c:v>
                </c:pt>
                <c:pt idx="5087">
                  <c:v>131.2911</c:v>
                </c:pt>
                <c:pt idx="5088">
                  <c:v>131.2911</c:v>
                </c:pt>
                <c:pt idx="5089">
                  <c:v>131.2911</c:v>
                </c:pt>
                <c:pt idx="5090">
                  <c:v>131.2911</c:v>
                </c:pt>
                <c:pt idx="5091">
                  <c:v>131.2911</c:v>
                </c:pt>
                <c:pt idx="5092">
                  <c:v>131.2911</c:v>
                </c:pt>
                <c:pt idx="5093">
                  <c:v>131.2911</c:v>
                </c:pt>
                <c:pt idx="5094">
                  <c:v>131.2911</c:v>
                </c:pt>
                <c:pt idx="5095">
                  <c:v>131.2911</c:v>
                </c:pt>
                <c:pt idx="5096">
                  <c:v>131.2911</c:v>
                </c:pt>
                <c:pt idx="5097">
                  <c:v>131.2911</c:v>
                </c:pt>
                <c:pt idx="5098">
                  <c:v>131.2911</c:v>
                </c:pt>
                <c:pt idx="5099">
                  <c:v>131.2911</c:v>
                </c:pt>
                <c:pt idx="5100">
                  <c:v>131.2911</c:v>
                </c:pt>
                <c:pt idx="5101">
                  <c:v>131.2911</c:v>
                </c:pt>
                <c:pt idx="5102">
                  <c:v>131.2911</c:v>
                </c:pt>
                <c:pt idx="5103">
                  <c:v>131.2911</c:v>
                </c:pt>
                <c:pt idx="5104">
                  <c:v>131.2911</c:v>
                </c:pt>
                <c:pt idx="5105">
                  <c:v>131.2911</c:v>
                </c:pt>
                <c:pt idx="5106">
                  <c:v>131.2911</c:v>
                </c:pt>
                <c:pt idx="5107">
                  <c:v>131.2911</c:v>
                </c:pt>
                <c:pt idx="5108">
                  <c:v>131.2911</c:v>
                </c:pt>
                <c:pt idx="5109">
                  <c:v>131.2911</c:v>
                </c:pt>
                <c:pt idx="5110">
                  <c:v>131.2911</c:v>
                </c:pt>
                <c:pt idx="5111">
                  <c:v>131.2911</c:v>
                </c:pt>
                <c:pt idx="5112">
                  <c:v>131.2911</c:v>
                </c:pt>
                <c:pt idx="5113">
                  <c:v>131.2911</c:v>
                </c:pt>
                <c:pt idx="5114">
                  <c:v>131.2911</c:v>
                </c:pt>
                <c:pt idx="5115">
                  <c:v>131.2911</c:v>
                </c:pt>
                <c:pt idx="5116">
                  <c:v>131.2911</c:v>
                </c:pt>
                <c:pt idx="5117">
                  <c:v>131.2911</c:v>
                </c:pt>
                <c:pt idx="5118">
                  <c:v>131.2911</c:v>
                </c:pt>
                <c:pt idx="5119">
                  <c:v>131.2911</c:v>
                </c:pt>
                <c:pt idx="5120">
                  <c:v>131.2911</c:v>
                </c:pt>
                <c:pt idx="5121">
                  <c:v>131.2911</c:v>
                </c:pt>
                <c:pt idx="5122">
                  <c:v>131.2911</c:v>
                </c:pt>
                <c:pt idx="5123">
                  <c:v>131.2911</c:v>
                </c:pt>
                <c:pt idx="5124">
                  <c:v>131.2911</c:v>
                </c:pt>
                <c:pt idx="5125">
                  <c:v>131.2911</c:v>
                </c:pt>
                <c:pt idx="5126">
                  <c:v>131.2911</c:v>
                </c:pt>
                <c:pt idx="5127">
                  <c:v>131.2911</c:v>
                </c:pt>
                <c:pt idx="5128">
                  <c:v>131.2911</c:v>
                </c:pt>
                <c:pt idx="5129">
                  <c:v>131.2911</c:v>
                </c:pt>
                <c:pt idx="5130">
                  <c:v>131.2911</c:v>
                </c:pt>
                <c:pt idx="5131">
                  <c:v>131.2911</c:v>
                </c:pt>
                <c:pt idx="5132">
                  <c:v>131.2911</c:v>
                </c:pt>
                <c:pt idx="5133">
                  <c:v>131.2911</c:v>
                </c:pt>
                <c:pt idx="5134">
                  <c:v>131.2911</c:v>
                </c:pt>
                <c:pt idx="5135">
                  <c:v>131.2911</c:v>
                </c:pt>
                <c:pt idx="5136">
                  <c:v>131.2911</c:v>
                </c:pt>
                <c:pt idx="5137">
                  <c:v>131.2911</c:v>
                </c:pt>
                <c:pt idx="5138">
                  <c:v>131.2911</c:v>
                </c:pt>
                <c:pt idx="5139">
                  <c:v>131.2911</c:v>
                </c:pt>
                <c:pt idx="5140">
                  <c:v>131.2911</c:v>
                </c:pt>
                <c:pt idx="5141">
                  <c:v>131.2911</c:v>
                </c:pt>
                <c:pt idx="5142">
                  <c:v>131.2911</c:v>
                </c:pt>
                <c:pt idx="5143">
                  <c:v>131.2911</c:v>
                </c:pt>
                <c:pt idx="5144">
                  <c:v>131.2911</c:v>
                </c:pt>
                <c:pt idx="5145">
                  <c:v>131.2911</c:v>
                </c:pt>
                <c:pt idx="5146">
                  <c:v>131.2911</c:v>
                </c:pt>
                <c:pt idx="5147">
                  <c:v>131.2911</c:v>
                </c:pt>
                <c:pt idx="5148">
                  <c:v>131.2911</c:v>
                </c:pt>
                <c:pt idx="5149">
                  <c:v>131.2911</c:v>
                </c:pt>
                <c:pt idx="5150">
                  <c:v>131.2911</c:v>
                </c:pt>
                <c:pt idx="5151">
                  <c:v>131.2911</c:v>
                </c:pt>
                <c:pt idx="5152">
                  <c:v>131.2911</c:v>
                </c:pt>
                <c:pt idx="5153">
                  <c:v>131.2911</c:v>
                </c:pt>
                <c:pt idx="5154">
                  <c:v>131.2911</c:v>
                </c:pt>
                <c:pt idx="5155">
                  <c:v>131.2911</c:v>
                </c:pt>
                <c:pt idx="5156">
                  <c:v>131.2911</c:v>
                </c:pt>
                <c:pt idx="5157">
                  <c:v>131.2911</c:v>
                </c:pt>
                <c:pt idx="5158">
                  <c:v>131.2911</c:v>
                </c:pt>
                <c:pt idx="5159">
                  <c:v>131.2911</c:v>
                </c:pt>
                <c:pt idx="5160">
                  <c:v>131.2911</c:v>
                </c:pt>
                <c:pt idx="5161">
                  <c:v>131.2911</c:v>
                </c:pt>
                <c:pt idx="5162">
                  <c:v>131.2911</c:v>
                </c:pt>
                <c:pt idx="5163">
                  <c:v>131.2911</c:v>
                </c:pt>
                <c:pt idx="5164">
                  <c:v>131.2911</c:v>
                </c:pt>
                <c:pt idx="5165">
                  <c:v>131.2911</c:v>
                </c:pt>
                <c:pt idx="5166">
                  <c:v>131.2911</c:v>
                </c:pt>
                <c:pt idx="5167">
                  <c:v>131.2911</c:v>
                </c:pt>
                <c:pt idx="5168">
                  <c:v>131.2911</c:v>
                </c:pt>
                <c:pt idx="5169">
                  <c:v>131.2911</c:v>
                </c:pt>
                <c:pt idx="5170">
                  <c:v>131.2911</c:v>
                </c:pt>
                <c:pt idx="5171">
                  <c:v>131.2911</c:v>
                </c:pt>
                <c:pt idx="5172">
                  <c:v>131.2911</c:v>
                </c:pt>
                <c:pt idx="5173">
                  <c:v>131.2911</c:v>
                </c:pt>
                <c:pt idx="5174">
                  <c:v>131.2911</c:v>
                </c:pt>
                <c:pt idx="5175">
                  <c:v>131.2911</c:v>
                </c:pt>
                <c:pt idx="5176">
                  <c:v>131.2911</c:v>
                </c:pt>
                <c:pt idx="5177">
                  <c:v>131.2911</c:v>
                </c:pt>
                <c:pt idx="5178">
                  <c:v>131.2911</c:v>
                </c:pt>
                <c:pt idx="5179">
                  <c:v>131.2911</c:v>
                </c:pt>
                <c:pt idx="5180">
                  <c:v>131.2911</c:v>
                </c:pt>
                <c:pt idx="5181">
                  <c:v>131.2911</c:v>
                </c:pt>
                <c:pt idx="5182">
                  <c:v>131.2911</c:v>
                </c:pt>
                <c:pt idx="5183">
                  <c:v>131.2911</c:v>
                </c:pt>
                <c:pt idx="5184">
                  <c:v>131.2911</c:v>
                </c:pt>
                <c:pt idx="5185">
                  <c:v>131.2911</c:v>
                </c:pt>
                <c:pt idx="5186">
                  <c:v>131.2911</c:v>
                </c:pt>
                <c:pt idx="5187">
                  <c:v>131.2911</c:v>
                </c:pt>
                <c:pt idx="5188">
                  <c:v>131.2911</c:v>
                </c:pt>
                <c:pt idx="5189">
                  <c:v>131.2911</c:v>
                </c:pt>
                <c:pt idx="5190">
                  <c:v>131.2911</c:v>
                </c:pt>
                <c:pt idx="5191">
                  <c:v>131.2911</c:v>
                </c:pt>
                <c:pt idx="5192">
                  <c:v>131.2911</c:v>
                </c:pt>
                <c:pt idx="5193">
                  <c:v>131.2911</c:v>
                </c:pt>
                <c:pt idx="5194">
                  <c:v>131.2911</c:v>
                </c:pt>
                <c:pt idx="5195">
                  <c:v>131.2911</c:v>
                </c:pt>
                <c:pt idx="5196">
                  <c:v>131.2911</c:v>
                </c:pt>
                <c:pt idx="5197">
                  <c:v>131.2911</c:v>
                </c:pt>
                <c:pt idx="5198">
                  <c:v>131.2911</c:v>
                </c:pt>
                <c:pt idx="5199">
                  <c:v>131.2911</c:v>
                </c:pt>
                <c:pt idx="5200">
                  <c:v>131.2911</c:v>
                </c:pt>
                <c:pt idx="5201">
                  <c:v>131.2911</c:v>
                </c:pt>
                <c:pt idx="5202">
                  <c:v>131.2911</c:v>
                </c:pt>
                <c:pt idx="5203">
                  <c:v>131.2911</c:v>
                </c:pt>
                <c:pt idx="5204">
                  <c:v>131.2911</c:v>
                </c:pt>
                <c:pt idx="5205">
                  <c:v>131.2911</c:v>
                </c:pt>
                <c:pt idx="5206">
                  <c:v>131.2911</c:v>
                </c:pt>
                <c:pt idx="5207">
                  <c:v>131.2911</c:v>
                </c:pt>
                <c:pt idx="5208">
                  <c:v>131.2911</c:v>
                </c:pt>
                <c:pt idx="5209">
                  <c:v>131.2911</c:v>
                </c:pt>
                <c:pt idx="5210">
                  <c:v>131.2911</c:v>
                </c:pt>
                <c:pt idx="5211">
                  <c:v>131.2911</c:v>
                </c:pt>
                <c:pt idx="5212">
                  <c:v>131.2911</c:v>
                </c:pt>
                <c:pt idx="5213">
                  <c:v>131.2911</c:v>
                </c:pt>
                <c:pt idx="5214">
                  <c:v>131.2911</c:v>
                </c:pt>
                <c:pt idx="5215">
                  <c:v>131.2911</c:v>
                </c:pt>
                <c:pt idx="5216">
                  <c:v>131.2911</c:v>
                </c:pt>
                <c:pt idx="5217">
                  <c:v>131.2911</c:v>
                </c:pt>
                <c:pt idx="5218">
                  <c:v>131.2911</c:v>
                </c:pt>
                <c:pt idx="5219">
                  <c:v>131.2911</c:v>
                </c:pt>
                <c:pt idx="5220">
                  <c:v>131.2911</c:v>
                </c:pt>
                <c:pt idx="5221">
                  <c:v>131.2911</c:v>
                </c:pt>
                <c:pt idx="5222">
                  <c:v>131.2911</c:v>
                </c:pt>
                <c:pt idx="5223">
                  <c:v>131.2911</c:v>
                </c:pt>
                <c:pt idx="5224">
                  <c:v>131.2911</c:v>
                </c:pt>
                <c:pt idx="5225">
                  <c:v>131.2911</c:v>
                </c:pt>
                <c:pt idx="5226">
                  <c:v>131.2911</c:v>
                </c:pt>
                <c:pt idx="5227">
                  <c:v>131.2911</c:v>
                </c:pt>
                <c:pt idx="5228">
                  <c:v>131.2911</c:v>
                </c:pt>
                <c:pt idx="5229">
                  <c:v>131.2911</c:v>
                </c:pt>
                <c:pt idx="5230">
                  <c:v>131.2911</c:v>
                </c:pt>
                <c:pt idx="5231">
                  <c:v>131.2911</c:v>
                </c:pt>
                <c:pt idx="5232">
                  <c:v>131.2911</c:v>
                </c:pt>
                <c:pt idx="5233">
                  <c:v>131.2911</c:v>
                </c:pt>
                <c:pt idx="5234">
                  <c:v>131.2911</c:v>
                </c:pt>
                <c:pt idx="5235">
                  <c:v>131.2911</c:v>
                </c:pt>
                <c:pt idx="5236">
                  <c:v>131.2911</c:v>
                </c:pt>
                <c:pt idx="5237">
                  <c:v>131.2911</c:v>
                </c:pt>
                <c:pt idx="5238">
                  <c:v>131.2911</c:v>
                </c:pt>
                <c:pt idx="5239">
                  <c:v>131.2911</c:v>
                </c:pt>
                <c:pt idx="5240">
                  <c:v>131.2911</c:v>
                </c:pt>
                <c:pt idx="5241">
                  <c:v>131.2911</c:v>
                </c:pt>
                <c:pt idx="5242">
                  <c:v>131.2911</c:v>
                </c:pt>
                <c:pt idx="5243">
                  <c:v>131.2911</c:v>
                </c:pt>
                <c:pt idx="5244">
                  <c:v>131.2911</c:v>
                </c:pt>
                <c:pt idx="5245">
                  <c:v>131.2911</c:v>
                </c:pt>
                <c:pt idx="5246">
                  <c:v>131.2911</c:v>
                </c:pt>
                <c:pt idx="5247">
                  <c:v>131.2911</c:v>
                </c:pt>
                <c:pt idx="5248">
                  <c:v>131.2911</c:v>
                </c:pt>
                <c:pt idx="5249">
                  <c:v>131.2911</c:v>
                </c:pt>
                <c:pt idx="5250">
                  <c:v>131.2911</c:v>
                </c:pt>
                <c:pt idx="5251">
                  <c:v>131.2911</c:v>
                </c:pt>
                <c:pt idx="5252">
                  <c:v>131.2911</c:v>
                </c:pt>
                <c:pt idx="5253">
                  <c:v>131.2911</c:v>
                </c:pt>
                <c:pt idx="5254">
                  <c:v>131.2911</c:v>
                </c:pt>
                <c:pt idx="5255">
                  <c:v>131.2911</c:v>
                </c:pt>
                <c:pt idx="5256">
                  <c:v>131.2911</c:v>
                </c:pt>
                <c:pt idx="5257">
                  <c:v>131.2911</c:v>
                </c:pt>
                <c:pt idx="5258">
                  <c:v>131.2911</c:v>
                </c:pt>
                <c:pt idx="5259">
                  <c:v>131.2911</c:v>
                </c:pt>
                <c:pt idx="5260">
                  <c:v>131.2911</c:v>
                </c:pt>
                <c:pt idx="5261">
                  <c:v>131.2911</c:v>
                </c:pt>
                <c:pt idx="5262">
                  <c:v>131.2911</c:v>
                </c:pt>
                <c:pt idx="5263">
                  <c:v>131.2911</c:v>
                </c:pt>
                <c:pt idx="5264">
                  <c:v>131.2911</c:v>
                </c:pt>
                <c:pt idx="5265">
                  <c:v>131.2911</c:v>
                </c:pt>
                <c:pt idx="5266">
                  <c:v>131.2911</c:v>
                </c:pt>
                <c:pt idx="5267">
                  <c:v>131.2911</c:v>
                </c:pt>
                <c:pt idx="5268">
                  <c:v>131.2911</c:v>
                </c:pt>
                <c:pt idx="5269">
                  <c:v>131.2911</c:v>
                </c:pt>
                <c:pt idx="5270">
                  <c:v>131.2911</c:v>
                </c:pt>
                <c:pt idx="5271">
                  <c:v>131.2911</c:v>
                </c:pt>
                <c:pt idx="5272">
                  <c:v>131.2911</c:v>
                </c:pt>
                <c:pt idx="5273">
                  <c:v>131.2911</c:v>
                </c:pt>
                <c:pt idx="5274">
                  <c:v>131.2911</c:v>
                </c:pt>
                <c:pt idx="5275">
                  <c:v>131.2911</c:v>
                </c:pt>
                <c:pt idx="5276">
                  <c:v>131.2911</c:v>
                </c:pt>
                <c:pt idx="5277">
                  <c:v>131.2911</c:v>
                </c:pt>
                <c:pt idx="5278">
                  <c:v>131.2911</c:v>
                </c:pt>
                <c:pt idx="5279">
                  <c:v>131.2911</c:v>
                </c:pt>
                <c:pt idx="5280">
                  <c:v>131.2911</c:v>
                </c:pt>
                <c:pt idx="5281">
                  <c:v>131.2911</c:v>
                </c:pt>
                <c:pt idx="5282">
                  <c:v>131.2911</c:v>
                </c:pt>
                <c:pt idx="5283">
                  <c:v>131.2911</c:v>
                </c:pt>
                <c:pt idx="5284">
                  <c:v>131.2911</c:v>
                </c:pt>
                <c:pt idx="5285">
                  <c:v>131.2911</c:v>
                </c:pt>
                <c:pt idx="5286">
                  <c:v>131.2911</c:v>
                </c:pt>
                <c:pt idx="5287">
                  <c:v>131.2911</c:v>
                </c:pt>
                <c:pt idx="5288">
                  <c:v>131.2911</c:v>
                </c:pt>
                <c:pt idx="5289">
                  <c:v>131.2911</c:v>
                </c:pt>
                <c:pt idx="5290">
                  <c:v>131.2911</c:v>
                </c:pt>
                <c:pt idx="5291">
                  <c:v>131.2911</c:v>
                </c:pt>
                <c:pt idx="5292">
                  <c:v>131.2911</c:v>
                </c:pt>
                <c:pt idx="5293">
                  <c:v>131.2911</c:v>
                </c:pt>
                <c:pt idx="5294">
                  <c:v>131.2911</c:v>
                </c:pt>
                <c:pt idx="5295">
                  <c:v>131.2911</c:v>
                </c:pt>
                <c:pt idx="5296">
                  <c:v>131.2911</c:v>
                </c:pt>
                <c:pt idx="5297">
                  <c:v>131.2911</c:v>
                </c:pt>
                <c:pt idx="5298">
                  <c:v>131.2911</c:v>
                </c:pt>
                <c:pt idx="5299">
                  <c:v>131.2911</c:v>
                </c:pt>
                <c:pt idx="5300">
                  <c:v>131.2911</c:v>
                </c:pt>
                <c:pt idx="5301">
                  <c:v>131.2911</c:v>
                </c:pt>
                <c:pt idx="5302">
                  <c:v>131.2911</c:v>
                </c:pt>
                <c:pt idx="5303">
                  <c:v>131.2911</c:v>
                </c:pt>
                <c:pt idx="5304">
                  <c:v>131.2911</c:v>
                </c:pt>
                <c:pt idx="5305">
                  <c:v>131.2911</c:v>
                </c:pt>
                <c:pt idx="5306">
                  <c:v>131.2911</c:v>
                </c:pt>
                <c:pt idx="5307">
                  <c:v>131.2911</c:v>
                </c:pt>
                <c:pt idx="5308">
                  <c:v>131.2911</c:v>
                </c:pt>
                <c:pt idx="5309">
                  <c:v>131.2911</c:v>
                </c:pt>
                <c:pt idx="5310">
                  <c:v>131.2911</c:v>
                </c:pt>
                <c:pt idx="5311">
                  <c:v>131.2911</c:v>
                </c:pt>
                <c:pt idx="5312">
                  <c:v>131.2911</c:v>
                </c:pt>
                <c:pt idx="5313">
                  <c:v>131.2911</c:v>
                </c:pt>
                <c:pt idx="5314">
                  <c:v>131.2911</c:v>
                </c:pt>
                <c:pt idx="5315">
                  <c:v>131.2911</c:v>
                </c:pt>
                <c:pt idx="5316">
                  <c:v>131.2911</c:v>
                </c:pt>
                <c:pt idx="5317">
                  <c:v>131.2911</c:v>
                </c:pt>
                <c:pt idx="5318">
                  <c:v>131.2911</c:v>
                </c:pt>
                <c:pt idx="5319">
                  <c:v>131.2911</c:v>
                </c:pt>
                <c:pt idx="5320">
                  <c:v>131.2911</c:v>
                </c:pt>
                <c:pt idx="5321">
                  <c:v>131.2911</c:v>
                </c:pt>
                <c:pt idx="5322">
                  <c:v>131.2911</c:v>
                </c:pt>
                <c:pt idx="5323">
                  <c:v>131.2911</c:v>
                </c:pt>
                <c:pt idx="5324">
                  <c:v>131.2911</c:v>
                </c:pt>
                <c:pt idx="5325">
                  <c:v>131.2911</c:v>
                </c:pt>
                <c:pt idx="5326">
                  <c:v>131.2911</c:v>
                </c:pt>
                <c:pt idx="5327">
                  <c:v>131.2911</c:v>
                </c:pt>
                <c:pt idx="5328">
                  <c:v>131.2911</c:v>
                </c:pt>
                <c:pt idx="5329">
                  <c:v>131.2911</c:v>
                </c:pt>
                <c:pt idx="5330">
                  <c:v>131.2911</c:v>
                </c:pt>
                <c:pt idx="5331">
                  <c:v>131.2911</c:v>
                </c:pt>
                <c:pt idx="5332">
                  <c:v>131.2911</c:v>
                </c:pt>
                <c:pt idx="5333">
                  <c:v>131.2911</c:v>
                </c:pt>
                <c:pt idx="5334">
                  <c:v>131.2911</c:v>
                </c:pt>
                <c:pt idx="5335">
                  <c:v>131.2911</c:v>
                </c:pt>
                <c:pt idx="5336">
                  <c:v>131.2911</c:v>
                </c:pt>
                <c:pt idx="5337">
                  <c:v>131.2911</c:v>
                </c:pt>
                <c:pt idx="5338">
                  <c:v>131.2911</c:v>
                </c:pt>
                <c:pt idx="5339">
                  <c:v>131.2911</c:v>
                </c:pt>
                <c:pt idx="5340">
                  <c:v>131.2911</c:v>
                </c:pt>
                <c:pt idx="5341">
                  <c:v>131.2911</c:v>
                </c:pt>
                <c:pt idx="5342">
                  <c:v>131.2911</c:v>
                </c:pt>
                <c:pt idx="5343">
                  <c:v>131.2911</c:v>
                </c:pt>
                <c:pt idx="5344">
                  <c:v>131.2911</c:v>
                </c:pt>
                <c:pt idx="5345">
                  <c:v>131.2911</c:v>
                </c:pt>
                <c:pt idx="5346">
                  <c:v>131.2911</c:v>
                </c:pt>
                <c:pt idx="5347">
                  <c:v>131.2911</c:v>
                </c:pt>
                <c:pt idx="5348">
                  <c:v>131.2911</c:v>
                </c:pt>
                <c:pt idx="5349">
                  <c:v>131.2911</c:v>
                </c:pt>
                <c:pt idx="5350">
                  <c:v>131.2911</c:v>
                </c:pt>
                <c:pt idx="5351">
                  <c:v>131.2911</c:v>
                </c:pt>
                <c:pt idx="5352">
                  <c:v>131.2911</c:v>
                </c:pt>
                <c:pt idx="5353">
                  <c:v>131.2911</c:v>
                </c:pt>
                <c:pt idx="5354">
                  <c:v>131.2911</c:v>
                </c:pt>
                <c:pt idx="5355">
                  <c:v>131.2911</c:v>
                </c:pt>
                <c:pt idx="5356">
                  <c:v>131.2911</c:v>
                </c:pt>
                <c:pt idx="5357">
                  <c:v>131.2911</c:v>
                </c:pt>
                <c:pt idx="5358">
                  <c:v>131.2911</c:v>
                </c:pt>
                <c:pt idx="5359">
                  <c:v>131.2911</c:v>
                </c:pt>
                <c:pt idx="5360">
                  <c:v>131.2911</c:v>
                </c:pt>
                <c:pt idx="5361">
                  <c:v>131.2911</c:v>
                </c:pt>
                <c:pt idx="5362">
                  <c:v>131.2911</c:v>
                </c:pt>
                <c:pt idx="5363">
                  <c:v>131.2911</c:v>
                </c:pt>
                <c:pt idx="5364">
                  <c:v>131.2911</c:v>
                </c:pt>
                <c:pt idx="5365">
                  <c:v>131.2911</c:v>
                </c:pt>
                <c:pt idx="5366">
                  <c:v>131.2911</c:v>
                </c:pt>
                <c:pt idx="5367">
                  <c:v>131.2911</c:v>
                </c:pt>
                <c:pt idx="5368">
                  <c:v>131.2911</c:v>
                </c:pt>
                <c:pt idx="5369">
                  <c:v>131.2911</c:v>
                </c:pt>
                <c:pt idx="5370">
                  <c:v>131.2911</c:v>
                </c:pt>
                <c:pt idx="5371">
                  <c:v>131.2911</c:v>
                </c:pt>
                <c:pt idx="5372">
                  <c:v>131.2911</c:v>
                </c:pt>
                <c:pt idx="5373">
                  <c:v>131.2911</c:v>
                </c:pt>
                <c:pt idx="5374">
                  <c:v>131.2911</c:v>
                </c:pt>
                <c:pt idx="5375">
                  <c:v>131.2911</c:v>
                </c:pt>
                <c:pt idx="5376">
                  <c:v>131.2911</c:v>
                </c:pt>
                <c:pt idx="5377">
                  <c:v>131.2911</c:v>
                </c:pt>
                <c:pt idx="5378">
                  <c:v>131.2911</c:v>
                </c:pt>
                <c:pt idx="5379">
                  <c:v>131.2911</c:v>
                </c:pt>
                <c:pt idx="5380">
                  <c:v>131.2911</c:v>
                </c:pt>
                <c:pt idx="5381">
                  <c:v>131.2911</c:v>
                </c:pt>
                <c:pt idx="5382">
                  <c:v>131.2911</c:v>
                </c:pt>
                <c:pt idx="5383">
                  <c:v>131.2911</c:v>
                </c:pt>
                <c:pt idx="5384">
                  <c:v>131.2911</c:v>
                </c:pt>
                <c:pt idx="5385">
                  <c:v>131.2911</c:v>
                </c:pt>
                <c:pt idx="5386">
                  <c:v>131.2911</c:v>
                </c:pt>
                <c:pt idx="5387">
                  <c:v>131.2911</c:v>
                </c:pt>
                <c:pt idx="5388">
                  <c:v>131.2911</c:v>
                </c:pt>
                <c:pt idx="5389">
                  <c:v>131.2911</c:v>
                </c:pt>
                <c:pt idx="5390">
                  <c:v>131.2911</c:v>
                </c:pt>
                <c:pt idx="5391">
                  <c:v>131.2911</c:v>
                </c:pt>
                <c:pt idx="5392">
                  <c:v>131.2911</c:v>
                </c:pt>
                <c:pt idx="5393">
                  <c:v>131.2911</c:v>
                </c:pt>
                <c:pt idx="5394">
                  <c:v>131.2911</c:v>
                </c:pt>
                <c:pt idx="5395">
                  <c:v>131.2911</c:v>
                </c:pt>
                <c:pt idx="5396">
                  <c:v>131.2911</c:v>
                </c:pt>
                <c:pt idx="5397">
                  <c:v>131.2911</c:v>
                </c:pt>
                <c:pt idx="5398">
                  <c:v>131.2911</c:v>
                </c:pt>
                <c:pt idx="5399">
                  <c:v>131.2911</c:v>
                </c:pt>
                <c:pt idx="5400">
                  <c:v>131.2911</c:v>
                </c:pt>
                <c:pt idx="5401">
                  <c:v>131.2911</c:v>
                </c:pt>
                <c:pt idx="5402">
                  <c:v>131.2911</c:v>
                </c:pt>
                <c:pt idx="5403">
                  <c:v>131.2911</c:v>
                </c:pt>
                <c:pt idx="5404">
                  <c:v>131.2911</c:v>
                </c:pt>
                <c:pt idx="5405">
                  <c:v>131.2911</c:v>
                </c:pt>
                <c:pt idx="5406">
                  <c:v>131.2911</c:v>
                </c:pt>
                <c:pt idx="5407">
                  <c:v>131.2911</c:v>
                </c:pt>
                <c:pt idx="5408">
                  <c:v>131.2911</c:v>
                </c:pt>
                <c:pt idx="5409">
                  <c:v>131.2911</c:v>
                </c:pt>
                <c:pt idx="5410">
                  <c:v>131.2911</c:v>
                </c:pt>
                <c:pt idx="5411">
                  <c:v>131.2911</c:v>
                </c:pt>
                <c:pt idx="5412">
                  <c:v>131.2911</c:v>
                </c:pt>
                <c:pt idx="5413">
                  <c:v>131.2911</c:v>
                </c:pt>
                <c:pt idx="5414">
                  <c:v>131.2911</c:v>
                </c:pt>
                <c:pt idx="5415">
                  <c:v>131.2911</c:v>
                </c:pt>
                <c:pt idx="5416">
                  <c:v>131.2911</c:v>
                </c:pt>
                <c:pt idx="5417">
                  <c:v>131.2911</c:v>
                </c:pt>
                <c:pt idx="5418">
                  <c:v>131.2911</c:v>
                </c:pt>
                <c:pt idx="5419">
                  <c:v>131.2911</c:v>
                </c:pt>
                <c:pt idx="5420">
                  <c:v>131.2911</c:v>
                </c:pt>
                <c:pt idx="5421">
                  <c:v>131.2911</c:v>
                </c:pt>
                <c:pt idx="5422">
                  <c:v>131.2911</c:v>
                </c:pt>
                <c:pt idx="5423">
                  <c:v>131.2911</c:v>
                </c:pt>
                <c:pt idx="5424">
                  <c:v>131.2911</c:v>
                </c:pt>
                <c:pt idx="5425">
                  <c:v>131.2911</c:v>
                </c:pt>
                <c:pt idx="5426">
                  <c:v>131.2911</c:v>
                </c:pt>
                <c:pt idx="5427">
                  <c:v>131.2911</c:v>
                </c:pt>
                <c:pt idx="5428">
                  <c:v>131.2911</c:v>
                </c:pt>
                <c:pt idx="5429">
                  <c:v>131.2911</c:v>
                </c:pt>
                <c:pt idx="5430">
                  <c:v>131.2911</c:v>
                </c:pt>
                <c:pt idx="5431">
                  <c:v>131.2911</c:v>
                </c:pt>
                <c:pt idx="5432">
                  <c:v>131.2911</c:v>
                </c:pt>
                <c:pt idx="5433">
                  <c:v>131.2911</c:v>
                </c:pt>
                <c:pt idx="5434">
                  <c:v>131.2911</c:v>
                </c:pt>
                <c:pt idx="5435">
                  <c:v>131.2911</c:v>
                </c:pt>
                <c:pt idx="5436">
                  <c:v>131.2911</c:v>
                </c:pt>
                <c:pt idx="5437">
                  <c:v>131.2911</c:v>
                </c:pt>
                <c:pt idx="5438">
                  <c:v>131.2911</c:v>
                </c:pt>
                <c:pt idx="5439">
                  <c:v>131.2911</c:v>
                </c:pt>
                <c:pt idx="5440">
                  <c:v>131.2911</c:v>
                </c:pt>
                <c:pt idx="5441">
                  <c:v>131.2911</c:v>
                </c:pt>
                <c:pt idx="5442">
                  <c:v>131.2911</c:v>
                </c:pt>
                <c:pt idx="5443">
                  <c:v>131.2911</c:v>
                </c:pt>
                <c:pt idx="5444">
                  <c:v>131.2911</c:v>
                </c:pt>
                <c:pt idx="5445">
                  <c:v>131.2911</c:v>
                </c:pt>
                <c:pt idx="5446">
                  <c:v>131.2911</c:v>
                </c:pt>
                <c:pt idx="5447">
                  <c:v>131.2911</c:v>
                </c:pt>
                <c:pt idx="5448">
                  <c:v>131.2911</c:v>
                </c:pt>
                <c:pt idx="5449">
                  <c:v>131.2911</c:v>
                </c:pt>
                <c:pt idx="5450">
                  <c:v>131.2911</c:v>
                </c:pt>
                <c:pt idx="5451">
                  <c:v>131.2911</c:v>
                </c:pt>
                <c:pt idx="5452">
                  <c:v>131.2911</c:v>
                </c:pt>
                <c:pt idx="5453">
                  <c:v>131.2911</c:v>
                </c:pt>
                <c:pt idx="5454">
                  <c:v>131.2911</c:v>
                </c:pt>
                <c:pt idx="5455">
                  <c:v>131.2911</c:v>
                </c:pt>
                <c:pt idx="5456">
                  <c:v>131.2911</c:v>
                </c:pt>
                <c:pt idx="5457">
                  <c:v>131.2911</c:v>
                </c:pt>
                <c:pt idx="5458">
                  <c:v>131.2911</c:v>
                </c:pt>
                <c:pt idx="5459">
                  <c:v>131.2911</c:v>
                </c:pt>
                <c:pt idx="5460">
                  <c:v>131.2911</c:v>
                </c:pt>
                <c:pt idx="5461">
                  <c:v>131.2911</c:v>
                </c:pt>
                <c:pt idx="5462">
                  <c:v>131.2911</c:v>
                </c:pt>
                <c:pt idx="5463">
                  <c:v>131.2911</c:v>
                </c:pt>
                <c:pt idx="5464">
                  <c:v>131.2911</c:v>
                </c:pt>
                <c:pt idx="5465">
                  <c:v>131.2911</c:v>
                </c:pt>
                <c:pt idx="5466">
                  <c:v>131.2911</c:v>
                </c:pt>
                <c:pt idx="5467">
                  <c:v>131.2911</c:v>
                </c:pt>
                <c:pt idx="5468">
                  <c:v>131.2911</c:v>
                </c:pt>
                <c:pt idx="5469">
                  <c:v>131.2911</c:v>
                </c:pt>
                <c:pt idx="5470">
                  <c:v>131.2911</c:v>
                </c:pt>
                <c:pt idx="5471">
                  <c:v>131.2911</c:v>
                </c:pt>
                <c:pt idx="5472">
                  <c:v>131.2911</c:v>
                </c:pt>
                <c:pt idx="5473">
                  <c:v>131.2911</c:v>
                </c:pt>
                <c:pt idx="5474">
                  <c:v>131.2911</c:v>
                </c:pt>
                <c:pt idx="5475">
                  <c:v>131.2911</c:v>
                </c:pt>
                <c:pt idx="5476">
                  <c:v>131.2911</c:v>
                </c:pt>
                <c:pt idx="5477">
                  <c:v>131.2911</c:v>
                </c:pt>
                <c:pt idx="5478">
                  <c:v>131.2911</c:v>
                </c:pt>
                <c:pt idx="5479">
                  <c:v>131.2911</c:v>
                </c:pt>
                <c:pt idx="5480">
                  <c:v>131.2911</c:v>
                </c:pt>
                <c:pt idx="5481">
                  <c:v>131.2911</c:v>
                </c:pt>
                <c:pt idx="5482">
                  <c:v>131.2911</c:v>
                </c:pt>
                <c:pt idx="5483">
                  <c:v>131.2911</c:v>
                </c:pt>
                <c:pt idx="5484">
                  <c:v>131.2911</c:v>
                </c:pt>
                <c:pt idx="5485">
                  <c:v>131.2911</c:v>
                </c:pt>
                <c:pt idx="5486">
                  <c:v>131.2911</c:v>
                </c:pt>
                <c:pt idx="5487">
                  <c:v>131.2911</c:v>
                </c:pt>
                <c:pt idx="5488">
                  <c:v>131.2911</c:v>
                </c:pt>
                <c:pt idx="5489">
                  <c:v>131.2911</c:v>
                </c:pt>
                <c:pt idx="5490">
                  <c:v>131.2911</c:v>
                </c:pt>
                <c:pt idx="5491">
                  <c:v>131.2911</c:v>
                </c:pt>
                <c:pt idx="5492">
                  <c:v>131.2911</c:v>
                </c:pt>
                <c:pt idx="5493">
                  <c:v>131.2911</c:v>
                </c:pt>
                <c:pt idx="5494">
                  <c:v>131.2911</c:v>
                </c:pt>
                <c:pt idx="5495">
                  <c:v>131.2911</c:v>
                </c:pt>
                <c:pt idx="5496">
                  <c:v>131.2911</c:v>
                </c:pt>
                <c:pt idx="5497">
                  <c:v>131.2911</c:v>
                </c:pt>
                <c:pt idx="5498">
                  <c:v>131.2911</c:v>
                </c:pt>
                <c:pt idx="5499">
                  <c:v>131.2911</c:v>
                </c:pt>
                <c:pt idx="5500">
                  <c:v>131.2911</c:v>
                </c:pt>
                <c:pt idx="5501">
                  <c:v>131.2911</c:v>
                </c:pt>
                <c:pt idx="5502">
                  <c:v>131.2911</c:v>
                </c:pt>
                <c:pt idx="5503">
                  <c:v>131.2911</c:v>
                </c:pt>
                <c:pt idx="5504">
                  <c:v>131.2911</c:v>
                </c:pt>
                <c:pt idx="5505">
                  <c:v>131.2911</c:v>
                </c:pt>
                <c:pt idx="5506">
                  <c:v>131.2911</c:v>
                </c:pt>
                <c:pt idx="5507">
                  <c:v>131.2911</c:v>
                </c:pt>
                <c:pt idx="5508">
                  <c:v>131.2911</c:v>
                </c:pt>
                <c:pt idx="5509">
                  <c:v>131.2911</c:v>
                </c:pt>
                <c:pt idx="5510">
                  <c:v>131.2911</c:v>
                </c:pt>
                <c:pt idx="5511">
                  <c:v>131.2911</c:v>
                </c:pt>
                <c:pt idx="5512">
                  <c:v>131.2911</c:v>
                </c:pt>
                <c:pt idx="5513">
                  <c:v>131.2911</c:v>
                </c:pt>
                <c:pt idx="5514">
                  <c:v>131.2911</c:v>
                </c:pt>
                <c:pt idx="5515">
                  <c:v>131.2911</c:v>
                </c:pt>
                <c:pt idx="5516">
                  <c:v>131.2911</c:v>
                </c:pt>
                <c:pt idx="5517">
                  <c:v>131.2911</c:v>
                </c:pt>
                <c:pt idx="5518">
                  <c:v>131.2911</c:v>
                </c:pt>
                <c:pt idx="5519">
                  <c:v>131.2911</c:v>
                </c:pt>
                <c:pt idx="5520">
                  <c:v>131.2911</c:v>
                </c:pt>
                <c:pt idx="5521">
                  <c:v>131.2911</c:v>
                </c:pt>
                <c:pt idx="5522">
                  <c:v>131.2911</c:v>
                </c:pt>
                <c:pt idx="5523">
                  <c:v>131.2911</c:v>
                </c:pt>
                <c:pt idx="5524">
                  <c:v>131.2911</c:v>
                </c:pt>
                <c:pt idx="5525">
                  <c:v>131.2911</c:v>
                </c:pt>
                <c:pt idx="5526">
                  <c:v>131.2911</c:v>
                </c:pt>
                <c:pt idx="5527">
                  <c:v>131.2911</c:v>
                </c:pt>
                <c:pt idx="5528">
                  <c:v>131.2911</c:v>
                </c:pt>
                <c:pt idx="5529">
                  <c:v>131.2911</c:v>
                </c:pt>
                <c:pt idx="5530">
                  <c:v>131.2911</c:v>
                </c:pt>
                <c:pt idx="5531">
                  <c:v>131.2911</c:v>
                </c:pt>
                <c:pt idx="5532">
                  <c:v>131.2911</c:v>
                </c:pt>
                <c:pt idx="5533">
                  <c:v>131.2911</c:v>
                </c:pt>
                <c:pt idx="5534">
                  <c:v>131.2911</c:v>
                </c:pt>
                <c:pt idx="5535">
                  <c:v>131.2911</c:v>
                </c:pt>
                <c:pt idx="5536">
                  <c:v>131.2911</c:v>
                </c:pt>
                <c:pt idx="5537">
                  <c:v>131.2911</c:v>
                </c:pt>
                <c:pt idx="5538">
                  <c:v>131.2911</c:v>
                </c:pt>
                <c:pt idx="5539">
                  <c:v>131.2911</c:v>
                </c:pt>
                <c:pt idx="5540">
                  <c:v>131.2911</c:v>
                </c:pt>
                <c:pt idx="5541">
                  <c:v>131.2911</c:v>
                </c:pt>
                <c:pt idx="5542">
                  <c:v>131.2911</c:v>
                </c:pt>
                <c:pt idx="5543">
                  <c:v>131.2911</c:v>
                </c:pt>
                <c:pt idx="5544">
                  <c:v>131.2911</c:v>
                </c:pt>
                <c:pt idx="5545">
                  <c:v>131.2911</c:v>
                </c:pt>
                <c:pt idx="5546">
                  <c:v>131.2911</c:v>
                </c:pt>
                <c:pt idx="5547">
                  <c:v>131.2911</c:v>
                </c:pt>
                <c:pt idx="5548">
                  <c:v>131.2911</c:v>
                </c:pt>
                <c:pt idx="5549">
                  <c:v>131.2911</c:v>
                </c:pt>
                <c:pt idx="5550">
                  <c:v>131.2911</c:v>
                </c:pt>
                <c:pt idx="5551">
                  <c:v>131.2911</c:v>
                </c:pt>
                <c:pt idx="5552">
                  <c:v>131.2911</c:v>
                </c:pt>
                <c:pt idx="5553">
                  <c:v>131.2911</c:v>
                </c:pt>
                <c:pt idx="5554">
                  <c:v>131.2911</c:v>
                </c:pt>
                <c:pt idx="5555">
                  <c:v>131.2911</c:v>
                </c:pt>
                <c:pt idx="5556">
                  <c:v>131.2911</c:v>
                </c:pt>
                <c:pt idx="5557">
                  <c:v>131.2911</c:v>
                </c:pt>
                <c:pt idx="5558">
                  <c:v>131.2911</c:v>
                </c:pt>
                <c:pt idx="5559">
                  <c:v>131.2911</c:v>
                </c:pt>
                <c:pt idx="5560">
                  <c:v>131.2911</c:v>
                </c:pt>
                <c:pt idx="5561">
                  <c:v>131.2911</c:v>
                </c:pt>
                <c:pt idx="5562">
                  <c:v>131.2911</c:v>
                </c:pt>
                <c:pt idx="5563">
                  <c:v>131.2911</c:v>
                </c:pt>
                <c:pt idx="5564">
                  <c:v>131.2911</c:v>
                </c:pt>
                <c:pt idx="5565">
                  <c:v>131.2911</c:v>
                </c:pt>
                <c:pt idx="5566">
                  <c:v>131.2911</c:v>
                </c:pt>
                <c:pt idx="5567">
                  <c:v>131.2911</c:v>
                </c:pt>
                <c:pt idx="5568">
                  <c:v>131.2911</c:v>
                </c:pt>
                <c:pt idx="5569">
                  <c:v>131.2911</c:v>
                </c:pt>
                <c:pt idx="5570">
                  <c:v>131.2911</c:v>
                </c:pt>
                <c:pt idx="5571">
                  <c:v>131.2911</c:v>
                </c:pt>
                <c:pt idx="5572">
                  <c:v>131.2911</c:v>
                </c:pt>
                <c:pt idx="5573">
                  <c:v>131.2911</c:v>
                </c:pt>
                <c:pt idx="5574">
                  <c:v>131.2911</c:v>
                </c:pt>
                <c:pt idx="5575">
                  <c:v>131.2911</c:v>
                </c:pt>
                <c:pt idx="5576">
                  <c:v>131.2911</c:v>
                </c:pt>
                <c:pt idx="5577">
                  <c:v>131.2911</c:v>
                </c:pt>
                <c:pt idx="5578">
                  <c:v>131.2911</c:v>
                </c:pt>
                <c:pt idx="5579">
                  <c:v>131.2911</c:v>
                </c:pt>
                <c:pt idx="5580">
                  <c:v>131.2911</c:v>
                </c:pt>
                <c:pt idx="5581">
                  <c:v>131.2911</c:v>
                </c:pt>
                <c:pt idx="5582">
                  <c:v>131.2911</c:v>
                </c:pt>
                <c:pt idx="5583">
                  <c:v>131.2911</c:v>
                </c:pt>
                <c:pt idx="5584">
                  <c:v>131.2911</c:v>
                </c:pt>
                <c:pt idx="5585">
                  <c:v>131.2911</c:v>
                </c:pt>
                <c:pt idx="5586">
                  <c:v>131.2911</c:v>
                </c:pt>
                <c:pt idx="5587">
                  <c:v>131.2911</c:v>
                </c:pt>
                <c:pt idx="5588">
                  <c:v>131.2911</c:v>
                </c:pt>
                <c:pt idx="5589">
                  <c:v>131.2911</c:v>
                </c:pt>
                <c:pt idx="5590">
                  <c:v>131.2911</c:v>
                </c:pt>
                <c:pt idx="5591">
                  <c:v>131.2911</c:v>
                </c:pt>
                <c:pt idx="5592">
                  <c:v>131.2911</c:v>
                </c:pt>
                <c:pt idx="5593">
                  <c:v>131.2911</c:v>
                </c:pt>
                <c:pt idx="5594">
                  <c:v>131.2911</c:v>
                </c:pt>
                <c:pt idx="5595">
                  <c:v>131.2911</c:v>
                </c:pt>
                <c:pt idx="5596">
                  <c:v>131.2911</c:v>
                </c:pt>
                <c:pt idx="5597">
                  <c:v>131.2911</c:v>
                </c:pt>
                <c:pt idx="5598">
                  <c:v>131.2911</c:v>
                </c:pt>
                <c:pt idx="5599">
                  <c:v>131.2911</c:v>
                </c:pt>
                <c:pt idx="5600">
                  <c:v>131.2911</c:v>
                </c:pt>
                <c:pt idx="5601">
                  <c:v>131.2911</c:v>
                </c:pt>
                <c:pt idx="5602">
                  <c:v>131.2911</c:v>
                </c:pt>
                <c:pt idx="5603">
                  <c:v>131.2911</c:v>
                </c:pt>
                <c:pt idx="5604">
                  <c:v>131.2911</c:v>
                </c:pt>
                <c:pt idx="5605">
                  <c:v>131.2911</c:v>
                </c:pt>
                <c:pt idx="5606">
                  <c:v>131.2911</c:v>
                </c:pt>
                <c:pt idx="5607">
                  <c:v>131.2911</c:v>
                </c:pt>
                <c:pt idx="5608">
                  <c:v>131.2911</c:v>
                </c:pt>
                <c:pt idx="5609">
                  <c:v>131.2911</c:v>
                </c:pt>
                <c:pt idx="5610">
                  <c:v>131.2911</c:v>
                </c:pt>
                <c:pt idx="5611">
                  <c:v>131.2911</c:v>
                </c:pt>
                <c:pt idx="5612">
                  <c:v>131.2911</c:v>
                </c:pt>
                <c:pt idx="5613">
                  <c:v>131.2911</c:v>
                </c:pt>
                <c:pt idx="5614">
                  <c:v>131.2911</c:v>
                </c:pt>
                <c:pt idx="5615">
                  <c:v>131.2911</c:v>
                </c:pt>
                <c:pt idx="5616">
                  <c:v>131.2911</c:v>
                </c:pt>
                <c:pt idx="5617">
                  <c:v>131.2911</c:v>
                </c:pt>
                <c:pt idx="5618">
                  <c:v>131.2911</c:v>
                </c:pt>
                <c:pt idx="5619">
                  <c:v>131.2911</c:v>
                </c:pt>
                <c:pt idx="5620">
                  <c:v>131.2911</c:v>
                </c:pt>
                <c:pt idx="5621">
                  <c:v>131.2911</c:v>
                </c:pt>
                <c:pt idx="5622">
                  <c:v>131.2911</c:v>
                </c:pt>
                <c:pt idx="5623">
                  <c:v>131.2911</c:v>
                </c:pt>
                <c:pt idx="5624">
                  <c:v>131.2911</c:v>
                </c:pt>
                <c:pt idx="5625">
                  <c:v>131.2911</c:v>
                </c:pt>
                <c:pt idx="5626">
                  <c:v>131.2911</c:v>
                </c:pt>
                <c:pt idx="5627">
                  <c:v>131.2911</c:v>
                </c:pt>
                <c:pt idx="5628">
                  <c:v>131.2911</c:v>
                </c:pt>
                <c:pt idx="5629">
                  <c:v>131.2911</c:v>
                </c:pt>
                <c:pt idx="5630">
                  <c:v>131.2911</c:v>
                </c:pt>
                <c:pt idx="5631">
                  <c:v>131.2911</c:v>
                </c:pt>
                <c:pt idx="5632">
                  <c:v>131.2911</c:v>
                </c:pt>
                <c:pt idx="5633">
                  <c:v>131.2911</c:v>
                </c:pt>
                <c:pt idx="5634">
                  <c:v>131.2911</c:v>
                </c:pt>
                <c:pt idx="5635">
                  <c:v>131.2911</c:v>
                </c:pt>
                <c:pt idx="5636">
                  <c:v>131.2911</c:v>
                </c:pt>
                <c:pt idx="5637">
                  <c:v>131.2911</c:v>
                </c:pt>
                <c:pt idx="5638">
                  <c:v>131.2911</c:v>
                </c:pt>
                <c:pt idx="5639">
                  <c:v>131.2911</c:v>
                </c:pt>
                <c:pt idx="5640">
                  <c:v>131.2911</c:v>
                </c:pt>
                <c:pt idx="5641">
                  <c:v>131.2911</c:v>
                </c:pt>
                <c:pt idx="5642">
                  <c:v>131.2911</c:v>
                </c:pt>
                <c:pt idx="5643">
                  <c:v>131.2911</c:v>
                </c:pt>
                <c:pt idx="5644">
                  <c:v>131.2911</c:v>
                </c:pt>
                <c:pt idx="5645">
                  <c:v>131.2911</c:v>
                </c:pt>
                <c:pt idx="5646">
                  <c:v>131.2911</c:v>
                </c:pt>
                <c:pt idx="5647">
                  <c:v>131.2911</c:v>
                </c:pt>
                <c:pt idx="5648">
                  <c:v>131.2911</c:v>
                </c:pt>
                <c:pt idx="5649">
                  <c:v>131.2911</c:v>
                </c:pt>
                <c:pt idx="5650">
                  <c:v>131.2911</c:v>
                </c:pt>
                <c:pt idx="5651">
                  <c:v>131.2911</c:v>
                </c:pt>
                <c:pt idx="5652">
                  <c:v>131.2911</c:v>
                </c:pt>
                <c:pt idx="5653">
                  <c:v>131.2911</c:v>
                </c:pt>
                <c:pt idx="5654">
                  <c:v>131.2911</c:v>
                </c:pt>
                <c:pt idx="5655">
                  <c:v>131.2911</c:v>
                </c:pt>
                <c:pt idx="5656">
                  <c:v>131.2911</c:v>
                </c:pt>
                <c:pt idx="5657">
                  <c:v>131.2911</c:v>
                </c:pt>
                <c:pt idx="5658">
                  <c:v>131.2911</c:v>
                </c:pt>
                <c:pt idx="5659">
                  <c:v>131.2911</c:v>
                </c:pt>
                <c:pt idx="5660">
                  <c:v>131.2911</c:v>
                </c:pt>
                <c:pt idx="5661">
                  <c:v>131.2911</c:v>
                </c:pt>
                <c:pt idx="5662">
                  <c:v>131.2911</c:v>
                </c:pt>
                <c:pt idx="5663">
                  <c:v>131.2911</c:v>
                </c:pt>
                <c:pt idx="5664">
                  <c:v>131.2911</c:v>
                </c:pt>
                <c:pt idx="5665">
                  <c:v>131.2911</c:v>
                </c:pt>
                <c:pt idx="5666">
                  <c:v>131.2911</c:v>
                </c:pt>
                <c:pt idx="5667">
                  <c:v>131.2911</c:v>
                </c:pt>
                <c:pt idx="5668">
                  <c:v>131.2911</c:v>
                </c:pt>
                <c:pt idx="5669">
                  <c:v>131.2911</c:v>
                </c:pt>
                <c:pt idx="5670">
                  <c:v>131.2911</c:v>
                </c:pt>
                <c:pt idx="5671">
                  <c:v>131.2911</c:v>
                </c:pt>
                <c:pt idx="5672">
                  <c:v>131.2911</c:v>
                </c:pt>
                <c:pt idx="5673">
                  <c:v>131.2911</c:v>
                </c:pt>
                <c:pt idx="5674">
                  <c:v>131.2911</c:v>
                </c:pt>
                <c:pt idx="5675">
                  <c:v>131.2911</c:v>
                </c:pt>
                <c:pt idx="5676">
                  <c:v>131.2911</c:v>
                </c:pt>
                <c:pt idx="5677">
                  <c:v>131.2911</c:v>
                </c:pt>
                <c:pt idx="5678">
                  <c:v>131.2911</c:v>
                </c:pt>
                <c:pt idx="5679">
                  <c:v>131.2911</c:v>
                </c:pt>
                <c:pt idx="5680">
                  <c:v>131.2911</c:v>
                </c:pt>
                <c:pt idx="5681">
                  <c:v>131.2911</c:v>
                </c:pt>
                <c:pt idx="5682">
                  <c:v>131.2911</c:v>
                </c:pt>
                <c:pt idx="5683">
                  <c:v>131.2911</c:v>
                </c:pt>
                <c:pt idx="5684">
                  <c:v>131.2911</c:v>
                </c:pt>
                <c:pt idx="5685">
                  <c:v>131.2911</c:v>
                </c:pt>
                <c:pt idx="5686">
                  <c:v>131.2911</c:v>
                </c:pt>
                <c:pt idx="5687">
                  <c:v>131.2911</c:v>
                </c:pt>
                <c:pt idx="5688">
                  <c:v>131.2911</c:v>
                </c:pt>
                <c:pt idx="5689">
                  <c:v>131.2911</c:v>
                </c:pt>
                <c:pt idx="5690">
                  <c:v>131.2911</c:v>
                </c:pt>
                <c:pt idx="5691">
                  <c:v>131.2911</c:v>
                </c:pt>
                <c:pt idx="5692">
                  <c:v>131.2911</c:v>
                </c:pt>
                <c:pt idx="5693">
                  <c:v>131.2911</c:v>
                </c:pt>
                <c:pt idx="5694">
                  <c:v>131.2911</c:v>
                </c:pt>
                <c:pt idx="5695">
                  <c:v>131.2911</c:v>
                </c:pt>
                <c:pt idx="5696">
                  <c:v>131.2911</c:v>
                </c:pt>
                <c:pt idx="5697">
                  <c:v>131.2911</c:v>
                </c:pt>
                <c:pt idx="5698">
                  <c:v>131.2911</c:v>
                </c:pt>
                <c:pt idx="5699">
                  <c:v>131.2911</c:v>
                </c:pt>
                <c:pt idx="5700">
                  <c:v>131.2911</c:v>
                </c:pt>
                <c:pt idx="5701">
                  <c:v>131.2911</c:v>
                </c:pt>
                <c:pt idx="5702">
                  <c:v>131.2911</c:v>
                </c:pt>
                <c:pt idx="5703">
                  <c:v>131.2911</c:v>
                </c:pt>
                <c:pt idx="5704">
                  <c:v>131.2911</c:v>
                </c:pt>
                <c:pt idx="5705">
                  <c:v>131.2911</c:v>
                </c:pt>
                <c:pt idx="5706">
                  <c:v>131.2911</c:v>
                </c:pt>
                <c:pt idx="5707">
                  <c:v>131.2911</c:v>
                </c:pt>
                <c:pt idx="5708">
                  <c:v>131.2911</c:v>
                </c:pt>
                <c:pt idx="5709">
                  <c:v>131.2911</c:v>
                </c:pt>
                <c:pt idx="5710">
                  <c:v>131.2911</c:v>
                </c:pt>
                <c:pt idx="5711">
                  <c:v>131.2911</c:v>
                </c:pt>
                <c:pt idx="5712">
                  <c:v>131.2911</c:v>
                </c:pt>
                <c:pt idx="5713">
                  <c:v>131.2911</c:v>
                </c:pt>
                <c:pt idx="5714">
                  <c:v>131.2911</c:v>
                </c:pt>
                <c:pt idx="5715">
                  <c:v>131.2911</c:v>
                </c:pt>
                <c:pt idx="5716">
                  <c:v>131.2911</c:v>
                </c:pt>
                <c:pt idx="5717">
                  <c:v>131.2911</c:v>
                </c:pt>
                <c:pt idx="5718">
                  <c:v>131.2911</c:v>
                </c:pt>
                <c:pt idx="5719">
                  <c:v>131.2911</c:v>
                </c:pt>
                <c:pt idx="5720">
                  <c:v>131.2911</c:v>
                </c:pt>
                <c:pt idx="5721">
                  <c:v>131.2911</c:v>
                </c:pt>
                <c:pt idx="5722">
                  <c:v>131.2911</c:v>
                </c:pt>
                <c:pt idx="5723">
                  <c:v>131.2911</c:v>
                </c:pt>
                <c:pt idx="5724">
                  <c:v>131.2911</c:v>
                </c:pt>
                <c:pt idx="5725">
                  <c:v>131.2911</c:v>
                </c:pt>
                <c:pt idx="5726">
                  <c:v>131.2911</c:v>
                </c:pt>
                <c:pt idx="5727">
                  <c:v>131.2911</c:v>
                </c:pt>
                <c:pt idx="5728">
                  <c:v>131.2911</c:v>
                </c:pt>
                <c:pt idx="5729">
                  <c:v>131.2911</c:v>
                </c:pt>
                <c:pt idx="5730">
                  <c:v>131.2911</c:v>
                </c:pt>
                <c:pt idx="5731">
                  <c:v>131.2911</c:v>
                </c:pt>
                <c:pt idx="5732">
                  <c:v>131.2911</c:v>
                </c:pt>
                <c:pt idx="5733">
                  <c:v>131.2911</c:v>
                </c:pt>
                <c:pt idx="5734">
                  <c:v>131.2911</c:v>
                </c:pt>
                <c:pt idx="5735">
                  <c:v>131.2911</c:v>
                </c:pt>
                <c:pt idx="5736">
                  <c:v>131.2911</c:v>
                </c:pt>
                <c:pt idx="5737">
                  <c:v>131.2911</c:v>
                </c:pt>
                <c:pt idx="5738">
                  <c:v>131.2911</c:v>
                </c:pt>
                <c:pt idx="5739">
                  <c:v>131.2911</c:v>
                </c:pt>
                <c:pt idx="5740">
                  <c:v>131.2911</c:v>
                </c:pt>
                <c:pt idx="5741">
                  <c:v>131.2911</c:v>
                </c:pt>
                <c:pt idx="5742">
                  <c:v>131.2911</c:v>
                </c:pt>
                <c:pt idx="5743">
                  <c:v>131.2911</c:v>
                </c:pt>
                <c:pt idx="5744">
                  <c:v>131.2911</c:v>
                </c:pt>
                <c:pt idx="5745">
                  <c:v>131.2911</c:v>
                </c:pt>
                <c:pt idx="5746">
                  <c:v>131.2911</c:v>
                </c:pt>
                <c:pt idx="5747">
                  <c:v>131.2911</c:v>
                </c:pt>
                <c:pt idx="5748">
                  <c:v>131.2911</c:v>
                </c:pt>
                <c:pt idx="5749">
                  <c:v>131.2911</c:v>
                </c:pt>
                <c:pt idx="5750">
                  <c:v>131.2911</c:v>
                </c:pt>
                <c:pt idx="5751">
                  <c:v>131.2911</c:v>
                </c:pt>
                <c:pt idx="5752">
                  <c:v>131.2911</c:v>
                </c:pt>
                <c:pt idx="5753">
                  <c:v>131.2911</c:v>
                </c:pt>
                <c:pt idx="5754">
                  <c:v>131.2911</c:v>
                </c:pt>
                <c:pt idx="5755">
                  <c:v>131.2911</c:v>
                </c:pt>
                <c:pt idx="5756">
                  <c:v>131.2911</c:v>
                </c:pt>
                <c:pt idx="5757">
                  <c:v>131.2911</c:v>
                </c:pt>
                <c:pt idx="5758">
                  <c:v>131.2911</c:v>
                </c:pt>
                <c:pt idx="5759">
                  <c:v>131.2911</c:v>
                </c:pt>
                <c:pt idx="5760">
                  <c:v>131.2911</c:v>
                </c:pt>
                <c:pt idx="5761">
                  <c:v>131.2911</c:v>
                </c:pt>
                <c:pt idx="5762">
                  <c:v>131.2911</c:v>
                </c:pt>
                <c:pt idx="5763">
                  <c:v>131.2911</c:v>
                </c:pt>
                <c:pt idx="5764">
                  <c:v>131.2911</c:v>
                </c:pt>
                <c:pt idx="5765">
                  <c:v>131.2911</c:v>
                </c:pt>
                <c:pt idx="5766">
                  <c:v>131.2911</c:v>
                </c:pt>
                <c:pt idx="5767">
                  <c:v>131.2911</c:v>
                </c:pt>
                <c:pt idx="5768">
                  <c:v>131.2911</c:v>
                </c:pt>
                <c:pt idx="5769">
                  <c:v>131.2911</c:v>
                </c:pt>
                <c:pt idx="5770">
                  <c:v>131.2911</c:v>
                </c:pt>
                <c:pt idx="5771">
                  <c:v>131.2911</c:v>
                </c:pt>
                <c:pt idx="5772">
                  <c:v>131.2911</c:v>
                </c:pt>
                <c:pt idx="5773">
                  <c:v>131.2911</c:v>
                </c:pt>
                <c:pt idx="5774">
                  <c:v>131.2911</c:v>
                </c:pt>
                <c:pt idx="5775">
                  <c:v>131.2911</c:v>
                </c:pt>
                <c:pt idx="5776">
                  <c:v>131.2911</c:v>
                </c:pt>
                <c:pt idx="5777">
                  <c:v>131.2911</c:v>
                </c:pt>
                <c:pt idx="5778">
                  <c:v>131.2911</c:v>
                </c:pt>
                <c:pt idx="5779">
                  <c:v>131.2911</c:v>
                </c:pt>
                <c:pt idx="5780">
                  <c:v>131.2911</c:v>
                </c:pt>
                <c:pt idx="5781">
                  <c:v>131.2911</c:v>
                </c:pt>
                <c:pt idx="5782">
                  <c:v>131.2911</c:v>
                </c:pt>
                <c:pt idx="5783">
                  <c:v>131.2911</c:v>
                </c:pt>
                <c:pt idx="5784">
                  <c:v>131.2911</c:v>
                </c:pt>
                <c:pt idx="5785">
                  <c:v>131.2911</c:v>
                </c:pt>
                <c:pt idx="5786">
                  <c:v>131.2911</c:v>
                </c:pt>
                <c:pt idx="5787">
                  <c:v>131.2911</c:v>
                </c:pt>
                <c:pt idx="5788">
                  <c:v>131.2911</c:v>
                </c:pt>
                <c:pt idx="5789">
                  <c:v>131.2911</c:v>
                </c:pt>
                <c:pt idx="5790">
                  <c:v>131.2911</c:v>
                </c:pt>
                <c:pt idx="5791">
                  <c:v>131.2911</c:v>
                </c:pt>
                <c:pt idx="5792">
                  <c:v>131.2911</c:v>
                </c:pt>
                <c:pt idx="5793">
                  <c:v>131.2911</c:v>
                </c:pt>
                <c:pt idx="5794">
                  <c:v>131.2911</c:v>
                </c:pt>
                <c:pt idx="5795">
                  <c:v>131.2911</c:v>
                </c:pt>
                <c:pt idx="5796">
                  <c:v>131.2911</c:v>
                </c:pt>
                <c:pt idx="5797">
                  <c:v>131.2911</c:v>
                </c:pt>
                <c:pt idx="5798">
                  <c:v>131.2911</c:v>
                </c:pt>
                <c:pt idx="5799">
                  <c:v>131.2911</c:v>
                </c:pt>
                <c:pt idx="5800">
                  <c:v>131.2911</c:v>
                </c:pt>
                <c:pt idx="5801">
                  <c:v>131.2911</c:v>
                </c:pt>
                <c:pt idx="5802">
                  <c:v>131.2911</c:v>
                </c:pt>
                <c:pt idx="5803">
                  <c:v>131.2911</c:v>
                </c:pt>
                <c:pt idx="5804">
                  <c:v>131.2911</c:v>
                </c:pt>
                <c:pt idx="5805">
                  <c:v>131.2911</c:v>
                </c:pt>
                <c:pt idx="5806">
                  <c:v>131.2911</c:v>
                </c:pt>
                <c:pt idx="5807">
                  <c:v>131.2911</c:v>
                </c:pt>
                <c:pt idx="5808">
                  <c:v>131.2911</c:v>
                </c:pt>
                <c:pt idx="5809">
                  <c:v>131.2911</c:v>
                </c:pt>
                <c:pt idx="5810">
                  <c:v>131.2911</c:v>
                </c:pt>
                <c:pt idx="5811">
                  <c:v>131.2911</c:v>
                </c:pt>
                <c:pt idx="5812">
                  <c:v>131.2911</c:v>
                </c:pt>
                <c:pt idx="5813">
                  <c:v>131.2911</c:v>
                </c:pt>
                <c:pt idx="5814">
                  <c:v>131.2911</c:v>
                </c:pt>
                <c:pt idx="5815">
                  <c:v>131.2911</c:v>
                </c:pt>
                <c:pt idx="5816">
                  <c:v>131.2911</c:v>
                </c:pt>
                <c:pt idx="5817">
                  <c:v>131.2911</c:v>
                </c:pt>
                <c:pt idx="5818">
                  <c:v>131.2911</c:v>
                </c:pt>
                <c:pt idx="5819">
                  <c:v>131.2911</c:v>
                </c:pt>
                <c:pt idx="5820">
                  <c:v>131.2911</c:v>
                </c:pt>
                <c:pt idx="5821">
                  <c:v>131.2911</c:v>
                </c:pt>
                <c:pt idx="5822">
                  <c:v>131.2911</c:v>
                </c:pt>
                <c:pt idx="5823">
                  <c:v>131.2911</c:v>
                </c:pt>
                <c:pt idx="5824">
                  <c:v>131.2911</c:v>
                </c:pt>
                <c:pt idx="5825">
                  <c:v>131.2911</c:v>
                </c:pt>
                <c:pt idx="5826">
                  <c:v>131.2911</c:v>
                </c:pt>
                <c:pt idx="5827">
                  <c:v>131.2911</c:v>
                </c:pt>
                <c:pt idx="5828">
                  <c:v>131.2911</c:v>
                </c:pt>
                <c:pt idx="5829">
                  <c:v>131.2911</c:v>
                </c:pt>
                <c:pt idx="5830">
                  <c:v>131.2911</c:v>
                </c:pt>
                <c:pt idx="5831">
                  <c:v>131.2911</c:v>
                </c:pt>
                <c:pt idx="5832">
                  <c:v>131.2911</c:v>
                </c:pt>
                <c:pt idx="5833">
                  <c:v>131.2911</c:v>
                </c:pt>
                <c:pt idx="5834">
                  <c:v>131.2911</c:v>
                </c:pt>
                <c:pt idx="5835">
                  <c:v>131.2911</c:v>
                </c:pt>
                <c:pt idx="5836">
                  <c:v>131.2911</c:v>
                </c:pt>
                <c:pt idx="5837">
                  <c:v>131.2911</c:v>
                </c:pt>
                <c:pt idx="5838">
                  <c:v>131.2911</c:v>
                </c:pt>
                <c:pt idx="5839">
                  <c:v>131.2911</c:v>
                </c:pt>
                <c:pt idx="5840">
                  <c:v>131.2911</c:v>
                </c:pt>
                <c:pt idx="5841">
                  <c:v>131.2911</c:v>
                </c:pt>
                <c:pt idx="5842">
                  <c:v>131.2911</c:v>
                </c:pt>
                <c:pt idx="5843">
                  <c:v>131.2911</c:v>
                </c:pt>
                <c:pt idx="5844">
                  <c:v>131.2911</c:v>
                </c:pt>
                <c:pt idx="5845">
                  <c:v>131.2911</c:v>
                </c:pt>
                <c:pt idx="5846">
                  <c:v>131.2911</c:v>
                </c:pt>
                <c:pt idx="5847">
                  <c:v>131.2911</c:v>
                </c:pt>
                <c:pt idx="5848">
                  <c:v>131.2911</c:v>
                </c:pt>
                <c:pt idx="5849">
                  <c:v>131.2911</c:v>
                </c:pt>
                <c:pt idx="5850">
                  <c:v>131.2911</c:v>
                </c:pt>
                <c:pt idx="5851">
                  <c:v>131.2911</c:v>
                </c:pt>
                <c:pt idx="5852">
                  <c:v>131.2911</c:v>
                </c:pt>
                <c:pt idx="5853">
                  <c:v>131.2911</c:v>
                </c:pt>
                <c:pt idx="5854">
                  <c:v>131.2911</c:v>
                </c:pt>
                <c:pt idx="5855">
                  <c:v>131.2911</c:v>
                </c:pt>
                <c:pt idx="5856">
                  <c:v>131.2911</c:v>
                </c:pt>
                <c:pt idx="5857">
                  <c:v>131.2911</c:v>
                </c:pt>
                <c:pt idx="5858">
                  <c:v>131.2911</c:v>
                </c:pt>
                <c:pt idx="5859">
                  <c:v>131.2911</c:v>
                </c:pt>
                <c:pt idx="5860">
                  <c:v>131.2911</c:v>
                </c:pt>
                <c:pt idx="5861">
                  <c:v>131.2911</c:v>
                </c:pt>
                <c:pt idx="5862">
                  <c:v>131.2911</c:v>
                </c:pt>
                <c:pt idx="5863">
                  <c:v>131.2911</c:v>
                </c:pt>
                <c:pt idx="5864">
                  <c:v>131.2911</c:v>
                </c:pt>
                <c:pt idx="5865">
                  <c:v>131.2911</c:v>
                </c:pt>
                <c:pt idx="5866">
                  <c:v>131.2911</c:v>
                </c:pt>
                <c:pt idx="5867">
                  <c:v>131.2911</c:v>
                </c:pt>
                <c:pt idx="5868">
                  <c:v>131.2911</c:v>
                </c:pt>
                <c:pt idx="5869">
                  <c:v>131.2911</c:v>
                </c:pt>
                <c:pt idx="5870">
                  <c:v>131.2911</c:v>
                </c:pt>
                <c:pt idx="5871">
                  <c:v>131.2911</c:v>
                </c:pt>
                <c:pt idx="5872">
                  <c:v>131.2911</c:v>
                </c:pt>
                <c:pt idx="5873">
                  <c:v>131.2911</c:v>
                </c:pt>
                <c:pt idx="5874">
                  <c:v>131.2911</c:v>
                </c:pt>
                <c:pt idx="5875">
                  <c:v>131.2911</c:v>
                </c:pt>
                <c:pt idx="5876">
                  <c:v>131.2911</c:v>
                </c:pt>
                <c:pt idx="5877">
                  <c:v>131.2911</c:v>
                </c:pt>
                <c:pt idx="5878">
                  <c:v>131.2911</c:v>
                </c:pt>
                <c:pt idx="5879">
                  <c:v>131.2911</c:v>
                </c:pt>
                <c:pt idx="5880">
                  <c:v>131.2911</c:v>
                </c:pt>
                <c:pt idx="5881">
                  <c:v>131.2911</c:v>
                </c:pt>
                <c:pt idx="5882">
                  <c:v>131.2911</c:v>
                </c:pt>
                <c:pt idx="5883">
                  <c:v>131.2911</c:v>
                </c:pt>
                <c:pt idx="5884">
                  <c:v>131.2911</c:v>
                </c:pt>
                <c:pt idx="5885">
                  <c:v>131.2911</c:v>
                </c:pt>
                <c:pt idx="5886">
                  <c:v>131.2911</c:v>
                </c:pt>
                <c:pt idx="5887">
                  <c:v>131.2911</c:v>
                </c:pt>
                <c:pt idx="5888">
                  <c:v>131.2911</c:v>
                </c:pt>
                <c:pt idx="5889">
                  <c:v>131.2911</c:v>
                </c:pt>
                <c:pt idx="5890">
                  <c:v>131.2911</c:v>
                </c:pt>
                <c:pt idx="5891">
                  <c:v>131.2911</c:v>
                </c:pt>
                <c:pt idx="5892">
                  <c:v>131.2911</c:v>
                </c:pt>
                <c:pt idx="5893">
                  <c:v>131.2911</c:v>
                </c:pt>
                <c:pt idx="5894">
                  <c:v>131.2911</c:v>
                </c:pt>
                <c:pt idx="5895">
                  <c:v>131.2911</c:v>
                </c:pt>
                <c:pt idx="5896">
                  <c:v>131.2911</c:v>
                </c:pt>
                <c:pt idx="5897">
                  <c:v>131.2911</c:v>
                </c:pt>
                <c:pt idx="5898">
                  <c:v>131.2911</c:v>
                </c:pt>
                <c:pt idx="5899">
                  <c:v>131.2911</c:v>
                </c:pt>
                <c:pt idx="5900">
                  <c:v>131.2911</c:v>
                </c:pt>
                <c:pt idx="5901">
                  <c:v>131.2911</c:v>
                </c:pt>
                <c:pt idx="5902">
                  <c:v>131.2911</c:v>
                </c:pt>
                <c:pt idx="5903">
                  <c:v>131.2911</c:v>
                </c:pt>
                <c:pt idx="5904">
                  <c:v>131.2911</c:v>
                </c:pt>
                <c:pt idx="5905">
                  <c:v>131.2911</c:v>
                </c:pt>
                <c:pt idx="5906">
                  <c:v>131.2911</c:v>
                </c:pt>
                <c:pt idx="5907">
                  <c:v>131.2911</c:v>
                </c:pt>
                <c:pt idx="5908">
                  <c:v>131.2911</c:v>
                </c:pt>
                <c:pt idx="5909">
                  <c:v>131.2911</c:v>
                </c:pt>
                <c:pt idx="5910">
                  <c:v>131.2911</c:v>
                </c:pt>
                <c:pt idx="5911">
                  <c:v>131.2911</c:v>
                </c:pt>
                <c:pt idx="5912">
                  <c:v>131.2911</c:v>
                </c:pt>
                <c:pt idx="5913">
                  <c:v>131.2911</c:v>
                </c:pt>
                <c:pt idx="5914">
                  <c:v>131.2911</c:v>
                </c:pt>
                <c:pt idx="5915">
                  <c:v>131.2911</c:v>
                </c:pt>
                <c:pt idx="5916">
                  <c:v>131.2911</c:v>
                </c:pt>
                <c:pt idx="5917">
                  <c:v>131.2911</c:v>
                </c:pt>
                <c:pt idx="5918">
                  <c:v>131.2911</c:v>
                </c:pt>
                <c:pt idx="5919">
                  <c:v>131.2911</c:v>
                </c:pt>
                <c:pt idx="5920">
                  <c:v>131.2911</c:v>
                </c:pt>
                <c:pt idx="5921">
                  <c:v>131.2911</c:v>
                </c:pt>
                <c:pt idx="5922">
                  <c:v>131.2911</c:v>
                </c:pt>
                <c:pt idx="5923">
                  <c:v>131.2911</c:v>
                </c:pt>
                <c:pt idx="5924">
                  <c:v>131.2911</c:v>
                </c:pt>
                <c:pt idx="5925">
                  <c:v>131.2911</c:v>
                </c:pt>
                <c:pt idx="5926">
                  <c:v>131.2911</c:v>
                </c:pt>
                <c:pt idx="5927">
                  <c:v>131.2911</c:v>
                </c:pt>
                <c:pt idx="5928">
                  <c:v>131.2911</c:v>
                </c:pt>
                <c:pt idx="5929">
                  <c:v>131.2911</c:v>
                </c:pt>
                <c:pt idx="5930">
                  <c:v>131.2911</c:v>
                </c:pt>
                <c:pt idx="5931">
                  <c:v>131.2911</c:v>
                </c:pt>
                <c:pt idx="5932">
                  <c:v>131.2911</c:v>
                </c:pt>
                <c:pt idx="5933">
                  <c:v>131.2911</c:v>
                </c:pt>
                <c:pt idx="5934">
                  <c:v>131.2911</c:v>
                </c:pt>
                <c:pt idx="5935">
                  <c:v>131.2911</c:v>
                </c:pt>
                <c:pt idx="5936">
                  <c:v>131.2911</c:v>
                </c:pt>
                <c:pt idx="5937">
                  <c:v>131.2911</c:v>
                </c:pt>
                <c:pt idx="5938">
                  <c:v>131.2911</c:v>
                </c:pt>
                <c:pt idx="5939">
                  <c:v>131.2911</c:v>
                </c:pt>
                <c:pt idx="5940">
                  <c:v>131.2911</c:v>
                </c:pt>
                <c:pt idx="5941">
                  <c:v>131.2911</c:v>
                </c:pt>
                <c:pt idx="5942">
                  <c:v>131.2911</c:v>
                </c:pt>
                <c:pt idx="5943">
                  <c:v>131.2911</c:v>
                </c:pt>
                <c:pt idx="5944">
                  <c:v>131.2911</c:v>
                </c:pt>
                <c:pt idx="5945">
                  <c:v>131.2911</c:v>
                </c:pt>
                <c:pt idx="5946">
                  <c:v>131.2911</c:v>
                </c:pt>
                <c:pt idx="5947">
                  <c:v>131.2911</c:v>
                </c:pt>
                <c:pt idx="5948">
                  <c:v>131.2911</c:v>
                </c:pt>
                <c:pt idx="5949">
                  <c:v>131.2911</c:v>
                </c:pt>
                <c:pt idx="5950">
                  <c:v>131.2911</c:v>
                </c:pt>
                <c:pt idx="5951">
                  <c:v>131.2911</c:v>
                </c:pt>
                <c:pt idx="5952">
                  <c:v>131.2911</c:v>
                </c:pt>
                <c:pt idx="5953">
                  <c:v>131.2911</c:v>
                </c:pt>
                <c:pt idx="5954">
                  <c:v>131.2911</c:v>
                </c:pt>
                <c:pt idx="5955">
                  <c:v>131.2911</c:v>
                </c:pt>
                <c:pt idx="5956">
                  <c:v>131.2911</c:v>
                </c:pt>
                <c:pt idx="5957">
                  <c:v>131.2911</c:v>
                </c:pt>
                <c:pt idx="5958">
                  <c:v>131.2911</c:v>
                </c:pt>
                <c:pt idx="5959">
                  <c:v>131.2911</c:v>
                </c:pt>
                <c:pt idx="5960">
                  <c:v>131.2911</c:v>
                </c:pt>
                <c:pt idx="5961">
                  <c:v>131.2911</c:v>
                </c:pt>
                <c:pt idx="5962">
                  <c:v>131.2911</c:v>
                </c:pt>
                <c:pt idx="5963">
                  <c:v>131.2911</c:v>
                </c:pt>
                <c:pt idx="5964">
                  <c:v>131.2911</c:v>
                </c:pt>
                <c:pt idx="5965">
                  <c:v>131.2911</c:v>
                </c:pt>
                <c:pt idx="5966">
                  <c:v>131.2911</c:v>
                </c:pt>
                <c:pt idx="5967">
                  <c:v>131.2911</c:v>
                </c:pt>
                <c:pt idx="5968">
                  <c:v>131.2911</c:v>
                </c:pt>
                <c:pt idx="5969">
                  <c:v>131.2911</c:v>
                </c:pt>
                <c:pt idx="5970">
                  <c:v>131.2911</c:v>
                </c:pt>
                <c:pt idx="5971">
                  <c:v>131.2911</c:v>
                </c:pt>
                <c:pt idx="5972">
                  <c:v>131.2911</c:v>
                </c:pt>
                <c:pt idx="5973">
                  <c:v>131.2911</c:v>
                </c:pt>
                <c:pt idx="5974">
                  <c:v>131.2911</c:v>
                </c:pt>
                <c:pt idx="5975">
                  <c:v>131.2911</c:v>
                </c:pt>
                <c:pt idx="5976">
                  <c:v>131.2911</c:v>
                </c:pt>
                <c:pt idx="5977">
                  <c:v>131.2911</c:v>
                </c:pt>
                <c:pt idx="5978">
                  <c:v>131.2911</c:v>
                </c:pt>
                <c:pt idx="5979">
                  <c:v>131.2911</c:v>
                </c:pt>
                <c:pt idx="5980">
                  <c:v>131.2911</c:v>
                </c:pt>
                <c:pt idx="5981">
                  <c:v>131.2911</c:v>
                </c:pt>
                <c:pt idx="5982">
                  <c:v>131.2911</c:v>
                </c:pt>
                <c:pt idx="5983">
                  <c:v>131.2911</c:v>
                </c:pt>
                <c:pt idx="5984">
                  <c:v>131.2911</c:v>
                </c:pt>
                <c:pt idx="5985">
                  <c:v>131.2911</c:v>
                </c:pt>
                <c:pt idx="5986">
                  <c:v>131.2911</c:v>
                </c:pt>
                <c:pt idx="5987">
                  <c:v>131.2911</c:v>
                </c:pt>
                <c:pt idx="5988">
                  <c:v>131.2911</c:v>
                </c:pt>
                <c:pt idx="5989">
                  <c:v>131.2911</c:v>
                </c:pt>
                <c:pt idx="5990">
                  <c:v>131.2911</c:v>
                </c:pt>
                <c:pt idx="5991">
                  <c:v>131.2911</c:v>
                </c:pt>
                <c:pt idx="5992">
                  <c:v>131.2911</c:v>
                </c:pt>
                <c:pt idx="5993">
                  <c:v>131.2911</c:v>
                </c:pt>
                <c:pt idx="5994">
                  <c:v>131.2911</c:v>
                </c:pt>
                <c:pt idx="5995">
                  <c:v>131.2911</c:v>
                </c:pt>
                <c:pt idx="5996">
                  <c:v>131.2911</c:v>
                </c:pt>
                <c:pt idx="5997">
                  <c:v>131.2911</c:v>
                </c:pt>
                <c:pt idx="5998">
                  <c:v>131.2911</c:v>
                </c:pt>
                <c:pt idx="5999">
                  <c:v>131.2911</c:v>
                </c:pt>
                <c:pt idx="6000">
                  <c:v>131.2911</c:v>
                </c:pt>
                <c:pt idx="6001">
                  <c:v>131.2911</c:v>
                </c:pt>
                <c:pt idx="6002">
                  <c:v>131.2911</c:v>
                </c:pt>
                <c:pt idx="6003">
                  <c:v>131.2911</c:v>
                </c:pt>
                <c:pt idx="6004">
                  <c:v>131.2911</c:v>
                </c:pt>
                <c:pt idx="6005">
                  <c:v>131.2911</c:v>
                </c:pt>
                <c:pt idx="6006">
                  <c:v>131.2911</c:v>
                </c:pt>
                <c:pt idx="6007">
                  <c:v>131.2911</c:v>
                </c:pt>
                <c:pt idx="6008">
                  <c:v>131.2911</c:v>
                </c:pt>
                <c:pt idx="6009">
                  <c:v>131.2911</c:v>
                </c:pt>
                <c:pt idx="6010">
                  <c:v>131.2911</c:v>
                </c:pt>
                <c:pt idx="6011">
                  <c:v>131.2911</c:v>
                </c:pt>
                <c:pt idx="6012">
                  <c:v>131.2911</c:v>
                </c:pt>
                <c:pt idx="6013">
                  <c:v>131.2911</c:v>
                </c:pt>
                <c:pt idx="6014">
                  <c:v>131.2911</c:v>
                </c:pt>
                <c:pt idx="6015">
                  <c:v>131.2911</c:v>
                </c:pt>
                <c:pt idx="6016">
                  <c:v>131.2911</c:v>
                </c:pt>
                <c:pt idx="6017">
                  <c:v>131.2911</c:v>
                </c:pt>
                <c:pt idx="6018">
                  <c:v>131.2911</c:v>
                </c:pt>
                <c:pt idx="6019">
                  <c:v>131.2911</c:v>
                </c:pt>
                <c:pt idx="6020">
                  <c:v>131.2911</c:v>
                </c:pt>
                <c:pt idx="6021">
                  <c:v>131.2911</c:v>
                </c:pt>
                <c:pt idx="6022">
                  <c:v>131.2911</c:v>
                </c:pt>
                <c:pt idx="6023">
                  <c:v>131.2911</c:v>
                </c:pt>
                <c:pt idx="6024">
                  <c:v>131.2911</c:v>
                </c:pt>
                <c:pt idx="6025">
                  <c:v>131.2911</c:v>
                </c:pt>
                <c:pt idx="6026">
                  <c:v>131.2911</c:v>
                </c:pt>
                <c:pt idx="6027">
                  <c:v>131.2911</c:v>
                </c:pt>
                <c:pt idx="6028">
                  <c:v>131.2911</c:v>
                </c:pt>
                <c:pt idx="6029">
                  <c:v>131.2911</c:v>
                </c:pt>
                <c:pt idx="6030">
                  <c:v>131.2911</c:v>
                </c:pt>
                <c:pt idx="6031">
                  <c:v>131.2911</c:v>
                </c:pt>
                <c:pt idx="6032">
                  <c:v>131.2911</c:v>
                </c:pt>
                <c:pt idx="6033">
                  <c:v>131.2911</c:v>
                </c:pt>
                <c:pt idx="6034">
                  <c:v>131.2911</c:v>
                </c:pt>
                <c:pt idx="6035">
                  <c:v>131.2911</c:v>
                </c:pt>
                <c:pt idx="6036">
                  <c:v>131.2911</c:v>
                </c:pt>
                <c:pt idx="6037">
                  <c:v>131.2911</c:v>
                </c:pt>
                <c:pt idx="6038">
                  <c:v>131.2911</c:v>
                </c:pt>
                <c:pt idx="6039">
                  <c:v>131.2911</c:v>
                </c:pt>
                <c:pt idx="6040">
                  <c:v>131.2911</c:v>
                </c:pt>
                <c:pt idx="6041">
                  <c:v>131.2911</c:v>
                </c:pt>
                <c:pt idx="6042">
                  <c:v>131.2911</c:v>
                </c:pt>
                <c:pt idx="6043">
                  <c:v>131.2911</c:v>
                </c:pt>
                <c:pt idx="6044">
                  <c:v>131.2911</c:v>
                </c:pt>
                <c:pt idx="6045">
                  <c:v>131.2911</c:v>
                </c:pt>
                <c:pt idx="6046">
                  <c:v>131.2911</c:v>
                </c:pt>
                <c:pt idx="6047">
                  <c:v>131.2911</c:v>
                </c:pt>
                <c:pt idx="6048">
                  <c:v>131.2911</c:v>
                </c:pt>
                <c:pt idx="6049">
                  <c:v>131.2911</c:v>
                </c:pt>
                <c:pt idx="6050">
                  <c:v>131.2911</c:v>
                </c:pt>
                <c:pt idx="6051">
                  <c:v>131.2911</c:v>
                </c:pt>
                <c:pt idx="6052">
                  <c:v>131.2911</c:v>
                </c:pt>
                <c:pt idx="6053">
                  <c:v>131.2911</c:v>
                </c:pt>
                <c:pt idx="6054">
                  <c:v>131.2911</c:v>
                </c:pt>
                <c:pt idx="6055">
                  <c:v>131.2911</c:v>
                </c:pt>
                <c:pt idx="6056">
                  <c:v>131.2911</c:v>
                </c:pt>
                <c:pt idx="6057">
                  <c:v>131.2911</c:v>
                </c:pt>
                <c:pt idx="6058">
                  <c:v>131.2911</c:v>
                </c:pt>
                <c:pt idx="6059">
                  <c:v>131.2911</c:v>
                </c:pt>
                <c:pt idx="6060">
                  <c:v>131.2911</c:v>
                </c:pt>
                <c:pt idx="6061">
                  <c:v>131.2911</c:v>
                </c:pt>
                <c:pt idx="6062">
                  <c:v>131.2911</c:v>
                </c:pt>
                <c:pt idx="6063">
                  <c:v>131.2911</c:v>
                </c:pt>
                <c:pt idx="6064">
                  <c:v>131.2911</c:v>
                </c:pt>
                <c:pt idx="6065">
                  <c:v>131.2911</c:v>
                </c:pt>
                <c:pt idx="6066">
                  <c:v>131.2911</c:v>
                </c:pt>
                <c:pt idx="6067">
                  <c:v>131.2911</c:v>
                </c:pt>
                <c:pt idx="6068">
                  <c:v>131.2911</c:v>
                </c:pt>
                <c:pt idx="6069">
                  <c:v>131.2911</c:v>
                </c:pt>
                <c:pt idx="6070">
                  <c:v>131.2911</c:v>
                </c:pt>
                <c:pt idx="6071">
                  <c:v>131.2911</c:v>
                </c:pt>
                <c:pt idx="6072">
                  <c:v>131.2911</c:v>
                </c:pt>
                <c:pt idx="6073">
                  <c:v>131.2911</c:v>
                </c:pt>
                <c:pt idx="6074">
                  <c:v>131.2911</c:v>
                </c:pt>
                <c:pt idx="6075">
                  <c:v>131.2911</c:v>
                </c:pt>
                <c:pt idx="6076">
                  <c:v>131.2911</c:v>
                </c:pt>
                <c:pt idx="6077">
                  <c:v>131.2911</c:v>
                </c:pt>
                <c:pt idx="6078">
                  <c:v>131.2911</c:v>
                </c:pt>
                <c:pt idx="6079">
                  <c:v>131.2911</c:v>
                </c:pt>
                <c:pt idx="6080">
                  <c:v>131.2911</c:v>
                </c:pt>
                <c:pt idx="6081">
                  <c:v>131.2911</c:v>
                </c:pt>
                <c:pt idx="6082">
                  <c:v>131.2911</c:v>
                </c:pt>
                <c:pt idx="6083">
                  <c:v>131.2911</c:v>
                </c:pt>
                <c:pt idx="6084">
                  <c:v>131.2911</c:v>
                </c:pt>
                <c:pt idx="6085">
                  <c:v>131.2911</c:v>
                </c:pt>
                <c:pt idx="6086">
                  <c:v>131.2911</c:v>
                </c:pt>
                <c:pt idx="6087">
                  <c:v>131.2911</c:v>
                </c:pt>
                <c:pt idx="6088">
                  <c:v>131.2911</c:v>
                </c:pt>
                <c:pt idx="6089">
                  <c:v>131.2911</c:v>
                </c:pt>
                <c:pt idx="6090">
                  <c:v>131.2911</c:v>
                </c:pt>
                <c:pt idx="6091">
                  <c:v>131.2911</c:v>
                </c:pt>
                <c:pt idx="6092">
                  <c:v>131.2911</c:v>
                </c:pt>
                <c:pt idx="6093">
                  <c:v>131.2911</c:v>
                </c:pt>
                <c:pt idx="6094">
                  <c:v>131.2911</c:v>
                </c:pt>
                <c:pt idx="6095">
                  <c:v>131.2911</c:v>
                </c:pt>
                <c:pt idx="6096">
                  <c:v>131.2911</c:v>
                </c:pt>
                <c:pt idx="6097">
                  <c:v>131.2911</c:v>
                </c:pt>
                <c:pt idx="6098">
                  <c:v>131.2911</c:v>
                </c:pt>
                <c:pt idx="6099">
                  <c:v>131.2911</c:v>
                </c:pt>
                <c:pt idx="6100">
                  <c:v>131.2911</c:v>
                </c:pt>
                <c:pt idx="6101">
                  <c:v>131.2911</c:v>
                </c:pt>
                <c:pt idx="6102">
                  <c:v>131.2911</c:v>
                </c:pt>
                <c:pt idx="6103">
                  <c:v>131.2911</c:v>
                </c:pt>
                <c:pt idx="6104">
                  <c:v>131.2911</c:v>
                </c:pt>
                <c:pt idx="6105">
                  <c:v>131.2911</c:v>
                </c:pt>
                <c:pt idx="6106">
                  <c:v>131.2911</c:v>
                </c:pt>
                <c:pt idx="6107">
                  <c:v>131.2911</c:v>
                </c:pt>
                <c:pt idx="6108">
                  <c:v>131.2911</c:v>
                </c:pt>
                <c:pt idx="6109">
                  <c:v>131.2911</c:v>
                </c:pt>
                <c:pt idx="6110">
                  <c:v>131.2911</c:v>
                </c:pt>
                <c:pt idx="6111">
                  <c:v>131.2911</c:v>
                </c:pt>
                <c:pt idx="6112">
                  <c:v>131.2911</c:v>
                </c:pt>
                <c:pt idx="6113">
                  <c:v>131.2911</c:v>
                </c:pt>
                <c:pt idx="6114">
                  <c:v>131.2911</c:v>
                </c:pt>
                <c:pt idx="6115">
                  <c:v>131.2911</c:v>
                </c:pt>
                <c:pt idx="6116">
                  <c:v>131.2911</c:v>
                </c:pt>
                <c:pt idx="6117">
                  <c:v>131.2911</c:v>
                </c:pt>
                <c:pt idx="6118">
                  <c:v>131.2911</c:v>
                </c:pt>
                <c:pt idx="6119">
                  <c:v>131.2911</c:v>
                </c:pt>
                <c:pt idx="6120">
                  <c:v>131.2911</c:v>
                </c:pt>
                <c:pt idx="6121">
                  <c:v>131.2911</c:v>
                </c:pt>
                <c:pt idx="6122">
                  <c:v>131.2911</c:v>
                </c:pt>
                <c:pt idx="6123">
                  <c:v>131.2911</c:v>
                </c:pt>
                <c:pt idx="6124">
                  <c:v>131.2911</c:v>
                </c:pt>
                <c:pt idx="6125">
                  <c:v>131.2911</c:v>
                </c:pt>
                <c:pt idx="6126">
                  <c:v>131.2911</c:v>
                </c:pt>
                <c:pt idx="6127">
                  <c:v>131.2911</c:v>
                </c:pt>
                <c:pt idx="6128">
                  <c:v>131.2911</c:v>
                </c:pt>
                <c:pt idx="6129">
                  <c:v>131.2911</c:v>
                </c:pt>
                <c:pt idx="6130">
                  <c:v>131.2911</c:v>
                </c:pt>
                <c:pt idx="6131">
                  <c:v>131.2911</c:v>
                </c:pt>
                <c:pt idx="6132">
                  <c:v>131.2911</c:v>
                </c:pt>
                <c:pt idx="6133">
                  <c:v>131.2911</c:v>
                </c:pt>
                <c:pt idx="6134">
                  <c:v>131.2911</c:v>
                </c:pt>
                <c:pt idx="6135">
                  <c:v>131.2911</c:v>
                </c:pt>
                <c:pt idx="6136">
                  <c:v>131.2911</c:v>
                </c:pt>
                <c:pt idx="6137">
                  <c:v>131.2911</c:v>
                </c:pt>
                <c:pt idx="6138">
                  <c:v>131.2911</c:v>
                </c:pt>
                <c:pt idx="6139">
                  <c:v>131.2911</c:v>
                </c:pt>
                <c:pt idx="6140">
                  <c:v>131.2911</c:v>
                </c:pt>
                <c:pt idx="6141">
                  <c:v>131.2911</c:v>
                </c:pt>
                <c:pt idx="6142">
                  <c:v>131.2911</c:v>
                </c:pt>
                <c:pt idx="6143">
                  <c:v>131.2911</c:v>
                </c:pt>
                <c:pt idx="6144">
                  <c:v>131.2911</c:v>
                </c:pt>
                <c:pt idx="6145">
                  <c:v>131.2911</c:v>
                </c:pt>
                <c:pt idx="6146">
                  <c:v>131.2911</c:v>
                </c:pt>
                <c:pt idx="6147">
                  <c:v>131.2911</c:v>
                </c:pt>
                <c:pt idx="6148">
                  <c:v>131.2911</c:v>
                </c:pt>
                <c:pt idx="6149">
                  <c:v>131.2911</c:v>
                </c:pt>
                <c:pt idx="6150">
                  <c:v>131.2911</c:v>
                </c:pt>
                <c:pt idx="6151">
                  <c:v>131.2911</c:v>
                </c:pt>
                <c:pt idx="6152">
                  <c:v>131.2911</c:v>
                </c:pt>
                <c:pt idx="6153">
                  <c:v>131.2911</c:v>
                </c:pt>
                <c:pt idx="6154">
                  <c:v>131.2911</c:v>
                </c:pt>
                <c:pt idx="6155">
                  <c:v>131.2911</c:v>
                </c:pt>
                <c:pt idx="6156">
                  <c:v>131.2911</c:v>
                </c:pt>
                <c:pt idx="6157">
                  <c:v>131.2911</c:v>
                </c:pt>
                <c:pt idx="6158">
                  <c:v>131.2911</c:v>
                </c:pt>
                <c:pt idx="6159">
                  <c:v>131.2911</c:v>
                </c:pt>
                <c:pt idx="6160">
                  <c:v>131.2911</c:v>
                </c:pt>
                <c:pt idx="6161">
                  <c:v>131.2911</c:v>
                </c:pt>
                <c:pt idx="6162">
                  <c:v>131.2911</c:v>
                </c:pt>
                <c:pt idx="6163">
                  <c:v>131.2911</c:v>
                </c:pt>
                <c:pt idx="6164">
                  <c:v>131.2911</c:v>
                </c:pt>
                <c:pt idx="6165">
                  <c:v>131.2911</c:v>
                </c:pt>
                <c:pt idx="6166">
                  <c:v>131.2911</c:v>
                </c:pt>
                <c:pt idx="6167">
                  <c:v>131.2911</c:v>
                </c:pt>
                <c:pt idx="6168">
                  <c:v>131.2911</c:v>
                </c:pt>
                <c:pt idx="6169">
                  <c:v>131.2911</c:v>
                </c:pt>
                <c:pt idx="6170">
                  <c:v>131.2911</c:v>
                </c:pt>
                <c:pt idx="6171">
                  <c:v>131.2911</c:v>
                </c:pt>
                <c:pt idx="6172">
                  <c:v>131.2911</c:v>
                </c:pt>
                <c:pt idx="6173">
                  <c:v>131.2911</c:v>
                </c:pt>
                <c:pt idx="6174">
                  <c:v>131.2911</c:v>
                </c:pt>
                <c:pt idx="6175">
                  <c:v>131.2911</c:v>
                </c:pt>
                <c:pt idx="6176">
                  <c:v>131.2911</c:v>
                </c:pt>
                <c:pt idx="6177">
                  <c:v>131.2911</c:v>
                </c:pt>
                <c:pt idx="6178">
                  <c:v>131.2911</c:v>
                </c:pt>
                <c:pt idx="6179">
                  <c:v>131.2911</c:v>
                </c:pt>
                <c:pt idx="6180">
                  <c:v>131.2911</c:v>
                </c:pt>
                <c:pt idx="6181">
                  <c:v>131.2911</c:v>
                </c:pt>
                <c:pt idx="6182">
                  <c:v>131.2911</c:v>
                </c:pt>
                <c:pt idx="6183">
                  <c:v>131.2911</c:v>
                </c:pt>
                <c:pt idx="6184">
                  <c:v>131.2911</c:v>
                </c:pt>
                <c:pt idx="6185">
                  <c:v>131.2911</c:v>
                </c:pt>
                <c:pt idx="6186">
                  <c:v>131.2911</c:v>
                </c:pt>
                <c:pt idx="6187">
                  <c:v>131.2911</c:v>
                </c:pt>
                <c:pt idx="6188">
                  <c:v>131.2911</c:v>
                </c:pt>
                <c:pt idx="6189">
                  <c:v>131.2911</c:v>
                </c:pt>
                <c:pt idx="6190">
                  <c:v>131.2911</c:v>
                </c:pt>
                <c:pt idx="6191">
                  <c:v>131.2911</c:v>
                </c:pt>
                <c:pt idx="6192">
                  <c:v>131.2911</c:v>
                </c:pt>
                <c:pt idx="6193">
                  <c:v>131.2911</c:v>
                </c:pt>
                <c:pt idx="6194">
                  <c:v>131.2911</c:v>
                </c:pt>
                <c:pt idx="6195">
                  <c:v>131.2911</c:v>
                </c:pt>
                <c:pt idx="6196">
                  <c:v>131.2911</c:v>
                </c:pt>
                <c:pt idx="6197">
                  <c:v>131.2911</c:v>
                </c:pt>
                <c:pt idx="6198">
                  <c:v>131.2911</c:v>
                </c:pt>
                <c:pt idx="6199">
                  <c:v>131.2911</c:v>
                </c:pt>
                <c:pt idx="6200">
                  <c:v>131.2911</c:v>
                </c:pt>
                <c:pt idx="6201">
                  <c:v>131.2911</c:v>
                </c:pt>
                <c:pt idx="6202">
                  <c:v>131.2911</c:v>
                </c:pt>
                <c:pt idx="6203">
                  <c:v>131.2911</c:v>
                </c:pt>
                <c:pt idx="6204">
                  <c:v>131.2911</c:v>
                </c:pt>
                <c:pt idx="6205">
                  <c:v>131.2911</c:v>
                </c:pt>
                <c:pt idx="6206">
                  <c:v>131.2911</c:v>
                </c:pt>
                <c:pt idx="6207">
                  <c:v>131.2911</c:v>
                </c:pt>
                <c:pt idx="6208">
                  <c:v>131.2911</c:v>
                </c:pt>
                <c:pt idx="6209">
                  <c:v>131.2911</c:v>
                </c:pt>
                <c:pt idx="6210">
                  <c:v>131.2911</c:v>
                </c:pt>
                <c:pt idx="6211">
                  <c:v>131.2911</c:v>
                </c:pt>
                <c:pt idx="6212">
                  <c:v>131.2911</c:v>
                </c:pt>
                <c:pt idx="6213">
                  <c:v>131.2911</c:v>
                </c:pt>
                <c:pt idx="6214">
                  <c:v>131.2911</c:v>
                </c:pt>
                <c:pt idx="6215">
                  <c:v>131.2911</c:v>
                </c:pt>
                <c:pt idx="6216">
                  <c:v>131.2911</c:v>
                </c:pt>
                <c:pt idx="6217">
                  <c:v>131.2911</c:v>
                </c:pt>
                <c:pt idx="6218">
                  <c:v>131.2911</c:v>
                </c:pt>
                <c:pt idx="6219">
                  <c:v>131.2911</c:v>
                </c:pt>
                <c:pt idx="6220">
                  <c:v>131.2911</c:v>
                </c:pt>
                <c:pt idx="6221">
                  <c:v>131.2911</c:v>
                </c:pt>
                <c:pt idx="6222">
                  <c:v>131.2911</c:v>
                </c:pt>
                <c:pt idx="6223">
                  <c:v>131.2911</c:v>
                </c:pt>
                <c:pt idx="6224">
                  <c:v>131.2911</c:v>
                </c:pt>
                <c:pt idx="6225">
                  <c:v>131.2911</c:v>
                </c:pt>
                <c:pt idx="6226">
                  <c:v>131.2911</c:v>
                </c:pt>
                <c:pt idx="6227">
                  <c:v>131.2911</c:v>
                </c:pt>
                <c:pt idx="6228">
                  <c:v>131.2911</c:v>
                </c:pt>
                <c:pt idx="6229">
                  <c:v>131.2911</c:v>
                </c:pt>
                <c:pt idx="6230">
                  <c:v>131.2911</c:v>
                </c:pt>
                <c:pt idx="6231">
                  <c:v>131.2911</c:v>
                </c:pt>
                <c:pt idx="6232">
                  <c:v>131.2911</c:v>
                </c:pt>
                <c:pt idx="6233">
                  <c:v>131.2911</c:v>
                </c:pt>
                <c:pt idx="6234">
                  <c:v>131.2911</c:v>
                </c:pt>
                <c:pt idx="6235">
                  <c:v>131.2911</c:v>
                </c:pt>
                <c:pt idx="6236">
                  <c:v>131.2911</c:v>
                </c:pt>
                <c:pt idx="6237">
                  <c:v>131.2911</c:v>
                </c:pt>
                <c:pt idx="6238">
                  <c:v>131.2911</c:v>
                </c:pt>
                <c:pt idx="6239">
                  <c:v>131.2911</c:v>
                </c:pt>
                <c:pt idx="6240">
                  <c:v>131.2911</c:v>
                </c:pt>
                <c:pt idx="6241">
                  <c:v>131.2911</c:v>
                </c:pt>
                <c:pt idx="6242">
                  <c:v>131.2911</c:v>
                </c:pt>
                <c:pt idx="6243">
                  <c:v>131.2911</c:v>
                </c:pt>
                <c:pt idx="6244">
                  <c:v>131.2911</c:v>
                </c:pt>
                <c:pt idx="6245">
                  <c:v>131.2911</c:v>
                </c:pt>
                <c:pt idx="6246">
                  <c:v>131.2911</c:v>
                </c:pt>
                <c:pt idx="6247">
                  <c:v>131.2911</c:v>
                </c:pt>
                <c:pt idx="6248">
                  <c:v>131.2911</c:v>
                </c:pt>
                <c:pt idx="6249">
                  <c:v>131.2911</c:v>
                </c:pt>
                <c:pt idx="6250">
                  <c:v>131.2911</c:v>
                </c:pt>
                <c:pt idx="6251">
                  <c:v>131.2911</c:v>
                </c:pt>
                <c:pt idx="6252">
                  <c:v>131.2911</c:v>
                </c:pt>
                <c:pt idx="6253">
                  <c:v>131.2911</c:v>
                </c:pt>
                <c:pt idx="6254">
                  <c:v>131.2911</c:v>
                </c:pt>
                <c:pt idx="6255">
                  <c:v>131.2911</c:v>
                </c:pt>
                <c:pt idx="6256">
                  <c:v>131.2911</c:v>
                </c:pt>
                <c:pt idx="6257">
                  <c:v>131.2911</c:v>
                </c:pt>
                <c:pt idx="6258">
                  <c:v>131.2911</c:v>
                </c:pt>
                <c:pt idx="6259">
                  <c:v>131.2911</c:v>
                </c:pt>
                <c:pt idx="6260">
                  <c:v>131.2911</c:v>
                </c:pt>
                <c:pt idx="6261">
                  <c:v>131.2911</c:v>
                </c:pt>
                <c:pt idx="6262">
                  <c:v>131.2911</c:v>
                </c:pt>
                <c:pt idx="6263">
                  <c:v>131.2911</c:v>
                </c:pt>
                <c:pt idx="6264">
                  <c:v>131.2911</c:v>
                </c:pt>
                <c:pt idx="6265">
                  <c:v>131.2911</c:v>
                </c:pt>
                <c:pt idx="6266">
                  <c:v>131.2911</c:v>
                </c:pt>
                <c:pt idx="6267">
                  <c:v>131.2911</c:v>
                </c:pt>
                <c:pt idx="6268">
                  <c:v>131.2911</c:v>
                </c:pt>
                <c:pt idx="6269">
                  <c:v>131.2911</c:v>
                </c:pt>
                <c:pt idx="6270">
                  <c:v>131.2911</c:v>
                </c:pt>
                <c:pt idx="6271">
                  <c:v>131.2911</c:v>
                </c:pt>
                <c:pt idx="6272">
                  <c:v>131.2911</c:v>
                </c:pt>
                <c:pt idx="6273">
                  <c:v>131.2911</c:v>
                </c:pt>
                <c:pt idx="6274">
                  <c:v>131.2911</c:v>
                </c:pt>
                <c:pt idx="6275">
                  <c:v>131.2911</c:v>
                </c:pt>
                <c:pt idx="6276">
                  <c:v>131.2911</c:v>
                </c:pt>
                <c:pt idx="6277">
                  <c:v>131.2911</c:v>
                </c:pt>
                <c:pt idx="6278">
                  <c:v>131.2911</c:v>
                </c:pt>
                <c:pt idx="6279">
                  <c:v>131.2911</c:v>
                </c:pt>
                <c:pt idx="6280">
                  <c:v>131.2911</c:v>
                </c:pt>
                <c:pt idx="6281">
                  <c:v>131.2911</c:v>
                </c:pt>
                <c:pt idx="6282">
                  <c:v>131.2911</c:v>
                </c:pt>
                <c:pt idx="6283">
                  <c:v>131.2911</c:v>
                </c:pt>
                <c:pt idx="6284">
                  <c:v>131.2911</c:v>
                </c:pt>
                <c:pt idx="6285">
                  <c:v>131.2911</c:v>
                </c:pt>
                <c:pt idx="6286">
                  <c:v>131.2911</c:v>
                </c:pt>
                <c:pt idx="6287">
                  <c:v>131.2911</c:v>
                </c:pt>
                <c:pt idx="6288">
                  <c:v>131.2911</c:v>
                </c:pt>
                <c:pt idx="6289">
                  <c:v>131.2911</c:v>
                </c:pt>
                <c:pt idx="6290">
                  <c:v>131.2911</c:v>
                </c:pt>
                <c:pt idx="6291">
                  <c:v>131.2911</c:v>
                </c:pt>
                <c:pt idx="6292">
                  <c:v>131.2911</c:v>
                </c:pt>
                <c:pt idx="6293">
                  <c:v>131.2911</c:v>
                </c:pt>
                <c:pt idx="6294">
                  <c:v>131.2911</c:v>
                </c:pt>
                <c:pt idx="6295">
                  <c:v>131.2911</c:v>
                </c:pt>
                <c:pt idx="6296">
                  <c:v>131.2911</c:v>
                </c:pt>
                <c:pt idx="6297">
                  <c:v>131.2911</c:v>
                </c:pt>
                <c:pt idx="6298">
                  <c:v>131.2911</c:v>
                </c:pt>
                <c:pt idx="6299">
                  <c:v>131.2911</c:v>
                </c:pt>
                <c:pt idx="6300">
                  <c:v>131.2911</c:v>
                </c:pt>
                <c:pt idx="6301">
                  <c:v>131.2911</c:v>
                </c:pt>
                <c:pt idx="6302">
                  <c:v>131.2911</c:v>
                </c:pt>
                <c:pt idx="6303">
                  <c:v>131.2911</c:v>
                </c:pt>
                <c:pt idx="6304">
                  <c:v>131.2911</c:v>
                </c:pt>
                <c:pt idx="6305">
                  <c:v>131.2911</c:v>
                </c:pt>
                <c:pt idx="6306">
                  <c:v>131.2911</c:v>
                </c:pt>
                <c:pt idx="6307">
                  <c:v>131.2911</c:v>
                </c:pt>
                <c:pt idx="6308">
                  <c:v>131.2911</c:v>
                </c:pt>
                <c:pt idx="6309">
                  <c:v>131.2911</c:v>
                </c:pt>
                <c:pt idx="6310">
                  <c:v>131.2911</c:v>
                </c:pt>
                <c:pt idx="6311">
                  <c:v>131.2911</c:v>
                </c:pt>
                <c:pt idx="6312">
                  <c:v>131.2911</c:v>
                </c:pt>
                <c:pt idx="6313">
                  <c:v>131.2911</c:v>
                </c:pt>
                <c:pt idx="6314">
                  <c:v>131.2911</c:v>
                </c:pt>
                <c:pt idx="6315">
                  <c:v>131.2911</c:v>
                </c:pt>
                <c:pt idx="6316">
                  <c:v>131.2911</c:v>
                </c:pt>
                <c:pt idx="6317">
                  <c:v>131.2911</c:v>
                </c:pt>
                <c:pt idx="6318">
                  <c:v>131.2911</c:v>
                </c:pt>
                <c:pt idx="6319">
                  <c:v>131.2911</c:v>
                </c:pt>
                <c:pt idx="6320">
                  <c:v>131.2911</c:v>
                </c:pt>
                <c:pt idx="6321">
                  <c:v>131.2911</c:v>
                </c:pt>
                <c:pt idx="6322">
                  <c:v>131.2911</c:v>
                </c:pt>
                <c:pt idx="6323">
                  <c:v>131.2911</c:v>
                </c:pt>
                <c:pt idx="6324">
                  <c:v>131.2911</c:v>
                </c:pt>
                <c:pt idx="6325">
                  <c:v>131.2911</c:v>
                </c:pt>
                <c:pt idx="6326">
                  <c:v>131.2911</c:v>
                </c:pt>
                <c:pt idx="6327">
                  <c:v>131.2911</c:v>
                </c:pt>
                <c:pt idx="6328">
                  <c:v>131.2911</c:v>
                </c:pt>
                <c:pt idx="6329">
                  <c:v>131.2911</c:v>
                </c:pt>
                <c:pt idx="6330">
                  <c:v>131.2911</c:v>
                </c:pt>
                <c:pt idx="6331">
                  <c:v>131.2911</c:v>
                </c:pt>
                <c:pt idx="6332">
                  <c:v>131.2911</c:v>
                </c:pt>
                <c:pt idx="6333">
                  <c:v>131.2911</c:v>
                </c:pt>
                <c:pt idx="6334">
                  <c:v>131.2911</c:v>
                </c:pt>
                <c:pt idx="6335">
                  <c:v>131.2911</c:v>
                </c:pt>
                <c:pt idx="6336">
                  <c:v>131.2911</c:v>
                </c:pt>
                <c:pt idx="6337">
                  <c:v>131.2911</c:v>
                </c:pt>
                <c:pt idx="6338">
                  <c:v>131.2911</c:v>
                </c:pt>
                <c:pt idx="6339">
                  <c:v>131.2911</c:v>
                </c:pt>
                <c:pt idx="6340">
                  <c:v>131.2911</c:v>
                </c:pt>
                <c:pt idx="6341">
                  <c:v>131.2911</c:v>
                </c:pt>
                <c:pt idx="6342">
                  <c:v>131.2911</c:v>
                </c:pt>
                <c:pt idx="6343">
                  <c:v>131.2911</c:v>
                </c:pt>
                <c:pt idx="6344">
                  <c:v>131.2911</c:v>
                </c:pt>
                <c:pt idx="6345">
                  <c:v>131.2911</c:v>
                </c:pt>
                <c:pt idx="6346">
                  <c:v>131.2911</c:v>
                </c:pt>
                <c:pt idx="6347">
                  <c:v>131.2911</c:v>
                </c:pt>
                <c:pt idx="6348">
                  <c:v>131.2911</c:v>
                </c:pt>
                <c:pt idx="6349">
                  <c:v>131.2911</c:v>
                </c:pt>
                <c:pt idx="6350">
                  <c:v>131.2911</c:v>
                </c:pt>
                <c:pt idx="6351">
                  <c:v>131.2911</c:v>
                </c:pt>
                <c:pt idx="6352">
                  <c:v>131.2911</c:v>
                </c:pt>
                <c:pt idx="6353">
                  <c:v>131.2911</c:v>
                </c:pt>
                <c:pt idx="6354">
                  <c:v>131.2911</c:v>
                </c:pt>
                <c:pt idx="6355">
                  <c:v>131.2911</c:v>
                </c:pt>
                <c:pt idx="6356">
                  <c:v>131.2911</c:v>
                </c:pt>
                <c:pt idx="6357">
                  <c:v>131.2911</c:v>
                </c:pt>
                <c:pt idx="6358">
                  <c:v>131.2911</c:v>
                </c:pt>
                <c:pt idx="6359">
                  <c:v>131.2911</c:v>
                </c:pt>
                <c:pt idx="6360">
                  <c:v>131.2911</c:v>
                </c:pt>
                <c:pt idx="6361">
                  <c:v>131.2911</c:v>
                </c:pt>
                <c:pt idx="6362">
                  <c:v>131.2911</c:v>
                </c:pt>
                <c:pt idx="6363">
                  <c:v>131.2911</c:v>
                </c:pt>
                <c:pt idx="6364">
                  <c:v>131.2911</c:v>
                </c:pt>
                <c:pt idx="6365">
                  <c:v>131.2911</c:v>
                </c:pt>
                <c:pt idx="6366">
                  <c:v>131.2911</c:v>
                </c:pt>
                <c:pt idx="6367">
                  <c:v>131.2911</c:v>
                </c:pt>
                <c:pt idx="6368">
                  <c:v>131.2911</c:v>
                </c:pt>
                <c:pt idx="6369">
                  <c:v>131.2911</c:v>
                </c:pt>
                <c:pt idx="6370">
                  <c:v>131.2911</c:v>
                </c:pt>
                <c:pt idx="6371">
                  <c:v>131.2911</c:v>
                </c:pt>
                <c:pt idx="6372">
                  <c:v>131.2911</c:v>
                </c:pt>
                <c:pt idx="6373">
                  <c:v>131.2911</c:v>
                </c:pt>
                <c:pt idx="6374">
                  <c:v>131.2911</c:v>
                </c:pt>
                <c:pt idx="6375">
                  <c:v>131.2911</c:v>
                </c:pt>
                <c:pt idx="6376">
                  <c:v>131.2911</c:v>
                </c:pt>
                <c:pt idx="6377">
                  <c:v>131.2911</c:v>
                </c:pt>
                <c:pt idx="6378">
                  <c:v>131.2911</c:v>
                </c:pt>
                <c:pt idx="6379">
                  <c:v>131.2911</c:v>
                </c:pt>
                <c:pt idx="6380">
                  <c:v>131.2911</c:v>
                </c:pt>
                <c:pt idx="6381">
                  <c:v>131.2911</c:v>
                </c:pt>
                <c:pt idx="6382">
                  <c:v>131.2911</c:v>
                </c:pt>
                <c:pt idx="6383">
                  <c:v>131.2911</c:v>
                </c:pt>
                <c:pt idx="6384">
                  <c:v>131.2911</c:v>
                </c:pt>
                <c:pt idx="6385">
                  <c:v>131.2911</c:v>
                </c:pt>
                <c:pt idx="6386">
                  <c:v>131.2911</c:v>
                </c:pt>
                <c:pt idx="6387">
                  <c:v>131.2911</c:v>
                </c:pt>
                <c:pt idx="6388">
                  <c:v>131.2911</c:v>
                </c:pt>
                <c:pt idx="6389">
                  <c:v>131.2911</c:v>
                </c:pt>
                <c:pt idx="6390">
                  <c:v>131.2911</c:v>
                </c:pt>
                <c:pt idx="6391">
                  <c:v>131.2911</c:v>
                </c:pt>
                <c:pt idx="6392">
                  <c:v>131.2911</c:v>
                </c:pt>
                <c:pt idx="6393">
                  <c:v>131.2911</c:v>
                </c:pt>
                <c:pt idx="6394">
                  <c:v>131.2911</c:v>
                </c:pt>
                <c:pt idx="6395">
                  <c:v>131.2911</c:v>
                </c:pt>
                <c:pt idx="6396">
                  <c:v>131.2911</c:v>
                </c:pt>
                <c:pt idx="6397">
                  <c:v>131.2911</c:v>
                </c:pt>
                <c:pt idx="6398">
                  <c:v>131.2911</c:v>
                </c:pt>
                <c:pt idx="6399">
                  <c:v>131.2911</c:v>
                </c:pt>
                <c:pt idx="6400">
                  <c:v>131.2911</c:v>
                </c:pt>
                <c:pt idx="6401">
                  <c:v>131.2911</c:v>
                </c:pt>
                <c:pt idx="6402">
                  <c:v>131.2911</c:v>
                </c:pt>
                <c:pt idx="6403">
                  <c:v>131.2911</c:v>
                </c:pt>
                <c:pt idx="6404">
                  <c:v>131.2911</c:v>
                </c:pt>
                <c:pt idx="6405">
                  <c:v>131.2911</c:v>
                </c:pt>
                <c:pt idx="6406">
                  <c:v>131.2911</c:v>
                </c:pt>
                <c:pt idx="6407">
                  <c:v>131.2911</c:v>
                </c:pt>
                <c:pt idx="6408">
                  <c:v>131.2911</c:v>
                </c:pt>
                <c:pt idx="6409">
                  <c:v>131.2911</c:v>
                </c:pt>
                <c:pt idx="6410">
                  <c:v>131.2911</c:v>
                </c:pt>
                <c:pt idx="6411">
                  <c:v>131.2911</c:v>
                </c:pt>
                <c:pt idx="6412">
                  <c:v>131.2911</c:v>
                </c:pt>
                <c:pt idx="6413">
                  <c:v>131.2911</c:v>
                </c:pt>
                <c:pt idx="6414">
                  <c:v>131.2911</c:v>
                </c:pt>
                <c:pt idx="6415">
                  <c:v>131.2911</c:v>
                </c:pt>
                <c:pt idx="6416">
                  <c:v>131.2911</c:v>
                </c:pt>
                <c:pt idx="6417">
                  <c:v>131.2911</c:v>
                </c:pt>
                <c:pt idx="6418">
                  <c:v>131.2911</c:v>
                </c:pt>
                <c:pt idx="6419">
                  <c:v>131.2911</c:v>
                </c:pt>
                <c:pt idx="6420">
                  <c:v>131.2911</c:v>
                </c:pt>
                <c:pt idx="6421">
                  <c:v>131.2911</c:v>
                </c:pt>
                <c:pt idx="6422">
                  <c:v>131.2911</c:v>
                </c:pt>
                <c:pt idx="6423">
                  <c:v>131.2911</c:v>
                </c:pt>
                <c:pt idx="6424">
                  <c:v>131.2911</c:v>
                </c:pt>
                <c:pt idx="6425">
                  <c:v>131.2911</c:v>
                </c:pt>
                <c:pt idx="6426">
                  <c:v>131.2911</c:v>
                </c:pt>
                <c:pt idx="6427">
                  <c:v>131.2911</c:v>
                </c:pt>
                <c:pt idx="6428">
                  <c:v>131.2911</c:v>
                </c:pt>
                <c:pt idx="6429">
                  <c:v>131.2911</c:v>
                </c:pt>
                <c:pt idx="6430">
                  <c:v>131.2911</c:v>
                </c:pt>
                <c:pt idx="6431">
                  <c:v>131.2911</c:v>
                </c:pt>
                <c:pt idx="6432">
                  <c:v>131.2911</c:v>
                </c:pt>
                <c:pt idx="6433">
                  <c:v>131.2911</c:v>
                </c:pt>
                <c:pt idx="6434">
                  <c:v>131.2911</c:v>
                </c:pt>
                <c:pt idx="6435">
                  <c:v>131.2911</c:v>
                </c:pt>
                <c:pt idx="6436">
                  <c:v>131.2911</c:v>
                </c:pt>
                <c:pt idx="6437">
                  <c:v>131.2911</c:v>
                </c:pt>
                <c:pt idx="6438">
                  <c:v>131.2911</c:v>
                </c:pt>
                <c:pt idx="6439">
                  <c:v>131.2911</c:v>
                </c:pt>
                <c:pt idx="6440">
                  <c:v>131.2911</c:v>
                </c:pt>
                <c:pt idx="6441">
                  <c:v>131.2911</c:v>
                </c:pt>
                <c:pt idx="6442">
                  <c:v>131.2911</c:v>
                </c:pt>
                <c:pt idx="6443">
                  <c:v>131.2911</c:v>
                </c:pt>
                <c:pt idx="6444">
                  <c:v>131.2911</c:v>
                </c:pt>
                <c:pt idx="6445">
                  <c:v>131.2911</c:v>
                </c:pt>
                <c:pt idx="6446">
                  <c:v>131.2911</c:v>
                </c:pt>
                <c:pt idx="6447">
                  <c:v>131.2911</c:v>
                </c:pt>
                <c:pt idx="6448">
                  <c:v>131.2911</c:v>
                </c:pt>
                <c:pt idx="6449">
                  <c:v>131.2911</c:v>
                </c:pt>
                <c:pt idx="6450">
                  <c:v>131.2911</c:v>
                </c:pt>
                <c:pt idx="6451">
                  <c:v>131.2911</c:v>
                </c:pt>
                <c:pt idx="6452">
                  <c:v>131.2911</c:v>
                </c:pt>
                <c:pt idx="6453">
                  <c:v>131.2911</c:v>
                </c:pt>
                <c:pt idx="6454">
                  <c:v>131.2911</c:v>
                </c:pt>
                <c:pt idx="6455">
                  <c:v>131.2911</c:v>
                </c:pt>
                <c:pt idx="6456">
                  <c:v>131.2911</c:v>
                </c:pt>
                <c:pt idx="6457">
                  <c:v>131.2911</c:v>
                </c:pt>
                <c:pt idx="6458">
                  <c:v>131.2911</c:v>
                </c:pt>
                <c:pt idx="6459">
                  <c:v>131.2911</c:v>
                </c:pt>
                <c:pt idx="6460">
                  <c:v>131.2911</c:v>
                </c:pt>
                <c:pt idx="6461">
                  <c:v>131.2911</c:v>
                </c:pt>
                <c:pt idx="6462">
                  <c:v>131.2911</c:v>
                </c:pt>
                <c:pt idx="6463">
                  <c:v>131.2911</c:v>
                </c:pt>
                <c:pt idx="6464">
                  <c:v>131.2911</c:v>
                </c:pt>
                <c:pt idx="6465">
                  <c:v>131.2911</c:v>
                </c:pt>
                <c:pt idx="6466">
                  <c:v>131.2911</c:v>
                </c:pt>
                <c:pt idx="6467">
                  <c:v>131.2911</c:v>
                </c:pt>
                <c:pt idx="6468">
                  <c:v>131.2911</c:v>
                </c:pt>
                <c:pt idx="6469">
                  <c:v>131.2911</c:v>
                </c:pt>
                <c:pt idx="6470">
                  <c:v>131.2911</c:v>
                </c:pt>
                <c:pt idx="6471">
                  <c:v>131.2911</c:v>
                </c:pt>
                <c:pt idx="6472">
                  <c:v>131.2911</c:v>
                </c:pt>
                <c:pt idx="6473">
                  <c:v>131.2911</c:v>
                </c:pt>
                <c:pt idx="6474">
                  <c:v>131.2911</c:v>
                </c:pt>
                <c:pt idx="6475">
                  <c:v>131.2911</c:v>
                </c:pt>
                <c:pt idx="6476">
                  <c:v>131.2911</c:v>
                </c:pt>
                <c:pt idx="6477">
                  <c:v>131.2911</c:v>
                </c:pt>
                <c:pt idx="6478">
                  <c:v>131.2911</c:v>
                </c:pt>
                <c:pt idx="6479">
                  <c:v>131.2911</c:v>
                </c:pt>
                <c:pt idx="6480">
                  <c:v>131.2911</c:v>
                </c:pt>
                <c:pt idx="6481">
                  <c:v>131.2911</c:v>
                </c:pt>
                <c:pt idx="6482">
                  <c:v>131.2911</c:v>
                </c:pt>
                <c:pt idx="6483">
                  <c:v>131.2911</c:v>
                </c:pt>
                <c:pt idx="6484">
                  <c:v>131.2911</c:v>
                </c:pt>
                <c:pt idx="6485">
                  <c:v>131.2911</c:v>
                </c:pt>
                <c:pt idx="6486">
                  <c:v>131.2911</c:v>
                </c:pt>
                <c:pt idx="6487">
                  <c:v>131.2911</c:v>
                </c:pt>
                <c:pt idx="6488">
                  <c:v>131.2911</c:v>
                </c:pt>
                <c:pt idx="6489">
                  <c:v>131.2911</c:v>
                </c:pt>
                <c:pt idx="6490">
                  <c:v>131.2911</c:v>
                </c:pt>
                <c:pt idx="6491">
                  <c:v>131.2911</c:v>
                </c:pt>
                <c:pt idx="6492">
                  <c:v>131.2911</c:v>
                </c:pt>
                <c:pt idx="6493">
                  <c:v>131.2911</c:v>
                </c:pt>
                <c:pt idx="6494">
                  <c:v>131.2911</c:v>
                </c:pt>
                <c:pt idx="6495">
                  <c:v>131.2911</c:v>
                </c:pt>
                <c:pt idx="6496">
                  <c:v>131.2911</c:v>
                </c:pt>
                <c:pt idx="6497">
                  <c:v>131.2911</c:v>
                </c:pt>
                <c:pt idx="6498">
                  <c:v>131.2911</c:v>
                </c:pt>
                <c:pt idx="6499">
                  <c:v>131.2911</c:v>
                </c:pt>
                <c:pt idx="6500">
                  <c:v>131.2911</c:v>
                </c:pt>
                <c:pt idx="6501">
                  <c:v>131.2911</c:v>
                </c:pt>
                <c:pt idx="6502">
                  <c:v>131.2911</c:v>
                </c:pt>
                <c:pt idx="6503">
                  <c:v>131.2911</c:v>
                </c:pt>
                <c:pt idx="6504">
                  <c:v>131.2911</c:v>
                </c:pt>
                <c:pt idx="6505">
                  <c:v>131.2911</c:v>
                </c:pt>
                <c:pt idx="6506">
                  <c:v>131.2911</c:v>
                </c:pt>
                <c:pt idx="6507">
                  <c:v>131.2911</c:v>
                </c:pt>
                <c:pt idx="6508">
                  <c:v>131.2911</c:v>
                </c:pt>
                <c:pt idx="6509">
                  <c:v>131.2911</c:v>
                </c:pt>
                <c:pt idx="6510">
                  <c:v>131.2911</c:v>
                </c:pt>
                <c:pt idx="6511">
                  <c:v>131.2911</c:v>
                </c:pt>
                <c:pt idx="6512">
                  <c:v>131.2911</c:v>
                </c:pt>
                <c:pt idx="6513">
                  <c:v>131.2911</c:v>
                </c:pt>
                <c:pt idx="6514">
                  <c:v>131.2911</c:v>
                </c:pt>
                <c:pt idx="6515">
                  <c:v>131.2911</c:v>
                </c:pt>
                <c:pt idx="6516">
                  <c:v>131.2911</c:v>
                </c:pt>
                <c:pt idx="6517">
                  <c:v>131.2911</c:v>
                </c:pt>
                <c:pt idx="6518">
                  <c:v>131.2911</c:v>
                </c:pt>
                <c:pt idx="6519">
                  <c:v>131.2911</c:v>
                </c:pt>
                <c:pt idx="6520">
                  <c:v>131.2911</c:v>
                </c:pt>
                <c:pt idx="6521">
                  <c:v>131.2911</c:v>
                </c:pt>
                <c:pt idx="6522">
                  <c:v>131.2911</c:v>
                </c:pt>
                <c:pt idx="6523">
                  <c:v>131.2911</c:v>
                </c:pt>
                <c:pt idx="6524">
                  <c:v>131.2911</c:v>
                </c:pt>
                <c:pt idx="6525">
                  <c:v>131.2911</c:v>
                </c:pt>
                <c:pt idx="6526">
                  <c:v>131.2911</c:v>
                </c:pt>
                <c:pt idx="6527">
                  <c:v>131.2911</c:v>
                </c:pt>
                <c:pt idx="6528">
                  <c:v>131.2911</c:v>
                </c:pt>
                <c:pt idx="6529">
                  <c:v>131.2911</c:v>
                </c:pt>
                <c:pt idx="6530">
                  <c:v>131.2911</c:v>
                </c:pt>
                <c:pt idx="6531">
                  <c:v>131.2911</c:v>
                </c:pt>
                <c:pt idx="6532">
                  <c:v>131.2911</c:v>
                </c:pt>
                <c:pt idx="6533">
                  <c:v>131.2911</c:v>
                </c:pt>
                <c:pt idx="6534">
                  <c:v>131.2911</c:v>
                </c:pt>
                <c:pt idx="6535">
                  <c:v>131.2911</c:v>
                </c:pt>
                <c:pt idx="6536">
                  <c:v>131.2911</c:v>
                </c:pt>
                <c:pt idx="6537">
                  <c:v>131.2911</c:v>
                </c:pt>
                <c:pt idx="6538">
                  <c:v>131.2911</c:v>
                </c:pt>
                <c:pt idx="6539">
                  <c:v>131.2911</c:v>
                </c:pt>
                <c:pt idx="6540">
                  <c:v>131.2911</c:v>
                </c:pt>
                <c:pt idx="6541">
                  <c:v>131.2911</c:v>
                </c:pt>
                <c:pt idx="6542">
                  <c:v>131.2911</c:v>
                </c:pt>
                <c:pt idx="6543">
                  <c:v>131.2911</c:v>
                </c:pt>
                <c:pt idx="6544">
                  <c:v>131.2911</c:v>
                </c:pt>
                <c:pt idx="6545">
                  <c:v>131.2911</c:v>
                </c:pt>
                <c:pt idx="6546">
                  <c:v>131.2911</c:v>
                </c:pt>
                <c:pt idx="6547">
                  <c:v>131.2911</c:v>
                </c:pt>
                <c:pt idx="6548">
                  <c:v>131.2911</c:v>
                </c:pt>
                <c:pt idx="6549">
                  <c:v>131.2911</c:v>
                </c:pt>
                <c:pt idx="6550">
                  <c:v>131.2911</c:v>
                </c:pt>
                <c:pt idx="6551">
                  <c:v>131.2911</c:v>
                </c:pt>
                <c:pt idx="6552">
                  <c:v>131.2911</c:v>
                </c:pt>
                <c:pt idx="6553">
                  <c:v>131.2911</c:v>
                </c:pt>
                <c:pt idx="6554">
                  <c:v>131.2911</c:v>
                </c:pt>
                <c:pt idx="6555">
                  <c:v>131.2911</c:v>
                </c:pt>
                <c:pt idx="6556">
                  <c:v>131.2911</c:v>
                </c:pt>
                <c:pt idx="6557">
                  <c:v>131.2911</c:v>
                </c:pt>
                <c:pt idx="6558">
                  <c:v>131.2911</c:v>
                </c:pt>
                <c:pt idx="6559">
                  <c:v>131.2911</c:v>
                </c:pt>
                <c:pt idx="6560">
                  <c:v>131.2911</c:v>
                </c:pt>
                <c:pt idx="6561">
                  <c:v>131.2911</c:v>
                </c:pt>
                <c:pt idx="6562">
                  <c:v>131.2911</c:v>
                </c:pt>
                <c:pt idx="6563">
                  <c:v>131.2911</c:v>
                </c:pt>
                <c:pt idx="6564">
                  <c:v>131.2911</c:v>
                </c:pt>
                <c:pt idx="6565">
                  <c:v>131.2911</c:v>
                </c:pt>
                <c:pt idx="6566">
                  <c:v>131.2911</c:v>
                </c:pt>
                <c:pt idx="6567">
                  <c:v>131.2911</c:v>
                </c:pt>
                <c:pt idx="6568">
                  <c:v>131.2911</c:v>
                </c:pt>
                <c:pt idx="6569">
                  <c:v>131.2911</c:v>
                </c:pt>
                <c:pt idx="6570">
                  <c:v>131.2911</c:v>
                </c:pt>
                <c:pt idx="6571">
                  <c:v>131.2911</c:v>
                </c:pt>
                <c:pt idx="6572">
                  <c:v>131.2911</c:v>
                </c:pt>
                <c:pt idx="6573">
                  <c:v>131.2911</c:v>
                </c:pt>
                <c:pt idx="6574">
                  <c:v>131.2911</c:v>
                </c:pt>
                <c:pt idx="6575">
                  <c:v>131.2911</c:v>
                </c:pt>
                <c:pt idx="6576">
                  <c:v>131.2911</c:v>
                </c:pt>
                <c:pt idx="6577">
                  <c:v>131.2911</c:v>
                </c:pt>
                <c:pt idx="6578">
                  <c:v>131.2911</c:v>
                </c:pt>
                <c:pt idx="6579">
                  <c:v>131.2911</c:v>
                </c:pt>
                <c:pt idx="6580">
                  <c:v>131.2911</c:v>
                </c:pt>
                <c:pt idx="6581">
                  <c:v>131.2911</c:v>
                </c:pt>
                <c:pt idx="6582">
                  <c:v>131.2911</c:v>
                </c:pt>
                <c:pt idx="6583">
                  <c:v>131.2911</c:v>
                </c:pt>
                <c:pt idx="6584">
                  <c:v>131.2911</c:v>
                </c:pt>
                <c:pt idx="6585">
                  <c:v>131.2911</c:v>
                </c:pt>
                <c:pt idx="6586">
                  <c:v>131.2911</c:v>
                </c:pt>
                <c:pt idx="6587">
                  <c:v>131.2911</c:v>
                </c:pt>
                <c:pt idx="6588">
                  <c:v>131.2911</c:v>
                </c:pt>
                <c:pt idx="6589">
                  <c:v>131.2911</c:v>
                </c:pt>
                <c:pt idx="6590">
                  <c:v>131.2911</c:v>
                </c:pt>
                <c:pt idx="6591">
                  <c:v>131.2911</c:v>
                </c:pt>
                <c:pt idx="6592">
                  <c:v>131.2911</c:v>
                </c:pt>
                <c:pt idx="6593">
                  <c:v>131.2911</c:v>
                </c:pt>
                <c:pt idx="6594">
                  <c:v>131.2911</c:v>
                </c:pt>
                <c:pt idx="6595">
                  <c:v>131.2911</c:v>
                </c:pt>
                <c:pt idx="6596">
                  <c:v>131.2911</c:v>
                </c:pt>
                <c:pt idx="6597">
                  <c:v>131.2911</c:v>
                </c:pt>
                <c:pt idx="6598">
                  <c:v>131.2911</c:v>
                </c:pt>
                <c:pt idx="6599">
                  <c:v>131.2911</c:v>
                </c:pt>
                <c:pt idx="6600">
                  <c:v>131.2911</c:v>
                </c:pt>
                <c:pt idx="6601">
                  <c:v>131.2911</c:v>
                </c:pt>
                <c:pt idx="6602">
                  <c:v>131.2911</c:v>
                </c:pt>
                <c:pt idx="6603">
                  <c:v>131.2911</c:v>
                </c:pt>
                <c:pt idx="6604">
                  <c:v>131.2911</c:v>
                </c:pt>
                <c:pt idx="6605">
                  <c:v>131.2911</c:v>
                </c:pt>
                <c:pt idx="6606">
                  <c:v>131.2911</c:v>
                </c:pt>
                <c:pt idx="6607">
                  <c:v>131.2911</c:v>
                </c:pt>
                <c:pt idx="6608">
                  <c:v>131.2911</c:v>
                </c:pt>
                <c:pt idx="6609">
                  <c:v>131.2911</c:v>
                </c:pt>
                <c:pt idx="6610">
                  <c:v>131.2911</c:v>
                </c:pt>
                <c:pt idx="6611">
                  <c:v>131.2911</c:v>
                </c:pt>
                <c:pt idx="6612">
                  <c:v>131.2911</c:v>
                </c:pt>
                <c:pt idx="6613">
                  <c:v>131.2911</c:v>
                </c:pt>
                <c:pt idx="6614">
                  <c:v>131.2911</c:v>
                </c:pt>
                <c:pt idx="6615">
                  <c:v>131.2911</c:v>
                </c:pt>
                <c:pt idx="6616">
                  <c:v>131.2911</c:v>
                </c:pt>
                <c:pt idx="6617">
                  <c:v>131.2911</c:v>
                </c:pt>
                <c:pt idx="6618">
                  <c:v>131.2911</c:v>
                </c:pt>
                <c:pt idx="6619">
                  <c:v>131.2911</c:v>
                </c:pt>
                <c:pt idx="6620">
                  <c:v>131.2911</c:v>
                </c:pt>
                <c:pt idx="6621">
                  <c:v>131.2911</c:v>
                </c:pt>
                <c:pt idx="6622">
                  <c:v>131.2911</c:v>
                </c:pt>
                <c:pt idx="6623">
                  <c:v>131.2911</c:v>
                </c:pt>
                <c:pt idx="6624">
                  <c:v>131.2911</c:v>
                </c:pt>
                <c:pt idx="6625">
                  <c:v>131.2911</c:v>
                </c:pt>
                <c:pt idx="6626">
                  <c:v>131.2911</c:v>
                </c:pt>
                <c:pt idx="6627">
                  <c:v>131.2911</c:v>
                </c:pt>
                <c:pt idx="6628">
                  <c:v>131.2911</c:v>
                </c:pt>
                <c:pt idx="6629">
                  <c:v>131.2911</c:v>
                </c:pt>
                <c:pt idx="6630">
                  <c:v>131.2911</c:v>
                </c:pt>
                <c:pt idx="6631">
                  <c:v>131.2911</c:v>
                </c:pt>
                <c:pt idx="6632">
                  <c:v>131.2911</c:v>
                </c:pt>
                <c:pt idx="6633">
                  <c:v>131.2911</c:v>
                </c:pt>
                <c:pt idx="6634">
                  <c:v>131.2911</c:v>
                </c:pt>
                <c:pt idx="6635">
                  <c:v>131.2911</c:v>
                </c:pt>
                <c:pt idx="6636">
                  <c:v>131.2911</c:v>
                </c:pt>
                <c:pt idx="6637">
                  <c:v>131.2911</c:v>
                </c:pt>
                <c:pt idx="6638">
                  <c:v>131.2911</c:v>
                </c:pt>
                <c:pt idx="6639">
                  <c:v>131.2911</c:v>
                </c:pt>
                <c:pt idx="6640">
                  <c:v>131.2911</c:v>
                </c:pt>
                <c:pt idx="6641">
                  <c:v>131.2911</c:v>
                </c:pt>
                <c:pt idx="6642">
                  <c:v>131.2911</c:v>
                </c:pt>
                <c:pt idx="6643">
                  <c:v>131.2911</c:v>
                </c:pt>
                <c:pt idx="6644">
                  <c:v>131.2911</c:v>
                </c:pt>
                <c:pt idx="6645">
                  <c:v>131.2911</c:v>
                </c:pt>
                <c:pt idx="6646">
                  <c:v>131.2911</c:v>
                </c:pt>
                <c:pt idx="6647">
                  <c:v>131.2911</c:v>
                </c:pt>
                <c:pt idx="6648">
                  <c:v>131.2911</c:v>
                </c:pt>
                <c:pt idx="6649">
                  <c:v>131.2911</c:v>
                </c:pt>
                <c:pt idx="6650">
                  <c:v>131.2911</c:v>
                </c:pt>
                <c:pt idx="6651">
                  <c:v>131.2911</c:v>
                </c:pt>
                <c:pt idx="6652">
                  <c:v>131.2911</c:v>
                </c:pt>
                <c:pt idx="6653">
                  <c:v>131.2911</c:v>
                </c:pt>
                <c:pt idx="6654">
                  <c:v>131.2911</c:v>
                </c:pt>
                <c:pt idx="6655">
                  <c:v>131.2911</c:v>
                </c:pt>
                <c:pt idx="6656">
                  <c:v>131.2911</c:v>
                </c:pt>
                <c:pt idx="6657">
                  <c:v>131.2911</c:v>
                </c:pt>
                <c:pt idx="6658">
                  <c:v>131.2911</c:v>
                </c:pt>
                <c:pt idx="6659">
                  <c:v>131.2911</c:v>
                </c:pt>
                <c:pt idx="6660">
                  <c:v>131.2911</c:v>
                </c:pt>
                <c:pt idx="6661">
                  <c:v>131.2911</c:v>
                </c:pt>
                <c:pt idx="6662">
                  <c:v>131.2911</c:v>
                </c:pt>
                <c:pt idx="6663">
                  <c:v>131.2911</c:v>
                </c:pt>
                <c:pt idx="6664">
                  <c:v>131.2911</c:v>
                </c:pt>
                <c:pt idx="6665">
                  <c:v>131.2911</c:v>
                </c:pt>
                <c:pt idx="6666">
                  <c:v>131.2911</c:v>
                </c:pt>
                <c:pt idx="6667">
                  <c:v>131.2911</c:v>
                </c:pt>
                <c:pt idx="6668">
                  <c:v>131.2911</c:v>
                </c:pt>
                <c:pt idx="6669">
                  <c:v>131.2911</c:v>
                </c:pt>
                <c:pt idx="6670">
                  <c:v>131.2911</c:v>
                </c:pt>
                <c:pt idx="6671">
                  <c:v>131.2911</c:v>
                </c:pt>
                <c:pt idx="6672">
                  <c:v>131.2911</c:v>
                </c:pt>
                <c:pt idx="6673">
                  <c:v>131.2911</c:v>
                </c:pt>
                <c:pt idx="6674">
                  <c:v>131.2911</c:v>
                </c:pt>
                <c:pt idx="6675">
                  <c:v>131.2911</c:v>
                </c:pt>
                <c:pt idx="6676">
                  <c:v>131.2911</c:v>
                </c:pt>
                <c:pt idx="6677">
                  <c:v>131.2911</c:v>
                </c:pt>
                <c:pt idx="6678">
                  <c:v>131.2911</c:v>
                </c:pt>
                <c:pt idx="6679">
                  <c:v>131.2911</c:v>
                </c:pt>
                <c:pt idx="6680">
                  <c:v>131.2911</c:v>
                </c:pt>
                <c:pt idx="6681">
                  <c:v>131.2911</c:v>
                </c:pt>
                <c:pt idx="6682">
                  <c:v>131.2911</c:v>
                </c:pt>
                <c:pt idx="6683">
                  <c:v>131.2911</c:v>
                </c:pt>
                <c:pt idx="6684">
                  <c:v>131.2911</c:v>
                </c:pt>
                <c:pt idx="6685">
                  <c:v>131.2911</c:v>
                </c:pt>
                <c:pt idx="6686">
                  <c:v>131.2911</c:v>
                </c:pt>
                <c:pt idx="6687">
                  <c:v>131.2911</c:v>
                </c:pt>
                <c:pt idx="6688">
                  <c:v>131.2911</c:v>
                </c:pt>
                <c:pt idx="6689">
                  <c:v>131.2911</c:v>
                </c:pt>
                <c:pt idx="6690">
                  <c:v>131.2911</c:v>
                </c:pt>
                <c:pt idx="6691">
                  <c:v>131.2911</c:v>
                </c:pt>
                <c:pt idx="6692">
                  <c:v>131.2911</c:v>
                </c:pt>
                <c:pt idx="6693">
                  <c:v>131.2911</c:v>
                </c:pt>
                <c:pt idx="6694">
                  <c:v>131.2911</c:v>
                </c:pt>
                <c:pt idx="6695">
                  <c:v>131.2911</c:v>
                </c:pt>
                <c:pt idx="6696">
                  <c:v>131.2911</c:v>
                </c:pt>
                <c:pt idx="6697">
                  <c:v>131.2911</c:v>
                </c:pt>
                <c:pt idx="6698">
                  <c:v>131.2911</c:v>
                </c:pt>
                <c:pt idx="6699">
                  <c:v>131.2911</c:v>
                </c:pt>
                <c:pt idx="6700">
                  <c:v>131.2911</c:v>
                </c:pt>
                <c:pt idx="6701">
                  <c:v>131.2911</c:v>
                </c:pt>
                <c:pt idx="6702">
                  <c:v>131.2911</c:v>
                </c:pt>
                <c:pt idx="6703">
                  <c:v>131.2911</c:v>
                </c:pt>
                <c:pt idx="6704">
                  <c:v>131.2911</c:v>
                </c:pt>
                <c:pt idx="6705">
                  <c:v>131.2911</c:v>
                </c:pt>
                <c:pt idx="6706">
                  <c:v>131.2911</c:v>
                </c:pt>
                <c:pt idx="6707">
                  <c:v>131.2911</c:v>
                </c:pt>
                <c:pt idx="6708">
                  <c:v>131.2911</c:v>
                </c:pt>
                <c:pt idx="6709">
                  <c:v>131.2911</c:v>
                </c:pt>
                <c:pt idx="6710">
                  <c:v>131.2911</c:v>
                </c:pt>
                <c:pt idx="6711">
                  <c:v>131.2911</c:v>
                </c:pt>
                <c:pt idx="6712">
                  <c:v>131.2911</c:v>
                </c:pt>
                <c:pt idx="6713">
                  <c:v>131.2911</c:v>
                </c:pt>
                <c:pt idx="6714">
                  <c:v>131.2911</c:v>
                </c:pt>
                <c:pt idx="6715">
                  <c:v>131.2911</c:v>
                </c:pt>
                <c:pt idx="6716">
                  <c:v>131.2911</c:v>
                </c:pt>
                <c:pt idx="6717">
                  <c:v>131.2911</c:v>
                </c:pt>
                <c:pt idx="6718">
                  <c:v>131.2911</c:v>
                </c:pt>
                <c:pt idx="6719">
                  <c:v>131.2911</c:v>
                </c:pt>
                <c:pt idx="6720">
                  <c:v>131.2911</c:v>
                </c:pt>
                <c:pt idx="6721">
                  <c:v>131.2911</c:v>
                </c:pt>
                <c:pt idx="6722">
                  <c:v>131.2911</c:v>
                </c:pt>
                <c:pt idx="6723">
                  <c:v>131.2911</c:v>
                </c:pt>
                <c:pt idx="6724">
                  <c:v>131.2911</c:v>
                </c:pt>
                <c:pt idx="6725">
                  <c:v>131.2911</c:v>
                </c:pt>
                <c:pt idx="6726">
                  <c:v>131.2911</c:v>
                </c:pt>
                <c:pt idx="6727">
                  <c:v>131.2911</c:v>
                </c:pt>
                <c:pt idx="6728">
                  <c:v>131.2911</c:v>
                </c:pt>
                <c:pt idx="6729">
                  <c:v>131.2911</c:v>
                </c:pt>
                <c:pt idx="6730">
                  <c:v>131.2911</c:v>
                </c:pt>
                <c:pt idx="6731">
                  <c:v>131.2911</c:v>
                </c:pt>
                <c:pt idx="6732">
                  <c:v>131.2911</c:v>
                </c:pt>
                <c:pt idx="6733">
                  <c:v>131.2911</c:v>
                </c:pt>
                <c:pt idx="6734">
                  <c:v>131.2911</c:v>
                </c:pt>
                <c:pt idx="6735">
                  <c:v>131.2911</c:v>
                </c:pt>
                <c:pt idx="6736">
                  <c:v>131.2911</c:v>
                </c:pt>
                <c:pt idx="6737">
                  <c:v>131.2911</c:v>
                </c:pt>
                <c:pt idx="6738">
                  <c:v>131.2911</c:v>
                </c:pt>
                <c:pt idx="6739">
                  <c:v>131.2911</c:v>
                </c:pt>
                <c:pt idx="6740">
                  <c:v>131.2911</c:v>
                </c:pt>
                <c:pt idx="6741">
                  <c:v>131.2911</c:v>
                </c:pt>
                <c:pt idx="6742">
                  <c:v>131.2911</c:v>
                </c:pt>
                <c:pt idx="6743">
                  <c:v>131.2911</c:v>
                </c:pt>
                <c:pt idx="6744">
                  <c:v>131.2911</c:v>
                </c:pt>
                <c:pt idx="6745">
                  <c:v>131.2911</c:v>
                </c:pt>
                <c:pt idx="6746">
                  <c:v>131.2911</c:v>
                </c:pt>
                <c:pt idx="6747">
                  <c:v>131.2911</c:v>
                </c:pt>
                <c:pt idx="6748">
                  <c:v>131.2911</c:v>
                </c:pt>
                <c:pt idx="6749">
                  <c:v>131.2911</c:v>
                </c:pt>
                <c:pt idx="6750">
                  <c:v>131.2911</c:v>
                </c:pt>
                <c:pt idx="6751">
                  <c:v>131.2911</c:v>
                </c:pt>
                <c:pt idx="6752">
                  <c:v>131.2911</c:v>
                </c:pt>
                <c:pt idx="6753">
                  <c:v>131.2911</c:v>
                </c:pt>
                <c:pt idx="6754">
                  <c:v>131.2911</c:v>
                </c:pt>
                <c:pt idx="6755">
                  <c:v>131.2911</c:v>
                </c:pt>
                <c:pt idx="6756">
                  <c:v>131.2911</c:v>
                </c:pt>
                <c:pt idx="6757">
                  <c:v>131.2911</c:v>
                </c:pt>
                <c:pt idx="6758">
                  <c:v>131.2911</c:v>
                </c:pt>
                <c:pt idx="6759">
                  <c:v>131.2911</c:v>
                </c:pt>
                <c:pt idx="6760">
                  <c:v>131.2911</c:v>
                </c:pt>
                <c:pt idx="6761">
                  <c:v>131.2911</c:v>
                </c:pt>
                <c:pt idx="6762">
                  <c:v>131.2911</c:v>
                </c:pt>
                <c:pt idx="6763">
                  <c:v>131.2911</c:v>
                </c:pt>
                <c:pt idx="6764">
                  <c:v>131.2911</c:v>
                </c:pt>
                <c:pt idx="6765">
                  <c:v>131.2911</c:v>
                </c:pt>
                <c:pt idx="6766">
                  <c:v>131.2911</c:v>
                </c:pt>
                <c:pt idx="6767">
                  <c:v>131.2911</c:v>
                </c:pt>
                <c:pt idx="6768">
                  <c:v>131.2911</c:v>
                </c:pt>
                <c:pt idx="6769">
                  <c:v>131.2911</c:v>
                </c:pt>
                <c:pt idx="6770">
                  <c:v>131.2911</c:v>
                </c:pt>
                <c:pt idx="6771">
                  <c:v>131.2911</c:v>
                </c:pt>
                <c:pt idx="6772">
                  <c:v>131.2911</c:v>
                </c:pt>
                <c:pt idx="6773">
                  <c:v>131.2911</c:v>
                </c:pt>
                <c:pt idx="6774">
                  <c:v>131.2911</c:v>
                </c:pt>
                <c:pt idx="6775">
                  <c:v>131.2911</c:v>
                </c:pt>
                <c:pt idx="6776">
                  <c:v>131.2911</c:v>
                </c:pt>
                <c:pt idx="6777">
                  <c:v>131.2911</c:v>
                </c:pt>
                <c:pt idx="6778">
                  <c:v>131.2911</c:v>
                </c:pt>
                <c:pt idx="6779">
                  <c:v>131.2911</c:v>
                </c:pt>
                <c:pt idx="6780">
                  <c:v>131.2911</c:v>
                </c:pt>
                <c:pt idx="6781">
                  <c:v>131.2911</c:v>
                </c:pt>
                <c:pt idx="6782">
                  <c:v>131.2911</c:v>
                </c:pt>
                <c:pt idx="6783">
                  <c:v>131.2911</c:v>
                </c:pt>
                <c:pt idx="6784">
                  <c:v>131.2911</c:v>
                </c:pt>
                <c:pt idx="6785">
                  <c:v>131.2911</c:v>
                </c:pt>
                <c:pt idx="6786">
                  <c:v>131.2911</c:v>
                </c:pt>
                <c:pt idx="6787">
                  <c:v>131.2911</c:v>
                </c:pt>
                <c:pt idx="6788">
                  <c:v>131.2911</c:v>
                </c:pt>
                <c:pt idx="6789">
                  <c:v>131.2911</c:v>
                </c:pt>
                <c:pt idx="6790">
                  <c:v>131.2911</c:v>
                </c:pt>
                <c:pt idx="6791">
                  <c:v>131.2911</c:v>
                </c:pt>
                <c:pt idx="6792">
                  <c:v>131.2911</c:v>
                </c:pt>
                <c:pt idx="6793">
                  <c:v>131.2911</c:v>
                </c:pt>
                <c:pt idx="6794">
                  <c:v>131.2911</c:v>
                </c:pt>
                <c:pt idx="6795">
                  <c:v>131.2911</c:v>
                </c:pt>
                <c:pt idx="6796">
                  <c:v>131.2911</c:v>
                </c:pt>
                <c:pt idx="6797">
                  <c:v>131.2911</c:v>
                </c:pt>
                <c:pt idx="6798">
                  <c:v>131.2911</c:v>
                </c:pt>
                <c:pt idx="6799">
                  <c:v>131.2911</c:v>
                </c:pt>
                <c:pt idx="6800">
                  <c:v>131.2911</c:v>
                </c:pt>
                <c:pt idx="6801">
                  <c:v>131.2911</c:v>
                </c:pt>
                <c:pt idx="6802">
                  <c:v>131.2911</c:v>
                </c:pt>
                <c:pt idx="6803">
                  <c:v>131.2911</c:v>
                </c:pt>
                <c:pt idx="6804">
                  <c:v>131.2911</c:v>
                </c:pt>
                <c:pt idx="6805">
                  <c:v>131.2911</c:v>
                </c:pt>
                <c:pt idx="6806">
                  <c:v>131.2911</c:v>
                </c:pt>
                <c:pt idx="6807">
                  <c:v>131.2911</c:v>
                </c:pt>
                <c:pt idx="6808">
                  <c:v>131.2911</c:v>
                </c:pt>
                <c:pt idx="6809">
                  <c:v>131.2911</c:v>
                </c:pt>
                <c:pt idx="6810">
                  <c:v>131.2911</c:v>
                </c:pt>
                <c:pt idx="6811">
                  <c:v>131.2911</c:v>
                </c:pt>
                <c:pt idx="6812">
                  <c:v>131.2911</c:v>
                </c:pt>
                <c:pt idx="6813">
                  <c:v>131.2911</c:v>
                </c:pt>
                <c:pt idx="6814">
                  <c:v>131.2911</c:v>
                </c:pt>
                <c:pt idx="6815">
                  <c:v>131.2911</c:v>
                </c:pt>
                <c:pt idx="6816">
                  <c:v>131.2911</c:v>
                </c:pt>
                <c:pt idx="6817">
                  <c:v>131.2911</c:v>
                </c:pt>
                <c:pt idx="6818">
                  <c:v>131.2911</c:v>
                </c:pt>
                <c:pt idx="6819">
                  <c:v>131.2911</c:v>
                </c:pt>
                <c:pt idx="6820">
                  <c:v>131.2911</c:v>
                </c:pt>
                <c:pt idx="6821">
                  <c:v>131.2911</c:v>
                </c:pt>
                <c:pt idx="6822">
                  <c:v>131.2911</c:v>
                </c:pt>
                <c:pt idx="6823">
                  <c:v>131.2911</c:v>
                </c:pt>
                <c:pt idx="6824">
                  <c:v>131.2911</c:v>
                </c:pt>
                <c:pt idx="6825">
                  <c:v>131.2911</c:v>
                </c:pt>
                <c:pt idx="6826">
                  <c:v>131.2911</c:v>
                </c:pt>
                <c:pt idx="6827">
                  <c:v>131.2911</c:v>
                </c:pt>
                <c:pt idx="6828">
                  <c:v>131.2911</c:v>
                </c:pt>
                <c:pt idx="6829">
                  <c:v>131.2911</c:v>
                </c:pt>
                <c:pt idx="6830">
                  <c:v>131.2911</c:v>
                </c:pt>
                <c:pt idx="6831">
                  <c:v>131.2911</c:v>
                </c:pt>
                <c:pt idx="6832">
                  <c:v>131.2911</c:v>
                </c:pt>
                <c:pt idx="6833">
                  <c:v>131.2911</c:v>
                </c:pt>
                <c:pt idx="6834">
                  <c:v>131.2911</c:v>
                </c:pt>
                <c:pt idx="6835">
                  <c:v>131.2911</c:v>
                </c:pt>
                <c:pt idx="6836">
                  <c:v>131.2911</c:v>
                </c:pt>
                <c:pt idx="6837">
                  <c:v>131.2911</c:v>
                </c:pt>
                <c:pt idx="6838">
                  <c:v>131.2911</c:v>
                </c:pt>
                <c:pt idx="6839">
                  <c:v>131.2911</c:v>
                </c:pt>
                <c:pt idx="6840">
                  <c:v>131.2911</c:v>
                </c:pt>
                <c:pt idx="6841">
                  <c:v>131.2911</c:v>
                </c:pt>
                <c:pt idx="6842">
                  <c:v>131.2911</c:v>
                </c:pt>
                <c:pt idx="6843">
                  <c:v>131.2911</c:v>
                </c:pt>
                <c:pt idx="6844">
                  <c:v>131.2911</c:v>
                </c:pt>
                <c:pt idx="6845">
                  <c:v>131.2911</c:v>
                </c:pt>
                <c:pt idx="6846">
                  <c:v>131.2911</c:v>
                </c:pt>
                <c:pt idx="6847">
                  <c:v>131.2911</c:v>
                </c:pt>
                <c:pt idx="6848">
                  <c:v>131.2911</c:v>
                </c:pt>
                <c:pt idx="6849">
                  <c:v>131.2911</c:v>
                </c:pt>
                <c:pt idx="6850">
                  <c:v>131.2911</c:v>
                </c:pt>
                <c:pt idx="6851">
                  <c:v>131.2911</c:v>
                </c:pt>
                <c:pt idx="6852">
                  <c:v>131.2911</c:v>
                </c:pt>
                <c:pt idx="6853">
                  <c:v>131.2911</c:v>
                </c:pt>
                <c:pt idx="6854">
                  <c:v>131.2911</c:v>
                </c:pt>
                <c:pt idx="6855">
                  <c:v>131.2911</c:v>
                </c:pt>
                <c:pt idx="6856">
                  <c:v>131.2911</c:v>
                </c:pt>
                <c:pt idx="6857">
                  <c:v>131.2911</c:v>
                </c:pt>
                <c:pt idx="6858">
                  <c:v>131.2911</c:v>
                </c:pt>
                <c:pt idx="6859">
                  <c:v>131.2911</c:v>
                </c:pt>
                <c:pt idx="6860">
                  <c:v>131.2911</c:v>
                </c:pt>
                <c:pt idx="6861">
                  <c:v>131.2911</c:v>
                </c:pt>
                <c:pt idx="6862">
                  <c:v>131.2911</c:v>
                </c:pt>
                <c:pt idx="6863">
                  <c:v>131.2911</c:v>
                </c:pt>
                <c:pt idx="6864">
                  <c:v>131.2911</c:v>
                </c:pt>
                <c:pt idx="6865">
                  <c:v>131.2911</c:v>
                </c:pt>
                <c:pt idx="6866">
                  <c:v>131.2911</c:v>
                </c:pt>
                <c:pt idx="6867">
                  <c:v>131.2911</c:v>
                </c:pt>
                <c:pt idx="6868">
                  <c:v>131.2911</c:v>
                </c:pt>
                <c:pt idx="6869">
                  <c:v>131.2911</c:v>
                </c:pt>
                <c:pt idx="6870">
                  <c:v>131.2911</c:v>
                </c:pt>
                <c:pt idx="6871">
                  <c:v>131.2911</c:v>
                </c:pt>
                <c:pt idx="6872">
                  <c:v>131.2911</c:v>
                </c:pt>
                <c:pt idx="6873">
                  <c:v>131.2911</c:v>
                </c:pt>
                <c:pt idx="6874">
                  <c:v>131.2911</c:v>
                </c:pt>
                <c:pt idx="6875">
                  <c:v>131.2911</c:v>
                </c:pt>
                <c:pt idx="6876">
                  <c:v>131.2911</c:v>
                </c:pt>
                <c:pt idx="6877">
                  <c:v>131.2911</c:v>
                </c:pt>
                <c:pt idx="6878">
                  <c:v>131.2911</c:v>
                </c:pt>
                <c:pt idx="6879">
                  <c:v>131.2911</c:v>
                </c:pt>
                <c:pt idx="6880">
                  <c:v>131.2911</c:v>
                </c:pt>
                <c:pt idx="6881">
                  <c:v>131.2911</c:v>
                </c:pt>
                <c:pt idx="6882">
                  <c:v>131.2911</c:v>
                </c:pt>
                <c:pt idx="6883">
                  <c:v>131.2911</c:v>
                </c:pt>
                <c:pt idx="6884">
                  <c:v>131.2911</c:v>
                </c:pt>
                <c:pt idx="6885">
                  <c:v>131.2911</c:v>
                </c:pt>
                <c:pt idx="6886">
                  <c:v>131.2911</c:v>
                </c:pt>
                <c:pt idx="6887">
                  <c:v>131.2911</c:v>
                </c:pt>
                <c:pt idx="6888">
                  <c:v>131.2911</c:v>
                </c:pt>
                <c:pt idx="6889">
                  <c:v>131.2911</c:v>
                </c:pt>
                <c:pt idx="6890">
                  <c:v>131.2911</c:v>
                </c:pt>
                <c:pt idx="6891">
                  <c:v>131.2911</c:v>
                </c:pt>
                <c:pt idx="6892">
                  <c:v>131.2911</c:v>
                </c:pt>
                <c:pt idx="6893">
                  <c:v>131.2911</c:v>
                </c:pt>
                <c:pt idx="6894">
                  <c:v>131.2911</c:v>
                </c:pt>
                <c:pt idx="6895">
                  <c:v>131.2911</c:v>
                </c:pt>
                <c:pt idx="6896">
                  <c:v>131.2911</c:v>
                </c:pt>
                <c:pt idx="6897">
                  <c:v>131.2911</c:v>
                </c:pt>
                <c:pt idx="6898">
                  <c:v>131.2911</c:v>
                </c:pt>
                <c:pt idx="6899">
                  <c:v>131.2911</c:v>
                </c:pt>
                <c:pt idx="6900">
                  <c:v>131.2911</c:v>
                </c:pt>
                <c:pt idx="6901">
                  <c:v>131.2911</c:v>
                </c:pt>
                <c:pt idx="6902">
                  <c:v>131.2911</c:v>
                </c:pt>
                <c:pt idx="6903">
                  <c:v>131.2911</c:v>
                </c:pt>
                <c:pt idx="6904">
                  <c:v>131.2911</c:v>
                </c:pt>
                <c:pt idx="6905">
                  <c:v>131.2911</c:v>
                </c:pt>
                <c:pt idx="6906">
                  <c:v>131.2911</c:v>
                </c:pt>
                <c:pt idx="6907">
                  <c:v>131.2911</c:v>
                </c:pt>
                <c:pt idx="6908">
                  <c:v>131.2911</c:v>
                </c:pt>
                <c:pt idx="6909">
                  <c:v>131.2911</c:v>
                </c:pt>
                <c:pt idx="6910">
                  <c:v>131.2911</c:v>
                </c:pt>
                <c:pt idx="6911">
                  <c:v>131.2911</c:v>
                </c:pt>
                <c:pt idx="6912">
                  <c:v>131.2911</c:v>
                </c:pt>
                <c:pt idx="6913">
                  <c:v>131.2911</c:v>
                </c:pt>
                <c:pt idx="6914">
                  <c:v>131.2911</c:v>
                </c:pt>
                <c:pt idx="6915">
                  <c:v>131.2911</c:v>
                </c:pt>
                <c:pt idx="6916">
                  <c:v>131.2911</c:v>
                </c:pt>
                <c:pt idx="6917">
                  <c:v>131.2911</c:v>
                </c:pt>
                <c:pt idx="6918">
                  <c:v>131.2911</c:v>
                </c:pt>
                <c:pt idx="6919">
                  <c:v>131.2911</c:v>
                </c:pt>
                <c:pt idx="6920">
                  <c:v>131.2911</c:v>
                </c:pt>
                <c:pt idx="6921">
                  <c:v>131.2911</c:v>
                </c:pt>
                <c:pt idx="6922">
                  <c:v>131.2911</c:v>
                </c:pt>
                <c:pt idx="6923">
                  <c:v>131.2911</c:v>
                </c:pt>
                <c:pt idx="6924">
                  <c:v>131.2911</c:v>
                </c:pt>
                <c:pt idx="6925">
                  <c:v>131.2911</c:v>
                </c:pt>
                <c:pt idx="6926">
                  <c:v>131.2911</c:v>
                </c:pt>
                <c:pt idx="6927">
                  <c:v>131.2911</c:v>
                </c:pt>
                <c:pt idx="6928">
                  <c:v>131.2911</c:v>
                </c:pt>
                <c:pt idx="6929">
                  <c:v>131.2911</c:v>
                </c:pt>
                <c:pt idx="6930">
                  <c:v>131.2911</c:v>
                </c:pt>
                <c:pt idx="6931">
                  <c:v>131.2911</c:v>
                </c:pt>
                <c:pt idx="6932">
                  <c:v>131.2911</c:v>
                </c:pt>
                <c:pt idx="6933">
                  <c:v>131.2911</c:v>
                </c:pt>
                <c:pt idx="6934">
                  <c:v>131.2911</c:v>
                </c:pt>
                <c:pt idx="6935">
                  <c:v>131.2911</c:v>
                </c:pt>
                <c:pt idx="6936">
                  <c:v>131.2911</c:v>
                </c:pt>
                <c:pt idx="6937">
                  <c:v>131.2911</c:v>
                </c:pt>
                <c:pt idx="6938">
                  <c:v>131.2911</c:v>
                </c:pt>
                <c:pt idx="6939">
                  <c:v>131.2911</c:v>
                </c:pt>
                <c:pt idx="6940">
                  <c:v>131.2911</c:v>
                </c:pt>
                <c:pt idx="6941">
                  <c:v>131.2911</c:v>
                </c:pt>
                <c:pt idx="6942">
                  <c:v>131.2911</c:v>
                </c:pt>
                <c:pt idx="6943">
                  <c:v>131.2911</c:v>
                </c:pt>
                <c:pt idx="6944">
                  <c:v>131.2911</c:v>
                </c:pt>
                <c:pt idx="6945">
                  <c:v>131.2911</c:v>
                </c:pt>
                <c:pt idx="6946">
                  <c:v>131.2911</c:v>
                </c:pt>
                <c:pt idx="6947">
                  <c:v>131.2911</c:v>
                </c:pt>
                <c:pt idx="6948">
                  <c:v>131.2911</c:v>
                </c:pt>
                <c:pt idx="6949">
                  <c:v>131.2911</c:v>
                </c:pt>
                <c:pt idx="6950">
                  <c:v>131.2911</c:v>
                </c:pt>
                <c:pt idx="6951">
                  <c:v>131.2911</c:v>
                </c:pt>
                <c:pt idx="6952">
                  <c:v>131.2911</c:v>
                </c:pt>
                <c:pt idx="6953">
                  <c:v>131.2911</c:v>
                </c:pt>
                <c:pt idx="6954">
                  <c:v>131.2911</c:v>
                </c:pt>
                <c:pt idx="6955">
                  <c:v>131.2911</c:v>
                </c:pt>
                <c:pt idx="6956">
                  <c:v>131.2911</c:v>
                </c:pt>
                <c:pt idx="6957">
                  <c:v>131.2911</c:v>
                </c:pt>
                <c:pt idx="6958">
                  <c:v>131.2911</c:v>
                </c:pt>
                <c:pt idx="6959">
                  <c:v>131.2911</c:v>
                </c:pt>
                <c:pt idx="6960">
                  <c:v>131.2911</c:v>
                </c:pt>
                <c:pt idx="6961">
                  <c:v>131.2911</c:v>
                </c:pt>
                <c:pt idx="6962">
                  <c:v>131.2911</c:v>
                </c:pt>
                <c:pt idx="6963">
                  <c:v>131.2911</c:v>
                </c:pt>
                <c:pt idx="6964">
                  <c:v>131.2911</c:v>
                </c:pt>
                <c:pt idx="6965">
                  <c:v>131.2911</c:v>
                </c:pt>
                <c:pt idx="6966">
                  <c:v>131.2911</c:v>
                </c:pt>
                <c:pt idx="6967">
                  <c:v>131.2911</c:v>
                </c:pt>
                <c:pt idx="6968">
                  <c:v>131.2911</c:v>
                </c:pt>
                <c:pt idx="6969">
                  <c:v>131.2911</c:v>
                </c:pt>
                <c:pt idx="6970">
                  <c:v>131.2911</c:v>
                </c:pt>
                <c:pt idx="6971">
                  <c:v>131.2911</c:v>
                </c:pt>
                <c:pt idx="6972">
                  <c:v>131.2911</c:v>
                </c:pt>
                <c:pt idx="6973">
                  <c:v>131.2911</c:v>
                </c:pt>
                <c:pt idx="6974">
                  <c:v>131.2911</c:v>
                </c:pt>
                <c:pt idx="6975">
                  <c:v>131.2911</c:v>
                </c:pt>
                <c:pt idx="6976">
                  <c:v>131.2911</c:v>
                </c:pt>
                <c:pt idx="6977">
                  <c:v>131.2911</c:v>
                </c:pt>
                <c:pt idx="6978">
                  <c:v>131.2911</c:v>
                </c:pt>
                <c:pt idx="6979">
                  <c:v>131.2911</c:v>
                </c:pt>
                <c:pt idx="6980">
                  <c:v>131.2911</c:v>
                </c:pt>
                <c:pt idx="6981">
                  <c:v>131.2911</c:v>
                </c:pt>
                <c:pt idx="6982">
                  <c:v>131.2911</c:v>
                </c:pt>
                <c:pt idx="6983">
                  <c:v>131.2911</c:v>
                </c:pt>
                <c:pt idx="6984">
                  <c:v>131.2911</c:v>
                </c:pt>
                <c:pt idx="6985">
                  <c:v>131.2911</c:v>
                </c:pt>
                <c:pt idx="6986">
                  <c:v>131.2911</c:v>
                </c:pt>
                <c:pt idx="6987">
                  <c:v>131.2911</c:v>
                </c:pt>
                <c:pt idx="6988">
                  <c:v>131.2911</c:v>
                </c:pt>
                <c:pt idx="6989">
                  <c:v>131.2911</c:v>
                </c:pt>
                <c:pt idx="6990">
                  <c:v>131.2911</c:v>
                </c:pt>
                <c:pt idx="6991">
                  <c:v>131.2911</c:v>
                </c:pt>
                <c:pt idx="6992">
                  <c:v>131.2911</c:v>
                </c:pt>
                <c:pt idx="6993">
                  <c:v>131.2911</c:v>
                </c:pt>
                <c:pt idx="6994">
                  <c:v>131.2911</c:v>
                </c:pt>
                <c:pt idx="6995">
                  <c:v>131.2911</c:v>
                </c:pt>
                <c:pt idx="6996">
                  <c:v>131.2911</c:v>
                </c:pt>
                <c:pt idx="6997">
                  <c:v>131.2911</c:v>
                </c:pt>
                <c:pt idx="6998">
                  <c:v>131.2911</c:v>
                </c:pt>
                <c:pt idx="6999">
                  <c:v>131.2911</c:v>
                </c:pt>
                <c:pt idx="7000">
                  <c:v>131.2911</c:v>
                </c:pt>
                <c:pt idx="7001">
                  <c:v>131.2911</c:v>
                </c:pt>
                <c:pt idx="7002">
                  <c:v>131.2911</c:v>
                </c:pt>
                <c:pt idx="7003">
                  <c:v>131.2911</c:v>
                </c:pt>
                <c:pt idx="7004">
                  <c:v>131.2911</c:v>
                </c:pt>
                <c:pt idx="7005">
                  <c:v>131.2911</c:v>
                </c:pt>
                <c:pt idx="7006">
                  <c:v>131.2911</c:v>
                </c:pt>
                <c:pt idx="7007">
                  <c:v>131.2911</c:v>
                </c:pt>
                <c:pt idx="7008">
                  <c:v>131.2911</c:v>
                </c:pt>
                <c:pt idx="7009">
                  <c:v>131.2911</c:v>
                </c:pt>
                <c:pt idx="7010">
                  <c:v>131.2911</c:v>
                </c:pt>
                <c:pt idx="7011">
                  <c:v>131.2911</c:v>
                </c:pt>
                <c:pt idx="7012">
                  <c:v>131.2911</c:v>
                </c:pt>
                <c:pt idx="7013">
                  <c:v>131.2911</c:v>
                </c:pt>
                <c:pt idx="7014">
                  <c:v>131.2911</c:v>
                </c:pt>
                <c:pt idx="7015">
                  <c:v>131.2911</c:v>
                </c:pt>
                <c:pt idx="7016">
                  <c:v>131.2911</c:v>
                </c:pt>
                <c:pt idx="7017">
                  <c:v>131.2911</c:v>
                </c:pt>
                <c:pt idx="7018">
                  <c:v>131.2911</c:v>
                </c:pt>
                <c:pt idx="7019">
                  <c:v>131.2911</c:v>
                </c:pt>
                <c:pt idx="7020">
                  <c:v>131.2911</c:v>
                </c:pt>
                <c:pt idx="7021">
                  <c:v>131.2911</c:v>
                </c:pt>
                <c:pt idx="7022">
                  <c:v>131.2911</c:v>
                </c:pt>
                <c:pt idx="7023">
                  <c:v>131.2911</c:v>
                </c:pt>
                <c:pt idx="7024">
                  <c:v>131.2911</c:v>
                </c:pt>
                <c:pt idx="7025">
                  <c:v>131.2911</c:v>
                </c:pt>
                <c:pt idx="7026">
                  <c:v>131.2911</c:v>
                </c:pt>
                <c:pt idx="7027">
                  <c:v>131.2911</c:v>
                </c:pt>
                <c:pt idx="7028">
                  <c:v>131.2911</c:v>
                </c:pt>
                <c:pt idx="7029">
                  <c:v>131.2911</c:v>
                </c:pt>
                <c:pt idx="7030">
                  <c:v>131.2911</c:v>
                </c:pt>
                <c:pt idx="7031">
                  <c:v>131.2911</c:v>
                </c:pt>
                <c:pt idx="7032">
                  <c:v>131.2911</c:v>
                </c:pt>
                <c:pt idx="7033">
                  <c:v>131.2911</c:v>
                </c:pt>
                <c:pt idx="7034">
                  <c:v>131.2911</c:v>
                </c:pt>
                <c:pt idx="7035">
                  <c:v>131.2911</c:v>
                </c:pt>
                <c:pt idx="7036">
                  <c:v>131.2911</c:v>
                </c:pt>
                <c:pt idx="7037">
                  <c:v>131.2911</c:v>
                </c:pt>
                <c:pt idx="7038">
                  <c:v>131.2911</c:v>
                </c:pt>
                <c:pt idx="7039">
                  <c:v>131.2911</c:v>
                </c:pt>
                <c:pt idx="7040">
                  <c:v>131.2911</c:v>
                </c:pt>
                <c:pt idx="7041">
                  <c:v>131.2911</c:v>
                </c:pt>
                <c:pt idx="7042">
                  <c:v>131.2911</c:v>
                </c:pt>
                <c:pt idx="7043">
                  <c:v>131.2911</c:v>
                </c:pt>
                <c:pt idx="7044">
                  <c:v>131.2911</c:v>
                </c:pt>
                <c:pt idx="7045">
                  <c:v>131.2911</c:v>
                </c:pt>
                <c:pt idx="7046">
                  <c:v>131.2911</c:v>
                </c:pt>
                <c:pt idx="7047">
                  <c:v>131.2911</c:v>
                </c:pt>
                <c:pt idx="7048">
                  <c:v>131.2911</c:v>
                </c:pt>
                <c:pt idx="7049">
                  <c:v>131.2911</c:v>
                </c:pt>
                <c:pt idx="7050">
                  <c:v>131.2911</c:v>
                </c:pt>
                <c:pt idx="7051">
                  <c:v>131.2911</c:v>
                </c:pt>
                <c:pt idx="7052">
                  <c:v>131.2911</c:v>
                </c:pt>
                <c:pt idx="7053">
                  <c:v>131.2911</c:v>
                </c:pt>
                <c:pt idx="7054">
                  <c:v>131.2911</c:v>
                </c:pt>
                <c:pt idx="7055">
                  <c:v>131.2911</c:v>
                </c:pt>
                <c:pt idx="7056">
                  <c:v>131.2911</c:v>
                </c:pt>
                <c:pt idx="7057">
                  <c:v>131.2911</c:v>
                </c:pt>
                <c:pt idx="7058">
                  <c:v>131.2911</c:v>
                </c:pt>
                <c:pt idx="7059">
                  <c:v>131.2911</c:v>
                </c:pt>
                <c:pt idx="7060">
                  <c:v>131.2911</c:v>
                </c:pt>
                <c:pt idx="7061">
                  <c:v>131.2911</c:v>
                </c:pt>
                <c:pt idx="7062">
                  <c:v>131.2911</c:v>
                </c:pt>
                <c:pt idx="7063">
                  <c:v>131.2911</c:v>
                </c:pt>
                <c:pt idx="7064">
                  <c:v>131.2911</c:v>
                </c:pt>
                <c:pt idx="7065">
                  <c:v>131.2911</c:v>
                </c:pt>
                <c:pt idx="7066">
                  <c:v>131.2911</c:v>
                </c:pt>
                <c:pt idx="7067">
                  <c:v>131.2911</c:v>
                </c:pt>
                <c:pt idx="7068">
                  <c:v>131.2911</c:v>
                </c:pt>
                <c:pt idx="7069">
                  <c:v>131.2911</c:v>
                </c:pt>
                <c:pt idx="7070">
                  <c:v>131.2911</c:v>
                </c:pt>
                <c:pt idx="7071">
                  <c:v>131.2911</c:v>
                </c:pt>
                <c:pt idx="7072">
                  <c:v>131.2911</c:v>
                </c:pt>
                <c:pt idx="7073">
                  <c:v>131.2911</c:v>
                </c:pt>
                <c:pt idx="7074">
                  <c:v>131.2911</c:v>
                </c:pt>
                <c:pt idx="7075">
                  <c:v>131.2911</c:v>
                </c:pt>
                <c:pt idx="7076">
                  <c:v>131.2911</c:v>
                </c:pt>
                <c:pt idx="7077">
                  <c:v>131.2911</c:v>
                </c:pt>
                <c:pt idx="7078">
                  <c:v>131.2911</c:v>
                </c:pt>
                <c:pt idx="7079">
                  <c:v>131.2911</c:v>
                </c:pt>
                <c:pt idx="7080">
                  <c:v>131.2911</c:v>
                </c:pt>
              </c:numCache>
            </c:numRef>
          </c:val>
          <c:smooth val="0"/>
          <c:extLst>
            <c:ext xmlns:c16="http://schemas.microsoft.com/office/drawing/2014/chart" uri="{C3380CC4-5D6E-409C-BE32-E72D297353CC}">
              <c16:uniqueId val="{00000002-51CA-4B3A-A234-03F28133D0D8}"/>
            </c:ext>
          </c:extLst>
        </c:ser>
        <c:ser>
          <c:idx val="3"/>
          <c:order val="3"/>
          <c:tx>
            <c:strRef>
              <c:f>Hardcode!$AF$7</c:f>
              <c:strCache>
                <c:ptCount val="1"/>
                <c:pt idx="0">
                  <c:v>5 Year before </c:v>
                </c:pt>
              </c:strCache>
            </c:strRef>
          </c:tx>
          <c:spPr>
            <a:ln w="28575" cap="rnd">
              <a:solidFill>
                <a:schemeClr val="accent6"/>
              </a:solidFill>
              <a:round/>
            </a:ln>
            <a:effectLst/>
          </c:spPr>
          <c:marker>
            <c:symbol val="none"/>
          </c:marker>
          <c:cat>
            <c:numRef>
              <c:f>Hardcode!$AB$8:$AB$8772</c:f>
              <c:numCache>
                <c:formatCode>m/d/yyyy</c:formatCode>
                <c:ptCount val="8765"/>
                <c:pt idx="0">
                  <c:v>34701</c:v>
                </c:pt>
                <c:pt idx="1">
                  <c:v>34702</c:v>
                </c:pt>
                <c:pt idx="2">
                  <c:v>34703</c:v>
                </c:pt>
                <c:pt idx="3">
                  <c:v>34704</c:v>
                </c:pt>
                <c:pt idx="4">
                  <c:v>34705</c:v>
                </c:pt>
                <c:pt idx="5">
                  <c:v>34706</c:v>
                </c:pt>
                <c:pt idx="6">
                  <c:v>34707</c:v>
                </c:pt>
                <c:pt idx="7">
                  <c:v>34708</c:v>
                </c:pt>
                <c:pt idx="8">
                  <c:v>34709</c:v>
                </c:pt>
                <c:pt idx="9">
                  <c:v>34710</c:v>
                </c:pt>
                <c:pt idx="10">
                  <c:v>34711</c:v>
                </c:pt>
                <c:pt idx="11">
                  <c:v>34712</c:v>
                </c:pt>
                <c:pt idx="12">
                  <c:v>34713</c:v>
                </c:pt>
                <c:pt idx="13">
                  <c:v>34714</c:v>
                </c:pt>
                <c:pt idx="14">
                  <c:v>34715</c:v>
                </c:pt>
                <c:pt idx="15">
                  <c:v>34716</c:v>
                </c:pt>
                <c:pt idx="16">
                  <c:v>34717</c:v>
                </c:pt>
                <c:pt idx="17">
                  <c:v>34718</c:v>
                </c:pt>
                <c:pt idx="18">
                  <c:v>34719</c:v>
                </c:pt>
                <c:pt idx="19">
                  <c:v>34720</c:v>
                </c:pt>
                <c:pt idx="20">
                  <c:v>34721</c:v>
                </c:pt>
                <c:pt idx="21">
                  <c:v>34722</c:v>
                </c:pt>
                <c:pt idx="22">
                  <c:v>34723</c:v>
                </c:pt>
                <c:pt idx="23">
                  <c:v>34724</c:v>
                </c:pt>
                <c:pt idx="24">
                  <c:v>34725</c:v>
                </c:pt>
                <c:pt idx="25">
                  <c:v>34726</c:v>
                </c:pt>
                <c:pt idx="26">
                  <c:v>34727</c:v>
                </c:pt>
                <c:pt idx="27">
                  <c:v>34728</c:v>
                </c:pt>
                <c:pt idx="28">
                  <c:v>34729</c:v>
                </c:pt>
                <c:pt idx="29">
                  <c:v>34730</c:v>
                </c:pt>
                <c:pt idx="30">
                  <c:v>34731</c:v>
                </c:pt>
                <c:pt idx="31">
                  <c:v>34732</c:v>
                </c:pt>
                <c:pt idx="32">
                  <c:v>34733</c:v>
                </c:pt>
                <c:pt idx="33">
                  <c:v>34734</c:v>
                </c:pt>
                <c:pt idx="34">
                  <c:v>34735</c:v>
                </c:pt>
                <c:pt idx="35">
                  <c:v>34736</c:v>
                </c:pt>
                <c:pt idx="36">
                  <c:v>34737</c:v>
                </c:pt>
                <c:pt idx="37">
                  <c:v>34738</c:v>
                </c:pt>
                <c:pt idx="38">
                  <c:v>34739</c:v>
                </c:pt>
                <c:pt idx="39">
                  <c:v>34740</c:v>
                </c:pt>
                <c:pt idx="40">
                  <c:v>34741</c:v>
                </c:pt>
                <c:pt idx="41">
                  <c:v>34742</c:v>
                </c:pt>
                <c:pt idx="42">
                  <c:v>34743</c:v>
                </c:pt>
                <c:pt idx="43">
                  <c:v>34744</c:v>
                </c:pt>
                <c:pt idx="44">
                  <c:v>34745</c:v>
                </c:pt>
                <c:pt idx="45">
                  <c:v>34746</c:v>
                </c:pt>
                <c:pt idx="46">
                  <c:v>34747</c:v>
                </c:pt>
                <c:pt idx="47">
                  <c:v>34748</c:v>
                </c:pt>
                <c:pt idx="48">
                  <c:v>34749</c:v>
                </c:pt>
                <c:pt idx="49">
                  <c:v>34750</c:v>
                </c:pt>
                <c:pt idx="50">
                  <c:v>34751</c:v>
                </c:pt>
                <c:pt idx="51">
                  <c:v>34752</c:v>
                </c:pt>
                <c:pt idx="52">
                  <c:v>34753</c:v>
                </c:pt>
                <c:pt idx="53">
                  <c:v>34754</c:v>
                </c:pt>
                <c:pt idx="54">
                  <c:v>34755</c:v>
                </c:pt>
                <c:pt idx="55">
                  <c:v>34756</c:v>
                </c:pt>
                <c:pt idx="56">
                  <c:v>34757</c:v>
                </c:pt>
                <c:pt idx="57">
                  <c:v>34758</c:v>
                </c:pt>
                <c:pt idx="58">
                  <c:v>34759</c:v>
                </c:pt>
                <c:pt idx="59">
                  <c:v>34760</c:v>
                </c:pt>
                <c:pt idx="60">
                  <c:v>34761</c:v>
                </c:pt>
                <c:pt idx="61">
                  <c:v>34762</c:v>
                </c:pt>
                <c:pt idx="62">
                  <c:v>34763</c:v>
                </c:pt>
                <c:pt idx="63">
                  <c:v>34764</c:v>
                </c:pt>
                <c:pt idx="64">
                  <c:v>34765</c:v>
                </c:pt>
                <c:pt idx="65">
                  <c:v>34766</c:v>
                </c:pt>
                <c:pt idx="66">
                  <c:v>34767</c:v>
                </c:pt>
                <c:pt idx="67">
                  <c:v>34768</c:v>
                </c:pt>
                <c:pt idx="68">
                  <c:v>34769</c:v>
                </c:pt>
                <c:pt idx="69">
                  <c:v>34770</c:v>
                </c:pt>
                <c:pt idx="70">
                  <c:v>34771</c:v>
                </c:pt>
                <c:pt idx="71">
                  <c:v>34772</c:v>
                </c:pt>
                <c:pt idx="72">
                  <c:v>34773</c:v>
                </c:pt>
                <c:pt idx="73">
                  <c:v>34774</c:v>
                </c:pt>
                <c:pt idx="74">
                  <c:v>34775</c:v>
                </c:pt>
                <c:pt idx="75">
                  <c:v>34776</c:v>
                </c:pt>
                <c:pt idx="76">
                  <c:v>34777</c:v>
                </c:pt>
                <c:pt idx="77">
                  <c:v>34778</c:v>
                </c:pt>
                <c:pt idx="78">
                  <c:v>34779</c:v>
                </c:pt>
                <c:pt idx="79">
                  <c:v>34780</c:v>
                </c:pt>
                <c:pt idx="80">
                  <c:v>34781</c:v>
                </c:pt>
                <c:pt idx="81">
                  <c:v>34782</c:v>
                </c:pt>
                <c:pt idx="82">
                  <c:v>34783</c:v>
                </c:pt>
                <c:pt idx="83">
                  <c:v>34784</c:v>
                </c:pt>
                <c:pt idx="84">
                  <c:v>34785</c:v>
                </c:pt>
                <c:pt idx="85">
                  <c:v>34786</c:v>
                </c:pt>
                <c:pt idx="86">
                  <c:v>34787</c:v>
                </c:pt>
                <c:pt idx="87">
                  <c:v>34788</c:v>
                </c:pt>
                <c:pt idx="88">
                  <c:v>34789</c:v>
                </c:pt>
                <c:pt idx="89">
                  <c:v>34790</c:v>
                </c:pt>
                <c:pt idx="90">
                  <c:v>34791</c:v>
                </c:pt>
                <c:pt idx="91">
                  <c:v>34792</c:v>
                </c:pt>
                <c:pt idx="92">
                  <c:v>34793</c:v>
                </c:pt>
                <c:pt idx="93">
                  <c:v>34794</c:v>
                </c:pt>
                <c:pt idx="94">
                  <c:v>34795</c:v>
                </c:pt>
                <c:pt idx="95">
                  <c:v>34796</c:v>
                </c:pt>
                <c:pt idx="96">
                  <c:v>34797</c:v>
                </c:pt>
                <c:pt idx="97">
                  <c:v>34798</c:v>
                </c:pt>
                <c:pt idx="98">
                  <c:v>34799</c:v>
                </c:pt>
                <c:pt idx="99">
                  <c:v>34800</c:v>
                </c:pt>
                <c:pt idx="100">
                  <c:v>34801</c:v>
                </c:pt>
                <c:pt idx="101">
                  <c:v>34802</c:v>
                </c:pt>
                <c:pt idx="102">
                  <c:v>34803</c:v>
                </c:pt>
                <c:pt idx="103">
                  <c:v>34804</c:v>
                </c:pt>
                <c:pt idx="104">
                  <c:v>34805</c:v>
                </c:pt>
                <c:pt idx="105">
                  <c:v>34806</c:v>
                </c:pt>
                <c:pt idx="106">
                  <c:v>34807</c:v>
                </c:pt>
                <c:pt idx="107">
                  <c:v>34808</c:v>
                </c:pt>
                <c:pt idx="108">
                  <c:v>34809</c:v>
                </c:pt>
                <c:pt idx="109">
                  <c:v>34810</c:v>
                </c:pt>
                <c:pt idx="110">
                  <c:v>34811</c:v>
                </c:pt>
                <c:pt idx="111">
                  <c:v>34812</c:v>
                </c:pt>
                <c:pt idx="112">
                  <c:v>34813</c:v>
                </c:pt>
                <c:pt idx="113">
                  <c:v>34814</c:v>
                </c:pt>
                <c:pt idx="114">
                  <c:v>34815</c:v>
                </c:pt>
                <c:pt idx="115">
                  <c:v>34816</c:v>
                </c:pt>
                <c:pt idx="116">
                  <c:v>34817</c:v>
                </c:pt>
                <c:pt idx="117">
                  <c:v>34818</c:v>
                </c:pt>
                <c:pt idx="118">
                  <c:v>34819</c:v>
                </c:pt>
                <c:pt idx="119">
                  <c:v>34820</c:v>
                </c:pt>
                <c:pt idx="120">
                  <c:v>34821</c:v>
                </c:pt>
                <c:pt idx="121">
                  <c:v>34822</c:v>
                </c:pt>
                <c:pt idx="122">
                  <c:v>34823</c:v>
                </c:pt>
                <c:pt idx="123">
                  <c:v>34824</c:v>
                </c:pt>
                <c:pt idx="124">
                  <c:v>34825</c:v>
                </c:pt>
                <c:pt idx="125">
                  <c:v>34826</c:v>
                </c:pt>
                <c:pt idx="126">
                  <c:v>34827</c:v>
                </c:pt>
                <c:pt idx="127">
                  <c:v>34828</c:v>
                </c:pt>
                <c:pt idx="128">
                  <c:v>34829</c:v>
                </c:pt>
                <c:pt idx="129">
                  <c:v>34830</c:v>
                </c:pt>
                <c:pt idx="130">
                  <c:v>34831</c:v>
                </c:pt>
                <c:pt idx="131">
                  <c:v>34832</c:v>
                </c:pt>
                <c:pt idx="132">
                  <c:v>34833</c:v>
                </c:pt>
                <c:pt idx="133">
                  <c:v>34834</c:v>
                </c:pt>
                <c:pt idx="134">
                  <c:v>34835</c:v>
                </c:pt>
                <c:pt idx="135">
                  <c:v>34836</c:v>
                </c:pt>
                <c:pt idx="136">
                  <c:v>34837</c:v>
                </c:pt>
                <c:pt idx="137">
                  <c:v>34838</c:v>
                </c:pt>
                <c:pt idx="138">
                  <c:v>34839</c:v>
                </c:pt>
                <c:pt idx="139">
                  <c:v>34840</c:v>
                </c:pt>
                <c:pt idx="140">
                  <c:v>34841</c:v>
                </c:pt>
                <c:pt idx="141">
                  <c:v>34842</c:v>
                </c:pt>
                <c:pt idx="142">
                  <c:v>34843</c:v>
                </c:pt>
                <c:pt idx="143">
                  <c:v>34844</c:v>
                </c:pt>
                <c:pt idx="144">
                  <c:v>34845</c:v>
                </c:pt>
                <c:pt idx="145">
                  <c:v>34846</c:v>
                </c:pt>
                <c:pt idx="146">
                  <c:v>34847</c:v>
                </c:pt>
                <c:pt idx="147">
                  <c:v>34848</c:v>
                </c:pt>
                <c:pt idx="148">
                  <c:v>34849</c:v>
                </c:pt>
                <c:pt idx="149">
                  <c:v>34850</c:v>
                </c:pt>
                <c:pt idx="150">
                  <c:v>34851</c:v>
                </c:pt>
                <c:pt idx="151">
                  <c:v>34852</c:v>
                </c:pt>
                <c:pt idx="152">
                  <c:v>34853</c:v>
                </c:pt>
                <c:pt idx="153">
                  <c:v>34854</c:v>
                </c:pt>
                <c:pt idx="154">
                  <c:v>34855</c:v>
                </c:pt>
                <c:pt idx="155">
                  <c:v>34856</c:v>
                </c:pt>
                <c:pt idx="156">
                  <c:v>34857</c:v>
                </c:pt>
                <c:pt idx="157">
                  <c:v>34858</c:v>
                </c:pt>
                <c:pt idx="158">
                  <c:v>34859</c:v>
                </c:pt>
                <c:pt idx="159">
                  <c:v>34860</c:v>
                </c:pt>
                <c:pt idx="160">
                  <c:v>34861</c:v>
                </c:pt>
                <c:pt idx="161">
                  <c:v>34862</c:v>
                </c:pt>
                <c:pt idx="162">
                  <c:v>34863</c:v>
                </c:pt>
                <c:pt idx="163">
                  <c:v>34864</c:v>
                </c:pt>
                <c:pt idx="164">
                  <c:v>34865</c:v>
                </c:pt>
                <c:pt idx="165">
                  <c:v>34866</c:v>
                </c:pt>
                <c:pt idx="166">
                  <c:v>34867</c:v>
                </c:pt>
                <c:pt idx="167">
                  <c:v>34868</c:v>
                </c:pt>
                <c:pt idx="168">
                  <c:v>34869</c:v>
                </c:pt>
                <c:pt idx="169">
                  <c:v>34870</c:v>
                </c:pt>
                <c:pt idx="170">
                  <c:v>34871</c:v>
                </c:pt>
                <c:pt idx="171">
                  <c:v>34872</c:v>
                </c:pt>
                <c:pt idx="172">
                  <c:v>34873</c:v>
                </c:pt>
                <c:pt idx="173">
                  <c:v>34874</c:v>
                </c:pt>
                <c:pt idx="174">
                  <c:v>34875</c:v>
                </c:pt>
                <c:pt idx="175">
                  <c:v>34876</c:v>
                </c:pt>
                <c:pt idx="176">
                  <c:v>34877</c:v>
                </c:pt>
                <c:pt idx="177">
                  <c:v>34878</c:v>
                </c:pt>
                <c:pt idx="178">
                  <c:v>34879</c:v>
                </c:pt>
                <c:pt idx="179">
                  <c:v>34880</c:v>
                </c:pt>
                <c:pt idx="180">
                  <c:v>34881</c:v>
                </c:pt>
                <c:pt idx="181">
                  <c:v>34882</c:v>
                </c:pt>
                <c:pt idx="182">
                  <c:v>34883</c:v>
                </c:pt>
                <c:pt idx="183">
                  <c:v>34884</c:v>
                </c:pt>
                <c:pt idx="184">
                  <c:v>34885</c:v>
                </c:pt>
                <c:pt idx="185">
                  <c:v>34886</c:v>
                </c:pt>
                <c:pt idx="186">
                  <c:v>34887</c:v>
                </c:pt>
                <c:pt idx="187">
                  <c:v>34888</c:v>
                </c:pt>
                <c:pt idx="188">
                  <c:v>34889</c:v>
                </c:pt>
                <c:pt idx="189">
                  <c:v>34890</c:v>
                </c:pt>
                <c:pt idx="190">
                  <c:v>34891</c:v>
                </c:pt>
                <c:pt idx="191">
                  <c:v>34892</c:v>
                </c:pt>
                <c:pt idx="192">
                  <c:v>34893</c:v>
                </c:pt>
                <c:pt idx="193">
                  <c:v>34894</c:v>
                </c:pt>
                <c:pt idx="194">
                  <c:v>34895</c:v>
                </c:pt>
                <c:pt idx="195">
                  <c:v>34896</c:v>
                </c:pt>
                <c:pt idx="196">
                  <c:v>34897</c:v>
                </c:pt>
                <c:pt idx="197">
                  <c:v>34898</c:v>
                </c:pt>
                <c:pt idx="198">
                  <c:v>34899</c:v>
                </c:pt>
                <c:pt idx="199">
                  <c:v>34900</c:v>
                </c:pt>
                <c:pt idx="200">
                  <c:v>34901</c:v>
                </c:pt>
                <c:pt idx="201">
                  <c:v>34902</c:v>
                </c:pt>
                <c:pt idx="202">
                  <c:v>34903</c:v>
                </c:pt>
                <c:pt idx="203">
                  <c:v>34904</c:v>
                </c:pt>
                <c:pt idx="204">
                  <c:v>34905</c:v>
                </c:pt>
                <c:pt idx="205">
                  <c:v>34906</c:v>
                </c:pt>
                <c:pt idx="206">
                  <c:v>34907</c:v>
                </c:pt>
                <c:pt idx="207">
                  <c:v>34908</c:v>
                </c:pt>
                <c:pt idx="208">
                  <c:v>34909</c:v>
                </c:pt>
                <c:pt idx="209">
                  <c:v>34910</c:v>
                </c:pt>
                <c:pt idx="210">
                  <c:v>34911</c:v>
                </c:pt>
                <c:pt idx="211">
                  <c:v>34912</c:v>
                </c:pt>
                <c:pt idx="212">
                  <c:v>34913</c:v>
                </c:pt>
                <c:pt idx="213">
                  <c:v>34914</c:v>
                </c:pt>
                <c:pt idx="214">
                  <c:v>34915</c:v>
                </c:pt>
                <c:pt idx="215">
                  <c:v>34916</c:v>
                </c:pt>
                <c:pt idx="216">
                  <c:v>34917</c:v>
                </c:pt>
                <c:pt idx="217">
                  <c:v>34918</c:v>
                </c:pt>
                <c:pt idx="218">
                  <c:v>34919</c:v>
                </c:pt>
                <c:pt idx="219">
                  <c:v>34920</c:v>
                </c:pt>
                <c:pt idx="220">
                  <c:v>34921</c:v>
                </c:pt>
                <c:pt idx="221">
                  <c:v>34922</c:v>
                </c:pt>
                <c:pt idx="222">
                  <c:v>34923</c:v>
                </c:pt>
                <c:pt idx="223">
                  <c:v>34924</c:v>
                </c:pt>
                <c:pt idx="224">
                  <c:v>34925</c:v>
                </c:pt>
                <c:pt idx="225">
                  <c:v>34926</c:v>
                </c:pt>
                <c:pt idx="226">
                  <c:v>34927</c:v>
                </c:pt>
                <c:pt idx="227">
                  <c:v>34928</c:v>
                </c:pt>
                <c:pt idx="228">
                  <c:v>34929</c:v>
                </c:pt>
                <c:pt idx="229">
                  <c:v>34930</c:v>
                </c:pt>
                <c:pt idx="230">
                  <c:v>34931</c:v>
                </c:pt>
                <c:pt idx="231">
                  <c:v>34932</c:v>
                </c:pt>
                <c:pt idx="232">
                  <c:v>34933</c:v>
                </c:pt>
                <c:pt idx="233">
                  <c:v>34934</c:v>
                </c:pt>
                <c:pt idx="234">
                  <c:v>34935</c:v>
                </c:pt>
                <c:pt idx="235">
                  <c:v>34936</c:v>
                </c:pt>
                <c:pt idx="236">
                  <c:v>34937</c:v>
                </c:pt>
                <c:pt idx="237">
                  <c:v>34938</c:v>
                </c:pt>
                <c:pt idx="238">
                  <c:v>34939</c:v>
                </c:pt>
                <c:pt idx="239">
                  <c:v>34940</c:v>
                </c:pt>
                <c:pt idx="240">
                  <c:v>34941</c:v>
                </c:pt>
                <c:pt idx="241">
                  <c:v>34942</c:v>
                </c:pt>
                <c:pt idx="242">
                  <c:v>34943</c:v>
                </c:pt>
                <c:pt idx="243">
                  <c:v>34944</c:v>
                </c:pt>
                <c:pt idx="244">
                  <c:v>34945</c:v>
                </c:pt>
                <c:pt idx="245">
                  <c:v>34946</c:v>
                </c:pt>
                <c:pt idx="246">
                  <c:v>34947</c:v>
                </c:pt>
                <c:pt idx="247">
                  <c:v>34948</c:v>
                </c:pt>
                <c:pt idx="248">
                  <c:v>34949</c:v>
                </c:pt>
                <c:pt idx="249">
                  <c:v>34950</c:v>
                </c:pt>
                <c:pt idx="250">
                  <c:v>34951</c:v>
                </c:pt>
                <c:pt idx="251">
                  <c:v>34952</c:v>
                </c:pt>
                <c:pt idx="252">
                  <c:v>34953</c:v>
                </c:pt>
                <c:pt idx="253">
                  <c:v>34954</c:v>
                </c:pt>
                <c:pt idx="254">
                  <c:v>34955</c:v>
                </c:pt>
                <c:pt idx="255">
                  <c:v>34956</c:v>
                </c:pt>
                <c:pt idx="256">
                  <c:v>34957</c:v>
                </c:pt>
                <c:pt idx="257">
                  <c:v>34958</c:v>
                </c:pt>
                <c:pt idx="258">
                  <c:v>34959</c:v>
                </c:pt>
                <c:pt idx="259">
                  <c:v>34960</c:v>
                </c:pt>
                <c:pt idx="260">
                  <c:v>34961</c:v>
                </c:pt>
                <c:pt idx="261">
                  <c:v>34962</c:v>
                </c:pt>
                <c:pt idx="262">
                  <c:v>34963</c:v>
                </c:pt>
                <c:pt idx="263">
                  <c:v>34964</c:v>
                </c:pt>
                <c:pt idx="264">
                  <c:v>34965</c:v>
                </c:pt>
                <c:pt idx="265">
                  <c:v>34966</c:v>
                </c:pt>
                <c:pt idx="266">
                  <c:v>34967</c:v>
                </c:pt>
                <c:pt idx="267">
                  <c:v>34968</c:v>
                </c:pt>
                <c:pt idx="268">
                  <c:v>34969</c:v>
                </c:pt>
                <c:pt idx="269">
                  <c:v>34970</c:v>
                </c:pt>
                <c:pt idx="270">
                  <c:v>34971</c:v>
                </c:pt>
                <c:pt idx="271">
                  <c:v>34972</c:v>
                </c:pt>
                <c:pt idx="272">
                  <c:v>34973</c:v>
                </c:pt>
                <c:pt idx="273">
                  <c:v>34974</c:v>
                </c:pt>
                <c:pt idx="274">
                  <c:v>34975</c:v>
                </c:pt>
                <c:pt idx="275">
                  <c:v>34976</c:v>
                </c:pt>
                <c:pt idx="276">
                  <c:v>34977</c:v>
                </c:pt>
                <c:pt idx="277">
                  <c:v>34978</c:v>
                </c:pt>
                <c:pt idx="278">
                  <c:v>34979</c:v>
                </c:pt>
                <c:pt idx="279">
                  <c:v>34980</c:v>
                </c:pt>
                <c:pt idx="280">
                  <c:v>34981</c:v>
                </c:pt>
                <c:pt idx="281">
                  <c:v>34982</c:v>
                </c:pt>
                <c:pt idx="282">
                  <c:v>34983</c:v>
                </c:pt>
                <c:pt idx="283">
                  <c:v>34984</c:v>
                </c:pt>
                <c:pt idx="284">
                  <c:v>34985</c:v>
                </c:pt>
                <c:pt idx="285">
                  <c:v>34986</c:v>
                </c:pt>
                <c:pt idx="286">
                  <c:v>34987</c:v>
                </c:pt>
                <c:pt idx="287">
                  <c:v>34988</c:v>
                </c:pt>
                <c:pt idx="288">
                  <c:v>34989</c:v>
                </c:pt>
                <c:pt idx="289">
                  <c:v>34990</c:v>
                </c:pt>
                <c:pt idx="290">
                  <c:v>34991</c:v>
                </c:pt>
                <c:pt idx="291">
                  <c:v>34992</c:v>
                </c:pt>
                <c:pt idx="292">
                  <c:v>34993</c:v>
                </c:pt>
                <c:pt idx="293">
                  <c:v>34994</c:v>
                </c:pt>
                <c:pt idx="294">
                  <c:v>34995</c:v>
                </c:pt>
                <c:pt idx="295">
                  <c:v>34996</c:v>
                </c:pt>
                <c:pt idx="296">
                  <c:v>34997</c:v>
                </c:pt>
                <c:pt idx="297">
                  <c:v>34998</c:v>
                </c:pt>
                <c:pt idx="298">
                  <c:v>34999</c:v>
                </c:pt>
                <c:pt idx="299">
                  <c:v>35000</c:v>
                </c:pt>
                <c:pt idx="300">
                  <c:v>35001</c:v>
                </c:pt>
                <c:pt idx="301">
                  <c:v>35002</c:v>
                </c:pt>
                <c:pt idx="302">
                  <c:v>35003</c:v>
                </c:pt>
                <c:pt idx="303">
                  <c:v>35004</c:v>
                </c:pt>
                <c:pt idx="304">
                  <c:v>35005</c:v>
                </c:pt>
                <c:pt idx="305">
                  <c:v>35006</c:v>
                </c:pt>
                <c:pt idx="306">
                  <c:v>35007</c:v>
                </c:pt>
                <c:pt idx="307">
                  <c:v>35008</c:v>
                </c:pt>
                <c:pt idx="308">
                  <c:v>35009</c:v>
                </c:pt>
                <c:pt idx="309">
                  <c:v>35010</c:v>
                </c:pt>
                <c:pt idx="310">
                  <c:v>35011</c:v>
                </c:pt>
                <c:pt idx="311">
                  <c:v>35012</c:v>
                </c:pt>
                <c:pt idx="312">
                  <c:v>35013</c:v>
                </c:pt>
                <c:pt idx="313">
                  <c:v>35014</c:v>
                </c:pt>
                <c:pt idx="314">
                  <c:v>35015</c:v>
                </c:pt>
                <c:pt idx="315">
                  <c:v>35016</c:v>
                </c:pt>
                <c:pt idx="316">
                  <c:v>35017</c:v>
                </c:pt>
                <c:pt idx="317">
                  <c:v>35018</c:v>
                </c:pt>
                <c:pt idx="318">
                  <c:v>35019</c:v>
                </c:pt>
                <c:pt idx="319">
                  <c:v>35020</c:v>
                </c:pt>
                <c:pt idx="320">
                  <c:v>35021</c:v>
                </c:pt>
                <c:pt idx="321">
                  <c:v>35022</c:v>
                </c:pt>
                <c:pt idx="322">
                  <c:v>35023</c:v>
                </c:pt>
                <c:pt idx="323">
                  <c:v>35024</c:v>
                </c:pt>
                <c:pt idx="324">
                  <c:v>35025</c:v>
                </c:pt>
                <c:pt idx="325">
                  <c:v>35026</c:v>
                </c:pt>
                <c:pt idx="326">
                  <c:v>35027</c:v>
                </c:pt>
                <c:pt idx="327">
                  <c:v>35028</c:v>
                </c:pt>
                <c:pt idx="328">
                  <c:v>35029</c:v>
                </c:pt>
                <c:pt idx="329">
                  <c:v>35030</c:v>
                </c:pt>
                <c:pt idx="330">
                  <c:v>35031</c:v>
                </c:pt>
                <c:pt idx="331">
                  <c:v>35032</c:v>
                </c:pt>
                <c:pt idx="332">
                  <c:v>35033</c:v>
                </c:pt>
                <c:pt idx="333">
                  <c:v>35034</c:v>
                </c:pt>
                <c:pt idx="334">
                  <c:v>35035</c:v>
                </c:pt>
                <c:pt idx="335">
                  <c:v>35036</c:v>
                </c:pt>
                <c:pt idx="336">
                  <c:v>35037</c:v>
                </c:pt>
                <c:pt idx="337">
                  <c:v>35038</c:v>
                </c:pt>
                <c:pt idx="338">
                  <c:v>35039</c:v>
                </c:pt>
                <c:pt idx="339">
                  <c:v>35040</c:v>
                </c:pt>
                <c:pt idx="340">
                  <c:v>35041</c:v>
                </c:pt>
                <c:pt idx="341">
                  <c:v>35042</c:v>
                </c:pt>
                <c:pt idx="342">
                  <c:v>35043</c:v>
                </c:pt>
                <c:pt idx="343">
                  <c:v>35044</c:v>
                </c:pt>
                <c:pt idx="344">
                  <c:v>35045</c:v>
                </c:pt>
                <c:pt idx="345">
                  <c:v>35046</c:v>
                </c:pt>
                <c:pt idx="346">
                  <c:v>35047</c:v>
                </c:pt>
                <c:pt idx="347">
                  <c:v>35048</c:v>
                </c:pt>
                <c:pt idx="348">
                  <c:v>35049</c:v>
                </c:pt>
                <c:pt idx="349">
                  <c:v>35050</c:v>
                </c:pt>
                <c:pt idx="350">
                  <c:v>35051</c:v>
                </c:pt>
                <c:pt idx="351">
                  <c:v>35052</c:v>
                </c:pt>
                <c:pt idx="352">
                  <c:v>35053</c:v>
                </c:pt>
                <c:pt idx="353">
                  <c:v>35054</c:v>
                </c:pt>
                <c:pt idx="354">
                  <c:v>35055</c:v>
                </c:pt>
                <c:pt idx="355">
                  <c:v>35056</c:v>
                </c:pt>
                <c:pt idx="356">
                  <c:v>35057</c:v>
                </c:pt>
                <c:pt idx="357">
                  <c:v>35058</c:v>
                </c:pt>
                <c:pt idx="358">
                  <c:v>35059</c:v>
                </c:pt>
                <c:pt idx="359">
                  <c:v>35060</c:v>
                </c:pt>
                <c:pt idx="360">
                  <c:v>35061</c:v>
                </c:pt>
                <c:pt idx="361">
                  <c:v>35062</c:v>
                </c:pt>
                <c:pt idx="362">
                  <c:v>35063</c:v>
                </c:pt>
                <c:pt idx="363">
                  <c:v>35064</c:v>
                </c:pt>
                <c:pt idx="364">
                  <c:v>35065</c:v>
                </c:pt>
                <c:pt idx="365">
                  <c:v>35066</c:v>
                </c:pt>
                <c:pt idx="366">
                  <c:v>35067</c:v>
                </c:pt>
                <c:pt idx="367">
                  <c:v>35068</c:v>
                </c:pt>
                <c:pt idx="368">
                  <c:v>35069</c:v>
                </c:pt>
                <c:pt idx="369">
                  <c:v>35070</c:v>
                </c:pt>
                <c:pt idx="370">
                  <c:v>35071</c:v>
                </c:pt>
                <c:pt idx="371">
                  <c:v>35072</c:v>
                </c:pt>
                <c:pt idx="372">
                  <c:v>35073</c:v>
                </c:pt>
                <c:pt idx="373">
                  <c:v>35074</c:v>
                </c:pt>
                <c:pt idx="374">
                  <c:v>35075</c:v>
                </c:pt>
                <c:pt idx="375">
                  <c:v>35076</c:v>
                </c:pt>
                <c:pt idx="376">
                  <c:v>35077</c:v>
                </c:pt>
                <c:pt idx="377">
                  <c:v>35078</c:v>
                </c:pt>
                <c:pt idx="378">
                  <c:v>35079</c:v>
                </c:pt>
                <c:pt idx="379">
                  <c:v>35080</c:v>
                </c:pt>
                <c:pt idx="380">
                  <c:v>35081</c:v>
                </c:pt>
                <c:pt idx="381">
                  <c:v>35082</c:v>
                </c:pt>
                <c:pt idx="382">
                  <c:v>35083</c:v>
                </c:pt>
                <c:pt idx="383">
                  <c:v>35084</c:v>
                </c:pt>
                <c:pt idx="384">
                  <c:v>35085</c:v>
                </c:pt>
                <c:pt idx="385">
                  <c:v>35086</c:v>
                </c:pt>
                <c:pt idx="386">
                  <c:v>35087</c:v>
                </c:pt>
                <c:pt idx="387">
                  <c:v>35088</c:v>
                </c:pt>
                <c:pt idx="388">
                  <c:v>35089</c:v>
                </c:pt>
                <c:pt idx="389">
                  <c:v>35090</c:v>
                </c:pt>
                <c:pt idx="390">
                  <c:v>35091</c:v>
                </c:pt>
                <c:pt idx="391">
                  <c:v>35092</c:v>
                </c:pt>
                <c:pt idx="392">
                  <c:v>35093</c:v>
                </c:pt>
                <c:pt idx="393">
                  <c:v>35094</c:v>
                </c:pt>
                <c:pt idx="394">
                  <c:v>35095</c:v>
                </c:pt>
                <c:pt idx="395">
                  <c:v>35096</c:v>
                </c:pt>
                <c:pt idx="396">
                  <c:v>35097</c:v>
                </c:pt>
                <c:pt idx="397">
                  <c:v>35098</c:v>
                </c:pt>
                <c:pt idx="398">
                  <c:v>35099</c:v>
                </c:pt>
                <c:pt idx="399">
                  <c:v>35100</c:v>
                </c:pt>
                <c:pt idx="400">
                  <c:v>35101</c:v>
                </c:pt>
                <c:pt idx="401">
                  <c:v>35102</c:v>
                </c:pt>
                <c:pt idx="402">
                  <c:v>35103</c:v>
                </c:pt>
                <c:pt idx="403">
                  <c:v>35104</c:v>
                </c:pt>
                <c:pt idx="404">
                  <c:v>35105</c:v>
                </c:pt>
                <c:pt idx="405">
                  <c:v>35106</c:v>
                </c:pt>
                <c:pt idx="406">
                  <c:v>35107</c:v>
                </c:pt>
                <c:pt idx="407">
                  <c:v>35108</c:v>
                </c:pt>
                <c:pt idx="408">
                  <c:v>35109</c:v>
                </c:pt>
                <c:pt idx="409">
                  <c:v>35110</c:v>
                </c:pt>
                <c:pt idx="410">
                  <c:v>35111</c:v>
                </c:pt>
                <c:pt idx="411">
                  <c:v>35112</c:v>
                </c:pt>
                <c:pt idx="412">
                  <c:v>35113</c:v>
                </c:pt>
                <c:pt idx="413">
                  <c:v>35114</c:v>
                </c:pt>
                <c:pt idx="414">
                  <c:v>35115</c:v>
                </c:pt>
                <c:pt idx="415">
                  <c:v>35116</c:v>
                </c:pt>
                <c:pt idx="416">
                  <c:v>35117</c:v>
                </c:pt>
                <c:pt idx="417">
                  <c:v>35118</c:v>
                </c:pt>
                <c:pt idx="418">
                  <c:v>35119</c:v>
                </c:pt>
                <c:pt idx="419">
                  <c:v>35120</c:v>
                </c:pt>
                <c:pt idx="420">
                  <c:v>35121</c:v>
                </c:pt>
                <c:pt idx="421">
                  <c:v>35122</c:v>
                </c:pt>
                <c:pt idx="422">
                  <c:v>35123</c:v>
                </c:pt>
                <c:pt idx="423">
                  <c:v>35124</c:v>
                </c:pt>
                <c:pt idx="424">
                  <c:v>35125</c:v>
                </c:pt>
                <c:pt idx="425">
                  <c:v>35126</c:v>
                </c:pt>
                <c:pt idx="426">
                  <c:v>35127</c:v>
                </c:pt>
                <c:pt idx="427">
                  <c:v>35128</c:v>
                </c:pt>
                <c:pt idx="428">
                  <c:v>35129</c:v>
                </c:pt>
                <c:pt idx="429">
                  <c:v>35130</c:v>
                </c:pt>
                <c:pt idx="430">
                  <c:v>35131</c:v>
                </c:pt>
                <c:pt idx="431">
                  <c:v>35132</c:v>
                </c:pt>
                <c:pt idx="432">
                  <c:v>35133</c:v>
                </c:pt>
                <c:pt idx="433">
                  <c:v>35134</c:v>
                </c:pt>
                <c:pt idx="434">
                  <c:v>35135</c:v>
                </c:pt>
                <c:pt idx="435">
                  <c:v>35136</c:v>
                </c:pt>
                <c:pt idx="436">
                  <c:v>35137</c:v>
                </c:pt>
                <c:pt idx="437">
                  <c:v>35138</c:v>
                </c:pt>
                <c:pt idx="438">
                  <c:v>35139</c:v>
                </c:pt>
                <c:pt idx="439">
                  <c:v>35140</c:v>
                </c:pt>
                <c:pt idx="440">
                  <c:v>35141</c:v>
                </c:pt>
                <c:pt idx="441">
                  <c:v>35142</c:v>
                </c:pt>
                <c:pt idx="442">
                  <c:v>35143</c:v>
                </c:pt>
                <c:pt idx="443">
                  <c:v>35144</c:v>
                </c:pt>
                <c:pt idx="444">
                  <c:v>35145</c:v>
                </c:pt>
                <c:pt idx="445">
                  <c:v>35146</c:v>
                </c:pt>
                <c:pt idx="446">
                  <c:v>35147</c:v>
                </c:pt>
                <c:pt idx="447">
                  <c:v>35148</c:v>
                </c:pt>
                <c:pt idx="448">
                  <c:v>35149</c:v>
                </c:pt>
                <c:pt idx="449">
                  <c:v>35150</c:v>
                </c:pt>
                <c:pt idx="450">
                  <c:v>35151</c:v>
                </c:pt>
                <c:pt idx="451">
                  <c:v>35152</c:v>
                </c:pt>
                <c:pt idx="452">
                  <c:v>35153</c:v>
                </c:pt>
                <c:pt idx="453">
                  <c:v>35154</c:v>
                </c:pt>
                <c:pt idx="454">
                  <c:v>35155</c:v>
                </c:pt>
                <c:pt idx="455">
                  <c:v>35156</c:v>
                </c:pt>
                <c:pt idx="456">
                  <c:v>35157</c:v>
                </c:pt>
                <c:pt idx="457">
                  <c:v>35158</c:v>
                </c:pt>
                <c:pt idx="458">
                  <c:v>35159</c:v>
                </c:pt>
                <c:pt idx="459">
                  <c:v>35160</c:v>
                </c:pt>
                <c:pt idx="460">
                  <c:v>35161</c:v>
                </c:pt>
                <c:pt idx="461">
                  <c:v>35162</c:v>
                </c:pt>
                <c:pt idx="462">
                  <c:v>35163</c:v>
                </c:pt>
                <c:pt idx="463">
                  <c:v>35164</c:v>
                </c:pt>
                <c:pt idx="464">
                  <c:v>35165</c:v>
                </c:pt>
                <c:pt idx="465">
                  <c:v>35166</c:v>
                </c:pt>
                <c:pt idx="466">
                  <c:v>35167</c:v>
                </c:pt>
                <c:pt idx="467">
                  <c:v>35168</c:v>
                </c:pt>
                <c:pt idx="468">
                  <c:v>35169</c:v>
                </c:pt>
                <c:pt idx="469">
                  <c:v>35170</c:v>
                </c:pt>
                <c:pt idx="470">
                  <c:v>35171</c:v>
                </c:pt>
                <c:pt idx="471">
                  <c:v>35172</c:v>
                </c:pt>
                <c:pt idx="472">
                  <c:v>35173</c:v>
                </c:pt>
                <c:pt idx="473">
                  <c:v>35174</c:v>
                </c:pt>
                <c:pt idx="474">
                  <c:v>35175</c:v>
                </c:pt>
                <c:pt idx="475">
                  <c:v>35176</c:v>
                </c:pt>
                <c:pt idx="476">
                  <c:v>35177</c:v>
                </c:pt>
                <c:pt idx="477">
                  <c:v>35178</c:v>
                </c:pt>
                <c:pt idx="478">
                  <c:v>35179</c:v>
                </c:pt>
                <c:pt idx="479">
                  <c:v>35180</c:v>
                </c:pt>
                <c:pt idx="480">
                  <c:v>35181</c:v>
                </c:pt>
                <c:pt idx="481">
                  <c:v>35182</c:v>
                </c:pt>
                <c:pt idx="482">
                  <c:v>35183</c:v>
                </c:pt>
                <c:pt idx="483">
                  <c:v>35184</c:v>
                </c:pt>
                <c:pt idx="484">
                  <c:v>35185</c:v>
                </c:pt>
                <c:pt idx="485">
                  <c:v>35186</c:v>
                </c:pt>
                <c:pt idx="486">
                  <c:v>35187</c:v>
                </c:pt>
                <c:pt idx="487">
                  <c:v>35188</c:v>
                </c:pt>
                <c:pt idx="488">
                  <c:v>35189</c:v>
                </c:pt>
                <c:pt idx="489">
                  <c:v>35190</c:v>
                </c:pt>
                <c:pt idx="490">
                  <c:v>35191</c:v>
                </c:pt>
                <c:pt idx="491">
                  <c:v>35192</c:v>
                </c:pt>
                <c:pt idx="492">
                  <c:v>35193</c:v>
                </c:pt>
                <c:pt idx="493">
                  <c:v>35194</c:v>
                </c:pt>
                <c:pt idx="494">
                  <c:v>35195</c:v>
                </c:pt>
                <c:pt idx="495">
                  <c:v>35196</c:v>
                </c:pt>
                <c:pt idx="496">
                  <c:v>35197</c:v>
                </c:pt>
                <c:pt idx="497">
                  <c:v>35198</c:v>
                </c:pt>
                <c:pt idx="498">
                  <c:v>35199</c:v>
                </c:pt>
                <c:pt idx="499">
                  <c:v>35200</c:v>
                </c:pt>
                <c:pt idx="500">
                  <c:v>35201</c:v>
                </c:pt>
                <c:pt idx="501">
                  <c:v>35202</c:v>
                </c:pt>
                <c:pt idx="502">
                  <c:v>35203</c:v>
                </c:pt>
                <c:pt idx="503">
                  <c:v>35204</c:v>
                </c:pt>
                <c:pt idx="504">
                  <c:v>35205</c:v>
                </c:pt>
                <c:pt idx="505">
                  <c:v>35206</c:v>
                </c:pt>
                <c:pt idx="506">
                  <c:v>35207</c:v>
                </c:pt>
                <c:pt idx="507">
                  <c:v>35208</c:v>
                </c:pt>
                <c:pt idx="508">
                  <c:v>35209</c:v>
                </c:pt>
                <c:pt idx="509">
                  <c:v>35210</c:v>
                </c:pt>
                <c:pt idx="510">
                  <c:v>35211</c:v>
                </c:pt>
                <c:pt idx="511">
                  <c:v>35212</c:v>
                </c:pt>
                <c:pt idx="512">
                  <c:v>35213</c:v>
                </c:pt>
                <c:pt idx="513">
                  <c:v>35214</c:v>
                </c:pt>
                <c:pt idx="514">
                  <c:v>35215</c:v>
                </c:pt>
                <c:pt idx="515">
                  <c:v>35216</c:v>
                </c:pt>
                <c:pt idx="516">
                  <c:v>35217</c:v>
                </c:pt>
                <c:pt idx="517">
                  <c:v>35218</c:v>
                </c:pt>
                <c:pt idx="518">
                  <c:v>35219</c:v>
                </c:pt>
                <c:pt idx="519">
                  <c:v>35220</c:v>
                </c:pt>
                <c:pt idx="520">
                  <c:v>35221</c:v>
                </c:pt>
                <c:pt idx="521">
                  <c:v>35222</c:v>
                </c:pt>
                <c:pt idx="522">
                  <c:v>35223</c:v>
                </c:pt>
                <c:pt idx="523">
                  <c:v>35224</c:v>
                </c:pt>
                <c:pt idx="524">
                  <c:v>35225</c:v>
                </c:pt>
                <c:pt idx="525">
                  <c:v>35226</c:v>
                </c:pt>
                <c:pt idx="526">
                  <c:v>35227</c:v>
                </c:pt>
                <c:pt idx="527">
                  <c:v>35228</c:v>
                </c:pt>
                <c:pt idx="528">
                  <c:v>35229</c:v>
                </c:pt>
                <c:pt idx="529">
                  <c:v>35230</c:v>
                </c:pt>
                <c:pt idx="530">
                  <c:v>35231</c:v>
                </c:pt>
                <c:pt idx="531">
                  <c:v>35232</c:v>
                </c:pt>
                <c:pt idx="532">
                  <c:v>35233</c:v>
                </c:pt>
                <c:pt idx="533">
                  <c:v>35234</c:v>
                </c:pt>
                <c:pt idx="534">
                  <c:v>35235</c:v>
                </c:pt>
                <c:pt idx="535">
                  <c:v>35236</c:v>
                </c:pt>
                <c:pt idx="536">
                  <c:v>35237</c:v>
                </c:pt>
                <c:pt idx="537">
                  <c:v>35238</c:v>
                </c:pt>
                <c:pt idx="538">
                  <c:v>35239</c:v>
                </c:pt>
                <c:pt idx="539">
                  <c:v>35240</c:v>
                </c:pt>
                <c:pt idx="540">
                  <c:v>35241</c:v>
                </c:pt>
                <c:pt idx="541">
                  <c:v>35242</c:v>
                </c:pt>
                <c:pt idx="542">
                  <c:v>35243</c:v>
                </c:pt>
                <c:pt idx="543">
                  <c:v>35244</c:v>
                </c:pt>
                <c:pt idx="544">
                  <c:v>35245</c:v>
                </c:pt>
                <c:pt idx="545">
                  <c:v>35246</c:v>
                </c:pt>
                <c:pt idx="546">
                  <c:v>35247</c:v>
                </c:pt>
                <c:pt idx="547">
                  <c:v>35248</c:v>
                </c:pt>
                <c:pt idx="548">
                  <c:v>35249</c:v>
                </c:pt>
                <c:pt idx="549">
                  <c:v>35250</c:v>
                </c:pt>
                <c:pt idx="550">
                  <c:v>35251</c:v>
                </c:pt>
                <c:pt idx="551">
                  <c:v>35252</c:v>
                </c:pt>
                <c:pt idx="552">
                  <c:v>35253</c:v>
                </c:pt>
                <c:pt idx="553">
                  <c:v>35254</c:v>
                </c:pt>
                <c:pt idx="554">
                  <c:v>35255</c:v>
                </c:pt>
                <c:pt idx="555">
                  <c:v>35256</c:v>
                </c:pt>
                <c:pt idx="556">
                  <c:v>35257</c:v>
                </c:pt>
                <c:pt idx="557">
                  <c:v>35258</c:v>
                </c:pt>
                <c:pt idx="558">
                  <c:v>35259</c:v>
                </c:pt>
                <c:pt idx="559">
                  <c:v>35260</c:v>
                </c:pt>
                <c:pt idx="560">
                  <c:v>35261</c:v>
                </c:pt>
                <c:pt idx="561">
                  <c:v>35262</c:v>
                </c:pt>
                <c:pt idx="562">
                  <c:v>35263</c:v>
                </c:pt>
                <c:pt idx="563">
                  <c:v>35264</c:v>
                </c:pt>
                <c:pt idx="564">
                  <c:v>35265</c:v>
                </c:pt>
                <c:pt idx="565">
                  <c:v>35266</c:v>
                </c:pt>
                <c:pt idx="566">
                  <c:v>35267</c:v>
                </c:pt>
                <c:pt idx="567">
                  <c:v>35268</c:v>
                </c:pt>
                <c:pt idx="568">
                  <c:v>35269</c:v>
                </c:pt>
                <c:pt idx="569">
                  <c:v>35270</c:v>
                </c:pt>
                <c:pt idx="570">
                  <c:v>35271</c:v>
                </c:pt>
                <c:pt idx="571">
                  <c:v>35272</c:v>
                </c:pt>
                <c:pt idx="572">
                  <c:v>35273</c:v>
                </c:pt>
                <c:pt idx="573">
                  <c:v>35274</c:v>
                </c:pt>
                <c:pt idx="574">
                  <c:v>35275</c:v>
                </c:pt>
                <c:pt idx="575">
                  <c:v>35276</c:v>
                </c:pt>
                <c:pt idx="576">
                  <c:v>35277</c:v>
                </c:pt>
                <c:pt idx="577">
                  <c:v>35278</c:v>
                </c:pt>
                <c:pt idx="578">
                  <c:v>35279</c:v>
                </c:pt>
                <c:pt idx="579">
                  <c:v>35280</c:v>
                </c:pt>
                <c:pt idx="580">
                  <c:v>35281</c:v>
                </c:pt>
                <c:pt idx="581">
                  <c:v>35282</c:v>
                </c:pt>
                <c:pt idx="582">
                  <c:v>35283</c:v>
                </c:pt>
                <c:pt idx="583">
                  <c:v>35284</c:v>
                </c:pt>
                <c:pt idx="584">
                  <c:v>35285</c:v>
                </c:pt>
                <c:pt idx="585">
                  <c:v>35286</c:v>
                </c:pt>
                <c:pt idx="586">
                  <c:v>35287</c:v>
                </c:pt>
                <c:pt idx="587">
                  <c:v>35288</c:v>
                </c:pt>
                <c:pt idx="588">
                  <c:v>35289</c:v>
                </c:pt>
                <c:pt idx="589">
                  <c:v>35290</c:v>
                </c:pt>
                <c:pt idx="590">
                  <c:v>35291</c:v>
                </c:pt>
                <c:pt idx="591">
                  <c:v>35292</c:v>
                </c:pt>
                <c:pt idx="592">
                  <c:v>35293</c:v>
                </c:pt>
                <c:pt idx="593">
                  <c:v>35294</c:v>
                </c:pt>
                <c:pt idx="594">
                  <c:v>35295</c:v>
                </c:pt>
                <c:pt idx="595">
                  <c:v>35296</c:v>
                </c:pt>
                <c:pt idx="596">
                  <c:v>35297</c:v>
                </c:pt>
                <c:pt idx="597">
                  <c:v>35298</c:v>
                </c:pt>
                <c:pt idx="598">
                  <c:v>35299</c:v>
                </c:pt>
                <c:pt idx="599">
                  <c:v>35300</c:v>
                </c:pt>
                <c:pt idx="600">
                  <c:v>35301</c:v>
                </c:pt>
                <c:pt idx="601">
                  <c:v>35302</c:v>
                </c:pt>
                <c:pt idx="602">
                  <c:v>35303</c:v>
                </c:pt>
                <c:pt idx="603">
                  <c:v>35304</c:v>
                </c:pt>
                <c:pt idx="604">
                  <c:v>35305</c:v>
                </c:pt>
                <c:pt idx="605">
                  <c:v>35306</c:v>
                </c:pt>
                <c:pt idx="606">
                  <c:v>35307</c:v>
                </c:pt>
                <c:pt idx="607">
                  <c:v>35308</c:v>
                </c:pt>
                <c:pt idx="608">
                  <c:v>35309</c:v>
                </c:pt>
                <c:pt idx="609">
                  <c:v>35310</c:v>
                </c:pt>
                <c:pt idx="610">
                  <c:v>35311</c:v>
                </c:pt>
                <c:pt idx="611">
                  <c:v>35312</c:v>
                </c:pt>
                <c:pt idx="612">
                  <c:v>35313</c:v>
                </c:pt>
                <c:pt idx="613">
                  <c:v>35314</c:v>
                </c:pt>
                <c:pt idx="614">
                  <c:v>35315</c:v>
                </c:pt>
                <c:pt idx="615">
                  <c:v>35316</c:v>
                </c:pt>
                <c:pt idx="616">
                  <c:v>35317</c:v>
                </c:pt>
                <c:pt idx="617">
                  <c:v>35318</c:v>
                </c:pt>
                <c:pt idx="618">
                  <c:v>35319</c:v>
                </c:pt>
                <c:pt idx="619">
                  <c:v>35320</c:v>
                </c:pt>
                <c:pt idx="620">
                  <c:v>35321</c:v>
                </c:pt>
                <c:pt idx="621">
                  <c:v>35322</c:v>
                </c:pt>
                <c:pt idx="622">
                  <c:v>35323</c:v>
                </c:pt>
                <c:pt idx="623">
                  <c:v>35324</c:v>
                </c:pt>
                <c:pt idx="624">
                  <c:v>35325</c:v>
                </c:pt>
                <c:pt idx="625">
                  <c:v>35326</c:v>
                </c:pt>
                <c:pt idx="626">
                  <c:v>35327</c:v>
                </c:pt>
                <c:pt idx="627">
                  <c:v>35328</c:v>
                </c:pt>
                <c:pt idx="628">
                  <c:v>35329</c:v>
                </c:pt>
                <c:pt idx="629">
                  <c:v>35330</c:v>
                </c:pt>
                <c:pt idx="630">
                  <c:v>35331</c:v>
                </c:pt>
                <c:pt idx="631">
                  <c:v>35332</c:v>
                </c:pt>
                <c:pt idx="632">
                  <c:v>35333</c:v>
                </c:pt>
                <c:pt idx="633">
                  <c:v>35334</c:v>
                </c:pt>
                <c:pt idx="634">
                  <c:v>35335</c:v>
                </c:pt>
                <c:pt idx="635">
                  <c:v>35336</c:v>
                </c:pt>
                <c:pt idx="636">
                  <c:v>35337</c:v>
                </c:pt>
                <c:pt idx="637">
                  <c:v>35338</c:v>
                </c:pt>
                <c:pt idx="638">
                  <c:v>35339</c:v>
                </c:pt>
                <c:pt idx="639">
                  <c:v>35340</c:v>
                </c:pt>
                <c:pt idx="640">
                  <c:v>35341</c:v>
                </c:pt>
                <c:pt idx="641">
                  <c:v>35342</c:v>
                </c:pt>
                <c:pt idx="642">
                  <c:v>35343</c:v>
                </c:pt>
                <c:pt idx="643">
                  <c:v>35344</c:v>
                </c:pt>
                <c:pt idx="644">
                  <c:v>35345</c:v>
                </c:pt>
                <c:pt idx="645">
                  <c:v>35346</c:v>
                </c:pt>
                <c:pt idx="646">
                  <c:v>35347</c:v>
                </c:pt>
                <c:pt idx="647">
                  <c:v>35348</c:v>
                </c:pt>
                <c:pt idx="648">
                  <c:v>35349</c:v>
                </c:pt>
                <c:pt idx="649">
                  <c:v>35350</c:v>
                </c:pt>
                <c:pt idx="650">
                  <c:v>35351</c:v>
                </c:pt>
                <c:pt idx="651">
                  <c:v>35352</c:v>
                </c:pt>
                <c:pt idx="652">
                  <c:v>35353</c:v>
                </c:pt>
                <c:pt idx="653">
                  <c:v>35354</c:v>
                </c:pt>
                <c:pt idx="654">
                  <c:v>35355</c:v>
                </c:pt>
                <c:pt idx="655">
                  <c:v>35356</c:v>
                </c:pt>
                <c:pt idx="656">
                  <c:v>35357</c:v>
                </c:pt>
                <c:pt idx="657">
                  <c:v>35358</c:v>
                </c:pt>
                <c:pt idx="658">
                  <c:v>35359</c:v>
                </c:pt>
                <c:pt idx="659">
                  <c:v>35360</c:v>
                </c:pt>
                <c:pt idx="660">
                  <c:v>35361</c:v>
                </c:pt>
                <c:pt idx="661">
                  <c:v>35362</c:v>
                </c:pt>
                <c:pt idx="662">
                  <c:v>35363</c:v>
                </c:pt>
                <c:pt idx="663">
                  <c:v>35364</c:v>
                </c:pt>
                <c:pt idx="664">
                  <c:v>35365</c:v>
                </c:pt>
                <c:pt idx="665">
                  <c:v>35366</c:v>
                </c:pt>
                <c:pt idx="666">
                  <c:v>35367</c:v>
                </c:pt>
                <c:pt idx="667">
                  <c:v>35368</c:v>
                </c:pt>
                <c:pt idx="668">
                  <c:v>35369</c:v>
                </c:pt>
                <c:pt idx="669">
                  <c:v>35370</c:v>
                </c:pt>
                <c:pt idx="670">
                  <c:v>35371</c:v>
                </c:pt>
                <c:pt idx="671">
                  <c:v>35372</c:v>
                </c:pt>
                <c:pt idx="672">
                  <c:v>35373</c:v>
                </c:pt>
                <c:pt idx="673">
                  <c:v>35374</c:v>
                </c:pt>
                <c:pt idx="674">
                  <c:v>35375</c:v>
                </c:pt>
                <c:pt idx="675">
                  <c:v>35376</c:v>
                </c:pt>
                <c:pt idx="676">
                  <c:v>35377</c:v>
                </c:pt>
                <c:pt idx="677">
                  <c:v>35378</c:v>
                </c:pt>
                <c:pt idx="678">
                  <c:v>35379</c:v>
                </c:pt>
                <c:pt idx="679">
                  <c:v>35380</c:v>
                </c:pt>
                <c:pt idx="680">
                  <c:v>35381</c:v>
                </c:pt>
                <c:pt idx="681">
                  <c:v>35382</c:v>
                </c:pt>
                <c:pt idx="682">
                  <c:v>35383</c:v>
                </c:pt>
                <c:pt idx="683">
                  <c:v>35384</c:v>
                </c:pt>
                <c:pt idx="684">
                  <c:v>35385</c:v>
                </c:pt>
                <c:pt idx="685">
                  <c:v>35386</c:v>
                </c:pt>
                <c:pt idx="686">
                  <c:v>35387</c:v>
                </c:pt>
                <c:pt idx="687">
                  <c:v>35388</c:v>
                </c:pt>
                <c:pt idx="688">
                  <c:v>35389</c:v>
                </c:pt>
                <c:pt idx="689">
                  <c:v>35390</c:v>
                </c:pt>
                <c:pt idx="690">
                  <c:v>35391</c:v>
                </c:pt>
                <c:pt idx="691">
                  <c:v>35392</c:v>
                </c:pt>
                <c:pt idx="692">
                  <c:v>35393</c:v>
                </c:pt>
                <c:pt idx="693">
                  <c:v>35394</c:v>
                </c:pt>
                <c:pt idx="694">
                  <c:v>35395</c:v>
                </c:pt>
                <c:pt idx="695">
                  <c:v>35396</c:v>
                </c:pt>
                <c:pt idx="696">
                  <c:v>35397</c:v>
                </c:pt>
                <c:pt idx="697">
                  <c:v>35398</c:v>
                </c:pt>
                <c:pt idx="698">
                  <c:v>35399</c:v>
                </c:pt>
                <c:pt idx="699">
                  <c:v>35400</c:v>
                </c:pt>
                <c:pt idx="700">
                  <c:v>35401</c:v>
                </c:pt>
                <c:pt idx="701">
                  <c:v>35402</c:v>
                </c:pt>
                <c:pt idx="702">
                  <c:v>35403</c:v>
                </c:pt>
                <c:pt idx="703">
                  <c:v>35404</c:v>
                </c:pt>
                <c:pt idx="704">
                  <c:v>35405</c:v>
                </c:pt>
                <c:pt idx="705">
                  <c:v>35406</c:v>
                </c:pt>
                <c:pt idx="706">
                  <c:v>35407</c:v>
                </c:pt>
                <c:pt idx="707">
                  <c:v>35408</c:v>
                </c:pt>
                <c:pt idx="708">
                  <c:v>35409</c:v>
                </c:pt>
                <c:pt idx="709">
                  <c:v>35410</c:v>
                </c:pt>
                <c:pt idx="710">
                  <c:v>35411</c:v>
                </c:pt>
                <c:pt idx="711">
                  <c:v>35412</c:v>
                </c:pt>
                <c:pt idx="712">
                  <c:v>35413</c:v>
                </c:pt>
                <c:pt idx="713">
                  <c:v>35414</c:v>
                </c:pt>
                <c:pt idx="714">
                  <c:v>35415</c:v>
                </c:pt>
                <c:pt idx="715">
                  <c:v>35416</c:v>
                </c:pt>
                <c:pt idx="716">
                  <c:v>35417</c:v>
                </c:pt>
                <c:pt idx="717">
                  <c:v>35418</c:v>
                </c:pt>
                <c:pt idx="718">
                  <c:v>35419</c:v>
                </c:pt>
                <c:pt idx="719">
                  <c:v>35420</c:v>
                </c:pt>
                <c:pt idx="720">
                  <c:v>35421</c:v>
                </c:pt>
                <c:pt idx="721">
                  <c:v>35422</c:v>
                </c:pt>
                <c:pt idx="722">
                  <c:v>35423</c:v>
                </c:pt>
                <c:pt idx="723">
                  <c:v>35424</c:v>
                </c:pt>
                <c:pt idx="724">
                  <c:v>35425</c:v>
                </c:pt>
                <c:pt idx="725">
                  <c:v>35426</c:v>
                </c:pt>
                <c:pt idx="726">
                  <c:v>35427</c:v>
                </c:pt>
                <c:pt idx="727">
                  <c:v>35428</c:v>
                </c:pt>
                <c:pt idx="728">
                  <c:v>35429</c:v>
                </c:pt>
                <c:pt idx="729">
                  <c:v>35430</c:v>
                </c:pt>
                <c:pt idx="730">
                  <c:v>35431</c:v>
                </c:pt>
                <c:pt idx="731">
                  <c:v>35432</c:v>
                </c:pt>
                <c:pt idx="732">
                  <c:v>35433</c:v>
                </c:pt>
                <c:pt idx="733">
                  <c:v>35434</c:v>
                </c:pt>
                <c:pt idx="734">
                  <c:v>35435</c:v>
                </c:pt>
                <c:pt idx="735">
                  <c:v>35436</c:v>
                </c:pt>
                <c:pt idx="736">
                  <c:v>35437</c:v>
                </c:pt>
                <c:pt idx="737">
                  <c:v>35438</c:v>
                </c:pt>
                <c:pt idx="738">
                  <c:v>35439</c:v>
                </c:pt>
                <c:pt idx="739">
                  <c:v>35440</c:v>
                </c:pt>
                <c:pt idx="740">
                  <c:v>35441</c:v>
                </c:pt>
                <c:pt idx="741">
                  <c:v>35442</c:v>
                </c:pt>
                <c:pt idx="742">
                  <c:v>35443</c:v>
                </c:pt>
                <c:pt idx="743">
                  <c:v>35444</c:v>
                </c:pt>
                <c:pt idx="744">
                  <c:v>35445</c:v>
                </c:pt>
                <c:pt idx="745">
                  <c:v>35446</c:v>
                </c:pt>
                <c:pt idx="746">
                  <c:v>35447</c:v>
                </c:pt>
                <c:pt idx="747">
                  <c:v>35448</c:v>
                </c:pt>
                <c:pt idx="748">
                  <c:v>35449</c:v>
                </c:pt>
                <c:pt idx="749">
                  <c:v>35450</c:v>
                </c:pt>
                <c:pt idx="750">
                  <c:v>35451</c:v>
                </c:pt>
                <c:pt idx="751">
                  <c:v>35452</c:v>
                </c:pt>
                <c:pt idx="752">
                  <c:v>35453</c:v>
                </c:pt>
                <c:pt idx="753">
                  <c:v>35454</c:v>
                </c:pt>
                <c:pt idx="754">
                  <c:v>35455</c:v>
                </c:pt>
                <c:pt idx="755">
                  <c:v>35456</c:v>
                </c:pt>
                <c:pt idx="756">
                  <c:v>35457</c:v>
                </c:pt>
                <c:pt idx="757">
                  <c:v>35458</c:v>
                </c:pt>
                <c:pt idx="758">
                  <c:v>35459</c:v>
                </c:pt>
                <c:pt idx="759">
                  <c:v>35460</c:v>
                </c:pt>
                <c:pt idx="760">
                  <c:v>35461</c:v>
                </c:pt>
                <c:pt idx="761">
                  <c:v>35462</c:v>
                </c:pt>
                <c:pt idx="762">
                  <c:v>35463</c:v>
                </c:pt>
                <c:pt idx="763">
                  <c:v>35464</c:v>
                </c:pt>
                <c:pt idx="764">
                  <c:v>35465</c:v>
                </c:pt>
                <c:pt idx="765">
                  <c:v>35466</c:v>
                </c:pt>
                <c:pt idx="766">
                  <c:v>35467</c:v>
                </c:pt>
                <c:pt idx="767">
                  <c:v>35468</c:v>
                </c:pt>
                <c:pt idx="768">
                  <c:v>35469</c:v>
                </c:pt>
                <c:pt idx="769">
                  <c:v>35470</c:v>
                </c:pt>
                <c:pt idx="770">
                  <c:v>35471</c:v>
                </c:pt>
                <c:pt idx="771">
                  <c:v>35472</c:v>
                </c:pt>
                <c:pt idx="772">
                  <c:v>35473</c:v>
                </c:pt>
                <c:pt idx="773">
                  <c:v>35474</c:v>
                </c:pt>
                <c:pt idx="774">
                  <c:v>35475</c:v>
                </c:pt>
                <c:pt idx="775">
                  <c:v>35476</c:v>
                </c:pt>
                <c:pt idx="776">
                  <c:v>35477</c:v>
                </c:pt>
                <c:pt idx="777">
                  <c:v>35478</c:v>
                </c:pt>
                <c:pt idx="778">
                  <c:v>35479</c:v>
                </c:pt>
                <c:pt idx="779">
                  <c:v>35480</c:v>
                </c:pt>
                <c:pt idx="780">
                  <c:v>35481</c:v>
                </c:pt>
                <c:pt idx="781">
                  <c:v>35482</c:v>
                </c:pt>
                <c:pt idx="782">
                  <c:v>35483</c:v>
                </c:pt>
                <c:pt idx="783">
                  <c:v>35484</c:v>
                </c:pt>
                <c:pt idx="784">
                  <c:v>35485</c:v>
                </c:pt>
                <c:pt idx="785">
                  <c:v>35486</c:v>
                </c:pt>
                <c:pt idx="786">
                  <c:v>35487</c:v>
                </c:pt>
                <c:pt idx="787">
                  <c:v>35488</c:v>
                </c:pt>
                <c:pt idx="788">
                  <c:v>35489</c:v>
                </c:pt>
                <c:pt idx="789">
                  <c:v>35490</c:v>
                </c:pt>
                <c:pt idx="790">
                  <c:v>35491</c:v>
                </c:pt>
                <c:pt idx="791">
                  <c:v>35492</c:v>
                </c:pt>
                <c:pt idx="792">
                  <c:v>35493</c:v>
                </c:pt>
                <c:pt idx="793">
                  <c:v>35494</c:v>
                </c:pt>
                <c:pt idx="794">
                  <c:v>35495</c:v>
                </c:pt>
                <c:pt idx="795">
                  <c:v>35496</c:v>
                </c:pt>
                <c:pt idx="796">
                  <c:v>35497</c:v>
                </c:pt>
                <c:pt idx="797">
                  <c:v>35498</c:v>
                </c:pt>
                <c:pt idx="798">
                  <c:v>35499</c:v>
                </c:pt>
                <c:pt idx="799">
                  <c:v>35500</c:v>
                </c:pt>
                <c:pt idx="800">
                  <c:v>35501</c:v>
                </c:pt>
                <c:pt idx="801">
                  <c:v>35502</c:v>
                </c:pt>
                <c:pt idx="802">
                  <c:v>35503</c:v>
                </c:pt>
                <c:pt idx="803">
                  <c:v>35504</c:v>
                </c:pt>
                <c:pt idx="804">
                  <c:v>35505</c:v>
                </c:pt>
                <c:pt idx="805">
                  <c:v>35506</c:v>
                </c:pt>
                <c:pt idx="806">
                  <c:v>35507</c:v>
                </c:pt>
                <c:pt idx="807">
                  <c:v>35508</c:v>
                </c:pt>
                <c:pt idx="808">
                  <c:v>35509</c:v>
                </c:pt>
                <c:pt idx="809">
                  <c:v>35510</c:v>
                </c:pt>
                <c:pt idx="810">
                  <c:v>35511</c:v>
                </c:pt>
                <c:pt idx="811">
                  <c:v>35512</c:v>
                </c:pt>
                <c:pt idx="812">
                  <c:v>35513</c:v>
                </c:pt>
                <c:pt idx="813">
                  <c:v>35514</c:v>
                </c:pt>
                <c:pt idx="814">
                  <c:v>35515</c:v>
                </c:pt>
                <c:pt idx="815">
                  <c:v>35516</c:v>
                </c:pt>
                <c:pt idx="816">
                  <c:v>35517</c:v>
                </c:pt>
                <c:pt idx="817">
                  <c:v>35518</c:v>
                </c:pt>
                <c:pt idx="818">
                  <c:v>35519</c:v>
                </c:pt>
                <c:pt idx="819">
                  <c:v>35520</c:v>
                </c:pt>
                <c:pt idx="820">
                  <c:v>35521</c:v>
                </c:pt>
                <c:pt idx="821">
                  <c:v>35522</c:v>
                </c:pt>
                <c:pt idx="822">
                  <c:v>35523</c:v>
                </c:pt>
                <c:pt idx="823">
                  <c:v>35524</c:v>
                </c:pt>
                <c:pt idx="824">
                  <c:v>35525</c:v>
                </c:pt>
                <c:pt idx="825">
                  <c:v>35526</c:v>
                </c:pt>
                <c:pt idx="826">
                  <c:v>35527</c:v>
                </c:pt>
                <c:pt idx="827">
                  <c:v>35528</c:v>
                </c:pt>
                <c:pt idx="828">
                  <c:v>35529</c:v>
                </c:pt>
                <c:pt idx="829">
                  <c:v>35530</c:v>
                </c:pt>
                <c:pt idx="830">
                  <c:v>35531</c:v>
                </c:pt>
                <c:pt idx="831">
                  <c:v>35532</c:v>
                </c:pt>
                <c:pt idx="832">
                  <c:v>35533</c:v>
                </c:pt>
                <c:pt idx="833">
                  <c:v>35534</c:v>
                </c:pt>
                <c:pt idx="834">
                  <c:v>35535</c:v>
                </c:pt>
                <c:pt idx="835">
                  <c:v>35536</c:v>
                </c:pt>
                <c:pt idx="836">
                  <c:v>35537</c:v>
                </c:pt>
                <c:pt idx="837">
                  <c:v>35538</c:v>
                </c:pt>
                <c:pt idx="838">
                  <c:v>35539</c:v>
                </c:pt>
                <c:pt idx="839">
                  <c:v>35540</c:v>
                </c:pt>
                <c:pt idx="840">
                  <c:v>35541</c:v>
                </c:pt>
                <c:pt idx="841">
                  <c:v>35542</c:v>
                </c:pt>
                <c:pt idx="842">
                  <c:v>35543</c:v>
                </c:pt>
                <c:pt idx="843">
                  <c:v>35544</c:v>
                </c:pt>
                <c:pt idx="844">
                  <c:v>35545</c:v>
                </c:pt>
                <c:pt idx="845">
                  <c:v>35546</c:v>
                </c:pt>
                <c:pt idx="846">
                  <c:v>35547</c:v>
                </c:pt>
                <c:pt idx="847">
                  <c:v>35548</c:v>
                </c:pt>
                <c:pt idx="848">
                  <c:v>35549</c:v>
                </c:pt>
                <c:pt idx="849">
                  <c:v>35550</c:v>
                </c:pt>
                <c:pt idx="850">
                  <c:v>35551</c:v>
                </c:pt>
                <c:pt idx="851">
                  <c:v>35552</c:v>
                </c:pt>
                <c:pt idx="852">
                  <c:v>35553</c:v>
                </c:pt>
                <c:pt idx="853">
                  <c:v>35554</c:v>
                </c:pt>
                <c:pt idx="854">
                  <c:v>35555</c:v>
                </c:pt>
                <c:pt idx="855">
                  <c:v>35556</c:v>
                </c:pt>
                <c:pt idx="856">
                  <c:v>35557</c:v>
                </c:pt>
                <c:pt idx="857">
                  <c:v>35558</c:v>
                </c:pt>
                <c:pt idx="858">
                  <c:v>35559</c:v>
                </c:pt>
                <c:pt idx="859">
                  <c:v>35560</c:v>
                </c:pt>
                <c:pt idx="860">
                  <c:v>35561</c:v>
                </c:pt>
                <c:pt idx="861">
                  <c:v>35562</c:v>
                </c:pt>
                <c:pt idx="862">
                  <c:v>35563</c:v>
                </c:pt>
                <c:pt idx="863">
                  <c:v>35564</c:v>
                </c:pt>
                <c:pt idx="864">
                  <c:v>35565</c:v>
                </c:pt>
                <c:pt idx="865">
                  <c:v>35566</c:v>
                </c:pt>
                <c:pt idx="866">
                  <c:v>35567</c:v>
                </c:pt>
                <c:pt idx="867">
                  <c:v>35568</c:v>
                </c:pt>
                <c:pt idx="868">
                  <c:v>35569</c:v>
                </c:pt>
                <c:pt idx="869">
                  <c:v>35570</c:v>
                </c:pt>
                <c:pt idx="870">
                  <c:v>35571</c:v>
                </c:pt>
                <c:pt idx="871">
                  <c:v>35572</c:v>
                </c:pt>
                <c:pt idx="872">
                  <c:v>35573</c:v>
                </c:pt>
                <c:pt idx="873">
                  <c:v>35574</c:v>
                </c:pt>
                <c:pt idx="874">
                  <c:v>35575</c:v>
                </c:pt>
                <c:pt idx="875">
                  <c:v>35576</c:v>
                </c:pt>
                <c:pt idx="876">
                  <c:v>35577</c:v>
                </c:pt>
                <c:pt idx="877">
                  <c:v>35578</c:v>
                </c:pt>
                <c:pt idx="878">
                  <c:v>35579</c:v>
                </c:pt>
                <c:pt idx="879">
                  <c:v>35580</c:v>
                </c:pt>
                <c:pt idx="880">
                  <c:v>35581</c:v>
                </c:pt>
                <c:pt idx="881">
                  <c:v>35582</c:v>
                </c:pt>
                <c:pt idx="882">
                  <c:v>35583</c:v>
                </c:pt>
                <c:pt idx="883">
                  <c:v>35584</c:v>
                </c:pt>
                <c:pt idx="884">
                  <c:v>35585</c:v>
                </c:pt>
                <c:pt idx="885">
                  <c:v>35586</c:v>
                </c:pt>
                <c:pt idx="886">
                  <c:v>35587</c:v>
                </c:pt>
                <c:pt idx="887">
                  <c:v>35588</c:v>
                </c:pt>
                <c:pt idx="888">
                  <c:v>35589</c:v>
                </c:pt>
                <c:pt idx="889">
                  <c:v>35590</c:v>
                </c:pt>
                <c:pt idx="890">
                  <c:v>35591</c:v>
                </c:pt>
                <c:pt idx="891">
                  <c:v>35592</c:v>
                </c:pt>
                <c:pt idx="892">
                  <c:v>35593</c:v>
                </c:pt>
                <c:pt idx="893">
                  <c:v>35594</c:v>
                </c:pt>
                <c:pt idx="894">
                  <c:v>35595</c:v>
                </c:pt>
                <c:pt idx="895">
                  <c:v>35596</c:v>
                </c:pt>
                <c:pt idx="896">
                  <c:v>35597</c:v>
                </c:pt>
                <c:pt idx="897">
                  <c:v>35598</c:v>
                </c:pt>
                <c:pt idx="898">
                  <c:v>35599</c:v>
                </c:pt>
                <c:pt idx="899">
                  <c:v>35600</c:v>
                </c:pt>
                <c:pt idx="900">
                  <c:v>35601</c:v>
                </c:pt>
                <c:pt idx="901">
                  <c:v>35602</c:v>
                </c:pt>
                <c:pt idx="902">
                  <c:v>35603</c:v>
                </c:pt>
                <c:pt idx="903">
                  <c:v>35604</c:v>
                </c:pt>
                <c:pt idx="904">
                  <c:v>35605</c:v>
                </c:pt>
                <c:pt idx="905">
                  <c:v>35606</c:v>
                </c:pt>
                <c:pt idx="906">
                  <c:v>35607</c:v>
                </c:pt>
                <c:pt idx="907">
                  <c:v>35608</c:v>
                </c:pt>
                <c:pt idx="908">
                  <c:v>35609</c:v>
                </c:pt>
                <c:pt idx="909">
                  <c:v>35610</c:v>
                </c:pt>
                <c:pt idx="910">
                  <c:v>35611</c:v>
                </c:pt>
                <c:pt idx="911">
                  <c:v>35612</c:v>
                </c:pt>
                <c:pt idx="912">
                  <c:v>35613</c:v>
                </c:pt>
                <c:pt idx="913">
                  <c:v>35614</c:v>
                </c:pt>
                <c:pt idx="914">
                  <c:v>35615</c:v>
                </c:pt>
                <c:pt idx="915">
                  <c:v>35616</c:v>
                </c:pt>
                <c:pt idx="916">
                  <c:v>35617</c:v>
                </c:pt>
                <c:pt idx="917">
                  <c:v>35618</c:v>
                </c:pt>
                <c:pt idx="918">
                  <c:v>35619</c:v>
                </c:pt>
                <c:pt idx="919">
                  <c:v>35620</c:v>
                </c:pt>
                <c:pt idx="920">
                  <c:v>35621</c:v>
                </c:pt>
                <c:pt idx="921">
                  <c:v>35622</c:v>
                </c:pt>
                <c:pt idx="922">
                  <c:v>35623</c:v>
                </c:pt>
                <c:pt idx="923">
                  <c:v>35624</c:v>
                </c:pt>
                <c:pt idx="924">
                  <c:v>35625</c:v>
                </c:pt>
                <c:pt idx="925">
                  <c:v>35626</c:v>
                </c:pt>
                <c:pt idx="926">
                  <c:v>35627</c:v>
                </c:pt>
                <c:pt idx="927">
                  <c:v>35628</c:v>
                </c:pt>
                <c:pt idx="928">
                  <c:v>35629</c:v>
                </c:pt>
                <c:pt idx="929">
                  <c:v>35630</c:v>
                </c:pt>
                <c:pt idx="930">
                  <c:v>35631</c:v>
                </c:pt>
                <c:pt idx="931">
                  <c:v>35632</c:v>
                </c:pt>
                <c:pt idx="932">
                  <c:v>35633</c:v>
                </c:pt>
                <c:pt idx="933">
                  <c:v>35634</c:v>
                </c:pt>
                <c:pt idx="934">
                  <c:v>35635</c:v>
                </c:pt>
                <c:pt idx="935">
                  <c:v>35636</c:v>
                </c:pt>
                <c:pt idx="936">
                  <c:v>35637</c:v>
                </c:pt>
                <c:pt idx="937">
                  <c:v>35638</c:v>
                </c:pt>
                <c:pt idx="938">
                  <c:v>35639</c:v>
                </c:pt>
                <c:pt idx="939">
                  <c:v>35640</c:v>
                </c:pt>
                <c:pt idx="940">
                  <c:v>35641</c:v>
                </c:pt>
                <c:pt idx="941">
                  <c:v>35642</c:v>
                </c:pt>
                <c:pt idx="942">
                  <c:v>35643</c:v>
                </c:pt>
                <c:pt idx="943">
                  <c:v>35644</c:v>
                </c:pt>
                <c:pt idx="944">
                  <c:v>35645</c:v>
                </c:pt>
                <c:pt idx="945">
                  <c:v>35646</c:v>
                </c:pt>
                <c:pt idx="946">
                  <c:v>35647</c:v>
                </c:pt>
                <c:pt idx="947">
                  <c:v>35648</c:v>
                </c:pt>
                <c:pt idx="948">
                  <c:v>35649</c:v>
                </c:pt>
                <c:pt idx="949">
                  <c:v>35650</c:v>
                </c:pt>
                <c:pt idx="950">
                  <c:v>35651</c:v>
                </c:pt>
                <c:pt idx="951">
                  <c:v>35652</c:v>
                </c:pt>
                <c:pt idx="952">
                  <c:v>35653</c:v>
                </c:pt>
                <c:pt idx="953">
                  <c:v>35654</c:v>
                </c:pt>
                <c:pt idx="954">
                  <c:v>35655</c:v>
                </c:pt>
                <c:pt idx="955">
                  <c:v>35656</c:v>
                </c:pt>
                <c:pt idx="956">
                  <c:v>35657</c:v>
                </c:pt>
                <c:pt idx="957">
                  <c:v>35658</c:v>
                </c:pt>
                <c:pt idx="958">
                  <c:v>35659</c:v>
                </c:pt>
                <c:pt idx="959">
                  <c:v>35660</c:v>
                </c:pt>
                <c:pt idx="960">
                  <c:v>35661</c:v>
                </c:pt>
                <c:pt idx="961">
                  <c:v>35662</c:v>
                </c:pt>
                <c:pt idx="962">
                  <c:v>35663</c:v>
                </c:pt>
                <c:pt idx="963">
                  <c:v>35664</c:v>
                </c:pt>
                <c:pt idx="964">
                  <c:v>35665</c:v>
                </c:pt>
                <c:pt idx="965">
                  <c:v>35666</c:v>
                </c:pt>
                <c:pt idx="966">
                  <c:v>35667</c:v>
                </c:pt>
                <c:pt idx="967">
                  <c:v>35668</c:v>
                </c:pt>
                <c:pt idx="968">
                  <c:v>35669</c:v>
                </c:pt>
                <c:pt idx="969">
                  <c:v>35670</c:v>
                </c:pt>
                <c:pt idx="970">
                  <c:v>35671</c:v>
                </c:pt>
                <c:pt idx="971">
                  <c:v>35672</c:v>
                </c:pt>
                <c:pt idx="972">
                  <c:v>35673</c:v>
                </c:pt>
                <c:pt idx="973">
                  <c:v>35674</c:v>
                </c:pt>
                <c:pt idx="974">
                  <c:v>35675</c:v>
                </c:pt>
                <c:pt idx="975">
                  <c:v>35676</c:v>
                </c:pt>
                <c:pt idx="976">
                  <c:v>35677</c:v>
                </c:pt>
                <c:pt idx="977">
                  <c:v>35678</c:v>
                </c:pt>
                <c:pt idx="978">
                  <c:v>35679</c:v>
                </c:pt>
                <c:pt idx="979">
                  <c:v>35680</c:v>
                </c:pt>
                <c:pt idx="980">
                  <c:v>35681</c:v>
                </c:pt>
                <c:pt idx="981">
                  <c:v>35682</c:v>
                </c:pt>
                <c:pt idx="982">
                  <c:v>35683</c:v>
                </c:pt>
                <c:pt idx="983">
                  <c:v>35684</c:v>
                </c:pt>
                <c:pt idx="984">
                  <c:v>35685</c:v>
                </c:pt>
                <c:pt idx="985">
                  <c:v>35686</c:v>
                </c:pt>
                <c:pt idx="986">
                  <c:v>35687</c:v>
                </c:pt>
                <c:pt idx="987">
                  <c:v>35688</c:v>
                </c:pt>
                <c:pt idx="988">
                  <c:v>35689</c:v>
                </c:pt>
                <c:pt idx="989">
                  <c:v>35690</c:v>
                </c:pt>
                <c:pt idx="990">
                  <c:v>35691</c:v>
                </c:pt>
                <c:pt idx="991">
                  <c:v>35692</c:v>
                </c:pt>
                <c:pt idx="992">
                  <c:v>35693</c:v>
                </c:pt>
                <c:pt idx="993">
                  <c:v>35694</c:v>
                </c:pt>
                <c:pt idx="994">
                  <c:v>35695</c:v>
                </c:pt>
                <c:pt idx="995">
                  <c:v>35696</c:v>
                </c:pt>
                <c:pt idx="996">
                  <c:v>35697</c:v>
                </c:pt>
                <c:pt idx="997">
                  <c:v>35698</c:v>
                </c:pt>
                <c:pt idx="998">
                  <c:v>35699</c:v>
                </c:pt>
                <c:pt idx="999">
                  <c:v>35700</c:v>
                </c:pt>
                <c:pt idx="1000">
                  <c:v>35701</c:v>
                </c:pt>
                <c:pt idx="1001">
                  <c:v>35702</c:v>
                </c:pt>
                <c:pt idx="1002">
                  <c:v>35703</c:v>
                </c:pt>
                <c:pt idx="1003">
                  <c:v>35704</c:v>
                </c:pt>
                <c:pt idx="1004">
                  <c:v>35705</c:v>
                </c:pt>
                <c:pt idx="1005">
                  <c:v>35706</c:v>
                </c:pt>
                <c:pt idx="1006">
                  <c:v>35707</c:v>
                </c:pt>
                <c:pt idx="1007">
                  <c:v>35708</c:v>
                </c:pt>
                <c:pt idx="1008">
                  <c:v>35709</c:v>
                </c:pt>
                <c:pt idx="1009">
                  <c:v>35710</c:v>
                </c:pt>
                <c:pt idx="1010">
                  <c:v>35711</c:v>
                </c:pt>
                <c:pt idx="1011">
                  <c:v>35712</c:v>
                </c:pt>
                <c:pt idx="1012">
                  <c:v>35713</c:v>
                </c:pt>
                <c:pt idx="1013">
                  <c:v>35714</c:v>
                </c:pt>
                <c:pt idx="1014">
                  <c:v>35715</c:v>
                </c:pt>
                <c:pt idx="1015">
                  <c:v>35716</c:v>
                </c:pt>
                <c:pt idx="1016">
                  <c:v>35717</c:v>
                </c:pt>
                <c:pt idx="1017">
                  <c:v>35718</c:v>
                </c:pt>
                <c:pt idx="1018">
                  <c:v>35719</c:v>
                </c:pt>
                <c:pt idx="1019">
                  <c:v>35720</c:v>
                </c:pt>
                <c:pt idx="1020">
                  <c:v>35721</c:v>
                </c:pt>
                <c:pt idx="1021">
                  <c:v>35722</c:v>
                </c:pt>
                <c:pt idx="1022">
                  <c:v>35723</c:v>
                </c:pt>
                <c:pt idx="1023">
                  <c:v>35724</c:v>
                </c:pt>
                <c:pt idx="1024">
                  <c:v>35725</c:v>
                </c:pt>
                <c:pt idx="1025">
                  <c:v>35726</c:v>
                </c:pt>
                <c:pt idx="1026">
                  <c:v>35727</c:v>
                </c:pt>
                <c:pt idx="1027">
                  <c:v>35728</c:v>
                </c:pt>
                <c:pt idx="1028">
                  <c:v>35729</c:v>
                </c:pt>
                <c:pt idx="1029">
                  <c:v>35730</c:v>
                </c:pt>
                <c:pt idx="1030">
                  <c:v>35731</c:v>
                </c:pt>
                <c:pt idx="1031">
                  <c:v>35732</c:v>
                </c:pt>
                <c:pt idx="1032">
                  <c:v>35733</c:v>
                </c:pt>
                <c:pt idx="1033">
                  <c:v>35734</c:v>
                </c:pt>
                <c:pt idx="1034">
                  <c:v>35735</c:v>
                </c:pt>
                <c:pt idx="1035">
                  <c:v>35736</c:v>
                </c:pt>
                <c:pt idx="1036">
                  <c:v>35737</c:v>
                </c:pt>
                <c:pt idx="1037">
                  <c:v>35738</c:v>
                </c:pt>
                <c:pt idx="1038">
                  <c:v>35739</c:v>
                </c:pt>
                <c:pt idx="1039">
                  <c:v>35740</c:v>
                </c:pt>
                <c:pt idx="1040">
                  <c:v>35741</c:v>
                </c:pt>
                <c:pt idx="1041">
                  <c:v>35742</c:v>
                </c:pt>
                <c:pt idx="1042">
                  <c:v>35743</c:v>
                </c:pt>
                <c:pt idx="1043">
                  <c:v>35744</c:v>
                </c:pt>
                <c:pt idx="1044">
                  <c:v>35745</c:v>
                </c:pt>
                <c:pt idx="1045">
                  <c:v>35746</c:v>
                </c:pt>
                <c:pt idx="1046">
                  <c:v>35747</c:v>
                </c:pt>
                <c:pt idx="1047">
                  <c:v>35748</c:v>
                </c:pt>
                <c:pt idx="1048">
                  <c:v>35749</c:v>
                </c:pt>
                <c:pt idx="1049">
                  <c:v>35750</c:v>
                </c:pt>
                <c:pt idx="1050">
                  <c:v>35751</c:v>
                </c:pt>
                <c:pt idx="1051">
                  <c:v>35752</c:v>
                </c:pt>
                <c:pt idx="1052">
                  <c:v>35753</c:v>
                </c:pt>
                <c:pt idx="1053">
                  <c:v>35754</c:v>
                </c:pt>
                <c:pt idx="1054">
                  <c:v>35755</c:v>
                </c:pt>
                <c:pt idx="1055">
                  <c:v>35756</c:v>
                </c:pt>
                <c:pt idx="1056">
                  <c:v>35757</c:v>
                </c:pt>
                <c:pt idx="1057">
                  <c:v>35758</c:v>
                </c:pt>
                <c:pt idx="1058">
                  <c:v>35759</c:v>
                </c:pt>
                <c:pt idx="1059">
                  <c:v>35760</c:v>
                </c:pt>
                <c:pt idx="1060">
                  <c:v>35761</c:v>
                </c:pt>
                <c:pt idx="1061">
                  <c:v>35762</c:v>
                </c:pt>
                <c:pt idx="1062">
                  <c:v>35763</c:v>
                </c:pt>
                <c:pt idx="1063">
                  <c:v>35764</c:v>
                </c:pt>
                <c:pt idx="1064">
                  <c:v>35765</c:v>
                </c:pt>
                <c:pt idx="1065">
                  <c:v>35766</c:v>
                </c:pt>
                <c:pt idx="1066">
                  <c:v>35767</c:v>
                </c:pt>
                <c:pt idx="1067">
                  <c:v>35768</c:v>
                </c:pt>
                <c:pt idx="1068">
                  <c:v>35769</c:v>
                </c:pt>
                <c:pt idx="1069">
                  <c:v>35770</c:v>
                </c:pt>
                <c:pt idx="1070">
                  <c:v>35771</c:v>
                </c:pt>
                <c:pt idx="1071">
                  <c:v>35772</c:v>
                </c:pt>
                <c:pt idx="1072">
                  <c:v>35773</c:v>
                </c:pt>
                <c:pt idx="1073">
                  <c:v>35774</c:v>
                </c:pt>
                <c:pt idx="1074">
                  <c:v>35775</c:v>
                </c:pt>
                <c:pt idx="1075">
                  <c:v>35776</c:v>
                </c:pt>
                <c:pt idx="1076">
                  <c:v>35777</c:v>
                </c:pt>
                <c:pt idx="1077">
                  <c:v>35778</c:v>
                </c:pt>
                <c:pt idx="1078">
                  <c:v>35779</c:v>
                </c:pt>
                <c:pt idx="1079">
                  <c:v>35780</c:v>
                </c:pt>
                <c:pt idx="1080">
                  <c:v>35781</c:v>
                </c:pt>
                <c:pt idx="1081">
                  <c:v>35782</c:v>
                </c:pt>
                <c:pt idx="1082">
                  <c:v>35783</c:v>
                </c:pt>
                <c:pt idx="1083">
                  <c:v>35784</c:v>
                </c:pt>
                <c:pt idx="1084">
                  <c:v>35785</c:v>
                </c:pt>
                <c:pt idx="1085">
                  <c:v>35786</c:v>
                </c:pt>
                <c:pt idx="1086">
                  <c:v>35787</c:v>
                </c:pt>
                <c:pt idx="1087">
                  <c:v>35788</c:v>
                </c:pt>
                <c:pt idx="1088">
                  <c:v>35789</c:v>
                </c:pt>
                <c:pt idx="1089">
                  <c:v>35790</c:v>
                </c:pt>
                <c:pt idx="1090">
                  <c:v>35791</c:v>
                </c:pt>
                <c:pt idx="1091">
                  <c:v>35792</c:v>
                </c:pt>
                <c:pt idx="1092">
                  <c:v>35793</c:v>
                </c:pt>
                <c:pt idx="1093">
                  <c:v>35794</c:v>
                </c:pt>
                <c:pt idx="1094">
                  <c:v>35795</c:v>
                </c:pt>
                <c:pt idx="1095">
                  <c:v>35796</c:v>
                </c:pt>
                <c:pt idx="1096">
                  <c:v>35797</c:v>
                </c:pt>
                <c:pt idx="1097">
                  <c:v>35798</c:v>
                </c:pt>
                <c:pt idx="1098">
                  <c:v>35799</c:v>
                </c:pt>
                <c:pt idx="1099">
                  <c:v>35800</c:v>
                </c:pt>
                <c:pt idx="1100">
                  <c:v>35801</c:v>
                </c:pt>
                <c:pt idx="1101">
                  <c:v>35802</c:v>
                </c:pt>
                <c:pt idx="1102">
                  <c:v>35803</c:v>
                </c:pt>
                <c:pt idx="1103">
                  <c:v>35804</c:v>
                </c:pt>
                <c:pt idx="1104">
                  <c:v>35805</c:v>
                </c:pt>
                <c:pt idx="1105">
                  <c:v>35806</c:v>
                </c:pt>
                <c:pt idx="1106">
                  <c:v>35807</c:v>
                </c:pt>
                <c:pt idx="1107">
                  <c:v>35808</c:v>
                </c:pt>
                <c:pt idx="1108">
                  <c:v>35809</c:v>
                </c:pt>
                <c:pt idx="1109">
                  <c:v>35810</c:v>
                </c:pt>
                <c:pt idx="1110">
                  <c:v>35811</c:v>
                </c:pt>
                <c:pt idx="1111">
                  <c:v>35812</c:v>
                </c:pt>
                <c:pt idx="1112">
                  <c:v>35813</c:v>
                </c:pt>
                <c:pt idx="1113">
                  <c:v>35814</c:v>
                </c:pt>
                <c:pt idx="1114">
                  <c:v>35815</c:v>
                </c:pt>
                <c:pt idx="1115">
                  <c:v>35816</c:v>
                </c:pt>
                <c:pt idx="1116">
                  <c:v>35817</c:v>
                </c:pt>
                <c:pt idx="1117">
                  <c:v>35818</c:v>
                </c:pt>
                <c:pt idx="1118">
                  <c:v>35819</c:v>
                </c:pt>
                <c:pt idx="1119">
                  <c:v>35820</c:v>
                </c:pt>
                <c:pt idx="1120">
                  <c:v>35821</c:v>
                </c:pt>
                <c:pt idx="1121">
                  <c:v>35822</c:v>
                </c:pt>
                <c:pt idx="1122">
                  <c:v>35823</c:v>
                </c:pt>
                <c:pt idx="1123">
                  <c:v>35824</c:v>
                </c:pt>
                <c:pt idx="1124">
                  <c:v>35825</c:v>
                </c:pt>
                <c:pt idx="1125">
                  <c:v>35826</c:v>
                </c:pt>
                <c:pt idx="1126">
                  <c:v>35827</c:v>
                </c:pt>
                <c:pt idx="1127">
                  <c:v>35828</c:v>
                </c:pt>
                <c:pt idx="1128">
                  <c:v>35829</c:v>
                </c:pt>
                <c:pt idx="1129">
                  <c:v>35830</c:v>
                </c:pt>
                <c:pt idx="1130">
                  <c:v>35831</c:v>
                </c:pt>
                <c:pt idx="1131">
                  <c:v>35832</c:v>
                </c:pt>
                <c:pt idx="1132">
                  <c:v>35833</c:v>
                </c:pt>
                <c:pt idx="1133">
                  <c:v>35834</c:v>
                </c:pt>
                <c:pt idx="1134">
                  <c:v>35835</c:v>
                </c:pt>
                <c:pt idx="1135">
                  <c:v>35836</c:v>
                </c:pt>
                <c:pt idx="1136">
                  <c:v>35837</c:v>
                </c:pt>
                <c:pt idx="1137">
                  <c:v>35838</c:v>
                </c:pt>
                <c:pt idx="1138">
                  <c:v>35839</c:v>
                </c:pt>
                <c:pt idx="1139">
                  <c:v>35840</c:v>
                </c:pt>
                <c:pt idx="1140">
                  <c:v>35841</c:v>
                </c:pt>
                <c:pt idx="1141">
                  <c:v>35842</c:v>
                </c:pt>
                <c:pt idx="1142">
                  <c:v>35843</c:v>
                </c:pt>
                <c:pt idx="1143">
                  <c:v>35844</c:v>
                </c:pt>
                <c:pt idx="1144">
                  <c:v>35845</c:v>
                </c:pt>
                <c:pt idx="1145">
                  <c:v>35846</c:v>
                </c:pt>
                <c:pt idx="1146">
                  <c:v>35847</c:v>
                </c:pt>
                <c:pt idx="1147">
                  <c:v>35848</c:v>
                </c:pt>
                <c:pt idx="1148">
                  <c:v>35849</c:v>
                </c:pt>
                <c:pt idx="1149">
                  <c:v>35850</c:v>
                </c:pt>
                <c:pt idx="1150">
                  <c:v>35851</c:v>
                </c:pt>
                <c:pt idx="1151">
                  <c:v>35852</c:v>
                </c:pt>
                <c:pt idx="1152">
                  <c:v>35853</c:v>
                </c:pt>
                <c:pt idx="1153">
                  <c:v>35854</c:v>
                </c:pt>
                <c:pt idx="1154">
                  <c:v>35855</c:v>
                </c:pt>
                <c:pt idx="1155">
                  <c:v>35856</c:v>
                </c:pt>
                <c:pt idx="1156">
                  <c:v>35857</c:v>
                </c:pt>
                <c:pt idx="1157">
                  <c:v>35858</c:v>
                </c:pt>
                <c:pt idx="1158">
                  <c:v>35859</c:v>
                </c:pt>
                <c:pt idx="1159">
                  <c:v>35860</c:v>
                </c:pt>
                <c:pt idx="1160">
                  <c:v>35861</c:v>
                </c:pt>
                <c:pt idx="1161">
                  <c:v>35862</c:v>
                </c:pt>
                <c:pt idx="1162">
                  <c:v>35863</c:v>
                </c:pt>
                <c:pt idx="1163">
                  <c:v>35864</c:v>
                </c:pt>
                <c:pt idx="1164">
                  <c:v>35865</c:v>
                </c:pt>
                <c:pt idx="1165">
                  <c:v>35866</c:v>
                </c:pt>
                <c:pt idx="1166">
                  <c:v>35867</c:v>
                </c:pt>
                <c:pt idx="1167">
                  <c:v>35868</c:v>
                </c:pt>
                <c:pt idx="1168">
                  <c:v>35869</c:v>
                </c:pt>
                <c:pt idx="1169">
                  <c:v>35870</c:v>
                </c:pt>
                <c:pt idx="1170">
                  <c:v>35871</c:v>
                </c:pt>
                <c:pt idx="1171">
                  <c:v>35872</c:v>
                </c:pt>
                <c:pt idx="1172">
                  <c:v>35873</c:v>
                </c:pt>
                <c:pt idx="1173">
                  <c:v>35874</c:v>
                </c:pt>
                <c:pt idx="1174">
                  <c:v>35875</c:v>
                </c:pt>
                <c:pt idx="1175">
                  <c:v>35876</c:v>
                </c:pt>
                <c:pt idx="1176">
                  <c:v>35877</c:v>
                </c:pt>
                <c:pt idx="1177">
                  <c:v>35878</c:v>
                </c:pt>
                <c:pt idx="1178">
                  <c:v>35879</c:v>
                </c:pt>
                <c:pt idx="1179">
                  <c:v>35880</c:v>
                </c:pt>
                <c:pt idx="1180">
                  <c:v>35881</c:v>
                </c:pt>
                <c:pt idx="1181">
                  <c:v>35882</c:v>
                </c:pt>
                <c:pt idx="1182">
                  <c:v>35883</c:v>
                </c:pt>
                <c:pt idx="1183">
                  <c:v>35884</c:v>
                </c:pt>
                <c:pt idx="1184">
                  <c:v>35885</c:v>
                </c:pt>
                <c:pt idx="1185">
                  <c:v>35886</c:v>
                </c:pt>
                <c:pt idx="1186">
                  <c:v>35887</c:v>
                </c:pt>
                <c:pt idx="1187">
                  <c:v>35888</c:v>
                </c:pt>
                <c:pt idx="1188">
                  <c:v>35889</c:v>
                </c:pt>
                <c:pt idx="1189">
                  <c:v>35890</c:v>
                </c:pt>
                <c:pt idx="1190">
                  <c:v>35891</c:v>
                </c:pt>
                <c:pt idx="1191">
                  <c:v>35892</c:v>
                </c:pt>
                <c:pt idx="1192">
                  <c:v>35893</c:v>
                </c:pt>
                <c:pt idx="1193">
                  <c:v>35894</c:v>
                </c:pt>
                <c:pt idx="1194">
                  <c:v>35895</c:v>
                </c:pt>
                <c:pt idx="1195">
                  <c:v>35896</c:v>
                </c:pt>
                <c:pt idx="1196">
                  <c:v>35897</c:v>
                </c:pt>
                <c:pt idx="1197">
                  <c:v>35898</c:v>
                </c:pt>
                <c:pt idx="1198">
                  <c:v>35899</c:v>
                </c:pt>
                <c:pt idx="1199">
                  <c:v>35900</c:v>
                </c:pt>
                <c:pt idx="1200">
                  <c:v>35901</c:v>
                </c:pt>
                <c:pt idx="1201">
                  <c:v>35902</c:v>
                </c:pt>
                <c:pt idx="1202">
                  <c:v>35903</c:v>
                </c:pt>
                <c:pt idx="1203">
                  <c:v>35904</c:v>
                </c:pt>
                <c:pt idx="1204">
                  <c:v>35905</c:v>
                </c:pt>
                <c:pt idx="1205">
                  <c:v>35906</c:v>
                </c:pt>
                <c:pt idx="1206">
                  <c:v>35907</c:v>
                </c:pt>
                <c:pt idx="1207">
                  <c:v>35908</c:v>
                </c:pt>
                <c:pt idx="1208">
                  <c:v>35909</c:v>
                </c:pt>
                <c:pt idx="1209">
                  <c:v>35910</c:v>
                </c:pt>
                <c:pt idx="1210">
                  <c:v>35911</c:v>
                </c:pt>
                <c:pt idx="1211">
                  <c:v>35912</c:v>
                </c:pt>
                <c:pt idx="1212">
                  <c:v>35913</c:v>
                </c:pt>
                <c:pt idx="1213">
                  <c:v>35914</c:v>
                </c:pt>
                <c:pt idx="1214">
                  <c:v>35915</c:v>
                </c:pt>
                <c:pt idx="1215">
                  <c:v>35916</c:v>
                </c:pt>
                <c:pt idx="1216">
                  <c:v>35917</c:v>
                </c:pt>
                <c:pt idx="1217">
                  <c:v>35918</c:v>
                </c:pt>
                <c:pt idx="1218">
                  <c:v>35919</c:v>
                </c:pt>
                <c:pt idx="1219">
                  <c:v>35920</c:v>
                </c:pt>
                <c:pt idx="1220">
                  <c:v>35921</c:v>
                </c:pt>
                <c:pt idx="1221">
                  <c:v>35922</c:v>
                </c:pt>
                <c:pt idx="1222">
                  <c:v>35923</c:v>
                </c:pt>
                <c:pt idx="1223">
                  <c:v>35924</c:v>
                </c:pt>
                <c:pt idx="1224">
                  <c:v>35925</c:v>
                </c:pt>
                <c:pt idx="1225">
                  <c:v>35926</c:v>
                </c:pt>
                <c:pt idx="1226">
                  <c:v>35927</c:v>
                </c:pt>
                <c:pt idx="1227">
                  <c:v>35928</c:v>
                </c:pt>
                <c:pt idx="1228">
                  <c:v>35929</c:v>
                </c:pt>
                <c:pt idx="1229">
                  <c:v>35930</c:v>
                </c:pt>
                <c:pt idx="1230">
                  <c:v>35931</c:v>
                </c:pt>
                <c:pt idx="1231">
                  <c:v>35932</c:v>
                </c:pt>
                <c:pt idx="1232">
                  <c:v>35933</c:v>
                </c:pt>
                <c:pt idx="1233">
                  <c:v>35934</c:v>
                </c:pt>
                <c:pt idx="1234">
                  <c:v>35935</c:v>
                </c:pt>
                <c:pt idx="1235">
                  <c:v>35936</c:v>
                </c:pt>
                <c:pt idx="1236">
                  <c:v>35937</c:v>
                </c:pt>
                <c:pt idx="1237">
                  <c:v>35938</c:v>
                </c:pt>
                <c:pt idx="1238">
                  <c:v>35939</c:v>
                </c:pt>
                <c:pt idx="1239">
                  <c:v>35940</c:v>
                </c:pt>
                <c:pt idx="1240">
                  <c:v>35941</c:v>
                </c:pt>
                <c:pt idx="1241">
                  <c:v>35942</c:v>
                </c:pt>
                <c:pt idx="1242">
                  <c:v>35943</c:v>
                </c:pt>
                <c:pt idx="1243">
                  <c:v>35944</c:v>
                </c:pt>
                <c:pt idx="1244">
                  <c:v>35945</c:v>
                </c:pt>
                <c:pt idx="1245">
                  <c:v>35946</c:v>
                </c:pt>
                <c:pt idx="1246">
                  <c:v>35947</c:v>
                </c:pt>
                <c:pt idx="1247">
                  <c:v>35948</c:v>
                </c:pt>
                <c:pt idx="1248">
                  <c:v>35949</c:v>
                </c:pt>
                <c:pt idx="1249">
                  <c:v>35950</c:v>
                </c:pt>
                <c:pt idx="1250">
                  <c:v>35951</c:v>
                </c:pt>
                <c:pt idx="1251">
                  <c:v>35952</c:v>
                </c:pt>
                <c:pt idx="1252">
                  <c:v>35953</c:v>
                </c:pt>
                <c:pt idx="1253">
                  <c:v>35954</c:v>
                </c:pt>
                <c:pt idx="1254">
                  <c:v>35955</c:v>
                </c:pt>
                <c:pt idx="1255">
                  <c:v>35956</c:v>
                </c:pt>
                <c:pt idx="1256">
                  <c:v>35957</c:v>
                </c:pt>
                <c:pt idx="1257">
                  <c:v>35958</c:v>
                </c:pt>
                <c:pt idx="1258">
                  <c:v>35959</c:v>
                </c:pt>
                <c:pt idx="1259">
                  <c:v>35960</c:v>
                </c:pt>
                <c:pt idx="1260">
                  <c:v>35961</c:v>
                </c:pt>
                <c:pt idx="1261">
                  <c:v>35962</c:v>
                </c:pt>
                <c:pt idx="1262">
                  <c:v>35963</c:v>
                </c:pt>
                <c:pt idx="1263">
                  <c:v>35964</c:v>
                </c:pt>
                <c:pt idx="1264">
                  <c:v>35965</c:v>
                </c:pt>
                <c:pt idx="1265">
                  <c:v>35966</c:v>
                </c:pt>
                <c:pt idx="1266">
                  <c:v>35967</c:v>
                </c:pt>
                <c:pt idx="1267">
                  <c:v>35968</c:v>
                </c:pt>
                <c:pt idx="1268">
                  <c:v>35969</c:v>
                </c:pt>
                <c:pt idx="1269">
                  <c:v>35970</c:v>
                </c:pt>
                <c:pt idx="1270">
                  <c:v>35971</c:v>
                </c:pt>
                <c:pt idx="1271">
                  <c:v>35972</c:v>
                </c:pt>
                <c:pt idx="1272">
                  <c:v>35973</c:v>
                </c:pt>
                <c:pt idx="1273">
                  <c:v>35974</c:v>
                </c:pt>
                <c:pt idx="1274">
                  <c:v>35975</c:v>
                </c:pt>
                <c:pt idx="1275">
                  <c:v>35976</c:v>
                </c:pt>
                <c:pt idx="1276">
                  <c:v>35977</c:v>
                </c:pt>
                <c:pt idx="1277">
                  <c:v>35978</c:v>
                </c:pt>
                <c:pt idx="1278">
                  <c:v>35979</c:v>
                </c:pt>
                <c:pt idx="1279">
                  <c:v>35980</c:v>
                </c:pt>
                <c:pt idx="1280">
                  <c:v>35981</c:v>
                </c:pt>
                <c:pt idx="1281">
                  <c:v>35982</c:v>
                </c:pt>
                <c:pt idx="1282">
                  <c:v>35983</c:v>
                </c:pt>
                <c:pt idx="1283">
                  <c:v>35984</c:v>
                </c:pt>
                <c:pt idx="1284">
                  <c:v>35985</c:v>
                </c:pt>
                <c:pt idx="1285">
                  <c:v>35986</c:v>
                </c:pt>
                <c:pt idx="1286">
                  <c:v>35987</c:v>
                </c:pt>
                <c:pt idx="1287">
                  <c:v>35988</c:v>
                </c:pt>
                <c:pt idx="1288">
                  <c:v>35989</c:v>
                </c:pt>
                <c:pt idx="1289">
                  <c:v>35990</c:v>
                </c:pt>
                <c:pt idx="1290">
                  <c:v>35991</c:v>
                </c:pt>
                <c:pt idx="1291">
                  <c:v>35992</c:v>
                </c:pt>
                <c:pt idx="1292">
                  <c:v>35993</c:v>
                </c:pt>
                <c:pt idx="1293">
                  <c:v>35994</c:v>
                </c:pt>
                <c:pt idx="1294">
                  <c:v>35995</c:v>
                </c:pt>
                <c:pt idx="1295">
                  <c:v>35996</c:v>
                </c:pt>
                <c:pt idx="1296">
                  <c:v>35997</c:v>
                </c:pt>
                <c:pt idx="1297">
                  <c:v>35998</c:v>
                </c:pt>
                <c:pt idx="1298">
                  <c:v>35999</c:v>
                </c:pt>
                <c:pt idx="1299">
                  <c:v>36000</c:v>
                </c:pt>
                <c:pt idx="1300">
                  <c:v>36001</c:v>
                </c:pt>
                <c:pt idx="1301">
                  <c:v>36002</c:v>
                </c:pt>
                <c:pt idx="1302">
                  <c:v>36003</c:v>
                </c:pt>
                <c:pt idx="1303">
                  <c:v>36004</c:v>
                </c:pt>
                <c:pt idx="1304">
                  <c:v>36005</c:v>
                </c:pt>
                <c:pt idx="1305">
                  <c:v>36006</c:v>
                </c:pt>
                <c:pt idx="1306">
                  <c:v>36007</c:v>
                </c:pt>
                <c:pt idx="1307">
                  <c:v>36008</c:v>
                </c:pt>
                <c:pt idx="1308">
                  <c:v>36009</c:v>
                </c:pt>
                <c:pt idx="1309">
                  <c:v>36010</c:v>
                </c:pt>
                <c:pt idx="1310">
                  <c:v>36011</c:v>
                </c:pt>
                <c:pt idx="1311">
                  <c:v>36012</c:v>
                </c:pt>
                <c:pt idx="1312">
                  <c:v>36013</c:v>
                </c:pt>
                <c:pt idx="1313">
                  <c:v>36014</c:v>
                </c:pt>
                <c:pt idx="1314">
                  <c:v>36015</c:v>
                </c:pt>
                <c:pt idx="1315">
                  <c:v>36016</c:v>
                </c:pt>
                <c:pt idx="1316">
                  <c:v>36017</c:v>
                </c:pt>
                <c:pt idx="1317">
                  <c:v>36018</c:v>
                </c:pt>
                <c:pt idx="1318">
                  <c:v>36019</c:v>
                </c:pt>
                <c:pt idx="1319">
                  <c:v>36020</c:v>
                </c:pt>
                <c:pt idx="1320">
                  <c:v>36021</c:v>
                </c:pt>
                <c:pt idx="1321">
                  <c:v>36022</c:v>
                </c:pt>
                <c:pt idx="1322">
                  <c:v>36023</c:v>
                </c:pt>
                <c:pt idx="1323">
                  <c:v>36024</c:v>
                </c:pt>
                <c:pt idx="1324">
                  <c:v>36025</c:v>
                </c:pt>
                <c:pt idx="1325">
                  <c:v>36026</c:v>
                </c:pt>
                <c:pt idx="1326">
                  <c:v>36027</c:v>
                </c:pt>
                <c:pt idx="1327">
                  <c:v>36028</c:v>
                </c:pt>
                <c:pt idx="1328">
                  <c:v>36029</c:v>
                </c:pt>
                <c:pt idx="1329">
                  <c:v>36030</c:v>
                </c:pt>
                <c:pt idx="1330">
                  <c:v>36031</c:v>
                </c:pt>
                <c:pt idx="1331">
                  <c:v>36032</c:v>
                </c:pt>
                <c:pt idx="1332">
                  <c:v>36033</c:v>
                </c:pt>
                <c:pt idx="1333">
                  <c:v>36034</c:v>
                </c:pt>
                <c:pt idx="1334">
                  <c:v>36035</c:v>
                </c:pt>
                <c:pt idx="1335">
                  <c:v>36036</c:v>
                </c:pt>
                <c:pt idx="1336">
                  <c:v>36037</c:v>
                </c:pt>
                <c:pt idx="1337">
                  <c:v>36038</c:v>
                </c:pt>
                <c:pt idx="1338">
                  <c:v>36039</c:v>
                </c:pt>
                <c:pt idx="1339">
                  <c:v>36040</c:v>
                </c:pt>
                <c:pt idx="1340">
                  <c:v>36041</c:v>
                </c:pt>
                <c:pt idx="1341">
                  <c:v>36042</c:v>
                </c:pt>
                <c:pt idx="1342">
                  <c:v>36043</c:v>
                </c:pt>
                <c:pt idx="1343">
                  <c:v>36044</c:v>
                </c:pt>
                <c:pt idx="1344">
                  <c:v>36045</c:v>
                </c:pt>
                <c:pt idx="1345">
                  <c:v>36046</c:v>
                </c:pt>
                <c:pt idx="1346">
                  <c:v>36047</c:v>
                </c:pt>
                <c:pt idx="1347">
                  <c:v>36048</c:v>
                </c:pt>
                <c:pt idx="1348">
                  <c:v>36049</c:v>
                </c:pt>
                <c:pt idx="1349">
                  <c:v>36050</c:v>
                </c:pt>
                <c:pt idx="1350">
                  <c:v>36051</c:v>
                </c:pt>
                <c:pt idx="1351">
                  <c:v>36052</c:v>
                </c:pt>
                <c:pt idx="1352">
                  <c:v>36053</c:v>
                </c:pt>
                <c:pt idx="1353">
                  <c:v>36054</c:v>
                </c:pt>
                <c:pt idx="1354">
                  <c:v>36055</c:v>
                </c:pt>
                <c:pt idx="1355">
                  <c:v>36056</c:v>
                </c:pt>
                <c:pt idx="1356">
                  <c:v>36057</c:v>
                </c:pt>
                <c:pt idx="1357">
                  <c:v>36058</c:v>
                </c:pt>
                <c:pt idx="1358">
                  <c:v>36059</c:v>
                </c:pt>
                <c:pt idx="1359">
                  <c:v>36060</c:v>
                </c:pt>
                <c:pt idx="1360">
                  <c:v>36061</c:v>
                </c:pt>
                <c:pt idx="1361">
                  <c:v>36062</c:v>
                </c:pt>
                <c:pt idx="1362">
                  <c:v>36063</c:v>
                </c:pt>
                <c:pt idx="1363">
                  <c:v>36064</c:v>
                </c:pt>
                <c:pt idx="1364">
                  <c:v>36065</c:v>
                </c:pt>
                <c:pt idx="1365">
                  <c:v>36066</c:v>
                </c:pt>
                <c:pt idx="1366">
                  <c:v>36067</c:v>
                </c:pt>
                <c:pt idx="1367">
                  <c:v>36068</c:v>
                </c:pt>
                <c:pt idx="1368">
                  <c:v>36069</c:v>
                </c:pt>
                <c:pt idx="1369">
                  <c:v>36070</c:v>
                </c:pt>
                <c:pt idx="1370">
                  <c:v>36071</c:v>
                </c:pt>
                <c:pt idx="1371">
                  <c:v>36072</c:v>
                </c:pt>
                <c:pt idx="1372">
                  <c:v>36073</c:v>
                </c:pt>
                <c:pt idx="1373">
                  <c:v>36074</c:v>
                </c:pt>
                <c:pt idx="1374">
                  <c:v>36075</c:v>
                </c:pt>
                <c:pt idx="1375">
                  <c:v>36076</c:v>
                </c:pt>
                <c:pt idx="1376">
                  <c:v>36077</c:v>
                </c:pt>
                <c:pt idx="1377">
                  <c:v>36078</c:v>
                </c:pt>
                <c:pt idx="1378">
                  <c:v>36079</c:v>
                </c:pt>
                <c:pt idx="1379">
                  <c:v>36080</c:v>
                </c:pt>
                <c:pt idx="1380">
                  <c:v>36081</c:v>
                </c:pt>
                <c:pt idx="1381">
                  <c:v>36082</c:v>
                </c:pt>
                <c:pt idx="1382">
                  <c:v>36083</c:v>
                </c:pt>
                <c:pt idx="1383">
                  <c:v>36084</c:v>
                </c:pt>
                <c:pt idx="1384">
                  <c:v>36085</c:v>
                </c:pt>
                <c:pt idx="1385">
                  <c:v>36086</c:v>
                </c:pt>
                <c:pt idx="1386">
                  <c:v>36087</c:v>
                </c:pt>
                <c:pt idx="1387">
                  <c:v>36088</c:v>
                </c:pt>
                <c:pt idx="1388">
                  <c:v>36089</c:v>
                </c:pt>
                <c:pt idx="1389">
                  <c:v>36090</c:v>
                </c:pt>
                <c:pt idx="1390">
                  <c:v>36091</c:v>
                </c:pt>
                <c:pt idx="1391">
                  <c:v>36092</c:v>
                </c:pt>
                <c:pt idx="1392">
                  <c:v>36093</c:v>
                </c:pt>
                <c:pt idx="1393">
                  <c:v>36094</c:v>
                </c:pt>
                <c:pt idx="1394">
                  <c:v>36095</c:v>
                </c:pt>
                <c:pt idx="1395">
                  <c:v>36096</c:v>
                </c:pt>
                <c:pt idx="1396">
                  <c:v>36097</c:v>
                </c:pt>
                <c:pt idx="1397">
                  <c:v>36098</c:v>
                </c:pt>
                <c:pt idx="1398">
                  <c:v>36099</c:v>
                </c:pt>
                <c:pt idx="1399">
                  <c:v>36100</c:v>
                </c:pt>
                <c:pt idx="1400">
                  <c:v>36101</c:v>
                </c:pt>
                <c:pt idx="1401">
                  <c:v>36102</c:v>
                </c:pt>
                <c:pt idx="1402">
                  <c:v>36103</c:v>
                </c:pt>
                <c:pt idx="1403">
                  <c:v>36104</c:v>
                </c:pt>
                <c:pt idx="1404">
                  <c:v>36105</c:v>
                </c:pt>
                <c:pt idx="1405">
                  <c:v>36106</c:v>
                </c:pt>
                <c:pt idx="1406">
                  <c:v>36107</c:v>
                </c:pt>
                <c:pt idx="1407">
                  <c:v>36108</c:v>
                </c:pt>
                <c:pt idx="1408">
                  <c:v>36109</c:v>
                </c:pt>
                <c:pt idx="1409">
                  <c:v>36110</c:v>
                </c:pt>
                <c:pt idx="1410">
                  <c:v>36111</c:v>
                </c:pt>
                <c:pt idx="1411">
                  <c:v>36112</c:v>
                </c:pt>
                <c:pt idx="1412">
                  <c:v>36113</c:v>
                </c:pt>
                <c:pt idx="1413">
                  <c:v>36114</c:v>
                </c:pt>
                <c:pt idx="1414">
                  <c:v>36115</c:v>
                </c:pt>
                <c:pt idx="1415">
                  <c:v>36116</c:v>
                </c:pt>
                <c:pt idx="1416">
                  <c:v>36117</c:v>
                </c:pt>
                <c:pt idx="1417">
                  <c:v>36118</c:v>
                </c:pt>
                <c:pt idx="1418">
                  <c:v>36119</c:v>
                </c:pt>
                <c:pt idx="1419">
                  <c:v>36120</c:v>
                </c:pt>
                <c:pt idx="1420">
                  <c:v>36121</c:v>
                </c:pt>
                <c:pt idx="1421">
                  <c:v>36122</c:v>
                </c:pt>
                <c:pt idx="1422">
                  <c:v>36123</c:v>
                </c:pt>
                <c:pt idx="1423">
                  <c:v>36124</c:v>
                </c:pt>
                <c:pt idx="1424">
                  <c:v>36125</c:v>
                </c:pt>
                <c:pt idx="1425">
                  <c:v>36126</c:v>
                </c:pt>
                <c:pt idx="1426">
                  <c:v>36127</c:v>
                </c:pt>
                <c:pt idx="1427">
                  <c:v>36128</c:v>
                </c:pt>
                <c:pt idx="1428">
                  <c:v>36129</c:v>
                </c:pt>
                <c:pt idx="1429">
                  <c:v>36130</c:v>
                </c:pt>
                <c:pt idx="1430">
                  <c:v>36131</c:v>
                </c:pt>
                <c:pt idx="1431">
                  <c:v>36132</c:v>
                </c:pt>
                <c:pt idx="1432">
                  <c:v>36133</c:v>
                </c:pt>
                <c:pt idx="1433">
                  <c:v>36134</c:v>
                </c:pt>
                <c:pt idx="1434">
                  <c:v>36135</c:v>
                </c:pt>
                <c:pt idx="1435">
                  <c:v>36136</c:v>
                </c:pt>
                <c:pt idx="1436">
                  <c:v>36137</c:v>
                </c:pt>
                <c:pt idx="1437">
                  <c:v>36138</c:v>
                </c:pt>
                <c:pt idx="1438">
                  <c:v>36139</c:v>
                </c:pt>
                <c:pt idx="1439">
                  <c:v>36140</c:v>
                </c:pt>
                <c:pt idx="1440">
                  <c:v>36141</c:v>
                </c:pt>
                <c:pt idx="1441">
                  <c:v>36142</c:v>
                </c:pt>
                <c:pt idx="1442">
                  <c:v>36143</c:v>
                </c:pt>
                <c:pt idx="1443">
                  <c:v>36144</c:v>
                </c:pt>
                <c:pt idx="1444">
                  <c:v>36145</c:v>
                </c:pt>
                <c:pt idx="1445">
                  <c:v>36146</c:v>
                </c:pt>
                <c:pt idx="1446">
                  <c:v>36147</c:v>
                </c:pt>
                <c:pt idx="1447">
                  <c:v>36148</c:v>
                </c:pt>
                <c:pt idx="1448">
                  <c:v>36149</c:v>
                </c:pt>
                <c:pt idx="1449">
                  <c:v>36150</c:v>
                </c:pt>
                <c:pt idx="1450">
                  <c:v>36151</c:v>
                </c:pt>
                <c:pt idx="1451">
                  <c:v>36152</c:v>
                </c:pt>
                <c:pt idx="1452">
                  <c:v>36153</c:v>
                </c:pt>
                <c:pt idx="1453">
                  <c:v>36154</c:v>
                </c:pt>
                <c:pt idx="1454">
                  <c:v>36155</c:v>
                </c:pt>
                <c:pt idx="1455">
                  <c:v>36156</c:v>
                </c:pt>
                <c:pt idx="1456">
                  <c:v>36157</c:v>
                </c:pt>
                <c:pt idx="1457">
                  <c:v>36158</c:v>
                </c:pt>
                <c:pt idx="1458">
                  <c:v>36159</c:v>
                </c:pt>
                <c:pt idx="1459">
                  <c:v>36160</c:v>
                </c:pt>
                <c:pt idx="1460">
                  <c:v>36161</c:v>
                </c:pt>
                <c:pt idx="1461">
                  <c:v>36162</c:v>
                </c:pt>
                <c:pt idx="1462">
                  <c:v>36163</c:v>
                </c:pt>
                <c:pt idx="1463">
                  <c:v>36164</c:v>
                </c:pt>
                <c:pt idx="1464">
                  <c:v>36165</c:v>
                </c:pt>
                <c:pt idx="1465">
                  <c:v>36166</c:v>
                </c:pt>
                <c:pt idx="1466">
                  <c:v>36167</c:v>
                </c:pt>
                <c:pt idx="1467">
                  <c:v>36168</c:v>
                </c:pt>
                <c:pt idx="1468">
                  <c:v>36169</c:v>
                </c:pt>
                <c:pt idx="1469">
                  <c:v>36170</c:v>
                </c:pt>
                <c:pt idx="1470">
                  <c:v>36171</c:v>
                </c:pt>
                <c:pt idx="1471">
                  <c:v>36172</c:v>
                </c:pt>
                <c:pt idx="1472">
                  <c:v>36173</c:v>
                </c:pt>
                <c:pt idx="1473">
                  <c:v>36174</c:v>
                </c:pt>
                <c:pt idx="1474">
                  <c:v>36175</c:v>
                </c:pt>
                <c:pt idx="1475">
                  <c:v>36176</c:v>
                </c:pt>
                <c:pt idx="1476">
                  <c:v>36177</c:v>
                </c:pt>
                <c:pt idx="1477">
                  <c:v>36178</c:v>
                </c:pt>
                <c:pt idx="1478">
                  <c:v>36179</c:v>
                </c:pt>
                <c:pt idx="1479">
                  <c:v>36180</c:v>
                </c:pt>
                <c:pt idx="1480">
                  <c:v>36181</c:v>
                </c:pt>
                <c:pt idx="1481">
                  <c:v>36182</c:v>
                </c:pt>
                <c:pt idx="1482">
                  <c:v>36183</c:v>
                </c:pt>
                <c:pt idx="1483">
                  <c:v>36184</c:v>
                </c:pt>
                <c:pt idx="1484">
                  <c:v>36185</c:v>
                </c:pt>
                <c:pt idx="1485">
                  <c:v>36186</c:v>
                </c:pt>
                <c:pt idx="1486">
                  <c:v>36187</c:v>
                </c:pt>
                <c:pt idx="1487">
                  <c:v>36188</c:v>
                </c:pt>
                <c:pt idx="1488">
                  <c:v>36189</c:v>
                </c:pt>
                <c:pt idx="1489">
                  <c:v>36190</c:v>
                </c:pt>
                <c:pt idx="1490">
                  <c:v>36191</c:v>
                </c:pt>
                <c:pt idx="1491">
                  <c:v>36192</c:v>
                </c:pt>
                <c:pt idx="1492">
                  <c:v>36193</c:v>
                </c:pt>
                <c:pt idx="1493">
                  <c:v>36194</c:v>
                </c:pt>
                <c:pt idx="1494">
                  <c:v>36195</c:v>
                </c:pt>
                <c:pt idx="1495">
                  <c:v>36196</c:v>
                </c:pt>
                <c:pt idx="1496">
                  <c:v>36197</c:v>
                </c:pt>
                <c:pt idx="1497">
                  <c:v>36198</c:v>
                </c:pt>
                <c:pt idx="1498">
                  <c:v>36199</c:v>
                </c:pt>
                <c:pt idx="1499">
                  <c:v>36200</c:v>
                </c:pt>
                <c:pt idx="1500">
                  <c:v>36201</c:v>
                </c:pt>
                <c:pt idx="1501">
                  <c:v>36202</c:v>
                </c:pt>
                <c:pt idx="1502">
                  <c:v>36203</c:v>
                </c:pt>
                <c:pt idx="1503">
                  <c:v>36204</c:v>
                </c:pt>
                <c:pt idx="1504">
                  <c:v>36205</c:v>
                </c:pt>
                <c:pt idx="1505">
                  <c:v>36206</c:v>
                </c:pt>
                <c:pt idx="1506">
                  <c:v>36207</c:v>
                </c:pt>
                <c:pt idx="1507">
                  <c:v>36208</c:v>
                </c:pt>
                <c:pt idx="1508">
                  <c:v>36209</c:v>
                </c:pt>
                <c:pt idx="1509">
                  <c:v>36210</c:v>
                </c:pt>
                <c:pt idx="1510">
                  <c:v>36211</c:v>
                </c:pt>
                <c:pt idx="1511">
                  <c:v>36212</c:v>
                </c:pt>
                <c:pt idx="1512">
                  <c:v>36213</c:v>
                </c:pt>
                <c:pt idx="1513">
                  <c:v>36214</c:v>
                </c:pt>
                <c:pt idx="1514">
                  <c:v>36215</c:v>
                </c:pt>
                <c:pt idx="1515">
                  <c:v>36216</c:v>
                </c:pt>
                <c:pt idx="1516">
                  <c:v>36217</c:v>
                </c:pt>
                <c:pt idx="1517">
                  <c:v>36218</c:v>
                </c:pt>
                <c:pt idx="1518">
                  <c:v>36219</c:v>
                </c:pt>
                <c:pt idx="1519">
                  <c:v>36220</c:v>
                </c:pt>
                <c:pt idx="1520">
                  <c:v>36221</c:v>
                </c:pt>
                <c:pt idx="1521">
                  <c:v>36222</c:v>
                </c:pt>
                <c:pt idx="1522">
                  <c:v>36223</c:v>
                </c:pt>
                <c:pt idx="1523">
                  <c:v>36224</c:v>
                </c:pt>
                <c:pt idx="1524">
                  <c:v>36225</c:v>
                </c:pt>
                <c:pt idx="1525">
                  <c:v>36226</c:v>
                </c:pt>
                <c:pt idx="1526">
                  <c:v>36227</c:v>
                </c:pt>
                <c:pt idx="1527">
                  <c:v>36228</c:v>
                </c:pt>
                <c:pt idx="1528">
                  <c:v>36229</c:v>
                </c:pt>
                <c:pt idx="1529">
                  <c:v>36230</c:v>
                </c:pt>
                <c:pt idx="1530">
                  <c:v>36231</c:v>
                </c:pt>
                <c:pt idx="1531">
                  <c:v>36232</c:v>
                </c:pt>
                <c:pt idx="1532">
                  <c:v>36233</c:v>
                </c:pt>
                <c:pt idx="1533">
                  <c:v>36234</c:v>
                </c:pt>
                <c:pt idx="1534">
                  <c:v>36235</c:v>
                </c:pt>
                <c:pt idx="1535">
                  <c:v>36236</c:v>
                </c:pt>
                <c:pt idx="1536">
                  <c:v>36237</c:v>
                </c:pt>
                <c:pt idx="1537">
                  <c:v>36238</c:v>
                </c:pt>
                <c:pt idx="1538">
                  <c:v>36239</c:v>
                </c:pt>
                <c:pt idx="1539">
                  <c:v>36240</c:v>
                </c:pt>
                <c:pt idx="1540">
                  <c:v>36241</c:v>
                </c:pt>
                <c:pt idx="1541">
                  <c:v>36242</c:v>
                </c:pt>
                <c:pt idx="1542">
                  <c:v>36243</c:v>
                </c:pt>
                <c:pt idx="1543">
                  <c:v>36244</c:v>
                </c:pt>
                <c:pt idx="1544">
                  <c:v>36245</c:v>
                </c:pt>
                <c:pt idx="1545">
                  <c:v>36246</c:v>
                </c:pt>
                <c:pt idx="1546">
                  <c:v>36247</c:v>
                </c:pt>
                <c:pt idx="1547">
                  <c:v>36248</c:v>
                </c:pt>
                <c:pt idx="1548">
                  <c:v>36249</c:v>
                </c:pt>
                <c:pt idx="1549">
                  <c:v>36250</c:v>
                </c:pt>
                <c:pt idx="1550">
                  <c:v>36251</c:v>
                </c:pt>
                <c:pt idx="1551">
                  <c:v>36252</c:v>
                </c:pt>
                <c:pt idx="1552">
                  <c:v>36253</c:v>
                </c:pt>
                <c:pt idx="1553">
                  <c:v>36254</c:v>
                </c:pt>
                <c:pt idx="1554">
                  <c:v>36255</c:v>
                </c:pt>
                <c:pt idx="1555">
                  <c:v>36256</c:v>
                </c:pt>
                <c:pt idx="1556">
                  <c:v>36257</c:v>
                </c:pt>
                <c:pt idx="1557">
                  <c:v>36258</c:v>
                </c:pt>
                <c:pt idx="1558">
                  <c:v>36259</c:v>
                </c:pt>
                <c:pt idx="1559">
                  <c:v>36260</c:v>
                </c:pt>
                <c:pt idx="1560">
                  <c:v>36261</c:v>
                </c:pt>
                <c:pt idx="1561">
                  <c:v>36262</c:v>
                </c:pt>
                <c:pt idx="1562">
                  <c:v>36263</c:v>
                </c:pt>
                <c:pt idx="1563">
                  <c:v>36264</c:v>
                </c:pt>
                <c:pt idx="1564">
                  <c:v>36265</c:v>
                </c:pt>
                <c:pt idx="1565">
                  <c:v>36266</c:v>
                </c:pt>
                <c:pt idx="1566">
                  <c:v>36267</c:v>
                </c:pt>
                <c:pt idx="1567">
                  <c:v>36268</c:v>
                </c:pt>
                <c:pt idx="1568">
                  <c:v>36269</c:v>
                </c:pt>
                <c:pt idx="1569">
                  <c:v>36270</c:v>
                </c:pt>
                <c:pt idx="1570">
                  <c:v>36271</c:v>
                </c:pt>
                <c:pt idx="1571">
                  <c:v>36272</c:v>
                </c:pt>
                <c:pt idx="1572">
                  <c:v>36273</c:v>
                </c:pt>
                <c:pt idx="1573">
                  <c:v>36274</c:v>
                </c:pt>
                <c:pt idx="1574">
                  <c:v>36275</c:v>
                </c:pt>
                <c:pt idx="1575">
                  <c:v>36276</c:v>
                </c:pt>
                <c:pt idx="1576">
                  <c:v>36277</c:v>
                </c:pt>
                <c:pt idx="1577">
                  <c:v>36278</c:v>
                </c:pt>
                <c:pt idx="1578">
                  <c:v>36279</c:v>
                </c:pt>
                <c:pt idx="1579">
                  <c:v>36280</c:v>
                </c:pt>
                <c:pt idx="1580">
                  <c:v>36281</c:v>
                </c:pt>
                <c:pt idx="1581">
                  <c:v>36282</c:v>
                </c:pt>
                <c:pt idx="1582">
                  <c:v>36283</c:v>
                </c:pt>
                <c:pt idx="1583">
                  <c:v>36284</c:v>
                </c:pt>
                <c:pt idx="1584">
                  <c:v>36285</c:v>
                </c:pt>
                <c:pt idx="1585">
                  <c:v>36286</c:v>
                </c:pt>
                <c:pt idx="1586">
                  <c:v>36287</c:v>
                </c:pt>
                <c:pt idx="1587">
                  <c:v>36288</c:v>
                </c:pt>
                <c:pt idx="1588">
                  <c:v>36289</c:v>
                </c:pt>
                <c:pt idx="1589">
                  <c:v>36290</c:v>
                </c:pt>
                <c:pt idx="1590">
                  <c:v>36291</c:v>
                </c:pt>
                <c:pt idx="1591">
                  <c:v>36292</c:v>
                </c:pt>
                <c:pt idx="1592">
                  <c:v>36293</c:v>
                </c:pt>
                <c:pt idx="1593">
                  <c:v>36294</c:v>
                </c:pt>
                <c:pt idx="1594">
                  <c:v>36295</c:v>
                </c:pt>
                <c:pt idx="1595">
                  <c:v>36296</c:v>
                </c:pt>
                <c:pt idx="1596">
                  <c:v>36297</c:v>
                </c:pt>
                <c:pt idx="1597">
                  <c:v>36298</c:v>
                </c:pt>
                <c:pt idx="1598">
                  <c:v>36299</c:v>
                </c:pt>
                <c:pt idx="1599">
                  <c:v>36300</c:v>
                </c:pt>
                <c:pt idx="1600">
                  <c:v>36301</c:v>
                </c:pt>
                <c:pt idx="1601">
                  <c:v>36302</c:v>
                </c:pt>
                <c:pt idx="1602">
                  <c:v>36303</c:v>
                </c:pt>
                <c:pt idx="1603">
                  <c:v>36304</c:v>
                </c:pt>
                <c:pt idx="1604">
                  <c:v>36305</c:v>
                </c:pt>
                <c:pt idx="1605">
                  <c:v>36306</c:v>
                </c:pt>
                <c:pt idx="1606">
                  <c:v>36307</c:v>
                </c:pt>
                <c:pt idx="1607">
                  <c:v>36308</c:v>
                </c:pt>
                <c:pt idx="1608">
                  <c:v>36309</c:v>
                </c:pt>
                <c:pt idx="1609">
                  <c:v>36310</c:v>
                </c:pt>
                <c:pt idx="1610">
                  <c:v>36311</c:v>
                </c:pt>
                <c:pt idx="1611">
                  <c:v>36312</c:v>
                </c:pt>
                <c:pt idx="1612">
                  <c:v>36313</c:v>
                </c:pt>
                <c:pt idx="1613">
                  <c:v>36314</c:v>
                </c:pt>
                <c:pt idx="1614">
                  <c:v>36315</c:v>
                </c:pt>
                <c:pt idx="1615">
                  <c:v>36316</c:v>
                </c:pt>
                <c:pt idx="1616">
                  <c:v>36317</c:v>
                </c:pt>
                <c:pt idx="1617">
                  <c:v>36318</c:v>
                </c:pt>
                <c:pt idx="1618">
                  <c:v>36319</c:v>
                </c:pt>
                <c:pt idx="1619">
                  <c:v>36320</c:v>
                </c:pt>
                <c:pt idx="1620">
                  <c:v>36321</c:v>
                </c:pt>
                <c:pt idx="1621">
                  <c:v>36322</c:v>
                </c:pt>
                <c:pt idx="1622">
                  <c:v>36323</c:v>
                </c:pt>
                <c:pt idx="1623">
                  <c:v>36324</c:v>
                </c:pt>
                <c:pt idx="1624">
                  <c:v>36325</c:v>
                </c:pt>
                <c:pt idx="1625">
                  <c:v>36326</c:v>
                </c:pt>
                <c:pt idx="1626">
                  <c:v>36327</c:v>
                </c:pt>
                <c:pt idx="1627">
                  <c:v>36328</c:v>
                </c:pt>
                <c:pt idx="1628">
                  <c:v>36329</c:v>
                </c:pt>
                <c:pt idx="1629">
                  <c:v>36330</c:v>
                </c:pt>
                <c:pt idx="1630">
                  <c:v>36331</c:v>
                </c:pt>
                <c:pt idx="1631">
                  <c:v>36332</c:v>
                </c:pt>
                <c:pt idx="1632">
                  <c:v>36333</c:v>
                </c:pt>
                <c:pt idx="1633">
                  <c:v>36334</c:v>
                </c:pt>
                <c:pt idx="1634">
                  <c:v>36335</c:v>
                </c:pt>
                <c:pt idx="1635">
                  <c:v>36336</c:v>
                </c:pt>
                <c:pt idx="1636">
                  <c:v>36337</c:v>
                </c:pt>
                <c:pt idx="1637">
                  <c:v>36338</c:v>
                </c:pt>
                <c:pt idx="1638">
                  <c:v>36339</c:v>
                </c:pt>
                <c:pt idx="1639">
                  <c:v>36340</c:v>
                </c:pt>
                <c:pt idx="1640">
                  <c:v>36341</c:v>
                </c:pt>
                <c:pt idx="1641">
                  <c:v>36342</c:v>
                </c:pt>
                <c:pt idx="1642">
                  <c:v>36343</c:v>
                </c:pt>
                <c:pt idx="1643">
                  <c:v>36344</c:v>
                </c:pt>
                <c:pt idx="1644">
                  <c:v>36345</c:v>
                </c:pt>
                <c:pt idx="1645">
                  <c:v>36346</c:v>
                </c:pt>
                <c:pt idx="1646">
                  <c:v>36347</c:v>
                </c:pt>
                <c:pt idx="1647">
                  <c:v>36348</c:v>
                </c:pt>
                <c:pt idx="1648">
                  <c:v>36349</c:v>
                </c:pt>
                <c:pt idx="1649">
                  <c:v>36350</c:v>
                </c:pt>
                <c:pt idx="1650">
                  <c:v>36351</c:v>
                </c:pt>
                <c:pt idx="1651">
                  <c:v>36352</c:v>
                </c:pt>
                <c:pt idx="1652">
                  <c:v>36353</c:v>
                </c:pt>
                <c:pt idx="1653">
                  <c:v>36354</c:v>
                </c:pt>
                <c:pt idx="1654">
                  <c:v>36355</c:v>
                </c:pt>
                <c:pt idx="1655">
                  <c:v>36356</c:v>
                </c:pt>
                <c:pt idx="1656">
                  <c:v>36357</c:v>
                </c:pt>
                <c:pt idx="1657">
                  <c:v>36358</c:v>
                </c:pt>
                <c:pt idx="1658">
                  <c:v>36359</c:v>
                </c:pt>
                <c:pt idx="1659">
                  <c:v>36360</c:v>
                </c:pt>
                <c:pt idx="1660">
                  <c:v>36361</c:v>
                </c:pt>
                <c:pt idx="1661">
                  <c:v>36362</c:v>
                </c:pt>
                <c:pt idx="1662">
                  <c:v>36363</c:v>
                </c:pt>
                <c:pt idx="1663">
                  <c:v>36364</c:v>
                </c:pt>
                <c:pt idx="1664">
                  <c:v>36365</c:v>
                </c:pt>
                <c:pt idx="1665">
                  <c:v>36366</c:v>
                </c:pt>
                <c:pt idx="1666">
                  <c:v>36367</c:v>
                </c:pt>
                <c:pt idx="1667">
                  <c:v>36368</c:v>
                </c:pt>
                <c:pt idx="1668">
                  <c:v>36369</c:v>
                </c:pt>
                <c:pt idx="1669">
                  <c:v>36370</c:v>
                </c:pt>
                <c:pt idx="1670">
                  <c:v>36371</c:v>
                </c:pt>
                <c:pt idx="1671">
                  <c:v>36372</c:v>
                </c:pt>
                <c:pt idx="1672">
                  <c:v>36373</c:v>
                </c:pt>
                <c:pt idx="1673">
                  <c:v>36374</c:v>
                </c:pt>
                <c:pt idx="1674">
                  <c:v>36375</c:v>
                </c:pt>
                <c:pt idx="1675">
                  <c:v>36376</c:v>
                </c:pt>
                <c:pt idx="1676">
                  <c:v>36377</c:v>
                </c:pt>
                <c:pt idx="1677">
                  <c:v>36378</c:v>
                </c:pt>
                <c:pt idx="1678">
                  <c:v>36379</c:v>
                </c:pt>
                <c:pt idx="1679">
                  <c:v>36380</c:v>
                </c:pt>
                <c:pt idx="1680">
                  <c:v>36381</c:v>
                </c:pt>
                <c:pt idx="1681">
                  <c:v>36382</c:v>
                </c:pt>
                <c:pt idx="1682">
                  <c:v>36383</c:v>
                </c:pt>
                <c:pt idx="1683">
                  <c:v>36384</c:v>
                </c:pt>
                <c:pt idx="1684">
                  <c:v>36385</c:v>
                </c:pt>
                <c:pt idx="1685">
                  <c:v>36386</c:v>
                </c:pt>
                <c:pt idx="1686">
                  <c:v>36387</c:v>
                </c:pt>
                <c:pt idx="1687">
                  <c:v>36388</c:v>
                </c:pt>
                <c:pt idx="1688">
                  <c:v>36389</c:v>
                </c:pt>
                <c:pt idx="1689">
                  <c:v>36390</c:v>
                </c:pt>
                <c:pt idx="1690">
                  <c:v>36391</c:v>
                </c:pt>
                <c:pt idx="1691">
                  <c:v>36392</c:v>
                </c:pt>
                <c:pt idx="1692">
                  <c:v>36393</c:v>
                </c:pt>
                <c:pt idx="1693">
                  <c:v>36394</c:v>
                </c:pt>
                <c:pt idx="1694">
                  <c:v>36395</c:v>
                </c:pt>
                <c:pt idx="1695">
                  <c:v>36396</c:v>
                </c:pt>
                <c:pt idx="1696">
                  <c:v>36397</c:v>
                </c:pt>
                <c:pt idx="1697">
                  <c:v>36398</c:v>
                </c:pt>
                <c:pt idx="1698">
                  <c:v>36399</c:v>
                </c:pt>
                <c:pt idx="1699">
                  <c:v>36400</c:v>
                </c:pt>
                <c:pt idx="1700">
                  <c:v>36401</c:v>
                </c:pt>
                <c:pt idx="1701">
                  <c:v>36402</c:v>
                </c:pt>
                <c:pt idx="1702">
                  <c:v>36403</c:v>
                </c:pt>
                <c:pt idx="1703">
                  <c:v>36404</c:v>
                </c:pt>
                <c:pt idx="1704">
                  <c:v>36405</c:v>
                </c:pt>
                <c:pt idx="1705">
                  <c:v>36406</c:v>
                </c:pt>
                <c:pt idx="1706">
                  <c:v>36407</c:v>
                </c:pt>
                <c:pt idx="1707">
                  <c:v>36408</c:v>
                </c:pt>
                <c:pt idx="1708">
                  <c:v>36409</c:v>
                </c:pt>
                <c:pt idx="1709">
                  <c:v>36410</c:v>
                </c:pt>
                <c:pt idx="1710">
                  <c:v>36411</c:v>
                </c:pt>
                <c:pt idx="1711">
                  <c:v>36412</c:v>
                </c:pt>
                <c:pt idx="1712">
                  <c:v>36413</c:v>
                </c:pt>
                <c:pt idx="1713">
                  <c:v>36414</c:v>
                </c:pt>
                <c:pt idx="1714">
                  <c:v>36415</c:v>
                </c:pt>
                <c:pt idx="1715">
                  <c:v>36416</c:v>
                </c:pt>
                <c:pt idx="1716">
                  <c:v>36417</c:v>
                </c:pt>
                <c:pt idx="1717">
                  <c:v>36418</c:v>
                </c:pt>
                <c:pt idx="1718">
                  <c:v>36419</c:v>
                </c:pt>
                <c:pt idx="1719">
                  <c:v>36420</c:v>
                </c:pt>
                <c:pt idx="1720">
                  <c:v>36421</c:v>
                </c:pt>
                <c:pt idx="1721">
                  <c:v>36422</c:v>
                </c:pt>
                <c:pt idx="1722">
                  <c:v>36423</c:v>
                </c:pt>
                <c:pt idx="1723">
                  <c:v>36424</c:v>
                </c:pt>
                <c:pt idx="1724">
                  <c:v>36425</c:v>
                </c:pt>
                <c:pt idx="1725">
                  <c:v>36426</c:v>
                </c:pt>
                <c:pt idx="1726">
                  <c:v>36427</c:v>
                </c:pt>
                <c:pt idx="1727">
                  <c:v>36428</c:v>
                </c:pt>
                <c:pt idx="1728">
                  <c:v>36429</c:v>
                </c:pt>
                <c:pt idx="1729">
                  <c:v>36430</c:v>
                </c:pt>
                <c:pt idx="1730">
                  <c:v>36431</c:v>
                </c:pt>
                <c:pt idx="1731">
                  <c:v>36432</c:v>
                </c:pt>
                <c:pt idx="1732">
                  <c:v>36433</c:v>
                </c:pt>
                <c:pt idx="1733">
                  <c:v>36434</c:v>
                </c:pt>
                <c:pt idx="1734">
                  <c:v>36435</c:v>
                </c:pt>
                <c:pt idx="1735">
                  <c:v>36436</c:v>
                </c:pt>
                <c:pt idx="1736">
                  <c:v>36437</c:v>
                </c:pt>
                <c:pt idx="1737">
                  <c:v>36438</c:v>
                </c:pt>
                <c:pt idx="1738">
                  <c:v>36439</c:v>
                </c:pt>
                <c:pt idx="1739">
                  <c:v>36440</c:v>
                </c:pt>
                <c:pt idx="1740">
                  <c:v>36441</c:v>
                </c:pt>
                <c:pt idx="1741">
                  <c:v>36442</c:v>
                </c:pt>
                <c:pt idx="1742">
                  <c:v>36443</c:v>
                </c:pt>
                <c:pt idx="1743">
                  <c:v>36444</c:v>
                </c:pt>
                <c:pt idx="1744">
                  <c:v>36445</c:v>
                </c:pt>
                <c:pt idx="1745">
                  <c:v>36446</c:v>
                </c:pt>
                <c:pt idx="1746">
                  <c:v>36447</c:v>
                </c:pt>
                <c:pt idx="1747">
                  <c:v>36448</c:v>
                </c:pt>
                <c:pt idx="1748">
                  <c:v>36449</c:v>
                </c:pt>
                <c:pt idx="1749">
                  <c:v>36450</c:v>
                </c:pt>
                <c:pt idx="1750">
                  <c:v>36451</c:v>
                </c:pt>
                <c:pt idx="1751">
                  <c:v>36452</c:v>
                </c:pt>
                <c:pt idx="1752">
                  <c:v>36453</c:v>
                </c:pt>
                <c:pt idx="1753">
                  <c:v>36454</c:v>
                </c:pt>
                <c:pt idx="1754">
                  <c:v>36455</c:v>
                </c:pt>
                <c:pt idx="1755">
                  <c:v>36456</c:v>
                </c:pt>
                <c:pt idx="1756">
                  <c:v>36457</c:v>
                </c:pt>
                <c:pt idx="1757">
                  <c:v>36458</c:v>
                </c:pt>
                <c:pt idx="1758">
                  <c:v>36459</c:v>
                </c:pt>
                <c:pt idx="1759">
                  <c:v>36460</c:v>
                </c:pt>
                <c:pt idx="1760">
                  <c:v>36461</c:v>
                </c:pt>
                <c:pt idx="1761">
                  <c:v>36462</c:v>
                </c:pt>
                <c:pt idx="1762">
                  <c:v>36463</c:v>
                </c:pt>
                <c:pt idx="1763">
                  <c:v>36464</c:v>
                </c:pt>
                <c:pt idx="1764">
                  <c:v>36465</c:v>
                </c:pt>
                <c:pt idx="1765">
                  <c:v>36466</c:v>
                </c:pt>
                <c:pt idx="1766">
                  <c:v>36467</c:v>
                </c:pt>
                <c:pt idx="1767">
                  <c:v>36468</c:v>
                </c:pt>
                <c:pt idx="1768">
                  <c:v>36469</c:v>
                </c:pt>
                <c:pt idx="1769">
                  <c:v>36470</c:v>
                </c:pt>
                <c:pt idx="1770">
                  <c:v>36471</c:v>
                </c:pt>
                <c:pt idx="1771">
                  <c:v>36472</c:v>
                </c:pt>
                <c:pt idx="1772">
                  <c:v>36473</c:v>
                </c:pt>
                <c:pt idx="1773">
                  <c:v>36474</c:v>
                </c:pt>
                <c:pt idx="1774">
                  <c:v>36475</c:v>
                </c:pt>
                <c:pt idx="1775">
                  <c:v>36476</c:v>
                </c:pt>
                <c:pt idx="1776">
                  <c:v>36477</c:v>
                </c:pt>
                <c:pt idx="1777">
                  <c:v>36478</c:v>
                </c:pt>
                <c:pt idx="1778">
                  <c:v>36479</c:v>
                </c:pt>
                <c:pt idx="1779">
                  <c:v>36480</c:v>
                </c:pt>
                <c:pt idx="1780">
                  <c:v>36481</c:v>
                </c:pt>
                <c:pt idx="1781">
                  <c:v>36482</c:v>
                </c:pt>
                <c:pt idx="1782">
                  <c:v>36483</c:v>
                </c:pt>
                <c:pt idx="1783">
                  <c:v>36484</c:v>
                </c:pt>
                <c:pt idx="1784">
                  <c:v>36485</c:v>
                </c:pt>
                <c:pt idx="1785">
                  <c:v>36486</c:v>
                </c:pt>
                <c:pt idx="1786">
                  <c:v>36487</c:v>
                </c:pt>
                <c:pt idx="1787">
                  <c:v>36488</c:v>
                </c:pt>
                <c:pt idx="1788">
                  <c:v>36489</c:v>
                </c:pt>
                <c:pt idx="1789">
                  <c:v>36490</c:v>
                </c:pt>
                <c:pt idx="1790">
                  <c:v>36491</c:v>
                </c:pt>
                <c:pt idx="1791">
                  <c:v>36492</c:v>
                </c:pt>
                <c:pt idx="1792">
                  <c:v>36493</c:v>
                </c:pt>
                <c:pt idx="1793">
                  <c:v>36494</c:v>
                </c:pt>
                <c:pt idx="1794">
                  <c:v>36495</c:v>
                </c:pt>
                <c:pt idx="1795">
                  <c:v>36496</c:v>
                </c:pt>
                <c:pt idx="1796">
                  <c:v>36497</c:v>
                </c:pt>
                <c:pt idx="1797">
                  <c:v>36498</c:v>
                </c:pt>
                <c:pt idx="1798">
                  <c:v>36499</c:v>
                </c:pt>
                <c:pt idx="1799">
                  <c:v>36500</c:v>
                </c:pt>
                <c:pt idx="1800">
                  <c:v>36501</c:v>
                </c:pt>
                <c:pt idx="1801">
                  <c:v>36502</c:v>
                </c:pt>
                <c:pt idx="1802">
                  <c:v>36503</c:v>
                </c:pt>
                <c:pt idx="1803">
                  <c:v>36504</c:v>
                </c:pt>
                <c:pt idx="1804">
                  <c:v>36505</c:v>
                </c:pt>
                <c:pt idx="1805">
                  <c:v>36506</c:v>
                </c:pt>
                <c:pt idx="1806">
                  <c:v>36507</c:v>
                </c:pt>
                <c:pt idx="1807">
                  <c:v>36508</c:v>
                </c:pt>
                <c:pt idx="1808">
                  <c:v>36509</c:v>
                </c:pt>
                <c:pt idx="1809">
                  <c:v>36510</c:v>
                </c:pt>
                <c:pt idx="1810">
                  <c:v>36511</c:v>
                </c:pt>
                <c:pt idx="1811">
                  <c:v>36512</c:v>
                </c:pt>
                <c:pt idx="1812">
                  <c:v>36513</c:v>
                </c:pt>
                <c:pt idx="1813">
                  <c:v>36514</c:v>
                </c:pt>
                <c:pt idx="1814">
                  <c:v>36515</c:v>
                </c:pt>
                <c:pt idx="1815">
                  <c:v>36516</c:v>
                </c:pt>
                <c:pt idx="1816">
                  <c:v>36517</c:v>
                </c:pt>
                <c:pt idx="1817">
                  <c:v>36518</c:v>
                </c:pt>
                <c:pt idx="1818">
                  <c:v>36519</c:v>
                </c:pt>
                <c:pt idx="1819">
                  <c:v>36520</c:v>
                </c:pt>
                <c:pt idx="1820">
                  <c:v>36521</c:v>
                </c:pt>
                <c:pt idx="1821">
                  <c:v>36522</c:v>
                </c:pt>
                <c:pt idx="1822">
                  <c:v>36523</c:v>
                </c:pt>
                <c:pt idx="1823">
                  <c:v>36524</c:v>
                </c:pt>
                <c:pt idx="1824">
                  <c:v>36525</c:v>
                </c:pt>
                <c:pt idx="1825">
                  <c:v>36526</c:v>
                </c:pt>
                <c:pt idx="1826">
                  <c:v>36527</c:v>
                </c:pt>
                <c:pt idx="1827">
                  <c:v>36528</c:v>
                </c:pt>
                <c:pt idx="1828">
                  <c:v>36529</c:v>
                </c:pt>
                <c:pt idx="1829">
                  <c:v>36530</c:v>
                </c:pt>
                <c:pt idx="1830">
                  <c:v>36531</c:v>
                </c:pt>
                <c:pt idx="1831">
                  <c:v>36532</c:v>
                </c:pt>
                <c:pt idx="1832">
                  <c:v>36533</c:v>
                </c:pt>
                <c:pt idx="1833">
                  <c:v>36534</c:v>
                </c:pt>
                <c:pt idx="1834">
                  <c:v>36535</c:v>
                </c:pt>
                <c:pt idx="1835">
                  <c:v>36536</c:v>
                </c:pt>
                <c:pt idx="1836">
                  <c:v>36537</c:v>
                </c:pt>
                <c:pt idx="1837">
                  <c:v>36538</c:v>
                </c:pt>
                <c:pt idx="1838">
                  <c:v>36539</c:v>
                </c:pt>
                <c:pt idx="1839">
                  <c:v>36540</c:v>
                </c:pt>
                <c:pt idx="1840">
                  <c:v>36541</c:v>
                </c:pt>
                <c:pt idx="1841">
                  <c:v>36542</c:v>
                </c:pt>
                <c:pt idx="1842">
                  <c:v>36543</c:v>
                </c:pt>
                <c:pt idx="1843">
                  <c:v>36544</c:v>
                </c:pt>
                <c:pt idx="1844">
                  <c:v>36545</c:v>
                </c:pt>
                <c:pt idx="1845">
                  <c:v>36546</c:v>
                </c:pt>
                <c:pt idx="1846">
                  <c:v>36547</c:v>
                </c:pt>
                <c:pt idx="1847">
                  <c:v>36548</c:v>
                </c:pt>
                <c:pt idx="1848">
                  <c:v>36549</c:v>
                </c:pt>
                <c:pt idx="1849">
                  <c:v>36550</c:v>
                </c:pt>
                <c:pt idx="1850">
                  <c:v>36551</c:v>
                </c:pt>
                <c:pt idx="1851">
                  <c:v>36552</c:v>
                </c:pt>
                <c:pt idx="1852">
                  <c:v>36553</c:v>
                </c:pt>
                <c:pt idx="1853">
                  <c:v>36554</c:v>
                </c:pt>
                <c:pt idx="1854">
                  <c:v>36555</c:v>
                </c:pt>
                <c:pt idx="1855">
                  <c:v>36556</c:v>
                </c:pt>
                <c:pt idx="1856">
                  <c:v>36557</c:v>
                </c:pt>
                <c:pt idx="1857">
                  <c:v>36558</c:v>
                </c:pt>
                <c:pt idx="1858">
                  <c:v>36559</c:v>
                </c:pt>
                <c:pt idx="1859">
                  <c:v>36560</c:v>
                </c:pt>
                <c:pt idx="1860">
                  <c:v>36561</c:v>
                </c:pt>
                <c:pt idx="1861">
                  <c:v>36562</c:v>
                </c:pt>
                <c:pt idx="1862">
                  <c:v>36563</c:v>
                </c:pt>
                <c:pt idx="1863">
                  <c:v>36564</c:v>
                </c:pt>
                <c:pt idx="1864">
                  <c:v>36565</c:v>
                </c:pt>
                <c:pt idx="1865">
                  <c:v>36566</c:v>
                </c:pt>
                <c:pt idx="1866">
                  <c:v>36567</c:v>
                </c:pt>
                <c:pt idx="1867">
                  <c:v>36568</c:v>
                </c:pt>
                <c:pt idx="1868">
                  <c:v>36569</c:v>
                </c:pt>
                <c:pt idx="1869">
                  <c:v>36570</c:v>
                </c:pt>
                <c:pt idx="1870">
                  <c:v>36571</c:v>
                </c:pt>
                <c:pt idx="1871">
                  <c:v>36572</c:v>
                </c:pt>
                <c:pt idx="1872">
                  <c:v>36573</c:v>
                </c:pt>
                <c:pt idx="1873">
                  <c:v>36574</c:v>
                </c:pt>
                <c:pt idx="1874">
                  <c:v>36575</c:v>
                </c:pt>
                <c:pt idx="1875">
                  <c:v>36576</c:v>
                </c:pt>
                <c:pt idx="1876">
                  <c:v>36577</c:v>
                </c:pt>
                <c:pt idx="1877">
                  <c:v>36578</c:v>
                </c:pt>
                <c:pt idx="1878">
                  <c:v>36579</c:v>
                </c:pt>
                <c:pt idx="1879">
                  <c:v>36580</c:v>
                </c:pt>
                <c:pt idx="1880">
                  <c:v>36581</c:v>
                </c:pt>
                <c:pt idx="1881">
                  <c:v>36582</c:v>
                </c:pt>
                <c:pt idx="1882">
                  <c:v>36583</c:v>
                </c:pt>
                <c:pt idx="1883">
                  <c:v>36584</c:v>
                </c:pt>
                <c:pt idx="1884">
                  <c:v>36585</c:v>
                </c:pt>
                <c:pt idx="1885">
                  <c:v>36586</c:v>
                </c:pt>
                <c:pt idx="1886">
                  <c:v>36587</c:v>
                </c:pt>
                <c:pt idx="1887">
                  <c:v>36588</c:v>
                </c:pt>
                <c:pt idx="1888">
                  <c:v>36589</c:v>
                </c:pt>
                <c:pt idx="1889">
                  <c:v>36590</c:v>
                </c:pt>
                <c:pt idx="1890">
                  <c:v>36591</c:v>
                </c:pt>
                <c:pt idx="1891">
                  <c:v>36592</c:v>
                </c:pt>
                <c:pt idx="1892">
                  <c:v>36593</c:v>
                </c:pt>
                <c:pt idx="1893">
                  <c:v>36594</c:v>
                </c:pt>
                <c:pt idx="1894">
                  <c:v>36595</c:v>
                </c:pt>
                <c:pt idx="1895">
                  <c:v>36596</c:v>
                </c:pt>
                <c:pt idx="1896">
                  <c:v>36597</c:v>
                </c:pt>
                <c:pt idx="1897">
                  <c:v>36598</c:v>
                </c:pt>
                <c:pt idx="1898">
                  <c:v>36599</c:v>
                </c:pt>
                <c:pt idx="1899">
                  <c:v>36600</c:v>
                </c:pt>
                <c:pt idx="1900">
                  <c:v>36601</c:v>
                </c:pt>
                <c:pt idx="1901">
                  <c:v>36602</c:v>
                </c:pt>
                <c:pt idx="1902">
                  <c:v>36603</c:v>
                </c:pt>
                <c:pt idx="1903">
                  <c:v>36604</c:v>
                </c:pt>
                <c:pt idx="1904">
                  <c:v>36605</c:v>
                </c:pt>
                <c:pt idx="1905">
                  <c:v>36606</c:v>
                </c:pt>
                <c:pt idx="1906">
                  <c:v>36607</c:v>
                </c:pt>
                <c:pt idx="1907">
                  <c:v>36608</c:v>
                </c:pt>
                <c:pt idx="1908">
                  <c:v>36609</c:v>
                </c:pt>
                <c:pt idx="1909">
                  <c:v>36610</c:v>
                </c:pt>
                <c:pt idx="1910">
                  <c:v>36611</c:v>
                </c:pt>
                <c:pt idx="1911">
                  <c:v>36612</c:v>
                </c:pt>
                <c:pt idx="1912">
                  <c:v>36613</c:v>
                </c:pt>
                <c:pt idx="1913">
                  <c:v>36614</c:v>
                </c:pt>
                <c:pt idx="1914">
                  <c:v>36615</c:v>
                </c:pt>
                <c:pt idx="1915">
                  <c:v>36616</c:v>
                </c:pt>
                <c:pt idx="1916">
                  <c:v>36617</c:v>
                </c:pt>
                <c:pt idx="1917">
                  <c:v>36618</c:v>
                </c:pt>
                <c:pt idx="1918">
                  <c:v>36619</c:v>
                </c:pt>
                <c:pt idx="1919">
                  <c:v>36620</c:v>
                </c:pt>
                <c:pt idx="1920">
                  <c:v>36621</c:v>
                </c:pt>
                <c:pt idx="1921">
                  <c:v>36622</c:v>
                </c:pt>
                <c:pt idx="1922">
                  <c:v>36623</c:v>
                </c:pt>
                <c:pt idx="1923">
                  <c:v>36624</c:v>
                </c:pt>
                <c:pt idx="1924">
                  <c:v>36625</c:v>
                </c:pt>
                <c:pt idx="1925">
                  <c:v>36626</c:v>
                </c:pt>
                <c:pt idx="1926">
                  <c:v>36627</c:v>
                </c:pt>
                <c:pt idx="1927">
                  <c:v>36628</c:v>
                </c:pt>
                <c:pt idx="1928">
                  <c:v>36629</c:v>
                </c:pt>
                <c:pt idx="1929">
                  <c:v>36630</c:v>
                </c:pt>
                <c:pt idx="1930">
                  <c:v>36631</c:v>
                </c:pt>
                <c:pt idx="1931">
                  <c:v>36632</c:v>
                </c:pt>
                <c:pt idx="1932">
                  <c:v>36633</c:v>
                </c:pt>
                <c:pt idx="1933">
                  <c:v>36634</c:v>
                </c:pt>
                <c:pt idx="1934">
                  <c:v>36635</c:v>
                </c:pt>
                <c:pt idx="1935">
                  <c:v>36636</c:v>
                </c:pt>
                <c:pt idx="1936">
                  <c:v>36637</c:v>
                </c:pt>
                <c:pt idx="1937">
                  <c:v>36638</c:v>
                </c:pt>
                <c:pt idx="1938">
                  <c:v>36639</c:v>
                </c:pt>
                <c:pt idx="1939">
                  <c:v>36640</c:v>
                </c:pt>
                <c:pt idx="1940">
                  <c:v>36641</c:v>
                </c:pt>
                <c:pt idx="1941">
                  <c:v>36642</c:v>
                </c:pt>
                <c:pt idx="1942">
                  <c:v>36643</c:v>
                </c:pt>
                <c:pt idx="1943">
                  <c:v>36644</c:v>
                </c:pt>
                <c:pt idx="1944">
                  <c:v>36645</c:v>
                </c:pt>
                <c:pt idx="1945">
                  <c:v>36646</c:v>
                </c:pt>
                <c:pt idx="1946">
                  <c:v>36647</c:v>
                </c:pt>
                <c:pt idx="1947">
                  <c:v>36648</c:v>
                </c:pt>
                <c:pt idx="1948">
                  <c:v>36649</c:v>
                </c:pt>
                <c:pt idx="1949">
                  <c:v>36650</c:v>
                </c:pt>
                <c:pt idx="1950">
                  <c:v>36651</c:v>
                </c:pt>
                <c:pt idx="1951">
                  <c:v>36652</c:v>
                </c:pt>
                <c:pt idx="1952">
                  <c:v>36653</c:v>
                </c:pt>
                <c:pt idx="1953">
                  <c:v>36654</c:v>
                </c:pt>
                <c:pt idx="1954">
                  <c:v>36655</c:v>
                </c:pt>
                <c:pt idx="1955">
                  <c:v>36656</c:v>
                </c:pt>
                <c:pt idx="1956">
                  <c:v>36657</c:v>
                </c:pt>
                <c:pt idx="1957">
                  <c:v>36658</c:v>
                </c:pt>
                <c:pt idx="1958">
                  <c:v>36659</c:v>
                </c:pt>
                <c:pt idx="1959">
                  <c:v>36660</c:v>
                </c:pt>
                <c:pt idx="1960">
                  <c:v>36661</c:v>
                </c:pt>
                <c:pt idx="1961">
                  <c:v>36662</c:v>
                </c:pt>
                <c:pt idx="1962">
                  <c:v>36663</c:v>
                </c:pt>
                <c:pt idx="1963">
                  <c:v>36664</c:v>
                </c:pt>
                <c:pt idx="1964">
                  <c:v>36665</c:v>
                </c:pt>
                <c:pt idx="1965">
                  <c:v>36666</c:v>
                </c:pt>
                <c:pt idx="1966">
                  <c:v>36667</c:v>
                </c:pt>
                <c:pt idx="1967">
                  <c:v>36668</c:v>
                </c:pt>
                <c:pt idx="1968">
                  <c:v>36669</c:v>
                </c:pt>
                <c:pt idx="1969">
                  <c:v>36670</c:v>
                </c:pt>
                <c:pt idx="1970">
                  <c:v>36671</c:v>
                </c:pt>
                <c:pt idx="1971">
                  <c:v>36672</c:v>
                </c:pt>
                <c:pt idx="1972">
                  <c:v>36673</c:v>
                </c:pt>
                <c:pt idx="1973">
                  <c:v>36674</c:v>
                </c:pt>
                <c:pt idx="1974">
                  <c:v>36675</c:v>
                </c:pt>
                <c:pt idx="1975">
                  <c:v>36676</c:v>
                </c:pt>
                <c:pt idx="1976">
                  <c:v>36677</c:v>
                </c:pt>
                <c:pt idx="1977">
                  <c:v>36678</c:v>
                </c:pt>
                <c:pt idx="1978">
                  <c:v>36679</c:v>
                </c:pt>
                <c:pt idx="1979">
                  <c:v>36680</c:v>
                </c:pt>
                <c:pt idx="1980">
                  <c:v>36681</c:v>
                </c:pt>
                <c:pt idx="1981">
                  <c:v>36682</c:v>
                </c:pt>
                <c:pt idx="1982">
                  <c:v>36683</c:v>
                </c:pt>
                <c:pt idx="1983">
                  <c:v>36684</c:v>
                </c:pt>
                <c:pt idx="1984">
                  <c:v>36685</c:v>
                </c:pt>
                <c:pt idx="1985">
                  <c:v>36686</c:v>
                </c:pt>
                <c:pt idx="1986">
                  <c:v>36687</c:v>
                </c:pt>
                <c:pt idx="1987">
                  <c:v>36688</c:v>
                </c:pt>
                <c:pt idx="1988">
                  <c:v>36689</c:v>
                </c:pt>
                <c:pt idx="1989">
                  <c:v>36690</c:v>
                </c:pt>
                <c:pt idx="1990">
                  <c:v>36691</c:v>
                </c:pt>
                <c:pt idx="1991">
                  <c:v>36692</c:v>
                </c:pt>
                <c:pt idx="1992">
                  <c:v>36693</c:v>
                </c:pt>
                <c:pt idx="1993">
                  <c:v>36694</c:v>
                </c:pt>
                <c:pt idx="1994">
                  <c:v>36695</c:v>
                </c:pt>
                <c:pt idx="1995">
                  <c:v>36696</c:v>
                </c:pt>
                <c:pt idx="1996">
                  <c:v>36697</c:v>
                </c:pt>
                <c:pt idx="1997">
                  <c:v>36698</c:v>
                </c:pt>
                <c:pt idx="1998">
                  <c:v>36699</c:v>
                </c:pt>
                <c:pt idx="1999">
                  <c:v>36700</c:v>
                </c:pt>
                <c:pt idx="2000">
                  <c:v>36701</c:v>
                </c:pt>
                <c:pt idx="2001">
                  <c:v>36702</c:v>
                </c:pt>
                <c:pt idx="2002">
                  <c:v>36703</c:v>
                </c:pt>
                <c:pt idx="2003">
                  <c:v>36704</c:v>
                </c:pt>
                <c:pt idx="2004">
                  <c:v>36705</c:v>
                </c:pt>
                <c:pt idx="2005">
                  <c:v>36706</c:v>
                </c:pt>
                <c:pt idx="2006">
                  <c:v>36707</c:v>
                </c:pt>
                <c:pt idx="2007">
                  <c:v>36708</c:v>
                </c:pt>
                <c:pt idx="2008">
                  <c:v>36709</c:v>
                </c:pt>
                <c:pt idx="2009">
                  <c:v>36710</c:v>
                </c:pt>
                <c:pt idx="2010">
                  <c:v>36711</c:v>
                </c:pt>
                <c:pt idx="2011">
                  <c:v>36712</c:v>
                </c:pt>
                <c:pt idx="2012">
                  <c:v>36713</c:v>
                </c:pt>
                <c:pt idx="2013">
                  <c:v>36714</c:v>
                </c:pt>
                <c:pt idx="2014">
                  <c:v>36715</c:v>
                </c:pt>
                <c:pt idx="2015">
                  <c:v>36716</c:v>
                </c:pt>
                <c:pt idx="2016">
                  <c:v>36717</c:v>
                </c:pt>
                <c:pt idx="2017">
                  <c:v>36718</c:v>
                </c:pt>
                <c:pt idx="2018">
                  <c:v>36719</c:v>
                </c:pt>
                <c:pt idx="2019">
                  <c:v>36720</c:v>
                </c:pt>
                <c:pt idx="2020">
                  <c:v>36721</c:v>
                </c:pt>
                <c:pt idx="2021">
                  <c:v>36722</c:v>
                </c:pt>
                <c:pt idx="2022">
                  <c:v>36723</c:v>
                </c:pt>
                <c:pt idx="2023">
                  <c:v>36724</c:v>
                </c:pt>
                <c:pt idx="2024">
                  <c:v>36725</c:v>
                </c:pt>
                <c:pt idx="2025">
                  <c:v>36726</c:v>
                </c:pt>
                <c:pt idx="2026">
                  <c:v>36727</c:v>
                </c:pt>
                <c:pt idx="2027">
                  <c:v>36728</c:v>
                </c:pt>
                <c:pt idx="2028">
                  <c:v>36729</c:v>
                </c:pt>
                <c:pt idx="2029">
                  <c:v>36730</c:v>
                </c:pt>
                <c:pt idx="2030">
                  <c:v>36731</c:v>
                </c:pt>
                <c:pt idx="2031">
                  <c:v>36732</c:v>
                </c:pt>
                <c:pt idx="2032">
                  <c:v>36733</c:v>
                </c:pt>
                <c:pt idx="2033">
                  <c:v>36734</c:v>
                </c:pt>
                <c:pt idx="2034">
                  <c:v>36735</c:v>
                </c:pt>
                <c:pt idx="2035">
                  <c:v>36736</c:v>
                </c:pt>
                <c:pt idx="2036">
                  <c:v>36737</c:v>
                </c:pt>
                <c:pt idx="2037">
                  <c:v>36738</c:v>
                </c:pt>
                <c:pt idx="2038">
                  <c:v>36739</c:v>
                </c:pt>
                <c:pt idx="2039">
                  <c:v>36740</c:v>
                </c:pt>
                <c:pt idx="2040">
                  <c:v>36741</c:v>
                </c:pt>
                <c:pt idx="2041">
                  <c:v>36742</c:v>
                </c:pt>
                <c:pt idx="2042">
                  <c:v>36743</c:v>
                </c:pt>
                <c:pt idx="2043">
                  <c:v>36744</c:v>
                </c:pt>
                <c:pt idx="2044">
                  <c:v>36745</c:v>
                </c:pt>
                <c:pt idx="2045">
                  <c:v>36746</c:v>
                </c:pt>
                <c:pt idx="2046">
                  <c:v>36747</c:v>
                </c:pt>
                <c:pt idx="2047">
                  <c:v>36748</c:v>
                </c:pt>
                <c:pt idx="2048">
                  <c:v>36749</c:v>
                </c:pt>
                <c:pt idx="2049">
                  <c:v>36750</c:v>
                </c:pt>
                <c:pt idx="2050">
                  <c:v>36751</c:v>
                </c:pt>
                <c:pt idx="2051">
                  <c:v>36752</c:v>
                </c:pt>
                <c:pt idx="2052">
                  <c:v>36753</c:v>
                </c:pt>
                <c:pt idx="2053">
                  <c:v>36754</c:v>
                </c:pt>
                <c:pt idx="2054">
                  <c:v>36755</c:v>
                </c:pt>
                <c:pt idx="2055">
                  <c:v>36756</c:v>
                </c:pt>
                <c:pt idx="2056">
                  <c:v>36757</c:v>
                </c:pt>
                <c:pt idx="2057">
                  <c:v>36758</c:v>
                </c:pt>
                <c:pt idx="2058">
                  <c:v>36759</c:v>
                </c:pt>
                <c:pt idx="2059">
                  <c:v>36760</c:v>
                </c:pt>
                <c:pt idx="2060">
                  <c:v>36761</c:v>
                </c:pt>
                <c:pt idx="2061">
                  <c:v>36762</c:v>
                </c:pt>
                <c:pt idx="2062">
                  <c:v>36763</c:v>
                </c:pt>
                <c:pt idx="2063">
                  <c:v>36764</c:v>
                </c:pt>
                <c:pt idx="2064">
                  <c:v>36765</c:v>
                </c:pt>
                <c:pt idx="2065">
                  <c:v>36766</c:v>
                </c:pt>
                <c:pt idx="2066">
                  <c:v>36767</c:v>
                </c:pt>
                <c:pt idx="2067">
                  <c:v>36768</c:v>
                </c:pt>
                <c:pt idx="2068">
                  <c:v>36769</c:v>
                </c:pt>
                <c:pt idx="2069">
                  <c:v>36770</c:v>
                </c:pt>
                <c:pt idx="2070">
                  <c:v>36771</c:v>
                </c:pt>
                <c:pt idx="2071">
                  <c:v>36772</c:v>
                </c:pt>
                <c:pt idx="2072">
                  <c:v>36773</c:v>
                </c:pt>
                <c:pt idx="2073">
                  <c:v>36774</c:v>
                </c:pt>
                <c:pt idx="2074">
                  <c:v>36775</c:v>
                </c:pt>
                <c:pt idx="2075">
                  <c:v>36776</c:v>
                </c:pt>
                <c:pt idx="2076">
                  <c:v>36777</c:v>
                </c:pt>
                <c:pt idx="2077">
                  <c:v>36778</c:v>
                </c:pt>
                <c:pt idx="2078">
                  <c:v>36779</c:v>
                </c:pt>
                <c:pt idx="2079">
                  <c:v>36780</c:v>
                </c:pt>
                <c:pt idx="2080">
                  <c:v>36781</c:v>
                </c:pt>
                <c:pt idx="2081">
                  <c:v>36782</c:v>
                </c:pt>
                <c:pt idx="2082">
                  <c:v>36783</c:v>
                </c:pt>
                <c:pt idx="2083">
                  <c:v>36784</c:v>
                </c:pt>
                <c:pt idx="2084">
                  <c:v>36785</c:v>
                </c:pt>
                <c:pt idx="2085">
                  <c:v>36786</c:v>
                </c:pt>
                <c:pt idx="2086">
                  <c:v>36787</c:v>
                </c:pt>
                <c:pt idx="2087">
                  <c:v>36788</c:v>
                </c:pt>
                <c:pt idx="2088">
                  <c:v>36789</c:v>
                </c:pt>
                <c:pt idx="2089">
                  <c:v>36790</c:v>
                </c:pt>
                <c:pt idx="2090">
                  <c:v>36791</c:v>
                </c:pt>
                <c:pt idx="2091">
                  <c:v>36792</c:v>
                </c:pt>
                <c:pt idx="2092">
                  <c:v>36793</c:v>
                </c:pt>
                <c:pt idx="2093">
                  <c:v>36794</c:v>
                </c:pt>
                <c:pt idx="2094">
                  <c:v>36795</c:v>
                </c:pt>
                <c:pt idx="2095">
                  <c:v>36796</c:v>
                </c:pt>
                <c:pt idx="2096">
                  <c:v>36797</c:v>
                </c:pt>
                <c:pt idx="2097">
                  <c:v>36798</c:v>
                </c:pt>
                <c:pt idx="2098">
                  <c:v>36799</c:v>
                </c:pt>
                <c:pt idx="2099">
                  <c:v>36800</c:v>
                </c:pt>
                <c:pt idx="2100">
                  <c:v>36801</c:v>
                </c:pt>
                <c:pt idx="2101">
                  <c:v>36802</c:v>
                </c:pt>
                <c:pt idx="2102">
                  <c:v>36803</c:v>
                </c:pt>
                <c:pt idx="2103">
                  <c:v>36804</c:v>
                </c:pt>
                <c:pt idx="2104">
                  <c:v>36805</c:v>
                </c:pt>
                <c:pt idx="2105">
                  <c:v>36806</c:v>
                </c:pt>
                <c:pt idx="2106">
                  <c:v>36807</c:v>
                </c:pt>
                <c:pt idx="2107">
                  <c:v>36808</c:v>
                </c:pt>
                <c:pt idx="2108">
                  <c:v>36809</c:v>
                </c:pt>
                <c:pt idx="2109">
                  <c:v>36810</c:v>
                </c:pt>
                <c:pt idx="2110">
                  <c:v>36811</c:v>
                </c:pt>
                <c:pt idx="2111">
                  <c:v>36812</c:v>
                </c:pt>
                <c:pt idx="2112">
                  <c:v>36813</c:v>
                </c:pt>
                <c:pt idx="2113">
                  <c:v>36814</c:v>
                </c:pt>
                <c:pt idx="2114">
                  <c:v>36815</c:v>
                </c:pt>
                <c:pt idx="2115">
                  <c:v>36816</c:v>
                </c:pt>
                <c:pt idx="2116">
                  <c:v>36817</c:v>
                </c:pt>
                <c:pt idx="2117">
                  <c:v>36818</c:v>
                </c:pt>
                <c:pt idx="2118">
                  <c:v>36819</c:v>
                </c:pt>
                <c:pt idx="2119">
                  <c:v>36820</c:v>
                </c:pt>
                <c:pt idx="2120">
                  <c:v>36821</c:v>
                </c:pt>
                <c:pt idx="2121">
                  <c:v>36822</c:v>
                </c:pt>
                <c:pt idx="2122">
                  <c:v>36823</c:v>
                </c:pt>
                <c:pt idx="2123">
                  <c:v>36824</c:v>
                </c:pt>
                <c:pt idx="2124">
                  <c:v>36825</c:v>
                </c:pt>
                <c:pt idx="2125">
                  <c:v>36826</c:v>
                </c:pt>
                <c:pt idx="2126">
                  <c:v>36827</c:v>
                </c:pt>
                <c:pt idx="2127">
                  <c:v>36828</c:v>
                </c:pt>
                <c:pt idx="2128">
                  <c:v>36829</c:v>
                </c:pt>
                <c:pt idx="2129">
                  <c:v>36830</c:v>
                </c:pt>
                <c:pt idx="2130">
                  <c:v>36831</c:v>
                </c:pt>
                <c:pt idx="2131">
                  <c:v>36832</c:v>
                </c:pt>
                <c:pt idx="2132">
                  <c:v>36833</c:v>
                </c:pt>
                <c:pt idx="2133">
                  <c:v>36834</c:v>
                </c:pt>
                <c:pt idx="2134">
                  <c:v>36835</c:v>
                </c:pt>
                <c:pt idx="2135">
                  <c:v>36836</c:v>
                </c:pt>
                <c:pt idx="2136">
                  <c:v>36837</c:v>
                </c:pt>
                <c:pt idx="2137">
                  <c:v>36838</c:v>
                </c:pt>
                <c:pt idx="2138">
                  <c:v>36839</c:v>
                </c:pt>
                <c:pt idx="2139">
                  <c:v>36840</c:v>
                </c:pt>
                <c:pt idx="2140">
                  <c:v>36841</c:v>
                </c:pt>
                <c:pt idx="2141">
                  <c:v>36842</c:v>
                </c:pt>
                <c:pt idx="2142">
                  <c:v>36843</c:v>
                </c:pt>
                <c:pt idx="2143">
                  <c:v>36844</c:v>
                </c:pt>
                <c:pt idx="2144">
                  <c:v>36845</c:v>
                </c:pt>
                <c:pt idx="2145">
                  <c:v>36846</c:v>
                </c:pt>
                <c:pt idx="2146">
                  <c:v>36847</c:v>
                </c:pt>
                <c:pt idx="2147">
                  <c:v>36848</c:v>
                </c:pt>
                <c:pt idx="2148">
                  <c:v>36849</c:v>
                </c:pt>
                <c:pt idx="2149">
                  <c:v>36850</c:v>
                </c:pt>
                <c:pt idx="2150">
                  <c:v>36851</c:v>
                </c:pt>
                <c:pt idx="2151">
                  <c:v>36852</c:v>
                </c:pt>
                <c:pt idx="2152">
                  <c:v>36853</c:v>
                </c:pt>
                <c:pt idx="2153">
                  <c:v>36854</c:v>
                </c:pt>
                <c:pt idx="2154">
                  <c:v>36855</c:v>
                </c:pt>
                <c:pt idx="2155">
                  <c:v>36856</c:v>
                </c:pt>
                <c:pt idx="2156">
                  <c:v>36857</c:v>
                </c:pt>
                <c:pt idx="2157">
                  <c:v>36858</c:v>
                </c:pt>
                <c:pt idx="2158">
                  <c:v>36859</c:v>
                </c:pt>
                <c:pt idx="2159">
                  <c:v>36860</c:v>
                </c:pt>
                <c:pt idx="2160">
                  <c:v>36861</c:v>
                </c:pt>
                <c:pt idx="2161">
                  <c:v>36862</c:v>
                </c:pt>
                <c:pt idx="2162">
                  <c:v>36863</c:v>
                </c:pt>
                <c:pt idx="2163">
                  <c:v>36864</c:v>
                </c:pt>
                <c:pt idx="2164">
                  <c:v>36865</c:v>
                </c:pt>
                <c:pt idx="2165">
                  <c:v>36866</c:v>
                </c:pt>
                <c:pt idx="2166">
                  <c:v>36867</c:v>
                </c:pt>
                <c:pt idx="2167">
                  <c:v>36868</c:v>
                </c:pt>
                <c:pt idx="2168">
                  <c:v>36869</c:v>
                </c:pt>
                <c:pt idx="2169">
                  <c:v>36870</c:v>
                </c:pt>
                <c:pt idx="2170">
                  <c:v>36871</c:v>
                </c:pt>
                <c:pt idx="2171">
                  <c:v>36872</c:v>
                </c:pt>
                <c:pt idx="2172">
                  <c:v>36873</c:v>
                </c:pt>
                <c:pt idx="2173">
                  <c:v>36874</c:v>
                </c:pt>
                <c:pt idx="2174">
                  <c:v>36875</c:v>
                </c:pt>
                <c:pt idx="2175">
                  <c:v>36876</c:v>
                </c:pt>
                <c:pt idx="2176">
                  <c:v>36877</c:v>
                </c:pt>
                <c:pt idx="2177">
                  <c:v>36878</c:v>
                </c:pt>
                <c:pt idx="2178">
                  <c:v>36879</c:v>
                </c:pt>
                <c:pt idx="2179">
                  <c:v>36880</c:v>
                </c:pt>
                <c:pt idx="2180">
                  <c:v>36881</c:v>
                </c:pt>
                <c:pt idx="2181">
                  <c:v>36882</c:v>
                </c:pt>
                <c:pt idx="2182">
                  <c:v>36883</c:v>
                </c:pt>
                <c:pt idx="2183">
                  <c:v>36884</c:v>
                </c:pt>
                <c:pt idx="2184">
                  <c:v>36885</c:v>
                </c:pt>
                <c:pt idx="2185">
                  <c:v>36886</c:v>
                </c:pt>
                <c:pt idx="2186">
                  <c:v>36887</c:v>
                </c:pt>
                <c:pt idx="2187">
                  <c:v>36888</c:v>
                </c:pt>
                <c:pt idx="2188">
                  <c:v>36889</c:v>
                </c:pt>
                <c:pt idx="2189">
                  <c:v>36890</c:v>
                </c:pt>
                <c:pt idx="2190">
                  <c:v>36891</c:v>
                </c:pt>
                <c:pt idx="2191">
                  <c:v>36892</c:v>
                </c:pt>
                <c:pt idx="2192">
                  <c:v>36893</c:v>
                </c:pt>
                <c:pt idx="2193">
                  <c:v>36894</c:v>
                </c:pt>
                <c:pt idx="2194">
                  <c:v>36895</c:v>
                </c:pt>
                <c:pt idx="2195">
                  <c:v>36896</c:v>
                </c:pt>
                <c:pt idx="2196">
                  <c:v>36897</c:v>
                </c:pt>
                <c:pt idx="2197">
                  <c:v>36898</c:v>
                </c:pt>
                <c:pt idx="2198">
                  <c:v>36899</c:v>
                </c:pt>
                <c:pt idx="2199">
                  <c:v>36900</c:v>
                </c:pt>
                <c:pt idx="2200">
                  <c:v>36901</c:v>
                </c:pt>
                <c:pt idx="2201">
                  <c:v>36902</c:v>
                </c:pt>
                <c:pt idx="2202">
                  <c:v>36903</c:v>
                </c:pt>
                <c:pt idx="2203">
                  <c:v>36904</c:v>
                </c:pt>
                <c:pt idx="2204">
                  <c:v>36905</c:v>
                </c:pt>
                <c:pt idx="2205">
                  <c:v>36906</c:v>
                </c:pt>
                <c:pt idx="2206">
                  <c:v>36907</c:v>
                </c:pt>
                <c:pt idx="2207">
                  <c:v>36908</c:v>
                </c:pt>
                <c:pt idx="2208">
                  <c:v>36909</c:v>
                </c:pt>
                <c:pt idx="2209">
                  <c:v>36910</c:v>
                </c:pt>
                <c:pt idx="2210">
                  <c:v>36911</c:v>
                </c:pt>
                <c:pt idx="2211">
                  <c:v>36912</c:v>
                </c:pt>
                <c:pt idx="2212">
                  <c:v>36913</c:v>
                </c:pt>
                <c:pt idx="2213">
                  <c:v>36914</c:v>
                </c:pt>
                <c:pt idx="2214">
                  <c:v>36915</c:v>
                </c:pt>
                <c:pt idx="2215">
                  <c:v>36916</c:v>
                </c:pt>
                <c:pt idx="2216">
                  <c:v>36917</c:v>
                </c:pt>
                <c:pt idx="2217">
                  <c:v>36918</c:v>
                </c:pt>
                <c:pt idx="2218">
                  <c:v>36919</c:v>
                </c:pt>
                <c:pt idx="2219">
                  <c:v>36920</c:v>
                </c:pt>
                <c:pt idx="2220">
                  <c:v>36921</c:v>
                </c:pt>
                <c:pt idx="2221">
                  <c:v>36922</c:v>
                </c:pt>
                <c:pt idx="2222">
                  <c:v>36923</c:v>
                </c:pt>
                <c:pt idx="2223">
                  <c:v>36924</c:v>
                </c:pt>
                <c:pt idx="2224">
                  <c:v>36925</c:v>
                </c:pt>
                <c:pt idx="2225">
                  <c:v>36926</c:v>
                </c:pt>
                <c:pt idx="2226">
                  <c:v>36927</c:v>
                </c:pt>
                <c:pt idx="2227">
                  <c:v>36928</c:v>
                </c:pt>
                <c:pt idx="2228">
                  <c:v>36929</c:v>
                </c:pt>
                <c:pt idx="2229">
                  <c:v>36930</c:v>
                </c:pt>
                <c:pt idx="2230">
                  <c:v>36931</c:v>
                </c:pt>
                <c:pt idx="2231">
                  <c:v>36932</c:v>
                </c:pt>
                <c:pt idx="2232">
                  <c:v>36933</c:v>
                </c:pt>
                <c:pt idx="2233">
                  <c:v>36934</c:v>
                </c:pt>
                <c:pt idx="2234">
                  <c:v>36935</c:v>
                </c:pt>
                <c:pt idx="2235">
                  <c:v>36936</c:v>
                </c:pt>
                <c:pt idx="2236">
                  <c:v>36937</c:v>
                </c:pt>
                <c:pt idx="2237">
                  <c:v>36938</c:v>
                </c:pt>
                <c:pt idx="2238">
                  <c:v>36939</c:v>
                </c:pt>
                <c:pt idx="2239">
                  <c:v>36940</c:v>
                </c:pt>
                <c:pt idx="2240">
                  <c:v>36941</c:v>
                </c:pt>
                <c:pt idx="2241">
                  <c:v>36942</c:v>
                </c:pt>
                <c:pt idx="2242">
                  <c:v>36943</c:v>
                </c:pt>
                <c:pt idx="2243">
                  <c:v>36944</c:v>
                </c:pt>
                <c:pt idx="2244">
                  <c:v>36945</c:v>
                </c:pt>
                <c:pt idx="2245">
                  <c:v>36946</c:v>
                </c:pt>
                <c:pt idx="2246">
                  <c:v>36947</c:v>
                </c:pt>
                <c:pt idx="2247">
                  <c:v>36948</c:v>
                </c:pt>
                <c:pt idx="2248">
                  <c:v>36949</c:v>
                </c:pt>
                <c:pt idx="2249">
                  <c:v>36950</c:v>
                </c:pt>
                <c:pt idx="2250">
                  <c:v>36951</c:v>
                </c:pt>
                <c:pt idx="2251">
                  <c:v>36952</c:v>
                </c:pt>
                <c:pt idx="2252">
                  <c:v>36953</c:v>
                </c:pt>
                <c:pt idx="2253">
                  <c:v>36954</c:v>
                </c:pt>
                <c:pt idx="2254">
                  <c:v>36955</c:v>
                </c:pt>
                <c:pt idx="2255">
                  <c:v>36956</c:v>
                </c:pt>
                <c:pt idx="2256">
                  <c:v>36957</c:v>
                </c:pt>
                <c:pt idx="2257">
                  <c:v>36958</c:v>
                </c:pt>
                <c:pt idx="2258">
                  <c:v>36959</c:v>
                </c:pt>
                <c:pt idx="2259">
                  <c:v>36960</c:v>
                </c:pt>
                <c:pt idx="2260">
                  <c:v>36961</c:v>
                </c:pt>
                <c:pt idx="2261">
                  <c:v>36962</c:v>
                </c:pt>
                <c:pt idx="2262">
                  <c:v>36963</c:v>
                </c:pt>
                <c:pt idx="2263">
                  <c:v>36964</c:v>
                </c:pt>
                <c:pt idx="2264">
                  <c:v>36965</c:v>
                </c:pt>
                <c:pt idx="2265">
                  <c:v>36966</c:v>
                </c:pt>
                <c:pt idx="2266">
                  <c:v>36967</c:v>
                </c:pt>
                <c:pt idx="2267">
                  <c:v>36968</c:v>
                </c:pt>
                <c:pt idx="2268">
                  <c:v>36969</c:v>
                </c:pt>
                <c:pt idx="2269">
                  <c:v>36970</c:v>
                </c:pt>
                <c:pt idx="2270">
                  <c:v>36971</c:v>
                </c:pt>
                <c:pt idx="2271">
                  <c:v>36972</c:v>
                </c:pt>
                <c:pt idx="2272">
                  <c:v>36973</c:v>
                </c:pt>
                <c:pt idx="2273">
                  <c:v>36974</c:v>
                </c:pt>
                <c:pt idx="2274">
                  <c:v>36975</c:v>
                </c:pt>
                <c:pt idx="2275">
                  <c:v>36976</c:v>
                </c:pt>
                <c:pt idx="2276">
                  <c:v>36977</c:v>
                </c:pt>
                <c:pt idx="2277">
                  <c:v>36978</c:v>
                </c:pt>
                <c:pt idx="2278">
                  <c:v>36979</c:v>
                </c:pt>
                <c:pt idx="2279">
                  <c:v>36980</c:v>
                </c:pt>
                <c:pt idx="2280">
                  <c:v>36981</c:v>
                </c:pt>
                <c:pt idx="2281">
                  <c:v>36982</c:v>
                </c:pt>
                <c:pt idx="2282">
                  <c:v>36983</c:v>
                </c:pt>
                <c:pt idx="2283">
                  <c:v>36984</c:v>
                </c:pt>
                <c:pt idx="2284">
                  <c:v>36985</c:v>
                </c:pt>
                <c:pt idx="2285">
                  <c:v>36986</c:v>
                </c:pt>
                <c:pt idx="2286">
                  <c:v>36987</c:v>
                </c:pt>
                <c:pt idx="2287">
                  <c:v>36988</c:v>
                </c:pt>
                <c:pt idx="2288">
                  <c:v>36989</c:v>
                </c:pt>
                <c:pt idx="2289">
                  <c:v>36990</c:v>
                </c:pt>
                <c:pt idx="2290">
                  <c:v>36991</c:v>
                </c:pt>
                <c:pt idx="2291">
                  <c:v>36992</c:v>
                </c:pt>
                <c:pt idx="2292">
                  <c:v>36993</c:v>
                </c:pt>
                <c:pt idx="2293">
                  <c:v>36994</c:v>
                </c:pt>
                <c:pt idx="2294">
                  <c:v>36995</c:v>
                </c:pt>
                <c:pt idx="2295">
                  <c:v>36996</c:v>
                </c:pt>
                <c:pt idx="2296">
                  <c:v>36997</c:v>
                </c:pt>
                <c:pt idx="2297">
                  <c:v>36998</c:v>
                </c:pt>
                <c:pt idx="2298">
                  <c:v>36999</c:v>
                </c:pt>
                <c:pt idx="2299">
                  <c:v>37000</c:v>
                </c:pt>
                <c:pt idx="2300">
                  <c:v>37001</c:v>
                </c:pt>
                <c:pt idx="2301">
                  <c:v>37002</c:v>
                </c:pt>
                <c:pt idx="2302">
                  <c:v>37003</c:v>
                </c:pt>
                <c:pt idx="2303">
                  <c:v>37004</c:v>
                </c:pt>
                <c:pt idx="2304">
                  <c:v>37005</c:v>
                </c:pt>
                <c:pt idx="2305">
                  <c:v>37006</c:v>
                </c:pt>
                <c:pt idx="2306">
                  <c:v>37007</c:v>
                </c:pt>
                <c:pt idx="2307">
                  <c:v>37008</c:v>
                </c:pt>
                <c:pt idx="2308">
                  <c:v>37009</c:v>
                </c:pt>
                <c:pt idx="2309">
                  <c:v>37010</c:v>
                </c:pt>
                <c:pt idx="2310">
                  <c:v>37011</c:v>
                </c:pt>
                <c:pt idx="2311">
                  <c:v>37012</c:v>
                </c:pt>
                <c:pt idx="2312">
                  <c:v>37013</c:v>
                </c:pt>
                <c:pt idx="2313">
                  <c:v>37014</c:v>
                </c:pt>
                <c:pt idx="2314">
                  <c:v>37015</c:v>
                </c:pt>
                <c:pt idx="2315">
                  <c:v>37016</c:v>
                </c:pt>
                <c:pt idx="2316">
                  <c:v>37017</c:v>
                </c:pt>
                <c:pt idx="2317">
                  <c:v>37018</c:v>
                </c:pt>
                <c:pt idx="2318">
                  <c:v>37019</c:v>
                </c:pt>
                <c:pt idx="2319">
                  <c:v>37020</c:v>
                </c:pt>
                <c:pt idx="2320">
                  <c:v>37021</c:v>
                </c:pt>
                <c:pt idx="2321">
                  <c:v>37022</c:v>
                </c:pt>
                <c:pt idx="2322">
                  <c:v>37023</c:v>
                </c:pt>
                <c:pt idx="2323">
                  <c:v>37024</c:v>
                </c:pt>
                <c:pt idx="2324">
                  <c:v>37025</c:v>
                </c:pt>
                <c:pt idx="2325">
                  <c:v>37026</c:v>
                </c:pt>
                <c:pt idx="2326">
                  <c:v>37027</c:v>
                </c:pt>
                <c:pt idx="2327">
                  <c:v>37028</c:v>
                </c:pt>
                <c:pt idx="2328">
                  <c:v>37029</c:v>
                </c:pt>
                <c:pt idx="2329">
                  <c:v>37030</c:v>
                </c:pt>
                <c:pt idx="2330">
                  <c:v>37031</c:v>
                </c:pt>
                <c:pt idx="2331">
                  <c:v>37032</c:v>
                </c:pt>
                <c:pt idx="2332">
                  <c:v>37033</c:v>
                </c:pt>
                <c:pt idx="2333">
                  <c:v>37034</c:v>
                </c:pt>
                <c:pt idx="2334">
                  <c:v>37035</c:v>
                </c:pt>
                <c:pt idx="2335">
                  <c:v>37036</c:v>
                </c:pt>
                <c:pt idx="2336">
                  <c:v>37037</c:v>
                </c:pt>
                <c:pt idx="2337">
                  <c:v>37038</c:v>
                </c:pt>
                <c:pt idx="2338">
                  <c:v>37039</c:v>
                </c:pt>
                <c:pt idx="2339">
                  <c:v>37040</c:v>
                </c:pt>
                <c:pt idx="2340">
                  <c:v>37041</c:v>
                </c:pt>
                <c:pt idx="2341">
                  <c:v>37042</c:v>
                </c:pt>
                <c:pt idx="2342">
                  <c:v>37043</c:v>
                </c:pt>
                <c:pt idx="2343">
                  <c:v>37044</c:v>
                </c:pt>
                <c:pt idx="2344">
                  <c:v>37045</c:v>
                </c:pt>
                <c:pt idx="2345">
                  <c:v>37046</c:v>
                </c:pt>
                <c:pt idx="2346">
                  <c:v>37047</c:v>
                </c:pt>
                <c:pt idx="2347">
                  <c:v>37048</c:v>
                </c:pt>
                <c:pt idx="2348">
                  <c:v>37049</c:v>
                </c:pt>
                <c:pt idx="2349">
                  <c:v>37050</c:v>
                </c:pt>
                <c:pt idx="2350">
                  <c:v>37051</c:v>
                </c:pt>
                <c:pt idx="2351">
                  <c:v>37052</c:v>
                </c:pt>
                <c:pt idx="2352">
                  <c:v>37053</c:v>
                </c:pt>
                <c:pt idx="2353">
                  <c:v>37054</c:v>
                </c:pt>
                <c:pt idx="2354">
                  <c:v>37055</c:v>
                </c:pt>
                <c:pt idx="2355">
                  <c:v>37056</c:v>
                </c:pt>
                <c:pt idx="2356">
                  <c:v>37057</c:v>
                </c:pt>
                <c:pt idx="2357">
                  <c:v>37058</c:v>
                </c:pt>
                <c:pt idx="2358">
                  <c:v>37059</c:v>
                </c:pt>
                <c:pt idx="2359">
                  <c:v>37060</c:v>
                </c:pt>
                <c:pt idx="2360">
                  <c:v>37061</c:v>
                </c:pt>
                <c:pt idx="2361">
                  <c:v>37062</c:v>
                </c:pt>
                <c:pt idx="2362">
                  <c:v>37063</c:v>
                </c:pt>
                <c:pt idx="2363">
                  <c:v>37064</c:v>
                </c:pt>
                <c:pt idx="2364">
                  <c:v>37065</c:v>
                </c:pt>
                <c:pt idx="2365">
                  <c:v>37066</c:v>
                </c:pt>
                <c:pt idx="2366">
                  <c:v>37067</c:v>
                </c:pt>
                <c:pt idx="2367">
                  <c:v>37068</c:v>
                </c:pt>
                <c:pt idx="2368">
                  <c:v>37069</c:v>
                </c:pt>
                <c:pt idx="2369">
                  <c:v>37070</c:v>
                </c:pt>
                <c:pt idx="2370">
                  <c:v>37071</c:v>
                </c:pt>
                <c:pt idx="2371">
                  <c:v>37072</c:v>
                </c:pt>
                <c:pt idx="2372">
                  <c:v>37073</c:v>
                </c:pt>
                <c:pt idx="2373">
                  <c:v>37074</c:v>
                </c:pt>
                <c:pt idx="2374">
                  <c:v>37075</c:v>
                </c:pt>
                <c:pt idx="2375">
                  <c:v>37076</c:v>
                </c:pt>
                <c:pt idx="2376">
                  <c:v>37077</c:v>
                </c:pt>
                <c:pt idx="2377">
                  <c:v>37078</c:v>
                </c:pt>
                <c:pt idx="2378">
                  <c:v>37079</c:v>
                </c:pt>
                <c:pt idx="2379">
                  <c:v>37080</c:v>
                </c:pt>
                <c:pt idx="2380">
                  <c:v>37081</c:v>
                </c:pt>
                <c:pt idx="2381">
                  <c:v>37082</c:v>
                </c:pt>
                <c:pt idx="2382">
                  <c:v>37083</c:v>
                </c:pt>
                <c:pt idx="2383">
                  <c:v>37084</c:v>
                </c:pt>
                <c:pt idx="2384">
                  <c:v>37085</c:v>
                </c:pt>
                <c:pt idx="2385">
                  <c:v>37086</c:v>
                </c:pt>
                <c:pt idx="2386">
                  <c:v>37087</c:v>
                </c:pt>
                <c:pt idx="2387">
                  <c:v>37088</c:v>
                </c:pt>
                <c:pt idx="2388">
                  <c:v>37089</c:v>
                </c:pt>
                <c:pt idx="2389">
                  <c:v>37090</c:v>
                </c:pt>
                <c:pt idx="2390">
                  <c:v>37091</c:v>
                </c:pt>
                <c:pt idx="2391">
                  <c:v>37092</c:v>
                </c:pt>
                <c:pt idx="2392">
                  <c:v>37093</c:v>
                </c:pt>
                <c:pt idx="2393">
                  <c:v>37094</c:v>
                </c:pt>
                <c:pt idx="2394">
                  <c:v>37095</c:v>
                </c:pt>
                <c:pt idx="2395">
                  <c:v>37096</c:v>
                </c:pt>
                <c:pt idx="2396">
                  <c:v>37097</c:v>
                </c:pt>
                <c:pt idx="2397">
                  <c:v>37098</c:v>
                </c:pt>
                <c:pt idx="2398">
                  <c:v>37099</c:v>
                </c:pt>
                <c:pt idx="2399">
                  <c:v>37100</c:v>
                </c:pt>
                <c:pt idx="2400">
                  <c:v>37101</c:v>
                </c:pt>
                <c:pt idx="2401">
                  <c:v>37102</c:v>
                </c:pt>
                <c:pt idx="2402">
                  <c:v>37103</c:v>
                </c:pt>
                <c:pt idx="2403">
                  <c:v>37104</c:v>
                </c:pt>
                <c:pt idx="2404">
                  <c:v>37105</c:v>
                </c:pt>
                <c:pt idx="2405">
                  <c:v>37106</c:v>
                </c:pt>
                <c:pt idx="2406">
                  <c:v>37107</c:v>
                </c:pt>
                <c:pt idx="2407">
                  <c:v>37108</c:v>
                </c:pt>
                <c:pt idx="2408">
                  <c:v>37109</c:v>
                </c:pt>
                <c:pt idx="2409">
                  <c:v>37110</c:v>
                </c:pt>
                <c:pt idx="2410">
                  <c:v>37111</c:v>
                </c:pt>
                <c:pt idx="2411">
                  <c:v>37112</c:v>
                </c:pt>
                <c:pt idx="2412">
                  <c:v>37113</c:v>
                </c:pt>
                <c:pt idx="2413">
                  <c:v>37114</c:v>
                </c:pt>
                <c:pt idx="2414">
                  <c:v>37115</c:v>
                </c:pt>
                <c:pt idx="2415">
                  <c:v>37116</c:v>
                </c:pt>
                <c:pt idx="2416">
                  <c:v>37117</c:v>
                </c:pt>
                <c:pt idx="2417">
                  <c:v>37118</c:v>
                </c:pt>
                <c:pt idx="2418">
                  <c:v>37119</c:v>
                </c:pt>
                <c:pt idx="2419">
                  <c:v>37120</c:v>
                </c:pt>
                <c:pt idx="2420">
                  <c:v>37121</c:v>
                </c:pt>
                <c:pt idx="2421">
                  <c:v>37122</c:v>
                </c:pt>
                <c:pt idx="2422">
                  <c:v>37123</c:v>
                </c:pt>
                <c:pt idx="2423">
                  <c:v>37124</c:v>
                </c:pt>
                <c:pt idx="2424">
                  <c:v>37125</c:v>
                </c:pt>
                <c:pt idx="2425">
                  <c:v>37126</c:v>
                </c:pt>
                <c:pt idx="2426">
                  <c:v>37127</c:v>
                </c:pt>
                <c:pt idx="2427">
                  <c:v>37128</c:v>
                </c:pt>
                <c:pt idx="2428">
                  <c:v>37129</c:v>
                </c:pt>
                <c:pt idx="2429">
                  <c:v>37130</c:v>
                </c:pt>
                <c:pt idx="2430">
                  <c:v>37131</c:v>
                </c:pt>
                <c:pt idx="2431">
                  <c:v>37132</c:v>
                </c:pt>
                <c:pt idx="2432">
                  <c:v>37133</c:v>
                </c:pt>
                <c:pt idx="2433">
                  <c:v>37134</c:v>
                </c:pt>
                <c:pt idx="2434">
                  <c:v>37135</c:v>
                </c:pt>
                <c:pt idx="2435">
                  <c:v>37136</c:v>
                </c:pt>
                <c:pt idx="2436">
                  <c:v>37137</c:v>
                </c:pt>
                <c:pt idx="2437">
                  <c:v>37138</c:v>
                </c:pt>
                <c:pt idx="2438">
                  <c:v>37139</c:v>
                </c:pt>
                <c:pt idx="2439">
                  <c:v>37140</c:v>
                </c:pt>
                <c:pt idx="2440">
                  <c:v>37141</c:v>
                </c:pt>
                <c:pt idx="2441">
                  <c:v>37142</c:v>
                </c:pt>
                <c:pt idx="2442">
                  <c:v>37143</c:v>
                </c:pt>
                <c:pt idx="2443">
                  <c:v>37144</c:v>
                </c:pt>
                <c:pt idx="2444">
                  <c:v>37145</c:v>
                </c:pt>
                <c:pt idx="2445">
                  <c:v>37146</c:v>
                </c:pt>
                <c:pt idx="2446">
                  <c:v>37147</c:v>
                </c:pt>
                <c:pt idx="2447">
                  <c:v>37148</c:v>
                </c:pt>
                <c:pt idx="2448">
                  <c:v>37149</c:v>
                </c:pt>
                <c:pt idx="2449">
                  <c:v>37150</c:v>
                </c:pt>
                <c:pt idx="2450">
                  <c:v>37151</c:v>
                </c:pt>
                <c:pt idx="2451">
                  <c:v>37152</c:v>
                </c:pt>
                <c:pt idx="2452">
                  <c:v>37153</c:v>
                </c:pt>
                <c:pt idx="2453">
                  <c:v>37154</c:v>
                </c:pt>
                <c:pt idx="2454">
                  <c:v>37155</c:v>
                </c:pt>
                <c:pt idx="2455">
                  <c:v>37156</c:v>
                </c:pt>
                <c:pt idx="2456">
                  <c:v>37157</c:v>
                </c:pt>
                <c:pt idx="2457">
                  <c:v>37158</c:v>
                </c:pt>
                <c:pt idx="2458">
                  <c:v>37159</c:v>
                </c:pt>
                <c:pt idx="2459">
                  <c:v>37160</c:v>
                </c:pt>
                <c:pt idx="2460">
                  <c:v>37161</c:v>
                </c:pt>
                <c:pt idx="2461">
                  <c:v>37162</c:v>
                </c:pt>
                <c:pt idx="2462">
                  <c:v>37163</c:v>
                </c:pt>
                <c:pt idx="2463">
                  <c:v>37164</c:v>
                </c:pt>
                <c:pt idx="2464">
                  <c:v>37165</c:v>
                </c:pt>
                <c:pt idx="2465">
                  <c:v>37166</c:v>
                </c:pt>
                <c:pt idx="2466">
                  <c:v>37167</c:v>
                </c:pt>
                <c:pt idx="2467">
                  <c:v>37168</c:v>
                </c:pt>
                <c:pt idx="2468">
                  <c:v>37169</c:v>
                </c:pt>
                <c:pt idx="2469">
                  <c:v>37170</c:v>
                </c:pt>
                <c:pt idx="2470">
                  <c:v>37171</c:v>
                </c:pt>
                <c:pt idx="2471">
                  <c:v>37172</c:v>
                </c:pt>
                <c:pt idx="2472">
                  <c:v>37173</c:v>
                </c:pt>
                <c:pt idx="2473">
                  <c:v>37174</c:v>
                </c:pt>
                <c:pt idx="2474">
                  <c:v>37175</c:v>
                </c:pt>
                <c:pt idx="2475">
                  <c:v>37176</c:v>
                </c:pt>
                <c:pt idx="2476">
                  <c:v>37177</c:v>
                </c:pt>
                <c:pt idx="2477">
                  <c:v>37178</c:v>
                </c:pt>
                <c:pt idx="2478">
                  <c:v>37179</c:v>
                </c:pt>
                <c:pt idx="2479">
                  <c:v>37180</c:v>
                </c:pt>
                <c:pt idx="2480">
                  <c:v>37181</c:v>
                </c:pt>
                <c:pt idx="2481">
                  <c:v>37182</c:v>
                </c:pt>
                <c:pt idx="2482">
                  <c:v>37183</c:v>
                </c:pt>
                <c:pt idx="2483">
                  <c:v>37184</c:v>
                </c:pt>
                <c:pt idx="2484">
                  <c:v>37185</c:v>
                </c:pt>
                <c:pt idx="2485">
                  <c:v>37186</c:v>
                </c:pt>
                <c:pt idx="2486">
                  <c:v>37187</c:v>
                </c:pt>
                <c:pt idx="2487">
                  <c:v>37188</c:v>
                </c:pt>
                <c:pt idx="2488">
                  <c:v>37189</c:v>
                </c:pt>
                <c:pt idx="2489">
                  <c:v>37190</c:v>
                </c:pt>
                <c:pt idx="2490">
                  <c:v>37191</c:v>
                </c:pt>
                <c:pt idx="2491">
                  <c:v>37192</c:v>
                </c:pt>
                <c:pt idx="2492">
                  <c:v>37193</c:v>
                </c:pt>
                <c:pt idx="2493">
                  <c:v>37194</c:v>
                </c:pt>
                <c:pt idx="2494">
                  <c:v>37195</c:v>
                </c:pt>
                <c:pt idx="2495">
                  <c:v>37196</c:v>
                </c:pt>
                <c:pt idx="2496">
                  <c:v>37197</c:v>
                </c:pt>
                <c:pt idx="2497">
                  <c:v>37198</c:v>
                </c:pt>
                <c:pt idx="2498">
                  <c:v>37199</c:v>
                </c:pt>
                <c:pt idx="2499">
                  <c:v>37200</c:v>
                </c:pt>
                <c:pt idx="2500">
                  <c:v>37201</c:v>
                </c:pt>
                <c:pt idx="2501">
                  <c:v>37202</c:v>
                </c:pt>
                <c:pt idx="2502">
                  <c:v>37203</c:v>
                </c:pt>
                <c:pt idx="2503">
                  <c:v>37204</c:v>
                </c:pt>
                <c:pt idx="2504">
                  <c:v>37205</c:v>
                </c:pt>
                <c:pt idx="2505">
                  <c:v>37206</c:v>
                </c:pt>
                <c:pt idx="2506">
                  <c:v>37207</c:v>
                </c:pt>
                <c:pt idx="2507">
                  <c:v>37208</c:v>
                </c:pt>
                <c:pt idx="2508">
                  <c:v>37209</c:v>
                </c:pt>
                <c:pt idx="2509">
                  <c:v>37210</c:v>
                </c:pt>
                <c:pt idx="2510">
                  <c:v>37211</c:v>
                </c:pt>
                <c:pt idx="2511">
                  <c:v>37212</c:v>
                </c:pt>
                <c:pt idx="2512">
                  <c:v>37213</c:v>
                </c:pt>
                <c:pt idx="2513">
                  <c:v>37214</c:v>
                </c:pt>
                <c:pt idx="2514">
                  <c:v>37215</c:v>
                </c:pt>
                <c:pt idx="2515">
                  <c:v>37216</c:v>
                </c:pt>
                <c:pt idx="2516">
                  <c:v>37217</c:v>
                </c:pt>
                <c:pt idx="2517">
                  <c:v>37218</c:v>
                </c:pt>
                <c:pt idx="2518">
                  <c:v>37219</c:v>
                </c:pt>
                <c:pt idx="2519">
                  <c:v>37220</c:v>
                </c:pt>
                <c:pt idx="2520">
                  <c:v>37221</c:v>
                </c:pt>
                <c:pt idx="2521">
                  <c:v>37222</c:v>
                </c:pt>
                <c:pt idx="2522">
                  <c:v>37223</c:v>
                </c:pt>
                <c:pt idx="2523">
                  <c:v>37224</c:v>
                </c:pt>
                <c:pt idx="2524">
                  <c:v>37225</c:v>
                </c:pt>
                <c:pt idx="2525">
                  <c:v>37226</c:v>
                </c:pt>
                <c:pt idx="2526">
                  <c:v>37227</c:v>
                </c:pt>
                <c:pt idx="2527">
                  <c:v>37228</c:v>
                </c:pt>
                <c:pt idx="2528">
                  <c:v>37229</c:v>
                </c:pt>
                <c:pt idx="2529">
                  <c:v>37230</c:v>
                </c:pt>
                <c:pt idx="2530">
                  <c:v>37231</c:v>
                </c:pt>
                <c:pt idx="2531">
                  <c:v>37232</c:v>
                </c:pt>
                <c:pt idx="2532">
                  <c:v>37233</c:v>
                </c:pt>
                <c:pt idx="2533">
                  <c:v>37234</c:v>
                </c:pt>
                <c:pt idx="2534">
                  <c:v>37235</c:v>
                </c:pt>
                <c:pt idx="2535">
                  <c:v>37236</c:v>
                </c:pt>
                <c:pt idx="2536">
                  <c:v>37237</c:v>
                </c:pt>
                <c:pt idx="2537">
                  <c:v>37238</c:v>
                </c:pt>
                <c:pt idx="2538">
                  <c:v>37239</c:v>
                </c:pt>
                <c:pt idx="2539">
                  <c:v>37240</c:v>
                </c:pt>
                <c:pt idx="2540">
                  <c:v>37241</c:v>
                </c:pt>
                <c:pt idx="2541">
                  <c:v>37242</c:v>
                </c:pt>
                <c:pt idx="2542">
                  <c:v>37243</c:v>
                </c:pt>
                <c:pt idx="2543">
                  <c:v>37244</c:v>
                </c:pt>
                <c:pt idx="2544">
                  <c:v>37245</c:v>
                </c:pt>
                <c:pt idx="2545">
                  <c:v>37246</c:v>
                </c:pt>
                <c:pt idx="2546">
                  <c:v>37247</c:v>
                </c:pt>
                <c:pt idx="2547">
                  <c:v>37248</c:v>
                </c:pt>
                <c:pt idx="2548">
                  <c:v>37249</c:v>
                </c:pt>
                <c:pt idx="2549">
                  <c:v>37250</c:v>
                </c:pt>
                <c:pt idx="2550">
                  <c:v>37251</c:v>
                </c:pt>
                <c:pt idx="2551">
                  <c:v>37252</c:v>
                </c:pt>
                <c:pt idx="2552">
                  <c:v>37253</c:v>
                </c:pt>
                <c:pt idx="2553">
                  <c:v>37254</c:v>
                </c:pt>
                <c:pt idx="2554">
                  <c:v>37255</c:v>
                </c:pt>
                <c:pt idx="2555">
                  <c:v>37256</c:v>
                </c:pt>
                <c:pt idx="2556">
                  <c:v>37257</c:v>
                </c:pt>
                <c:pt idx="2557">
                  <c:v>37258</c:v>
                </c:pt>
                <c:pt idx="2558">
                  <c:v>37259</c:v>
                </c:pt>
                <c:pt idx="2559">
                  <c:v>37260</c:v>
                </c:pt>
                <c:pt idx="2560">
                  <c:v>37261</c:v>
                </c:pt>
                <c:pt idx="2561">
                  <c:v>37262</c:v>
                </c:pt>
                <c:pt idx="2562">
                  <c:v>37263</c:v>
                </c:pt>
                <c:pt idx="2563">
                  <c:v>37264</c:v>
                </c:pt>
                <c:pt idx="2564">
                  <c:v>37265</c:v>
                </c:pt>
                <c:pt idx="2565">
                  <c:v>37266</c:v>
                </c:pt>
                <c:pt idx="2566">
                  <c:v>37267</c:v>
                </c:pt>
                <c:pt idx="2567">
                  <c:v>37268</c:v>
                </c:pt>
                <c:pt idx="2568">
                  <c:v>37269</c:v>
                </c:pt>
                <c:pt idx="2569">
                  <c:v>37270</c:v>
                </c:pt>
                <c:pt idx="2570">
                  <c:v>37271</c:v>
                </c:pt>
                <c:pt idx="2571">
                  <c:v>37272</c:v>
                </c:pt>
                <c:pt idx="2572">
                  <c:v>37273</c:v>
                </c:pt>
                <c:pt idx="2573">
                  <c:v>37274</c:v>
                </c:pt>
                <c:pt idx="2574">
                  <c:v>37275</c:v>
                </c:pt>
                <c:pt idx="2575">
                  <c:v>37276</c:v>
                </c:pt>
                <c:pt idx="2576">
                  <c:v>37277</c:v>
                </c:pt>
                <c:pt idx="2577">
                  <c:v>37278</c:v>
                </c:pt>
                <c:pt idx="2578">
                  <c:v>37279</c:v>
                </c:pt>
                <c:pt idx="2579">
                  <c:v>37280</c:v>
                </c:pt>
                <c:pt idx="2580">
                  <c:v>37281</c:v>
                </c:pt>
                <c:pt idx="2581">
                  <c:v>37282</c:v>
                </c:pt>
                <c:pt idx="2582">
                  <c:v>37283</c:v>
                </c:pt>
                <c:pt idx="2583">
                  <c:v>37284</c:v>
                </c:pt>
                <c:pt idx="2584">
                  <c:v>37285</c:v>
                </c:pt>
                <c:pt idx="2585">
                  <c:v>37286</c:v>
                </c:pt>
                <c:pt idx="2586">
                  <c:v>37287</c:v>
                </c:pt>
                <c:pt idx="2587">
                  <c:v>37288</c:v>
                </c:pt>
                <c:pt idx="2588">
                  <c:v>37289</c:v>
                </c:pt>
                <c:pt idx="2589">
                  <c:v>37290</c:v>
                </c:pt>
                <c:pt idx="2590">
                  <c:v>37291</c:v>
                </c:pt>
                <c:pt idx="2591">
                  <c:v>37292</c:v>
                </c:pt>
                <c:pt idx="2592">
                  <c:v>37293</c:v>
                </c:pt>
                <c:pt idx="2593">
                  <c:v>37294</c:v>
                </c:pt>
                <c:pt idx="2594">
                  <c:v>37295</c:v>
                </c:pt>
                <c:pt idx="2595">
                  <c:v>37296</c:v>
                </c:pt>
                <c:pt idx="2596">
                  <c:v>37297</c:v>
                </c:pt>
                <c:pt idx="2597">
                  <c:v>37298</c:v>
                </c:pt>
                <c:pt idx="2598">
                  <c:v>37299</c:v>
                </c:pt>
                <c:pt idx="2599">
                  <c:v>37300</c:v>
                </c:pt>
                <c:pt idx="2600">
                  <c:v>37301</c:v>
                </c:pt>
                <c:pt idx="2601">
                  <c:v>37302</c:v>
                </c:pt>
                <c:pt idx="2602">
                  <c:v>37303</c:v>
                </c:pt>
                <c:pt idx="2603">
                  <c:v>37304</c:v>
                </c:pt>
                <c:pt idx="2604">
                  <c:v>37305</c:v>
                </c:pt>
                <c:pt idx="2605">
                  <c:v>37306</c:v>
                </c:pt>
                <c:pt idx="2606">
                  <c:v>37307</c:v>
                </c:pt>
                <c:pt idx="2607">
                  <c:v>37308</c:v>
                </c:pt>
                <c:pt idx="2608">
                  <c:v>37309</c:v>
                </c:pt>
                <c:pt idx="2609">
                  <c:v>37310</c:v>
                </c:pt>
                <c:pt idx="2610">
                  <c:v>37311</c:v>
                </c:pt>
                <c:pt idx="2611">
                  <c:v>37312</c:v>
                </c:pt>
                <c:pt idx="2612">
                  <c:v>37313</c:v>
                </c:pt>
                <c:pt idx="2613">
                  <c:v>37314</c:v>
                </c:pt>
                <c:pt idx="2614">
                  <c:v>37315</c:v>
                </c:pt>
                <c:pt idx="2615">
                  <c:v>37316</c:v>
                </c:pt>
                <c:pt idx="2616">
                  <c:v>37317</c:v>
                </c:pt>
                <c:pt idx="2617">
                  <c:v>37318</c:v>
                </c:pt>
                <c:pt idx="2618">
                  <c:v>37319</c:v>
                </c:pt>
                <c:pt idx="2619">
                  <c:v>37320</c:v>
                </c:pt>
                <c:pt idx="2620">
                  <c:v>37321</c:v>
                </c:pt>
                <c:pt idx="2621">
                  <c:v>37322</c:v>
                </c:pt>
                <c:pt idx="2622">
                  <c:v>37323</c:v>
                </c:pt>
                <c:pt idx="2623">
                  <c:v>37324</c:v>
                </c:pt>
                <c:pt idx="2624">
                  <c:v>37325</c:v>
                </c:pt>
                <c:pt idx="2625">
                  <c:v>37326</c:v>
                </c:pt>
                <c:pt idx="2626">
                  <c:v>37327</c:v>
                </c:pt>
                <c:pt idx="2627">
                  <c:v>37328</c:v>
                </c:pt>
                <c:pt idx="2628">
                  <c:v>37329</c:v>
                </c:pt>
                <c:pt idx="2629">
                  <c:v>37330</c:v>
                </c:pt>
                <c:pt idx="2630">
                  <c:v>37331</c:v>
                </c:pt>
                <c:pt idx="2631">
                  <c:v>37332</c:v>
                </c:pt>
                <c:pt idx="2632">
                  <c:v>37333</c:v>
                </c:pt>
                <c:pt idx="2633">
                  <c:v>37334</c:v>
                </c:pt>
                <c:pt idx="2634">
                  <c:v>37335</c:v>
                </c:pt>
                <c:pt idx="2635">
                  <c:v>37336</c:v>
                </c:pt>
                <c:pt idx="2636">
                  <c:v>37337</c:v>
                </c:pt>
                <c:pt idx="2637">
                  <c:v>37338</c:v>
                </c:pt>
                <c:pt idx="2638">
                  <c:v>37339</c:v>
                </c:pt>
                <c:pt idx="2639">
                  <c:v>37340</c:v>
                </c:pt>
                <c:pt idx="2640">
                  <c:v>37341</c:v>
                </c:pt>
                <c:pt idx="2641">
                  <c:v>37342</c:v>
                </c:pt>
                <c:pt idx="2642">
                  <c:v>37343</c:v>
                </c:pt>
                <c:pt idx="2643">
                  <c:v>37344</c:v>
                </c:pt>
                <c:pt idx="2644">
                  <c:v>37345</c:v>
                </c:pt>
                <c:pt idx="2645">
                  <c:v>37346</c:v>
                </c:pt>
                <c:pt idx="2646">
                  <c:v>37347</c:v>
                </c:pt>
                <c:pt idx="2647">
                  <c:v>37348</c:v>
                </c:pt>
                <c:pt idx="2648">
                  <c:v>37349</c:v>
                </c:pt>
                <c:pt idx="2649">
                  <c:v>37350</c:v>
                </c:pt>
                <c:pt idx="2650">
                  <c:v>37351</c:v>
                </c:pt>
                <c:pt idx="2651">
                  <c:v>37352</c:v>
                </c:pt>
                <c:pt idx="2652">
                  <c:v>37353</c:v>
                </c:pt>
                <c:pt idx="2653">
                  <c:v>37354</c:v>
                </c:pt>
                <c:pt idx="2654">
                  <c:v>37355</c:v>
                </c:pt>
                <c:pt idx="2655">
                  <c:v>37356</c:v>
                </c:pt>
                <c:pt idx="2656">
                  <c:v>37357</c:v>
                </c:pt>
                <c:pt idx="2657">
                  <c:v>37358</c:v>
                </c:pt>
                <c:pt idx="2658">
                  <c:v>37359</c:v>
                </c:pt>
                <c:pt idx="2659">
                  <c:v>37360</c:v>
                </c:pt>
                <c:pt idx="2660">
                  <c:v>37361</c:v>
                </c:pt>
                <c:pt idx="2661">
                  <c:v>37362</c:v>
                </c:pt>
                <c:pt idx="2662">
                  <c:v>37363</c:v>
                </c:pt>
                <c:pt idx="2663">
                  <c:v>37364</c:v>
                </c:pt>
                <c:pt idx="2664">
                  <c:v>37365</c:v>
                </c:pt>
                <c:pt idx="2665">
                  <c:v>37366</c:v>
                </c:pt>
                <c:pt idx="2666">
                  <c:v>37367</c:v>
                </c:pt>
                <c:pt idx="2667">
                  <c:v>37368</c:v>
                </c:pt>
                <c:pt idx="2668">
                  <c:v>37369</c:v>
                </c:pt>
                <c:pt idx="2669">
                  <c:v>37370</c:v>
                </c:pt>
                <c:pt idx="2670">
                  <c:v>37371</c:v>
                </c:pt>
                <c:pt idx="2671">
                  <c:v>37372</c:v>
                </c:pt>
                <c:pt idx="2672">
                  <c:v>37373</c:v>
                </c:pt>
                <c:pt idx="2673">
                  <c:v>37374</c:v>
                </c:pt>
                <c:pt idx="2674">
                  <c:v>37375</c:v>
                </c:pt>
                <c:pt idx="2675">
                  <c:v>37376</c:v>
                </c:pt>
                <c:pt idx="2676">
                  <c:v>37377</c:v>
                </c:pt>
                <c:pt idx="2677">
                  <c:v>37378</c:v>
                </c:pt>
                <c:pt idx="2678">
                  <c:v>37379</c:v>
                </c:pt>
                <c:pt idx="2679">
                  <c:v>37380</c:v>
                </c:pt>
                <c:pt idx="2680">
                  <c:v>37381</c:v>
                </c:pt>
                <c:pt idx="2681">
                  <c:v>37382</c:v>
                </c:pt>
                <c:pt idx="2682">
                  <c:v>37383</c:v>
                </c:pt>
                <c:pt idx="2683">
                  <c:v>37384</c:v>
                </c:pt>
                <c:pt idx="2684">
                  <c:v>37385</c:v>
                </c:pt>
                <c:pt idx="2685">
                  <c:v>37386</c:v>
                </c:pt>
                <c:pt idx="2686">
                  <c:v>37387</c:v>
                </c:pt>
                <c:pt idx="2687">
                  <c:v>37388</c:v>
                </c:pt>
                <c:pt idx="2688">
                  <c:v>37389</c:v>
                </c:pt>
                <c:pt idx="2689">
                  <c:v>37390</c:v>
                </c:pt>
                <c:pt idx="2690">
                  <c:v>37391</c:v>
                </c:pt>
                <c:pt idx="2691">
                  <c:v>37392</c:v>
                </c:pt>
                <c:pt idx="2692">
                  <c:v>37393</c:v>
                </c:pt>
                <c:pt idx="2693">
                  <c:v>37394</c:v>
                </c:pt>
                <c:pt idx="2694">
                  <c:v>37395</c:v>
                </c:pt>
                <c:pt idx="2695">
                  <c:v>37396</c:v>
                </c:pt>
                <c:pt idx="2696">
                  <c:v>37397</c:v>
                </c:pt>
                <c:pt idx="2697">
                  <c:v>37398</c:v>
                </c:pt>
                <c:pt idx="2698">
                  <c:v>37399</c:v>
                </c:pt>
                <c:pt idx="2699">
                  <c:v>37400</c:v>
                </c:pt>
                <c:pt idx="2700">
                  <c:v>37401</c:v>
                </c:pt>
                <c:pt idx="2701">
                  <c:v>37402</c:v>
                </c:pt>
                <c:pt idx="2702">
                  <c:v>37403</c:v>
                </c:pt>
                <c:pt idx="2703">
                  <c:v>37404</c:v>
                </c:pt>
                <c:pt idx="2704">
                  <c:v>37405</c:v>
                </c:pt>
                <c:pt idx="2705">
                  <c:v>37406</c:v>
                </c:pt>
                <c:pt idx="2706">
                  <c:v>37407</c:v>
                </c:pt>
                <c:pt idx="2707">
                  <c:v>37408</c:v>
                </c:pt>
                <c:pt idx="2708">
                  <c:v>37409</c:v>
                </c:pt>
                <c:pt idx="2709">
                  <c:v>37410</c:v>
                </c:pt>
                <c:pt idx="2710">
                  <c:v>37411</c:v>
                </c:pt>
                <c:pt idx="2711">
                  <c:v>37412</c:v>
                </c:pt>
                <c:pt idx="2712">
                  <c:v>37413</c:v>
                </c:pt>
                <c:pt idx="2713">
                  <c:v>37414</c:v>
                </c:pt>
                <c:pt idx="2714">
                  <c:v>37415</c:v>
                </c:pt>
                <c:pt idx="2715">
                  <c:v>37416</c:v>
                </c:pt>
                <c:pt idx="2716">
                  <c:v>37417</c:v>
                </c:pt>
                <c:pt idx="2717">
                  <c:v>37418</c:v>
                </c:pt>
                <c:pt idx="2718">
                  <c:v>37419</c:v>
                </c:pt>
                <c:pt idx="2719">
                  <c:v>37420</c:v>
                </c:pt>
                <c:pt idx="2720">
                  <c:v>37421</c:v>
                </c:pt>
                <c:pt idx="2721">
                  <c:v>37422</c:v>
                </c:pt>
                <c:pt idx="2722">
                  <c:v>37423</c:v>
                </c:pt>
                <c:pt idx="2723">
                  <c:v>37424</c:v>
                </c:pt>
                <c:pt idx="2724">
                  <c:v>37425</c:v>
                </c:pt>
                <c:pt idx="2725">
                  <c:v>37426</c:v>
                </c:pt>
                <c:pt idx="2726">
                  <c:v>37427</c:v>
                </c:pt>
                <c:pt idx="2727">
                  <c:v>37428</c:v>
                </c:pt>
                <c:pt idx="2728">
                  <c:v>37429</c:v>
                </c:pt>
                <c:pt idx="2729">
                  <c:v>37430</c:v>
                </c:pt>
                <c:pt idx="2730">
                  <c:v>37431</c:v>
                </c:pt>
                <c:pt idx="2731">
                  <c:v>37432</c:v>
                </c:pt>
                <c:pt idx="2732">
                  <c:v>37433</c:v>
                </c:pt>
                <c:pt idx="2733">
                  <c:v>37434</c:v>
                </c:pt>
                <c:pt idx="2734">
                  <c:v>37435</c:v>
                </c:pt>
                <c:pt idx="2735">
                  <c:v>37436</c:v>
                </c:pt>
                <c:pt idx="2736">
                  <c:v>37437</c:v>
                </c:pt>
                <c:pt idx="2737">
                  <c:v>37438</c:v>
                </c:pt>
                <c:pt idx="2738">
                  <c:v>37439</c:v>
                </c:pt>
                <c:pt idx="2739">
                  <c:v>37440</c:v>
                </c:pt>
                <c:pt idx="2740">
                  <c:v>37441</c:v>
                </c:pt>
                <c:pt idx="2741">
                  <c:v>37442</c:v>
                </c:pt>
                <c:pt idx="2742">
                  <c:v>37443</c:v>
                </c:pt>
                <c:pt idx="2743">
                  <c:v>37444</c:v>
                </c:pt>
                <c:pt idx="2744">
                  <c:v>37445</c:v>
                </c:pt>
                <c:pt idx="2745">
                  <c:v>37446</c:v>
                </c:pt>
                <c:pt idx="2746">
                  <c:v>37447</c:v>
                </c:pt>
                <c:pt idx="2747">
                  <c:v>37448</c:v>
                </c:pt>
                <c:pt idx="2748">
                  <c:v>37449</c:v>
                </c:pt>
                <c:pt idx="2749">
                  <c:v>37450</c:v>
                </c:pt>
                <c:pt idx="2750">
                  <c:v>37451</c:v>
                </c:pt>
                <c:pt idx="2751">
                  <c:v>37452</c:v>
                </c:pt>
                <c:pt idx="2752">
                  <c:v>37453</c:v>
                </c:pt>
                <c:pt idx="2753">
                  <c:v>37454</c:v>
                </c:pt>
                <c:pt idx="2754">
                  <c:v>37455</c:v>
                </c:pt>
                <c:pt idx="2755">
                  <c:v>37456</c:v>
                </c:pt>
                <c:pt idx="2756">
                  <c:v>37457</c:v>
                </c:pt>
                <c:pt idx="2757">
                  <c:v>37458</c:v>
                </c:pt>
                <c:pt idx="2758">
                  <c:v>37459</c:v>
                </c:pt>
                <c:pt idx="2759">
                  <c:v>37460</c:v>
                </c:pt>
                <c:pt idx="2760">
                  <c:v>37461</c:v>
                </c:pt>
                <c:pt idx="2761">
                  <c:v>37462</c:v>
                </c:pt>
                <c:pt idx="2762">
                  <c:v>37463</c:v>
                </c:pt>
                <c:pt idx="2763">
                  <c:v>37464</c:v>
                </c:pt>
                <c:pt idx="2764">
                  <c:v>37465</c:v>
                </c:pt>
                <c:pt idx="2765">
                  <c:v>37466</c:v>
                </c:pt>
                <c:pt idx="2766">
                  <c:v>37467</c:v>
                </c:pt>
                <c:pt idx="2767">
                  <c:v>37468</c:v>
                </c:pt>
                <c:pt idx="2768">
                  <c:v>37469</c:v>
                </c:pt>
                <c:pt idx="2769">
                  <c:v>37470</c:v>
                </c:pt>
                <c:pt idx="2770">
                  <c:v>37471</c:v>
                </c:pt>
                <c:pt idx="2771">
                  <c:v>37472</c:v>
                </c:pt>
                <c:pt idx="2772">
                  <c:v>37473</c:v>
                </c:pt>
                <c:pt idx="2773">
                  <c:v>37474</c:v>
                </c:pt>
                <c:pt idx="2774">
                  <c:v>37475</c:v>
                </c:pt>
                <c:pt idx="2775">
                  <c:v>37476</c:v>
                </c:pt>
                <c:pt idx="2776">
                  <c:v>37477</c:v>
                </c:pt>
                <c:pt idx="2777">
                  <c:v>37478</c:v>
                </c:pt>
                <c:pt idx="2778">
                  <c:v>37479</c:v>
                </c:pt>
                <c:pt idx="2779">
                  <c:v>37480</c:v>
                </c:pt>
                <c:pt idx="2780">
                  <c:v>37481</c:v>
                </c:pt>
                <c:pt idx="2781">
                  <c:v>37482</c:v>
                </c:pt>
                <c:pt idx="2782">
                  <c:v>37483</c:v>
                </c:pt>
                <c:pt idx="2783">
                  <c:v>37484</c:v>
                </c:pt>
                <c:pt idx="2784">
                  <c:v>37485</c:v>
                </c:pt>
                <c:pt idx="2785">
                  <c:v>37486</c:v>
                </c:pt>
                <c:pt idx="2786">
                  <c:v>37487</c:v>
                </c:pt>
                <c:pt idx="2787">
                  <c:v>37488</c:v>
                </c:pt>
                <c:pt idx="2788">
                  <c:v>37489</c:v>
                </c:pt>
                <c:pt idx="2789">
                  <c:v>37490</c:v>
                </c:pt>
                <c:pt idx="2790">
                  <c:v>37491</c:v>
                </c:pt>
                <c:pt idx="2791">
                  <c:v>37492</c:v>
                </c:pt>
                <c:pt idx="2792">
                  <c:v>37493</c:v>
                </c:pt>
                <c:pt idx="2793">
                  <c:v>37494</c:v>
                </c:pt>
                <c:pt idx="2794">
                  <c:v>37495</c:v>
                </c:pt>
                <c:pt idx="2795">
                  <c:v>37496</c:v>
                </c:pt>
                <c:pt idx="2796">
                  <c:v>37497</c:v>
                </c:pt>
                <c:pt idx="2797">
                  <c:v>37498</c:v>
                </c:pt>
                <c:pt idx="2798">
                  <c:v>37499</c:v>
                </c:pt>
                <c:pt idx="2799">
                  <c:v>37500</c:v>
                </c:pt>
                <c:pt idx="2800">
                  <c:v>37501</c:v>
                </c:pt>
                <c:pt idx="2801">
                  <c:v>37502</c:v>
                </c:pt>
                <c:pt idx="2802">
                  <c:v>37503</c:v>
                </c:pt>
                <c:pt idx="2803">
                  <c:v>37504</c:v>
                </c:pt>
                <c:pt idx="2804">
                  <c:v>37505</c:v>
                </c:pt>
                <c:pt idx="2805">
                  <c:v>37506</c:v>
                </c:pt>
                <c:pt idx="2806">
                  <c:v>37507</c:v>
                </c:pt>
                <c:pt idx="2807">
                  <c:v>37508</c:v>
                </c:pt>
                <c:pt idx="2808">
                  <c:v>37509</c:v>
                </c:pt>
                <c:pt idx="2809">
                  <c:v>37510</c:v>
                </c:pt>
                <c:pt idx="2810">
                  <c:v>37511</c:v>
                </c:pt>
                <c:pt idx="2811">
                  <c:v>37512</c:v>
                </c:pt>
                <c:pt idx="2812">
                  <c:v>37513</c:v>
                </c:pt>
                <c:pt idx="2813">
                  <c:v>37514</c:v>
                </c:pt>
                <c:pt idx="2814">
                  <c:v>37515</c:v>
                </c:pt>
                <c:pt idx="2815">
                  <c:v>37516</c:v>
                </c:pt>
                <c:pt idx="2816">
                  <c:v>37517</c:v>
                </c:pt>
                <c:pt idx="2817">
                  <c:v>37518</c:v>
                </c:pt>
                <c:pt idx="2818">
                  <c:v>37519</c:v>
                </c:pt>
                <c:pt idx="2819">
                  <c:v>37520</c:v>
                </c:pt>
                <c:pt idx="2820">
                  <c:v>37521</c:v>
                </c:pt>
                <c:pt idx="2821">
                  <c:v>37522</c:v>
                </c:pt>
                <c:pt idx="2822">
                  <c:v>37523</c:v>
                </c:pt>
                <c:pt idx="2823">
                  <c:v>37524</c:v>
                </c:pt>
                <c:pt idx="2824">
                  <c:v>37525</c:v>
                </c:pt>
                <c:pt idx="2825">
                  <c:v>37526</c:v>
                </c:pt>
                <c:pt idx="2826">
                  <c:v>37527</c:v>
                </c:pt>
                <c:pt idx="2827">
                  <c:v>37528</c:v>
                </c:pt>
                <c:pt idx="2828">
                  <c:v>37529</c:v>
                </c:pt>
                <c:pt idx="2829">
                  <c:v>37530</c:v>
                </c:pt>
                <c:pt idx="2830">
                  <c:v>37531</c:v>
                </c:pt>
                <c:pt idx="2831">
                  <c:v>37532</c:v>
                </c:pt>
                <c:pt idx="2832">
                  <c:v>37533</c:v>
                </c:pt>
                <c:pt idx="2833">
                  <c:v>37534</c:v>
                </c:pt>
                <c:pt idx="2834">
                  <c:v>37535</c:v>
                </c:pt>
                <c:pt idx="2835">
                  <c:v>37536</c:v>
                </c:pt>
                <c:pt idx="2836">
                  <c:v>37537</c:v>
                </c:pt>
                <c:pt idx="2837">
                  <c:v>37538</c:v>
                </c:pt>
                <c:pt idx="2838">
                  <c:v>37539</c:v>
                </c:pt>
                <c:pt idx="2839">
                  <c:v>37540</c:v>
                </c:pt>
                <c:pt idx="2840">
                  <c:v>37541</c:v>
                </c:pt>
                <c:pt idx="2841">
                  <c:v>37542</c:v>
                </c:pt>
                <c:pt idx="2842">
                  <c:v>37543</c:v>
                </c:pt>
                <c:pt idx="2843">
                  <c:v>37544</c:v>
                </c:pt>
                <c:pt idx="2844">
                  <c:v>37545</c:v>
                </c:pt>
                <c:pt idx="2845">
                  <c:v>37546</c:v>
                </c:pt>
                <c:pt idx="2846">
                  <c:v>37547</c:v>
                </c:pt>
                <c:pt idx="2847">
                  <c:v>37548</c:v>
                </c:pt>
                <c:pt idx="2848">
                  <c:v>37549</c:v>
                </c:pt>
                <c:pt idx="2849">
                  <c:v>37550</c:v>
                </c:pt>
                <c:pt idx="2850">
                  <c:v>37551</c:v>
                </c:pt>
                <c:pt idx="2851">
                  <c:v>37552</c:v>
                </c:pt>
                <c:pt idx="2852">
                  <c:v>37553</c:v>
                </c:pt>
                <c:pt idx="2853">
                  <c:v>37554</c:v>
                </c:pt>
                <c:pt idx="2854">
                  <c:v>37555</c:v>
                </c:pt>
                <c:pt idx="2855">
                  <c:v>37556</c:v>
                </c:pt>
                <c:pt idx="2856">
                  <c:v>37557</c:v>
                </c:pt>
                <c:pt idx="2857">
                  <c:v>37558</c:v>
                </c:pt>
                <c:pt idx="2858">
                  <c:v>37559</c:v>
                </c:pt>
                <c:pt idx="2859">
                  <c:v>37560</c:v>
                </c:pt>
                <c:pt idx="2860">
                  <c:v>37561</c:v>
                </c:pt>
                <c:pt idx="2861">
                  <c:v>37562</c:v>
                </c:pt>
                <c:pt idx="2862">
                  <c:v>37563</c:v>
                </c:pt>
                <c:pt idx="2863">
                  <c:v>37564</c:v>
                </c:pt>
                <c:pt idx="2864">
                  <c:v>37565</c:v>
                </c:pt>
                <c:pt idx="2865">
                  <c:v>37566</c:v>
                </c:pt>
                <c:pt idx="2866">
                  <c:v>37567</c:v>
                </c:pt>
                <c:pt idx="2867">
                  <c:v>37568</c:v>
                </c:pt>
                <c:pt idx="2868">
                  <c:v>37569</c:v>
                </c:pt>
                <c:pt idx="2869">
                  <c:v>37570</c:v>
                </c:pt>
                <c:pt idx="2870">
                  <c:v>37571</c:v>
                </c:pt>
                <c:pt idx="2871">
                  <c:v>37572</c:v>
                </c:pt>
                <c:pt idx="2872">
                  <c:v>37573</c:v>
                </c:pt>
                <c:pt idx="2873">
                  <c:v>37574</c:v>
                </c:pt>
                <c:pt idx="2874">
                  <c:v>37575</c:v>
                </c:pt>
                <c:pt idx="2875">
                  <c:v>37576</c:v>
                </c:pt>
                <c:pt idx="2876">
                  <c:v>37577</c:v>
                </c:pt>
                <c:pt idx="2877">
                  <c:v>37578</c:v>
                </c:pt>
                <c:pt idx="2878">
                  <c:v>37579</c:v>
                </c:pt>
                <c:pt idx="2879">
                  <c:v>37580</c:v>
                </c:pt>
                <c:pt idx="2880">
                  <c:v>37581</c:v>
                </c:pt>
                <c:pt idx="2881">
                  <c:v>37582</c:v>
                </c:pt>
                <c:pt idx="2882">
                  <c:v>37583</c:v>
                </c:pt>
                <c:pt idx="2883">
                  <c:v>37584</c:v>
                </c:pt>
                <c:pt idx="2884">
                  <c:v>37585</c:v>
                </c:pt>
                <c:pt idx="2885">
                  <c:v>37586</c:v>
                </c:pt>
                <c:pt idx="2886">
                  <c:v>37587</c:v>
                </c:pt>
                <c:pt idx="2887">
                  <c:v>37588</c:v>
                </c:pt>
                <c:pt idx="2888">
                  <c:v>37589</c:v>
                </c:pt>
                <c:pt idx="2889">
                  <c:v>37590</c:v>
                </c:pt>
                <c:pt idx="2890">
                  <c:v>37591</c:v>
                </c:pt>
                <c:pt idx="2891">
                  <c:v>37592</c:v>
                </c:pt>
                <c:pt idx="2892">
                  <c:v>37593</c:v>
                </c:pt>
                <c:pt idx="2893">
                  <c:v>37594</c:v>
                </c:pt>
                <c:pt idx="2894">
                  <c:v>37595</c:v>
                </c:pt>
                <c:pt idx="2895">
                  <c:v>37596</c:v>
                </c:pt>
                <c:pt idx="2896">
                  <c:v>37597</c:v>
                </c:pt>
                <c:pt idx="2897">
                  <c:v>37598</c:v>
                </c:pt>
                <c:pt idx="2898">
                  <c:v>37599</c:v>
                </c:pt>
                <c:pt idx="2899">
                  <c:v>37600</c:v>
                </c:pt>
                <c:pt idx="2900">
                  <c:v>37601</c:v>
                </c:pt>
                <c:pt idx="2901">
                  <c:v>37602</c:v>
                </c:pt>
                <c:pt idx="2902">
                  <c:v>37603</c:v>
                </c:pt>
                <c:pt idx="2903">
                  <c:v>37604</c:v>
                </c:pt>
                <c:pt idx="2904">
                  <c:v>37605</c:v>
                </c:pt>
                <c:pt idx="2905">
                  <c:v>37606</c:v>
                </c:pt>
                <c:pt idx="2906">
                  <c:v>37607</c:v>
                </c:pt>
                <c:pt idx="2907">
                  <c:v>37608</c:v>
                </c:pt>
                <c:pt idx="2908">
                  <c:v>37609</c:v>
                </c:pt>
                <c:pt idx="2909">
                  <c:v>37610</c:v>
                </c:pt>
                <c:pt idx="2910">
                  <c:v>37611</c:v>
                </c:pt>
                <c:pt idx="2911">
                  <c:v>37612</c:v>
                </c:pt>
                <c:pt idx="2912">
                  <c:v>37613</c:v>
                </c:pt>
                <c:pt idx="2913">
                  <c:v>37614</c:v>
                </c:pt>
                <c:pt idx="2914">
                  <c:v>37615</c:v>
                </c:pt>
                <c:pt idx="2915">
                  <c:v>37616</c:v>
                </c:pt>
                <c:pt idx="2916">
                  <c:v>37617</c:v>
                </c:pt>
                <c:pt idx="2917">
                  <c:v>37618</c:v>
                </c:pt>
                <c:pt idx="2918">
                  <c:v>37619</c:v>
                </c:pt>
                <c:pt idx="2919">
                  <c:v>37620</c:v>
                </c:pt>
                <c:pt idx="2920">
                  <c:v>37621</c:v>
                </c:pt>
                <c:pt idx="2921">
                  <c:v>37622</c:v>
                </c:pt>
                <c:pt idx="2922">
                  <c:v>37623</c:v>
                </c:pt>
                <c:pt idx="2923">
                  <c:v>37624</c:v>
                </c:pt>
                <c:pt idx="2924">
                  <c:v>37625</c:v>
                </c:pt>
                <c:pt idx="2925">
                  <c:v>37626</c:v>
                </c:pt>
                <c:pt idx="2926">
                  <c:v>37627</c:v>
                </c:pt>
                <c:pt idx="2927">
                  <c:v>37628</c:v>
                </c:pt>
                <c:pt idx="2928">
                  <c:v>37629</c:v>
                </c:pt>
                <c:pt idx="2929">
                  <c:v>37630</c:v>
                </c:pt>
                <c:pt idx="2930">
                  <c:v>37631</c:v>
                </c:pt>
                <c:pt idx="2931">
                  <c:v>37632</c:v>
                </c:pt>
                <c:pt idx="2932">
                  <c:v>37633</c:v>
                </c:pt>
                <c:pt idx="2933">
                  <c:v>37634</c:v>
                </c:pt>
                <c:pt idx="2934">
                  <c:v>37635</c:v>
                </c:pt>
                <c:pt idx="2935">
                  <c:v>37636</c:v>
                </c:pt>
                <c:pt idx="2936">
                  <c:v>37637</c:v>
                </c:pt>
                <c:pt idx="2937">
                  <c:v>37638</c:v>
                </c:pt>
                <c:pt idx="2938">
                  <c:v>37639</c:v>
                </c:pt>
                <c:pt idx="2939">
                  <c:v>37640</c:v>
                </c:pt>
                <c:pt idx="2940">
                  <c:v>37641</c:v>
                </c:pt>
                <c:pt idx="2941">
                  <c:v>37642</c:v>
                </c:pt>
                <c:pt idx="2942">
                  <c:v>37643</c:v>
                </c:pt>
                <c:pt idx="2943">
                  <c:v>37644</c:v>
                </c:pt>
                <c:pt idx="2944">
                  <c:v>37645</c:v>
                </c:pt>
                <c:pt idx="2945">
                  <c:v>37646</c:v>
                </c:pt>
                <c:pt idx="2946">
                  <c:v>37647</c:v>
                </c:pt>
                <c:pt idx="2947">
                  <c:v>37648</c:v>
                </c:pt>
                <c:pt idx="2948">
                  <c:v>37649</c:v>
                </c:pt>
                <c:pt idx="2949">
                  <c:v>37650</c:v>
                </c:pt>
                <c:pt idx="2950">
                  <c:v>37651</c:v>
                </c:pt>
                <c:pt idx="2951">
                  <c:v>37652</c:v>
                </c:pt>
                <c:pt idx="2952">
                  <c:v>37653</c:v>
                </c:pt>
                <c:pt idx="2953">
                  <c:v>37654</c:v>
                </c:pt>
                <c:pt idx="2954">
                  <c:v>37655</c:v>
                </c:pt>
                <c:pt idx="2955">
                  <c:v>37656</c:v>
                </c:pt>
                <c:pt idx="2956">
                  <c:v>37657</c:v>
                </c:pt>
                <c:pt idx="2957">
                  <c:v>37658</c:v>
                </c:pt>
                <c:pt idx="2958">
                  <c:v>37659</c:v>
                </c:pt>
                <c:pt idx="2959">
                  <c:v>37660</c:v>
                </c:pt>
                <c:pt idx="2960">
                  <c:v>37661</c:v>
                </c:pt>
                <c:pt idx="2961">
                  <c:v>37662</c:v>
                </c:pt>
                <c:pt idx="2962">
                  <c:v>37663</c:v>
                </c:pt>
                <c:pt idx="2963">
                  <c:v>37664</c:v>
                </c:pt>
                <c:pt idx="2964">
                  <c:v>37665</c:v>
                </c:pt>
                <c:pt idx="2965">
                  <c:v>37666</c:v>
                </c:pt>
                <c:pt idx="2966">
                  <c:v>37667</c:v>
                </c:pt>
                <c:pt idx="2967">
                  <c:v>37668</c:v>
                </c:pt>
                <c:pt idx="2968">
                  <c:v>37669</c:v>
                </c:pt>
                <c:pt idx="2969">
                  <c:v>37670</c:v>
                </c:pt>
                <c:pt idx="2970">
                  <c:v>37671</c:v>
                </c:pt>
                <c:pt idx="2971">
                  <c:v>37672</c:v>
                </c:pt>
                <c:pt idx="2972">
                  <c:v>37673</c:v>
                </c:pt>
                <c:pt idx="2973">
                  <c:v>37674</c:v>
                </c:pt>
                <c:pt idx="2974">
                  <c:v>37675</c:v>
                </c:pt>
                <c:pt idx="2975">
                  <c:v>37676</c:v>
                </c:pt>
                <c:pt idx="2976">
                  <c:v>37677</c:v>
                </c:pt>
                <c:pt idx="2977">
                  <c:v>37678</c:v>
                </c:pt>
                <c:pt idx="2978">
                  <c:v>37679</c:v>
                </c:pt>
                <c:pt idx="2979">
                  <c:v>37680</c:v>
                </c:pt>
                <c:pt idx="2980">
                  <c:v>37681</c:v>
                </c:pt>
                <c:pt idx="2981">
                  <c:v>37682</c:v>
                </c:pt>
                <c:pt idx="2982">
                  <c:v>37683</c:v>
                </c:pt>
                <c:pt idx="2983">
                  <c:v>37684</c:v>
                </c:pt>
                <c:pt idx="2984">
                  <c:v>37685</c:v>
                </c:pt>
                <c:pt idx="2985">
                  <c:v>37686</c:v>
                </c:pt>
                <c:pt idx="2986">
                  <c:v>37687</c:v>
                </c:pt>
                <c:pt idx="2987">
                  <c:v>37688</c:v>
                </c:pt>
                <c:pt idx="2988">
                  <c:v>37689</c:v>
                </c:pt>
                <c:pt idx="2989">
                  <c:v>37690</c:v>
                </c:pt>
                <c:pt idx="2990">
                  <c:v>37691</c:v>
                </c:pt>
                <c:pt idx="2991">
                  <c:v>37692</c:v>
                </c:pt>
                <c:pt idx="2992">
                  <c:v>37693</c:v>
                </c:pt>
                <c:pt idx="2993">
                  <c:v>37694</c:v>
                </c:pt>
                <c:pt idx="2994">
                  <c:v>37695</c:v>
                </c:pt>
                <c:pt idx="2995">
                  <c:v>37696</c:v>
                </c:pt>
                <c:pt idx="2996">
                  <c:v>37697</c:v>
                </c:pt>
                <c:pt idx="2997">
                  <c:v>37698</c:v>
                </c:pt>
                <c:pt idx="2998">
                  <c:v>37699</c:v>
                </c:pt>
                <c:pt idx="2999">
                  <c:v>37700</c:v>
                </c:pt>
                <c:pt idx="3000">
                  <c:v>37701</c:v>
                </c:pt>
                <c:pt idx="3001">
                  <c:v>37702</c:v>
                </c:pt>
                <c:pt idx="3002">
                  <c:v>37703</c:v>
                </c:pt>
                <c:pt idx="3003">
                  <c:v>37704</c:v>
                </c:pt>
                <c:pt idx="3004">
                  <c:v>37705</c:v>
                </c:pt>
                <c:pt idx="3005">
                  <c:v>37706</c:v>
                </c:pt>
                <c:pt idx="3006">
                  <c:v>37707</c:v>
                </c:pt>
                <c:pt idx="3007">
                  <c:v>37708</c:v>
                </c:pt>
                <c:pt idx="3008">
                  <c:v>37709</c:v>
                </c:pt>
                <c:pt idx="3009">
                  <c:v>37710</c:v>
                </c:pt>
                <c:pt idx="3010">
                  <c:v>37711</c:v>
                </c:pt>
                <c:pt idx="3011">
                  <c:v>37712</c:v>
                </c:pt>
                <c:pt idx="3012">
                  <c:v>37713</c:v>
                </c:pt>
                <c:pt idx="3013">
                  <c:v>37714</c:v>
                </c:pt>
                <c:pt idx="3014">
                  <c:v>37715</c:v>
                </c:pt>
                <c:pt idx="3015">
                  <c:v>37716</c:v>
                </c:pt>
                <c:pt idx="3016">
                  <c:v>37717</c:v>
                </c:pt>
                <c:pt idx="3017">
                  <c:v>37718</c:v>
                </c:pt>
                <c:pt idx="3018">
                  <c:v>37719</c:v>
                </c:pt>
                <c:pt idx="3019">
                  <c:v>37720</c:v>
                </c:pt>
                <c:pt idx="3020">
                  <c:v>37721</c:v>
                </c:pt>
                <c:pt idx="3021">
                  <c:v>37722</c:v>
                </c:pt>
                <c:pt idx="3022">
                  <c:v>37723</c:v>
                </c:pt>
                <c:pt idx="3023">
                  <c:v>37724</c:v>
                </c:pt>
                <c:pt idx="3024">
                  <c:v>37725</c:v>
                </c:pt>
                <c:pt idx="3025">
                  <c:v>37726</c:v>
                </c:pt>
                <c:pt idx="3026">
                  <c:v>37727</c:v>
                </c:pt>
                <c:pt idx="3027">
                  <c:v>37728</c:v>
                </c:pt>
                <c:pt idx="3028">
                  <c:v>37729</c:v>
                </c:pt>
                <c:pt idx="3029">
                  <c:v>37730</c:v>
                </c:pt>
                <c:pt idx="3030">
                  <c:v>37731</c:v>
                </c:pt>
                <c:pt idx="3031">
                  <c:v>37732</c:v>
                </c:pt>
                <c:pt idx="3032">
                  <c:v>37733</c:v>
                </c:pt>
                <c:pt idx="3033">
                  <c:v>37734</c:v>
                </c:pt>
                <c:pt idx="3034">
                  <c:v>37735</c:v>
                </c:pt>
                <c:pt idx="3035">
                  <c:v>37736</c:v>
                </c:pt>
                <c:pt idx="3036">
                  <c:v>37737</c:v>
                </c:pt>
                <c:pt idx="3037">
                  <c:v>37738</c:v>
                </c:pt>
                <c:pt idx="3038">
                  <c:v>37739</c:v>
                </c:pt>
                <c:pt idx="3039">
                  <c:v>37740</c:v>
                </c:pt>
                <c:pt idx="3040">
                  <c:v>37741</c:v>
                </c:pt>
                <c:pt idx="3041">
                  <c:v>37742</c:v>
                </c:pt>
                <c:pt idx="3042">
                  <c:v>37743</c:v>
                </c:pt>
                <c:pt idx="3043">
                  <c:v>37744</c:v>
                </c:pt>
                <c:pt idx="3044">
                  <c:v>37745</c:v>
                </c:pt>
                <c:pt idx="3045">
                  <c:v>37746</c:v>
                </c:pt>
                <c:pt idx="3046">
                  <c:v>37747</c:v>
                </c:pt>
                <c:pt idx="3047">
                  <c:v>37748</c:v>
                </c:pt>
                <c:pt idx="3048">
                  <c:v>37749</c:v>
                </c:pt>
                <c:pt idx="3049">
                  <c:v>37750</c:v>
                </c:pt>
                <c:pt idx="3050">
                  <c:v>37751</c:v>
                </c:pt>
                <c:pt idx="3051">
                  <c:v>37752</c:v>
                </c:pt>
                <c:pt idx="3052">
                  <c:v>37753</c:v>
                </c:pt>
                <c:pt idx="3053">
                  <c:v>37754</c:v>
                </c:pt>
                <c:pt idx="3054">
                  <c:v>37755</c:v>
                </c:pt>
                <c:pt idx="3055">
                  <c:v>37756</c:v>
                </c:pt>
                <c:pt idx="3056">
                  <c:v>37757</c:v>
                </c:pt>
                <c:pt idx="3057">
                  <c:v>37758</c:v>
                </c:pt>
                <c:pt idx="3058">
                  <c:v>37759</c:v>
                </c:pt>
                <c:pt idx="3059">
                  <c:v>37760</c:v>
                </c:pt>
                <c:pt idx="3060">
                  <c:v>37761</c:v>
                </c:pt>
                <c:pt idx="3061">
                  <c:v>37762</c:v>
                </c:pt>
                <c:pt idx="3062">
                  <c:v>37763</c:v>
                </c:pt>
                <c:pt idx="3063">
                  <c:v>37764</c:v>
                </c:pt>
                <c:pt idx="3064">
                  <c:v>37765</c:v>
                </c:pt>
                <c:pt idx="3065">
                  <c:v>37766</c:v>
                </c:pt>
                <c:pt idx="3066">
                  <c:v>37767</c:v>
                </c:pt>
                <c:pt idx="3067">
                  <c:v>37768</c:v>
                </c:pt>
                <c:pt idx="3068">
                  <c:v>37769</c:v>
                </c:pt>
                <c:pt idx="3069">
                  <c:v>37770</c:v>
                </c:pt>
                <c:pt idx="3070">
                  <c:v>37771</c:v>
                </c:pt>
                <c:pt idx="3071">
                  <c:v>37772</c:v>
                </c:pt>
                <c:pt idx="3072">
                  <c:v>37773</c:v>
                </c:pt>
                <c:pt idx="3073">
                  <c:v>37774</c:v>
                </c:pt>
                <c:pt idx="3074">
                  <c:v>37775</c:v>
                </c:pt>
                <c:pt idx="3075">
                  <c:v>37776</c:v>
                </c:pt>
                <c:pt idx="3076">
                  <c:v>37777</c:v>
                </c:pt>
                <c:pt idx="3077">
                  <c:v>37778</c:v>
                </c:pt>
                <c:pt idx="3078">
                  <c:v>37779</c:v>
                </c:pt>
                <c:pt idx="3079">
                  <c:v>37780</c:v>
                </c:pt>
                <c:pt idx="3080">
                  <c:v>37781</c:v>
                </c:pt>
                <c:pt idx="3081">
                  <c:v>37782</c:v>
                </c:pt>
                <c:pt idx="3082">
                  <c:v>37783</c:v>
                </c:pt>
                <c:pt idx="3083">
                  <c:v>37784</c:v>
                </c:pt>
                <c:pt idx="3084">
                  <c:v>37785</c:v>
                </c:pt>
                <c:pt idx="3085">
                  <c:v>37786</c:v>
                </c:pt>
                <c:pt idx="3086">
                  <c:v>37787</c:v>
                </c:pt>
                <c:pt idx="3087">
                  <c:v>37788</c:v>
                </c:pt>
                <c:pt idx="3088">
                  <c:v>37789</c:v>
                </c:pt>
                <c:pt idx="3089">
                  <c:v>37790</c:v>
                </c:pt>
                <c:pt idx="3090">
                  <c:v>37791</c:v>
                </c:pt>
                <c:pt idx="3091">
                  <c:v>37792</c:v>
                </c:pt>
                <c:pt idx="3092">
                  <c:v>37793</c:v>
                </c:pt>
                <c:pt idx="3093">
                  <c:v>37794</c:v>
                </c:pt>
                <c:pt idx="3094">
                  <c:v>37795</c:v>
                </c:pt>
                <c:pt idx="3095">
                  <c:v>37796</c:v>
                </c:pt>
                <c:pt idx="3096">
                  <c:v>37797</c:v>
                </c:pt>
                <c:pt idx="3097">
                  <c:v>37798</c:v>
                </c:pt>
                <c:pt idx="3098">
                  <c:v>37799</c:v>
                </c:pt>
                <c:pt idx="3099">
                  <c:v>37800</c:v>
                </c:pt>
                <c:pt idx="3100">
                  <c:v>37801</c:v>
                </c:pt>
                <c:pt idx="3101">
                  <c:v>37802</c:v>
                </c:pt>
                <c:pt idx="3102">
                  <c:v>37803</c:v>
                </c:pt>
                <c:pt idx="3103">
                  <c:v>37804</c:v>
                </c:pt>
                <c:pt idx="3104">
                  <c:v>37805</c:v>
                </c:pt>
                <c:pt idx="3105">
                  <c:v>37806</c:v>
                </c:pt>
                <c:pt idx="3106">
                  <c:v>37807</c:v>
                </c:pt>
                <c:pt idx="3107">
                  <c:v>37808</c:v>
                </c:pt>
                <c:pt idx="3108">
                  <c:v>37809</c:v>
                </c:pt>
                <c:pt idx="3109">
                  <c:v>37810</c:v>
                </c:pt>
                <c:pt idx="3110">
                  <c:v>37811</c:v>
                </c:pt>
                <c:pt idx="3111">
                  <c:v>37812</c:v>
                </c:pt>
                <c:pt idx="3112">
                  <c:v>37813</c:v>
                </c:pt>
                <c:pt idx="3113">
                  <c:v>37814</c:v>
                </c:pt>
                <c:pt idx="3114">
                  <c:v>37815</c:v>
                </c:pt>
                <c:pt idx="3115">
                  <c:v>37816</c:v>
                </c:pt>
                <c:pt idx="3116">
                  <c:v>37817</c:v>
                </c:pt>
                <c:pt idx="3117">
                  <c:v>37818</c:v>
                </c:pt>
                <c:pt idx="3118">
                  <c:v>37819</c:v>
                </c:pt>
                <c:pt idx="3119">
                  <c:v>37820</c:v>
                </c:pt>
                <c:pt idx="3120">
                  <c:v>37821</c:v>
                </c:pt>
                <c:pt idx="3121">
                  <c:v>37822</c:v>
                </c:pt>
                <c:pt idx="3122">
                  <c:v>37823</c:v>
                </c:pt>
                <c:pt idx="3123">
                  <c:v>37824</c:v>
                </c:pt>
                <c:pt idx="3124">
                  <c:v>37825</c:v>
                </c:pt>
                <c:pt idx="3125">
                  <c:v>37826</c:v>
                </c:pt>
                <c:pt idx="3126">
                  <c:v>37827</c:v>
                </c:pt>
                <c:pt idx="3127">
                  <c:v>37828</c:v>
                </c:pt>
                <c:pt idx="3128">
                  <c:v>37829</c:v>
                </c:pt>
                <c:pt idx="3129">
                  <c:v>37830</c:v>
                </c:pt>
                <c:pt idx="3130">
                  <c:v>37831</c:v>
                </c:pt>
                <c:pt idx="3131">
                  <c:v>37832</c:v>
                </c:pt>
                <c:pt idx="3132">
                  <c:v>37833</c:v>
                </c:pt>
                <c:pt idx="3133">
                  <c:v>37834</c:v>
                </c:pt>
                <c:pt idx="3134">
                  <c:v>37835</c:v>
                </c:pt>
                <c:pt idx="3135">
                  <c:v>37836</c:v>
                </c:pt>
                <c:pt idx="3136">
                  <c:v>37837</c:v>
                </c:pt>
                <c:pt idx="3137">
                  <c:v>37838</c:v>
                </c:pt>
                <c:pt idx="3138">
                  <c:v>37839</c:v>
                </c:pt>
                <c:pt idx="3139">
                  <c:v>37840</c:v>
                </c:pt>
                <c:pt idx="3140">
                  <c:v>37841</c:v>
                </c:pt>
                <c:pt idx="3141">
                  <c:v>37842</c:v>
                </c:pt>
                <c:pt idx="3142">
                  <c:v>37843</c:v>
                </c:pt>
                <c:pt idx="3143">
                  <c:v>37844</c:v>
                </c:pt>
                <c:pt idx="3144">
                  <c:v>37845</c:v>
                </c:pt>
                <c:pt idx="3145">
                  <c:v>37846</c:v>
                </c:pt>
                <c:pt idx="3146">
                  <c:v>37847</c:v>
                </c:pt>
                <c:pt idx="3147">
                  <c:v>37848</c:v>
                </c:pt>
                <c:pt idx="3148">
                  <c:v>37849</c:v>
                </c:pt>
                <c:pt idx="3149">
                  <c:v>37850</c:v>
                </c:pt>
                <c:pt idx="3150">
                  <c:v>37851</c:v>
                </c:pt>
                <c:pt idx="3151">
                  <c:v>37852</c:v>
                </c:pt>
                <c:pt idx="3152">
                  <c:v>37853</c:v>
                </c:pt>
                <c:pt idx="3153">
                  <c:v>37854</c:v>
                </c:pt>
                <c:pt idx="3154">
                  <c:v>37855</c:v>
                </c:pt>
                <c:pt idx="3155">
                  <c:v>37856</c:v>
                </c:pt>
                <c:pt idx="3156">
                  <c:v>37857</c:v>
                </c:pt>
                <c:pt idx="3157">
                  <c:v>37858</c:v>
                </c:pt>
                <c:pt idx="3158">
                  <c:v>37859</c:v>
                </c:pt>
                <c:pt idx="3159">
                  <c:v>37860</c:v>
                </c:pt>
                <c:pt idx="3160">
                  <c:v>37861</c:v>
                </c:pt>
                <c:pt idx="3161">
                  <c:v>37862</c:v>
                </c:pt>
                <c:pt idx="3162">
                  <c:v>37863</c:v>
                </c:pt>
                <c:pt idx="3163">
                  <c:v>37864</c:v>
                </c:pt>
                <c:pt idx="3164">
                  <c:v>37865</c:v>
                </c:pt>
                <c:pt idx="3165">
                  <c:v>37866</c:v>
                </c:pt>
                <c:pt idx="3166">
                  <c:v>37867</c:v>
                </c:pt>
                <c:pt idx="3167">
                  <c:v>37868</c:v>
                </c:pt>
                <c:pt idx="3168">
                  <c:v>37869</c:v>
                </c:pt>
                <c:pt idx="3169">
                  <c:v>37870</c:v>
                </c:pt>
                <c:pt idx="3170">
                  <c:v>37871</c:v>
                </c:pt>
                <c:pt idx="3171">
                  <c:v>37872</c:v>
                </c:pt>
                <c:pt idx="3172">
                  <c:v>37873</c:v>
                </c:pt>
                <c:pt idx="3173">
                  <c:v>37874</c:v>
                </c:pt>
                <c:pt idx="3174">
                  <c:v>37875</c:v>
                </c:pt>
                <c:pt idx="3175">
                  <c:v>37876</c:v>
                </c:pt>
                <c:pt idx="3176">
                  <c:v>37877</c:v>
                </c:pt>
                <c:pt idx="3177">
                  <c:v>37878</c:v>
                </c:pt>
                <c:pt idx="3178">
                  <c:v>37879</c:v>
                </c:pt>
                <c:pt idx="3179">
                  <c:v>37880</c:v>
                </c:pt>
                <c:pt idx="3180">
                  <c:v>37881</c:v>
                </c:pt>
                <c:pt idx="3181">
                  <c:v>37882</c:v>
                </c:pt>
                <c:pt idx="3182">
                  <c:v>37883</c:v>
                </c:pt>
                <c:pt idx="3183">
                  <c:v>37884</c:v>
                </c:pt>
                <c:pt idx="3184">
                  <c:v>37885</c:v>
                </c:pt>
                <c:pt idx="3185">
                  <c:v>37886</c:v>
                </c:pt>
                <c:pt idx="3186">
                  <c:v>37887</c:v>
                </c:pt>
                <c:pt idx="3187">
                  <c:v>37888</c:v>
                </c:pt>
                <c:pt idx="3188">
                  <c:v>37889</c:v>
                </c:pt>
                <c:pt idx="3189">
                  <c:v>37890</c:v>
                </c:pt>
                <c:pt idx="3190">
                  <c:v>37891</c:v>
                </c:pt>
                <c:pt idx="3191">
                  <c:v>37892</c:v>
                </c:pt>
                <c:pt idx="3192">
                  <c:v>37893</c:v>
                </c:pt>
                <c:pt idx="3193">
                  <c:v>37894</c:v>
                </c:pt>
                <c:pt idx="3194">
                  <c:v>37895</c:v>
                </c:pt>
                <c:pt idx="3195">
                  <c:v>37896</c:v>
                </c:pt>
                <c:pt idx="3196">
                  <c:v>37897</c:v>
                </c:pt>
                <c:pt idx="3197">
                  <c:v>37898</c:v>
                </c:pt>
                <c:pt idx="3198">
                  <c:v>37899</c:v>
                </c:pt>
                <c:pt idx="3199">
                  <c:v>37900</c:v>
                </c:pt>
                <c:pt idx="3200">
                  <c:v>37901</c:v>
                </c:pt>
                <c:pt idx="3201">
                  <c:v>37902</c:v>
                </c:pt>
                <c:pt idx="3202">
                  <c:v>37903</c:v>
                </c:pt>
                <c:pt idx="3203">
                  <c:v>37904</c:v>
                </c:pt>
                <c:pt idx="3204">
                  <c:v>37905</c:v>
                </c:pt>
                <c:pt idx="3205">
                  <c:v>37906</c:v>
                </c:pt>
                <c:pt idx="3206">
                  <c:v>37907</c:v>
                </c:pt>
                <c:pt idx="3207">
                  <c:v>37908</c:v>
                </c:pt>
                <c:pt idx="3208">
                  <c:v>37909</c:v>
                </c:pt>
                <c:pt idx="3209">
                  <c:v>37910</c:v>
                </c:pt>
                <c:pt idx="3210">
                  <c:v>37911</c:v>
                </c:pt>
                <c:pt idx="3211">
                  <c:v>37912</c:v>
                </c:pt>
                <c:pt idx="3212">
                  <c:v>37913</c:v>
                </c:pt>
                <c:pt idx="3213">
                  <c:v>37914</c:v>
                </c:pt>
                <c:pt idx="3214">
                  <c:v>37915</c:v>
                </c:pt>
                <c:pt idx="3215">
                  <c:v>37916</c:v>
                </c:pt>
                <c:pt idx="3216">
                  <c:v>37917</c:v>
                </c:pt>
                <c:pt idx="3217">
                  <c:v>37918</c:v>
                </c:pt>
                <c:pt idx="3218">
                  <c:v>37919</c:v>
                </c:pt>
                <c:pt idx="3219">
                  <c:v>37920</c:v>
                </c:pt>
                <c:pt idx="3220">
                  <c:v>37921</c:v>
                </c:pt>
                <c:pt idx="3221">
                  <c:v>37922</c:v>
                </c:pt>
                <c:pt idx="3222">
                  <c:v>37923</c:v>
                </c:pt>
                <c:pt idx="3223">
                  <c:v>37924</c:v>
                </c:pt>
                <c:pt idx="3224">
                  <c:v>37925</c:v>
                </c:pt>
                <c:pt idx="3225">
                  <c:v>37926</c:v>
                </c:pt>
                <c:pt idx="3226">
                  <c:v>37927</c:v>
                </c:pt>
                <c:pt idx="3227">
                  <c:v>37928</c:v>
                </c:pt>
                <c:pt idx="3228">
                  <c:v>37929</c:v>
                </c:pt>
                <c:pt idx="3229">
                  <c:v>37930</c:v>
                </c:pt>
                <c:pt idx="3230">
                  <c:v>37931</c:v>
                </c:pt>
                <c:pt idx="3231">
                  <c:v>37932</c:v>
                </c:pt>
                <c:pt idx="3232">
                  <c:v>37933</c:v>
                </c:pt>
                <c:pt idx="3233">
                  <c:v>37934</c:v>
                </c:pt>
                <c:pt idx="3234">
                  <c:v>37935</c:v>
                </c:pt>
                <c:pt idx="3235">
                  <c:v>37936</c:v>
                </c:pt>
                <c:pt idx="3236">
                  <c:v>37937</c:v>
                </c:pt>
                <c:pt idx="3237">
                  <c:v>37938</c:v>
                </c:pt>
                <c:pt idx="3238">
                  <c:v>37939</c:v>
                </c:pt>
                <c:pt idx="3239">
                  <c:v>37940</c:v>
                </c:pt>
                <c:pt idx="3240">
                  <c:v>37941</c:v>
                </c:pt>
                <c:pt idx="3241">
                  <c:v>37942</c:v>
                </c:pt>
                <c:pt idx="3242">
                  <c:v>37943</c:v>
                </c:pt>
                <c:pt idx="3243">
                  <c:v>37944</c:v>
                </c:pt>
                <c:pt idx="3244">
                  <c:v>37945</c:v>
                </c:pt>
                <c:pt idx="3245">
                  <c:v>37946</c:v>
                </c:pt>
                <c:pt idx="3246">
                  <c:v>37947</c:v>
                </c:pt>
                <c:pt idx="3247">
                  <c:v>37948</c:v>
                </c:pt>
                <c:pt idx="3248">
                  <c:v>37949</c:v>
                </c:pt>
                <c:pt idx="3249">
                  <c:v>37950</c:v>
                </c:pt>
                <c:pt idx="3250">
                  <c:v>37951</c:v>
                </c:pt>
                <c:pt idx="3251">
                  <c:v>37952</c:v>
                </c:pt>
                <c:pt idx="3252">
                  <c:v>37953</c:v>
                </c:pt>
                <c:pt idx="3253">
                  <c:v>37954</c:v>
                </c:pt>
                <c:pt idx="3254">
                  <c:v>37955</c:v>
                </c:pt>
                <c:pt idx="3255">
                  <c:v>37956</c:v>
                </c:pt>
                <c:pt idx="3256">
                  <c:v>37957</c:v>
                </c:pt>
                <c:pt idx="3257">
                  <c:v>37958</c:v>
                </c:pt>
                <c:pt idx="3258">
                  <c:v>37959</c:v>
                </c:pt>
                <c:pt idx="3259">
                  <c:v>37960</c:v>
                </c:pt>
                <c:pt idx="3260">
                  <c:v>37961</c:v>
                </c:pt>
                <c:pt idx="3261">
                  <c:v>37962</c:v>
                </c:pt>
                <c:pt idx="3262">
                  <c:v>37963</c:v>
                </c:pt>
                <c:pt idx="3263">
                  <c:v>37964</c:v>
                </c:pt>
                <c:pt idx="3264">
                  <c:v>37965</c:v>
                </c:pt>
                <c:pt idx="3265">
                  <c:v>37966</c:v>
                </c:pt>
                <c:pt idx="3266">
                  <c:v>37967</c:v>
                </c:pt>
                <c:pt idx="3267">
                  <c:v>37968</c:v>
                </c:pt>
                <c:pt idx="3268">
                  <c:v>37969</c:v>
                </c:pt>
                <c:pt idx="3269">
                  <c:v>37970</c:v>
                </c:pt>
                <c:pt idx="3270">
                  <c:v>37971</c:v>
                </c:pt>
                <c:pt idx="3271">
                  <c:v>37972</c:v>
                </c:pt>
                <c:pt idx="3272">
                  <c:v>37973</c:v>
                </c:pt>
                <c:pt idx="3273">
                  <c:v>37974</c:v>
                </c:pt>
                <c:pt idx="3274">
                  <c:v>37975</c:v>
                </c:pt>
                <c:pt idx="3275">
                  <c:v>37976</c:v>
                </c:pt>
                <c:pt idx="3276">
                  <c:v>37977</c:v>
                </c:pt>
                <c:pt idx="3277">
                  <c:v>37978</c:v>
                </c:pt>
                <c:pt idx="3278">
                  <c:v>37979</c:v>
                </c:pt>
                <c:pt idx="3279">
                  <c:v>37980</c:v>
                </c:pt>
                <c:pt idx="3280">
                  <c:v>37981</c:v>
                </c:pt>
                <c:pt idx="3281">
                  <c:v>37982</c:v>
                </c:pt>
                <c:pt idx="3282">
                  <c:v>37983</c:v>
                </c:pt>
                <c:pt idx="3283">
                  <c:v>37984</c:v>
                </c:pt>
                <c:pt idx="3284">
                  <c:v>37985</c:v>
                </c:pt>
                <c:pt idx="3285">
                  <c:v>37986</c:v>
                </c:pt>
                <c:pt idx="3286">
                  <c:v>37987</c:v>
                </c:pt>
                <c:pt idx="3287">
                  <c:v>37988</c:v>
                </c:pt>
                <c:pt idx="3288">
                  <c:v>37989</c:v>
                </c:pt>
                <c:pt idx="3289">
                  <c:v>37990</c:v>
                </c:pt>
                <c:pt idx="3290">
                  <c:v>37991</c:v>
                </c:pt>
                <c:pt idx="3291">
                  <c:v>37992</c:v>
                </c:pt>
                <c:pt idx="3292">
                  <c:v>37993</c:v>
                </c:pt>
                <c:pt idx="3293">
                  <c:v>37994</c:v>
                </c:pt>
                <c:pt idx="3294">
                  <c:v>37995</c:v>
                </c:pt>
                <c:pt idx="3295">
                  <c:v>37996</c:v>
                </c:pt>
                <c:pt idx="3296">
                  <c:v>37997</c:v>
                </c:pt>
                <c:pt idx="3297">
                  <c:v>37998</c:v>
                </c:pt>
                <c:pt idx="3298">
                  <c:v>37999</c:v>
                </c:pt>
                <c:pt idx="3299">
                  <c:v>38000</c:v>
                </c:pt>
                <c:pt idx="3300">
                  <c:v>38001</c:v>
                </c:pt>
                <c:pt idx="3301">
                  <c:v>38002</c:v>
                </c:pt>
                <c:pt idx="3302">
                  <c:v>38003</c:v>
                </c:pt>
                <c:pt idx="3303">
                  <c:v>38004</c:v>
                </c:pt>
                <c:pt idx="3304">
                  <c:v>38005</c:v>
                </c:pt>
                <c:pt idx="3305">
                  <c:v>38006</c:v>
                </c:pt>
                <c:pt idx="3306">
                  <c:v>38007</c:v>
                </c:pt>
                <c:pt idx="3307">
                  <c:v>38008</c:v>
                </c:pt>
                <c:pt idx="3308">
                  <c:v>38009</c:v>
                </c:pt>
                <c:pt idx="3309">
                  <c:v>38010</c:v>
                </c:pt>
                <c:pt idx="3310">
                  <c:v>38011</c:v>
                </c:pt>
                <c:pt idx="3311">
                  <c:v>38012</c:v>
                </c:pt>
                <c:pt idx="3312">
                  <c:v>38013</c:v>
                </c:pt>
                <c:pt idx="3313">
                  <c:v>38014</c:v>
                </c:pt>
                <c:pt idx="3314">
                  <c:v>38015</c:v>
                </c:pt>
                <c:pt idx="3315">
                  <c:v>38016</c:v>
                </c:pt>
                <c:pt idx="3316">
                  <c:v>38017</c:v>
                </c:pt>
                <c:pt idx="3317">
                  <c:v>38018</c:v>
                </c:pt>
                <c:pt idx="3318">
                  <c:v>38019</c:v>
                </c:pt>
                <c:pt idx="3319">
                  <c:v>38020</c:v>
                </c:pt>
                <c:pt idx="3320">
                  <c:v>38021</c:v>
                </c:pt>
                <c:pt idx="3321">
                  <c:v>38022</c:v>
                </c:pt>
                <c:pt idx="3322">
                  <c:v>38023</c:v>
                </c:pt>
                <c:pt idx="3323">
                  <c:v>38024</c:v>
                </c:pt>
                <c:pt idx="3324">
                  <c:v>38025</c:v>
                </c:pt>
                <c:pt idx="3325">
                  <c:v>38026</c:v>
                </c:pt>
                <c:pt idx="3326">
                  <c:v>38027</c:v>
                </c:pt>
                <c:pt idx="3327">
                  <c:v>38028</c:v>
                </c:pt>
                <c:pt idx="3328">
                  <c:v>38029</c:v>
                </c:pt>
                <c:pt idx="3329">
                  <c:v>38030</c:v>
                </c:pt>
                <c:pt idx="3330">
                  <c:v>38031</c:v>
                </c:pt>
                <c:pt idx="3331">
                  <c:v>38032</c:v>
                </c:pt>
                <c:pt idx="3332">
                  <c:v>38033</c:v>
                </c:pt>
                <c:pt idx="3333">
                  <c:v>38034</c:v>
                </c:pt>
                <c:pt idx="3334">
                  <c:v>38035</c:v>
                </c:pt>
                <c:pt idx="3335">
                  <c:v>38036</c:v>
                </c:pt>
                <c:pt idx="3336">
                  <c:v>38037</c:v>
                </c:pt>
                <c:pt idx="3337">
                  <c:v>38038</c:v>
                </c:pt>
                <c:pt idx="3338">
                  <c:v>38039</c:v>
                </c:pt>
                <c:pt idx="3339">
                  <c:v>38040</c:v>
                </c:pt>
                <c:pt idx="3340">
                  <c:v>38041</c:v>
                </c:pt>
                <c:pt idx="3341">
                  <c:v>38042</c:v>
                </c:pt>
                <c:pt idx="3342">
                  <c:v>38043</c:v>
                </c:pt>
                <c:pt idx="3343">
                  <c:v>38044</c:v>
                </c:pt>
                <c:pt idx="3344">
                  <c:v>38045</c:v>
                </c:pt>
                <c:pt idx="3345">
                  <c:v>38046</c:v>
                </c:pt>
                <c:pt idx="3346">
                  <c:v>38047</c:v>
                </c:pt>
                <c:pt idx="3347">
                  <c:v>38048</c:v>
                </c:pt>
                <c:pt idx="3348">
                  <c:v>38049</c:v>
                </c:pt>
                <c:pt idx="3349">
                  <c:v>38050</c:v>
                </c:pt>
                <c:pt idx="3350">
                  <c:v>38051</c:v>
                </c:pt>
                <c:pt idx="3351">
                  <c:v>38052</c:v>
                </c:pt>
                <c:pt idx="3352">
                  <c:v>38053</c:v>
                </c:pt>
                <c:pt idx="3353">
                  <c:v>38054</c:v>
                </c:pt>
                <c:pt idx="3354">
                  <c:v>38055</c:v>
                </c:pt>
                <c:pt idx="3355">
                  <c:v>38056</c:v>
                </c:pt>
                <c:pt idx="3356">
                  <c:v>38057</c:v>
                </c:pt>
                <c:pt idx="3357">
                  <c:v>38058</c:v>
                </c:pt>
                <c:pt idx="3358">
                  <c:v>38059</c:v>
                </c:pt>
                <c:pt idx="3359">
                  <c:v>38060</c:v>
                </c:pt>
                <c:pt idx="3360">
                  <c:v>38061</c:v>
                </c:pt>
                <c:pt idx="3361">
                  <c:v>38062</c:v>
                </c:pt>
                <c:pt idx="3362">
                  <c:v>38063</c:v>
                </c:pt>
                <c:pt idx="3363">
                  <c:v>38064</c:v>
                </c:pt>
                <c:pt idx="3364">
                  <c:v>38065</c:v>
                </c:pt>
                <c:pt idx="3365">
                  <c:v>38066</c:v>
                </c:pt>
                <c:pt idx="3366">
                  <c:v>38067</c:v>
                </c:pt>
                <c:pt idx="3367">
                  <c:v>38068</c:v>
                </c:pt>
                <c:pt idx="3368">
                  <c:v>38069</c:v>
                </c:pt>
                <c:pt idx="3369">
                  <c:v>38070</c:v>
                </c:pt>
                <c:pt idx="3370">
                  <c:v>38071</c:v>
                </c:pt>
                <c:pt idx="3371">
                  <c:v>38072</c:v>
                </c:pt>
                <c:pt idx="3372">
                  <c:v>38073</c:v>
                </c:pt>
                <c:pt idx="3373">
                  <c:v>38074</c:v>
                </c:pt>
                <c:pt idx="3374">
                  <c:v>38075</c:v>
                </c:pt>
                <c:pt idx="3375">
                  <c:v>38076</c:v>
                </c:pt>
                <c:pt idx="3376">
                  <c:v>38077</c:v>
                </c:pt>
                <c:pt idx="3377">
                  <c:v>38078</c:v>
                </c:pt>
                <c:pt idx="3378">
                  <c:v>38079</c:v>
                </c:pt>
                <c:pt idx="3379">
                  <c:v>38080</c:v>
                </c:pt>
                <c:pt idx="3380">
                  <c:v>38081</c:v>
                </c:pt>
                <c:pt idx="3381">
                  <c:v>38082</c:v>
                </c:pt>
                <c:pt idx="3382">
                  <c:v>38083</c:v>
                </c:pt>
                <c:pt idx="3383">
                  <c:v>38084</c:v>
                </c:pt>
                <c:pt idx="3384">
                  <c:v>38085</c:v>
                </c:pt>
                <c:pt idx="3385">
                  <c:v>38086</c:v>
                </c:pt>
                <c:pt idx="3386">
                  <c:v>38087</c:v>
                </c:pt>
                <c:pt idx="3387">
                  <c:v>38088</c:v>
                </c:pt>
                <c:pt idx="3388">
                  <c:v>38089</c:v>
                </c:pt>
                <c:pt idx="3389">
                  <c:v>38090</c:v>
                </c:pt>
                <c:pt idx="3390">
                  <c:v>38091</c:v>
                </c:pt>
                <c:pt idx="3391">
                  <c:v>38092</c:v>
                </c:pt>
                <c:pt idx="3392">
                  <c:v>38093</c:v>
                </c:pt>
                <c:pt idx="3393">
                  <c:v>38094</c:v>
                </c:pt>
                <c:pt idx="3394">
                  <c:v>38095</c:v>
                </c:pt>
                <c:pt idx="3395">
                  <c:v>38096</c:v>
                </c:pt>
                <c:pt idx="3396">
                  <c:v>38097</c:v>
                </c:pt>
                <c:pt idx="3397">
                  <c:v>38098</c:v>
                </c:pt>
                <c:pt idx="3398">
                  <c:v>38099</c:v>
                </c:pt>
                <c:pt idx="3399">
                  <c:v>38100</c:v>
                </c:pt>
                <c:pt idx="3400">
                  <c:v>38101</c:v>
                </c:pt>
                <c:pt idx="3401">
                  <c:v>38102</c:v>
                </c:pt>
                <c:pt idx="3402">
                  <c:v>38103</c:v>
                </c:pt>
                <c:pt idx="3403">
                  <c:v>38104</c:v>
                </c:pt>
                <c:pt idx="3404">
                  <c:v>38105</c:v>
                </c:pt>
                <c:pt idx="3405">
                  <c:v>38106</c:v>
                </c:pt>
                <c:pt idx="3406">
                  <c:v>38107</c:v>
                </c:pt>
                <c:pt idx="3407">
                  <c:v>38108</c:v>
                </c:pt>
                <c:pt idx="3408">
                  <c:v>38109</c:v>
                </c:pt>
                <c:pt idx="3409">
                  <c:v>38110</c:v>
                </c:pt>
                <c:pt idx="3410">
                  <c:v>38111</c:v>
                </c:pt>
                <c:pt idx="3411">
                  <c:v>38112</c:v>
                </c:pt>
                <c:pt idx="3412">
                  <c:v>38113</c:v>
                </c:pt>
                <c:pt idx="3413">
                  <c:v>38114</c:v>
                </c:pt>
                <c:pt idx="3414">
                  <c:v>38115</c:v>
                </c:pt>
                <c:pt idx="3415">
                  <c:v>38116</c:v>
                </c:pt>
                <c:pt idx="3416">
                  <c:v>38117</c:v>
                </c:pt>
                <c:pt idx="3417">
                  <c:v>38118</c:v>
                </c:pt>
                <c:pt idx="3418">
                  <c:v>38119</c:v>
                </c:pt>
                <c:pt idx="3419">
                  <c:v>38120</c:v>
                </c:pt>
                <c:pt idx="3420">
                  <c:v>38121</c:v>
                </c:pt>
                <c:pt idx="3421">
                  <c:v>38122</c:v>
                </c:pt>
                <c:pt idx="3422">
                  <c:v>38123</c:v>
                </c:pt>
                <c:pt idx="3423">
                  <c:v>38124</c:v>
                </c:pt>
                <c:pt idx="3424">
                  <c:v>38125</c:v>
                </c:pt>
                <c:pt idx="3425">
                  <c:v>38126</c:v>
                </c:pt>
                <c:pt idx="3426">
                  <c:v>38127</c:v>
                </c:pt>
                <c:pt idx="3427">
                  <c:v>38128</c:v>
                </c:pt>
                <c:pt idx="3428">
                  <c:v>38129</c:v>
                </c:pt>
                <c:pt idx="3429">
                  <c:v>38130</c:v>
                </c:pt>
                <c:pt idx="3430">
                  <c:v>38131</c:v>
                </c:pt>
                <c:pt idx="3431">
                  <c:v>38132</c:v>
                </c:pt>
                <c:pt idx="3432">
                  <c:v>38133</c:v>
                </c:pt>
                <c:pt idx="3433">
                  <c:v>38134</c:v>
                </c:pt>
                <c:pt idx="3434">
                  <c:v>38135</c:v>
                </c:pt>
                <c:pt idx="3435">
                  <c:v>38136</c:v>
                </c:pt>
                <c:pt idx="3436">
                  <c:v>38137</c:v>
                </c:pt>
                <c:pt idx="3437">
                  <c:v>38138</c:v>
                </c:pt>
                <c:pt idx="3438">
                  <c:v>38139</c:v>
                </c:pt>
                <c:pt idx="3439">
                  <c:v>38140</c:v>
                </c:pt>
                <c:pt idx="3440">
                  <c:v>38141</c:v>
                </c:pt>
                <c:pt idx="3441">
                  <c:v>38142</c:v>
                </c:pt>
                <c:pt idx="3442">
                  <c:v>38143</c:v>
                </c:pt>
                <c:pt idx="3443">
                  <c:v>38144</c:v>
                </c:pt>
                <c:pt idx="3444">
                  <c:v>38145</c:v>
                </c:pt>
                <c:pt idx="3445">
                  <c:v>38146</c:v>
                </c:pt>
                <c:pt idx="3446">
                  <c:v>38147</c:v>
                </c:pt>
                <c:pt idx="3447">
                  <c:v>38148</c:v>
                </c:pt>
                <c:pt idx="3448">
                  <c:v>38149</c:v>
                </c:pt>
                <c:pt idx="3449">
                  <c:v>38150</c:v>
                </c:pt>
                <c:pt idx="3450">
                  <c:v>38151</c:v>
                </c:pt>
                <c:pt idx="3451">
                  <c:v>38152</c:v>
                </c:pt>
                <c:pt idx="3452">
                  <c:v>38153</c:v>
                </c:pt>
                <c:pt idx="3453">
                  <c:v>38154</c:v>
                </c:pt>
                <c:pt idx="3454">
                  <c:v>38155</c:v>
                </c:pt>
                <c:pt idx="3455">
                  <c:v>38156</c:v>
                </c:pt>
                <c:pt idx="3456">
                  <c:v>38157</c:v>
                </c:pt>
                <c:pt idx="3457">
                  <c:v>38158</c:v>
                </c:pt>
                <c:pt idx="3458">
                  <c:v>38159</c:v>
                </c:pt>
                <c:pt idx="3459">
                  <c:v>38160</c:v>
                </c:pt>
                <c:pt idx="3460">
                  <c:v>38161</c:v>
                </c:pt>
                <c:pt idx="3461">
                  <c:v>38162</c:v>
                </c:pt>
                <c:pt idx="3462">
                  <c:v>38163</c:v>
                </c:pt>
                <c:pt idx="3463">
                  <c:v>38164</c:v>
                </c:pt>
                <c:pt idx="3464">
                  <c:v>38165</c:v>
                </c:pt>
                <c:pt idx="3465">
                  <c:v>38166</c:v>
                </c:pt>
                <c:pt idx="3466">
                  <c:v>38167</c:v>
                </c:pt>
                <c:pt idx="3467">
                  <c:v>38168</c:v>
                </c:pt>
                <c:pt idx="3468">
                  <c:v>38169</c:v>
                </c:pt>
                <c:pt idx="3469">
                  <c:v>38170</c:v>
                </c:pt>
                <c:pt idx="3470">
                  <c:v>38171</c:v>
                </c:pt>
                <c:pt idx="3471">
                  <c:v>38172</c:v>
                </c:pt>
                <c:pt idx="3472">
                  <c:v>38173</c:v>
                </c:pt>
                <c:pt idx="3473">
                  <c:v>38174</c:v>
                </c:pt>
                <c:pt idx="3474">
                  <c:v>38175</c:v>
                </c:pt>
                <c:pt idx="3475">
                  <c:v>38176</c:v>
                </c:pt>
                <c:pt idx="3476">
                  <c:v>38177</c:v>
                </c:pt>
                <c:pt idx="3477">
                  <c:v>38178</c:v>
                </c:pt>
                <c:pt idx="3478">
                  <c:v>38179</c:v>
                </c:pt>
                <c:pt idx="3479">
                  <c:v>38180</c:v>
                </c:pt>
                <c:pt idx="3480">
                  <c:v>38181</c:v>
                </c:pt>
                <c:pt idx="3481">
                  <c:v>38182</c:v>
                </c:pt>
                <c:pt idx="3482">
                  <c:v>38183</c:v>
                </c:pt>
                <c:pt idx="3483">
                  <c:v>38184</c:v>
                </c:pt>
                <c:pt idx="3484">
                  <c:v>38185</c:v>
                </c:pt>
                <c:pt idx="3485">
                  <c:v>38186</c:v>
                </c:pt>
                <c:pt idx="3486">
                  <c:v>38187</c:v>
                </c:pt>
                <c:pt idx="3487">
                  <c:v>38188</c:v>
                </c:pt>
                <c:pt idx="3488">
                  <c:v>38189</c:v>
                </c:pt>
                <c:pt idx="3489">
                  <c:v>38190</c:v>
                </c:pt>
                <c:pt idx="3490">
                  <c:v>38191</c:v>
                </c:pt>
                <c:pt idx="3491">
                  <c:v>38192</c:v>
                </c:pt>
                <c:pt idx="3492">
                  <c:v>38193</c:v>
                </c:pt>
                <c:pt idx="3493">
                  <c:v>38194</c:v>
                </c:pt>
                <c:pt idx="3494">
                  <c:v>38195</c:v>
                </c:pt>
                <c:pt idx="3495">
                  <c:v>38196</c:v>
                </c:pt>
                <c:pt idx="3496">
                  <c:v>38197</c:v>
                </c:pt>
                <c:pt idx="3497">
                  <c:v>38198</c:v>
                </c:pt>
                <c:pt idx="3498">
                  <c:v>38199</c:v>
                </c:pt>
                <c:pt idx="3499">
                  <c:v>38200</c:v>
                </c:pt>
                <c:pt idx="3500">
                  <c:v>38201</c:v>
                </c:pt>
                <c:pt idx="3501">
                  <c:v>38202</c:v>
                </c:pt>
                <c:pt idx="3502">
                  <c:v>38203</c:v>
                </c:pt>
                <c:pt idx="3503">
                  <c:v>38204</c:v>
                </c:pt>
                <c:pt idx="3504">
                  <c:v>38205</c:v>
                </c:pt>
                <c:pt idx="3505">
                  <c:v>38206</c:v>
                </c:pt>
                <c:pt idx="3506">
                  <c:v>38207</c:v>
                </c:pt>
                <c:pt idx="3507">
                  <c:v>38208</c:v>
                </c:pt>
                <c:pt idx="3508">
                  <c:v>38209</c:v>
                </c:pt>
                <c:pt idx="3509">
                  <c:v>38210</c:v>
                </c:pt>
                <c:pt idx="3510">
                  <c:v>38211</c:v>
                </c:pt>
                <c:pt idx="3511">
                  <c:v>38212</c:v>
                </c:pt>
                <c:pt idx="3512">
                  <c:v>38213</c:v>
                </c:pt>
                <c:pt idx="3513">
                  <c:v>38214</c:v>
                </c:pt>
                <c:pt idx="3514">
                  <c:v>38215</c:v>
                </c:pt>
                <c:pt idx="3515">
                  <c:v>38216</c:v>
                </c:pt>
                <c:pt idx="3516">
                  <c:v>38217</c:v>
                </c:pt>
                <c:pt idx="3517">
                  <c:v>38218</c:v>
                </c:pt>
                <c:pt idx="3518">
                  <c:v>38219</c:v>
                </c:pt>
                <c:pt idx="3519">
                  <c:v>38220</c:v>
                </c:pt>
                <c:pt idx="3520">
                  <c:v>38221</c:v>
                </c:pt>
                <c:pt idx="3521">
                  <c:v>38222</c:v>
                </c:pt>
                <c:pt idx="3522">
                  <c:v>38223</c:v>
                </c:pt>
                <c:pt idx="3523">
                  <c:v>38224</c:v>
                </c:pt>
                <c:pt idx="3524">
                  <c:v>38225</c:v>
                </c:pt>
                <c:pt idx="3525">
                  <c:v>38226</c:v>
                </c:pt>
                <c:pt idx="3526">
                  <c:v>38227</c:v>
                </c:pt>
                <c:pt idx="3527">
                  <c:v>38228</c:v>
                </c:pt>
                <c:pt idx="3528">
                  <c:v>38229</c:v>
                </c:pt>
                <c:pt idx="3529">
                  <c:v>38230</c:v>
                </c:pt>
                <c:pt idx="3530">
                  <c:v>38231</c:v>
                </c:pt>
                <c:pt idx="3531">
                  <c:v>38232</c:v>
                </c:pt>
                <c:pt idx="3532">
                  <c:v>38233</c:v>
                </c:pt>
                <c:pt idx="3533">
                  <c:v>38234</c:v>
                </c:pt>
                <c:pt idx="3534">
                  <c:v>38235</c:v>
                </c:pt>
                <c:pt idx="3535">
                  <c:v>38236</c:v>
                </c:pt>
                <c:pt idx="3536">
                  <c:v>38237</c:v>
                </c:pt>
                <c:pt idx="3537">
                  <c:v>38238</c:v>
                </c:pt>
                <c:pt idx="3538">
                  <c:v>38239</c:v>
                </c:pt>
                <c:pt idx="3539">
                  <c:v>38240</c:v>
                </c:pt>
                <c:pt idx="3540">
                  <c:v>38241</c:v>
                </c:pt>
                <c:pt idx="3541">
                  <c:v>38242</c:v>
                </c:pt>
                <c:pt idx="3542">
                  <c:v>38243</c:v>
                </c:pt>
                <c:pt idx="3543">
                  <c:v>38244</c:v>
                </c:pt>
                <c:pt idx="3544">
                  <c:v>38245</c:v>
                </c:pt>
                <c:pt idx="3545">
                  <c:v>38246</c:v>
                </c:pt>
                <c:pt idx="3546">
                  <c:v>38247</c:v>
                </c:pt>
                <c:pt idx="3547">
                  <c:v>38248</c:v>
                </c:pt>
                <c:pt idx="3548">
                  <c:v>38249</c:v>
                </c:pt>
                <c:pt idx="3549">
                  <c:v>38250</c:v>
                </c:pt>
                <c:pt idx="3550">
                  <c:v>38251</c:v>
                </c:pt>
                <c:pt idx="3551">
                  <c:v>38252</c:v>
                </c:pt>
                <c:pt idx="3552">
                  <c:v>38253</c:v>
                </c:pt>
                <c:pt idx="3553">
                  <c:v>38254</c:v>
                </c:pt>
                <c:pt idx="3554">
                  <c:v>38255</c:v>
                </c:pt>
                <c:pt idx="3555">
                  <c:v>38256</c:v>
                </c:pt>
                <c:pt idx="3556">
                  <c:v>38257</c:v>
                </c:pt>
                <c:pt idx="3557">
                  <c:v>38258</c:v>
                </c:pt>
                <c:pt idx="3558">
                  <c:v>38259</c:v>
                </c:pt>
                <c:pt idx="3559">
                  <c:v>38260</c:v>
                </c:pt>
                <c:pt idx="3560">
                  <c:v>38261</c:v>
                </c:pt>
                <c:pt idx="3561">
                  <c:v>38262</c:v>
                </c:pt>
                <c:pt idx="3562">
                  <c:v>38263</c:v>
                </c:pt>
                <c:pt idx="3563">
                  <c:v>38264</c:v>
                </c:pt>
                <c:pt idx="3564">
                  <c:v>38265</c:v>
                </c:pt>
                <c:pt idx="3565">
                  <c:v>38266</c:v>
                </c:pt>
                <c:pt idx="3566">
                  <c:v>38267</c:v>
                </c:pt>
                <c:pt idx="3567">
                  <c:v>38268</c:v>
                </c:pt>
                <c:pt idx="3568">
                  <c:v>38269</c:v>
                </c:pt>
                <c:pt idx="3569">
                  <c:v>38270</c:v>
                </c:pt>
                <c:pt idx="3570">
                  <c:v>38271</c:v>
                </c:pt>
                <c:pt idx="3571">
                  <c:v>38272</c:v>
                </c:pt>
                <c:pt idx="3572">
                  <c:v>38273</c:v>
                </c:pt>
                <c:pt idx="3573">
                  <c:v>38274</c:v>
                </c:pt>
                <c:pt idx="3574">
                  <c:v>38275</c:v>
                </c:pt>
                <c:pt idx="3575">
                  <c:v>38276</c:v>
                </c:pt>
                <c:pt idx="3576">
                  <c:v>38277</c:v>
                </c:pt>
                <c:pt idx="3577">
                  <c:v>38278</c:v>
                </c:pt>
                <c:pt idx="3578">
                  <c:v>38279</c:v>
                </c:pt>
                <c:pt idx="3579">
                  <c:v>38280</c:v>
                </c:pt>
                <c:pt idx="3580">
                  <c:v>38281</c:v>
                </c:pt>
                <c:pt idx="3581">
                  <c:v>38282</c:v>
                </c:pt>
                <c:pt idx="3582">
                  <c:v>38283</c:v>
                </c:pt>
                <c:pt idx="3583">
                  <c:v>38284</c:v>
                </c:pt>
                <c:pt idx="3584">
                  <c:v>38285</c:v>
                </c:pt>
                <c:pt idx="3585">
                  <c:v>38286</c:v>
                </c:pt>
                <c:pt idx="3586">
                  <c:v>38287</c:v>
                </c:pt>
                <c:pt idx="3587">
                  <c:v>38288</c:v>
                </c:pt>
                <c:pt idx="3588">
                  <c:v>38289</c:v>
                </c:pt>
                <c:pt idx="3589">
                  <c:v>38290</c:v>
                </c:pt>
                <c:pt idx="3590">
                  <c:v>38291</c:v>
                </c:pt>
                <c:pt idx="3591">
                  <c:v>38292</c:v>
                </c:pt>
                <c:pt idx="3592">
                  <c:v>38293</c:v>
                </c:pt>
                <c:pt idx="3593">
                  <c:v>38294</c:v>
                </c:pt>
                <c:pt idx="3594">
                  <c:v>38295</c:v>
                </c:pt>
                <c:pt idx="3595">
                  <c:v>38296</c:v>
                </c:pt>
                <c:pt idx="3596">
                  <c:v>38297</c:v>
                </c:pt>
                <c:pt idx="3597">
                  <c:v>38298</c:v>
                </c:pt>
                <c:pt idx="3598">
                  <c:v>38299</c:v>
                </c:pt>
                <c:pt idx="3599">
                  <c:v>38300</c:v>
                </c:pt>
                <c:pt idx="3600">
                  <c:v>38301</c:v>
                </c:pt>
                <c:pt idx="3601">
                  <c:v>38302</c:v>
                </c:pt>
                <c:pt idx="3602">
                  <c:v>38303</c:v>
                </c:pt>
                <c:pt idx="3603">
                  <c:v>38304</c:v>
                </c:pt>
                <c:pt idx="3604">
                  <c:v>38305</c:v>
                </c:pt>
                <c:pt idx="3605">
                  <c:v>38306</c:v>
                </c:pt>
                <c:pt idx="3606">
                  <c:v>38307</c:v>
                </c:pt>
                <c:pt idx="3607">
                  <c:v>38308</c:v>
                </c:pt>
                <c:pt idx="3608">
                  <c:v>38309</c:v>
                </c:pt>
                <c:pt idx="3609">
                  <c:v>38310</c:v>
                </c:pt>
                <c:pt idx="3610">
                  <c:v>38311</c:v>
                </c:pt>
                <c:pt idx="3611">
                  <c:v>38312</c:v>
                </c:pt>
                <c:pt idx="3612">
                  <c:v>38313</c:v>
                </c:pt>
                <c:pt idx="3613">
                  <c:v>38314</c:v>
                </c:pt>
                <c:pt idx="3614">
                  <c:v>38315</c:v>
                </c:pt>
                <c:pt idx="3615">
                  <c:v>38316</c:v>
                </c:pt>
                <c:pt idx="3616">
                  <c:v>38317</c:v>
                </c:pt>
                <c:pt idx="3617">
                  <c:v>38318</c:v>
                </c:pt>
                <c:pt idx="3618">
                  <c:v>38319</c:v>
                </c:pt>
                <c:pt idx="3619">
                  <c:v>38320</c:v>
                </c:pt>
                <c:pt idx="3620">
                  <c:v>38321</c:v>
                </c:pt>
                <c:pt idx="3621">
                  <c:v>38322</c:v>
                </c:pt>
                <c:pt idx="3622">
                  <c:v>38323</c:v>
                </c:pt>
                <c:pt idx="3623">
                  <c:v>38324</c:v>
                </c:pt>
                <c:pt idx="3624">
                  <c:v>38325</c:v>
                </c:pt>
                <c:pt idx="3625">
                  <c:v>38326</c:v>
                </c:pt>
                <c:pt idx="3626">
                  <c:v>38327</c:v>
                </c:pt>
                <c:pt idx="3627">
                  <c:v>38328</c:v>
                </c:pt>
                <c:pt idx="3628">
                  <c:v>38329</c:v>
                </c:pt>
                <c:pt idx="3629">
                  <c:v>38330</c:v>
                </c:pt>
                <c:pt idx="3630">
                  <c:v>38331</c:v>
                </c:pt>
                <c:pt idx="3631">
                  <c:v>38332</c:v>
                </c:pt>
                <c:pt idx="3632">
                  <c:v>38333</c:v>
                </c:pt>
                <c:pt idx="3633">
                  <c:v>38334</c:v>
                </c:pt>
                <c:pt idx="3634">
                  <c:v>38335</c:v>
                </c:pt>
                <c:pt idx="3635">
                  <c:v>38336</c:v>
                </c:pt>
                <c:pt idx="3636">
                  <c:v>38337</c:v>
                </c:pt>
                <c:pt idx="3637">
                  <c:v>38338</c:v>
                </c:pt>
                <c:pt idx="3638">
                  <c:v>38339</c:v>
                </c:pt>
                <c:pt idx="3639">
                  <c:v>38340</c:v>
                </c:pt>
                <c:pt idx="3640">
                  <c:v>38341</c:v>
                </c:pt>
                <c:pt idx="3641">
                  <c:v>38342</c:v>
                </c:pt>
                <c:pt idx="3642">
                  <c:v>38343</c:v>
                </c:pt>
                <c:pt idx="3643">
                  <c:v>38344</c:v>
                </c:pt>
                <c:pt idx="3644">
                  <c:v>38345</c:v>
                </c:pt>
                <c:pt idx="3645">
                  <c:v>38346</c:v>
                </c:pt>
                <c:pt idx="3646">
                  <c:v>38347</c:v>
                </c:pt>
                <c:pt idx="3647">
                  <c:v>38348</c:v>
                </c:pt>
                <c:pt idx="3648">
                  <c:v>38349</c:v>
                </c:pt>
                <c:pt idx="3649">
                  <c:v>38350</c:v>
                </c:pt>
                <c:pt idx="3650">
                  <c:v>38351</c:v>
                </c:pt>
                <c:pt idx="3651">
                  <c:v>38352</c:v>
                </c:pt>
                <c:pt idx="3652">
                  <c:v>38353</c:v>
                </c:pt>
                <c:pt idx="3653">
                  <c:v>38354</c:v>
                </c:pt>
                <c:pt idx="3654">
                  <c:v>38355</c:v>
                </c:pt>
                <c:pt idx="3655">
                  <c:v>38356</c:v>
                </c:pt>
                <c:pt idx="3656">
                  <c:v>38357</c:v>
                </c:pt>
                <c:pt idx="3657">
                  <c:v>38358</c:v>
                </c:pt>
                <c:pt idx="3658">
                  <c:v>38359</c:v>
                </c:pt>
                <c:pt idx="3659">
                  <c:v>38360</c:v>
                </c:pt>
                <c:pt idx="3660">
                  <c:v>38361</c:v>
                </c:pt>
                <c:pt idx="3661">
                  <c:v>38362</c:v>
                </c:pt>
                <c:pt idx="3662">
                  <c:v>38363</c:v>
                </c:pt>
                <c:pt idx="3663">
                  <c:v>38364</c:v>
                </c:pt>
                <c:pt idx="3664">
                  <c:v>38365</c:v>
                </c:pt>
                <c:pt idx="3665">
                  <c:v>38366</c:v>
                </c:pt>
                <c:pt idx="3666">
                  <c:v>38367</c:v>
                </c:pt>
                <c:pt idx="3667">
                  <c:v>38368</c:v>
                </c:pt>
                <c:pt idx="3668">
                  <c:v>38369</c:v>
                </c:pt>
                <c:pt idx="3669">
                  <c:v>38370</c:v>
                </c:pt>
                <c:pt idx="3670">
                  <c:v>38371</c:v>
                </c:pt>
                <c:pt idx="3671">
                  <c:v>38372</c:v>
                </c:pt>
                <c:pt idx="3672">
                  <c:v>38373</c:v>
                </c:pt>
                <c:pt idx="3673">
                  <c:v>38374</c:v>
                </c:pt>
                <c:pt idx="3674">
                  <c:v>38375</c:v>
                </c:pt>
                <c:pt idx="3675">
                  <c:v>38376</c:v>
                </c:pt>
                <c:pt idx="3676">
                  <c:v>38377</c:v>
                </c:pt>
                <c:pt idx="3677">
                  <c:v>38378</c:v>
                </c:pt>
                <c:pt idx="3678">
                  <c:v>38379</c:v>
                </c:pt>
                <c:pt idx="3679">
                  <c:v>38380</c:v>
                </c:pt>
                <c:pt idx="3680">
                  <c:v>38381</c:v>
                </c:pt>
                <c:pt idx="3681">
                  <c:v>38382</c:v>
                </c:pt>
                <c:pt idx="3682">
                  <c:v>38383</c:v>
                </c:pt>
                <c:pt idx="3683">
                  <c:v>38384</c:v>
                </c:pt>
                <c:pt idx="3684">
                  <c:v>38385</c:v>
                </c:pt>
                <c:pt idx="3685">
                  <c:v>38386</c:v>
                </c:pt>
                <c:pt idx="3686">
                  <c:v>38387</c:v>
                </c:pt>
                <c:pt idx="3687">
                  <c:v>38388</c:v>
                </c:pt>
                <c:pt idx="3688">
                  <c:v>38389</c:v>
                </c:pt>
                <c:pt idx="3689">
                  <c:v>38390</c:v>
                </c:pt>
                <c:pt idx="3690">
                  <c:v>38391</c:v>
                </c:pt>
                <c:pt idx="3691">
                  <c:v>38392</c:v>
                </c:pt>
                <c:pt idx="3692">
                  <c:v>38393</c:v>
                </c:pt>
                <c:pt idx="3693">
                  <c:v>38394</c:v>
                </c:pt>
                <c:pt idx="3694">
                  <c:v>38395</c:v>
                </c:pt>
                <c:pt idx="3695">
                  <c:v>38396</c:v>
                </c:pt>
                <c:pt idx="3696">
                  <c:v>38397</c:v>
                </c:pt>
                <c:pt idx="3697">
                  <c:v>38398</c:v>
                </c:pt>
                <c:pt idx="3698">
                  <c:v>38399</c:v>
                </c:pt>
                <c:pt idx="3699">
                  <c:v>38400</c:v>
                </c:pt>
                <c:pt idx="3700">
                  <c:v>38401</c:v>
                </c:pt>
                <c:pt idx="3701">
                  <c:v>38402</c:v>
                </c:pt>
                <c:pt idx="3702">
                  <c:v>38403</c:v>
                </c:pt>
                <c:pt idx="3703">
                  <c:v>38404</c:v>
                </c:pt>
                <c:pt idx="3704">
                  <c:v>38405</c:v>
                </c:pt>
                <c:pt idx="3705">
                  <c:v>38406</c:v>
                </c:pt>
                <c:pt idx="3706">
                  <c:v>38407</c:v>
                </c:pt>
                <c:pt idx="3707">
                  <c:v>38408</c:v>
                </c:pt>
                <c:pt idx="3708">
                  <c:v>38409</c:v>
                </c:pt>
                <c:pt idx="3709">
                  <c:v>38410</c:v>
                </c:pt>
                <c:pt idx="3710">
                  <c:v>38411</c:v>
                </c:pt>
                <c:pt idx="3711">
                  <c:v>38412</c:v>
                </c:pt>
                <c:pt idx="3712">
                  <c:v>38413</c:v>
                </c:pt>
                <c:pt idx="3713">
                  <c:v>38414</c:v>
                </c:pt>
                <c:pt idx="3714">
                  <c:v>38415</c:v>
                </c:pt>
                <c:pt idx="3715">
                  <c:v>38416</c:v>
                </c:pt>
                <c:pt idx="3716">
                  <c:v>38417</c:v>
                </c:pt>
                <c:pt idx="3717">
                  <c:v>38418</c:v>
                </c:pt>
                <c:pt idx="3718">
                  <c:v>38419</c:v>
                </c:pt>
                <c:pt idx="3719">
                  <c:v>38420</c:v>
                </c:pt>
                <c:pt idx="3720">
                  <c:v>38421</c:v>
                </c:pt>
                <c:pt idx="3721">
                  <c:v>38422</c:v>
                </c:pt>
                <c:pt idx="3722">
                  <c:v>38423</c:v>
                </c:pt>
                <c:pt idx="3723">
                  <c:v>38424</c:v>
                </c:pt>
                <c:pt idx="3724">
                  <c:v>38425</c:v>
                </c:pt>
                <c:pt idx="3725">
                  <c:v>38426</c:v>
                </c:pt>
                <c:pt idx="3726">
                  <c:v>38427</c:v>
                </c:pt>
                <c:pt idx="3727">
                  <c:v>38428</c:v>
                </c:pt>
                <c:pt idx="3728">
                  <c:v>38429</c:v>
                </c:pt>
                <c:pt idx="3729">
                  <c:v>38430</c:v>
                </c:pt>
                <c:pt idx="3730">
                  <c:v>38431</c:v>
                </c:pt>
                <c:pt idx="3731">
                  <c:v>38432</c:v>
                </c:pt>
                <c:pt idx="3732">
                  <c:v>38433</c:v>
                </c:pt>
                <c:pt idx="3733">
                  <c:v>38434</c:v>
                </c:pt>
                <c:pt idx="3734">
                  <c:v>38435</c:v>
                </c:pt>
                <c:pt idx="3735">
                  <c:v>38436</c:v>
                </c:pt>
                <c:pt idx="3736">
                  <c:v>38437</c:v>
                </c:pt>
                <c:pt idx="3737">
                  <c:v>38438</c:v>
                </c:pt>
                <c:pt idx="3738">
                  <c:v>38439</c:v>
                </c:pt>
                <c:pt idx="3739">
                  <c:v>38440</c:v>
                </c:pt>
                <c:pt idx="3740">
                  <c:v>38441</c:v>
                </c:pt>
                <c:pt idx="3741">
                  <c:v>38442</c:v>
                </c:pt>
                <c:pt idx="3742">
                  <c:v>38443</c:v>
                </c:pt>
                <c:pt idx="3743">
                  <c:v>38444</c:v>
                </c:pt>
                <c:pt idx="3744">
                  <c:v>38445</c:v>
                </c:pt>
                <c:pt idx="3745">
                  <c:v>38446</c:v>
                </c:pt>
                <c:pt idx="3746">
                  <c:v>38447</c:v>
                </c:pt>
                <c:pt idx="3747">
                  <c:v>38448</c:v>
                </c:pt>
                <c:pt idx="3748">
                  <c:v>38449</c:v>
                </c:pt>
                <c:pt idx="3749">
                  <c:v>38450</c:v>
                </c:pt>
                <c:pt idx="3750">
                  <c:v>38451</c:v>
                </c:pt>
                <c:pt idx="3751">
                  <c:v>38452</c:v>
                </c:pt>
                <c:pt idx="3752">
                  <c:v>38453</c:v>
                </c:pt>
                <c:pt idx="3753">
                  <c:v>38454</c:v>
                </c:pt>
                <c:pt idx="3754">
                  <c:v>38455</c:v>
                </c:pt>
                <c:pt idx="3755">
                  <c:v>38456</c:v>
                </c:pt>
                <c:pt idx="3756">
                  <c:v>38457</c:v>
                </c:pt>
                <c:pt idx="3757">
                  <c:v>38458</c:v>
                </c:pt>
                <c:pt idx="3758">
                  <c:v>38459</c:v>
                </c:pt>
                <c:pt idx="3759">
                  <c:v>38460</c:v>
                </c:pt>
                <c:pt idx="3760">
                  <c:v>38461</c:v>
                </c:pt>
                <c:pt idx="3761">
                  <c:v>38462</c:v>
                </c:pt>
                <c:pt idx="3762">
                  <c:v>38463</c:v>
                </c:pt>
                <c:pt idx="3763">
                  <c:v>38464</c:v>
                </c:pt>
                <c:pt idx="3764">
                  <c:v>38465</c:v>
                </c:pt>
                <c:pt idx="3765">
                  <c:v>38466</c:v>
                </c:pt>
                <c:pt idx="3766">
                  <c:v>38467</c:v>
                </c:pt>
                <c:pt idx="3767">
                  <c:v>38468</c:v>
                </c:pt>
                <c:pt idx="3768">
                  <c:v>38469</c:v>
                </c:pt>
                <c:pt idx="3769">
                  <c:v>38470</c:v>
                </c:pt>
                <c:pt idx="3770">
                  <c:v>38471</c:v>
                </c:pt>
                <c:pt idx="3771">
                  <c:v>38472</c:v>
                </c:pt>
                <c:pt idx="3772">
                  <c:v>38473</c:v>
                </c:pt>
                <c:pt idx="3773">
                  <c:v>38474</c:v>
                </c:pt>
                <c:pt idx="3774">
                  <c:v>38475</c:v>
                </c:pt>
                <c:pt idx="3775">
                  <c:v>38476</c:v>
                </c:pt>
                <c:pt idx="3776">
                  <c:v>38477</c:v>
                </c:pt>
                <c:pt idx="3777">
                  <c:v>38478</c:v>
                </c:pt>
                <c:pt idx="3778">
                  <c:v>38479</c:v>
                </c:pt>
                <c:pt idx="3779">
                  <c:v>38480</c:v>
                </c:pt>
                <c:pt idx="3780">
                  <c:v>38481</c:v>
                </c:pt>
                <c:pt idx="3781">
                  <c:v>38482</c:v>
                </c:pt>
                <c:pt idx="3782">
                  <c:v>38483</c:v>
                </c:pt>
                <c:pt idx="3783">
                  <c:v>38484</c:v>
                </c:pt>
                <c:pt idx="3784">
                  <c:v>38485</c:v>
                </c:pt>
                <c:pt idx="3785">
                  <c:v>38486</c:v>
                </c:pt>
                <c:pt idx="3786">
                  <c:v>38487</c:v>
                </c:pt>
                <c:pt idx="3787">
                  <c:v>38488</c:v>
                </c:pt>
                <c:pt idx="3788">
                  <c:v>38489</c:v>
                </c:pt>
                <c:pt idx="3789">
                  <c:v>38490</c:v>
                </c:pt>
                <c:pt idx="3790">
                  <c:v>38491</c:v>
                </c:pt>
                <c:pt idx="3791">
                  <c:v>38492</c:v>
                </c:pt>
                <c:pt idx="3792">
                  <c:v>38493</c:v>
                </c:pt>
                <c:pt idx="3793">
                  <c:v>38494</c:v>
                </c:pt>
                <c:pt idx="3794">
                  <c:v>38495</c:v>
                </c:pt>
                <c:pt idx="3795">
                  <c:v>38496</c:v>
                </c:pt>
                <c:pt idx="3796">
                  <c:v>38497</c:v>
                </c:pt>
                <c:pt idx="3797">
                  <c:v>38498</c:v>
                </c:pt>
                <c:pt idx="3798">
                  <c:v>38499</c:v>
                </c:pt>
                <c:pt idx="3799">
                  <c:v>38500</c:v>
                </c:pt>
                <c:pt idx="3800">
                  <c:v>38501</c:v>
                </c:pt>
                <c:pt idx="3801">
                  <c:v>38502</c:v>
                </c:pt>
                <c:pt idx="3802">
                  <c:v>38503</c:v>
                </c:pt>
                <c:pt idx="3803">
                  <c:v>38504</c:v>
                </c:pt>
                <c:pt idx="3804">
                  <c:v>38505</c:v>
                </c:pt>
                <c:pt idx="3805">
                  <c:v>38506</c:v>
                </c:pt>
                <c:pt idx="3806">
                  <c:v>38507</c:v>
                </c:pt>
                <c:pt idx="3807">
                  <c:v>38508</c:v>
                </c:pt>
                <c:pt idx="3808">
                  <c:v>38509</c:v>
                </c:pt>
                <c:pt idx="3809">
                  <c:v>38510</c:v>
                </c:pt>
                <c:pt idx="3810">
                  <c:v>38511</c:v>
                </c:pt>
                <c:pt idx="3811">
                  <c:v>38512</c:v>
                </c:pt>
                <c:pt idx="3812">
                  <c:v>38513</c:v>
                </c:pt>
                <c:pt idx="3813">
                  <c:v>38514</c:v>
                </c:pt>
                <c:pt idx="3814">
                  <c:v>38515</c:v>
                </c:pt>
                <c:pt idx="3815">
                  <c:v>38516</c:v>
                </c:pt>
                <c:pt idx="3816">
                  <c:v>38517</c:v>
                </c:pt>
                <c:pt idx="3817">
                  <c:v>38518</c:v>
                </c:pt>
                <c:pt idx="3818">
                  <c:v>38519</c:v>
                </c:pt>
                <c:pt idx="3819">
                  <c:v>38520</c:v>
                </c:pt>
                <c:pt idx="3820">
                  <c:v>38521</c:v>
                </c:pt>
                <c:pt idx="3821">
                  <c:v>38522</c:v>
                </c:pt>
                <c:pt idx="3822">
                  <c:v>38523</c:v>
                </c:pt>
                <c:pt idx="3823">
                  <c:v>38524</c:v>
                </c:pt>
                <c:pt idx="3824">
                  <c:v>38525</c:v>
                </c:pt>
                <c:pt idx="3825">
                  <c:v>38526</c:v>
                </c:pt>
                <c:pt idx="3826">
                  <c:v>38527</c:v>
                </c:pt>
                <c:pt idx="3827">
                  <c:v>38528</c:v>
                </c:pt>
                <c:pt idx="3828">
                  <c:v>38529</c:v>
                </c:pt>
                <c:pt idx="3829">
                  <c:v>38530</c:v>
                </c:pt>
                <c:pt idx="3830">
                  <c:v>38531</c:v>
                </c:pt>
                <c:pt idx="3831">
                  <c:v>38532</c:v>
                </c:pt>
                <c:pt idx="3832">
                  <c:v>38533</c:v>
                </c:pt>
                <c:pt idx="3833">
                  <c:v>38534</c:v>
                </c:pt>
                <c:pt idx="3834">
                  <c:v>38535</c:v>
                </c:pt>
                <c:pt idx="3835">
                  <c:v>38536</c:v>
                </c:pt>
                <c:pt idx="3836">
                  <c:v>38537</c:v>
                </c:pt>
                <c:pt idx="3837">
                  <c:v>38538</c:v>
                </c:pt>
                <c:pt idx="3838">
                  <c:v>38539</c:v>
                </c:pt>
                <c:pt idx="3839">
                  <c:v>38540</c:v>
                </c:pt>
                <c:pt idx="3840">
                  <c:v>38541</c:v>
                </c:pt>
                <c:pt idx="3841">
                  <c:v>38542</c:v>
                </c:pt>
                <c:pt idx="3842">
                  <c:v>38543</c:v>
                </c:pt>
                <c:pt idx="3843">
                  <c:v>38544</c:v>
                </c:pt>
                <c:pt idx="3844">
                  <c:v>38545</c:v>
                </c:pt>
                <c:pt idx="3845">
                  <c:v>38546</c:v>
                </c:pt>
                <c:pt idx="3846">
                  <c:v>38547</c:v>
                </c:pt>
                <c:pt idx="3847">
                  <c:v>38548</c:v>
                </c:pt>
                <c:pt idx="3848">
                  <c:v>38549</c:v>
                </c:pt>
                <c:pt idx="3849">
                  <c:v>38550</c:v>
                </c:pt>
                <c:pt idx="3850">
                  <c:v>38551</c:v>
                </c:pt>
                <c:pt idx="3851">
                  <c:v>38552</c:v>
                </c:pt>
                <c:pt idx="3852">
                  <c:v>38553</c:v>
                </c:pt>
                <c:pt idx="3853">
                  <c:v>38554</c:v>
                </c:pt>
                <c:pt idx="3854">
                  <c:v>38555</c:v>
                </c:pt>
                <c:pt idx="3855">
                  <c:v>38556</c:v>
                </c:pt>
                <c:pt idx="3856">
                  <c:v>38557</c:v>
                </c:pt>
                <c:pt idx="3857">
                  <c:v>38558</c:v>
                </c:pt>
                <c:pt idx="3858">
                  <c:v>38559</c:v>
                </c:pt>
                <c:pt idx="3859">
                  <c:v>38560</c:v>
                </c:pt>
                <c:pt idx="3860">
                  <c:v>38561</c:v>
                </c:pt>
                <c:pt idx="3861">
                  <c:v>38562</c:v>
                </c:pt>
                <c:pt idx="3862">
                  <c:v>38563</c:v>
                </c:pt>
                <c:pt idx="3863">
                  <c:v>38564</c:v>
                </c:pt>
                <c:pt idx="3864">
                  <c:v>38565</c:v>
                </c:pt>
                <c:pt idx="3865">
                  <c:v>38566</c:v>
                </c:pt>
                <c:pt idx="3866">
                  <c:v>38567</c:v>
                </c:pt>
                <c:pt idx="3867">
                  <c:v>38568</c:v>
                </c:pt>
                <c:pt idx="3868">
                  <c:v>38569</c:v>
                </c:pt>
                <c:pt idx="3869">
                  <c:v>38570</c:v>
                </c:pt>
                <c:pt idx="3870">
                  <c:v>38571</c:v>
                </c:pt>
                <c:pt idx="3871">
                  <c:v>38572</c:v>
                </c:pt>
                <c:pt idx="3872">
                  <c:v>38573</c:v>
                </c:pt>
                <c:pt idx="3873">
                  <c:v>38574</c:v>
                </c:pt>
                <c:pt idx="3874">
                  <c:v>38575</c:v>
                </c:pt>
                <c:pt idx="3875">
                  <c:v>38576</c:v>
                </c:pt>
                <c:pt idx="3876">
                  <c:v>38577</c:v>
                </c:pt>
                <c:pt idx="3877">
                  <c:v>38578</c:v>
                </c:pt>
                <c:pt idx="3878">
                  <c:v>38579</c:v>
                </c:pt>
                <c:pt idx="3879">
                  <c:v>38580</c:v>
                </c:pt>
                <c:pt idx="3880">
                  <c:v>38581</c:v>
                </c:pt>
                <c:pt idx="3881">
                  <c:v>38582</c:v>
                </c:pt>
                <c:pt idx="3882">
                  <c:v>38583</c:v>
                </c:pt>
                <c:pt idx="3883">
                  <c:v>38584</c:v>
                </c:pt>
                <c:pt idx="3884">
                  <c:v>38585</c:v>
                </c:pt>
                <c:pt idx="3885">
                  <c:v>38586</c:v>
                </c:pt>
                <c:pt idx="3886">
                  <c:v>38587</c:v>
                </c:pt>
                <c:pt idx="3887">
                  <c:v>38588</c:v>
                </c:pt>
                <c:pt idx="3888">
                  <c:v>38589</c:v>
                </c:pt>
                <c:pt idx="3889">
                  <c:v>38590</c:v>
                </c:pt>
                <c:pt idx="3890">
                  <c:v>38591</c:v>
                </c:pt>
                <c:pt idx="3891">
                  <c:v>38592</c:v>
                </c:pt>
                <c:pt idx="3892">
                  <c:v>38593</c:v>
                </c:pt>
                <c:pt idx="3893">
                  <c:v>38594</c:v>
                </c:pt>
                <c:pt idx="3894">
                  <c:v>38595</c:v>
                </c:pt>
                <c:pt idx="3895">
                  <c:v>38596</c:v>
                </c:pt>
                <c:pt idx="3896">
                  <c:v>38597</c:v>
                </c:pt>
                <c:pt idx="3897">
                  <c:v>38598</c:v>
                </c:pt>
                <c:pt idx="3898">
                  <c:v>38599</c:v>
                </c:pt>
                <c:pt idx="3899">
                  <c:v>38600</c:v>
                </c:pt>
                <c:pt idx="3900">
                  <c:v>38601</c:v>
                </c:pt>
                <c:pt idx="3901">
                  <c:v>38602</c:v>
                </c:pt>
                <c:pt idx="3902">
                  <c:v>38603</c:v>
                </c:pt>
                <c:pt idx="3903">
                  <c:v>38604</c:v>
                </c:pt>
                <c:pt idx="3904">
                  <c:v>38605</c:v>
                </c:pt>
                <c:pt idx="3905">
                  <c:v>38606</c:v>
                </c:pt>
                <c:pt idx="3906">
                  <c:v>38607</c:v>
                </c:pt>
                <c:pt idx="3907">
                  <c:v>38608</c:v>
                </c:pt>
                <c:pt idx="3908">
                  <c:v>38609</c:v>
                </c:pt>
                <c:pt idx="3909">
                  <c:v>38610</c:v>
                </c:pt>
                <c:pt idx="3910">
                  <c:v>38611</c:v>
                </c:pt>
                <c:pt idx="3911">
                  <c:v>38612</c:v>
                </c:pt>
                <c:pt idx="3912">
                  <c:v>38613</c:v>
                </c:pt>
                <c:pt idx="3913">
                  <c:v>38614</c:v>
                </c:pt>
                <c:pt idx="3914">
                  <c:v>38615</c:v>
                </c:pt>
                <c:pt idx="3915">
                  <c:v>38616</c:v>
                </c:pt>
                <c:pt idx="3916">
                  <c:v>38617</c:v>
                </c:pt>
                <c:pt idx="3917">
                  <c:v>38618</c:v>
                </c:pt>
                <c:pt idx="3918">
                  <c:v>38619</c:v>
                </c:pt>
                <c:pt idx="3919">
                  <c:v>38620</c:v>
                </c:pt>
                <c:pt idx="3920">
                  <c:v>38621</c:v>
                </c:pt>
                <c:pt idx="3921">
                  <c:v>38622</c:v>
                </c:pt>
                <c:pt idx="3922">
                  <c:v>38623</c:v>
                </c:pt>
                <c:pt idx="3923">
                  <c:v>38624</c:v>
                </c:pt>
                <c:pt idx="3924">
                  <c:v>38625</c:v>
                </c:pt>
                <c:pt idx="3925">
                  <c:v>38626</c:v>
                </c:pt>
                <c:pt idx="3926">
                  <c:v>38627</c:v>
                </c:pt>
                <c:pt idx="3927">
                  <c:v>38628</c:v>
                </c:pt>
                <c:pt idx="3928">
                  <c:v>38629</c:v>
                </c:pt>
                <c:pt idx="3929">
                  <c:v>38630</c:v>
                </c:pt>
                <c:pt idx="3930">
                  <c:v>38631</c:v>
                </c:pt>
                <c:pt idx="3931">
                  <c:v>38632</c:v>
                </c:pt>
                <c:pt idx="3932">
                  <c:v>38633</c:v>
                </c:pt>
                <c:pt idx="3933">
                  <c:v>38634</c:v>
                </c:pt>
                <c:pt idx="3934">
                  <c:v>38635</c:v>
                </c:pt>
                <c:pt idx="3935">
                  <c:v>38636</c:v>
                </c:pt>
                <c:pt idx="3936">
                  <c:v>38637</c:v>
                </c:pt>
                <c:pt idx="3937">
                  <c:v>38638</c:v>
                </c:pt>
                <c:pt idx="3938">
                  <c:v>38639</c:v>
                </c:pt>
                <c:pt idx="3939">
                  <c:v>38640</c:v>
                </c:pt>
                <c:pt idx="3940">
                  <c:v>38641</c:v>
                </c:pt>
                <c:pt idx="3941">
                  <c:v>38642</c:v>
                </c:pt>
                <c:pt idx="3942">
                  <c:v>38643</c:v>
                </c:pt>
                <c:pt idx="3943">
                  <c:v>38644</c:v>
                </c:pt>
                <c:pt idx="3944">
                  <c:v>38645</c:v>
                </c:pt>
                <c:pt idx="3945">
                  <c:v>38646</c:v>
                </c:pt>
                <c:pt idx="3946">
                  <c:v>38647</c:v>
                </c:pt>
                <c:pt idx="3947">
                  <c:v>38648</c:v>
                </c:pt>
                <c:pt idx="3948">
                  <c:v>38649</c:v>
                </c:pt>
                <c:pt idx="3949">
                  <c:v>38650</c:v>
                </c:pt>
                <c:pt idx="3950">
                  <c:v>38651</c:v>
                </c:pt>
                <c:pt idx="3951">
                  <c:v>38652</c:v>
                </c:pt>
                <c:pt idx="3952">
                  <c:v>38653</c:v>
                </c:pt>
                <c:pt idx="3953">
                  <c:v>38654</c:v>
                </c:pt>
                <c:pt idx="3954">
                  <c:v>38655</c:v>
                </c:pt>
                <c:pt idx="3955">
                  <c:v>38656</c:v>
                </c:pt>
                <c:pt idx="3956">
                  <c:v>38657</c:v>
                </c:pt>
                <c:pt idx="3957">
                  <c:v>38658</c:v>
                </c:pt>
                <c:pt idx="3958">
                  <c:v>38659</c:v>
                </c:pt>
                <c:pt idx="3959">
                  <c:v>38660</c:v>
                </c:pt>
                <c:pt idx="3960">
                  <c:v>38661</c:v>
                </c:pt>
                <c:pt idx="3961">
                  <c:v>38662</c:v>
                </c:pt>
                <c:pt idx="3962">
                  <c:v>38663</c:v>
                </c:pt>
                <c:pt idx="3963">
                  <c:v>38664</c:v>
                </c:pt>
                <c:pt idx="3964">
                  <c:v>38665</c:v>
                </c:pt>
                <c:pt idx="3965">
                  <c:v>38666</c:v>
                </c:pt>
                <c:pt idx="3966">
                  <c:v>38667</c:v>
                </c:pt>
                <c:pt idx="3967">
                  <c:v>38668</c:v>
                </c:pt>
                <c:pt idx="3968">
                  <c:v>38669</c:v>
                </c:pt>
                <c:pt idx="3969">
                  <c:v>38670</c:v>
                </c:pt>
                <c:pt idx="3970">
                  <c:v>38671</c:v>
                </c:pt>
                <c:pt idx="3971">
                  <c:v>38672</c:v>
                </c:pt>
                <c:pt idx="3972">
                  <c:v>38673</c:v>
                </c:pt>
                <c:pt idx="3973">
                  <c:v>38674</c:v>
                </c:pt>
                <c:pt idx="3974">
                  <c:v>38675</c:v>
                </c:pt>
                <c:pt idx="3975">
                  <c:v>38676</c:v>
                </c:pt>
                <c:pt idx="3976">
                  <c:v>38677</c:v>
                </c:pt>
                <c:pt idx="3977">
                  <c:v>38678</c:v>
                </c:pt>
                <c:pt idx="3978">
                  <c:v>38679</c:v>
                </c:pt>
                <c:pt idx="3979">
                  <c:v>38680</c:v>
                </c:pt>
                <c:pt idx="3980">
                  <c:v>38681</c:v>
                </c:pt>
                <c:pt idx="3981">
                  <c:v>38682</c:v>
                </c:pt>
                <c:pt idx="3982">
                  <c:v>38683</c:v>
                </c:pt>
                <c:pt idx="3983">
                  <c:v>38684</c:v>
                </c:pt>
                <c:pt idx="3984">
                  <c:v>38685</c:v>
                </c:pt>
                <c:pt idx="3985">
                  <c:v>38686</c:v>
                </c:pt>
                <c:pt idx="3986">
                  <c:v>38687</c:v>
                </c:pt>
                <c:pt idx="3987">
                  <c:v>38688</c:v>
                </c:pt>
                <c:pt idx="3988">
                  <c:v>38689</c:v>
                </c:pt>
                <c:pt idx="3989">
                  <c:v>38690</c:v>
                </c:pt>
                <c:pt idx="3990">
                  <c:v>38691</c:v>
                </c:pt>
                <c:pt idx="3991">
                  <c:v>38692</c:v>
                </c:pt>
                <c:pt idx="3992">
                  <c:v>38693</c:v>
                </c:pt>
                <c:pt idx="3993">
                  <c:v>38694</c:v>
                </c:pt>
                <c:pt idx="3994">
                  <c:v>38695</c:v>
                </c:pt>
                <c:pt idx="3995">
                  <c:v>38696</c:v>
                </c:pt>
                <c:pt idx="3996">
                  <c:v>38697</c:v>
                </c:pt>
                <c:pt idx="3997">
                  <c:v>38698</c:v>
                </c:pt>
                <c:pt idx="3998">
                  <c:v>38699</c:v>
                </c:pt>
                <c:pt idx="3999">
                  <c:v>38700</c:v>
                </c:pt>
                <c:pt idx="4000">
                  <c:v>38701</c:v>
                </c:pt>
                <c:pt idx="4001">
                  <c:v>38702</c:v>
                </c:pt>
                <c:pt idx="4002">
                  <c:v>38703</c:v>
                </c:pt>
                <c:pt idx="4003">
                  <c:v>38704</c:v>
                </c:pt>
                <c:pt idx="4004">
                  <c:v>38705</c:v>
                </c:pt>
                <c:pt idx="4005">
                  <c:v>38706</c:v>
                </c:pt>
                <c:pt idx="4006">
                  <c:v>38707</c:v>
                </c:pt>
                <c:pt idx="4007">
                  <c:v>38708</c:v>
                </c:pt>
                <c:pt idx="4008">
                  <c:v>38709</c:v>
                </c:pt>
                <c:pt idx="4009">
                  <c:v>38710</c:v>
                </c:pt>
                <c:pt idx="4010">
                  <c:v>38711</c:v>
                </c:pt>
                <c:pt idx="4011">
                  <c:v>38712</c:v>
                </c:pt>
                <c:pt idx="4012">
                  <c:v>38713</c:v>
                </c:pt>
                <c:pt idx="4013">
                  <c:v>38714</c:v>
                </c:pt>
                <c:pt idx="4014">
                  <c:v>38715</c:v>
                </c:pt>
                <c:pt idx="4015">
                  <c:v>38716</c:v>
                </c:pt>
                <c:pt idx="4016">
                  <c:v>38717</c:v>
                </c:pt>
                <c:pt idx="4017">
                  <c:v>38718</c:v>
                </c:pt>
                <c:pt idx="4018">
                  <c:v>38719</c:v>
                </c:pt>
                <c:pt idx="4019">
                  <c:v>38720</c:v>
                </c:pt>
                <c:pt idx="4020">
                  <c:v>38721</c:v>
                </c:pt>
                <c:pt idx="4021">
                  <c:v>38722</c:v>
                </c:pt>
                <c:pt idx="4022">
                  <c:v>38723</c:v>
                </c:pt>
                <c:pt idx="4023">
                  <c:v>38724</c:v>
                </c:pt>
                <c:pt idx="4024">
                  <c:v>38725</c:v>
                </c:pt>
                <c:pt idx="4025">
                  <c:v>38726</c:v>
                </c:pt>
                <c:pt idx="4026">
                  <c:v>38727</c:v>
                </c:pt>
                <c:pt idx="4027">
                  <c:v>38728</c:v>
                </c:pt>
                <c:pt idx="4028">
                  <c:v>38729</c:v>
                </c:pt>
                <c:pt idx="4029">
                  <c:v>38730</c:v>
                </c:pt>
                <c:pt idx="4030">
                  <c:v>38731</c:v>
                </c:pt>
                <c:pt idx="4031">
                  <c:v>38732</c:v>
                </c:pt>
                <c:pt idx="4032">
                  <c:v>38733</c:v>
                </c:pt>
                <c:pt idx="4033">
                  <c:v>38734</c:v>
                </c:pt>
                <c:pt idx="4034">
                  <c:v>38735</c:v>
                </c:pt>
                <c:pt idx="4035">
                  <c:v>38736</c:v>
                </c:pt>
                <c:pt idx="4036">
                  <c:v>38737</c:v>
                </c:pt>
                <c:pt idx="4037">
                  <c:v>38738</c:v>
                </c:pt>
                <c:pt idx="4038">
                  <c:v>38739</c:v>
                </c:pt>
                <c:pt idx="4039">
                  <c:v>38740</c:v>
                </c:pt>
                <c:pt idx="4040">
                  <c:v>38741</c:v>
                </c:pt>
                <c:pt idx="4041">
                  <c:v>38742</c:v>
                </c:pt>
                <c:pt idx="4042">
                  <c:v>38743</c:v>
                </c:pt>
                <c:pt idx="4043">
                  <c:v>38744</c:v>
                </c:pt>
                <c:pt idx="4044">
                  <c:v>38745</c:v>
                </c:pt>
                <c:pt idx="4045">
                  <c:v>38746</c:v>
                </c:pt>
                <c:pt idx="4046">
                  <c:v>38747</c:v>
                </c:pt>
                <c:pt idx="4047">
                  <c:v>38748</c:v>
                </c:pt>
                <c:pt idx="4048">
                  <c:v>38749</c:v>
                </c:pt>
                <c:pt idx="4049">
                  <c:v>38750</c:v>
                </c:pt>
                <c:pt idx="4050">
                  <c:v>38751</c:v>
                </c:pt>
                <c:pt idx="4051">
                  <c:v>38752</c:v>
                </c:pt>
                <c:pt idx="4052">
                  <c:v>38753</c:v>
                </c:pt>
                <c:pt idx="4053">
                  <c:v>38754</c:v>
                </c:pt>
                <c:pt idx="4054">
                  <c:v>38755</c:v>
                </c:pt>
                <c:pt idx="4055">
                  <c:v>38756</c:v>
                </c:pt>
                <c:pt idx="4056">
                  <c:v>38757</c:v>
                </c:pt>
                <c:pt idx="4057">
                  <c:v>38758</c:v>
                </c:pt>
                <c:pt idx="4058">
                  <c:v>38759</c:v>
                </c:pt>
                <c:pt idx="4059">
                  <c:v>38760</c:v>
                </c:pt>
                <c:pt idx="4060">
                  <c:v>38761</c:v>
                </c:pt>
                <c:pt idx="4061">
                  <c:v>38762</c:v>
                </c:pt>
                <c:pt idx="4062">
                  <c:v>38763</c:v>
                </c:pt>
                <c:pt idx="4063">
                  <c:v>38764</c:v>
                </c:pt>
                <c:pt idx="4064">
                  <c:v>38765</c:v>
                </c:pt>
                <c:pt idx="4065">
                  <c:v>38766</c:v>
                </c:pt>
                <c:pt idx="4066">
                  <c:v>38767</c:v>
                </c:pt>
                <c:pt idx="4067">
                  <c:v>38768</c:v>
                </c:pt>
                <c:pt idx="4068">
                  <c:v>38769</c:v>
                </c:pt>
                <c:pt idx="4069">
                  <c:v>38770</c:v>
                </c:pt>
                <c:pt idx="4070">
                  <c:v>38771</c:v>
                </c:pt>
                <c:pt idx="4071">
                  <c:v>38772</c:v>
                </c:pt>
                <c:pt idx="4072">
                  <c:v>38773</c:v>
                </c:pt>
                <c:pt idx="4073">
                  <c:v>38774</c:v>
                </c:pt>
                <c:pt idx="4074">
                  <c:v>38775</c:v>
                </c:pt>
                <c:pt idx="4075">
                  <c:v>38776</c:v>
                </c:pt>
                <c:pt idx="4076">
                  <c:v>38777</c:v>
                </c:pt>
                <c:pt idx="4077">
                  <c:v>38778</c:v>
                </c:pt>
                <c:pt idx="4078">
                  <c:v>38779</c:v>
                </c:pt>
                <c:pt idx="4079">
                  <c:v>38780</c:v>
                </c:pt>
                <c:pt idx="4080">
                  <c:v>38781</c:v>
                </c:pt>
                <c:pt idx="4081">
                  <c:v>38782</c:v>
                </c:pt>
                <c:pt idx="4082">
                  <c:v>38783</c:v>
                </c:pt>
                <c:pt idx="4083">
                  <c:v>38784</c:v>
                </c:pt>
                <c:pt idx="4084">
                  <c:v>38785</c:v>
                </c:pt>
                <c:pt idx="4085">
                  <c:v>38786</c:v>
                </c:pt>
                <c:pt idx="4086">
                  <c:v>38787</c:v>
                </c:pt>
                <c:pt idx="4087">
                  <c:v>38788</c:v>
                </c:pt>
                <c:pt idx="4088">
                  <c:v>38789</c:v>
                </c:pt>
                <c:pt idx="4089">
                  <c:v>38790</c:v>
                </c:pt>
                <c:pt idx="4090">
                  <c:v>38791</c:v>
                </c:pt>
                <c:pt idx="4091">
                  <c:v>38792</c:v>
                </c:pt>
                <c:pt idx="4092">
                  <c:v>38793</c:v>
                </c:pt>
                <c:pt idx="4093">
                  <c:v>38794</c:v>
                </c:pt>
                <c:pt idx="4094">
                  <c:v>38795</c:v>
                </c:pt>
                <c:pt idx="4095">
                  <c:v>38796</c:v>
                </c:pt>
                <c:pt idx="4096">
                  <c:v>38797</c:v>
                </c:pt>
                <c:pt idx="4097">
                  <c:v>38798</c:v>
                </c:pt>
                <c:pt idx="4098">
                  <c:v>38799</c:v>
                </c:pt>
                <c:pt idx="4099">
                  <c:v>38800</c:v>
                </c:pt>
                <c:pt idx="4100">
                  <c:v>38801</c:v>
                </c:pt>
                <c:pt idx="4101">
                  <c:v>38802</c:v>
                </c:pt>
                <c:pt idx="4102">
                  <c:v>38803</c:v>
                </c:pt>
                <c:pt idx="4103">
                  <c:v>38804</c:v>
                </c:pt>
                <c:pt idx="4104">
                  <c:v>38805</c:v>
                </c:pt>
                <c:pt idx="4105">
                  <c:v>38806</c:v>
                </c:pt>
                <c:pt idx="4106">
                  <c:v>38807</c:v>
                </c:pt>
                <c:pt idx="4107">
                  <c:v>38808</c:v>
                </c:pt>
                <c:pt idx="4108">
                  <c:v>38809</c:v>
                </c:pt>
                <c:pt idx="4109">
                  <c:v>38810</c:v>
                </c:pt>
                <c:pt idx="4110">
                  <c:v>38811</c:v>
                </c:pt>
                <c:pt idx="4111">
                  <c:v>38812</c:v>
                </c:pt>
                <c:pt idx="4112">
                  <c:v>38813</c:v>
                </c:pt>
                <c:pt idx="4113">
                  <c:v>38814</c:v>
                </c:pt>
                <c:pt idx="4114">
                  <c:v>38815</c:v>
                </c:pt>
                <c:pt idx="4115">
                  <c:v>38816</c:v>
                </c:pt>
                <c:pt idx="4116">
                  <c:v>38817</c:v>
                </c:pt>
                <c:pt idx="4117">
                  <c:v>38818</c:v>
                </c:pt>
                <c:pt idx="4118">
                  <c:v>38819</c:v>
                </c:pt>
                <c:pt idx="4119">
                  <c:v>38820</c:v>
                </c:pt>
                <c:pt idx="4120">
                  <c:v>38821</c:v>
                </c:pt>
                <c:pt idx="4121">
                  <c:v>38822</c:v>
                </c:pt>
                <c:pt idx="4122">
                  <c:v>38823</c:v>
                </c:pt>
                <c:pt idx="4123">
                  <c:v>38824</c:v>
                </c:pt>
                <c:pt idx="4124">
                  <c:v>38825</c:v>
                </c:pt>
                <c:pt idx="4125">
                  <c:v>38826</c:v>
                </c:pt>
                <c:pt idx="4126">
                  <c:v>38827</c:v>
                </c:pt>
                <c:pt idx="4127">
                  <c:v>38828</c:v>
                </c:pt>
                <c:pt idx="4128">
                  <c:v>38829</c:v>
                </c:pt>
                <c:pt idx="4129">
                  <c:v>38830</c:v>
                </c:pt>
                <c:pt idx="4130">
                  <c:v>38831</c:v>
                </c:pt>
                <c:pt idx="4131">
                  <c:v>38832</c:v>
                </c:pt>
                <c:pt idx="4132">
                  <c:v>38833</c:v>
                </c:pt>
                <c:pt idx="4133">
                  <c:v>38834</c:v>
                </c:pt>
                <c:pt idx="4134">
                  <c:v>38835</c:v>
                </c:pt>
                <c:pt idx="4135">
                  <c:v>38836</c:v>
                </c:pt>
                <c:pt idx="4136">
                  <c:v>38837</c:v>
                </c:pt>
                <c:pt idx="4137">
                  <c:v>38838</c:v>
                </c:pt>
                <c:pt idx="4138">
                  <c:v>38839</c:v>
                </c:pt>
                <c:pt idx="4139">
                  <c:v>38840</c:v>
                </c:pt>
                <c:pt idx="4140">
                  <c:v>38841</c:v>
                </c:pt>
                <c:pt idx="4141">
                  <c:v>38842</c:v>
                </c:pt>
                <c:pt idx="4142">
                  <c:v>38843</c:v>
                </c:pt>
                <c:pt idx="4143">
                  <c:v>38844</c:v>
                </c:pt>
                <c:pt idx="4144">
                  <c:v>38845</c:v>
                </c:pt>
                <c:pt idx="4145">
                  <c:v>38846</c:v>
                </c:pt>
                <c:pt idx="4146">
                  <c:v>38847</c:v>
                </c:pt>
                <c:pt idx="4147">
                  <c:v>38848</c:v>
                </c:pt>
                <c:pt idx="4148">
                  <c:v>38849</c:v>
                </c:pt>
                <c:pt idx="4149">
                  <c:v>38850</c:v>
                </c:pt>
                <c:pt idx="4150">
                  <c:v>38851</c:v>
                </c:pt>
                <c:pt idx="4151">
                  <c:v>38852</c:v>
                </c:pt>
                <c:pt idx="4152">
                  <c:v>38853</c:v>
                </c:pt>
                <c:pt idx="4153">
                  <c:v>38854</c:v>
                </c:pt>
                <c:pt idx="4154">
                  <c:v>38855</c:v>
                </c:pt>
                <c:pt idx="4155">
                  <c:v>38856</c:v>
                </c:pt>
                <c:pt idx="4156">
                  <c:v>38857</c:v>
                </c:pt>
                <c:pt idx="4157">
                  <c:v>38858</c:v>
                </c:pt>
                <c:pt idx="4158">
                  <c:v>38859</c:v>
                </c:pt>
                <c:pt idx="4159">
                  <c:v>38860</c:v>
                </c:pt>
                <c:pt idx="4160">
                  <c:v>38861</c:v>
                </c:pt>
                <c:pt idx="4161">
                  <c:v>38862</c:v>
                </c:pt>
                <c:pt idx="4162">
                  <c:v>38863</c:v>
                </c:pt>
                <c:pt idx="4163">
                  <c:v>38864</c:v>
                </c:pt>
                <c:pt idx="4164">
                  <c:v>38865</c:v>
                </c:pt>
                <c:pt idx="4165">
                  <c:v>38866</c:v>
                </c:pt>
                <c:pt idx="4166">
                  <c:v>38867</c:v>
                </c:pt>
                <c:pt idx="4167">
                  <c:v>38868</c:v>
                </c:pt>
                <c:pt idx="4168">
                  <c:v>38869</c:v>
                </c:pt>
                <c:pt idx="4169">
                  <c:v>38870</c:v>
                </c:pt>
                <c:pt idx="4170">
                  <c:v>38871</c:v>
                </c:pt>
                <c:pt idx="4171">
                  <c:v>38872</c:v>
                </c:pt>
                <c:pt idx="4172">
                  <c:v>38873</c:v>
                </c:pt>
                <c:pt idx="4173">
                  <c:v>38874</c:v>
                </c:pt>
                <c:pt idx="4174">
                  <c:v>38875</c:v>
                </c:pt>
                <c:pt idx="4175">
                  <c:v>38876</c:v>
                </c:pt>
                <c:pt idx="4176">
                  <c:v>38877</c:v>
                </c:pt>
                <c:pt idx="4177">
                  <c:v>38878</c:v>
                </c:pt>
                <c:pt idx="4178">
                  <c:v>38879</c:v>
                </c:pt>
                <c:pt idx="4179">
                  <c:v>38880</c:v>
                </c:pt>
                <c:pt idx="4180">
                  <c:v>38881</c:v>
                </c:pt>
                <c:pt idx="4181">
                  <c:v>38882</c:v>
                </c:pt>
                <c:pt idx="4182">
                  <c:v>38883</c:v>
                </c:pt>
                <c:pt idx="4183">
                  <c:v>38884</c:v>
                </c:pt>
                <c:pt idx="4184">
                  <c:v>38885</c:v>
                </c:pt>
                <c:pt idx="4185">
                  <c:v>38886</c:v>
                </c:pt>
                <c:pt idx="4186">
                  <c:v>38887</c:v>
                </c:pt>
                <c:pt idx="4187">
                  <c:v>38888</c:v>
                </c:pt>
                <c:pt idx="4188">
                  <c:v>38889</c:v>
                </c:pt>
                <c:pt idx="4189">
                  <c:v>38890</c:v>
                </c:pt>
                <c:pt idx="4190">
                  <c:v>38891</c:v>
                </c:pt>
                <c:pt idx="4191">
                  <c:v>38892</c:v>
                </c:pt>
                <c:pt idx="4192">
                  <c:v>38893</c:v>
                </c:pt>
                <c:pt idx="4193">
                  <c:v>38894</c:v>
                </c:pt>
                <c:pt idx="4194">
                  <c:v>38895</c:v>
                </c:pt>
                <c:pt idx="4195">
                  <c:v>38896</c:v>
                </c:pt>
                <c:pt idx="4196">
                  <c:v>38897</c:v>
                </c:pt>
                <c:pt idx="4197">
                  <c:v>38898</c:v>
                </c:pt>
                <c:pt idx="4198">
                  <c:v>38899</c:v>
                </c:pt>
                <c:pt idx="4199">
                  <c:v>38900</c:v>
                </c:pt>
                <c:pt idx="4200">
                  <c:v>38901</c:v>
                </c:pt>
                <c:pt idx="4201">
                  <c:v>38902</c:v>
                </c:pt>
                <c:pt idx="4202">
                  <c:v>38903</c:v>
                </c:pt>
                <c:pt idx="4203">
                  <c:v>38904</c:v>
                </c:pt>
                <c:pt idx="4204">
                  <c:v>38905</c:v>
                </c:pt>
                <c:pt idx="4205">
                  <c:v>38906</c:v>
                </c:pt>
                <c:pt idx="4206">
                  <c:v>38907</c:v>
                </c:pt>
                <c:pt idx="4207">
                  <c:v>38908</c:v>
                </c:pt>
                <c:pt idx="4208">
                  <c:v>38909</c:v>
                </c:pt>
                <c:pt idx="4209">
                  <c:v>38910</c:v>
                </c:pt>
                <c:pt idx="4210">
                  <c:v>38911</c:v>
                </c:pt>
                <c:pt idx="4211">
                  <c:v>38912</c:v>
                </c:pt>
                <c:pt idx="4212">
                  <c:v>38913</c:v>
                </c:pt>
                <c:pt idx="4213">
                  <c:v>38914</c:v>
                </c:pt>
                <c:pt idx="4214">
                  <c:v>38915</c:v>
                </c:pt>
                <c:pt idx="4215">
                  <c:v>38916</c:v>
                </c:pt>
                <c:pt idx="4216">
                  <c:v>38917</c:v>
                </c:pt>
                <c:pt idx="4217">
                  <c:v>38918</c:v>
                </c:pt>
                <c:pt idx="4218">
                  <c:v>38919</c:v>
                </c:pt>
                <c:pt idx="4219">
                  <c:v>38920</c:v>
                </c:pt>
                <c:pt idx="4220">
                  <c:v>38921</c:v>
                </c:pt>
                <c:pt idx="4221">
                  <c:v>38922</c:v>
                </c:pt>
                <c:pt idx="4222">
                  <c:v>38923</c:v>
                </c:pt>
                <c:pt idx="4223">
                  <c:v>38924</c:v>
                </c:pt>
                <c:pt idx="4224">
                  <c:v>38925</c:v>
                </c:pt>
                <c:pt idx="4225">
                  <c:v>38926</c:v>
                </c:pt>
                <c:pt idx="4226">
                  <c:v>38927</c:v>
                </c:pt>
                <c:pt idx="4227">
                  <c:v>38928</c:v>
                </c:pt>
                <c:pt idx="4228">
                  <c:v>38929</c:v>
                </c:pt>
                <c:pt idx="4229">
                  <c:v>38930</c:v>
                </c:pt>
                <c:pt idx="4230">
                  <c:v>38931</c:v>
                </c:pt>
                <c:pt idx="4231">
                  <c:v>38932</c:v>
                </c:pt>
                <c:pt idx="4232">
                  <c:v>38933</c:v>
                </c:pt>
                <c:pt idx="4233">
                  <c:v>38934</c:v>
                </c:pt>
                <c:pt idx="4234">
                  <c:v>38935</c:v>
                </c:pt>
                <c:pt idx="4235">
                  <c:v>38936</c:v>
                </c:pt>
                <c:pt idx="4236">
                  <c:v>38937</c:v>
                </c:pt>
                <c:pt idx="4237">
                  <c:v>38938</c:v>
                </c:pt>
                <c:pt idx="4238">
                  <c:v>38939</c:v>
                </c:pt>
                <c:pt idx="4239">
                  <c:v>38940</c:v>
                </c:pt>
                <c:pt idx="4240">
                  <c:v>38941</c:v>
                </c:pt>
                <c:pt idx="4241">
                  <c:v>38942</c:v>
                </c:pt>
                <c:pt idx="4242">
                  <c:v>38943</c:v>
                </c:pt>
                <c:pt idx="4243">
                  <c:v>38944</c:v>
                </c:pt>
                <c:pt idx="4244">
                  <c:v>38945</c:v>
                </c:pt>
                <c:pt idx="4245">
                  <c:v>38946</c:v>
                </c:pt>
                <c:pt idx="4246">
                  <c:v>38947</c:v>
                </c:pt>
                <c:pt idx="4247">
                  <c:v>38948</c:v>
                </c:pt>
                <c:pt idx="4248">
                  <c:v>38949</c:v>
                </c:pt>
                <c:pt idx="4249">
                  <c:v>38950</c:v>
                </c:pt>
                <c:pt idx="4250">
                  <c:v>38951</c:v>
                </c:pt>
                <c:pt idx="4251">
                  <c:v>38952</c:v>
                </c:pt>
                <c:pt idx="4252">
                  <c:v>38953</c:v>
                </c:pt>
                <c:pt idx="4253">
                  <c:v>38954</c:v>
                </c:pt>
                <c:pt idx="4254">
                  <c:v>38955</c:v>
                </c:pt>
                <c:pt idx="4255">
                  <c:v>38956</c:v>
                </c:pt>
                <c:pt idx="4256">
                  <c:v>38957</c:v>
                </c:pt>
                <c:pt idx="4257">
                  <c:v>38958</c:v>
                </c:pt>
                <c:pt idx="4258">
                  <c:v>38959</c:v>
                </c:pt>
                <c:pt idx="4259">
                  <c:v>38960</c:v>
                </c:pt>
                <c:pt idx="4260">
                  <c:v>38961</c:v>
                </c:pt>
                <c:pt idx="4261">
                  <c:v>38962</c:v>
                </c:pt>
                <c:pt idx="4262">
                  <c:v>38963</c:v>
                </c:pt>
                <c:pt idx="4263">
                  <c:v>38964</c:v>
                </c:pt>
                <c:pt idx="4264">
                  <c:v>38965</c:v>
                </c:pt>
                <c:pt idx="4265">
                  <c:v>38966</c:v>
                </c:pt>
                <c:pt idx="4266">
                  <c:v>38967</c:v>
                </c:pt>
                <c:pt idx="4267">
                  <c:v>38968</c:v>
                </c:pt>
                <c:pt idx="4268">
                  <c:v>38969</c:v>
                </c:pt>
                <c:pt idx="4269">
                  <c:v>38970</c:v>
                </c:pt>
                <c:pt idx="4270">
                  <c:v>38971</c:v>
                </c:pt>
                <c:pt idx="4271">
                  <c:v>38972</c:v>
                </c:pt>
                <c:pt idx="4272">
                  <c:v>38973</c:v>
                </c:pt>
                <c:pt idx="4273">
                  <c:v>38974</c:v>
                </c:pt>
                <c:pt idx="4274">
                  <c:v>38975</c:v>
                </c:pt>
                <c:pt idx="4275">
                  <c:v>38976</c:v>
                </c:pt>
                <c:pt idx="4276">
                  <c:v>38977</c:v>
                </c:pt>
                <c:pt idx="4277">
                  <c:v>38978</c:v>
                </c:pt>
                <c:pt idx="4278">
                  <c:v>38979</c:v>
                </c:pt>
                <c:pt idx="4279">
                  <c:v>38980</c:v>
                </c:pt>
                <c:pt idx="4280">
                  <c:v>38981</c:v>
                </c:pt>
                <c:pt idx="4281">
                  <c:v>38982</c:v>
                </c:pt>
                <c:pt idx="4282">
                  <c:v>38983</c:v>
                </c:pt>
                <c:pt idx="4283">
                  <c:v>38984</c:v>
                </c:pt>
                <c:pt idx="4284">
                  <c:v>38985</c:v>
                </c:pt>
                <c:pt idx="4285">
                  <c:v>38986</c:v>
                </c:pt>
                <c:pt idx="4286">
                  <c:v>38987</c:v>
                </c:pt>
                <c:pt idx="4287">
                  <c:v>38988</c:v>
                </c:pt>
                <c:pt idx="4288">
                  <c:v>38989</c:v>
                </c:pt>
                <c:pt idx="4289">
                  <c:v>38990</c:v>
                </c:pt>
                <c:pt idx="4290">
                  <c:v>38991</c:v>
                </c:pt>
                <c:pt idx="4291">
                  <c:v>38992</c:v>
                </c:pt>
                <c:pt idx="4292">
                  <c:v>38993</c:v>
                </c:pt>
                <c:pt idx="4293">
                  <c:v>38994</c:v>
                </c:pt>
                <c:pt idx="4294">
                  <c:v>38995</c:v>
                </c:pt>
                <c:pt idx="4295">
                  <c:v>38996</c:v>
                </c:pt>
                <c:pt idx="4296">
                  <c:v>38997</c:v>
                </c:pt>
                <c:pt idx="4297">
                  <c:v>38998</c:v>
                </c:pt>
                <c:pt idx="4298">
                  <c:v>38999</c:v>
                </c:pt>
                <c:pt idx="4299">
                  <c:v>39000</c:v>
                </c:pt>
                <c:pt idx="4300">
                  <c:v>39001</c:v>
                </c:pt>
                <c:pt idx="4301">
                  <c:v>39002</c:v>
                </c:pt>
                <c:pt idx="4302">
                  <c:v>39003</c:v>
                </c:pt>
                <c:pt idx="4303">
                  <c:v>39004</c:v>
                </c:pt>
                <c:pt idx="4304">
                  <c:v>39005</c:v>
                </c:pt>
                <c:pt idx="4305">
                  <c:v>39006</c:v>
                </c:pt>
                <c:pt idx="4306">
                  <c:v>39007</c:v>
                </c:pt>
                <c:pt idx="4307">
                  <c:v>39008</c:v>
                </c:pt>
                <c:pt idx="4308">
                  <c:v>39009</c:v>
                </c:pt>
                <c:pt idx="4309">
                  <c:v>39010</c:v>
                </c:pt>
                <c:pt idx="4310">
                  <c:v>39011</c:v>
                </c:pt>
                <c:pt idx="4311">
                  <c:v>39012</c:v>
                </c:pt>
                <c:pt idx="4312">
                  <c:v>39013</c:v>
                </c:pt>
                <c:pt idx="4313">
                  <c:v>39014</c:v>
                </c:pt>
                <c:pt idx="4314">
                  <c:v>39015</c:v>
                </c:pt>
                <c:pt idx="4315">
                  <c:v>39016</c:v>
                </c:pt>
                <c:pt idx="4316">
                  <c:v>39017</c:v>
                </c:pt>
                <c:pt idx="4317">
                  <c:v>39018</c:v>
                </c:pt>
                <c:pt idx="4318">
                  <c:v>39019</c:v>
                </c:pt>
                <c:pt idx="4319">
                  <c:v>39020</c:v>
                </c:pt>
                <c:pt idx="4320">
                  <c:v>39021</c:v>
                </c:pt>
                <c:pt idx="4321">
                  <c:v>39022</c:v>
                </c:pt>
                <c:pt idx="4322">
                  <c:v>39023</c:v>
                </c:pt>
                <c:pt idx="4323">
                  <c:v>39024</c:v>
                </c:pt>
                <c:pt idx="4324">
                  <c:v>39025</c:v>
                </c:pt>
                <c:pt idx="4325">
                  <c:v>39026</c:v>
                </c:pt>
                <c:pt idx="4326">
                  <c:v>39027</c:v>
                </c:pt>
                <c:pt idx="4327">
                  <c:v>39028</c:v>
                </c:pt>
                <c:pt idx="4328">
                  <c:v>39029</c:v>
                </c:pt>
                <c:pt idx="4329">
                  <c:v>39030</c:v>
                </c:pt>
                <c:pt idx="4330">
                  <c:v>39031</c:v>
                </c:pt>
                <c:pt idx="4331">
                  <c:v>39032</c:v>
                </c:pt>
                <c:pt idx="4332">
                  <c:v>39033</c:v>
                </c:pt>
                <c:pt idx="4333">
                  <c:v>39034</c:v>
                </c:pt>
                <c:pt idx="4334">
                  <c:v>39035</c:v>
                </c:pt>
                <c:pt idx="4335">
                  <c:v>39036</c:v>
                </c:pt>
                <c:pt idx="4336">
                  <c:v>39037</c:v>
                </c:pt>
                <c:pt idx="4337">
                  <c:v>39038</c:v>
                </c:pt>
                <c:pt idx="4338">
                  <c:v>39039</c:v>
                </c:pt>
                <c:pt idx="4339">
                  <c:v>39040</c:v>
                </c:pt>
                <c:pt idx="4340">
                  <c:v>39041</c:v>
                </c:pt>
                <c:pt idx="4341">
                  <c:v>39042</c:v>
                </c:pt>
                <c:pt idx="4342">
                  <c:v>39043</c:v>
                </c:pt>
                <c:pt idx="4343">
                  <c:v>39044</c:v>
                </c:pt>
                <c:pt idx="4344">
                  <c:v>39045</c:v>
                </c:pt>
                <c:pt idx="4345">
                  <c:v>39046</c:v>
                </c:pt>
                <c:pt idx="4346">
                  <c:v>39047</c:v>
                </c:pt>
                <c:pt idx="4347">
                  <c:v>39048</c:v>
                </c:pt>
                <c:pt idx="4348">
                  <c:v>39049</c:v>
                </c:pt>
                <c:pt idx="4349">
                  <c:v>39050</c:v>
                </c:pt>
                <c:pt idx="4350">
                  <c:v>39051</c:v>
                </c:pt>
                <c:pt idx="4351">
                  <c:v>39052</c:v>
                </c:pt>
                <c:pt idx="4352">
                  <c:v>39053</c:v>
                </c:pt>
                <c:pt idx="4353">
                  <c:v>39054</c:v>
                </c:pt>
                <c:pt idx="4354">
                  <c:v>39055</c:v>
                </c:pt>
                <c:pt idx="4355">
                  <c:v>39056</c:v>
                </c:pt>
                <c:pt idx="4356">
                  <c:v>39057</c:v>
                </c:pt>
                <c:pt idx="4357">
                  <c:v>39058</c:v>
                </c:pt>
                <c:pt idx="4358">
                  <c:v>39059</c:v>
                </c:pt>
                <c:pt idx="4359">
                  <c:v>39060</c:v>
                </c:pt>
                <c:pt idx="4360">
                  <c:v>39061</c:v>
                </c:pt>
                <c:pt idx="4361">
                  <c:v>39062</c:v>
                </c:pt>
                <c:pt idx="4362">
                  <c:v>39063</c:v>
                </c:pt>
                <c:pt idx="4363">
                  <c:v>39064</c:v>
                </c:pt>
                <c:pt idx="4364">
                  <c:v>39065</c:v>
                </c:pt>
                <c:pt idx="4365">
                  <c:v>39066</c:v>
                </c:pt>
                <c:pt idx="4366">
                  <c:v>39067</c:v>
                </c:pt>
                <c:pt idx="4367">
                  <c:v>39068</c:v>
                </c:pt>
                <c:pt idx="4368">
                  <c:v>39069</c:v>
                </c:pt>
                <c:pt idx="4369">
                  <c:v>39070</c:v>
                </c:pt>
                <c:pt idx="4370">
                  <c:v>39071</c:v>
                </c:pt>
                <c:pt idx="4371">
                  <c:v>39072</c:v>
                </c:pt>
                <c:pt idx="4372">
                  <c:v>39073</c:v>
                </c:pt>
                <c:pt idx="4373">
                  <c:v>39074</c:v>
                </c:pt>
                <c:pt idx="4374">
                  <c:v>39075</c:v>
                </c:pt>
                <c:pt idx="4375">
                  <c:v>39076</c:v>
                </c:pt>
                <c:pt idx="4376">
                  <c:v>39077</c:v>
                </c:pt>
                <c:pt idx="4377">
                  <c:v>39078</c:v>
                </c:pt>
                <c:pt idx="4378">
                  <c:v>39079</c:v>
                </c:pt>
                <c:pt idx="4379">
                  <c:v>39080</c:v>
                </c:pt>
                <c:pt idx="4380">
                  <c:v>39081</c:v>
                </c:pt>
                <c:pt idx="4381">
                  <c:v>39082</c:v>
                </c:pt>
                <c:pt idx="4382">
                  <c:v>39083</c:v>
                </c:pt>
                <c:pt idx="4383">
                  <c:v>39084</c:v>
                </c:pt>
                <c:pt idx="4384">
                  <c:v>39085</c:v>
                </c:pt>
                <c:pt idx="4385">
                  <c:v>39086</c:v>
                </c:pt>
                <c:pt idx="4386">
                  <c:v>39087</c:v>
                </c:pt>
                <c:pt idx="4387">
                  <c:v>39088</c:v>
                </c:pt>
                <c:pt idx="4388">
                  <c:v>39089</c:v>
                </c:pt>
                <c:pt idx="4389">
                  <c:v>39090</c:v>
                </c:pt>
                <c:pt idx="4390">
                  <c:v>39091</c:v>
                </c:pt>
                <c:pt idx="4391">
                  <c:v>39092</c:v>
                </c:pt>
                <c:pt idx="4392">
                  <c:v>39093</c:v>
                </c:pt>
                <c:pt idx="4393">
                  <c:v>39094</c:v>
                </c:pt>
                <c:pt idx="4394">
                  <c:v>39095</c:v>
                </c:pt>
                <c:pt idx="4395">
                  <c:v>39096</c:v>
                </c:pt>
                <c:pt idx="4396">
                  <c:v>39097</c:v>
                </c:pt>
                <c:pt idx="4397">
                  <c:v>39098</c:v>
                </c:pt>
                <c:pt idx="4398">
                  <c:v>39099</c:v>
                </c:pt>
                <c:pt idx="4399">
                  <c:v>39100</c:v>
                </c:pt>
                <c:pt idx="4400">
                  <c:v>39101</c:v>
                </c:pt>
                <c:pt idx="4401">
                  <c:v>39102</c:v>
                </c:pt>
                <c:pt idx="4402">
                  <c:v>39103</c:v>
                </c:pt>
                <c:pt idx="4403">
                  <c:v>39104</c:v>
                </c:pt>
                <c:pt idx="4404">
                  <c:v>39105</c:v>
                </c:pt>
                <c:pt idx="4405">
                  <c:v>39106</c:v>
                </c:pt>
                <c:pt idx="4406">
                  <c:v>39107</c:v>
                </c:pt>
                <c:pt idx="4407">
                  <c:v>39108</c:v>
                </c:pt>
                <c:pt idx="4408">
                  <c:v>39109</c:v>
                </c:pt>
                <c:pt idx="4409">
                  <c:v>39110</c:v>
                </c:pt>
                <c:pt idx="4410">
                  <c:v>39111</c:v>
                </c:pt>
                <c:pt idx="4411">
                  <c:v>39112</c:v>
                </c:pt>
                <c:pt idx="4412">
                  <c:v>39113</c:v>
                </c:pt>
                <c:pt idx="4413">
                  <c:v>39114</c:v>
                </c:pt>
                <c:pt idx="4414">
                  <c:v>39115</c:v>
                </c:pt>
                <c:pt idx="4415">
                  <c:v>39116</c:v>
                </c:pt>
                <c:pt idx="4416">
                  <c:v>39117</c:v>
                </c:pt>
                <c:pt idx="4417">
                  <c:v>39118</c:v>
                </c:pt>
                <c:pt idx="4418">
                  <c:v>39119</c:v>
                </c:pt>
                <c:pt idx="4419">
                  <c:v>39120</c:v>
                </c:pt>
                <c:pt idx="4420">
                  <c:v>39121</c:v>
                </c:pt>
                <c:pt idx="4421">
                  <c:v>39122</c:v>
                </c:pt>
                <c:pt idx="4422">
                  <c:v>39123</c:v>
                </c:pt>
                <c:pt idx="4423">
                  <c:v>39124</c:v>
                </c:pt>
                <c:pt idx="4424">
                  <c:v>39125</c:v>
                </c:pt>
                <c:pt idx="4425">
                  <c:v>39126</c:v>
                </c:pt>
                <c:pt idx="4426">
                  <c:v>39127</c:v>
                </c:pt>
                <c:pt idx="4427">
                  <c:v>39128</c:v>
                </c:pt>
                <c:pt idx="4428">
                  <c:v>39129</c:v>
                </c:pt>
                <c:pt idx="4429">
                  <c:v>39130</c:v>
                </c:pt>
                <c:pt idx="4430">
                  <c:v>39131</c:v>
                </c:pt>
                <c:pt idx="4431">
                  <c:v>39132</c:v>
                </c:pt>
                <c:pt idx="4432">
                  <c:v>39133</c:v>
                </c:pt>
                <c:pt idx="4433">
                  <c:v>39134</c:v>
                </c:pt>
                <c:pt idx="4434">
                  <c:v>39135</c:v>
                </c:pt>
                <c:pt idx="4435">
                  <c:v>39136</c:v>
                </c:pt>
                <c:pt idx="4436">
                  <c:v>39137</c:v>
                </c:pt>
                <c:pt idx="4437">
                  <c:v>39138</c:v>
                </c:pt>
                <c:pt idx="4438">
                  <c:v>39139</c:v>
                </c:pt>
                <c:pt idx="4439">
                  <c:v>39140</c:v>
                </c:pt>
                <c:pt idx="4440">
                  <c:v>39141</c:v>
                </c:pt>
                <c:pt idx="4441">
                  <c:v>39142</c:v>
                </c:pt>
                <c:pt idx="4442">
                  <c:v>39143</c:v>
                </c:pt>
                <c:pt idx="4443">
                  <c:v>39144</c:v>
                </c:pt>
                <c:pt idx="4444">
                  <c:v>39145</c:v>
                </c:pt>
                <c:pt idx="4445">
                  <c:v>39146</c:v>
                </c:pt>
                <c:pt idx="4446">
                  <c:v>39147</c:v>
                </c:pt>
                <c:pt idx="4447">
                  <c:v>39148</c:v>
                </c:pt>
                <c:pt idx="4448">
                  <c:v>39149</c:v>
                </c:pt>
                <c:pt idx="4449">
                  <c:v>39150</c:v>
                </c:pt>
                <c:pt idx="4450">
                  <c:v>39151</c:v>
                </c:pt>
                <c:pt idx="4451">
                  <c:v>39152</c:v>
                </c:pt>
                <c:pt idx="4452">
                  <c:v>39153</c:v>
                </c:pt>
                <c:pt idx="4453">
                  <c:v>39154</c:v>
                </c:pt>
                <c:pt idx="4454">
                  <c:v>39155</c:v>
                </c:pt>
                <c:pt idx="4455">
                  <c:v>39156</c:v>
                </c:pt>
                <c:pt idx="4456">
                  <c:v>39157</c:v>
                </c:pt>
                <c:pt idx="4457">
                  <c:v>39158</c:v>
                </c:pt>
                <c:pt idx="4458">
                  <c:v>39159</c:v>
                </c:pt>
                <c:pt idx="4459">
                  <c:v>39160</c:v>
                </c:pt>
                <c:pt idx="4460">
                  <c:v>39161</c:v>
                </c:pt>
                <c:pt idx="4461">
                  <c:v>39162</c:v>
                </c:pt>
                <c:pt idx="4462">
                  <c:v>39163</c:v>
                </c:pt>
                <c:pt idx="4463">
                  <c:v>39164</c:v>
                </c:pt>
                <c:pt idx="4464">
                  <c:v>39165</c:v>
                </c:pt>
                <c:pt idx="4465">
                  <c:v>39166</c:v>
                </c:pt>
                <c:pt idx="4466">
                  <c:v>39167</c:v>
                </c:pt>
                <c:pt idx="4467">
                  <c:v>39168</c:v>
                </c:pt>
                <c:pt idx="4468">
                  <c:v>39169</c:v>
                </c:pt>
                <c:pt idx="4469">
                  <c:v>39170</c:v>
                </c:pt>
                <c:pt idx="4470">
                  <c:v>39171</c:v>
                </c:pt>
                <c:pt idx="4471">
                  <c:v>39172</c:v>
                </c:pt>
                <c:pt idx="4472">
                  <c:v>39173</c:v>
                </c:pt>
                <c:pt idx="4473">
                  <c:v>39174</c:v>
                </c:pt>
                <c:pt idx="4474">
                  <c:v>39175</c:v>
                </c:pt>
                <c:pt idx="4475">
                  <c:v>39176</c:v>
                </c:pt>
                <c:pt idx="4476">
                  <c:v>39177</c:v>
                </c:pt>
                <c:pt idx="4477">
                  <c:v>39178</c:v>
                </c:pt>
                <c:pt idx="4478">
                  <c:v>39179</c:v>
                </c:pt>
                <c:pt idx="4479">
                  <c:v>39180</c:v>
                </c:pt>
                <c:pt idx="4480">
                  <c:v>39181</c:v>
                </c:pt>
                <c:pt idx="4481">
                  <c:v>39182</c:v>
                </c:pt>
                <c:pt idx="4482">
                  <c:v>39183</c:v>
                </c:pt>
                <c:pt idx="4483">
                  <c:v>39184</c:v>
                </c:pt>
                <c:pt idx="4484">
                  <c:v>39185</c:v>
                </c:pt>
                <c:pt idx="4485">
                  <c:v>39186</c:v>
                </c:pt>
                <c:pt idx="4486">
                  <c:v>39187</c:v>
                </c:pt>
                <c:pt idx="4487">
                  <c:v>39188</c:v>
                </c:pt>
                <c:pt idx="4488">
                  <c:v>39189</c:v>
                </c:pt>
                <c:pt idx="4489">
                  <c:v>39190</c:v>
                </c:pt>
                <c:pt idx="4490">
                  <c:v>39191</c:v>
                </c:pt>
                <c:pt idx="4491">
                  <c:v>39192</c:v>
                </c:pt>
                <c:pt idx="4492">
                  <c:v>39193</c:v>
                </c:pt>
                <c:pt idx="4493">
                  <c:v>39194</c:v>
                </c:pt>
                <c:pt idx="4494">
                  <c:v>39195</c:v>
                </c:pt>
                <c:pt idx="4495">
                  <c:v>39196</c:v>
                </c:pt>
                <c:pt idx="4496">
                  <c:v>39197</c:v>
                </c:pt>
                <c:pt idx="4497">
                  <c:v>39198</c:v>
                </c:pt>
                <c:pt idx="4498">
                  <c:v>39199</c:v>
                </c:pt>
                <c:pt idx="4499">
                  <c:v>39200</c:v>
                </c:pt>
                <c:pt idx="4500">
                  <c:v>39201</c:v>
                </c:pt>
                <c:pt idx="4501">
                  <c:v>39202</c:v>
                </c:pt>
                <c:pt idx="4502">
                  <c:v>39203</c:v>
                </c:pt>
                <c:pt idx="4503">
                  <c:v>39204</c:v>
                </c:pt>
                <c:pt idx="4504">
                  <c:v>39205</c:v>
                </c:pt>
                <c:pt idx="4505">
                  <c:v>39206</c:v>
                </c:pt>
                <c:pt idx="4506">
                  <c:v>39207</c:v>
                </c:pt>
                <c:pt idx="4507">
                  <c:v>39208</c:v>
                </c:pt>
                <c:pt idx="4508">
                  <c:v>39209</c:v>
                </c:pt>
                <c:pt idx="4509">
                  <c:v>39210</c:v>
                </c:pt>
                <c:pt idx="4510">
                  <c:v>39211</c:v>
                </c:pt>
                <c:pt idx="4511">
                  <c:v>39212</c:v>
                </c:pt>
                <c:pt idx="4512">
                  <c:v>39213</c:v>
                </c:pt>
                <c:pt idx="4513">
                  <c:v>39214</c:v>
                </c:pt>
                <c:pt idx="4514">
                  <c:v>39215</c:v>
                </c:pt>
                <c:pt idx="4515">
                  <c:v>39216</c:v>
                </c:pt>
                <c:pt idx="4516">
                  <c:v>39217</c:v>
                </c:pt>
                <c:pt idx="4517">
                  <c:v>39218</c:v>
                </c:pt>
                <c:pt idx="4518">
                  <c:v>39219</c:v>
                </c:pt>
                <c:pt idx="4519">
                  <c:v>39220</c:v>
                </c:pt>
                <c:pt idx="4520">
                  <c:v>39221</c:v>
                </c:pt>
                <c:pt idx="4521">
                  <c:v>39222</c:v>
                </c:pt>
                <c:pt idx="4522">
                  <c:v>39223</c:v>
                </c:pt>
                <c:pt idx="4523">
                  <c:v>39224</c:v>
                </c:pt>
                <c:pt idx="4524">
                  <c:v>39225</c:v>
                </c:pt>
                <c:pt idx="4525">
                  <c:v>39226</c:v>
                </c:pt>
                <c:pt idx="4526">
                  <c:v>39227</c:v>
                </c:pt>
                <c:pt idx="4527">
                  <c:v>39228</c:v>
                </c:pt>
                <c:pt idx="4528">
                  <c:v>39229</c:v>
                </c:pt>
                <c:pt idx="4529">
                  <c:v>39230</c:v>
                </c:pt>
                <c:pt idx="4530">
                  <c:v>39231</c:v>
                </c:pt>
                <c:pt idx="4531">
                  <c:v>39232</c:v>
                </c:pt>
                <c:pt idx="4532">
                  <c:v>39233</c:v>
                </c:pt>
                <c:pt idx="4533">
                  <c:v>39234</c:v>
                </c:pt>
                <c:pt idx="4534">
                  <c:v>39235</c:v>
                </c:pt>
                <c:pt idx="4535">
                  <c:v>39236</c:v>
                </c:pt>
                <c:pt idx="4536">
                  <c:v>39237</c:v>
                </c:pt>
                <c:pt idx="4537">
                  <c:v>39238</c:v>
                </c:pt>
                <c:pt idx="4538">
                  <c:v>39239</c:v>
                </c:pt>
                <c:pt idx="4539">
                  <c:v>39240</c:v>
                </c:pt>
                <c:pt idx="4540">
                  <c:v>39241</c:v>
                </c:pt>
                <c:pt idx="4541">
                  <c:v>39242</c:v>
                </c:pt>
                <c:pt idx="4542">
                  <c:v>39243</c:v>
                </c:pt>
                <c:pt idx="4543">
                  <c:v>39244</c:v>
                </c:pt>
                <c:pt idx="4544">
                  <c:v>39245</c:v>
                </c:pt>
                <c:pt idx="4545">
                  <c:v>39246</c:v>
                </c:pt>
                <c:pt idx="4546">
                  <c:v>39247</c:v>
                </c:pt>
                <c:pt idx="4547">
                  <c:v>39248</c:v>
                </c:pt>
                <c:pt idx="4548">
                  <c:v>39249</c:v>
                </c:pt>
                <c:pt idx="4549">
                  <c:v>39250</c:v>
                </c:pt>
                <c:pt idx="4550">
                  <c:v>39251</c:v>
                </c:pt>
                <c:pt idx="4551">
                  <c:v>39252</c:v>
                </c:pt>
                <c:pt idx="4552">
                  <c:v>39253</c:v>
                </c:pt>
                <c:pt idx="4553">
                  <c:v>39254</c:v>
                </c:pt>
                <c:pt idx="4554">
                  <c:v>39255</c:v>
                </c:pt>
                <c:pt idx="4555">
                  <c:v>39256</c:v>
                </c:pt>
                <c:pt idx="4556">
                  <c:v>39257</c:v>
                </c:pt>
                <c:pt idx="4557">
                  <c:v>39258</c:v>
                </c:pt>
                <c:pt idx="4558">
                  <c:v>39259</c:v>
                </c:pt>
                <c:pt idx="4559">
                  <c:v>39260</c:v>
                </c:pt>
                <c:pt idx="4560">
                  <c:v>39261</c:v>
                </c:pt>
                <c:pt idx="4561">
                  <c:v>39262</c:v>
                </c:pt>
                <c:pt idx="4562">
                  <c:v>39263</c:v>
                </c:pt>
                <c:pt idx="4563">
                  <c:v>39264</c:v>
                </c:pt>
                <c:pt idx="4564">
                  <c:v>39265</c:v>
                </c:pt>
                <c:pt idx="4565">
                  <c:v>39266</c:v>
                </c:pt>
                <c:pt idx="4566">
                  <c:v>39267</c:v>
                </c:pt>
                <c:pt idx="4567">
                  <c:v>39268</c:v>
                </c:pt>
                <c:pt idx="4568">
                  <c:v>39269</c:v>
                </c:pt>
                <c:pt idx="4569">
                  <c:v>39270</c:v>
                </c:pt>
                <c:pt idx="4570">
                  <c:v>39271</c:v>
                </c:pt>
                <c:pt idx="4571">
                  <c:v>39272</c:v>
                </c:pt>
                <c:pt idx="4572">
                  <c:v>39273</c:v>
                </c:pt>
                <c:pt idx="4573">
                  <c:v>39274</c:v>
                </c:pt>
                <c:pt idx="4574">
                  <c:v>39275</c:v>
                </c:pt>
                <c:pt idx="4575">
                  <c:v>39276</c:v>
                </c:pt>
                <c:pt idx="4576">
                  <c:v>39277</c:v>
                </c:pt>
                <c:pt idx="4577">
                  <c:v>39278</c:v>
                </c:pt>
                <c:pt idx="4578">
                  <c:v>39279</c:v>
                </c:pt>
                <c:pt idx="4579">
                  <c:v>39280</c:v>
                </c:pt>
                <c:pt idx="4580">
                  <c:v>39281</c:v>
                </c:pt>
                <c:pt idx="4581">
                  <c:v>39282</c:v>
                </c:pt>
                <c:pt idx="4582">
                  <c:v>39283</c:v>
                </c:pt>
                <c:pt idx="4583">
                  <c:v>39284</c:v>
                </c:pt>
                <c:pt idx="4584">
                  <c:v>39285</c:v>
                </c:pt>
                <c:pt idx="4585">
                  <c:v>39286</c:v>
                </c:pt>
                <c:pt idx="4586">
                  <c:v>39287</c:v>
                </c:pt>
                <c:pt idx="4587">
                  <c:v>39288</c:v>
                </c:pt>
                <c:pt idx="4588">
                  <c:v>39289</c:v>
                </c:pt>
                <c:pt idx="4589">
                  <c:v>39290</c:v>
                </c:pt>
                <c:pt idx="4590">
                  <c:v>39291</c:v>
                </c:pt>
                <c:pt idx="4591">
                  <c:v>39292</c:v>
                </c:pt>
                <c:pt idx="4592">
                  <c:v>39293</c:v>
                </c:pt>
                <c:pt idx="4593">
                  <c:v>39294</c:v>
                </c:pt>
                <c:pt idx="4594">
                  <c:v>39295</c:v>
                </c:pt>
                <c:pt idx="4595">
                  <c:v>39296</c:v>
                </c:pt>
                <c:pt idx="4596">
                  <c:v>39297</c:v>
                </c:pt>
                <c:pt idx="4597">
                  <c:v>39298</c:v>
                </c:pt>
                <c:pt idx="4598">
                  <c:v>39299</c:v>
                </c:pt>
                <c:pt idx="4599">
                  <c:v>39300</c:v>
                </c:pt>
                <c:pt idx="4600">
                  <c:v>39301</c:v>
                </c:pt>
                <c:pt idx="4601">
                  <c:v>39302</c:v>
                </c:pt>
                <c:pt idx="4602">
                  <c:v>39303</c:v>
                </c:pt>
                <c:pt idx="4603">
                  <c:v>39304</c:v>
                </c:pt>
                <c:pt idx="4604">
                  <c:v>39305</c:v>
                </c:pt>
                <c:pt idx="4605">
                  <c:v>39306</c:v>
                </c:pt>
                <c:pt idx="4606">
                  <c:v>39307</c:v>
                </c:pt>
                <c:pt idx="4607">
                  <c:v>39308</c:v>
                </c:pt>
                <c:pt idx="4608">
                  <c:v>39309</c:v>
                </c:pt>
                <c:pt idx="4609">
                  <c:v>39310</c:v>
                </c:pt>
                <c:pt idx="4610">
                  <c:v>39311</c:v>
                </c:pt>
                <c:pt idx="4611">
                  <c:v>39312</c:v>
                </c:pt>
                <c:pt idx="4612">
                  <c:v>39313</c:v>
                </c:pt>
                <c:pt idx="4613">
                  <c:v>39314</c:v>
                </c:pt>
                <c:pt idx="4614">
                  <c:v>39315</c:v>
                </c:pt>
                <c:pt idx="4615">
                  <c:v>39316</c:v>
                </c:pt>
                <c:pt idx="4616">
                  <c:v>39317</c:v>
                </c:pt>
                <c:pt idx="4617">
                  <c:v>39318</c:v>
                </c:pt>
                <c:pt idx="4618">
                  <c:v>39319</c:v>
                </c:pt>
                <c:pt idx="4619">
                  <c:v>39320</c:v>
                </c:pt>
                <c:pt idx="4620">
                  <c:v>39321</c:v>
                </c:pt>
                <c:pt idx="4621">
                  <c:v>39322</c:v>
                </c:pt>
                <c:pt idx="4622">
                  <c:v>39323</c:v>
                </c:pt>
                <c:pt idx="4623">
                  <c:v>39324</c:v>
                </c:pt>
                <c:pt idx="4624">
                  <c:v>39325</c:v>
                </c:pt>
                <c:pt idx="4625">
                  <c:v>39326</c:v>
                </c:pt>
                <c:pt idx="4626">
                  <c:v>39327</c:v>
                </c:pt>
                <c:pt idx="4627">
                  <c:v>39328</c:v>
                </c:pt>
                <c:pt idx="4628">
                  <c:v>39329</c:v>
                </c:pt>
                <c:pt idx="4629">
                  <c:v>39330</c:v>
                </c:pt>
                <c:pt idx="4630">
                  <c:v>39331</c:v>
                </c:pt>
                <c:pt idx="4631">
                  <c:v>39332</c:v>
                </c:pt>
                <c:pt idx="4632">
                  <c:v>39333</c:v>
                </c:pt>
                <c:pt idx="4633">
                  <c:v>39334</c:v>
                </c:pt>
                <c:pt idx="4634">
                  <c:v>39335</c:v>
                </c:pt>
                <c:pt idx="4635">
                  <c:v>39336</c:v>
                </c:pt>
                <c:pt idx="4636">
                  <c:v>39337</c:v>
                </c:pt>
                <c:pt idx="4637">
                  <c:v>39338</c:v>
                </c:pt>
                <c:pt idx="4638">
                  <c:v>39339</c:v>
                </c:pt>
                <c:pt idx="4639">
                  <c:v>39340</c:v>
                </c:pt>
                <c:pt idx="4640">
                  <c:v>39341</c:v>
                </c:pt>
                <c:pt idx="4641">
                  <c:v>39342</c:v>
                </c:pt>
                <c:pt idx="4642">
                  <c:v>39343</c:v>
                </c:pt>
                <c:pt idx="4643">
                  <c:v>39344</c:v>
                </c:pt>
                <c:pt idx="4644">
                  <c:v>39345</c:v>
                </c:pt>
                <c:pt idx="4645">
                  <c:v>39346</c:v>
                </c:pt>
                <c:pt idx="4646">
                  <c:v>39347</c:v>
                </c:pt>
                <c:pt idx="4647">
                  <c:v>39348</c:v>
                </c:pt>
                <c:pt idx="4648">
                  <c:v>39349</c:v>
                </c:pt>
                <c:pt idx="4649">
                  <c:v>39350</c:v>
                </c:pt>
                <c:pt idx="4650">
                  <c:v>39351</c:v>
                </c:pt>
                <c:pt idx="4651">
                  <c:v>39352</c:v>
                </c:pt>
                <c:pt idx="4652">
                  <c:v>39353</c:v>
                </c:pt>
                <c:pt idx="4653">
                  <c:v>39354</c:v>
                </c:pt>
                <c:pt idx="4654">
                  <c:v>39355</c:v>
                </c:pt>
                <c:pt idx="4655">
                  <c:v>39356</c:v>
                </c:pt>
                <c:pt idx="4656">
                  <c:v>39357</c:v>
                </c:pt>
                <c:pt idx="4657">
                  <c:v>39358</c:v>
                </c:pt>
                <c:pt idx="4658">
                  <c:v>39359</c:v>
                </c:pt>
                <c:pt idx="4659">
                  <c:v>39360</c:v>
                </c:pt>
                <c:pt idx="4660">
                  <c:v>39361</c:v>
                </c:pt>
                <c:pt idx="4661">
                  <c:v>39362</c:v>
                </c:pt>
                <c:pt idx="4662">
                  <c:v>39363</c:v>
                </c:pt>
                <c:pt idx="4663">
                  <c:v>39364</c:v>
                </c:pt>
                <c:pt idx="4664">
                  <c:v>39365</c:v>
                </c:pt>
                <c:pt idx="4665">
                  <c:v>39366</c:v>
                </c:pt>
                <c:pt idx="4666">
                  <c:v>39367</c:v>
                </c:pt>
                <c:pt idx="4667">
                  <c:v>39368</c:v>
                </c:pt>
                <c:pt idx="4668">
                  <c:v>39369</c:v>
                </c:pt>
                <c:pt idx="4669">
                  <c:v>39370</c:v>
                </c:pt>
                <c:pt idx="4670">
                  <c:v>39371</c:v>
                </c:pt>
                <c:pt idx="4671">
                  <c:v>39372</c:v>
                </c:pt>
                <c:pt idx="4672">
                  <c:v>39373</c:v>
                </c:pt>
                <c:pt idx="4673">
                  <c:v>39374</c:v>
                </c:pt>
                <c:pt idx="4674">
                  <c:v>39375</c:v>
                </c:pt>
                <c:pt idx="4675">
                  <c:v>39376</c:v>
                </c:pt>
                <c:pt idx="4676">
                  <c:v>39377</c:v>
                </c:pt>
                <c:pt idx="4677">
                  <c:v>39378</c:v>
                </c:pt>
                <c:pt idx="4678">
                  <c:v>39379</c:v>
                </c:pt>
                <c:pt idx="4679">
                  <c:v>39380</c:v>
                </c:pt>
                <c:pt idx="4680">
                  <c:v>39381</c:v>
                </c:pt>
                <c:pt idx="4681">
                  <c:v>39382</c:v>
                </c:pt>
                <c:pt idx="4682">
                  <c:v>39383</c:v>
                </c:pt>
                <c:pt idx="4683">
                  <c:v>39384</c:v>
                </c:pt>
                <c:pt idx="4684">
                  <c:v>39385</c:v>
                </c:pt>
                <c:pt idx="4685">
                  <c:v>39386</c:v>
                </c:pt>
                <c:pt idx="4686">
                  <c:v>39387</c:v>
                </c:pt>
                <c:pt idx="4687">
                  <c:v>39388</c:v>
                </c:pt>
                <c:pt idx="4688">
                  <c:v>39389</c:v>
                </c:pt>
                <c:pt idx="4689">
                  <c:v>39390</c:v>
                </c:pt>
                <c:pt idx="4690">
                  <c:v>39391</c:v>
                </c:pt>
                <c:pt idx="4691">
                  <c:v>39392</c:v>
                </c:pt>
                <c:pt idx="4692">
                  <c:v>39393</c:v>
                </c:pt>
                <c:pt idx="4693">
                  <c:v>39394</c:v>
                </c:pt>
                <c:pt idx="4694">
                  <c:v>39395</c:v>
                </c:pt>
                <c:pt idx="4695">
                  <c:v>39396</c:v>
                </c:pt>
                <c:pt idx="4696">
                  <c:v>39397</c:v>
                </c:pt>
                <c:pt idx="4697">
                  <c:v>39398</c:v>
                </c:pt>
                <c:pt idx="4698">
                  <c:v>39399</c:v>
                </c:pt>
                <c:pt idx="4699">
                  <c:v>39400</c:v>
                </c:pt>
                <c:pt idx="4700">
                  <c:v>39401</c:v>
                </c:pt>
                <c:pt idx="4701">
                  <c:v>39402</c:v>
                </c:pt>
                <c:pt idx="4702">
                  <c:v>39403</c:v>
                </c:pt>
                <c:pt idx="4703">
                  <c:v>39404</c:v>
                </c:pt>
                <c:pt idx="4704">
                  <c:v>39405</c:v>
                </c:pt>
                <c:pt idx="4705">
                  <c:v>39406</c:v>
                </c:pt>
                <c:pt idx="4706">
                  <c:v>39407</c:v>
                </c:pt>
                <c:pt idx="4707">
                  <c:v>39408</c:v>
                </c:pt>
                <c:pt idx="4708">
                  <c:v>39409</c:v>
                </c:pt>
                <c:pt idx="4709">
                  <c:v>39410</c:v>
                </c:pt>
                <c:pt idx="4710">
                  <c:v>39411</c:v>
                </c:pt>
                <c:pt idx="4711">
                  <c:v>39412</c:v>
                </c:pt>
                <c:pt idx="4712">
                  <c:v>39413</c:v>
                </c:pt>
                <c:pt idx="4713">
                  <c:v>39414</c:v>
                </c:pt>
                <c:pt idx="4714">
                  <c:v>39415</c:v>
                </c:pt>
                <c:pt idx="4715">
                  <c:v>39416</c:v>
                </c:pt>
                <c:pt idx="4716">
                  <c:v>39417</c:v>
                </c:pt>
                <c:pt idx="4717">
                  <c:v>39418</c:v>
                </c:pt>
                <c:pt idx="4718">
                  <c:v>39419</c:v>
                </c:pt>
                <c:pt idx="4719">
                  <c:v>39420</c:v>
                </c:pt>
                <c:pt idx="4720">
                  <c:v>39421</c:v>
                </c:pt>
                <c:pt idx="4721">
                  <c:v>39422</c:v>
                </c:pt>
                <c:pt idx="4722">
                  <c:v>39423</c:v>
                </c:pt>
                <c:pt idx="4723">
                  <c:v>39424</c:v>
                </c:pt>
                <c:pt idx="4724">
                  <c:v>39425</c:v>
                </c:pt>
                <c:pt idx="4725">
                  <c:v>39426</c:v>
                </c:pt>
                <c:pt idx="4726">
                  <c:v>39427</c:v>
                </c:pt>
                <c:pt idx="4727">
                  <c:v>39428</c:v>
                </c:pt>
                <c:pt idx="4728">
                  <c:v>39429</c:v>
                </c:pt>
                <c:pt idx="4729">
                  <c:v>39430</c:v>
                </c:pt>
                <c:pt idx="4730">
                  <c:v>39431</c:v>
                </c:pt>
                <c:pt idx="4731">
                  <c:v>39432</c:v>
                </c:pt>
                <c:pt idx="4732">
                  <c:v>39433</c:v>
                </c:pt>
                <c:pt idx="4733">
                  <c:v>39434</c:v>
                </c:pt>
                <c:pt idx="4734">
                  <c:v>39435</c:v>
                </c:pt>
                <c:pt idx="4735">
                  <c:v>39436</c:v>
                </c:pt>
                <c:pt idx="4736">
                  <c:v>39437</c:v>
                </c:pt>
                <c:pt idx="4737">
                  <c:v>39438</c:v>
                </c:pt>
                <c:pt idx="4738">
                  <c:v>39439</c:v>
                </c:pt>
                <c:pt idx="4739">
                  <c:v>39440</c:v>
                </c:pt>
                <c:pt idx="4740">
                  <c:v>39441</c:v>
                </c:pt>
                <c:pt idx="4741">
                  <c:v>39442</c:v>
                </c:pt>
                <c:pt idx="4742">
                  <c:v>39443</c:v>
                </c:pt>
                <c:pt idx="4743">
                  <c:v>39444</c:v>
                </c:pt>
                <c:pt idx="4744">
                  <c:v>39445</c:v>
                </c:pt>
                <c:pt idx="4745">
                  <c:v>39446</c:v>
                </c:pt>
                <c:pt idx="4746">
                  <c:v>39447</c:v>
                </c:pt>
                <c:pt idx="4747">
                  <c:v>39448</c:v>
                </c:pt>
                <c:pt idx="4748">
                  <c:v>39449</c:v>
                </c:pt>
                <c:pt idx="4749">
                  <c:v>39450</c:v>
                </c:pt>
                <c:pt idx="4750">
                  <c:v>39451</c:v>
                </c:pt>
                <c:pt idx="4751">
                  <c:v>39452</c:v>
                </c:pt>
                <c:pt idx="4752">
                  <c:v>39453</c:v>
                </c:pt>
                <c:pt idx="4753">
                  <c:v>39454</c:v>
                </c:pt>
                <c:pt idx="4754">
                  <c:v>39455</c:v>
                </c:pt>
                <c:pt idx="4755">
                  <c:v>39456</c:v>
                </c:pt>
                <c:pt idx="4756">
                  <c:v>39457</c:v>
                </c:pt>
                <c:pt idx="4757">
                  <c:v>39458</c:v>
                </c:pt>
                <c:pt idx="4758">
                  <c:v>39459</c:v>
                </c:pt>
                <c:pt idx="4759">
                  <c:v>39460</c:v>
                </c:pt>
                <c:pt idx="4760">
                  <c:v>39461</c:v>
                </c:pt>
                <c:pt idx="4761">
                  <c:v>39462</c:v>
                </c:pt>
                <c:pt idx="4762">
                  <c:v>39463</c:v>
                </c:pt>
                <c:pt idx="4763">
                  <c:v>39464</c:v>
                </c:pt>
                <c:pt idx="4764">
                  <c:v>39465</c:v>
                </c:pt>
                <c:pt idx="4765">
                  <c:v>39466</c:v>
                </c:pt>
                <c:pt idx="4766">
                  <c:v>39467</c:v>
                </c:pt>
                <c:pt idx="4767">
                  <c:v>39468</c:v>
                </c:pt>
                <c:pt idx="4768">
                  <c:v>39469</c:v>
                </c:pt>
                <c:pt idx="4769">
                  <c:v>39470</c:v>
                </c:pt>
                <c:pt idx="4770">
                  <c:v>39471</c:v>
                </c:pt>
                <c:pt idx="4771">
                  <c:v>39472</c:v>
                </c:pt>
                <c:pt idx="4772">
                  <c:v>39473</c:v>
                </c:pt>
                <c:pt idx="4773">
                  <c:v>39474</c:v>
                </c:pt>
                <c:pt idx="4774">
                  <c:v>39475</c:v>
                </c:pt>
                <c:pt idx="4775">
                  <c:v>39476</c:v>
                </c:pt>
                <c:pt idx="4776">
                  <c:v>39477</c:v>
                </c:pt>
                <c:pt idx="4777">
                  <c:v>39478</c:v>
                </c:pt>
                <c:pt idx="4778">
                  <c:v>39479</c:v>
                </c:pt>
                <c:pt idx="4779">
                  <c:v>39480</c:v>
                </c:pt>
                <c:pt idx="4780">
                  <c:v>39481</c:v>
                </c:pt>
                <c:pt idx="4781">
                  <c:v>39482</c:v>
                </c:pt>
                <c:pt idx="4782">
                  <c:v>39483</c:v>
                </c:pt>
                <c:pt idx="4783">
                  <c:v>39484</c:v>
                </c:pt>
                <c:pt idx="4784">
                  <c:v>39485</c:v>
                </c:pt>
                <c:pt idx="4785">
                  <c:v>39486</c:v>
                </c:pt>
                <c:pt idx="4786">
                  <c:v>39487</c:v>
                </c:pt>
                <c:pt idx="4787">
                  <c:v>39488</c:v>
                </c:pt>
                <c:pt idx="4788">
                  <c:v>39489</c:v>
                </c:pt>
                <c:pt idx="4789">
                  <c:v>39490</c:v>
                </c:pt>
                <c:pt idx="4790">
                  <c:v>39491</c:v>
                </c:pt>
                <c:pt idx="4791">
                  <c:v>39492</c:v>
                </c:pt>
                <c:pt idx="4792">
                  <c:v>39493</c:v>
                </c:pt>
                <c:pt idx="4793">
                  <c:v>39494</c:v>
                </c:pt>
                <c:pt idx="4794">
                  <c:v>39495</c:v>
                </c:pt>
                <c:pt idx="4795">
                  <c:v>39496</c:v>
                </c:pt>
                <c:pt idx="4796">
                  <c:v>39497</c:v>
                </c:pt>
                <c:pt idx="4797">
                  <c:v>39498</c:v>
                </c:pt>
                <c:pt idx="4798">
                  <c:v>39499</c:v>
                </c:pt>
                <c:pt idx="4799">
                  <c:v>39500</c:v>
                </c:pt>
                <c:pt idx="4800">
                  <c:v>39501</c:v>
                </c:pt>
                <c:pt idx="4801">
                  <c:v>39502</c:v>
                </c:pt>
                <c:pt idx="4802">
                  <c:v>39503</c:v>
                </c:pt>
                <c:pt idx="4803">
                  <c:v>39504</c:v>
                </c:pt>
                <c:pt idx="4804">
                  <c:v>39505</c:v>
                </c:pt>
                <c:pt idx="4805">
                  <c:v>39506</c:v>
                </c:pt>
                <c:pt idx="4806">
                  <c:v>39507</c:v>
                </c:pt>
                <c:pt idx="4807">
                  <c:v>39508</c:v>
                </c:pt>
                <c:pt idx="4808">
                  <c:v>39509</c:v>
                </c:pt>
                <c:pt idx="4809">
                  <c:v>39510</c:v>
                </c:pt>
                <c:pt idx="4810">
                  <c:v>39511</c:v>
                </c:pt>
                <c:pt idx="4811">
                  <c:v>39512</c:v>
                </c:pt>
                <c:pt idx="4812">
                  <c:v>39513</c:v>
                </c:pt>
                <c:pt idx="4813">
                  <c:v>39514</c:v>
                </c:pt>
                <c:pt idx="4814">
                  <c:v>39515</c:v>
                </c:pt>
                <c:pt idx="4815">
                  <c:v>39516</c:v>
                </c:pt>
                <c:pt idx="4816">
                  <c:v>39517</c:v>
                </c:pt>
                <c:pt idx="4817">
                  <c:v>39518</c:v>
                </c:pt>
                <c:pt idx="4818">
                  <c:v>39519</c:v>
                </c:pt>
                <c:pt idx="4819">
                  <c:v>39520</c:v>
                </c:pt>
                <c:pt idx="4820">
                  <c:v>39521</c:v>
                </c:pt>
                <c:pt idx="4821">
                  <c:v>39522</c:v>
                </c:pt>
                <c:pt idx="4822">
                  <c:v>39523</c:v>
                </c:pt>
                <c:pt idx="4823">
                  <c:v>39524</c:v>
                </c:pt>
                <c:pt idx="4824">
                  <c:v>39525</c:v>
                </c:pt>
                <c:pt idx="4825">
                  <c:v>39526</c:v>
                </c:pt>
                <c:pt idx="4826">
                  <c:v>39527</c:v>
                </c:pt>
                <c:pt idx="4827">
                  <c:v>39528</c:v>
                </c:pt>
                <c:pt idx="4828">
                  <c:v>39529</c:v>
                </c:pt>
                <c:pt idx="4829">
                  <c:v>39530</c:v>
                </c:pt>
                <c:pt idx="4830">
                  <c:v>39531</c:v>
                </c:pt>
                <c:pt idx="4831">
                  <c:v>39532</c:v>
                </c:pt>
                <c:pt idx="4832">
                  <c:v>39533</c:v>
                </c:pt>
                <c:pt idx="4833">
                  <c:v>39534</c:v>
                </c:pt>
                <c:pt idx="4834">
                  <c:v>39535</c:v>
                </c:pt>
                <c:pt idx="4835">
                  <c:v>39536</c:v>
                </c:pt>
                <c:pt idx="4836">
                  <c:v>39537</c:v>
                </c:pt>
                <c:pt idx="4837">
                  <c:v>39538</c:v>
                </c:pt>
                <c:pt idx="4838">
                  <c:v>39539</c:v>
                </c:pt>
                <c:pt idx="4839">
                  <c:v>39540</c:v>
                </c:pt>
                <c:pt idx="4840">
                  <c:v>39541</c:v>
                </c:pt>
                <c:pt idx="4841">
                  <c:v>39542</c:v>
                </c:pt>
                <c:pt idx="4842">
                  <c:v>39543</c:v>
                </c:pt>
                <c:pt idx="4843">
                  <c:v>39544</c:v>
                </c:pt>
                <c:pt idx="4844">
                  <c:v>39545</c:v>
                </c:pt>
                <c:pt idx="4845">
                  <c:v>39546</c:v>
                </c:pt>
                <c:pt idx="4846">
                  <c:v>39547</c:v>
                </c:pt>
                <c:pt idx="4847">
                  <c:v>39548</c:v>
                </c:pt>
                <c:pt idx="4848">
                  <c:v>39549</c:v>
                </c:pt>
                <c:pt idx="4849">
                  <c:v>39550</c:v>
                </c:pt>
                <c:pt idx="4850">
                  <c:v>39551</c:v>
                </c:pt>
                <c:pt idx="4851">
                  <c:v>39552</c:v>
                </c:pt>
                <c:pt idx="4852">
                  <c:v>39553</c:v>
                </c:pt>
                <c:pt idx="4853">
                  <c:v>39554</c:v>
                </c:pt>
                <c:pt idx="4854">
                  <c:v>39555</c:v>
                </c:pt>
                <c:pt idx="4855">
                  <c:v>39556</c:v>
                </c:pt>
                <c:pt idx="4856">
                  <c:v>39557</c:v>
                </c:pt>
                <c:pt idx="4857">
                  <c:v>39558</c:v>
                </c:pt>
                <c:pt idx="4858">
                  <c:v>39559</c:v>
                </c:pt>
                <c:pt idx="4859">
                  <c:v>39560</c:v>
                </c:pt>
                <c:pt idx="4860">
                  <c:v>39561</c:v>
                </c:pt>
                <c:pt idx="4861">
                  <c:v>39562</c:v>
                </c:pt>
                <c:pt idx="4862">
                  <c:v>39563</c:v>
                </c:pt>
                <c:pt idx="4863">
                  <c:v>39564</c:v>
                </c:pt>
                <c:pt idx="4864">
                  <c:v>39565</c:v>
                </c:pt>
                <c:pt idx="4865">
                  <c:v>39566</c:v>
                </c:pt>
                <c:pt idx="4866">
                  <c:v>39567</c:v>
                </c:pt>
                <c:pt idx="4867">
                  <c:v>39568</c:v>
                </c:pt>
                <c:pt idx="4868">
                  <c:v>39569</c:v>
                </c:pt>
                <c:pt idx="4869">
                  <c:v>39570</c:v>
                </c:pt>
                <c:pt idx="4870">
                  <c:v>39571</c:v>
                </c:pt>
                <c:pt idx="4871">
                  <c:v>39572</c:v>
                </c:pt>
                <c:pt idx="4872">
                  <c:v>39573</c:v>
                </c:pt>
                <c:pt idx="4873">
                  <c:v>39574</c:v>
                </c:pt>
                <c:pt idx="4874">
                  <c:v>39575</c:v>
                </c:pt>
                <c:pt idx="4875">
                  <c:v>39576</c:v>
                </c:pt>
                <c:pt idx="4876">
                  <c:v>39577</c:v>
                </c:pt>
                <c:pt idx="4877">
                  <c:v>39578</c:v>
                </c:pt>
                <c:pt idx="4878">
                  <c:v>39579</c:v>
                </c:pt>
                <c:pt idx="4879">
                  <c:v>39580</c:v>
                </c:pt>
                <c:pt idx="4880">
                  <c:v>39581</c:v>
                </c:pt>
                <c:pt idx="4881">
                  <c:v>39582</c:v>
                </c:pt>
                <c:pt idx="4882">
                  <c:v>39583</c:v>
                </c:pt>
                <c:pt idx="4883">
                  <c:v>39584</c:v>
                </c:pt>
                <c:pt idx="4884">
                  <c:v>39585</c:v>
                </c:pt>
                <c:pt idx="4885">
                  <c:v>39586</c:v>
                </c:pt>
                <c:pt idx="4886">
                  <c:v>39587</c:v>
                </c:pt>
                <c:pt idx="4887">
                  <c:v>39588</c:v>
                </c:pt>
                <c:pt idx="4888">
                  <c:v>39589</c:v>
                </c:pt>
                <c:pt idx="4889">
                  <c:v>39590</c:v>
                </c:pt>
                <c:pt idx="4890">
                  <c:v>39591</c:v>
                </c:pt>
                <c:pt idx="4891">
                  <c:v>39592</c:v>
                </c:pt>
                <c:pt idx="4892">
                  <c:v>39593</c:v>
                </c:pt>
                <c:pt idx="4893">
                  <c:v>39594</c:v>
                </c:pt>
                <c:pt idx="4894">
                  <c:v>39595</c:v>
                </c:pt>
                <c:pt idx="4895">
                  <c:v>39596</c:v>
                </c:pt>
                <c:pt idx="4896">
                  <c:v>39597</c:v>
                </c:pt>
                <c:pt idx="4897">
                  <c:v>39598</c:v>
                </c:pt>
                <c:pt idx="4898">
                  <c:v>39599</c:v>
                </c:pt>
                <c:pt idx="4899">
                  <c:v>39600</c:v>
                </c:pt>
                <c:pt idx="4900">
                  <c:v>39601</c:v>
                </c:pt>
                <c:pt idx="4901">
                  <c:v>39602</c:v>
                </c:pt>
                <c:pt idx="4902">
                  <c:v>39603</c:v>
                </c:pt>
                <c:pt idx="4903">
                  <c:v>39604</c:v>
                </c:pt>
                <c:pt idx="4904">
                  <c:v>39605</c:v>
                </c:pt>
                <c:pt idx="4905">
                  <c:v>39606</c:v>
                </c:pt>
                <c:pt idx="4906">
                  <c:v>39607</c:v>
                </c:pt>
                <c:pt idx="4907">
                  <c:v>39608</c:v>
                </c:pt>
                <c:pt idx="4908">
                  <c:v>39609</c:v>
                </c:pt>
                <c:pt idx="4909">
                  <c:v>39610</c:v>
                </c:pt>
                <c:pt idx="4910">
                  <c:v>39611</c:v>
                </c:pt>
                <c:pt idx="4911">
                  <c:v>39612</c:v>
                </c:pt>
                <c:pt idx="4912">
                  <c:v>39613</c:v>
                </c:pt>
                <c:pt idx="4913">
                  <c:v>39614</c:v>
                </c:pt>
                <c:pt idx="4914">
                  <c:v>39615</c:v>
                </c:pt>
                <c:pt idx="4915">
                  <c:v>39616</c:v>
                </c:pt>
                <c:pt idx="4916">
                  <c:v>39617</c:v>
                </c:pt>
                <c:pt idx="4917">
                  <c:v>39618</c:v>
                </c:pt>
                <c:pt idx="4918">
                  <c:v>39619</c:v>
                </c:pt>
                <c:pt idx="4919">
                  <c:v>39620</c:v>
                </c:pt>
                <c:pt idx="4920">
                  <c:v>39621</c:v>
                </c:pt>
                <c:pt idx="4921">
                  <c:v>39622</c:v>
                </c:pt>
                <c:pt idx="4922">
                  <c:v>39623</c:v>
                </c:pt>
                <c:pt idx="4923">
                  <c:v>39624</c:v>
                </c:pt>
                <c:pt idx="4924">
                  <c:v>39625</c:v>
                </c:pt>
                <c:pt idx="4925">
                  <c:v>39626</c:v>
                </c:pt>
                <c:pt idx="4926">
                  <c:v>39627</c:v>
                </c:pt>
                <c:pt idx="4927">
                  <c:v>39628</c:v>
                </c:pt>
                <c:pt idx="4928">
                  <c:v>39629</c:v>
                </c:pt>
                <c:pt idx="4929">
                  <c:v>39630</c:v>
                </c:pt>
                <c:pt idx="4930">
                  <c:v>39631</c:v>
                </c:pt>
                <c:pt idx="4931">
                  <c:v>39632</c:v>
                </c:pt>
                <c:pt idx="4932">
                  <c:v>39633</c:v>
                </c:pt>
                <c:pt idx="4933">
                  <c:v>39634</c:v>
                </c:pt>
                <c:pt idx="4934">
                  <c:v>39635</c:v>
                </c:pt>
                <c:pt idx="4935">
                  <c:v>39636</c:v>
                </c:pt>
                <c:pt idx="4936">
                  <c:v>39637</c:v>
                </c:pt>
                <c:pt idx="4937">
                  <c:v>39638</c:v>
                </c:pt>
                <c:pt idx="4938">
                  <c:v>39639</c:v>
                </c:pt>
                <c:pt idx="4939">
                  <c:v>39640</c:v>
                </c:pt>
                <c:pt idx="4940">
                  <c:v>39641</c:v>
                </c:pt>
                <c:pt idx="4941">
                  <c:v>39642</c:v>
                </c:pt>
                <c:pt idx="4942">
                  <c:v>39643</c:v>
                </c:pt>
                <c:pt idx="4943">
                  <c:v>39644</c:v>
                </c:pt>
                <c:pt idx="4944">
                  <c:v>39645</c:v>
                </c:pt>
                <c:pt idx="4945">
                  <c:v>39646</c:v>
                </c:pt>
                <c:pt idx="4946">
                  <c:v>39647</c:v>
                </c:pt>
                <c:pt idx="4947">
                  <c:v>39648</c:v>
                </c:pt>
                <c:pt idx="4948">
                  <c:v>39649</c:v>
                </c:pt>
                <c:pt idx="4949">
                  <c:v>39650</c:v>
                </c:pt>
                <c:pt idx="4950">
                  <c:v>39651</c:v>
                </c:pt>
                <c:pt idx="4951">
                  <c:v>39652</c:v>
                </c:pt>
                <c:pt idx="4952">
                  <c:v>39653</c:v>
                </c:pt>
                <c:pt idx="4953">
                  <c:v>39654</c:v>
                </c:pt>
                <c:pt idx="4954">
                  <c:v>39655</c:v>
                </c:pt>
                <c:pt idx="4955">
                  <c:v>39656</c:v>
                </c:pt>
                <c:pt idx="4956">
                  <c:v>39657</c:v>
                </c:pt>
                <c:pt idx="4957">
                  <c:v>39658</c:v>
                </c:pt>
                <c:pt idx="4958">
                  <c:v>39659</c:v>
                </c:pt>
                <c:pt idx="4959">
                  <c:v>39660</c:v>
                </c:pt>
                <c:pt idx="4960">
                  <c:v>39661</c:v>
                </c:pt>
                <c:pt idx="4961">
                  <c:v>39662</c:v>
                </c:pt>
                <c:pt idx="4962">
                  <c:v>39663</c:v>
                </c:pt>
                <c:pt idx="4963">
                  <c:v>39664</c:v>
                </c:pt>
                <c:pt idx="4964">
                  <c:v>39665</c:v>
                </c:pt>
                <c:pt idx="4965">
                  <c:v>39666</c:v>
                </c:pt>
                <c:pt idx="4966">
                  <c:v>39667</c:v>
                </c:pt>
                <c:pt idx="4967">
                  <c:v>39668</c:v>
                </c:pt>
                <c:pt idx="4968">
                  <c:v>39669</c:v>
                </c:pt>
                <c:pt idx="4969">
                  <c:v>39670</c:v>
                </c:pt>
                <c:pt idx="4970">
                  <c:v>39671</c:v>
                </c:pt>
                <c:pt idx="4971">
                  <c:v>39672</c:v>
                </c:pt>
                <c:pt idx="4972">
                  <c:v>39673</c:v>
                </c:pt>
                <c:pt idx="4973">
                  <c:v>39674</c:v>
                </c:pt>
                <c:pt idx="4974">
                  <c:v>39675</c:v>
                </c:pt>
                <c:pt idx="4975">
                  <c:v>39676</c:v>
                </c:pt>
                <c:pt idx="4976">
                  <c:v>39677</c:v>
                </c:pt>
                <c:pt idx="4977">
                  <c:v>39678</c:v>
                </c:pt>
                <c:pt idx="4978">
                  <c:v>39679</c:v>
                </c:pt>
                <c:pt idx="4979">
                  <c:v>39680</c:v>
                </c:pt>
                <c:pt idx="4980">
                  <c:v>39681</c:v>
                </c:pt>
                <c:pt idx="4981">
                  <c:v>39682</c:v>
                </c:pt>
                <c:pt idx="4982">
                  <c:v>39683</c:v>
                </c:pt>
                <c:pt idx="4983">
                  <c:v>39684</c:v>
                </c:pt>
                <c:pt idx="4984">
                  <c:v>39685</c:v>
                </c:pt>
                <c:pt idx="4985">
                  <c:v>39686</c:v>
                </c:pt>
                <c:pt idx="4986">
                  <c:v>39687</c:v>
                </c:pt>
                <c:pt idx="4987">
                  <c:v>39688</c:v>
                </c:pt>
                <c:pt idx="4988">
                  <c:v>39689</c:v>
                </c:pt>
                <c:pt idx="4989">
                  <c:v>39690</c:v>
                </c:pt>
                <c:pt idx="4990">
                  <c:v>39691</c:v>
                </c:pt>
                <c:pt idx="4991">
                  <c:v>39692</c:v>
                </c:pt>
                <c:pt idx="4992">
                  <c:v>39693</c:v>
                </c:pt>
                <c:pt idx="4993">
                  <c:v>39694</c:v>
                </c:pt>
                <c:pt idx="4994">
                  <c:v>39695</c:v>
                </c:pt>
                <c:pt idx="4995">
                  <c:v>39696</c:v>
                </c:pt>
                <c:pt idx="4996">
                  <c:v>39697</c:v>
                </c:pt>
                <c:pt idx="4997">
                  <c:v>39698</c:v>
                </c:pt>
                <c:pt idx="4998">
                  <c:v>39699</c:v>
                </c:pt>
                <c:pt idx="4999">
                  <c:v>39700</c:v>
                </c:pt>
                <c:pt idx="5000">
                  <c:v>39701</c:v>
                </c:pt>
                <c:pt idx="5001">
                  <c:v>39702</c:v>
                </c:pt>
                <c:pt idx="5002">
                  <c:v>39703</c:v>
                </c:pt>
                <c:pt idx="5003">
                  <c:v>39704</c:v>
                </c:pt>
                <c:pt idx="5004">
                  <c:v>39705</c:v>
                </c:pt>
                <c:pt idx="5005">
                  <c:v>39706</c:v>
                </c:pt>
                <c:pt idx="5006">
                  <c:v>39707</c:v>
                </c:pt>
                <c:pt idx="5007">
                  <c:v>39708</c:v>
                </c:pt>
                <c:pt idx="5008">
                  <c:v>39709</c:v>
                </c:pt>
                <c:pt idx="5009">
                  <c:v>39710</c:v>
                </c:pt>
                <c:pt idx="5010">
                  <c:v>39711</c:v>
                </c:pt>
                <c:pt idx="5011">
                  <c:v>39712</c:v>
                </c:pt>
                <c:pt idx="5012">
                  <c:v>39713</c:v>
                </c:pt>
                <c:pt idx="5013">
                  <c:v>39714</c:v>
                </c:pt>
                <c:pt idx="5014">
                  <c:v>39715</c:v>
                </c:pt>
                <c:pt idx="5015">
                  <c:v>39716</c:v>
                </c:pt>
                <c:pt idx="5016">
                  <c:v>39717</c:v>
                </c:pt>
                <c:pt idx="5017">
                  <c:v>39718</c:v>
                </c:pt>
                <c:pt idx="5018">
                  <c:v>39719</c:v>
                </c:pt>
                <c:pt idx="5019">
                  <c:v>39720</c:v>
                </c:pt>
                <c:pt idx="5020">
                  <c:v>39721</c:v>
                </c:pt>
                <c:pt idx="5021">
                  <c:v>39722</c:v>
                </c:pt>
                <c:pt idx="5022">
                  <c:v>39723</c:v>
                </c:pt>
                <c:pt idx="5023">
                  <c:v>39724</c:v>
                </c:pt>
                <c:pt idx="5024">
                  <c:v>39725</c:v>
                </c:pt>
                <c:pt idx="5025">
                  <c:v>39726</c:v>
                </c:pt>
                <c:pt idx="5026">
                  <c:v>39727</c:v>
                </c:pt>
                <c:pt idx="5027">
                  <c:v>39728</c:v>
                </c:pt>
                <c:pt idx="5028">
                  <c:v>39729</c:v>
                </c:pt>
                <c:pt idx="5029">
                  <c:v>39730</c:v>
                </c:pt>
                <c:pt idx="5030">
                  <c:v>39731</c:v>
                </c:pt>
                <c:pt idx="5031">
                  <c:v>39732</c:v>
                </c:pt>
                <c:pt idx="5032">
                  <c:v>39733</c:v>
                </c:pt>
                <c:pt idx="5033">
                  <c:v>39734</c:v>
                </c:pt>
                <c:pt idx="5034">
                  <c:v>39735</c:v>
                </c:pt>
                <c:pt idx="5035">
                  <c:v>39736</c:v>
                </c:pt>
                <c:pt idx="5036">
                  <c:v>39737</c:v>
                </c:pt>
                <c:pt idx="5037">
                  <c:v>39738</c:v>
                </c:pt>
                <c:pt idx="5038">
                  <c:v>39739</c:v>
                </c:pt>
                <c:pt idx="5039">
                  <c:v>39740</c:v>
                </c:pt>
                <c:pt idx="5040">
                  <c:v>39741</c:v>
                </c:pt>
                <c:pt idx="5041">
                  <c:v>39742</c:v>
                </c:pt>
                <c:pt idx="5042">
                  <c:v>39743</c:v>
                </c:pt>
                <c:pt idx="5043">
                  <c:v>39744</c:v>
                </c:pt>
                <c:pt idx="5044">
                  <c:v>39745</c:v>
                </c:pt>
                <c:pt idx="5045">
                  <c:v>39746</c:v>
                </c:pt>
                <c:pt idx="5046">
                  <c:v>39747</c:v>
                </c:pt>
                <c:pt idx="5047">
                  <c:v>39748</c:v>
                </c:pt>
                <c:pt idx="5048">
                  <c:v>39749</c:v>
                </c:pt>
                <c:pt idx="5049">
                  <c:v>39750</c:v>
                </c:pt>
                <c:pt idx="5050">
                  <c:v>39751</c:v>
                </c:pt>
                <c:pt idx="5051">
                  <c:v>39752</c:v>
                </c:pt>
                <c:pt idx="5052">
                  <c:v>39753</c:v>
                </c:pt>
                <c:pt idx="5053">
                  <c:v>39754</c:v>
                </c:pt>
                <c:pt idx="5054">
                  <c:v>39755</c:v>
                </c:pt>
                <c:pt idx="5055">
                  <c:v>39756</c:v>
                </c:pt>
                <c:pt idx="5056">
                  <c:v>39757</c:v>
                </c:pt>
                <c:pt idx="5057">
                  <c:v>39758</c:v>
                </c:pt>
                <c:pt idx="5058">
                  <c:v>39759</c:v>
                </c:pt>
                <c:pt idx="5059">
                  <c:v>39760</c:v>
                </c:pt>
                <c:pt idx="5060">
                  <c:v>39761</c:v>
                </c:pt>
                <c:pt idx="5061">
                  <c:v>39762</c:v>
                </c:pt>
                <c:pt idx="5062">
                  <c:v>39763</c:v>
                </c:pt>
                <c:pt idx="5063">
                  <c:v>39764</c:v>
                </c:pt>
                <c:pt idx="5064">
                  <c:v>39765</c:v>
                </c:pt>
                <c:pt idx="5065">
                  <c:v>39766</c:v>
                </c:pt>
                <c:pt idx="5066">
                  <c:v>39767</c:v>
                </c:pt>
                <c:pt idx="5067">
                  <c:v>39768</c:v>
                </c:pt>
                <c:pt idx="5068">
                  <c:v>39769</c:v>
                </c:pt>
                <c:pt idx="5069">
                  <c:v>39770</c:v>
                </c:pt>
                <c:pt idx="5070">
                  <c:v>39771</c:v>
                </c:pt>
                <c:pt idx="5071">
                  <c:v>39772</c:v>
                </c:pt>
                <c:pt idx="5072">
                  <c:v>39773</c:v>
                </c:pt>
                <c:pt idx="5073">
                  <c:v>39774</c:v>
                </c:pt>
                <c:pt idx="5074">
                  <c:v>39775</c:v>
                </c:pt>
                <c:pt idx="5075">
                  <c:v>39776</c:v>
                </c:pt>
                <c:pt idx="5076">
                  <c:v>39777</c:v>
                </c:pt>
                <c:pt idx="5077">
                  <c:v>39778</c:v>
                </c:pt>
                <c:pt idx="5078">
                  <c:v>39779</c:v>
                </c:pt>
                <c:pt idx="5079">
                  <c:v>39780</c:v>
                </c:pt>
                <c:pt idx="5080">
                  <c:v>39781</c:v>
                </c:pt>
                <c:pt idx="5081">
                  <c:v>39782</c:v>
                </c:pt>
                <c:pt idx="5082">
                  <c:v>39783</c:v>
                </c:pt>
                <c:pt idx="5083">
                  <c:v>39784</c:v>
                </c:pt>
                <c:pt idx="5084">
                  <c:v>39785</c:v>
                </c:pt>
                <c:pt idx="5085">
                  <c:v>39786</c:v>
                </c:pt>
                <c:pt idx="5086">
                  <c:v>39787</c:v>
                </c:pt>
                <c:pt idx="5087">
                  <c:v>39788</c:v>
                </c:pt>
                <c:pt idx="5088">
                  <c:v>39789</c:v>
                </c:pt>
                <c:pt idx="5089">
                  <c:v>39790</c:v>
                </c:pt>
                <c:pt idx="5090">
                  <c:v>39791</c:v>
                </c:pt>
                <c:pt idx="5091">
                  <c:v>39792</c:v>
                </c:pt>
                <c:pt idx="5092">
                  <c:v>39793</c:v>
                </c:pt>
                <c:pt idx="5093">
                  <c:v>39794</c:v>
                </c:pt>
                <c:pt idx="5094">
                  <c:v>39795</c:v>
                </c:pt>
                <c:pt idx="5095">
                  <c:v>39796</c:v>
                </c:pt>
                <c:pt idx="5096">
                  <c:v>39797</c:v>
                </c:pt>
                <c:pt idx="5097">
                  <c:v>39798</c:v>
                </c:pt>
                <c:pt idx="5098">
                  <c:v>39799</c:v>
                </c:pt>
                <c:pt idx="5099">
                  <c:v>39800</c:v>
                </c:pt>
                <c:pt idx="5100">
                  <c:v>39801</c:v>
                </c:pt>
                <c:pt idx="5101">
                  <c:v>39802</c:v>
                </c:pt>
                <c:pt idx="5102">
                  <c:v>39803</c:v>
                </c:pt>
                <c:pt idx="5103">
                  <c:v>39804</c:v>
                </c:pt>
                <c:pt idx="5104">
                  <c:v>39805</c:v>
                </c:pt>
                <c:pt idx="5105">
                  <c:v>39806</c:v>
                </c:pt>
                <c:pt idx="5106">
                  <c:v>39807</c:v>
                </c:pt>
                <c:pt idx="5107">
                  <c:v>39808</c:v>
                </c:pt>
                <c:pt idx="5108">
                  <c:v>39809</c:v>
                </c:pt>
                <c:pt idx="5109">
                  <c:v>39810</c:v>
                </c:pt>
                <c:pt idx="5110">
                  <c:v>39811</c:v>
                </c:pt>
                <c:pt idx="5111">
                  <c:v>39812</c:v>
                </c:pt>
                <c:pt idx="5112">
                  <c:v>39813</c:v>
                </c:pt>
                <c:pt idx="5113">
                  <c:v>39814</c:v>
                </c:pt>
                <c:pt idx="5114">
                  <c:v>39815</c:v>
                </c:pt>
                <c:pt idx="5115">
                  <c:v>39816</c:v>
                </c:pt>
                <c:pt idx="5116">
                  <c:v>39817</c:v>
                </c:pt>
                <c:pt idx="5117">
                  <c:v>39818</c:v>
                </c:pt>
                <c:pt idx="5118">
                  <c:v>39819</c:v>
                </c:pt>
                <c:pt idx="5119">
                  <c:v>39820</c:v>
                </c:pt>
                <c:pt idx="5120">
                  <c:v>39821</c:v>
                </c:pt>
                <c:pt idx="5121">
                  <c:v>39822</c:v>
                </c:pt>
                <c:pt idx="5122">
                  <c:v>39823</c:v>
                </c:pt>
                <c:pt idx="5123">
                  <c:v>39824</c:v>
                </c:pt>
                <c:pt idx="5124">
                  <c:v>39825</c:v>
                </c:pt>
                <c:pt idx="5125">
                  <c:v>39826</c:v>
                </c:pt>
                <c:pt idx="5126">
                  <c:v>39827</c:v>
                </c:pt>
                <c:pt idx="5127">
                  <c:v>39828</c:v>
                </c:pt>
                <c:pt idx="5128">
                  <c:v>39829</c:v>
                </c:pt>
                <c:pt idx="5129">
                  <c:v>39830</c:v>
                </c:pt>
                <c:pt idx="5130">
                  <c:v>39831</c:v>
                </c:pt>
                <c:pt idx="5131">
                  <c:v>39832</c:v>
                </c:pt>
                <c:pt idx="5132">
                  <c:v>39833</c:v>
                </c:pt>
                <c:pt idx="5133">
                  <c:v>39834</c:v>
                </c:pt>
                <c:pt idx="5134">
                  <c:v>39835</c:v>
                </c:pt>
                <c:pt idx="5135">
                  <c:v>39836</c:v>
                </c:pt>
                <c:pt idx="5136">
                  <c:v>39837</c:v>
                </c:pt>
                <c:pt idx="5137">
                  <c:v>39838</c:v>
                </c:pt>
                <c:pt idx="5138">
                  <c:v>39839</c:v>
                </c:pt>
                <c:pt idx="5139">
                  <c:v>39840</c:v>
                </c:pt>
                <c:pt idx="5140">
                  <c:v>39841</c:v>
                </c:pt>
                <c:pt idx="5141">
                  <c:v>39842</c:v>
                </c:pt>
                <c:pt idx="5142">
                  <c:v>39843</c:v>
                </c:pt>
                <c:pt idx="5143">
                  <c:v>39844</c:v>
                </c:pt>
                <c:pt idx="5144">
                  <c:v>39845</c:v>
                </c:pt>
                <c:pt idx="5145">
                  <c:v>39846</c:v>
                </c:pt>
                <c:pt idx="5146">
                  <c:v>39847</c:v>
                </c:pt>
                <c:pt idx="5147">
                  <c:v>39848</c:v>
                </c:pt>
                <c:pt idx="5148">
                  <c:v>39849</c:v>
                </c:pt>
                <c:pt idx="5149">
                  <c:v>39850</c:v>
                </c:pt>
                <c:pt idx="5150">
                  <c:v>39851</c:v>
                </c:pt>
                <c:pt idx="5151">
                  <c:v>39852</c:v>
                </c:pt>
                <c:pt idx="5152">
                  <c:v>39853</c:v>
                </c:pt>
                <c:pt idx="5153">
                  <c:v>39854</c:v>
                </c:pt>
                <c:pt idx="5154">
                  <c:v>39855</c:v>
                </c:pt>
                <c:pt idx="5155">
                  <c:v>39856</c:v>
                </c:pt>
                <c:pt idx="5156">
                  <c:v>39857</c:v>
                </c:pt>
                <c:pt idx="5157">
                  <c:v>39858</c:v>
                </c:pt>
                <c:pt idx="5158">
                  <c:v>39859</c:v>
                </c:pt>
                <c:pt idx="5159">
                  <c:v>39860</c:v>
                </c:pt>
                <c:pt idx="5160">
                  <c:v>39861</c:v>
                </c:pt>
                <c:pt idx="5161">
                  <c:v>39862</c:v>
                </c:pt>
                <c:pt idx="5162">
                  <c:v>39863</c:v>
                </c:pt>
                <c:pt idx="5163">
                  <c:v>39864</c:v>
                </c:pt>
                <c:pt idx="5164">
                  <c:v>39865</c:v>
                </c:pt>
                <c:pt idx="5165">
                  <c:v>39866</c:v>
                </c:pt>
                <c:pt idx="5166">
                  <c:v>39867</c:v>
                </c:pt>
                <c:pt idx="5167">
                  <c:v>39868</c:v>
                </c:pt>
                <c:pt idx="5168">
                  <c:v>39869</c:v>
                </c:pt>
                <c:pt idx="5169">
                  <c:v>39870</c:v>
                </c:pt>
                <c:pt idx="5170">
                  <c:v>39871</c:v>
                </c:pt>
                <c:pt idx="5171">
                  <c:v>39872</c:v>
                </c:pt>
                <c:pt idx="5172">
                  <c:v>39873</c:v>
                </c:pt>
                <c:pt idx="5173">
                  <c:v>39874</c:v>
                </c:pt>
                <c:pt idx="5174">
                  <c:v>39875</c:v>
                </c:pt>
                <c:pt idx="5175">
                  <c:v>39876</c:v>
                </c:pt>
                <c:pt idx="5176">
                  <c:v>39877</c:v>
                </c:pt>
                <c:pt idx="5177">
                  <c:v>39878</c:v>
                </c:pt>
                <c:pt idx="5178">
                  <c:v>39879</c:v>
                </c:pt>
                <c:pt idx="5179">
                  <c:v>39880</c:v>
                </c:pt>
                <c:pt idx="5180">
                  <c:v>39881</c:v>
                </c:pt>
                <c:pt idx="5181">
                  <c:v>39882</c:v>
                </c:pt>
                <c:pt idx="5182">
                  <c:v>39883</c:v>
                </c:pt>
                <c:pt idx="5183">
                  <c:v>39884</c:v>
                </c:pt>
                <c:pt idx="5184">
                  <c:v>39885</c:v>
                </c:pt>
                <c:pt idx="5185">
                  <c:v>39886</c:v>
                </c:pt>
                <c:pt idx="5186">
                  <c:v>39887</c:v>
                </c:pt>
                <c:pt idx="5187">
                  <c:v>39888</c:v>
                </c:pt>
                <c:pt idx="5188">
                  <c:v>39889</c:v>
                </c:pt>
                <c:pt idx="5189">
                  <c:v>39890</c:v>
                </c:pt>
                <c:pt idx="5190">
                  <c:v>39891</c:v>
                </c:pt>
                <c:pt idx="5191">
                  <c:v>39892</c:v>
                </c:pt>
                <c:pt idx="5192">
                  <c:v>39893</c:v>
                </c:pt>
                <c:pt idx="5193">
                  <c:v>39894</c:v>
                </c:pt>
                <c:pt idx="5194">
                  <c:v>39895</c:v>
                </c:pt>
                <c:pt idx="5195">
                  <c:v>39896</c:v>
                </c:pt>
                <c:pt idx="5196">
                  <c:v>39897</c:v>
                </c:pt>
                <c:pt idx="5197">
                  <c:v>39898</c:v>
                </c:pt>
                <c:pt idx="5198">
                  <c:v>39899</c:v>
                </c:pt>
                <c:pt idx="5199">
                  <c:v>39900</c:v>
                </c:pt>
                <c:pt idx="5200">
                  <c:v>39901</c:v>
                </c:pt>
                <c:pt idx="5201">
                  <c:v>39902</c:v>
                </c:pt>
                <c:pt idx="5202">
                  <c:v>39903</c:v>
                </c:pt>
                <c:pt idx="5203">
                  <c:v>39904</c:v>
                </c:pt>
                <c:pt idx="5204">
                  <c:v>39905</c:v>
                </c:pt>
                <c:pt idx="5205">
                  <c:v>39906</c:v>
                </c:pt>
                <c:pt idx="5206">
                  <c:v>39907</c:v>
                </c:pt>
                <c:pt idx="5207">
                  <c:v>39908</c:v>
                </c:pt>
                <c:pt idx="5208">
                  <c:v>39909</c:v>
                </c:pt>
                <c:pt idx="5209">
                  <c:v>39910</c:v>
                </c:pt>
                <c:pt idx="5210">
                  <c:v>39911</c:v>
                </c:pt>
                <c:pt idx="5211">
                  <c:v>39912</c:v>
                </c:pt>
                <c:pt idx="5212">
                  <c:v>39913</c:v>
                </c:pt>
                <c:pt idx="5213">
                  <c:v>39914</c:v>
                </c:pt>
                <c:pt idx="5214">
                  <c:v>39915</c:v>
                </c:pt>
                <c:pt idx="5215">
                  <c:v>39916</c:v>
                </c:pt>
                <c:pt idx="5216">
                  <c:v>39917</c:v>
                </c:pt>
                <c:pt idx="5217">
                  <c:v>39918</c:v>
                </c:pt>
                <c:pt idx="5218">
                  <c:v>39919</c:v>
                </c:pt>
                <c:pt idx="5219">
                  <c:v>39920</c:v>
                </c:pt>
                <c:pt idx="5220">
                  <c:v>39921</c:v>
                </c:pt>
                <c:pt idx="5221">
                  <c:v>39922</c:v>
                </c:pt>
                <c:pt idx="5222">
                  <c:v>39923</c:v>
                </c:pt>
                <c:pt idx="5223">
                  <c:v>39924</c:v>
                </c:pt>
                <c:pt idx="5224">
                  <c:v>39925</c:v>
                </c:pt>
                <c:pt idx="5225">
                  <c:v>39926</c:v>
                </c:pt>
                <c:pt idx="5226">
                  <c:v>39927</c:v>
                </c:pt>
                <c:pt idx="5227">
                  <c:v>39928</c:v>
                </c:pt>
                <c:pt idx="5228">
                  <c:v>39929</c:v>
                </c:pt>
                <c:pt idx="5229">
                  <c:v>39930</c:v>
                </c:pt>
                <c:pt idx="5230">
                  <c:v>39931</c:v>
                </c:pt>
                <c:pt idx="5231">
                  <c:v>39932</c:v>
                </c:pt>
                <c:pt idx="5232">
                  <c:v>39933</c:v>
                </c:pt>
                <c:pt idx="5233">
                  <c:v>39934</c:v>
                </c:pt>
                <c:pt idx="5234">
                  <c:v>39935</c:v>
                </c:pt>
                <c:pt idx="5235">
                  <c:v>39936</c:v>
                </c:pt>
                <c:pt idx="5236">
                  <c:v>39937</c:v>
                </c:pt>
                <c:pt idx="5237">
                  <c:v>39938</c:v>
                </c:pt>
                <c:pt idx="5238">
                  <c:v>39939</c:v>
                </c:pt>
                <c:pt idx="5239">
                  <c:v>39940</c:v>
                </c:pt>
                <c:pt idx="5240">
                  <c:v>39941</c:v>
                </c:pt>
                <c:pt idx="5241">
                  <c:v>39942</c:v>
                </c:pt>
                <c:pt idx="5242">
                  <c:v>39943</c:v>
                </c:pt>
                <c:pt idx="5243">
                  <c:v>39944</c:v>
                </c:pt>
                <c:pt idx="5244">
                  <c:v>39945</c:v>
                </c:pt>
                <c:pt idx="5245">
                  <c:v>39946</c:v>
                </c:pt>
                <c:pt idx="5246">
                  <c:v>39947</c:v>
                </c:pt>
                <c:pt idx="5247">
                  <c:v>39948</c:v>
                </c:pt>
                <c:pt idx="5248">
                  <c:v>39949</c:v>
                </c:pt>
                <c:pt idx="5249">
                  <c:v>39950</c:v>
                </c:pt>
                <c:pt idx="5250">
                  <c:v>39951</c:v>
                </c:pt>
                <c:pt idx="5251">
                  <c:v>39952</c:v>
                </c:pt>
                <c:pt idx="5252">
                  <c:v>39953</c:v>
                </c:pt>
                <c:pt idx="5253">
                  <c:v>39954</c:v>
                </c:pt>
                <c:pt idx="5254">
                  <c:v>39955</c:v>
                </c:pt>
                <c:pt idx="5255">
                  <c:v>39956</c:v>
                </c:pt>
                <c:pt idx="5256">
                  <c:v>39957</c:v>
                </c:pt>
                <c:pt idx="5257">
                  <c:v>39958</c:v>
                </c:pt>
                <c:pt idx="5258">
                  <c:v>39959</c:v>
                </c:pt>
                <c:pt idx="5259">
                  <c:v>39960</c:v>
                </c:pt>
                <c:pt idx="5260">
                  <c:v>39961</c:v>
                </c:pt>
                <c:pt idx="5261">
                  <c:v>39962</c:v>
                </c:pt>
                <c:pt idx="5262">
                  <c:v>39963</c:v>
                </c:pt>
                <c:pt idx="5263">
                  <c:v>39964</c:v>
                </c:pt>
                <c:pt idx="5264">
                  <c:v>39965</c:v>
                </c:pt>
                <c:pt idx="5265">
                  <c:v>39966</c:v>
                </c:pt>
                <c:pt idx="5266">
                  <c:v>39967</c:v>
                </c:pt>
                <c:pt idx="5267">
                  <c:v>39968</c:v>
                </c:pt>
                <c:pt idx="5268">
                  <c:v>39969</c:v>
                </c:pt>
                <c:pt idx="5269">
                  <c:v>39970</c:v>
                </c:pt>
                <c:pt idx="5270">
                  <c:v>39971</c:v>
                </c:pt>
                <c:pt idx="5271">
                  <c:v>39972</c:v>
                </c:pt>
                <c:pt idx="5272">
                  <c:v>39973</c:v>
                </c:pt>
                <c:pt idx="5273">
                  <c:v>39974</c:v>
                </c:pt>
                <c:pt idx="5274">
                  <c:v>39975</c:v>
                </c:pt>
                <c:pt idx="5275">
                  <c:v>39976</c:v>
                </c:pt>
                <c:pt idx="5276">
                  <c:v>39977</c:v>
                </c:pt>
                <c:pt idx="5277">
                  <c:v>39978</c:v>
                </c:pt>
                <c:pt idx="5278">
                  <c:v>39979</c:v>
                </c:pt>
                <c:pt idx="5279">
                  <c:v>39980</c:v>
                </c:pt>
                <c:pt idx="5280">
                  <c:v>39981</c:v>
                </c:pt>
                <c:pt idx="5281">
                  <c:v>39982</c:v>
                </c:pt>
                <c:pt idx="5282">
                  <c:v>39983</c:v>
                </c:pt>
                <c:pt idx="5283">
                  <c:v>39984</c:v>
                </c:pt>
                <c:pt idx="5284">
                  <c:v>39985</c:v>
                </c:pt>
                <c:pt idx="5285">
                  <c:v>39986</c:v>
                </c:pt>
                <c:pt idx="5286">
                  <c:v>39987</c:v>
                </c:pt>
                <c:pt idx="5287">
                  <c:v>39988</c:v>
                </c:pt>
                <c:pt idx="5288">
                  <c:v>39989</c:v>
                </c:pt>
                <c:pt idx="5289">
                  <c:v>39990</c:v>
                </c:pt>
                <c:pt idx="5290">
                  <c:v>39991</c:v>
                </c:pt>
                <c:pt idx="5291">
                  <c:v>39992</c:v>
                </c:pt>
                <c:pt idx="5292">
                  <c:v>39993</c:v>
                </c:pt>
                <c:pt idx="5293">
                  <c:v>39994</c:v>
                </c:pt>
                <c:pt idx="5294">
                  <c:v>39995</c:v>
                </c:pt>
                <c:pt idx="5295">
                  <c:v>39996</c:v>
                </c:pt>
                <c:pt idx="5296">
                  <c:v>39997</c:v>
                </c:pt>
                <c:pt idx="5297">
                  <c:v>39998</c:v>
                </c:pt>
                <c:pt idx="5298">
                  <c:v>39999</c:v>
                </c:pt>
                <c:pt idx="5299">
                  <c:v>40000</c:v>
                </c:pt>
                <c:pt idx="5300">
                  <c:v>40001</c:v>
                </c:pt>
                <c:pt idx="5301">
                  <c:v>40002</c:v>
                </c:pt>
                <c:pt idx="5302">
                  <c:v>40003</c:v>
                </c:pt>
                <c:pt idx="5303">
                  <c:v>40004</c:v>
                </c:pt>
                <c:pt idx="5304">
                  <c:v>40005</c:v>
                </c:pt>
                <c:pt idx="5305">
                  <c:v>40006</c:v>
                </c:pt>
                <c:pt idx="5306">
                  <c:v>40007</c:v>
                </c:pt>
                <c:pt idx="5307">
                  <c:v>40008</c:v>
                </c:pt>
                <c:pt idx="5308">
                  <c:v>40009</c:v>
                </c:pt>
                <c:pt idx="5309">
                  <c:v>40010</c:v>
                </c:pt>
                <c:pt idx="5310">
                  <c:v>40011</c:v>
                </c:pt>
                <c:pt idx="5311">
                  <c:v>40012</c:v>
                </c:pt>
                <c:pt idx="5312">
                  <c:v>40013</c:v>
                </c:pt>
                <c:pt idx="5313">
                  <c:v>40014</c:v>
                </c:pt>
                <c:pt idx="5314">
                  <c:v>40015</c:v>
                </c:pt>
                <c:pt idx="5315">
                  <c:v>40016</c:v>
                </c:pt>
                <c:pt idx="5316">
                  <c:v>40017</c:v>
                </c:pt>
                <c:pt idx="5317">
                  <c:v>40018</c:v>
                </c:pt>
                <c:pt idx="5318">
                  <c:v>40019</c:v>
                </c:pt>
                <c:pt idx="5319">
                  <c:v>40020</c:v>
                </c:pt>
                <c:pt idx="5320">
                  <c:v>40021</c:v>
                </c:pt>
                <c:pt idx="5321">
                  <c:v>40022</c:v>
                </c:pt>
                <c:pt idx="5322">
                  <c:v>40023</c:v>
                </c:pt>
                <c:pt idx="5323">
                  <c:v>40024</c:v>
                </c:pt>
                <c:pt idx="5324">
                  <c:v>40025</c:v>
                </c:pt>
                <c:pt idx="5325">
                  <c:v>40026</c:v>
                </c:pt>
                <c:pt idx="5326">
                  <c:v>40027</c:v>
                </c:pt>
                <c:pt idx="5327">
                  <c:v>40028</c:v>
                </c:pt>
                <c:pt idx="5328">
                  <c:v>40029</c:v>
                </c:pt>
                <c:pt idx="5329">
                  <c:v>40030</c:v>
                </c:pt>
                <c:pt idx="5330">
                  <c:v>40031</c:v>
                </c:pt>
                <c:pt idx="5331">
                  <c:v>40032</c:v>
                </c:pt>
                <c:pt idx="5332">
                  <c:v>40033</c:v>
                </c:pt>
                <c:pt idx="5333">
                  <c:v>40034</c:v>
                </c:pt>
                <c:pt idx="5334">
                  <c:v>40035</c:v>
                </c:pt>
                <c:pt idx="5335">
                  <c:v>40036</c:v>
                </c:pt>
                <c:pt idx="5336">
                  <c:v>40037</c:v>
                </c:pt>
                <c:pt idx="5337">
                  <c:v>40038</c:v>
                </c:pt>
                <c:pt idx="5338">
                  <c:v>40039</c:v>
                </c:pt>
                <c:pt idx="5339">
                  <c:v>40040</c:v>
                </c:pt>
                <c:pt idx="5340">
                  <c:v>40041</c:v>
                </c:pt>
                <c:pt idx="5341">
                  <c:v>40042</c:v>
                </c:pt>
                <c:pt idx="5342">
                  <c:v>40043</c:v>
                </c:pt>
                <c:pt idx="5343">
                  <c:v>40044</c:v>
                </c:pt>
                <c:pt idx="5344">
                  <c:v>40045</c:v>
                </c:pt>
                <c:pt idx="5345">
                  <c:v>40046</c:v>
                </c:pt>
                <c:pt idx="5346">
                  <c:v>40047</c:v>
                </c:pt>
                <c:pt idx="5347">
                  <c:v>40048</c:v>
                </c:pt>
                <c:pt idx="5348">
                  <c:v>40049</c:v>
                </c:pt>
                <c:pt idx="5349">
                  <c:v>40050</c:v>
                </c:pt>
                <c:pt idx="5350">
                  <c:v>40051</c:v>
                </c:pt>
                <c:pt idx="5351">
                  <c:v>40052</c:v>
                </c:pt>
                <c:pt idx="5352">
                  <c:v>40053</c:v>
                </c:pt>
                <c:pt idx="5353">
                  <c:v>40054</c:v>
                </c:pt>
                <c:pt idx="5354">
                  <c:v>40055</c:v>
                </c:pt>
                <c:pt idx="5355">
                  <c:v>40056</c:v>
                </c:pt>
                <c:pt idx="5356">
                  <c:v>40057</c:v>
                </c:pt>
                <c:pt idx="5357">
                  <c:v>40058</c:v>
                </c:pt>
                <c:pt idx="5358">
                  <c:v>40059</c:v>
                </c:pt>
                <c:pt idx="5359">
                  <c:v>40060</c:v>
                </c:pt>
                <c:pt idx="5360">
                  <c:v>40061</c:v>
                </c:pt>
                <c:pt idx="5361">
                  <c:v>40062</c:v>
                </c:pt>
                <c:pt idx="5362">
                  <c:v>40063</c:v>
                </c:pt>
                <c:pt idx="5363">
                  <c:v>40064</c:v>
                </c:pt>
                <c:pt idx="5364">
                  <c:v>40065</c:v>
                </c:pt>
                <c:pt idx="5365">
                  <c:v>40066</c:v>
                </c:pt>
                <c:pt idx="5366">
                  <c:v>40067</c:v>
                </c:pt>
                <c:pt idx="5367">
                  <c:v>40068</c:v>
                </c:pt>
                <c:pt idx="5368">
                  <c:v>40069</c:v>
                </c:pt>
                <c:pt idx="5369">
                  <c:v>40070</c:v>
                </c:pt>
                <c:pt idx="5370">
                  <c:v>40071</c:v>
                </c:pt>
                <c:pt idx="5371">
                  <c:v>40072</c:v>
                </c:pt>
                <c:pt idx="5372">
                  <c:v>40073</c:v>
                </c:pt>
                <c:pt idx="5373">
                  <c:v>40074</c:v>
                </c:pt>
                <c:pt idx="5374">
                  <c:v>40075</c:v>
                </c:pt>
                <c:pt idx="5375">
                  <c:v>40076</c:v>
                </c:pt>
                <c:pt idx="5376">
                  <c:v>40077</c:v>
                </c:pt>
                <c:pt idx="5377">
                  <c:v>40078</c:v>
                </c:pt>
                <c:pt idx="5378">
                  <c:v>40079</c:v>
                </c:pt>
                <c:pt idx="5379">
                  <c:v>40080</c:v>
                </c:pt>
                <c:pt idx="5380">
                  <c:v>40081</c:v>
                </c:pt>
                <c:pt idx="5381">
                  <c:v>40082</c:v>
                </c:pt>
                <c:pt idx="5382">
                  <c:v>40083</c:v>
                </c:pt>
                <c:pt idx="5383">
                  <c:v>40084</c:v>
                </c:pt>
                <c:pt idx="5384">
                  <c:v>40085</c:v>
                </c:pt>
                <c:pt idx="5385">
                  <c:v>40086</c:v>
                </c:pt>
                <c:pt idx="5386">
                  <c:v>40087</c:v>
                </c:pt>
                <c:pt idx="5387">
                  <c:v>40088</c:v>
                </c:pt>
                <c:pt idx="5388">
                  <c:v>40089</c:v>
                </c:pt>
                <c:pt idx="5389">
                  <c:v>40090</c:v>
                </c:pt>
                <c:pt idx="5390">
                  <c:v>40091</c:v>
                </c:pt>
                <c:pt idx="5391">
                  <c:v>40092</c:v>
                </c:pt>
                <c:pt idx="5392">
                  <c:v>40093</c:v>
                </c:pt>
                <c:pt idx="5393">
                  <c:v>40094</c:v>
                </c:pt>
                <c:pt idx="5394">
                  <c:v>40095</c:v>
                </c:pt>
                <c:pt idx="5395">
                  <c:v>40096</c:v>
                </c:pt>
                <c:pt idx="5396">
                  <c:v>40097</c:v>
                </c:pt>
                <c:pt idx="5397">
                  <c:v>40098</c:v>
                </c:pt>
                <c:pt idx="5398">
                  <c:v>40099</c:v>
                </c:pt>
                <c:pt idx="5399">
                  <c:v>40100</c:v>
                </c:pt>
                <c:pt idx="5400">
                  <c:v>40101</c:v>
                </c:pt>
                <c:pt idx="5401">
                  <c:v>40102</c:v>
                </c:pt>
                <c:pt idx="5402">
                  <c:v>40103</c:v>
                </c:pt>
                <c:pt idx="5403">
                  <c:v>40104</c:v>
                </c:pt>
                <c:pt idx="5404">
                  <c:v>40105</c:v>
                </c:pt>
                <c:pt idx="5405">
                  <c:v>40106</c:v>
                </c:pt>
                <c:pt idx="5406">
                  <c:v>40107</c:v>
                </c:pt>
                <c:pt idx="5407">
                  <c:v>40108</c:v>
                </c:pt>
                <c:pt idx="5408">
                  <c:v>40109</c:v>
                </c:pt>
                <c:pt idx="5409">
                  <c:v>40110</c:v>
                </c:pt>
                <c:pt idx="5410">
                  <c:v>40111</c:v>
                </c:pt>
                <c:pt idx="5411">
                  <c:v>40112</c:v>
                </c:pt>
                <c:pt idx="5412">
                  <c:v>40113</c:v>
                </c:pt>
                <c:pt idx="5413">
                  <c:v>40114</c:v>
                </c:pt>
                <c:pt idx="5414">
                  <c:v>40115</c:v>
                </c:pt>
                <c:pt idx="5415">
                  <c:v>40116</c:v>
                </c:pt>
                <c:pt idx="5416">
                  <c:v>40117</c:v>
                </c:pt>
                <c:pt idx="5417">
                  <c:v>40118</c:v>
                </c:pt>
                <c:pt idx="5418">
                  <c:v>40119</c:v>
                </c:pt>
                <c:pt idx="5419">
                  <c:v>40120</c:v>
                </c:pt>
                <c:pt idx="5420">
                  <c:v>40121</c:v>
                </c:pt>
                <c:pt idx="5421">
                  <c:v>40122</c:v>
                </c:pt>
                <c:pt idx="5422">
                  <c:v>40123</c:v>
                </c:pt>
                <c:pt idx="5423">
                  <c:v>40124</c:v>
                </c:pt>
                <c:pt idx="5424">
                  <c:v>40125</c:v>
                </c:pt>
                <c:pt idx="5425">
                  <c:v>40126</c:v>
                </c:pt>
                <c:pt idx="5426">
                  <c:v>40127</c:v>
                </c:pt>
                <c:pt idx="5427">
                  <c:v>40128</c:v>
                </c:pt>
                <c:pt idx="5428">
                  <c:v>40129</c:v>
                </c:pt>
                <c:pt idx="5429">
                  <c:v>40130</c:v>
                </c:pt>
                <c:pt idx="5430">
                  <c:v>40131</c:v>
                </c:pt>
                <c:pt idx="5431">
                  <c:v>40132</c:v>
                </c:pt>
                <c:pt idx="5432">
                  <c:v>40133</c:v>
                </c:pt>
                <c:pt idx="5433">
                  <c:v>40134</c:v>
                </c:pt>
                <c:pt idx="5434">
                  <c:v>40135</c:v>
                </c:pt>
                <c:pt idx="5435">
                  <c:v>40136</c:v>
                </c:pt>
                <c:pt idx="5436">
                  <c:v>40137</c:v>
                </c:pt>
                <c:pt idx="5437">
                  <c:v>40138</c:v>
                </c:pt>
                <c:pt idx="5438">
                  <c:v>40139</c:v>
                </c:pt>
                <c:pt idx="5439">
                  <c:v>40140</c:v>
                </c:pt>
                <c:pt idx="5440">
                  <c:v>40141</c:v>
                </c:pt>
                <c:pt idx="5441">
                  <c:v>40142</c:v>
                </c:pt>
                <c:pt idx="5442">
                  <c:v>40143</c:v>
                </c:pt>
                <c:pt idx="5443">
                  <c:v>40144</c:v>
                </c:pt>
                <c:pt idx="5444">
                  <c:v>40145</c:v>
                </c:pt>
                <c:pt idx="5445">
                  <c:v>40146</c:v>
                </c:pt>
                <c:pt idx="5446">
                  <c:v>40147</c:v>
                </c:pt>
                <c:pt idx="5447">
                  <c:v>40148</c:v>
                </c:pt>
                <c:pt idx="5448">
                  <c:v>40149</c:v>
                </c:pt>
                <c:pt idx="5449">
                  <c:v>40150</c:v>
                </c:pt>
                <c:pt idx="5450">
                  <c:v>40151</c:v>
                </c:pt>
                <c:pt idx="5451">
                  <c:v>40152</c:v>
                </c:pt>
                <c:pt idx="5452">
                  <c:v>40153</c:v>
                </c:pt>
                <c:pt idx="5453">
                  <c:v>40154</c:v>
                </c:pt>
                <c:pt idx="5454">
                  <c:v>40155</c:v>
                </c:pt>
                <c:pt idx="5455">
                  <c:v>40156</c:v>
                </c:pt>
                <c:pt idx="5456">
                  <c:v>40157</c:v>
                </c:pt>
                <c:pt idx="5457">
                  <c:v>40158</c:v>
                </c:pt>
                <c:pt idx="5458">
                  <c:v>40159</c:v>
                </c:pt>
                <c:pt idx="5459">
                  <c:v>40160</c:v>
                </c:pt>
                <c:pt idx="5460">
                  <c:v>40161</c:v>
                </c:pt>
                <c:pt idx="5461">
                  <c:v>40162</c:v>
                </c:pt>
                <c:pt idx="5462">
                  <c:v>40163</c:v>
                </c:pt>
                <c:pt idx="5463">
                  <c:v>40164</c:v>
                </c:pt>
                <c:pt idx="5464">
                  <c:v>40165</c:v>
                </c:pt>
                <c:pt idx="5465">
                  <c:v>40166</c:v>
                </c:pt>
                <c:pt idx="5466">
                  <c:v>40167</c:v>
                </c:pt>
                <c:pt idx="5467">
                  <c:v>40168</c:v>
                </c:pt>
                <c:pt idx="5468">
                  <c:v>40169</c:v>
                </c:pt>
                <c:pt idx="5469">
                  <c:v>40170</c:v>
                </c:pt>
                <c:pt idx="5470">
                  <c:v>40171</c:v>
                </c:pt>
                <c:pt idx="5471">
                  <c:v>40172</c:v>
                </c:pt>
                <c:pt idx="5472">
                  <c:v>40173</c:v>
                </c:pt>
                <c:pt idx="5473">
                  <c:v>40174</c:v>
                </c:pt>
                <c:pt idx="5474">
                  <c:v>40175</c:v>
                </c:pt>
                <c:pt idx="5475">
                  <c:v>40176</c:v>
                </c:pt>
                <c:pt idx="5476">
                  <c:v>40177</c:v>
                </c:pt>
                <c:pt idx="5477">
                  <c:v>40178</c:v>
                </c:pt>
                <c:pt idx="5478">
                  <c:v>40179</c:v>
                </c:pt>
                <c:pt idx="5479">
                  <c:v>40180</c:v>
                </c:pt>
                <c:pt idx="5480">
                  <c:v>40181</c:v>
                </c:pt>
                <c:pt idx="5481">
                  <c:v>40182</c:v>
                </c:pt>
                <c:pt idx="5482">
                  <c:v>40183</c:v>
                </c:pt>
                <c:pt idx="5483">
                  <c:v>40184</c:v>
                </c:pt>
                <c:pt idx="5484">
                  <c:v>40185</c:v>
                </c:pt>
                <c:pt idx="5485">
                  <c:v>40186</c:v>
                </c:pt>
                <c:pt idx="5486">
                  <c:v>40187</c:v>
                </c:pt>
                <c:pt idx="5487">
                  <c:v>40188</c:v>
                </c:pt>
                <c:pt idx="5488">
                  <c:v>40189</c:v>
                </c:pt>
                <c:pt idx="5489">
                  <c:v>40190</c:v>
                </c:pt>
                <c:pt idx="5490">
                  <c:v>40191</c:v>
                </c:pt>
                <c:pt idx="5491">
                  <c:v>40192</c:v>
                </c:pt>
                <c:pt idx="5492">
                  <c:v>40193</c:v>
                </c:pt>
                <c:pt idx="5493">
                  <c:v>40194</c:v>
                </c:pt>
                <c:pt idx="5494">
                  <c:v>40195</c:v>
                </c:pt>
                <c:pt idx="5495">
                  <c:v>40196</c:v>
                </c:pt>
                <c:pt idx="5496">
                  <c:v>40197</c:v>
                </c:pt>
                <c:pt idx="5497">
                  <c:v>40198</c:v>
                </c:pt>
                <c:pt idx="5498">
                  <c:v>40199</c:v>
                </c:pt>
                <c:pt idx="5499">
                  <c:v>40200</c:v>
                </c:pt>
                <c:pt idx="5500">
                  <c:v>40201</c:v>
                </c:pt>
                <c:pt idx="5501">
                  <c:v>40202</c:v>
                </c:pt>
                <c:pt idx="5502">
                  <c:v>40203</c:v>
                </c:pt>
                <c:pt idx="5503">
                  <c:v>40204</c:v>
                </c:pt>
                <c:pt idx="5504">
                  <c:v>40205</c:v>
                </c:pt>
                <c:pt idx="5505">
                  <c:v>40206</c:v>
                </c:pt>
                <c:pt idx="5506">
                  <c:v>40207</c:v>
                </c:pt>
                <c:pt idx="5507">
                  <c:v>40208</c:v>
                </c:pt>
                <c:pt idx="5508">
                  <c:v>40209</c:v>
                </c:pt>
                <c:pt idx="5509">
                  <c:v>40210</c:v>
                </c:pt>
                <c:pt idx="5510">
                  <c:v>40211</c:v>
                </c:pt>
                <c:pt idx="5511">
                  <c:v>40212</c:v>
                </c:pt>
                <c:pt idx="5512">
                  <c:v>40213</c:v>
                </c:pt>
                <c:pt idx="5513">
                  <c:v>40214</c:v>
                </c:pt>
                <c:pt idx="5514">
                  <c:v>40215</c:v>
                </c:pt>
                <c:pt idx="5515">
                  <c:v>40216</c:v>
                </c:pt>
                <c:pt idx="5516">
                  <c:v>40217</c:v>
                </c:pt>
                <c:pt idx="5517">
                  <c:v>40218</c:v>
                </c:pt>
                <c:pt idx="5518">
                  <c:v>40219</c:v>
                </c:pt>
                <c:pt idx="5519">
                  <c:v>40220</c:v>
                </c:pt>
                <c:pt idx="5520">
                  <c:v>40221</c:v>
                </c:pt>
                <c:pt idx="5521">
                  <c:v>40222</c:v>
                </c:pt>
                <c:pt idx="5522">
                  <c:v>40223</c:v>
                </c:pt>
                <c:pt idx="5523">
                  <c:v>40224</c:v>
                </c:pt>
                <c:pt idx="5524">
                  <c:v>40225</c:v>
                </c:pt>
                <c:pt idx="5525">
                  <c:v>40226</c:v>
                </c:pt>
                <c:pt idx="5526">
                  <c:v>40227</c:v>
                </c:pt>
                <c:pt idx="5527">
                  <c:v>40228</c:v>
                </c:pt>
                <c:pt idx="5528">
                  <c:v>40229</c:v>
                </c:pt>
                <c:pt idx="5529">
                  <c:v>40230</c:v>
                </c:pt>
                <c:pt idx="5530">
                  <c:v>40231</c:v>
                </c:pt>
                <c:pt idx="5531">
                  <c:v>40232</c:v>
                </c:pt>
                <c:pt idx="5532">
                  <c:v>40233</c:v>
                </c:pt>
                <c:pt idx="5533">
                  <c:v>40234</c:v>
                </c:pt>
                <c:pt idx="5534">
                  <c:v>40235</c:v>
                </c:pt>
                <c:pt idx="5535">
                  <c:v>40236</c:v>
                </c:pt>
                <c:pt idx="5536">
                  <c:v>40237</c:v>
                </c:pt>
                <c:pt idx="5537">
                  <c:v>40238</c:v>
                </c:pt>
                <c:pt idx="5538">
                  <c:v>40239</c:v>
                </c:pt>
                <c:pt idx="5539">
                  <c:v>40240</c:v>
                </c:pt>
                <c:pt idx="5540">
                  <c:v>40241</c:v>
                </c:pt>
                <c:pt idx="5541">
                  <c:v>40242</c:v>
                </c:pt>
                <c:pt idx="5542">
                  <c:v>40243</c:v>
                </c:pt>
                <c:pt idx="5543">
                  <c:v>40244</c:v>
                </c:pt>
                <c:pt idx="5544">
                  <c:v>40245</c:v>
                </c:pt>
                <c:pt idx="5545">
                  <c:v>40246</c:v>
                </c:pt>
                <c:pt idx="5546">
                  <c:v>40247</c:v>
                </c:pt>
                <c:pt idx="5547">
                  <c:v>40248</c:v>
                </c:pt>
                <c:pt idx="5548">
                  <c:v>40249</c:v>
                </c:pt>
                <c:pt idx="5549">
                  <c:v>40250</c:v>
                </c:pt>
                <c:pt idx="5550">
                  <c:v>40251</c:v>
                </c:pt>
                <c:pt idx="5551">
                  <c:v>40252</c:v>
                </c:pt>
                <c:pt idx="5552">
                  <c:v>40253</c:v>
                </c:pt>
                <c:pt idx="5553">
                  <c:v>40254</c:v>
                </c:pt>
                <c:pt idx="5554">
                  <c:v>40255</c:v>
                </c:pt>
                <c:pt idx="5555">
                  <c:v>40256</c:v>
                </c:pt>
                <c:pt idx="5556">
                  <c:v>40257</c:v>
                </c:pt>
                <c:pt idx="5557">
                  <c:v>40258</c:v>
                </c:pt>
                <c:pt idx="5558">
                  <c:v>40259</c:v>
                </c:pt>
                <c:pt idx="5559">
                  <c:v>40260</c:v>
                </c:pt>
                <c:pt idx="5560">
                  <c:v>40261</c:v>
                </c:pt>
                <c:pt idx="5561">
                  <c:v>40262</c:v>
                </c:pt>
                <c:pt idx="5562">
                  <c:v>40263</c:v>
                </c:pt>
                <c:pt idx="5563">
                  <c:v>40264</c:v>
                </c:pt>
                <c:pt idx="5564">
                  <c:v>40265</c:v>
                </c:pt>
                <c:pt idx="5565">
                  <c:v>40266</c:v>
                </c:pt>
                <c:pt idx="5566">
                  <c:v>40267</c:v>
                </c:pt>
                <c:pt idx="5567">
                  <c:v>40268</c:v>
                </c:pt>
                <c:pt idx="5568">
                  <c:v>40269</c:v>
                </c:pt>
                <c:pt idx="5569">
                  <c:v>40270</c:v>
                </c:pt>
                <c:pt idx="5570">
                  <c:v>40271</c:v>
                </c:pt>
                <c:pt idx="5571">
                  <c:v>40272</c:v>
                </c:pt>
                <c:pt idx="5572">
                  <c:v>40273</c:v>
                </c:pt>
                <c:pt idx="5573">
                  <c:v>40274</c:v>
                </c:pt>
                <c:pt idx="5574">
                  <c:v>40275</c:v>
                </c:pt>
                <c:pt idx="5575">
                  <c:v>40276</c:v>
                </c:pt>
                <c:pt idx="5576">
                  <c:v>40277</c:v>
                </c:pt>
                <c:pt idx="5577">
                  <c:v>40278</c:v>
                </c:pt>
                <c:pt idx="5578">
                  <c:v>40279</c:v>
                </c:pt>
                <c:pt idx="5579">
                  <c:v>40280</c:v>
                </c:pt>
                <c:pt idx="5580">
                  <c:v>40281</c:v>
                </c:pt>
                <c:pt idx="5581">
                  <c:v>40282</c:v>
                </c:pt>
                <c:pt idx="5582">
                  <c:v>40283</c:v>
                </c:pt>
                <c:pt idx="5583">
                  <c:v>40284</c:v>
                </c:pt>
                <c:pt idx="5584">
                  <c:v>40285</c:v>
                </c:pt>
                <c:pt idx="5585">
                  <c:v>40286</c:v>
                </c:pt>
                <c:pt idx="5586">
                  <c:v>40287</c:v>
                </c:pt>
                <c:pt idx="5587">
                  <c:v>40288</c:v>
                </c:pt>
                <c:pt idx="5588">
                  <c:v>40289</c:v>
                </c:pt>
                <c:pt idx="5589">
                  <c:v>40290</c:v>
                </c:pt>
                <c:pt idx="5590">
                  <c:v>40291</c:v>
                </c:pt>
                <c:pt idx="5591">
                  <c:v>40292</c:v>
                </c:pt>
                <c:pt idx="5592">
                  <c:v>40293</c:v>
                </c:pt>
                <c:pt idx="5593">
                  <c:v>40294</c:v>
                </c:pt>
                <c:pt idx="5594">
                  <c:v>40295</c:v>
                </c:pt>
                <c:pt idx="5595">
                  <c:v>40296</c:v>
                </c:pt>
                <c:pt idx="5596">
                  <c:v>40297</c:v>
                </c:pt>
                <c:pt idx="5597">
                  <c:v>40298</c:v>
                </c:pt>
                <c:pt idx="5598">
                  <c:v>40299</c:v>
                </c:pt>
                <c:pt idx="5599">
                  <c:v>40300</c:v>
                </c:pt>
                <c:pt idx="5600">
                  <c:v>40301</c:v>
                </c:pt>
                <c:pt idx="5601">
                  <c:v>40302</c:v>
                </c:pt>
                <c:pt idx="5602">
                  <c:v>40303</c:v>
                </c:pt>
                <c:pt idx="5603">
                  <c:v>40304</c:v>
                </c:pt>
                <c:pt idx="5604">
                  <c:v>40305</c:v>
                </c:pt>
                <c:pt idx="5605">
                  <c:v>40306</c:v>
                </c:pt>
                <c:pt idx="5606">
                  <c:v>40307</c:v>
                </c:pt>
                <c:pt idx="5607">
                  <c:v>40308</c:v>
                </c:pt>
                <c:pt idx="5608">
                  <c:v>40309</c:v>
                </c:pt>
                <c:pt idx="5609">
                  <c:v>40310</c:v>
                </c:pt>
                <c:pt idx="5610">
                  <c:v>40311</c:v>
                </c:pt>
                <c:pt idx="5611">
                  <c:v>40312</c:v>
                </c:pt>
                <c:pt idx="5612">
                  <c:v>40313</c:v>
                </c:pt>
                <c:pt idx="5613">
                  <c:v>40314</c:v>
                </c:pt>
                <c:pt idx="5614">
                  <c:v>40315</c:v>
                </c:pt>
                <c:pt idx="5615">
                  <c:v>40316</c:v>
                </c:pt>
                <c:pt idx="5616">
                  <c:v>40317</c:v>
                </c:pt>
                <c:pt idx="5617">
                  <c:v>40318</c:v>
                </c:pt>
                <c:pt idx="5618">
                  <c:v>40319</c:v>
                </c:pt>
                <c:pt idx="5619">
                  <c:v>40320</c:v>
                </c:pt>
                <c:pt idx="5620">
                  <c:v>40321</c:v>
                </c:pt>
                <c:pt idx="5621">
                  <c:v>40322</c:v>
                </c:pt>
                <c:pt idx="5622">
                  <c:v>40323</c:v>
                </c:pt>
                <c:pt idx="5623">
                  <c:v>40324</c:v>
                </c:pt>
                <c:pt idx="5624">
                  <c:v>40325</c:v>
                </c:pt>
                <c:pt idx="5625">
                  <c:v>40326</c:v>
                </c:pt>
                <c:pt idx="5626">
                  <c:v>40327</c:v>
                </c:pt>
                <c:pt idx="5627">
                  <c:v>40328</c:v>
                </c:pt>
                <c:pt idx="5628">
                  <c:v>40329</c:v>
                </c:pt>
                <c:pt idx="5629">
                  <c:v>40330</c:v>
                </c:pt>
                <c:pt idx="5630">
                  <c:v>40331</c:v>
                </c:pt>
                <c:pt idx="5631">
                  <c:v>40332</c:v>
                </c:pt>
                <c:pt idx="5632">
                  <c:v>40333</c:v>
                </c:pt>
                <c:pt idx="5633">
                  <c:v>40334</c:v>
                </c:pt>
                <c:pt idx="5634">
                  <c:v>40335</c:v>
                </c:pt>
                <c:pt idx="5635">
                  <c:v>40336</c:v>
                </c:pt>
                <c:pt idx="5636">
                  <c:v>40337</c:v>
                </c:pt>
                <c:pt idx="5637">
                  <c:v>40338</c:v>
                </c:pt>
                <c:pt idx="5638">
                  <c:v>40339</c:v>
                </c:pt>
                <c:pt idx="5639">
                  <c:v>40340</c:v>
                </c:pt>
                <c:pt idx="5640">
                  <c:v>40341</c:v>
                </c:pt>
                <c:pt idx="5641">
                  <c:v>40342</c:v>
                </c:pt>
                <c:pt idx="5642">
                  <c:v>40343</c:v>
                </c:pt>
                <c:pt idx="5643">
                  <c:v>40344</c:v>
                </c:pt>
                <c:pt idx="5644">
                  <c:v>40345</c:v>
                </c:pt>
                <c:pt idx="5645">
                  <c:v>40346</c:v>
                </c:pt>
                <c:pt idx="5646">
                  <c:v>40347</c:v>
                </c:pt>
                <c:pt idx="5647">
                  <c:v>40348</c:v>
                </c:pt>
                <c:pt idx="5648">
                  <c:v>40349</c:v>
                </c:pt>
                <c:pt idx="5649">
                  <c:v>40350</c:v>
                </c:pt>
                <c:pt idx="5650">
                  <c:v>40351</c:v>
                </c:pt>
                <c:pt idx="5651">
                  <c:v>40352</c:v>
                </c:pt>
                <c:pt idx="5652">
                  <c:v>40353</c:v>
                </c:pt>
                <c:pt idx="5653">
                  <c:v>40354</c:v>
                </c:pt>
                <c:pt idx="5654">
                  <c:v>40355</c:v>
                </c:pt>
                <c:pt idx="5655">
                  <c:v>40356</c:v>
                </c:pt>
                <c:pt idx="5656">
                  <c:v>40357</c:v>
                </c:pt>
                <c:pt idx="5657">
                  <c:v>40358</c:v>
                </c:pt>
                <c:pt idx="5658">
                  <c:v>40359</c:v>
                </c:pt>
                <c:pt idx="5659">
                  <c:v>40360</c:v>
                </c:pt>
                <c:pt idx="5660">
                  <c:v>40361</c:v>
                </c:pt>
                <c:pt idx="5661">
                  <c:v>40362</c:v>
                </c:pt>
                <c:pt idx="5662">
                  <c:v>40363</c:v>
                </c:pt>
                <c:pt idx="5663">
                  <c:v>40364</c:v>
                </c:pt>
                <c:pt idx="5664">
                  <c:v>40365</c:v>
                </c:pt>
                <c:pt idx="5665">
                  <c:v>40366</c:v>
                </c:pt>
                <c:pt idx="5666">
                  <c:v>40367</c:v>
                </c:pt>
                <c:pt idx="5667">
                  <c:v>40368</c:v>
                </c:pt>
                <c:pt idx="5668">
                  <c:v>40369</c:v>
                </c:pt>
                <c:pt idx="5669">
                  <c:v>40370</c:v>
                </c:pt>
                <c:pt idx="5670">
                  <c:v>40371</c:v>
                </c:pt>
                <c:pt idx="5671">
                  <c:v>40372</c:v>
                </c:pt>
                <c:pt idx="5672">
                  <c:v>40373</c:v>
                </c:pt>
                <c:pt idx="5673">
                  <c:v>40374</c:v>
                </c:pt>
                <c:pt idx="5674">
                  <c:v>40375</c:v>
                </c:pt>
                <c:pt idx="5675">
                  <c:v>40376</c:v>
                </c:pt>
                <c:pt idx="5676">
                  <c:v>40377</c:v>
                </c:pt>
                <c:pt idx="5677">
                  <c:v>40378</c:v>
                </c:pt>
                <c:pt idx="5678">
                  <c:v>40379</c:v>
                </c:pt>
                <c:pt idx="5679">
                  <c:v>40380</c:v>
                </c:pt>
                <c:pt idx="5680">
                  <c:v>40381</c:v>
                </c:pt>
                <c:pt idx="5681">
                  <c:v>40382</c:v>
                </c:pt>
                <c:pt idx="5682">
                  <c:v>40383</c:v>
                </c:pt>
                <c:pt idx="5683">
                  <c:v>40384</c:v>
                </c:pt>
                <c:pt idx="5684">
                  <c:v>40385</c:v>
                </c:pt>
                <c:pt idx="5685">
                  <c:v>40386</c:v>
                </c:pt>
                <c:pt idx="5686">
                  <c:v>40387</c:v>
                </c:pt>
                <c:pt idx="5687">
                  <c:v>40388</c:v>
                </c:pt>
                <c:pt idx="5688">
                  <c:v>40389</c:v>
                </c:pt>
                <c:pt idx="5689">
                  <c:v>40390</c:v>
                </c:pt>
                <c:pt idx="5690">
                  <c:v>40391</c:v>
                </c:pt>
                <c:pt idx="5691">
                  <c:v>40392</c:v>
                </c:pt>
                <c:pt idx="5692">
                  <c:v>40393</c:v>
                </c:pt>
                <c:pt idx="5693">
                  <c:v>40394</c:v>
                </c:pt>
                <c:pt idx="5694">
                  <c:v>40395</c:v>
                </c:pt>
                <c:pt idx="5695">
                  <c:v>40396</c:v>
                </c:pt>
                <c:pt idx="5696">
                  <c:v>40397</c:v>
                </c:pt>
                <c:pt idx="5697">
                  <c:v>40398</c:v>
                </c:pt>
                <c:pt idx="5698">
                  <c:v>40399</c:v>
                </c:pt>
                <c:pt idx="5699">
                  <c:v>40400</c:v>
                </c:pt>
                <c:pt idx="5700">
                  <c:v>40401</c:v>
                </c:pt>
                <c:pt idx="5701">
                  <c:v>40402</c:v>
                </c:pt>
                <c:pt idx="5702">
                  <c:v>40403</c:v>
                </c:pt>
                <c:pt idx="5703">
                  <c:v>40404</c:v>
                </c:pt>
                <c:pt idx="5704">
                  <c:v>40405</c:v>
                </c:pt>
                <c:pt idx="5705">
                  <c:v>40406</c:v>
                </c:pt>
                <c:pt idx="5706">
                  <c:v>40407</c:v>
                </c:pt>
                <c:pt idx="5707">
                  <c:v>40408</c:v>
                </c:pt>
                <c:pt idx="5708">
                  <c:v>40409</c:v>
                </c:pt>
                <c:pt idx="5709">
                  <c:v>40410</c:v>
                </c:pt>
                <c:pt idx="5710">
                  <c:v>40411</c:v>
                </c:pt>
                <c:pt idx="5711">
                  <c:v>40412</c:v>
                </c:pt>
                <c:pt idx="5712">
                  <c:v>40413</c:v>
                </c:pt>
                <c:pt idx="5713">
                  <c:v>40414</c:v>
                </c:pt>
                <c:pt idx="5714">
                  <c:v>40415</c:v>
                </c:pt>
                <c:pt idx="5715">
                  <c:v>40416</c:v>
                </c:pt>
                <c:pt idx="5716">
                  <c:v>40417</c:v>
                </c:pt>
                <c:pt idx="5717">
                  <c:v>40418</c:v>
                </c:pt>
                <c:pt idx="5718">
                  <c:v>40419</c:v>
                </c:pt>
                <c:pt idx="5719">
                  <c:v>40420</c:v>
                </c:pt>
                <c:pt idx="5720">
                  <c:v>40421</c:v>
                </c:pt>
                <c:pt idx="5721">
                  <c:v>40422</c:v>
                </c:pt>
                <c:pt idx="5722">
                  <c:v>40423</c:v>
                </c:pt>
                <c:pt idx="5723">
                  <c:v>40424</c:v>
                </c:pt>
                <c:pt idx="5724">
                  <c:v>40425</c:v>
                </c:pt>
                <c:pt idx="5725">
                  <c:v>40426</c:v>
                </c:pt>
                <c:pt idx="5726">
                  <c:v>40427</c:v>
                </c:pt>
                <c:pt idx="5727">
                  <c:v>40428</c:v>
                </c:pt>
                <c:pt idx="5728">
                  <c:v>40429</c:v>
                </c:pt>
                <c:pt idx="5729">
                  <c:v>40430</c:v>
                </c:pt>
                <c:pt idx="5730">
                  <c:v>40431</c:v>
                </c:pt>
                <c:pt idx="5731">
                  <c:v>40432</c:v>
                </c:pt>
                <c:pt idx="5732">
                  <c:v>40433</c:v>
                </c:pt>
                <c:pt idx="5733">
                  <c:v>40434</c:v>
                </c:pt>
                <c:pt idx="5734">
                  <c:v>40435</c:v>
                </c:pt>
                <c:pt idx="5735">
                  <c:v>40436</c:v>
                </c:pt>
                <c:pt idx="5736">
                  <c:v>40437</c:v>
                </c:pt>
                <c:pt idx="5737">
                  <c:v>40438</c:v>
                </c:pt>
                <c:pt idx="5738">
                  <c:v>40439</c:v>
                </c:pt>
                <c:pt idx="5739">
                  <c:v>40440</c:v>
                </c:pt>
                <c:pt idx="5740">
                  <c:v>40441</c:v>
                </c:pt>
                <c:pt idx="5741">
                  <c:v>40442</c:v>
                </c:pt>
                <c:pt idx="5742">
                  <c:v>40443</c:v>
                </c:pt>
                <c:pt idx="5743">
                  <c:v>40444</c:v>
                </c:pt>
                <c:pt idx="5744">
                  <c:v>40445</c:v>
                </c:pt>
                <c:pt idx="5745">
                  <c:v>40446</c:v>
                </c:pt>
                <c:pt idx="5746">
                  <c:v>40447</c:v>
                </c:pt>
                <c:pt idx="5747">
                  <c:v>40448</c:v>
                </c:pt>
                <c:pt idx="5748">
                  <c:v>40449</c:v>
                </c:pt>
                <c:pt idx="5749">
                  <c:v>40450</c:v>
                </c:pt>
                <c:pt idx="5750">
                  <c:v>40451</c:v>
                </c:pt>
                <c:pt idx="5751">
                  <c:v>40452</c:v>
                </c:pt>
                <c:pt idx="5752">
                  <c:v>40453</c:v>
                </c:pt>
                <c:pt idx="5753">
                  <c:v>40454</c:v>
                </c:pt>
                <c:pt idx="5754">
                  <c:v>40455</c:v>
                </c:pt>
                <c:pt idx="5755">
                  <c:v>40456</c:v>
                </c:pt>
                <c:pt idx="5756">
                  <c:v>40457</c:v>
                </c:pt>
                <c:pt idx="5757">
                  <c:v>40458</c:v>
                </c:pt>
                <c:pt idx="5758">
                  <c:v>40459</c:v>
                </c:pt>
                <c:pt idx="5759">
                  <c:v>40460</c:v>
                </c:pt>
                <c:pt idx="5760">
                  <c:v>40461</c:v>
                </c:pt>
                <c:pt idx="5761">
                  <c:v>40462</c:v>
                </c:pt>
                <c:pt idx="5762">
                  <c:v>40463</c:v>
                </c:pt>
                <c:pt idx="5763">
                  <c:v>40464</c:v>
                </c:pt>
                <c:pt idx="5764">
                  <c:v>40465</c:v>
                </c:pt>
                <c:pt idx="5765">
                  <c:v>40466</c:v>
                </c:pt>
                <c:pt idx="5766">
                  <c:v>40467</c:v>
                </c:pt>
                <c:pt idx="5767">
                  <c:v>40468</c:v>
                </c:pt>
                <c:pt idx="5768">
                  <c:v>40469</c:v>
                </c:pt>
                <c:pt idx="5769">
                  <c:v>40470</c:v>
                </c:pt>
                <c:pt idx="5770">
                  <c:v>40471</c:v>
                </c:pt>
                <c:pt idx="5771">
                  <c:v>40472</c:v>
                </c:pt>
                <c:pt idx="5772">
                  <c:v>40473</c:v>
                </c:pt>
                <c:pt idx="5773">
                  <c:v>40474</c:v>
                </c:pt>
                <c:pt idx="5774">
                  <c:v>40475</c:v>
                </c:pt>
                <c:pt idx="5775">
                  <c:v>40476</c:v>
                </c:pt>
                <c:pt idx="5776">
                  <c:v>40477</c:v>
                </c:pt>
                <c:pt idx="5777">
                  <c:v>40478</c:v>
                </c:pt>
                <c:pt idx="5778">
                  <c:v>40479</c:v>
                </c:pt>
                <c:pt idx="5779">
                  <c:v>40480</c:v>
                </c:pt>
                <c:pt idx="5780">
                  <c:v>40481</c:v>
                </c:pt>
                <c:pt idx="5781">
                  <c:v>40482</c:v>
                </c:pt>
                <c:pt idx="5782">
                  <c:v>40483</c:v>
                </c:pt>
                <c:pt idx="5783">
                  <c:v>40484</c:v>
                </c:pt>
                <c:pt idx="5784">
                  <c:v>40485</c:v>
                </c:pt>
                <c:pt idx="5785">
                  <c:v>40486</c:v>
                </c:pt>
                <c:pt idx="5786">
                  <c:v>40487</c:v>
                </c:pt>
                <c:pt idx="5787">
                  <c:v>40488</c:v>
                </c:pt>
                <c:pt idx="5788">
                  <c:v>40489</c:v>
                </c:pt>
                <c:pt idx="5789">
                  <c:v>40490</c:v>
                </c:pt>
                <c:pt idx="5790">
                  <c:v>40491</c:v>
                </c:pt>
                <c:pt idx="5791">
                  <c:v>40492</c:v>
                </c:pt>
                <c:pt idx="5792">
                  <c:v>40493</c:v>
                </c:pt>
                <c:pt idx="5793">
                  <c:v>40494</c:v>
                </c:pt>
                <c:pt idx="5794">
                  <c:v>40495</c:v>
                </c:pt>
                <c:pt idx="5795">
                  <c:v>40496</c:v>
                </c:pt>
                <c:pt idx="5796">
                  <c:v>40497</c:v>
                </c:pt>
                <c:pt idx="5797">
                  <c:v>40498</c:v>
                </c:pt>
                <c:pt idx="5798">
                  <c:v>40499</c:v>
                </c:pt>
                <c:pt idx="5799">
                  <c:v>40500</c:v>
                </c:pt>
                <c:pt idx="5800">
                  <c:v>40501</c:v>
                </c:pt>
                <c:pt idx="5801">
                  <c:v>40502</c:v>
                </c:pt>
                <c:pt idx="5802">
                  <c:v>40503</c:v>
                </c:pt>
                <c:pt idx="5803">
                  <c:v>40504</c:v>
                </c:pt>
                <c:pt idx="5804">
                  <c:v>40505</c:v>
                </c:pt>
                <c:pt idx="5805">
                  <c:v>40506</c:v>
                </c:pt>
                <c:pt idx="5806">
                  <c:v>40507</c:v>
                </c:pt>
                <c:pt idx="5807">
                  <c:v>40508</c:v>
                </c:pt>
                <c:pt idx="5808">
                  <c:v>40509</c:v>
                </c:pt>
                <c:pt idx="5809">
                  <c:v>40510</c:v>
                </c:pt>
                <c:pt idx="5810">
                  <c:v>40511</c:v>
                </c:pt>
                <c:pt idx="5811">
                  <c:v>40512</c:v>
                </c:pt>
                <c:pt idx="5812">
                  <c:v>40513</c:v>
                </c:pt>
                <c:pt idx="5813">
                  <c:v>40514</c:v>
                </c:pt>
                <c:pt idx="5814">
                  <c:v>40515</c:v>
                </c:pt>
                <c:pt idx="5815">
                  <c:v>40516</c:v>
                </c:pt>
                <c:pt idx="5816">
                  <c:v>40517</c:v>
                </c:pt>
                <c:pt idx="5817">
                  <c:v>40518</c:v>
                </c:pt>
                <c:pt idx="5818">
                  <c:v>40519</c:v>
                </c:pt>
                <c:pt idx="5819">
                  <c:v>40520</c:v>
                </c:pt>
                <c:pt idx="5820">
                  <c:v>40521</c:v>
                </c:pt>
                <c:pt idx="5821">
                  <c:v>40522</c:v>
                </c:pt>
                <c:pt idx="5822">
                  <c:v>40523</c:v>
                </c:pt>
                <c:pt idx="5823">
                  <c:v>40524</c:v>
                </c:pt>
                <c:pt idx="5824">
                  <c:v>40525</c:v>
                </c:pt>
                <c:pt idx="5825">
                  <c:v>40526</c:v>
                </c:pt>
                <c:pt idx="5826">
                  <c:v>40527</c:v>
                </c:pt>
                <c:pt idx="5827">
                  <c:v>40528</c:v>
                </c:pt>
                <c:pt idx="5828">
                  <c:v>40529</c:v>
                </c:pt>
                <c:pt idx="5829">
                  <c:v>40530</c:v>
                </c:pt>
                <c:pt idx="5830">
                  <c:v>40531</c:v>
                </c:pt>
                <c:pt idx="5831">
                  <c:v>40532</c:v>
                </c:pt>
                <c:pt idx="5832">
                  <c:v>40533</c:v>
                </c:pt>
                <c:pt idx="5833">
                  <c:v>40534</c:v>
                </c:pt>
                <c:pt idx="5834">
                  <c:v>40535</c:v>
                </c:pt>
                <c:pt idx="5835">
                  <c:v>40536</c:v>
                </c:pt>
                <c:pt idx="5836">
                  <c:v>40537</c:v>
                </c:pt>
                <c:pt idx="5837">
                  <c:v>40538</c:v>
                </c:pt>
                <c:pt idx="5838">
                  <c:v>40539</c:v>
                </c:pt>
                <c:pt idx="5839">
                  <c:v>40540</c:v>
                </c:pt>
                <c:pt idx="5840">
                  <c:v>40541</c:v>
                </c:pt>
                <c:pt idx="5841">
                  <c:v>40542</c:v>
                </c:pt>
                <c:pt idx="5842">
                  <c:v>40543</c:v>
                </c:pt>
                <c:pt idx="5843">
                  <c:v>40544</c:v>
                </c:pt>
                <c:pt idx="5844">
                  <c:v>40545</c:v>
                </c:pt>
                <c:pt idx="5845">
                  <c:v>40546</c:v>
                </c:pt>
                <c:pt idx="5846">
                  <c:v>40547</c:v>
                </c:pt>
                <c:pt idx="5847">
                  <c:v>40548</c:v>
                </c:pt>
                <c:pt idx="5848">
                  <c:v>40549</c:v>
                </c:pt>
                <c:pt idx="5849">
                  <c:v>40550</c:v>
                </c:pt>
                <c:pt idx="5850">
                  <c:v>40551</c:v>
                </c:pt>
                <c:pt idx="5851">
                  <c:v>40552</c:v>
                </c:pt>
                <c:pt idx="5852">
                  <c:v>40553</c:v>
                </c:pt>
                <c:pt idx="5853">
                  <c:v>40554</c:v>
                </c:pt>
                <c:pt idx="5854">
                  <c:v>40555</c:v>
                </c:pt>
                <c:pt idx="5855">
                  <c:v>40556</c:v>
                </c:pt>
                <c:pt idx="5856">
                  <c:v>40557</c:v>
                </c:pt>
                <c:pt idx="5857">
                  <c:v>40558</c:v>
                </c:pt>
                <c:pt idx="5858">
                  <c:v>40559</c:v>
                </c:pt>
                <c:pt idx="5859">
                  <c:v>40560</c:v>
                </c:pt>
                <c:pt idx="5860">
                  <c:v>40561</c:v>
                </c:pt>
                <c:pt idx="5861">
                  <c:v>40562</c:v>
                </c:pt>
                <c:pt idx="5862">
                  <c:v>40563</c:v>
                </c:pt>
                <c:pt idx="5863">
                  <c:v>40564</c:v>
                </c:pt>
                <c:pt idx="5864">
                  <c:v>40565</c:v>
                </c:pt>
                <c:pt idx="5865">
                  <c:v>40566</c:v>
                </c:pt>
                <c:pt idx="5866">
                  <c:v>40567</c:v>
                </c:pt>
                <c:pt idx="5867">
                  <c:v>40568</c:v>
                </c:pt>
                <c:pt idx="5868">
                  <c:v>40569</c:v>
                </c:pt>
                <c:pt idx="5869">
                  <c:v>40570</c:v>
                </c:pt>
                <c:pt idx="5870">
                  <c:v>40571</c:v>
                </c:pt>
                <c:pt idx="5871">
                  <c:v>40572</c:v>
                </c:pt>
                <c:pt idx="5872">
                  <c:v>40573</c:v>
                </c:pt>
                <c:pt idx="5873">
                  <c:v>40574</c:v>
                </c:pt>
                <c:pt idx="5874">
                  <c:v>40575</c:v>
                </c:pt>
                <c:pt idx="5875">
                  <c:v>40576</c:v>
                </c:pt>
                <c:pt idx="5876">
                  <c:v>40577</c:v>
                </c:pt>
                <c:pt idx="5877">
                  <c:v>40578</c:v>
                </c:pt>
                <c:pt idx="5878">
                  <c:v>40579</c:v>
                </c:pt>
                <c:pt idx="5879">
                  <c:v>40580</c:v>
                </c:pt>
                <c:pt idx="5880">
                  <c:v>40581</c:v>
                </c:pt>
                <c:pt idx="5881">
                  <c:v>40582</c:v>
                </c:pt>
                <c:pt idx="5882">
                  <c:v>40583</c:v>
                </c:pt>
                <c:pt idx="5883">
                  <c:v>40584</c:v>
                </c:pt>
                <c:pt idx="5884">
                  <c:v>40585</c:v>
                </c:pt>
                <c:pt idx="5885">
                  <c:v>40586</c:v>
                </c:pt>
                <c:pt idx="5886">
                  <c:v>40587</c:v>
                </c:pt>
                <c:pt idx="5887">
                  <c:v>40588</c:v>
                </c:pt>
                <c:pt idx="5888">
                  <c:v>40589</c:v>
                </c:pt>
                <c:pt idx="5889">
                  <c:v>40590</c:v>
                </c:pt>
                <c:pt idx="5890">
                  <c:v>40591</c:v>
                </c:pt>
                <c:pt idx="5891">
                  <c:v>40592</c:v>
                </c:pt>
                <c:pt idx="5892">
                  <c:v>40593</c:v>
                </c:pt>
                <c:pt idx="5893">
                  <c:v>40594</c:v>
                </c:pt>
                <c:pt idx="5894">
                  <c:v>40595</c:v>
                </c:pt>
                <c:pt idx="5895">
                  <c:v>40596</c:v>
                </c:pt>
                <c:pt idx="5896">
                  <c:v>40597</c:v>
                </c:pt>
                <c:pt idx="5897">
                  <c:v>40598</c:v>
                </c:pt>
                <c:pt idx="5898">
                  <c:v>40599</c:v>
                </c:pt>
                <c:pt idx="5899">
                  <c:v>40600</c:v>
                </c:pt>
                <c:pt idx="5900">
                  <c:v>40601</c:v>
                </c:pt>
                <c:pt idx="5901">
                  <c:v>40602</c:v>
                </c:pt>
                <c:pt idx="5902">
                  <c:v>40603</c:v>
                </c:pt>
                <c:pt idx="5903">
                  <c:v>40604</c:v>
                </c:pt>
                <c:pt idx="5904">
                  <c:v>40605</c:v>
                </c:pt>
                <c:pt idx="5905">
                  <c:v>40606</c:v>
                </c:pt>
                <c:pt idx="5906">
                  <c:v>40607</c:v>
                </c:pt>
                <c:pt idx="5907">
                  <c:v>40608</c:v>
                </c:pt>
                <c:pt idx="5908">
                  <c:v>40609</c:v>
                </c:pt>
                <c:pt idx="5909">
                  <c:v>40610</c:v>
                </c:pt>
                <c:pt idx="5910">
                  <c:v>40611</c:v>
                </c:pt>
                <c:pt idx="5911">
                  <c:v>40612</c:v>
                </c:pt>
                <c:pt idx="5912">
                  <c:v>40613</c:v>
                </c:pt>
                <c:pt idx="5913">
                  <c:v>40614</c:v>
                </c:pt>
                <c:pt idx="5914">
                  <c:v>40615</c:v>
                </c:pt>
                <c:pt idx="5915">
                  <c:v>40616</c:v>
                </c:pt>
                <c:pt idx="5916">
                  <c:v>40617</c:v>
                </c:pt>
                <c:pt idx="5917">
                  <c:v>40618</c:v>
                </c:pt>
                <c:pt idx="5918">
                  <c:v>40619</c:v>
                </c:pt>
                <c:pt idx="5919">
                  <c:v>40620</c:v>
                </c:pt>
                <c:pt idx="5920">
                  <c:v>40621</c:v>
                </c:pt>
                <c:pt idx="5921">
                  <c:v>40622</c:v>
                </c:pt>
                <c:pt idx="5922">
                  <c:v>40623</c:v>
                </c:pt>
                <c:pt idx="5923">
                  <c:v>40624</c:v>
                </c:pt>
                <c:pt idx="5924">
                  <c:v>40625</c:v>
                </c:pt>
                <c:pt idx="5925">
                  <c:v>40626</c:v>
                </c:pt>
                <c:pt idx="5926">
                  <c:v>40627</c:v>
                </c:pt>
                <c:pt idx="5927">
                  <c:v>40628</c:v>
                </c:pt>
                <c:pt idx="5928">
                  <c:v>40629</c:v>
                </c:pt>
                <c:pt idx="5929">
                  <c:v>40630</c:v>
                </c:pt>
                <c:pt idx="5930">
                  <c:v>40631</c:v>
                </c:pt>
                <c:pt idx="5931">
                  <c:v>40632</c:v>
                </c:pt>
                <c:pt idx="5932">
                  <c:v>40633</c:v>
                </c:pt>
                <c:pt idx="5933">
                  <c:v>40634</c:v>
                </c:pt>
                <c:pt idx="5934">
                  <c:v>40635</c:v>
                </c:pt>
                <c:pt idx="5935">
                  <c:v>40636</c:v>
                </c:pt>
                <c:pt idx="5936">
                  <c:v>40637</c:v>
                </c:pt>
                <c:pt idx="5937">
                  <c:v>40638</c:v>
                </c:pt>
                <c:pt idx="5938">
                  <c:v>40639</c:v>
                </c:pt>
                <c:pt idx="5939">
                  <c:v>40640</c:v>
                </c:pt>
                <c:pt idx="5940">
                  <c:v>40641</c:v>
                </c:pt>
                <c:pt idx="5941">
                  <c:v>40642</c:v>
                </c:pt>
                <c:pt idx="5942">
                  <c:v>40643</c:v>
                </c:pt>
                <c:pt idx="5943">
                  <c:v>40644</c:v>
                </c:pt>
                <c:pt idx="5944">
                  <c:v>40645</c:v>
                </c:pt>
                <c:pt idx="5945">
                  <c:v>40646</c:v>
                </c:pt>
                <c:pt idx="5946">
                  <c:v>40647</c:v>
                </c:pt>
                <c:pt idx="5947">
                  <c:v>40648</c:v>
                </c:pt>
                <c:pt idx="5948">
                  <c:v>40649</c:v>
                </c:pt>
                <c:pt idx="5949">
                  <c:v>40650</c:v>
                </c:pt>
                <c:pt idx="5950">
                  <c:v>40651</c:v>
                </c:pt>
                <c:pt idx="5951">
                  <c:v>40652</c:v>
                </c:pt>
                <c:pt idx="5952">
                  <c:v>40653</c:v>
                </c:pt>
                <c:pt idx="5953">
                  <c:v>40654</c:v>
                </c:pt>
                <c:pt idx="5954">
                  <c:v>40655</c:v>
                </c:pt>
                <c:pt idx="5955">
                  <c:v>40656</c:v>
                </c:pt>
                <c:pt idx="5956">
                  <c:v>40657</c:v>
                </c:pt>
                <c:pt idx="5957">
                  <c:v>40658</c:v>
                </c:pt>
                <c:pt idx="5958">
                  <c:v>40659</c:v>
                </c:pt>
                <c:pt idx="5959">
                  <c:v>40660</c:v>
                </c:pt>
                <c:pt idx="5960">
                  <c:v>40661</c:v>
                </c:pt>
                <c:pt idx="5961">
                  <c:v>40662</c:v>
                </c:pt>
                <c:pt idx="5962">
                  <c:v>40663</c:v>
                </c:pt>
                <c:pt idx="5963">
                  <c:v>40664</c:v>
                </c:pt>
                <c:pt idx="5964">
                  <c:v>40665</c:v>
                </c:pt>
                <c:pt idx="5965">
                  <c:v>40666</c:v>
                </c:pt>
                <c:pt idx="5966">
                  <c:v>40667</c:v>
                </c:pt>
                <c:pt idx="5967">
                  <c:v>40668</c:v>
                </c:pt>
                <c:pt idx="5968">
                  <c:v>40669</c:v>
                </c:pt>
                <c:pt idx="5969">
                  <c:v>40670</c:v>
                </c:pt>
                <c:pt idx="5970">
                  <c:v>40671</c:v>
                </c:pt>
                <c:pt idx="5971">
                  <c:v>40672</c:v>
                </c:pt>
                <c:pt idx="5972">
                  <c:v>40673</c:v>
                </c:pt>
                <c:pt idx="5973">
                  <c:v>40674</c:v>
                </c:pt>
                <c:pt idx="5974">
                  <c:v>40675</c:v>
                </c:pt>
                <c:pt idx="5975">
                  <c:v>40676</c:v>
                </c:pt>
                <c:pt idx="5976">
                  <c:v>40677</c:v>
                </c:pt>
                <c:pt idx="5977">
                  <c:v>40678</c:v>
                </c:pt>
                <c:pt idx="5978">
                  <c:v>40679</c:v>
                </c:pt>
                <c:pt idx="5979">
                  <c:v>40680</c:v>
                </c:pt>
                <c:pt idx="5980">
                  <c:v>40681</c:v>
                </c:pt>
                <c:pt idx="5981">
                  <c:v>40682</c:v>
                </c:pt>
                <c:pt idx="5982">
                  <c:v>40683</c:v>
                </c:pt>
                <c:pt idx="5983">
                  <c:v>40684</c:v>
                </c:pt>
                <c:pt idx="5984">
                  <c:v>40685</c:v>
                </c:pt>
                <c:pt idx="5985">
                  <c:v>40686</c:v>
                </c:pt>
                <c:pt idx="5986">
                  <c:v>40687</c:v>
                </c:pt>
                <c:pt idx="5987">
                  <c:v>40688</c:v>
                </c:pt>
                <c:pt idx="5988">
                  <c:v>40689</c:v>
                </c:pt>
                <c:pt idx="5989">
                  <c:v>40690</c:v>
                </c:pt>
                <c:pt idx="5990">
                  <c:v>40691</c:v>
                </c:pt>
                <c:pt idx="5991">
                  <c:v>40692</c:v>
                </c:pt>
                <c:pt idx="5992">
                  <c:v>40693</c:v>
                </c:pt>
                <c:pt idx="5993">
                  <c:v>40694</c:v>
                </c:pt>
                <c:pt idx="5994">
                  <c:v>40695</c:v>
                </c:pt>
                <c:pt idx="5995">
                  <c:v>40696</c:v>
                </c:pt>
                <c:pt idx="5996">
                  <c:v>40697</c:v>
                </c:pt>
                <c:pt idx="5997">
                  <c:v>40698</c:v>
                </c:pt>
                <c:pt idx="5998">
                  <c:v>40699</c:v>
                </c:pt>
                <c:pt idx="5999">
                  <c:v>40700</c:v>
                </c:pt>
                <c:pt idx="6000">
                  <c:v>40701</c:v>
                </c:pt>
                <c:pt idx="6001">
                  <c:v>40702</c:v>
                </c:pt>
                <c:pt idx="6002">
                  <c:v>40703</c:v>
                </c:pt>
                <c:pt idx="6003">
                  <c:v>40704</c:v>
                </c:pt>
                <c:pt idx="6004">
                  <c:v>40705</c:v>
                </c:pt>
                <c:pt idx="6005">
                  <c:v>40706</c:v>
                </c:pt>
                <c:pt idx="6006">
                  <c:v>40707</c:v>
                </c:pt>
                <c:pt idx="6007">
                  <c:v>40708</c:v>
                </c:pt>
                <c:pt idx="6008">
                  <c:v>40709</c:v>
                </c:pt>
                <c:pt idx="6009">
                  <c:v>40710</c:v>
                </c:pt>
                <c:pt idx="6010">
                  <c:v>40711</c:v>
                </c:pt>
                <c:pt idx="6011">
                  <c:v>40712</c:v>
                </c:pt>
                <c:pt idx="6012">
                  <c:v>40713</c:v>
                </c:pt>
                <c:pt idx="6013">
                  <c:v>40714</c:v>
                </c:pt>
                <c:pt idx="6014">
                  <c:v>40715</c:v>
                </c:pt>
                <c:pt idx="6015">
                  <c:v>40716</c:v>
                </c:pt>
                <c:pt idx="6016">
                  <c:v>40717</c:v>
                </c:pt>
                <c:pt idx="6017">
                  <c:v>40718</c:v>
                </c:pt>
                <c:pt idx="6018">
                  <c:v>40719</c:v>
                </c:pt>
                <c:pt idx="6019">
                  <c:v>40720</c:v>
                </c:pt>
                <c:pt idx="6020">
                  <c:v>40721</c:v>
                </c:pt>
                <c:pt idx="6021">
                  <c:v>40722</c:v>
                </c:pt>
                <c:pt idx="6022">
                  <c:v>40723</c:v>
                </c:pt>
                <c:pt idx="6023">
                  <c:v>40724</c:v>
                </c:pt>
                <c:pt idx="6024">
                  <c:v>40725</c:v>
                </c:pt>
                <c:pt idx="6025">
                  <c:v>40726</c:v>
                </c:pt>
                <c:pt idx="6026">
                  <c:v>40727</c:v>
                </c:pt>
                <c:pt idx="6027">
                  <c:v>40728</c:v>
                </c:pt>
                <c:pt idx="6028">
                  <c:v>40729</c:v>
                </c:pt>
                <c:pt idx="6029">
                  <c:v>40730</c:v>
                </c:pt>
                <c:pt idx="6030">
                  <c:v>40731</c:v>
                </c:pt>
                <c:pt idx="6031">
                  <c:v>40732</c:v>
                </c:pt>
                <c:pt idx="6032">
                  <c:v>40733</c:v>
                </c:pt>
                <c:pt idx="6033">
                  <c:v>40734</c:v>
                </c:pt>
                <c:pt idx="6034">
                  <c:v>40735</c:v>
                </c:pt>
                <c:pt idx="6035">
                  <c:v>40736</c:v>
                </c:pt>
                <c:pt idx="6036">
                  <c:v>40737</c:v>
                </c:pt>
                <c:pt idx="6037">
                  <c:v>40738</c:v>
                </c:pt>
                <c:pt idx="6038">
                  <c:v>40739</c:v>
                </c:pt>
                <c:pt idx="6039">
                  <c:v>40740</c:v>
                </c:pt>
                <c:pt idx="6040">
                  <c:v>40741</c:v>
                </c:pt>
                <c:pt idx="6041">
                  <c:v>40742</c:v>
                </c:pt>
                <c:pt idx="6042">
                  <c:v>40743</c:v>
                </c:pt>
                <c:pt idx="6043">
                  <c:v>40744</c:v>
                </c:pt>
                <c:pt idx="6044">
                  <c:v>40745</c:v>
                </c:pt>
                <c:pt idx="6045">
                  <c:v>40746</c:v>
                </c:pt>
                <c:pt idx="6046">
                  <c:v>40747</c:v>
                </c:pt>
                <c:pt idx="6047">
                  <c:v>40748</c:v>
                </c:pt>
                <c:pt idx="6048">
                  <c:v>40749</c:v>
                </c:pt>
                <c:pt idx="6049">
                  <c:v>40750</c:v>
                </c:pt>
                <c:pt idx="6050">
                  <c:v>40751</c:v>
                </c:pt>
                <c:pt idx="6051">
                  <c:v>40752</c:v>
                </c:pt>
                <c:pt idx="6052">
                  <c:v>40753</c:v>
                </c:pt>
                <c:pt idx="6053">
                  <c:v>40754</c:v>
                </c:pt>
                <c:pt idx="6054">
                  <c:v>40755</c:v>
                </c:pt>
                <c:pt idx="6055">
                  <c:v>40756</c:v>
                </c:pt>
                <c:pt idx="6056">
                  <c:v>40757</c:v>
                </c:pt>
                <c:pt idx="6057">
                  <c:v>40758</c:v>
                </c:pt>
                <c:pt idx="6058">
                  <c:v>40759</c:v>
                </c:pt>
                <c:pt idx="6059">
                  <c:v>40760</c:v>
                </c:pt>
                <c:pt idx="6060">
                  <c:v>40761</c:v>
                </c:pt>
                <c:pt idx="6061">
                  <c:v>40762</c:v>
                </c:pt>
                <c:pt idx="6062">
                  <c:v>40763</c:v>
                </c:pt>
                <c:pt idx="6063">
                  <c:v>40764</c:v>
                </c:pt>
                <c:pt idx="6064">
                  <c:v>40765</c:v>
                </c:pt>
                <c:pt idx="6065">
                  <c:v>40766</c:v>
                </c:pt>
                <c:pt idx="6066">
                  <c:v>40767</c:v>
                </c:pt>
                <c:pt idx="6067">
                  <c:v>40768</c:v>
                </c:pt>
                <c:pt idx="6068">
                  <c:v>40769</c:v>
                </c:pt>
                <c:pt idx="6069">
                  <c:v>40770</c:v>
                </c:pt>
                <c:pt idx="6070">
                  <c:v>40771</c:v>
                </c:pt>
                <c:pt idx="6071">
                  <c:v>40772</c:v>
                </c:pt>
                <c:pt idx="6072">
                  <c:v>40773</c:v>
                </c:pt>
                <c:pt idx="6073">
                  <c:v>40774</c:v>
                </c:pt>
                <c:pt idx="6074">
                  <c:v>40775</c:v>
                </c:pt>
                <c:pt idx="6075">
                  <c:v>40776</c:v>
                </c:pt>
                <c:pt idx="6076">
                  <c:v>40777</c:v>
                </c:pt>
                <c:pt idx="6077">
                  <c:v>40778</c:v>
                </c:pt>
                <c:pt idx="6078">
                  <c:v>40779</c:v>
                </c:pt>
                <c:pt idx="6079">
                  <c:v>40780</c:v>
                </c:pt>
                <c:pt idx="6080">
                  <c:v>40781</c:v>
                </c:pt>
                <c:pt idx="6081">
                  <c:v>40782</c:v>
                </c:pt>
                <c:pt idx="6082">
                  <c:v>40783</c:v>
                </c:pt>
                <c:pt idx="6083">
                  <c:v>40784</c:v>
                </c:pt>
                <c:pt idx="6084">
                  <c:v>40785</c:v>
                </c:pt>
                <c:pt idx="6085">
                  <c:v>40786</c:v>
                </c:pt>
                <c:pt idx="6086">
                  <c:v>40787</c:v>
                </c:pt>
                <c:pt idx="6087">
                  <c:v>40788</c:v>
                </c:pt>
                <c:pt idx="6088">
                  <c:v>40789</c:v>
                </c:pt>
                <c:pt idx="6089">
                  <c:v>40790</c:v>
                </c:pt>
                <c:pt idx="6090">
                  <c:v>40791</c:v>
                </c:pt>
                <c:pt idx="6091">
                  <c:v>40792</c:v>
                </c:pt>
                <c:pt idx="6092">
                  <c:v>40793</c:v>
                </c:pt>
                <c:pt idx="6093">
                  <c:v>40794</c:v>
                </c:pt>
                <c:pt idx="6094">
                  <c:v>40795</c:v>
                </c:pt>
                <c:pt idx="6095">
                  <c:v>40796</c:v>
                </c:pt>
                <c:pt idx="6096">
                  <c:v>40797</c:v>
                </c:pt>
                <c:pt idx="6097">
                  <c:v>40798</c:v>
                </c:pt>
                <c:pt idx="6098">
                  <c:v>40799</c:v>
                </c:pt>
                <c:pt idx="6099">
                  <c:v>40800</c:v>
                </c:pt>
                <c:pt idx="6100">
                  <c:v>40801</c:v>
                </c:pt>
                <c:pt idx="6101">
                  <c:v>40802</c:v>
                </c:pt>
                <c:pt idx="6102">
                  <c:v>40803</c:v>
                </c:pt>
                <c:pt idx="6103">
                  <c:v>40804</c:v>
                </c:pt>
                <c:pt idx="6104">
                  <c:v>40805</c:v>
                </c:pt>
                <c:pt idx="6105">
                  <c:v>40806</c:v>
                </c:pt>
                <c:pt idx="6106">
                  <c:v>40807</c:v>
                </c:pt>
                <c:pt idx="6107">
                  <c:v>40808</c:v>
                </c:pt>
                <c:pt idx="6108">
                  <c:v>40809</c:v>
                </c:pt>
                <c:pt idx="6109">
                  <c:v>40810</c:v>
                </c:pt>
                <c:pt idx="6110">
                  <c:v>40811</c:v>
                </c:pt>
                <c:pt idx="6111">
                  <c:v>40812</c:v>
                </c:pt>
                <c:pt idx="6112">
                  <c:v>40813</c:v>
                </c:pt>
                <c:pt idx="6113">
                  <c:v>40814</c:v>
                </c:pt>
                <c:pt idx="6114">
                  <c:v>40815</c:v>
                </c:pt>
                <c:pt idx="6115">
                  <c:v>40816</c:v>
                </c:pt>
                <c:pt idx="6116">
                  <c:v>40817</c:v>
                </c:pt>
                <c:pt idx="6117">
                  <c:v>40818</c:v>
                </c:pt>
                <c:pt idx="6118">
                  <c:v>40819</c:v>
                </c:pt>
                <c:pt idx="6119">
                  <c:v>40820</c:v>
                </c:pt>
                <c:pt idx="6120">
                  <c:v>40821</c:v>
                </c:pt>
                <c:pt idx="6121">
                  <c:v>40822</c:v>
                </c:pt>
                <c:pt idx="6122">
                  <c:v>40823</c:v>
                </c:pt>
                <c:pt idx="6123">
                  <c:v>40824</c:v>
                </c:pt>
                <c:pt idx="6124">
                  <c:v>40825</c:v>
                </c:pt>
                <c:pt idx="6125">
                  <c:v>40826</c:v>
                </c:pt>
                <c:pt idx="6126">
                  <c:v>40827</c:v>
                </c:pt>
                <c:pt idx="6127">
                  <c:v>40828</c:v>
                </c:pt>
                <c:pt idx="6128">
                  <c:v>40829</c:v>
                </c:pt>
                <c:pt idx="6129">
                  <c:v>40830</c:v>
                </c:pt>
                <c:pt idx="6130">
                  <c:v>40831</c:v>
                </c:pt>
                <c:pt idx="6131">
                  <c:v>40832</c:v>
                </c:pt>
                <c:pt idx="6132">
                  <c:v>40833</c:v>
                </c:pt>
                <c:pt idx="6133">
                  <c:v>40834</c:v>
                </c:pt>
                <c:pt idx="6134">
                  <c:v>40835</c:v>
                </c:pt>
                <c:pt idx="6135">
                  <c:v>40836</c:v>
                </c:pt>
                <c:pt idx="6136">
                  <c:v>40837</c:v>
                </c:pt>
                <c:pt idx="6137">
                  <c:v>40838</c:v>
                </c:pt>
                <c:pt idx="6138">
                  <c:v>40839</c:v>
                </c:pt>
                <c:pt idx="6139">
                  <c:v>40840</c:v>
                </c:pt>
                <c:pt idx="6140">
                  <c:v>40841</c:v>
                </c:pt>
                <c:pt idx="6141">
                  <c:v>40842</c:v>
                </c:pt>
                <c:pt idx="6142">
                  <c:v>40843</c:v>
                </c:pt>
                <c:pt idx="6143">
                  <c:v>40844</c:v>
                </c:pt>
                <c:pt idx="6144">
                  <c:v>40845</c:v>
                </c:pt>
                <c:pt idx="6145">
                  <c:v>40846</c:v>
                </c:pt>
                <c:pt idx="6146">
                  <c:v>40847</c:v>
                </c:pt>
                <c:pt idx="6147">
                  <c:v>40848</c:v>
                </c:pt>
                <c:pt idx="6148">
                  <c:v>40849</c:v>
                </c:pt>
                <c:pt idx="6149">
                  <c:v>40850</c:v>
                </c:pt>
                <c:pt idx="6150">
                  <c:v>40851</c:v>
                </c:pt>
                <c:pt idx="6151">
                  <c:v>40852</c:v>
                </c:pt>
                <c:pt idx="6152">
                  <c:v>40853</c:v>
                </c:pt>
                <c:pt idx="6153">
                  <c:v>40854</c:v>
                </c:pt>
                <c:pt idx="6154">
                  <c:v>40855</c:v>
                </c:pt>
                <c:pt idx="6155">
                  <c:v>40856</c:v>
                </c:pt>
                <c:pt idx="6156">
                  <c:v>40857</c:v>
                </c:pt>
                <c:pt idx="6157">
                  <c:v>40858</c:v>
                </c:pt>
                <c:pt idx="6158">
                  <c:v>40859</c:v>
                </c:pt>
                <c:pt idx="6159">
                  <c:v>40860</c:v>
                </c:pt>
                <c:pt idx="6160">
                  <c:v>40861</c:v>
                </c:pt>
                <c:pt idx="6161">
                  <c:v>40862</c:v>
                </c:pt>
                <c:pt idx="6162">
                  <c:v>40863</c:v>
                </c:pt>
                <c:pt idx="6163">
                  <c:v>40864</c:v>
                </c:pt>
                <c:pt idx="6164">
                  <c:v>40865</c:v>
                </c:pt>
                <c:pt idx="6165">
                  <c:v>40866</c:v>
                </c:pt>
                <c:pt idx="6166">
                  <c:v>40867</c:v>
                </c:pt>
                <c:pt idx="6167">
                  <c:v>40868</c:v>
                </c:pt>
                <c:pt idx="6168">
                  <c:v>40869</c:v>
                </c:pt>
                <c:pt idx="6169">
                  <c:v>40870</c:v>
                </c:pt>
                <c:pt idx="6170">
                  <c:v>40871</c:v>
                </c:pt>
                <c:pt idx="6171">
                  <c:v>40872</c:v>
                </c:pt>
                <c:pt idx="6172">
                  <c:v>40873</c:v>
                </c:pt>
                <c:pt idx="6173">
                  <c:v>40874</c:v>
                </c:pt>
                <c:pt idx="6174">
                  <c:v>40875</c:v>
                </c:pt>
                <c:pt idx="6175">
                  <c:v>40876</c:v>
                </c:pt>
                <c:pt idx="6176">
                  <c:v>40877</c:v>
                </c:pt>
                <c:pt idx="6177">
                  <c:v>40878</c:v>
                </c:pt>
                <c:pt idx="6178">
                  <c:v>40879</c:v>
                </c:pt>
                <c:pt idx="6179">
                  <c:v>40880</c:v>
                </c:pt>
                <c:pt idx="6180">
                  <c:v>40881</c:v>
                </c:pt>
                <c:pt idx="6181">
                  <c:v>40882</c:v>
                </c:pt>
                <c:pt idx="6182">
                  <c:v>40883</c:v>
                </c:pt>
                <c:pt idx="6183">
                  <c:v>40884</c:v>
                </c:pt>
                <c:pt idx="6184">
                  <c:v>40885</c:v>
                </c:pt>
                <c:pt idx="6185">
                  <c:v>40886</c:v>
                </c:pt>
                <c:pt idx="6186">
                  <c:v>40887</c:v>
                </c:pt>
                <c:pt idx="6187">
                  <c:v>40888</c:v>
                </c:pt>
                <c:pt idx="6188">
                  <c:v>40889</c:v>
                </c:pt>
                <c:pt idx="6189">
                  <c:v>40890</c:v>
                </c:pt>
                <c:pt idx="6190">
                  <c:v>40891</c:v>
                </c:pt>
                <c:pt idx="6191">
                  <c:v>40892</c:v>
                </c:pt>
                <c:pt idx="6192">
                  <c:v>40893</c:v>
                </c:pt>
                <c:pt idx="6193">
                  <c:v>40894</c:v>
                </c:pt>
                <c:pt idx="6194">
                  <c:v>40895</c:v>
                </c:pt>
                <c:pt idx="6195">
                  <c:v>40896</c:v>
                </c:pt>
                <c:pt idx="6196">
                  <c:v>40897</c:v>
                </c:pt>
                <c:pt idx="6197">
                  <c:v>40898</c:v>
                </c:pt>
                <c:pt idx="6198">
                  <c:v>40899</c:v>
                </c:pt>
                <c:pt idx="6199">
                  <c:v>40900</c:v>
                </c:pt>
                <c:pt idx="6200">
                  <c:v>40901</c:v>
                </c:pt>
                <c:pt idx="6201">
                  <c:v>40902</c:v>
                </c:pt>
                <c:pt idx="6202">
                  <c:v>40903</c:v>
                </c:pt>
                <c:pt idx="6203">
                  <c:v>40904</c:v>
                </c:pt>
                <c:pt idx="6204">
                  <c:v>40905</c:v>
                </c:pt>
                <c:pt idx="6205">
                  <c:v>40906</c:v>
                </c:pt>
                <c:pt idx="6206">
                  <c:v>40907</c:v>
                </c:pt>
                <c:pt idx="6207">
                  <c:v>40908</c:v>
                </c:pt>
                <c:pt idx="6208">
                  <c:v>40909</c:v>
                </c:pt>
                <c:pt idx="6209">
                  <c:v>40910</c:v>
                </c:pt>
                <c:pt idx="6210">
                  <c:v>40911</c:v>
                </c:pt>
                <c:pt idx="6211">
                  <c:v>40912</c:v>
                </c:pt>
                <c:pt idx="6212">
                  <c:v>40913</c:v>
                </c:pt>
                <c:pt idx="6213">
                  <c:v>40914</c:v>
                </c:pt>
                <c:pt idx="6214">
                  <c:v>40915</c:v>
                </c:pt>
                <c:pt idx="6215">
                  <c:v>40916</c:v>
                </c:pt>
                <c:pt idx="6216">
                  <c:v>40917</c:v>
                </c:pt>
                <c:pt idx="6217">
                  <c:v>40918</c:v>
                </c:pt>
                <c:pt idx="6218">
                  <c:v>40919</c:v>
                </c:pt>
                <c:pt idx="6219">
                  <c:v>40920</c:v>
                </c:pt>
                <c:pt idx="6220">
                  <c:v>40921</c:v>
                </c:pt>
                <c:pt idx="6221">
                  <c:v>40922</c:v>
                </c:pt>
                <c:pt idx="6222">
                  <c:v>40923</c:v>
                </c:pt>
                <c:pt idx="6223">
                  <c:v>40924</c:v>
                </c:pt>
                <c:pt idx="6224">
                  <c:v>40925</c:v>
                </c:pt>
                <c:pt idx="6225">
                  <c:v>40926</c:v>
                </c:pt>
                <c:pt idx="6226">
                  <c:v>40927</c:v>
                </c:pt>
                <c:pt idx="6227">
                  <c:v>40928</c:v>
                </c:pt>
                <c:pt idx="6228">
                  <c:v>40929</c:v>
                </c:pt>
                <c:pt idx="6229">
                  <c:v>40930</c:v>
                </c:pt>
                <c:pt idx="6230">
                  <c:v>40931</c:v>
                </c:pt>
                <c:pt idx="6231">
                  <c:v>40932</c:v>
                </c:pt>
                <c:pt idx="6232">
                  <c:v>40933</c:v>
                </c:pt>
                <c:pt idx="6233">
                  <c:v>40934</c:v>
                </c:pt>
                <c:pt idx="6234">
                  <c:v>40935</c:v>
                </c:pt>
                <c:pt idx="6235">
                  <c:v>40936</c:v>
                </c:pt>
                <c:pt idx="6236">
                  <c:v>40937</c:v>
                </c:pt>
                <c:pt idx="6237">
                  <c:v>40938</c:v>
                </c:pt>
                <c:pt idx="6238">
                  <c:v>40939</c:v>
                </c:pt>
                <c:pt idx="6239">
                  <c:v>40940</c:v>
                </c:pt>
                <c:pt idx="6240">
                  <c:v>40941</c:v>
                </c:pt>
                <c:pt idx="6241">
                  <c:v>40942</c:v>
                </c:pt>
                <c:pt idx="6242">
                  <c:v>40943</c:v>
                </c:pt>
                <c:pt idx="6243">
                  <c:v>40944</c:v>
                </c:pt>
                <c:pt idx="6244">
                  <c:v>40945</c:v>
                </c:pt>
                <c:pt idx="6245">
                  <c:v>40946</c:v>
                </c:pt>
                <c:pt idx="6246">
                  <c:v>40947</c:v>
                </c:pt>
                <c:pt idx="6247">
                  <c:v>40948</c:v>
                </c:pt>
                <c:pt idx="6248">
                  <c:v>40949</c:v>
                </c:pt>
                <c:pt idx="6249">
                  <c:v>40950</c:v>
                </c:pt>
                <c:pt idx="6250">
                  <c:v>40951</c:v>
                </c:pt>
                <c:pt idx="6251">
                  <c:v>40952</c:v>
                </c:pt>
                <c:pt idx="6252">
                  <c:v>40953</c:v>
                </c:pt>
                <c:pt idx="6253">
                  <c:v>40954</c:v>
                </c:pt>
                <c:pt idx="6254">
                  <c:v>40955</c:v>
                </c:pt>
                <c:pt idx="6255">
                  <c:v>40956</c:v>
                </c:pt>
                <c:pt idx="6256">
                  <c:v>40957</c:v>
                </c:pt>
                <c:pt idx="6257">
                  <c:v>40958</c:v>
                </c:pt>
                <c:pt idx="6258">
                  <c:v>40959</c:v>
                </c:pt>
                <c:pt idx="6259">
                  <c:v>40960</c:v>
                </c:pt>
                <c:pt idx="6260">
                  <c:v>40961</c:v>
                </c:pt>
                <c:pt idx="6261">
                  <c:v>40962</c:v>
                </c:pt>
                <c:pt idx="6262">
                  <c:v>40963</c:v>
                </c:pt>
                <c:pt idx="6263">
                  <c:v>40964</c:v>
                </c:pt>
                <c:pt idx="6264">
                  <c:v>40965</c:v>
                </c:pt>
                <c:pt idx="6265">
                  <c:v>40966</c:v>
                </c:pt>
                <c:pt idx="6266">
                  <c:v>40967</c:v>
                </c:pt>
                <c:pt idx="6267">
                  <c:v>40968</c:v>
                </c:pt>
                <c:pt idx="6268">
                  <c:v>40969</c:v>
                </c:pt>
                <c:pt idx="6269">
                  <c:v>40970</c:v>
                </c:pt>
                <c:pt idx="6270">
                  <c:v>40971</c:v>
                </c:pt>
                <c:pt idx="6271">
                  <c:v>40972</c:v>
                </c:pt>
                <c:pt idx="6272">
                  <c:v>40973</c:v>
                </c:pt>
                <c:pt idx="6273">
                  <c:v>40974</c:v>
                </c:pt>
                <c:pt idx="6274">
                  <c:v>40975</c:v>
                </c:pt>
                <c:pt idx="6275">
                  <c:v>40976</c:v>
                </c:pt>
                <c:pt idx="6276">
                  <c:v>40977</c:v>
                </c:pt>
                <c:pt idx="6277">
                  <c:v>40978</c:v>
                </c:pt>
                <c:pt idx="6278">
                  <c:v>40979</c:v>
                </c:pt>
                <c:pt idx="6279">
                  <c:v>40980</c:v>
                </c:pt>
                <c:pt idx="6280">
                  <c:v>40981</c:v>
                </c:pt>
                <c:pt idx="6281">
                  <c:v>40982</c:v>
                </c:pt>
                <c:pt idx="6282">
                  <c:v>40983</c:v>
                </c:pt>
                <c:pt idx="6283">
                  <c:v>40984</c:v>
                </c:pt>
                <c:pt idx="6284">
                  <c:v>40985</c:v>
                </c:pt>
                <c:pt idx="6285">
                  <c:v>40986</c:v>
                </c:pt>
                <c:pt idx="6286">
                  <c:v>40987</c:v>
                </c:pt>
                <c:pt idx="6287">
                  <c:v>40988</c:v>
                </c:pt>
                <c:pt idx="6288">
                  <c:v>40989</c:v>
                </c:pt>
                <c:pt idx="6289">
                  <c:v>40990</c:v>
                </c:pt>
                <c:pt idx="6290">
                  <c:v>40991</c:v>
                </c:pt>
                <c:pt idx="6291">
                  <c:v>40992</c:v>
                </c:pt>
                <c:pt idx="6292">
                  <c:v>40993</c:v>
                </c:pt>
                <c:pt idx="6293">
                  <c:v>40994</c:v>
                </c:pt>
                <c:pt idx="6294">
                  <c:v>40995</c:v>
                </c:pt>
                <c:pt idx="6295">
                  <c:v>40996</c:v>
                </c:pt>
                <c:pt idx="6296">
                  <c:v>40997</c:v>
                </c:pt>
                <c:pt idx="6297">
                  <c:v>40998</c:v>
                </c:pt>
                <c:pt idx="6298">
                  <c:v>40999</c:v>
                </c:pt>
                <c:pt idx="6299">
                  <c:v>41000</c:v>
                </c:pt>
                <c:pt idx="6300">
                  <c:v>41001</c:v>
                </c:pt>
                <c:pt idx="6301">
                  <c:v>41002</c:v>
                </c:pt>
                <c:pt idx="6302">
                  <c:v>41003</c:v>
                </c:pt>
                <c:pt idx="6303">
                  <c:v>41004</c:v>
                </c:pt>
                <c:pt idx="6304">
                  <c:v>41005</c:v>
                </c:pt>
                <c:pt idx="6305">
                  <c:v>41006</c:v>
                </c:pt>
                <c:pt idx="6306">
                  <c:v>41007</c:v>
                </c:pt>
                <c:pt idx="6307">
                  <c:v>41008</c:v>
                </c:pt>
                <c:pt idx="6308">
                  <c:v>41009</c:v>
                </c:pt>
                <c:pt idx="6309">
                  <c:v>41010</c:v>
                </c:pt>
                <c:pt idx="6310">
                  <c:v>41011</c:v>
                </c:pt>
                <c:pt idx="6311">
                  <c:v>41012</c:v>
                </c:pt>
                <c:pt idx="6312">
                  <c:v>41013</c:v>
                </c:pt>
                <c:pt idx="6313">
                  <c:v>41014</c:v>
                </c:pt>
                <c:pt idx="6314">
                  <c:v>41015</c:v>
                </c:pt>
                <c:pt idx="6315">
                  <c:v>41016</c:v>
                </c:pt>
                <c:pt idx="6316">
                  <c:v>41017</c:v>
                </c:pt>
                <c:pt idx="6317">
                  <c:v>41018</c:v>
                </c:pt>
                <c:pt idx="6318">
                  <c:v>41019</c:v>
                </c:pt>
                <c:pt idx="6319">
                  <c:v>41020</c:v>
                </c:pt>
                <c:pt idx="6320">
                  <c:v>41021</c:v>
                </c:pt>
                <c:pt idx="6321">
                  <c:v>41022</c:v>
                </c:pt>
                <c:pt idx="6322">
                  <c:v>41023</c:v>
                </c:pt>
                <c:pt idx="6323">
                  <c:v>41024</c:v>
                </c:pt>
                <c:pt idx="6324">
                  <c:v>41025</c:v>
                </c:pt>
                <c:pt idx="6325">
                  <c:v>41026</c:v>
                </c:pt>
                <c:pt idx="6326">
                  <c:v>41027</c:v>
                </c:pt>
                <c:pt idx="6327">
                  <c:v>41028</c:v>
                </c:pt>
                <c:pt idx="6328">
                  <c:v>41029</c:v>
                </c:pt>
                <c:pt idx="6329">
                  <c:v>41030</c:v>
                </c:pt>
                <c:pt idx="6330">
                  <c:v>41031</c:v>
                </c:pt>
                <c:pt idx="6331">
                  <c:v>41032</c:v>
                </c:pt>
                <c:pt idx="6332">
                  <c:v>41033</c:v>
                </c:pt>
                <c:pt idx="6333">
                  <c:v>41034</c:v>
                </c:pt>
                <c:pt idx="6334">
                  <c:v>41035</c:v>
                </c:pt>
                <c:pt idx="6335">
                  <c:v>41036</c:v>
                </c:pt>
                <c:pt idx="6336">
                  <c:v>41037</c:v>
                </c:pt>
                <c:pt idx="6337">
                  <c:v>41038</c:v>
                </c:pt>
                <c:pt idx="6338">
                  <c:v>41039</c:v>
                </c:pt>
                <c:pt idx="6339">
                  <c:v>41040</c:v>
                </c:pt>
                <c:pt idx="6340">
                  <c:v>41041</c:v>
                </c:pt>
                <c:pt idx="6341">
                  <c:v>41042</c:v>
                </c:pt>
                <c:pt idx="6342">
                  <c:v>41043</c:v>
                </c:pt>
                <c:pt idx="6343">
                  <c:v>41044</c:v>
                </c:pt>
                <c:pt idx="6344">
                  <c:v>41045</c:v>
                </c:pt>
                <c:pt idx="6345">
                  <c:v>41046</c:v>
                </c:pt>
                <c:pt idx="6346">
                  <c:v>41047</c:v>
                </c:pt>
                <c:pt idx="6347">
                  <c:v>41048</c:v>
                </c:pt>
                <c:pt idx="6348">
                  <c:v>41049</c:v>
                </c:pt>
                <c:pt idx="6349">
                  <c:v>41050</c:v>
                </c:pt>
                <c:pt idx="6350">
                  <c:v>41051</c:v>
                </c:pt>
                <c:pt idx="6351">
                  <c:v>41052</c:v>
                </c:pt>
                <c:pt idx="6352">
                  <c:v>41053</c:v>
                </c:pt>
                <c:pt idx="6353">
                  <c:v>41054</c:v>
                </c:pt>
                <c:pt idx="6354">
                  <c:v>41055</c:v>
                </c:pt>
                <c:pt idx="6355">
                  <c:v>41056</c:v>
                </c:pt>
                <c:pt idx="6356">
                  <c:v>41057</c:v>
                </c:pt>
                <c:pt idx="6357">
                  <c:v>41058</c:v>
                </c:pt>
                <c:pt idx="6358">
                  <c:v>41059</c:v>
                </c:pt>
                <c:pt idx="6359">
                  <c:v>41060</c:v>
                </c:pt>
                <c:pt idx="6360">
                  <c:v>41061</c:v>
                </c:pt>
                <c:pt idx="6361">
                  <c:v>41062</c:v>
                </c:pt>
                <c:pt idx="6362">
                  <c:v>41063</c:v>
                </c:pt>
                <c:pt idx="6363">
                  <c:v>41064</c:v>
                </c:pt>
                <c:pt idx="6364">
                  <c:v>41065</c:v>
                </c:pt>
                <c:pt idx="6365">
                  <c:v>41066</c:v>
                </c:pt>
                <c:pt idx="6366">
                  <c:v>41067</c:v>
                </c:pt>
                <c:pt idx="6367">
                  <c:v>41068</c:v>
                </c:pt>
                <c:pt idx="6368">
                  <c:v>41069</c:v>
                </c:pt>
                <c:pt idx="6369">
                  <c:v>41070</c:v>
                </c:pt>
                <c:pt idx="6370">
                  <c:v>41071</c:v>
                </c:pt>
                <c:pt idx="6371">
                  <c:v>41072</c:v>
                </c:pt>
                <c:pt idx="6372">
                  <c:v>41073</c:v>
                </c:pt>
                <c:pt idx="6373">
                  <c:v>41074</c:v>
                </c:pt>
                <c:pt idx="6374">
                  <c:v>41075</c:v>
                </c:pt>
                <c:pt idx="6375">
                  <c:v>41076</c:v>
                </c:pt>
                <c:pt idx="6376">
                  <c:v>41077</c:v>
                </c:pt>
                <c:pt idx="6377">
                  <c:v>41078</c:v>
                </c:pt>
                <c:pt idx="6378">
                  <c:v>41079</c:v>
                </c:pt>
                <c:pt idx="6379">
                  <c:v>41080</c:v>
                </c:pt>
                <c:pt idx="6380">
                  <c:v>41081</c:v>
                </c:pt>
                <c:pt idx="6381">
                  <c:v>41082</c:v>
                </c:pt>
                <c:pt idx="6382">
                  <c:v>41083</c:v>
                </c:pt>
                <c:pt idx="6383">
                  <c:v>41084</c:v>
                </c:pt>
                <c:pt idx="6384">
                  <c:v>41085</c:v>
                </c:pt>
                <c:pt idx="6385">
                  <c:v>41086</c:v>
                </c:pt>
                <c:pt idx="6386">
                  <c:v>41087</c:v>
                </c:pt>
                <c:pt idx="6387">
                  <c:v>41088</c:v>
                </c:pt>
                <c:pt idx="6388">
                  <c:v>41089</c:v>
                </c:pt>
                <c:pt idx="6389">
                  <c:v>41090</c:v>
                </c:pt>
                <c:pt idx="6390">
                  <c:v>41091</c:v>
                </c:pt>
                <c:pt idx="6391">
                  <c:v>41092</c:v>
                </c:pt>
                <c:pt idx="6392">
                  <c:v>41093</c:v>
                </c:pt>
                <c:pt idx="6393">
                  <c:v>41094</c:v>
                </c:pt>
                <c:pt idx="6394">
                  <c:v>41095</c:v>
                </c:pt>
                <c:pt idx="6395">
                  <c:v>41096</c:v>
                </c:pt>
                <c:pt idx="6396">
                  <c:v>41097</c:v>
                </c:pt>
                <c:pt idx="6397">
                  <c:v>41098</c:v>
                </c:pt>
                <c:pt idx="6398">
                  <c:v>41099</c:v>
                </c:pt>
                <c:pt idx="6399">
                  <c:v>41100</c:v>
                </c:pt>
                <c:pt idx="6400">
                  <c:v>41101</c:v>
                </c:pt>
                <c:pt idx="6401">
                  <c:v>41102</c:v>
                </c:pt>
                <c:pt idx="6402">
                  <c:v>41103</c:v>
                </c:pt>
                <c:pt idx="6403">
                  <c:v>41104</c:v>
                </c:pt>
                <c:pt idx="6404">
                  <c:v>41105</c:v>
                </c:pt>
                <c:pt idx="6405">
                  <c:v>41106</c:v>
                </c:pt>
                <c:pt idx="6406">
                  <c:v>41107</c:v>
                </c:pt>
                <c:pt idx="6407">
                  <c:v>41108</c:v>
                </c:pt>
                <c:pt idx="6408">
                  <c:v>41109</c:v>
                </c:pt>
                <c:pt idx="6409">
                  <c:v>41110</c:v>
                </c:pt>
                <c:pt idx="6410">
                  <c:v>41111</c:v>
                </c:pt>
                <c:pt idx="6411">
                  <c:v>41112</c:v>
                </c:pt>
                <c:pt idx="6412">
                  <c:v>41113</c:v>
                </c:pt>
                <c:pt idx="6413">
                  <c:v>41114</c:v>
                </c:pt>
                <c:pt idx="6414">
                  <c:v>41115</c:v>
                </c:pt>
                <c:pt idx="6415">
                  <c:v>41116</c:v>
                </c:pt>
                <c:pt idx="6416">
                  <c:v>41117</c:v>
                </c:pt>
                <c:pt idx="6417">
                  <c:v>41118</c:v>
                </c:pt>
                <c:pt idx="6418">
                  <c:v>41119</c:v>
                </c:pt>
                <c:pt idx="6419">
                  <c:v>41120</c:v>
                </c:pt>
                <c:pt idx="6420">
                  <c:v>41121</c:v>
                </c:pt>
                <c:pt idx="6421">
                  <c:v>41122</c:v>
                </c:pt>
                <c:pt idx="6422">
                  <c:v>41123</c:v>
                </c:pt>
                <c:pt idx="6423">
                  <c:v>41124</c:v>
                </c:pt>
                <c:pt idx="6424">
                  <c:v>41125</c:v>
                </c:pt>
                <c:pt idx="6425">
                  <c:v>41126</c:v>
                </c:pt>
                <c:pt idx="6426">
                  <c:v>41127</c:v>
                </c:pt>
                <c:pt idx="6427">
                  <c:v>41128</c:v>
                </c:pt>
                <c:pt idx="6428">
                  <c:v>41129</c:v>
                </c:pt>
                <c:pt idx="6429">
                  <c:v>41130</c:v>
                </c:pt>
                <c:pt idx="6430">
                  <c:v>41131</c:v>
                </c:pt>
                <c:pt idx="6431">
                  <c:v>41132</c:v>
                </c:pt>
                <c:pt idx="6432">
                  <c:v>41133</c:v>
                </c:pt>
                <c:pt idx="6433">
                  <c:v>41134</c:v>
                </c:pt>
                <c:pt idx="6434">
                  <c:v>41135</c:v>
                </c:pt>
                <c:pt idx="6435">
                  <c:v>41136</c:v>
                </c:pt>
                <c:pt idx="6436">
                  <c:v>41137</c:v>
                </c:pt>
                <c:pt idx="6437">
                  <c:v>41138</c:v>
                </c:pt>
                <c:pt idx="6438">
                  <c:v>41139</c:v>
                </c:pt>
                <c:pt idx="6439">
                  <c:v>41140</c:v>
                </c:pt>
                <c:pt idx="6440">
                  <c:v>41141</c:v>
                </c:pt>
                <c:pt idx="6441">
                  <c:v>41142</c:v>
                </c:pt>
                <c:pt idx="6442">
                  <c:v>41143</c:v>
                </c:pt>
                <c:pt idx="6443">
                  <c:v>41144</c:v>
                </c:pt>
                <c:pt idx="6444">
                  <c:v>41145</c:v>
                </c:pt>
                <c:pt idx="6445">
                  <c:v>41146</c:v>
                </c:pt>
                <c:pt idx="6446">
                  <c:v>41147</c:v>
                </c:pt>
                <c:pt idx="6447">
                  <c:v>41148</c:v>
                </c:pt>
                <c:pt idx="6448">
                  <c:v>41149</c:v>
                </c:pt>
                <c:pt idx="6449">
                  <c:v>41150</c:v>
                </c:pt>
                <c:pt idx="6450">
                  <c:v>41151</c:v>
                </c:pt>
                <c:pt idx="6451">
                  <c:v>41152</c:v>
                </c:pt>
                <c:pt idx="6452">
                  <c:v>41153</c:v>
                </c:pt>
                <c:pt idx="6453">
                  <c:v>41154</c:v>
                </c:pt>
                <c:pt idx="6454">
                  <c:v>41155</c:v>
                </c:pt>
                <c:pt idx="6455">
                  <c:v>41156</c:v>
                </c:pt>
                <c:pt idx="6456">
                  <c:v>41157</c:v>
                </c:pt>
                <c:pt idx="6457">
                  <c:v>41158</c:v>
                </c:pt>
                <c:pt idx="6458">
                  <c:v>41159</c:v>
                </c:pt>
                <c:pt idx="6459">
                  <c:v>41160</c:v>
                </c:pt>
                <c:pt idx="6460">
                  <c:v>41161</c:v>
                </c:pt>
                <c:pt idx="6461">
                  <c:v>41162</c:v>
                </c:pt>
                <c:pt idx="6462">
                  <c:v>41163</c:v>
                </c:pt>
                <c:pt idx="6463">
                  <c:v>41164</c:v>
                </c:pt>
                <c:pt idx="6464">
                  <c:v>41165</c:v>
                </c:pt>
                <c:pt idx="6465">
                  <c:v>41166</c:v>
                </c:pt>
                <c:pt idx="6466">
                  <c:v>41167</c:v>
                </c:pt>
                <c:pt idx="6467">
                  <c:v>41168</c:v>
                </c:pt>
                <c:pt idx="6468">
                  <c:v>41169</c:v>
                </c:pt>
                <c:pt idx="6469">
                  <c:v>41170</c:v>
                </c:pt>
                <c:pt idx="6470">
                  <c:v>41171</c:v>
                </c:pt>
                <c:pt idx="6471">
                  <c:v>41172</c:v>
                </c:pt>
                <c:pt idx="6472">
                  <c:v>41173</c:v>
                </c:pt>
                <c:pt idx="6473">
                  <c:v>41174</c:v>
                </c:pt>
                <c:pt idx="6474">
                  <c:v>41175</c:v>
                </c:pt>
                <c:pt idx="6475">
                  <c:v>41176</c:v>
                </c:pt>
                <c:pt idx="6476">
                  <c:v>41177</c:v>
                </c:pt>
                <c:pt idx="6477">
                  <c:v>41178</c:v>
                </c:pt>
                <c:pt idx="6478">
                  <c:v>41179</c:v>
                </c:pt>
                <c:pt idx="6479">
                  <c:v>41180</c:v>
                </c:pt>
                <c:pt idx="6480">
                  <c:v>41181</c:v>
                </c:pt>
                <c:pt idx="6481">
                  <c:v>41182</c:v>
                </c:pt>
                <c:pt idx="6482">
                  <c:v>41183</c:v>
                </c:pt>
                <c:pt idx="6483">
                  <c:v>41184</c:v>
                </c:pt>
                <c:pt idx="6484">
                  <c:v>41185</c:v>
                </c:pt>
                <c:pt idx="6485">
                  <c:v>41186</c:v>
                </c:pt>
                <c:pt idx="6486">
                  <c:v>41187</c:v>
                </c:pt>
                <c:pt idx="6487">
                  <c:v>41188</c:v>
                </c:pt>
                <c:pt idx="6488">
                  <c:v>41189</c:v>
                </c:pt>
                <c:pt idx="6489">
                  <c:v>41190</c:v>
                </c:pt>
                <c:pt idx="6490">
                  <c:v>41191</c:v>
                </c:pt>
                <c:pt idx="6491">
                  <c:v>41192</c:v>
                </c:pt>
                <c:pt idx="6492">
                  <c:v>41193</c:v>
                </c:pt>
                <c:pt idx="6493">
                  <c:v>41194</c:v>
                </c:pt>
                <c:pt idx="6494">
                  <c:v>41195</c:v>
                </c:pt>
                <c:pt idx="6495">
                  <c:v>41196</c:v>
                </c:pt>
                <c:pt idx="6496">
                  <c:v>41197</c:v>
                </c:pt>
                <c:pt idx="6497">
                  <c:v>41198</c:v>
                </c:pt>
                <c:pt idx="6498">
                  <c:v>41199</c:v>
                </c:pt>
                <c:pt idx="6499">
                  <c:v>41200</c:v>
                </c:pt>
                <c:pt idx="6500">
                  <c:v>41201</c:v>
                </c:pt>
                <c:pt idx="6501">
                  <c:v>41202</c:v>
                </c:pt>
                <c:pt idx="6502">
                  <c:v>41203</c:v>
                </c:pt>
                <c:pt idx="6503">
                  <c:v>41204</c:v>
                </c:pt>
                <c:pt idx="6504">
                  <c:v>41205</c:v>
                </c:pt>
                <c:pt idx="6505">
                  <c:v>41206</c:v>
                </c:pt>
                <c:pt idx="6506">
                  <c:v>41207</c:v>
                </c:pt>
                <c:pt idx="6507">
                  <c:v>41208</c:v>
                </c:pt>
                <c:pt idx="6508">
                  <c:v>41209</c:v>
                </c:pt>
                <c:pt idx="6509">
                  <c:v>41210</c:v>
                </c:pt>
                <c:pt idx="6510">
                  <c:v>41211</c:v>
                </c:pt>
                <c:pt idx="6511">
                  <c:v>41212</c:v>
                </c:pt>
                <c:pt idx="6512">
                  <c:v>41213</c:v>
                </c:pt>
                <c:pt idx="6513">
                  <c:v>41214</c:v>
                </c:pt>
                <c:pt idx="6514">
                  <c:v>41215</c:v>
                </c:pt>
                <c:pt idx="6515">
                  <c:v>41216</c:v>
                </c:pt>
                <c:pt idx="6516">
                  <c:v>41217</c:v>
                </c:pt>
                <c:pt idx="6517">
                  <c:v>41218</c:v>
                </c:pt>
                <c:pt idx="6518">
                  <c:v>41219</c:v>
                </c:pt>
                <c:pt idx="6519">
                  <c:v>41220</c:v>
                </c:pt>
                <c:pt idx="6520">
                  <c:v>41221</c:v>
                </c:pt>
                <c:pt idx="6521">
                  <c:v>41222</c:v>
                </c:pt>
                <c:pt idx="6522">
                  <c:v>41223</c:v>
                </c:pt>
                <c:pt idx="6523">
                  <c:v>41224</c:v>
                </c:pt>
                <c:pt idx="6524">
                  <c:v>41225</c:v>
                </c:pt>
                <c:pt idx="6525">
                  <c:v>41226</c:v>
                </c:pt>
                <c:pt idx="6526">
                  <c:v>41227</c:v>
                </c:pt>
                <c:pt idx="6527">
                  <c:v>41228</c:v>
                </c:pt>
                <c:pt idx="6528">
                  <c:v>41229</c:v>
                </c:pt>
                <c:pt idx="6529">
                  <c:v>41230</c:v>
                </c:pt>
                <c:pt idx="6530">
                  <c:v>41231</c:v>
                </c:pt>
                <c:pt idx="6531">
                  <c:v>41232</c:v>
                </c:pt>
                <c:pt idx="6532">
                  <c:v>41233</c:v>
                </c:pt>
                <c:pt idx="6533">
                  <c:v>41234</c:v>
                </c:pt>
                <c:pt idx="6534">
                  <c:v>41235</c:v>
                </c:pt>
                <c:pt idx="6535">
                  <c:v>41236</c:v>
                </c:pt>
                <c:pt idx="6536">
                  <c:v>41237</c:v>
                </c:pt>
                <c:pt idx="6537">
                  <c:v>41238</c:v>
                </c:pt>
                <c:pt idx="6538">
                  <c:v>41239</c:v>
                </c:pt>
                <c:pt idx="6539">
                  <c:v>41240</c:v>
                </c:pt>
                <c:pt idx="6540">
                  <c:v>41241</c:v>
                </c:pt>
                <c:pt idx="6541">
                  <c:v>41242</c:v>
                </c:pt>
                <c:pt idx="6542">
                  <c:v>41243</c:v>
                </c:pt>
                <c:pt idx="6543">
                  <c:v>41244</c:v>
                </c:pt>
                <c:pt idx="6544">
                  <c:v>41245</c:v>
                </c:pt>
                <c:pt idx="6545">
                  <c:v>41246</c:v>
                </c:pt>
                <c:pt idx="6546">
                  <c:v>41247</c:v>
                </c:pt>
                <c:pt idx="6547">
                  <c:v>41248</c:v>
                </c:pt>
                <c:pt idx="6548">
                  <c:v>41249</c:v>
                </c:pt>
                <c:pt idx="6549">
                  <c:v>41250</c:v>
                </c:pt>
                <c:pt idx="6550">
                  <c:v>41251</c:v>
                </c:pt>
                <c:pt idx="6551">
                  <c:v>41252</c:v>
                </c:pt>
                <c:pt idx="6552">
                  <c:v>41253</c:v>
                </c:pt>
                <c:pt idx="6553">
                  <c:v>41254</c:v>
                </c:pt>
                <c:pt idx="6554">
                  <c:v>41255</c:v>
                </c:pt>
                <c:pt idx="6555">
                  <c:v>41256</c:v>
                </c:pt>
                <c:pt idx="6556">
                  <c:v>41257</c:v>
                </c:pt>
                <c:pt idx="6557">
                  <c:v>41258</c:v>
                </c:pt>
                <c:pt idx="6558">
                  <c:v>41259</c:v>
                </c:pt>
                <c:pt idx="6559">
                  <c:v>41260</c:v>
                </c:pt>
                <c:pt idx="6560">
                  <c:v>41261</c:v>
                </c:pt>
                <c:pt idx="6561">
                  <c:v>41262</c:v>
                </c:pt>
                <c:pt idx="6562">
                  <c:v>41263</c:v>
                </c:pt>
                <c:pt idx="6563">
                  <c:v>41264</c:v>
                </c:pt>
                <c:pt idx="6564">
                  <c:v>41265</c:v>
                </c:pt>
                <c:pt idx="6565">
                  <c:v>41266</c:v>
                </c:pt>
                <c:pt idx="6566">
                  <c:v>41267</c:v>
                </c:pt>
                <c:pt idx="6567">
                  <c:v>41268</c:v>
                </c:pt>
                <c:pt idx="6568">
                  <c:v>41269</c:v>
                </c:pt>
                <c:pt idx="6569">
                  <c:v>41270</c:v>
                </c:pt>
                <c:pt idx="6570">
                  <c:v>41271</c:v>
                </c:pt>
                <c:pt idx="6571">
                  <c:v>41272</c:v>
                </c:pt>
                <c:pt idx="6572">
                  <c:v>41273</c:v>
                </c:pt>
                <c:pt idx="6573">
                  <c:v>41274</c:v>
                </c:pt>
                <c:pt idx="6574">
                  <c:v>41275</c:v>
                </c:pt>
                <c:pt idx="6575">
                  <c:v>41276</c:v>
                </c:pt>
                <c:pt idx="6576">
                  <c:v>41277</c:v>
                </c:pt>
                <c:pt idx="6577">
                  <c:v>41278</c:v>
                </c:pt>
                <c:pt idx="6578">
                  <c:v>41279</c:v>
                </c:pt>
                <c:pt idx="6579">
                  <c:v>41280</c:v>
                </c:pt>
                <c:pt idx="6580">
                  <c:v>41281</c:v>
                </c:pt>
                <c:pt idx="6581">
                  <c:v>41282</c:v>
                </c:pt>
                <c:pt idx="6582">
                  <c:v>41283</c:v>
                </c:pt>
                <c:pt idx="6583">
                  <c:v>41284</c:v>
                </c:pt>
                <c:pt idx="6584">
                  <c:v>41285</c:v>
                </c:pt>
                <c:pt idx="6585">
                  <c:v>41286</c:v>
                </c:pt>
                <c:pt idx="6586">
                  <c:v>41287</c:v>
                </c:pt>
                <c:pt idx="6587">
                  <c:v>41288</c:v>
                </c:pt>
                <c:pt idx="6588">
                  <c:v>41289</c:v>
                </c:pt>
                <c:pt idx="6589">
                  <c:v>41290</c:v>
                </c:pt>
                <c:pt idx="6590">
                  <c:v>41291</c:v>
                </c:pt>
                <c:pt idx="6591">
                  <c:v>41292</c:v>
                </c:pt>
                <c:pt idx="6592">
                  <c:v>41293</c:v>
                </c:pt>
                <c:pt idx="6593">
                  <c:v>41294</c:v>
                </c:pt>
                <c:pt idx="6594">
                  <c:v>41295</c:v>
                </c:pt>
                <c:pt idx="6595">
                  <c:v>41296</c:v>
                </c:pt>
                <c:pt idx="6596">
                  <c:v>41297</c:v>
                </c:pt>
                <c:pt idx="6597">
                  <c:v>41298</c:v>
                </c:pt>
                <c:pt idx="6598">
                  <c:v>41299</c:v>
                </c:pt>
                <c:pt idx="6599">
                  <c:v>41300</c:v>
                </c:pt>
                <c:pt idx="6600">
                  <c:v>41301</c:v>
                </c:pt>
                <c:pt idx="6601">
                  <c:v>41302</c:v>
                </c:pt>
                <c:pt idx="6602">
                  <c:v>41303</c:v>
                </c:pt>
                <c:pt idx="6603">
                  <c:v>41304</c:v>
                </c:pt>
                <c:pt idx="6604">
                  <c:v>41305</c:v>
                </c:pt>
                <c:pt idx="6605">
                  <c:v>41306</c:v>
                </c:pt>
                <c:pt idx="6606">
                  <c:v>41307</c:v>
                </c:pt>
                <c:pt idx="6607">
                  <c:v>41308</c:v>
                </c:pt>
                <c:pt idx="6608">
                  <c:v>41309</c:v>
                </c:pt>
                <c:pt idx="6609">
                  <c:v>41310</c:v>
                </c:pt>
                <c:pt idx="6610">
                  <c:v>41311</c:v>
                </c:pt>
                <c:pt idx="6611">
                  <c:v>41312</c:v>
                </c:pt>
                <c:pt idx="6612">
                  <c:v>41313</c:v>
                </c:pt>
                <c:pt idx="6613">
                  <c:v>41314</c:v>
                </c:pt>
                <c:pt idx="6614">
                  <c:v>41315</c:v>
                </c:pt>
                <c:pt idx="6615">
                  <c:v>41316</c:v>
                </c:pt>
                <c:pt idx="6616">
                  <c:v>41317</c:v>
                </c:pt>
                <c:pt idx="6617">
                  <c:v>41318</c:v>
                </c:pt>
                <c:pt idx="6618">
                  <c:v>41319</c:v>
                </c:pt>
                <c:pt idx="6619">
                  <c:v>41320</c:v>
                </c:pt>
                <c:pt idx="6620">
                  <c:v>41321</c:v>
                </c:pt>
                <c:pt idx="6621">
                  <c:v>41322</c:v>
                </c:pt>
                <c:pt idx="6622">
                  <c:v>41323</c:v>
                </c:pt>
                <c:pt idx="6623">
                  <c:v>41324</c:v>
                </c:pt>
                <c:pt idx="6624">
                  <c:v>41325</c:v>
                </c:pt>
                <c:pt idx="6625">
                  <c:v>41326</c:v>
                </c:pt>
                <c:pt idx="6626">
                  <c:v>41327</c:v>
                </c:pt>
                <c:pt idx="6627">
                  <c:v>41328</c:v>
                </c:pt>
                <c:pt idx="6628">
                  <c:v>41329</c:v>
                </c:pt>
                <c:pt idx="6629">
                  <c:v>41330</c:v>
                </c:pt>
                <c:pt idx="6630">
                  <c:v>41331</c:v>
                </c:pt>
                <c:pt idx="6631">
                  <c:v>41332</c:v>
                </c:pt>
                <c:pt idx="6632">
                  <c:v>41333</c:v>
                </c:pt>
                <c:pt idx="6633">
                  <c:v>41334</c:v>
                </c:pt>
                <c:pt idx="6634">
                  <c:v>41335</c:v>
                </c:pt>
                <c:pt idx="6635">
                  <c:v>41336</c:v>
                </c:pt>
                <c:pt idx="6636">
                  <c:v>41337</c:v>
                </c:pt>
                <c:pt idx="6637">
                  <c:v>41338</c:v>
                </c:pt>
                <c:pt idx="6638">
                  <c:v>41339</c:v>
                </c:pt>
                <c:pt idx="6639">
                  <c:v>41340</c:v>
                </c:pt>
                <c:pt idx="6640">
                  <c:v>41341</c:v>
                </c:pt>
                <c:pt idx="6641">
                  <c:v>41342</c:v>
                </c:pt>
                <c:pt idx="6642">
                  <c:v>41343</c:v>
                </c:pt>
                <c:pt idx="6643">
                  <c:v>41344</c:v>
                </c:pt>
                <c:pt idx="6644">
                  <c:v>41345</c:v>
                </c:pt>
                <c:pt idx="6645">
                  <c:v>41346</c:v>
                </c:pt>
                <c:pt idx="6646">
                  <c:v>41347</c:v>
                </c:pt>
                <c:pt idx="6647">
                  <c:v>41348</c:v>
                </c:pt>
                <c:pt idx="6648">
                  <c:v>41349</c:v>
                </c:pt>
                <c:pt idx="6649">
                  <c:v>41350</c:v>
                </c:pt>
                <c:pt idx="6650">
                  <c:v>41351</c:v>
                </c:pt>
                <c:pt idx="6651">
                  <c:v>41352</c:v>
                </c:pt>
                <c:pt idx="6652">
                  <c:v>41353</c:v>
                </c:pt>
                <c:pt idx="6653">
                  <c:v>41354</c:v>
                </c:pt>
                <c:pt idx="6654">
                  <c:v>41355</c:v>
                </c:pt>
                <c:pt idx="6655">
                  <c:v>41356</c:v>
                </c:pt>
                <c:pt idx="6656">
                  <c:v>41357</c:v>
                </c:pt>
                <c:pt idx="6657">
                  <c:v>41358</c:v>
                </c:pt>
                <c:pt idx="6658">
                  <c:v>41359</c:v>
                </c:pt>
                <c:pt idx="6659">
                  <c:v>41360</c:v>
                </c:pt>
                <c:pt idx="6660">
                  <c:v>41361</c:v>
                </c:pt>
                <c:pt idx="6661">
                  <c:v>41362</c:v>
                </c:pt>
                <c:pt idx="6662">
                  <c:v>41363</c:v>
                </c:pt>
                <c:pt idx="6663">
                  <c:v>41364</c:v>
                </c:pt>
                <c:pt idx="6664">
                  <c:v>41365</c:v>
                </c:pt>
                <c:pt idx="6665">
                  <c:v>41366</c:v>
                </c:pt>
                <c:pt idx="6666">
                  <c:v>41367</c:v>
                </c:pt>
                <c:pt idx="6667">
                  <c:v>41368</c:v>
                </c:pt>
                <c:pt idx="6668">
                  <c:v>41369</c:v>
                </c:pt>
                <c:pt idx="6669">
                  <c:v>41370</c:v>
                </c:pt>
                <c:pt idx="6670">
                  <c:v>41371</c:v>
                </c:pt>
                <c:pt idx="6671">
                  <c:v>41372</c:v>
                </c:pt>
                <c:pt idx="6672">
                  <c:v>41373</c:v>
                </c:pt>
                <c:pt idx="6673">
                  <c:v>41374</c:v>
                </c:pt>
                <c:pt idx="6674">
                  <c:v>41375</c:v>
                </c:pt>
                <c:pt idx="6675">
                  <c:v>41376</c:v>
                </c:pt>
                <c:pt idx="6676">
                  <c:v>41377</c:v>
                </c:pt>
                <c:pt idx="6677">
                  <c:v>41378</c:v>
                </c:pt>
                <c:pt idx="6678">
                  <c:v>41379</c:v>
                </c:pt>
                <c:pt idx="6679">
                  <c:v>41380</c:v>
                </c:pt>
                <c:pt idx="6680">
                  <c:v>41381</c:v>
                </c:pt>
                <c:pt idx="6681">
                  <c:v>41382</c:v>
                </c:pt>
                <c:pt idx="6682">
                  <c:v>41383</c:v>
                </c:pt>
                <c:pt idx="6683">
                  <c:v>41384</c:v>
                </c:pt>
                <c:pt idx="6684">
                  <c:v>41385</c:v>
                </c:pt>
                <c:pt idx="6685">
                  <c:v>41386</c:v>
                </c:pt>
                <c:pt idx="6686">
                  <c:v>41387</c:v>
                </c:pt>
                <c:pt idx="6687">
                  <c:v>41388</c:v>
                </c:pt>
                <c:pt idx="6688">
                  <c:v>41389</c:v>
                </c:pt>
                <c:pt idx="6689">
                  <c:v>41390</c:v>
                </c:pt>
                <c:pt idx="6690">
                  <c:v>41391</c:v>
                </c:pt>
                <c:pt idx="6691">
                  <c:v>41392</c:v>
                </c:pt>
                <c:pt idx="6692">
                  <c:v>41393</c:v>
                </c:pt>
                <c:pt idx="6693">
                  <c:v>41394</c:v>
                </c:pt>
                <c:pt idx="6694">
                  <c:v>41395</c:v>
                </c:pt>
                <c:pt idx="6695">
                  <c:v>41396</c:v>
                </c:pt>
                <c:pt idx="6696">
                  <c:v>41397</c:v>
                </c:pt>
                <c:pt idx="6697">
                  <c:v>41398</c:v>
                </c:pt>
                <c:pt idx="6698">
                  <c:v>41399</c:v>
                </c:pt>
                <c:pt idx="6699">
                  <c:v>41400</c:v>
                </c:pt>
                <c:pt idx="6700">
                  <c:v>41401</c:v>
                </c:pt>
                <c:pt idx="6701">
                  <c:v>41402</c:v>
                </c:pt>
                <c:pt idx="6702">
                  <c:v>41403</c:v>
                </c:pt>
                <c:pt idx="6703">
                  <c:v>41404</c:v>
                </c:pt>
                <c:pt idx="6704">
                  <c:v>41405</c:v>
                </c:pt>
                <c:pt idx="6705">
                  <c:v>41406</c:v>
                </c:pt>
                <c:pt idx="6706">
                  <c:v>41407</c:v>
                </c:pt>
                <c:pt idx="6707">
                  <c:v>41408</c:v>
                </c:pt>
                <c:pt idx="6708">
                  <c:v>41409</c:v>
                </c:pt>
                <c:pt idx="6709">
                  <c:v>41410</c:v>
                </c:pt>
                <c:pt idx="6710">
                  <c:v>41411</c:v>
                </c:pt>
                <c:pt idx="6711">
                  <c:v>41412</c:v>
                </c:pt>
                <c:pt idx="6712">
                  <c:v>41413</c:v>
                </c:pt>
                <c:pt idx="6713">
                  <c:v>41414</c:v>
                </c:pt>
                <c:pt idx="6714">
                  <c:v>41415</c:v>
                </c:pt>
                <c:pt idx="6715">
                  <c:v>41416</c:v>
                </c:pt>
                <c:pt idx="6716">
                  <c:v>41417</c:v>
                </c:pt>
                <c:pt idx="6717">
                  <c:v>41418</c:v>
                </c:pt>
                <c:pt idx="6718">
                  <c:v>41419</c:v>
                </c:pt>
                <c:pt idx="6719">
                  <c:v>41420</c:v>
                </c:pt>
                <c:pt idx="6720">
                  <c:v>41421</c:v>
                </c:pt>
                <c:pt idx="6721">
                  <c:v>41422</c:v>
                </c:pt>
                <c:pt idx="6722">
                  <c:v>41423</c:v>
                </c:pt>
                <c:pt idx="6723">
                  <c:v>41424</c:v>
                </c:pt>
                <c:pt idx="6724">
                  <c:v>41425</c:v>
                </c:pt>
                <c:pt idx="6725">
                  <c:v>41426</c:v>
                </c:pt>
                <c:pt idx="6726">
                  <c:v>41427</c:v>
                </c:pt>
                <c:pt idx="6727">
                  <c:v>41428</c:v>
                </c:pt>
                <c:pt idx="6728">
                  <c:v>41429</c:v>
                </c:pt>
                <c:pt idx="6729">
                  <c:v>41430</c:v>
                </c:pt>
                <c:pt idx="6730">
                  <c:v>41431</c:v>
                </c:pt>
                <c:pt idx="6731">
                  <c:v>41432</c:v>
                </c:pt>
                <c:pt idx="6732">
                  <c:v>41433</c:v>
                </c:pt>
                <c:pt idx="6733">
                  <c:v>41434</c:v>
                </c:pt>
                <c:pt idx="6734">
                  <c:v>41435</c:v>
                </c:pt>
                <c:pt idx="6735">
                  <c:v>41436</c:v>
                </c:pt>
                <c:pt idx="6736">
                  <c:v>41437</c:v>
                </c:pt>
                <c:pt idx="6737">
                  <c:v>41438</c:v>
                </c:pt>
                <c:pt idx="6738">
                  <c:v>41439</c:v>
                </c:pt>
                <c:pt idx="6739">
                  <c:v>41440</c:v>
                </c:pt>
                <c:pt idx="6740">
                  <c:v>41441</c:v>
                </c:pt>
                <c:pt idx="6741">
                  <c:v>41442</c:v>
                </c:pt>
                <c:pt idx="6742">
                  <c:v>41443</c:v>
                </c:pt>
                <c:pt idx="6743">
                  <c:v>41444</c:v>
                </c:pt>
                <c:pt idx="6744">
                  <c:v>41445</c:v>
                </c:pt>
                <c:pt idx="6745">
                  <c:v>41446</c:v>
                </c:pt>
                <c:pt idx="6746">
                  <c:v>41447</c:v>
                </c:pt>
                <c:pt idx="6747">
                  <c:v>41448</c:v>
                </c:pt>
                <c:pt idx="6748">
                  <c:v>41449</c:v>
                </c:pt>
                <c:pt idx="6749">
                  <c:v>41450</c:v>
                </c:pt>
                <c:pt idx="6750">
                  <c:v>41451</c:v>
                </c:pt>
                <c:pt idx="6751">
                  <c:v>41452</c:v>
                </c:pt>
                <c:pt idx="6752">
                  <c:v>41453</c:v>
                </c:pt>
                <c:pt idx="6753">
                  <c:v>41454</c:v>
                </c:pt>
                <c:pt idx="6754">
                  <c:v>41455</c:v>
                </c:pt>
                <c:pt idx="6755">
                  <c:v>41456</c:v>
                </c:pt>
                <c:pt idx="6756">
                  <c:v>41457</c:v>
                </c:pt>
                <c:pt idx="6757">
                  <c:v>41458</c:v>
                </c:pt>
                <c:pt idx="6758">
                  <c:v>41459</c:v>
                </c:pt>
                <c:pt idx="6759">
                  <c:v>41460</c:v>
                </c:pt>
                <c:pt idx="6760">
                  <c:v>41461</c:v>
                </c:pt>
                <c:pt idx="6761">
                  <c:v>41462</c:v>
                </c:pt>
                <c:pt idx="6762">
                  <c:v>41463</c:v>
                </c:pt>
                <c:pt idx="6763">
                  <c:v>41464</c:v>
                </c:pt>
                <c:pt idx="6764">
                  <c:v>41465</c:v>
                </c:pt>
                <c:pt idx="6765">
                  <c:v>41466</c:v>
                </c:pt>
                <c:pt idx="6766">
                  <c:v>41467</c:v>
                </c:pt>
                <c:pt idx="6767">
                  <c:v>41468</c:v>
                </c:pt>
                <c:pt idx="6768">
                  <c:v>41469</c:v>
                </c:pt>
                <c:pt idx="6769">
                  <c:v>41470</c:v>
                </c:pt>
                <c:pt idx="6770">
                  <c:v>41471</c:v>
                </c:pt>
                <c:pt idx="6771">
                  <c:v>41472</c:v>
                </c:pt>
                <c:pt idx="6772">
                  <c:v>41473</c:v>
                </c:pt>
                <c:pt idx="6773">
                  <c:v>41474</c:v>
                </c:pt>
                <c:pt idx="6774">
                  <c:v>41475</c:v>
                </c:pt>
                <c:pt idx="6775">
                  <c:v>41476</c:v>
                </c:pt>
                <c:pt idx="6776">
                  <c:v>41477</c:v>
                </c:pt>
                <c:pt idx="6777">
                  <c:v>41478</c:v>
                </c:pt>
                <c:pt idx="6778">
                  <c:v>41479</c:v>
                </c:pt>
                <c:pt idx="6779">
                  <c:v>41480</c:v>
                </c:pt>
                <c:pt idx="6780">
                  <c:v>41481</c:v>
                </c:pt>
                <c:pt idx="6781">
                  <c:v>41482</c:v>
                </c:pt>
                <c:pt idx="6782">
                  <c:v>41483</c:v>
                </c:pt>
                <c:pt idx="6783">
                  <c:v>41484</c:v>
                </c:pt>
                <c:pt idx="6784">
                  <c:v>41485</c:v>
                </c:pt>
                <c:pt idx="6785">
                  <c:v>41486</c:v>
                </c:pt>
                <c:pt idx="6786">
                  <c:v>41487</c:v>
                </c:pt>
                <c:pt idx="6787">
                  <c:v>41488</c:v>
                </c:pt>
                <c:pt idx="6788">
                  <c:v>41489</c:v>
                </c:pt>
                <c:pt idx="6789">
                  <c:v>41490</c:v>
                </c:pt>
                <c:pt idx="6790">
                  <c:v>41491</c:v>
                </c:pt>
                <c:pt idx="6791">
                  <c:v>41492</c:v>
                </c:pt>
                <c:pt idx="6792">
                  <c:v>41493</c:v>
                </c:pt>
                <c:pt idx="6793">
                  <c:v>41494</c:v>
                </c:pt>
                <c:pt idx="6794">
                  <c:v>41495</c:v>
                </c:pt>
                <c:pt idx="6795">
                  <c:v>41496</c:v>
                </c:pt>
                <c:pt idx="6796">
                  <c:v>41497</c:v>
                </c:pt>
                <c:pt idx="6797">
                  <c:v>41498</c:v>
                </c:pt>
                <c:pt idx="6798">
                  <c:v>41499</c:v>
                </c:pt>
                <c:pt idx="6799">
                  <c:v>41500</c:v>
                </c:pt>
                <c:pt idx="6800">
                  <c:v>41501</c:v>
                </c:pt>
                <c:pt idx="6801">
                  <c:v>41502</c:v>
                </c:pt>
                <c:pt idx="6802">
                  <c:v>41503</c:v>
                </c:pt>
                <c:pt idx="6803">
                  <c:v>41504</c:v>
                </c:pt>
                <c:pt idx="6804">
                  <c:v>41505</c:v>
                </c:pt>
                <c:pt idx="6805">
                  <c:v>41506</c:v>
                </c:pt>
                <c:pt idx="6806">
                  <c:v>41507</c:v>
                </c:pt>
                <c:pt idx="6807">
                  <c:v>41508</c:v>
                </c:pt>
                <c:pt idx="6808">
                  <c:v>41509</c:v>
                </c:pt>
                <c:pt idx="6809">
                  <c:v>41510</c:v>
                </c:pt>
                <c:pt idx="6810">
                  <c:v>41511</c:v>
                </c:pt>
                <c:pt idx="6811">
                  <c:v>41512</c:v>
                </c:pt>
                <c:pt idx="6812">
                  <c:v>41513</c:v>
                </c:pt>
                <c:pt idx="6813">
                  <c:v>41514</c:v>
                </c:pt>
                <c:pt idx="6814">
                  <c:v>41515</c:v>
                </c:pt>
                <c:pt idx="6815">
                  <c:v>41516</c:v>
                </c:pt>
                <c:pt idx="6816">
                  <c:v>41517</c:v>
                </c:pt>
                <c:pt idx="6817">
                  <c:v>41518</c:v>
                </c:pt>
                <c:pt idx="6818">
                  <c:v>41519</c:v>
                </c:pt>
                <c:pt idx="6819">
                  <c:v>41520</c:v>
                </c:pt>
                <c:pt idx="6820">
                  <c:v>41521</c:v>
                </c:pt>
                <c:pt idx="6821">
                  <c:v>41522</c:v>
                </c:pt>
                <c:pt idx="6822">
                  <c:v>41523</c:v>
                </c:pt>
                <c:pt idx="6823">
                  <c:v>41524</c:v>
                </c:pt>
                <c:pt idx="6824">
                  <c:v>41525</c:v>
                </c:pt>
                <c:pt idx="6825">
                  <c:v>41526</c:v>
                </c:pt>
                <c:pt idx="6826">
                  <c:v>41527</c:v>
                </c:pt>
                <c:pt idx="6827">
                  <c:v>41528</c:v>
                </c:pt>
                <c:pt idx="6828">
                  <c:v>41529</c:v>
                </c:pt>
                <c:pt idx="6829">
                  <c:v>41530</c:v>
                </c:pt>
                <c:pt idx="6830">
                  <c:v>41531</c:v>
                </c:pt>
                <c:pt idx="6831">
                  <c:v>41532</c:v>
                </c:pt>
                <c:pt idx="6832">
                  <c:v>41533</c:v>
                </c:pt>
                <c:pt idx="6833">
                  <c:v>41534</c:v>
                </c:pt>
                <c:pt idx="6834">
                  <c:v>41535</c:v>
                </c:pt>
                <c:pt idx="6835">
                  <c:v>41536</c:v>
                </c:pt>
                <c:pt idx="6836">
                  <c:v>41537</c:v>
                </c:pt>
                <c:pt idx="6837">
                  <c:v>41538</c:v>
                </c:pt>
                <c:pt idx="6838">
                  <c:v>41539</c:v>
                </c:pt>
                <c:pt idx="6839">
                  <c:v>41540</c:v>
                </c:pt>
                <c:pt idx="6840">
                  <c:v>41541</c:v>
                </c:pt>
                <c:pt idx="6841">
                  <c:v>41542</c:v>
                </c:pt>
                <c:pt idx="6842">
                  <c:v>41543</c:v>
                </c:pt>
                <c:pt idx="6843">
                  <c:v>41544</c:v>
                </c:pt>
                <c:pt idx="6844">
                  <c:v>41545</c:v>
                </c:pt>
                <c:pt idx="6845">
                  <c:v>41546</c:v>
                </c:pt>
                <c:pt idx="6846">
                  <c:v>41547</c:v>
                </c:pt>
                <c:pt idx="6847">
                  <c:v>41548</c:v>
                </c:pt>
                <c:pt idx="6848">
                  <c:v>41549</c:v>
                </c:pt>
                <c:pt idx="6849">
                  <c:v>41550</c:v>
                </c:pt>
                <c:pt idx="6850">
                  <c:v>41551</c:v>
                </c:pt>
                <c:pt idx="6851">
                  <c:v>41552</c:v>
                </c:pt>
                <c:pt idx="6852">
                  <c:v>41553</c:v>
                </c:pt>
                <c:pt idx="6853">
                  <c:v>41554</c:v>
                </c:pt>
                <c:pt idx="6854">
                  <c:v>41555</c:v>
                </c:pt>
                <c:pt idx="6855">
                  <c:v>41556</c:v>
                </c:pt>
                <c:pt idx="6856">
                  <c:v>41557</c:v>
                </c:pt>
                <c:pt idx="6857">
                  <c:v>41558</c:v>
                </c:pt>
                <c:pt idx="6858">
                  <c:v>41559</c:v>
                </c:pt>
                <c:pt idx="6859">
                  <c:v>41560</c:v>
                </c:pt>
                <c:pt idx="6860">
                  <c:v>41561</c:v>
                </c:pt>
                <c:pt idx="6861">
                  <c:v>41562</c:v>
                </c:pt>
                <c:pt idx="6862">
                  <c:v>41563</c:v>
                </c:pt>
                <c:pt idx="6863">
                  <c:v>41564</c:v>
                </c:pt>
                <c:pt idx="6864">
                  <c:v>41565</c:v>
                </c:pt>
                <c:pt idx="6865">
                  <c:v>41566</c:v>
                </c:pt>
                <c:pt idx="6866">
                  <c:v>41567</c:v>
                </c:pt>
                <c:pt idx="6867">
                  <c:v>41568</c:v>
                </c:pt>
                <c:pt idx="6868">
                  <c:v>41569</c:v>
                </c:pt>
                <c:pt idx="6869">
                  <c:v>41570</c:v>
                </c:pt>
                <c:pt idx="6870">
                  <c:v>41571</c:v>
                </c:pt>
                <c:pt idx="6871">
                  <c:v>41572</c:v>
                </c:pt>
                <c:pt idx="6872">
                  <c:v>41573</c:v>
                </c:pt>
                <c:pt idx="6873">
                  <c:v>41574</c:v>
                </c:pt>
                <c:pt idx="6874">
                  <c:v>41575</c:v>
                </c:pt>
                <c:pt idx="6875">
                  <c:v>41576</c:v>
                </c:pt>
                <c:pt idx="6876">
                  <c:v>41577</c:v>
                </c:pt>
                <c:pt idx="6877">
                  <c:v>41578</c:v>
                </c:pt>
                <c:pt idx="6878">
                  <c:v>41579</c:v>
                </c:pt>
                <c:pt idx="6879">
                  <c:v>41580</c:v>
                </c:pt>
                <c:pt idx="6880">
                  <c:v>41581</c:v>
                </c:pt>
                <c:pt idx="6881">
                  <c:v>41582</c:v>
                </c:pt>
                <c:pt idx="6882">
                  <c:v>41583</c:v>
                </c:pt>
                <c:pt idx="6883">
                  <c:v>41584</c:v>
                </c:pt>
                <c:pt idx="6884">
                  <c:v>41585</c:v>
                </c:pt>
                <c:pt idx="6885">
                  <c:v>41586</c:v>
                </c:pt>
                <c:pt idx="6886">
                  <c:v>41587</c:v>
                </c:pt>
                <c:pt idx="6887">
                  <c:v>41588</c:v>
                </c:pt>
                <c:pt idx="6888">
                  <c:v>41589</c:v>
                </c:pt>
                <c:pt idx="6889">
                  <c:v>41590</c:v>
                </c:pt>
                <c:pt idx="6890">
                  <c:v>41591</c:v>
                </c:pt>
                <c:pt idx="6891">
                  <c:v>41592</c:v>
                </c:pt>
                <c:pt idx="6892">
                  <c:v>41593</c:v>
                </c:pt>
                <c:pt idx="6893">
                  <c:v>41594</c:v>
                </c:pt>
                <c:pt idx="6894">
                  <c:v>41595</c:v>
                </c:pt>
                <c:pt idx="6895">
                  <c:v>41596</c:v>
                </c:pt>
                <c:pt idx="6896">
                  <c:v>41597</c:v>
                </c:pt>
                <c:pt idx="6897">
                  <c:v>41598</c:v>
                </c:pt>
                <c:pt idx="6898">
                  <c:v>41599</c:v>
                </c:pt>
                <c:pt idx="6899">
                  <c:v>41600</c:v>
                </c:pt>
                <c:pt idx="6900">
                  <c:v>41601</c:v>
                </c:pt>
                <c:pt idx="6901">
                  <c:v>41602</c:v>
                </c:pt>
                <c:pt idx="6902">
                  <c:v>41603</c:v>
                </c:pt>
                <c:pt idx="6903">
                  <c:v>41604</c:v>
                </c:pt>
                <c:pt idx="6904">
                  <c:v>41605</c:v>
                </c:pt>
                <c:pt idx="6905">
                  <c:v>41606</c:v>
                </c:pt>
                <c:pt idx="6906">
                  <c:v>41607</c:v>
                </c:pt>
                <c:pt idx="6907">
                  <c:v>41608</c:v>
                </c:pt>
                <c:pt idx="6908">
                  <c:v>41609</c:v>
                </c:pt>
                <c:pt idx="6909">
                  <c:v>41610</c:v>
                </c:pt>
                <c:pt idx="6910">
                  <c:v>41611</c:v>
                </c:pt>
                <c:pt idx="6911">
                  <c:v>41612</c:v>
                </c:pt>
                <c:pt idx="6912">
                  <c:v>41613</c:v>
                </c:pt>
                <c:pt idx="6913">
                  <c:v>41614</c:v>
                </c:pt>
                <c:pt idx="6914">
                  <c:v>41615</c:v>
                </c:pt>
                <c:pt idx="6915">
                  <c:v>41616</c:v>
                </c:pt>
                <c:pt idx="6916">
                  <c:v>41617</c:v>
                </c:pt>
                <c:pt idx="6917">
                  <c:v>41618</c:v>
                </c:pt>
                <c:pt idx="6918">
                  <c:v>41619</c:v>
                </c:pt>
                <c:pt idx="6919">
                  <c:v>41620</c:v>
                </c:pt>
                <c:pt idx="6920">
                  <c:v>41621</c:v>
                </c:pt>
                <c:pt idx="6921">
                  <c:v>41622</c:v>
                </c:pt>
                <c:pt idx="6922">
                  <c:v>41623</c:v>
                </c:pt>
                <c:pt idx="6923">
                  <c:v>41624</c:v>
                </c:pt>
                <c:pt idx="6924">
                  <c:v>41625</c:v>
                </c:pt>
                <c:pt idx="6925">
                  <c:v>41626</c:v>
                </c:pt>
                <c:pt idx="6926">
                  <c:v>41627</c:v>
                </c:pt>
                <c:pt idx="6927">
                  <c:v>41628</c:v>
                </c:pt>
                <c:pt idx="6928">
                  <c:v>41629</c:v>
                </c:pt>
                <c:pt idx="6929">
                  <c:v>41630</c:v>
                </c:pt>
                <c:pt idx="6930">
                  <c:v>41631</c:v>
                </c:pt>
                <c:pt idx="6931">
                  <c:v>41632</c:v>
                </c:pt>
                <c:pt idx="6932">
                  <c:v>41633</c:v>
                </c:pt>
                <c:pt idx="6933">
                  <c:v>41634</c:v>
                </c:pt>
                <c:pt idx="6934">
                  <c:v>41635</c:v>
                </c:pt>
                <c:pt idx="6935">
                  <c:v>41636</c:v>
                </c:pt>
                <c:pt idx="6936">
                  <c:v>41637</c:v>
                </c:pt>
                <c:pt idx="6937">
                  <c:v>41638</c:v>
                </c:pt>
                <c:pt idx="6938">
                  <c:v>41639</c:v>
                </c:pt>
                <c:pt idx="6939">
                  <c:v>41640</c:v>
                </c:pt>
                <c:pt idx="6940">
                  <c:v>41641</c:v>
                </c:pt>
                <c:pt idx="6941">
                  <c:v>41642</c:v>
                </c:pt>
                <c:pt idx="6942">
                  <c:v>41643</c:v>
                </c:pt>
                <c:pt idx="6943">
                  <c:v>41644</c:v>
                </c:pt>
                <c:pt idx="6944">
                  <c:v>41645</c:v>
                </c:pt>
                <c:pt idx="6945">
                  <c:v>41646</c:v>
                </c:pt>
                <c:pt idx="6946">
                  <c:v>41647</c:v>
                </c:pt>
                <c:pt idx="6947">
                  <c:v>41648</c:v>
                </c:pt>
                <c:pt idx="6948">
                  <c:v>41649</c:v>
                </c:pt>
                <c:pt idx="6949">
                  <c:v>41650</c:v>
                </c:pt>
                <c:pt idx="6950">
                  <c:v>41651</c:v>
                </c:pt>
                <c:pt idx="6951">
                  <c:v>41652</c:v>
                </c:pt>
                <c:pt idx="6952">
                  <c:v>41653</c:v>
                </c:pt>
                <c:pt idx="6953">
                  <c:v>41654</c:v>
                </c:pt>
                <c:pt idx="6954">
                  <c:v>41655</c:v>
                </c:pt>
                <c:pt idx="6955">
                  <c:v>41656</c:v>
                </c:pt>
                <c:pt idx="6956">
                  <c:v>41657</c:v>
                </c:pt>
                <c:pt idx="6957">
                  <c:v>41658</c:v>
                </c:pt>
                <c:pt idx="6958">
                  <c:v>41659</c:v>
                </c:pt>
                <c:pt idx="6959">
                  <c:v>41660</c:v>
                </c:pt>
                <c:pt idx="6960">
                  <c:v>41661</c:v>
                </c:pt>
                <c:pt idx="6961">
                  <c:v>41662</c:v>
                </c:pt>
                <c:pt idx="6962">
                  <c:v>41663</c:v>
                </c:pt>
                <c:pt idx="6963">
                  <c:v>41664</c:v>
                </c:pt>
                <c:pt idx="6964">
                  <c:v>41665</c:v>
                </c:pt>
                <c:pt idx="6965">
                  <c:v>41666</c:v>
                </c:pt>
                <c:pt idx="6966">
                  <c:v>41667</c:v>
                </c:pt>
                <c:pt idx="6967">
                  <c:v>41668</c:v>
                </c:pt>
                <c:pt idx="6968">
                  <c:v>41669</c:v>
                </c:pt>
                <c:pt idx="6969">
                  <c:v>41670</c:v>
                </c:pt>
                <c:pt idx="6970">
                  <c:v>41671</c:v>
                </c:pt>
                <c:pt idx="6971">
                  <c:v>41672</c:v>
                </c:pt>
                <c:pt idx="6972">
                  <c:v>41673</c:v>
                </c:pt>
                <c:pt idx="6973">
                  <c:v>41674</c:v>
                </c:pt>
                <c:pt idx="6974">
                  <c:v>41675</c:v>
                </c:pt>
                <c:pt idx="6975">
                  <c:v>41676</c:v>
                </c:pt>
                <c:pt idx="6976">
                  <c:v>41677</c:v>
                </c:pt>
                <c:pt idx="6977">
                  <c:v>41678</c:v>
                </c:pt>
                <c:pt idx="6978">
                  <c:v>41679</c:v>
                </c:pt>
                <c:pt idx="6979">
                  <c:v>41680</c:v>
                </c:pt>
                <c:pt idx="6980">
                  <c:v>41681</c:v>
                </c:pt>
                <c:pt idx="6981">
                  <c:v>41682</c:v>
                </c:pt>
                <c:pt idx="6982">
                  <c:v>41683</c:v>
                </c:pt>
                <c:pt idx="6983">
                  <c:v>41684</c:v>
                </c:pt>
                <c:pt idx="6984">
                  <c:v>41685</c:v>
                </c:pt>
                <c:pt idx="6985">
                  <c:v>41686</c:v>
                </c:pt>
                <c:pt idx="6986">
                  <c:v>41687</c:v>
                </c:pt>
                <c:pt idx="6987">
                  <c:v>41688</c:v>
                </c:pt>
                <c:pt idx="6988">
                  <c:v>41689</c:v>
                </c:pt>
                <c:pt idx="6989">
                  <c:v>41690</c:v>
                </c:pt>
                <c:pt idx="6990">
                  <c:v>41691</c:v>
                </c:pt>
                <c:pt idx="6991">
                  <c:v>41692</c:v>
                </c:pt>
                <c:pt idx="6992">
                  <c:v>41693</c:v>
                </c:pt>
                <c:pt idx="6993">
                  <c:v>41694</c:v>
                </c:pt>
                <c:pt idx="6994">
                  <c:v>41695</c:v>
                </c:pt>
                <c:pt idx="6995">
                  <c:v>41696</c:v>
                </c:pt>
                <c:pt idx="6996">
                  <c:v>41697</c:v>
                </c:pt>
                <c:pt idx="6997">
                  <c:v>41698</c:v>
                </c:pt>
                <c:pt idx="6998">
                  <c:v>41699</c:v>
                </c:pt>
                <c:pt idx="6999">
                  <c:v>41700</c:v>
                </c:pt>
                <c:pt idx="7000">
                  <c:v>41701</c:v>
                </c:pt>
                <c:pt idx="7001">
                  <c:v>41702</c:v>
                </c:pt>
                <c:pt idx="7002">
                  <c:v>41703</c:v>
                </c:pt>
                <c:pt idx="7003">
                  <c:v>41704</c:v>
                </c:pt>
                <c:pt idx="7004">
                  <c:v>41705</c:v>
                </c:pt>
                <c:pt idx="7005">
                  <c:v>41706</c:v>
                </c:pt>
                <c:pt idx="7006">
                  <c:v>41707</c:v>
                </c:pt>
                <c:pt idx="7007">
                  <c:v>41708</c:v>
                </c:pt>
                <c:pt idx="7008">
                  <c:v>41709</c:v>
                </c:pt>
                <c:pt idx="7009">
                  <c:v>41710</c:v>
                </c:pt>
                <c:pt idx="7010">
                  <c:v>41711</c:v>
                </c:pt>
                <c:pt idx="7011">
                  <c:v>41712</c:v>
                </c:pt>
                <c:pt idx="7012">
                  <c:v>41713</c:v>
                </c:pt>
                <c:pt idx="7013">
                  <c:v>41714</c:v>
                </c:pt>
                <c:pt idx="7014">
                  <c:v>41715</c:v>
                </c:pt>
                <c:pt idx="7015">
                  <c:v>41716</c:v>
                </c:pt>
                <c:pt idx="7016">
                  <c:v>41717</c:v>
                </c:pt>
                <c:pt idx="7017">
                  <c:v>41718</c:v>
                </c:pt>
                <c:pt idx="7018">
                  <c:v>41719</c:v>
                </c:pt>
                <c:pt idx="7019">
                  <c:v>41720</c:v>
                </c:pt>
                <c:pt idx="7020">
                  <c:v>41721</c:v>
                </c:pt>
                <c:pt idx="7021">
                  <c:v>41722</c:v>
                </c:pt>
                <c:pt idx="7022">
                  <c:v>41723</c:v>
                </c:pt>
                <c:pt idx="7023">
                  <c:v>41724</c:v>
                </c:pt>
                <c:pt idx="7024">
                  <c:v>41725</c:v>
                </c:pt>
                <c:pt idx="7025">
                  <c:v>41726</c:v>
                </c:pt>
                <c:pt idx="7026">
                  <c:v>41727</c:v>
                </c:pt>
                <c:pt idx="7027">
                  <c:v>41728</c:v>
                </c:pt>
                <c:pt idx="7028">
                  <c:v>41729</c:v>
                </c:pt>
                <c:pt idx="7029">
                  <c:v>41730</c:v>
                </c:pt>
                <c:pt idx="7030">
                  <c:v>41731</c:v>
                </c:pt>
                <c:pt idx="7031">
                  <c:v>41732</c:v>
                </c:pt>
                <c:pt idx="7032">
                  <c:v>41733</c:v>
                </c:pt>
                <c:pt idx="7033">
                  <c:v>41734</c:v>
                </c:pt>
                <c:pt idx="7034">
                  <c:v>41735</c:v>
                </c:pt>
                <c:pt idx="7035">
                  <c:v>41736</c:v>
                </c:pt>
                <c:pt idx="7036">
                  <c:v>41737</c:v>
                </c:pt>
                <c:pt idx="7037">
                  <c:v>41738</c:v>
                </c:pt>
                <c:pt idx="7038">
                  <c:v>41739</c:v>
                </c:pt>
                <c:pt idx="7039">
                  <c:v>41740</c:v>
                </c:pt>
                <c:pt idx="7040">
                  <c:v>41741</c:v>
                </c:pt>
                <c:pt idx="7041">
                  <c:v>41742</c:v>
                </c:pt>
                <c:pt idx="7042">
                  <c:v>41743</c:v>
                </c:pt>
                <c:pt idx="7043">
                  <c:v>41744</c:v>
                </c:pt>
                <c:pt idx="7044">
                  <c:v>41745</c:v>
                </c:pt>
                <c:pt idx="7045">
                  <c:v>41746</c:v>
                </c:pt>
                <c:pt idx="7046">
                  <c:v>41747</c:v>
                </c:pt>
                <c:pt idx="7047">
                  <c:v>41748</c:v>
                </c:pt>
                <c:pt idx="7048">
                  <c:v>41749</c:v>
                </c:pt>
                <c:pt idx="7049">
                  <c:v>41750</c:v>
                </c:pt>
                <c:pt idx="7050">
                  <c:v>41751</c:v>
                </c:pt>
                <c:pt idx="7051">
                  <c:v>41752</c:v>
                </c:pt>
                <c:pt idx="7052">
                  <c:v>41753</c:v>
                </c:pt>
                <c:pt idx="7053">
                  <c:v>41754</c:v>
                </c:pt>
                <c:pt idx="7054">
                  <c:v>41755</c:v>
                </c:pt>
                <c:pt idx="7055">
                  <c:v>41756</c:v>
                </c:pt>
                <c:pt idx="7056">
                  <c:v>41757</c:v>
                </c:pt>
                <c:pt idx="7057">
                  <c:v>41758</c:v>
                </c:pt>
                <c:pt idx="7058">
                  <c:v>41759</c:v>
                </c:pt>
                <c:pt idx="7059">
                  <c:v>41760</c:v>
                </c:pt>
                <c:pt idx="7060">
                  <c:v>41761</c:v>
                </c:pt>
                <c:pt idx="7061">
                  <c:v>41762</c:v>
                </c:pt>
                <c:pt idx="7062">
                  <c:v>41763</c:v>
                </c:pt>
                <c:pt idx="7063">
                  <c:v>41764</c:v>
                </c:pt>
                <c:pt idx="7064">
                  <c:v>41765</c:v>
                </c:pt>
                <c:pt idx="7065">
                  <c:v>41766</c:v>
                </c:pt>
                <c:pt idx="7066">
                  <c:v>41767</c:v>
                </c:pt>
                <c:pt idx="7067">
                  <c:v>41768</c:v>
                </c:pt>
                <c:pt idx="7068">
                  <c:v>41769</c:v>
                </c:pt>
                <c:pt idx="7069">
                  <c:v>41770</c:v>
                </c:pt>
                <c:pt idx="7070">
                  <c:v>41771</c:v>
                </c:pt>
                <c:pt idx="7071">
                  <c:v>41772</c:v>
                </c:pt>
                <c:pt idx="7072">
                  <c:v>41773</c:v>
                </c:pt>
                <c:pt idx="7073">
                  <c:v>41774</c:v>
                </c:pt>
                <c:pt idx="7074">
                  <c:v>41775</c:v>
                </c:pt>
                <c:pt idx="7075">
                  <c:v>41776</c:v>
                </c:pt>
                <c:pt idx="7076">
                  <c:v>41777</c:v>
                </c:pt>
                <c:pt idx="7077">
                  <c:v>41778</c:v>
                </c:pt>
                <c:pt idx="7078">
                  <c:v>41779</c:v>
                </c:pt>
                <c:pt idx="7079">
                  <c:v>41780</c:v>
                </c:pt>
                <c:pt idx="7080">
                  <c:v>41781</c:v>
                </c:pt>
                <c:pt idx="7081">
                  <c:v>41782</c:v>
                </c:pt>
                <c:pt idx="7082">
                  <c:v>41783</c:v>
                </c:pt>
                <c:pt idx="7083">
                  <c:v>41784</c:v>
                </c:pt>
                <c:pt idx="7084">
                  <c:v>41785</c:v>
                </c:pt>
                <c:pt idx="7085">
                  <c:v>41786</c:v>
                </c:pt>
                <c:pt idx="7086">
                  <c:v>41787</c:v>
                </c:pt>
                <c:pt idx="7087">
                  <c:v>41788</c:v>
                </c:pt>
                <c:pt idx="7088">
                  <c:v>41789</c:v>
                </c:pt>
                <c:pt idx="7089">
                  <c:v>41790</c:v>
                </c:pt>
                <c:pt idx="7090">
                  <c:v>41791</c:v>
                </c:pt>
                <c:pt idx="7091">
                  <c:v>41792</c:v>
                </c:pt>
                <c:pt idx="7092">
                  <c:v>41793</c:v>
                </c:pt>
                <c:pt idx="7093">
                  <c:v>41794</c:v>
                </c:pt>
                <c:pt idx="7094">
                  <c:v>41795</c:v>
                </c:pt>
                <c:pt idx="7095">
                  <c:v>41796</c:v>
                </c:pt>
                <c:pt idx="7096">
                  <c:v>41797</c:v>
                </c:pt>
                <c:pt idx="7097">
                  <c:v>41798</c:v>
                </c:pt>
                <c:pt idx="7098">
                  <c:v>41799</c:v>
                </c:pt>
                <c:pt idx="7099">
                  <c:v>41800</c:v>
                </c:pt>
                <c:pt idx="7100">
                  <c:v>41801</c:v>
                </c:pt>
                <c:pt idx="7101">
                  <c:v>41802</c:v>
                </c:pt>
                <c:pt idx="7102">
                  <c:v>41803</c:v>
                </c:pt>
                <c:pt idx="7103">
                  <c:v>41804</c:v>
                </c:pt>
                <c:pt idx="7104">
                  <c:v>41805</c:v>
                </c:pt>
                <c:pt idx="7105">
                  <c:v>41806</c:v>
                </c:pt>
                <c:pt idx="7106">
                  <c:v>41807</c:v>
                </c:pt>
                <c:pt idx="7107">
                  <c:v>41808</c:v>
                </c:pt>
                <c:pt idx="7108">
                  <c:v>41809</c:v>
                </c:pt>
                <c:pt idx="7109">
                  <c:v>41810</c:v>
                </c:pt>
                <c:pt idx="7110">
                  <c:v>41811</c:v>
                </c:pt>
                <c:pt idx="7111">
                  <c:v>41812</c:v>
                </c:pt>
                <c:pt idx="7112">
                  <c:v>41813</c:v>
                </c:pt>
                <c:pt idx="7113">
                  <c:v>41814</c:v>
                </c:pt>
                <c:pt idx="7114">
                  <c:v>41815</c:v>
                </c:pt>
                <c:pt idx="7115">
                  <c:v>41816</c:v>
                </c:pt>
                <c:pt idx="7116">
                  <c:v>41817</c:v>
                </c:pt>
                <c:pt idx="7117">
                  <c:v>41818</c:v>
                </c:pt>
                <c:pt idx="7118">
                  <c:v>41819</c:v>
                </c:pt>
                <c:pt idx="7119">
                  <c:v>41820</c:v>
                </c:pt>
                <c:pt idx="7120">
                  <c:v>41821</c:v>
                </c:pt>
                <c:pt idx="7121">
                  <c:v>41822</c:v>
                </c:pt>
                <c:pt idx="7122">
                  <c:v>41823</c:v>
                </c:pt>
                <c:pt idx="7123">
                  <c:v>41824</c:v>
                </c:pt>
                <c:pt idx="7124">
                  <c:v>41825</c:v>
                </c:pt>
                <c:pt idx="7125">
                  <c:v>41826</c:v>
                </c:pt>
                <c:pt idx="7126">
                  <c:v>41827</c:v>
                </c:pt>
                <c:pt idx="7127">
                  <c:v>41828</c:v>
                </c:pt>
                <c:pt idx="7128">
                  <c:v>41829</c:v>
                </c:pt>
                <c:pt idx="7129">
                  <c:v>41830</c:v>
                </c:pt>
                <c:pt idx="7130">
                  <c:v>41831</c:v>
                </c:pt>
                <c:pt idx="7131">
                  <c:v>41832</c:v>
                </c:pt>
                <c:pt idx="7132">
                  <c:v>41833</c:v>
                </c:pt>
                <c:pt idx="7133">
                  <c:v>41834</c:v>
                </c:pt>
                <c:pt idx="7134">
                  <c:v>41835</c:v>
                </c:pt>
                <c:pt idx="7135">
                  <c:v>41836</c:v>
                </c:pt>
                <c:pt idx="7136">
                  <c:v>41837</c:v>
                </c:pt>
                <c:pt idx="7137">
                  <c:v>41838</c:v>
                </c:pt>
                <c:pt idx="7138">
                  <c:v>41839</c:v>
                </c:pt>
                <c:pt idx="7139">
                  <c:v>41840</c:v>
                </c:pt>
                <c:pt idx="7140">
                  <c:v>41841</c:v>
                </c:pt>
                <c:pt idx="7141">
                  <c:v>41842</c:v>
                </c:pt>
                <c:pt idx="7142">
                  <c:v>41843</c:v>
                </c:pt>
                <c:pt idx="7143">
                  <c:v>41844</c:v>
                </c:pt>
                <c:pt idx="7144">
                  <c:v>41845</c:v>
                </c:pt>
                <c:pt idx="7145">
                  <c:v>41846</c:v>
                </c:pt>
                <c:pt idx="7146">
                  <c:v>41847</c:v>
                </c:pt>
                <c:pt idx="7147">
                  <c:v>41848</c:v>
                </c:pt>
                <c:pt idx="7148">
                  <c:v>41849</c:v>
                </c:pt>
                <c:pt idx="7149">
                  <c:v>41850</c:v>
                </c:pt>
                <c:pt idx="7150">
                  <c:v>41851</c:v>
                </c:pt>
                <c:pt idx="7151">
                  <c:v>41852</c:v>
                </c:pt>
                <c:pt idx="7152">
                  <c:v>41853</c:v>
                </c:pt>
                <c:pt idx="7153">
                  <c:v>41854</c:v>
                </c:pt>
                <c:pt idx="7154">
                  <c:v>41855</c:v>
                </c:pt>
                <c:pt idx="7155">
                  <c:v>41856</c:v>
                </c:pt>
                <c:pt idx="7156">
                  <c:v>41857</c:v>
                </c:pt>
                <c:pt idx="7157">
                  <c:v>41858</c:v>
                </c:pt>
                <c:pt idx="7158">
                  <c:v>41859</c:v>
                </c:pt>
                <c:pt idx="7159">
                  <c:v>41860</c:v>
                </c:pt>
                <c:pt idx="7160">
                  <c:v>41861</c:v>
                </c:pt>
                <c:pt idx="7161">
                  <c:v>41862</c:v>
                </c:pt>
                <c:pt idx="7162">
                  <c:v>41863</c:v>
                </c:pt>
                <c:pt idx="7163">
                  <c:v>41864</c:v>
                </c:pt>
                <c:pt idx="7164">
                  <c:v>41865</c:v>
                </c:pt>
                <c:pt idx="7165">
                  <c:v>41866</c:v>
                </c:pt>
                <c:pt idx="7166">
                  <c:v>41867</c:v>
                </c:pt>
                <c:pt idx="7167">
                  <c:v>41868</c:v>
                </c:pt>
                <c:pt idx="7168">
                  <c:v>41869</c:v>
                </c:pt>
                <c:pt idx="7169">
                  <c:v>41870</c:v>
                </c:pt>
                <c:pt idx="7170">
                  <c:v>41871</c:v>
                </c:pt>
                <c:pt idx="7171">
                  <c:v>41872</c:v>
                </c:pt>
                <c:pt idx="7172">
                  <c:v>41873</c:v>
                </c:pt>
                <c:pt idx="7173">
                  <c:v>41874</c:v>
                </c:pt>
                <c:pt idx="7174">
                  <c:v>41875</c:v>
                </c:pt>
                <c:pt idx="7175">
                  <c:v>41876</c:v>
                </c:pt>
                <c:pt idx="7176">
                  <c:v>41877</c:v>
                </c:pt>
                <c:pt idx="7177">
                  <c:v>41878</c:v>
                </c:pt>
                <c:pt idx="7178">
                  <c:v>41879</c:v>
                </c:pt>
                <c:pt idx="7179">
                  <c:v>41880</c:v>
                </c:pt>
                <c:pt idx="7180">
                  <c:v>41881</c:v>
                </c:pt>
                <c:pt idx="7181">
                  <c:v>41882</c:v>
                </c:pt>
                <c:pt idx="7182">
                  <c:v>41883</c:v>
                </c:pt>
                <c:pt idx="7183">
                  <c:v>41884</c:v>
                </c:pt>
                <c:pt idx="7184">
                  <c:v>41885</c:v>
                </c:pt>
                <c:pt idx="7185">
                  <c:v>41886</c:v>
                </c:pt>
                <c:pt idx="7186">
                  <c:v>41887</c:v>
                </c:pt>
                <c:pt idx="7187">
                  <c:v>41888</c:v>
                </c:pt>
                <c:pt idx="7188">
                  <c:v>41889</c:v>
                </c:pt>
                <c:pt idx="7189">
                  <c:v>41890</c:v>
                </c:pt>
                <c:pt idx="7190">
                  <c:v>41891</c:v>
                </c:pt>
                <c:pt idx="7191">
                  <c:v>41892</c:v>
                </c:pt>
                <c:pt idx="7192">
                  <c:v>41893</c:v>
                </c:pt>
                <c:pt idx="7193">
                  <c:v>41894</c:v>
                </c:pt>
                <c:pt idx="7194">
                  <c:v>41895</c:v>
                </c:pt>
                <c:pt idx="7195">
                  <c:v>41896</c:v>
                </c:pt>
                <c:pt idx="7196">
                  <c:v>41897</c:v>
                </c:pt>
                <c:pt idx="7197">
                  <c:v>41898</c:v>
                </c:pt>
                <c:pt idx="7198">
                  <c:v>41899</c:v>
                </c:pt>
                <c:pt idx="7199">
                  <c:v>41900</c:v>
                </c:pt>
                <c:pt idx="7200">
                  <c:v>41901</c:v>
                </c:pt>
                <c:pt idx="7201">
                  <c:v>41902</c:v>
                </c:pt>
                <c:pt idx="7202">
                  <c:v>41903</c:v>
                </c:pt>
                <c:pt idx="7203">
                  <c:v>41904</c:v>
                </c:pt>
                <c:pt idx="7204">
                  <c:v>41905</c:v>
                </c:pt>
                <c:pt idx="7205">
                  <c:v>41906</c:v>
                </c:pt>
                <c:pt idx="7206">
                  <c:v>41907</c:v>
                </c:pt>
                <c:pt idx="7207">
                  <c:v>41908</c:v>
                </c:pt>
                <c:pt idx="7208">
                  <c:v>41909</c:v>
                </c:pt>
                <c:pt idx="7209">
                  <c:v>41910</c:v>
                </c:pt>
                <c:pt idx="7210">
                  <c:v>41911</c:v>
                </c:pt>
                <c:pt idx="7211">
                  <c:v>41912</c:v>
                </c:pt>
                <c:pt idx="7212">
                  <c:v>41913</c:v>
                </c:pt>
                <c:pt idx="7213">
                  <c:v>41914</c:v>
                </c:pt>
                <c:pt idx="7214">
                  <c:v>41915</c:v>
                </c:pt>
                <c:pt idx="7215">
                  <c:v>41916</c:v>
                </c:pt>
                <c:pt idx="7216">
                  <c:v>41917</c:v>
                </c:pt>
                <c:pt idx="7217">
                  <c:v>41918</c:v>
                </c:pt>
                <c:pt idx="7218">
                  <c:v>41919</c:v>
                </c:pt>
                <c:pt idx="7219">
                  <c:v>41920</c:v>
                </c:pt>
                <c:pt idx="7220">
                  <c:v>41921</c:v>
                </c:pt>
                <c:pt idx="7221">
                  <c:v>41922</c:v>
                </c:pt>
                <c:pt idx="7222">
                  <c:v>41923</c:v>
                </c:pt>
                <c:pt idx="7223">
                  <c:v>41924</c:v>
                </c:pt>
                <c:pt idx="7224">
                  <c:v>41925</c:v>
                </c:pt>
                <c:pt idx="7225">
                  <c:v>41926</c:v>
                </c:pt>
                <c:pt idx="7226">
                  <c:v>41927</c:v>
                </c:pt>
                <c:pt idx="7227">
                  <c:v>41928</c:v>
                </c:pt>
                <c:pt idx="7228">
                  <c:v>41929</c:v>
                </c:pt>
                <c:pt idx="7229">
                  <c:v>41930</c:v>
                </c:pt>
                <c:pt idx="7230">
                  <c:v>41931</c:v>
                </c:pt>
                <c:pt idx="7231">
                  <c:v>41932</c:v>
                </c:pt>
                <c:pt idx="7232">
                  <c:v>41933</c:v>
                </c:pt>
                <c:pt idx="7233">
                  <c:v>41934</c:v>
                </c:pt>
                <c:pt idx="7234">
                  <c:v>41935</c:v>
                </c:pt>
                <c:pt idx="7235">
                  <c:v>41936</c:v>
                </c:pt>
                <c:pt idx="7236">
                  <c:v>41937</c:v>
                </c:pt>
                <c:pt idx="7237">
                  <c:v>41938</c:v>
                </c:pt>
                <c:pt idx="7238">
                  <c:v>41939</c:v>
                </c:pt>
                <c:pt idx="7239">
                  <c:v>41940</c:v>
                </c:pt>
                <c:pt idx="7240">
                  <c:v>41941</c:v>
                </c:pt>
                <c:pt idx="7241">
                  <c:v>41942</c:v>
                </c:pt>
                <c:pt idx="7242">
                  <c:v>41943</c:v>
                </c:pt>
                <c:pt idx="7243">
                  <c:v>41944</c:v>
                </c:pt>
                <c:pt idx="7244">
                  <c:v>41945</c:v>
                </c:pt>
                <c:pt idx="7245">
                  <c:v>41946</c:v>
                </c:pt>
                <c:pt idx="7246">
                  <c:v>41947</c:v>
                </c:pt>
                <c:pt idx="7247">
                  <c:v>41948</c:v>
                </c:pt>
                <c:pt idx="7248">
                  <c:v>41949</c:v>
                </c:pt>
                <c:pt idx="7249">
                  <c:v>41950</c:v>
                </c:pt>
                <c:pt idx="7250">
                  <c:v>41951</c:v>
                </c:pt>
                <c:pt idx="7251">
                  <c:v>41952</c:v>
                </c:pt>
                <c:pt idx="7252">
                  <c:v>41953</c:v>
                </c:pt>
                <c:pt idx="7253">
                  <c:v>41954</c:v>
                </c:pt>
                <c:pt idx="7254">
                  <c:v>41955</c:v>
                </c:pt>
                <c:pt idx="7255">
                  <c:v>41956</c:v>
                </c:pt>
                <c:pt idx="7256">
                  <c:v>41957</c:v>
                </c:pt>
                <c:pt idx="7257">
                  <c:v>41958</c:v>
                </c:pt>
                <c:pt idx="7258">
                  <c:v>41959</c:v>
                </c:pt>
                <c:pt idx="7259">
                  <c:v>41960</c:v>
                </c:pt>
                <c:pt idx="7260">
                  <c:v>41961</c:v>
                </c:pt>
                <c:pt idx="7261">
                  <c:v>41962</c:v>
                </c:pt>
                <c:pt idx="7262">
                  <c:v>41963</c:v>
                </c:pt>
                <c:pt idx="7263">
                  <c:v>41964</c:v>
                </c:pt>
                <c:pt idx="7264">
                  <c:v>41965</c:v>
                </c:pt>
                <c:pt idx="7265">
                  <c:v>41966</c:v>
                </c:pt>
                <c:pt idx="7266">
                  <c:v>41967</c:v>
                </c:pt>
                <c:pt idx="7267">
                  <c:v>41968</c:v>
                </c:pt>
                <c:pt idx="7268">
                  <c:v>41969</c:v>
                </c:pt>
                <c:pt idx="7269">
                  <c:v>41970</c:v>
                </c:pt>
                <c:pt idx="7270">
                  <c:v>41971</c:v>
                </c:pt>
                <c:pt idx="7271">
                  <c:v>41972</c:v>
                </c:pt>
                <c:pt idx="7272">
                  <c:v>41973</c:v>
                </c:pt>
                <c:pt idx="7273">
                  <c:v>41974</c:v>
                </c:pt>
                <c:pt idx="7274">
                  <c:v>41975</c:v>
                </c:pt>
                <c:pt idx="7275">
                  <c:v>41976</c:v>
                </c:pt>
                <c:pt idx="7276">
                  <c:v>41977</c:v>
                </c:pt>
                <c:pt idx="7277">
                  <c:v>41978</c:v>
                </c:pt>
                <c:pt idx="7278">
                  <c:v>41979</c:v>
                </c:pt>
                <c:pt idx="7279">
                  <c:v>41980</c:v>
                </c:pt>
                <c:pt idx="7280">
                  <c:v>41981</c:v>
                </c:pt>
                <c:pt idx="7281">
                  <c:v>41982</c:v>
                </c:pt>
                <c:pt idx="7282">
                  <c:v>41983</c:v>
                </c:pt>
                <c:pt idx="7283">
                  <c:v>41984</c:v>
                </c:pt>
                <c:pt idx="7284">
                  <c:v>41985</c:v>
                </c:pt>
                <c:pt idx="7285">
                  <c:v>41986</c:v>
                </c:pt>
                <c:pt idx="7286">
                  <c:v>41987</c:v>
                </c:pt>
                <c:pt idx="7287">
                  <c:v>41988</c:v>
                </c:pt>
                <c:pt idx="7288">
                  <c:v>41989</c:v>
                </c:pt>
                <c:pt idx="7289">
                  <c:v>41990</c:v>
                </c:pt>
                <c:pt idx="7290">
                  <c:v>41991</c:v>
                </c:pt>
                <c:pt idx="7291">
                  <c:v>41992</c:v>
                </c:pt>
                <c:pt idx="7292">
                  <c:v>41993</c:v>
                </c:pt>
                <c:pt idx="7293">
                  <c:v>41994</c:v>
                </c:pt>
                <c:pt idx="7294">
                  <c:v>41995</c:v>
                </c:pt>
                <c:pt idx="7295">
                  <c:v>41996</c:v>
                </c:pt>
                <c:pt idx="7296">
                  <c:v>41997</c:v>
                </c:pt>
                <c:pt idx="7297">
                  <c:v>41998</c:v>
                </c:pt>
                <c:pt idx="7298">
                  <c:v>41999</c:v>
                </c:pt>
                <c:pt idx="7299">
                  <c:v>42000</c:v>
                </c:pt>
                <c:pt idx="7300">
                  <c:v>42001</c:v>
                </c:pt>
                <c:pt idx="7301">
                  <c:v>42002</c:v>
                </c:pt>
                <c:pt idx="7302">
                  <c:v>42003</c:v>
                </c:pt>
                <c:pt idx="7303">
                  <c:v>42004</c:v>
                </c:pt>
                <c:pt idx="7304">
                  <c:v>42005</c:v>
                </c:pt>
                <c:pt idx="7305">
                  <c:v>42006</c:v>
                </c:pt>
                <c:pt idx="7306">
                  <c:v>42007</c:v>
                </c:pt>
                <c:pt idx="7307">
                  <c:v>42008</c:v>
                </c:pt>
                <c:pt idx="7308">
                  <c:v>42009</c:v>
                </c:pt>
                <c:pt idx="7309">
                  <c:v>42010</c:v>
                </c:pt>
                <c:pt idx="7310">
                  <c:v>42011</c:v>
                </c:pt>
                <c:pt idx="7311">
                  <c:v>42012</c:v>
                </c:pt>
                <c:pt idx="7312">
                  <c:v>42013</c:v>
                </c:pt>
                <c:pt idx="7313">
                  <c:v>42014</c:v>
                </c:pt>
                <c:pt idx="7314">
                  <c:v>42015</c:v>
                </c:pt>
                <c:pt idx="7315">
                  <c:v>42016</c:v>
                </c:pt>
                <c:pt idx="7316">
                  <c:v>42017</c:v>
                </c:pt>
                <c:pt idx="7317">
                  <c:v>42018</c:v>
                </c:pt>
                <c:pt idx="7318">
                  <c:v>42019</c:v>
                </c:pt>
                <c:pt idx="7319">
                  <c:v>42020</c:v>
                </c:pt>
                <c:pt idx="7320">
                  <c:v>42021</c:v>
                </c:pt>
                <c:pt idx="7321">
                  <c:v>42022</c:v>
                </c:pt>
                <c:pt idx="7322">
                  <c:v>42023</c:v>
                </c:pt>
                <c:pt idx="7323">
                  <c:v>42024</c:v>
                </c:pt>
                <c:pt idx="7324">
                  <c:v>42025</c:v>
                </c:pt>
                <c:pt idx="7325">
                  <c:v>42026</c:v>
                </c:pt>
                <c:pt idx="7326">
                  <c:v>42027</c:v>
                </c:pt>
                <c:pt idx="7327">
                  <c:v>42028</c:v>
                </c:pt>
                <c:pt idx="7328">
                  <c:v>42029</c:v>
                </c:pt>
                <c:pt idx="7329">
                  <c:v>42030</c:v>
                </c:pt>
                <c:pt idx="7330">
                  <c:v>42031</c:v>
                </c:pt>
                <c:pt idx="7331">
                  <c:v>42032</c:v>
                </c:pt>
                <c:pt idx="7332">
                  <c:v>42033</c:v>
                </c:pt>
                <c:pt idx="7333">
                  <c:v>42034</c:v>
                </c:pt>
                <c:pt idx="7334">
                  <c:v>42035</c:v>
                </c:pt>
                <c:pt idx="7335">
                  <c:v>42036</c:v>
                </c:pt>
                <c:pt idx="7336">
                  <c:v>42037</c:v>
                </c:pt>
                <c:pt idx="7337">
                  <c:v>42038</c:v>
                </c:pt>
                <c:pt idx="7338">
                  <c:v>42039</c:v>
                </c:pt>
                <c:pt idx="7339">
                  <c:v>42040</c:v>
                </c:pt>
                <c:pt idx="7340">
                  <c:v>42041</c:v>
                </c:pt>
                <c:pt idx="7341">
                  <c:v>42042</c:v>
                </c:pt>
                <c:pt idx="7342">
                  <c:v>42043</c:v>
                </c:pt>
                <c:pt idx="7343">
                  <c:v>42044</c:v>
                </c:pt>
                <c:pt idx="7344">
                  <c:v>42045</c:v>
                </c:pt>
                <c:pt idx="7345">
                  <c:v>42046</c:v>
                </c:pt>
                <c:pt idx="7346">
                  <c:v>42047</c:v>
                </c:pt>
                <c:pt idx="7347">
                  <c:v>42048</c:v>
                </c:pt>
                <c:pt idx="7348">
                  <c:v>42049</c:v>
                </c:pt>
                <c:pt idx="7349">
                  <c:v>42050</c:v>
                </c:pt>
                <c:pt idx="7350">
                  <c:v>42051</c:v>
                </c:pt>
                <c:pt idx="7351">
                  <c:v>42052</c:v>
                </c:pt>
                <c:pt idx="7352">
                  <c:v>42053</c:v>
                </c:pt>
                <c:pt idx="7353">
                  <c:v>42054</c:v>
                </c:pt>
                <c:pt idx="7354">
                  <c:v>42055</c:v>
                </c:pt>
                <c:pt idx="7355">
                  <c:v>42056</c:v>
                </c:pt>
                <c:pt idx="7356">
                  <c:v>42057</c:v>
                </c:pt>
                <c:pt idx="7357">
                  <c:v>42058</c:v>
                </c:pt>
                <c:pt idx="7358">
                  <c:v>42059</c:v>
                </c:pt>
                <c:pt idx="7359">
                  <c:v>42060</c:v>
                </c:pt>
                <c:pt idx="7360">
                  <c:v>42061</c:v>
                </c:pt>
                <c:pt idx="7361">
                  <c:v>42062</c:v>
                </c:pt>
                <c:pt idx="7362">
                  <c:v>42063</c:v>
                </c:pt>
                <c:pt idx="7363">
                  <c:v>42064</c:v>
                </c:pt>
                <c:pt idx="7364">
                  <c:v>42065</c:v>
                </c:pt>
                <c:pt idx="7365">
                  <c:v>42066</c:v>
                </c:pt>
                <c:pt idx="7366">
                  <c:v>42067</c:v>
                </c:pt>
                <c:pt idx="7367">
                  <c:v>42068</c:v>
                </c:pt>
                <c:pt idx="7368">
                  <c:v>42069</c:v>
                </c:pt>
                <c:pt idx="7369">
                  <c:v>42070</c:v>
                </c:pt>
                <c:pt idx="7370">
                  <c:v>42071</c:v>
                </c:pt>
                <c:pt idx="7371">
                  <c:v>42072</c:v>
                </c:pt>
                <c:pt idx="7372">
                  <c:v>42073</c:v>
                </c:pt>
                <c:pt idx="7373">
                  <c:v>42074</c:v>
                </c:pt>
                <c:pt idx="7374">
                  <c:v>42075</c:v>
                </c:pt>
                <c:pt idx="7375">
                  <c:v>42076</c:v>
                </c:pt>
                <c:pt idx="7376">
                  <c:v>42077</c:v>
                </c:pt>
                <c:pt idx="7377">
                  <c:v>42078</c:v>
                </c:pt>
                <c:pt idx="7378">
                  <c:v>42079</c:v>
                </c:pt>
                <c:pt idx="7379">
                  <c:v>42080</c:v>
                </c:pt>
                <c:pt idx="7380">
                  <c:v>42081</c:v>
                </c:pt>
                <c:pt idx="7381">
                  <c:v>42082</c:v>
                </c:pt>
                <c:pt idx="7382">
                  <c:v>42083</c:v>
                </c:pt>
                <c:pt idx="7383">
                  <c:v>42084</c:v>
                </c:pt>
                <c:pt idx="7384">
                  <c:v>42085</c:v>
                </c:pt>
                <c:pt idx="7385">
                  <c:v>42086</c:v>
                </c:pt>
                <c:pt idx="7386">
                  <c:v>42087</c:v>
                </c:pt>
                <c:pt idx="7387">
                  <c:v>42088</c:v>
                </c:pt>
                <c:pt idx="7388">
                  <c:v>42089</c:v>
                </c:pt>
                <c:pt idx="7389">
                  <c:v>42090</c:v>
                </c:pt>
                <c:pt idx="7390">
                  <c:v>42091</c:v>
                </c:pt>
                <c:pt idx="7391">
                  <c:v>42092</c:v>
                </c:pt>
                <c:pt idx="7392">
                  <c:v>42093</c:v>
                </c:pt>
                <c:pt idx="7393">
                  <c:v>42094</c:v>
                </c:pt>
                <c:pt idx="7394">
                  <c:v>42095</c:v>
                </c:pt>
                <c:pt idx="7395">
                  <c:v>42096</c:v>
                </c:pt>
                <c:pt idx="7396">
                  <c:v>42097</c:v>
                </c:pt>
                <c:pt idx="7397">
                  <c:v>42098</c:v>
                </c:pt>
                <c:pt idx="7398">
                  <c:v>42099</c:v>
                </c:pt>
                <c:pt idx="7399">
                  <c:v>42100</c:v>
                </c:pt>
                <c:pt idx="7400">
                  <c:v>42101</c:v>
                </c:pt>
                <c:pt idx="7401">
                  <c:v>42102</c:v>
                </c:pt>
                <c:pt idx="7402">
                  <c:v>42103</c:v>
                </c:pt>
                <c:pt idx="7403">
                  <c:v>42104</c:v>
                </c:pt>
                <c:pt idx="7404">
                  <c:v>42105</c:v>
                </c:pt>
                <c:pt idx="7405">
                  <c:v>42106</c:v>
                </c:pt>
                <c:pt idx="7406">
                  <c:v>42107</c:v>
                </c:pt>
                <c:pt idx="7407">
                  <c:v>42108</c:v>
                </c:pt>
                <c:pt idx="7408">
                  <c:v>42109</c:v>
                </c:pt>
                <c:pt idx="7409">
                  <c:v>42110</c:v>
                </c:pt>
                <c:pt idx="7410">
                  <c:v>42111</c:v>
                </c:pt>
                <c:pt idx="7411">
                  <c:v>42112</c:v>
                </c:pt>
                <c:pt idx="7412">
                  <c:v>42113</c:v>
                </c:pt>
                <c:pt idx="7413">
                  <c:v>42114</c:v>
                </c:pt>
                <c:pt idx="7414">
                  <c:v>42115</c:v>
                </c:pt>
                <c:pt idx="7415">
                  <c:v>42116</c:v>
                </c:pt>
                <c:pt idx="7416">
                  <c:v>42117</c:v>
                </c:pt>
                <c:pt idx="7417">
                  <c:v>42118</c:v>
                </c:pt>
                <c:pt idx="7418">
                  <c:v>42119</c:v>
                </c:pt>
                <c:pt idx="7419">
                  <c:v>42120</c:v>
                </c:pt>
                <c:pt idx="7420">
                  <c:v>42121</c:v>
                </c:pt>
                <c:pt idx="7421">
                  <c:v>42122</c:v>
                </c:pt>
                <c:pt idx="7422">
                  <c:v>42123</c:v>
                </c:pt>
                <c:pt idx="7423">
                  <c:v>42124</c:v>
                </c:pt>
                <c:pt idx="7424">
                  <c:v>42125</c:v>
                </c:pt>
                <c:pt idx="7425">
                  <c:v>42126</c:v>
                </c:pt>
                <c:pt idx="7426">
                  <c:v>42127</c:v>
                </c:pt>
                <c:pt idx="7427">
                  <c:v>42128</c:v>
                </c:pt>
                <c:pt idx="7428">
                  <c:v>42129</c:v>
                </c:pt>
                <c:pt idx="7429">
                  <c:v>42130</c:v>
                </c:pt>
                <c:pt idx="7430">
                  <c:v>42131</c:v>
                </c:pt>
                <c:pt idx="7431">
                  <c:v>42132</c:v>
                </c:pt>
                <c:pt idx="7432">
                  <c:v>42133</c:v>
                </c:pt>
                <c:pt idx="7433">
                  <c:v>42134</c:v>
                </c:pt>
                <c:pt idx="7434">
                  <c:v>42135</c:v>
                </c:pt>
                <c:pt idx="7435">
                  <c:v>42136</c:v>
                </c:pt>
                <c:pt idx="7436">
                  <c:v>42137</c:v>
                </c:pt>
                <c:pt idx="7437">
                  <c:v>42138</c:v>
                </c:pt>
                <c:pt idx="7438">
                  <c:v>42139</c:v>
                </c:pt>
                <c:pt idx="7439">
                  <c:v>42140</c:v>
                </c:pt>
                <c:pt idx="7440">
                  <c:v>42141</c:v>
                </c:pt>
                <c:pt idx="7441">
                  <c:v>42142</c:v>
                </c:pt>
                <c:pt idx="7442">
                  <c:v>42143</c:v>
                </c:pt>
                <c:pt idx="7443">
                  <c:v>42144</c:v>
                </c:pt>
                <c:pt idx="7444">
                  <c:v>42145</c:v>
                </c:pt>
                <c:pt idx="7445">
                  <c:v>42146</c:v>
                </c:pt>
                <c:pt idx="7446">
                  <c:v>42147</c:v>
                </c:pt>
                <c:pt idx="7447">
                  <c:v>42148</c:v>
                </c:pt>
                <c:pt idx="7448">
                  <c:v>42149</c:v>
                </c:pt>
                <c:pt idx="7449">
                  <c:v>42150</c:v>
                </c:pt>
                <c:pt idx="7450">
                  <c:v>42151</c:v>
                </c:pt>
                <c:pt idx="7451">
                  <c:v>42152</c:v>
                </c:pt>
                <c:pt idx="7452">
                  <c:v>42153</c:v>
                </c:pt>
                <c:pt idx="7453">
                  <c:v>42154</c:v>
                </c:pt>
                <c:pt idx="7454">
                  <c:v>42155</c:v>
                </c:pt>
                <c:pt idx="7455">
                  <c:v>42156</c:v>
                </c:pt>
                <c:pt idx="7456">
                  <c:v>42157</c:v>
                </c:pt>
                <c:pt idx="7457">
                  <c:v>42158</c:v>
                </c:pt>
                <c:pt idx="7458">
                  <c:v>42159</c:v>
                </c:pt>
                <c:pt idx="7459">
                  <c:v>42160</c:v>
                </c:pt>
                <c:pt idx="7460">
                  <c:v>42161</c:v>
                </c:pt>
                <c:pt idx="7461">
                  <c:v>42162</c:v>
                </c:pt>
                <c:pt idx="7462">
                  <c:v>42163</c:v>
                </c:pt>
                <c:pt idx="7463">
                  <c:v>42164</c:v>
                </c:pt>
                <c:pt idx="7464">
                  <c:v>42165</c:v>
                </c:pt>
                <c:pt idx="7465">
                  <c:v>42166</c:v>
                </c:pt>
                <c:pt idx="7466">
                  <c:v>42167</c:v>
                </c:pt>
                <c:pt idx="7467">
                  <c:v>42168</c:v>
                </c:pt>
                <c:pt idx="7468">
                  <c:v>42169</c:v>
                </c:pt>
                <c:pt idx="7469">
                  <c:v>42170</c:v>
                </c:pt>
                <c:pt idx="7470">
                  <c:v>42171</c:v>
                </c:pt>
                <c:pt idx="7471">
                  <c:v>42172</c:v>
                </c:pt>
                <c:pt idx="7472">
                  <c:v>42173</c:v>
                </c:pt>
                <c:pt idx="7473">
                  <c:v>42174</c:v>
                </c:pt>
                <c:pt idx="7474">
                  <c:v>42175</c:v>
                </c:pt>
                <c:pt idx="7475">
                  <c:v>42176</c:v>
                </c:pt>
                <c:pt idx="7476">
                  <c:v>42177</c:v>
                </c:pt>
                <c:pt idx="7477">
                  <c:v>42178</c:v>
                </c:pt>
                <c:pt idx="7478">
                  <c:v>42179</c:v>
                </c:pt>
                <c:pt idx="7479">
                  <c:v>42180</c:v>
                </c:pt>
                <c:pt idx="7480">
                  <c:v>42181</c:v>
                </c:pt>
                <c:pt idx="7481">
                  <c:v>42182</c:v>
                </c:pt>
                <c:pt idx="7482">
                  <c:v>42183</c:v>
                </c:pt>
                <c:pt idx="7483">
                  <c:v>42184</c:v>
                </c:pt>
                <c:pt idx="7484">
                  <c:v>42185</c:v>
                </c:pt>
                <c:pt idx="7485">
                  <c:v>42186</c:v>
                </c:pt>
                <c:pt idx="7486">
                  <c:v>42187</c:v>
                </c:pt>
                <c:pt idx="7487">
                  <c:v>42188</c:v>
                </c:pt>
                <c:pt idx="7488">
                  <c:v>42189</c:v>
                </c:pt>
                <c:pt idx="7489">
                  <c:v>42190</c:v>
                </c:pt>
                <c:pt idx="7490">
                  <c:v>42191</c:v>
                </c:pt>
                <c:pt idx="7491">
                  <c:v>42192</c:v>
                </c:pt>
                <c:pt idx="7492">
                  <c:v>42193</c:v>
                </c:pt>
                <c:pt idx="7493">
                  <c:v>42194</c:v>
                </c:pt>
                <c:pt idx="7494">
                  <c:v>42195</c:v>
                </c:pt>
                <c:pt idx="7495">
                  <c:v>42196</c:v>
                </c:pt>
                <c:pt idx="7496">
                  <c:v>42197</c:v>
                </c:pt>
                <c:pt idx="7497">
                  <c:v>42198</c:v>
                </c:pt>
                <c:pt idx="7498">
                  <c:v>42199</c:v>
                </c:pt>
                <c:pt idx="7499">
                  <c:v>42200</c:v>
                </c:pt>
                <c:pt idx="7500">
                  <c:v>42201</c:v>
                </c:pt>
                <c:pt idx="7501">
                  <c:v>42202</c:v>
                </c:pt>
                <c:pt idx="7502">
                  <c:v>42203</c:v>
                </c:pt>
                <c:pt idx="7503">
                  <c:v>42204</c:v>
                </c:pt>
                <c:pt idx="7504">
                  <c:v>42205</c:v>
                </c:pt>
                <c:pt idx="7505">
                  <c:v>42206</c:v>
                </c:pt>
                <c:pt idx="7506">
                  <c:v>42207</c:v>
                </c:pt>
                <c:pt idx="7507">
                  <c:v>42208</c:v>
                </c:pt>
                <c:pt idx="7508">
                  <c:v>42209</c:v>
                </c:pt>
                <c:pt idx="7509">
                  <c:v>42210</c:v>
                </c:pt>
                <c:pt idx="7510">
                  <c:v>42211</c:v>
                </c:pt>
                <c:pt idx="7511">
                  <c:v>42212</c:v>
                </c:pt>
                <c:pt idx="7512">
                  <c:v>42213</c:v>
                </c:pt>
                <c:pt idx="7513">
                  <c:v>42214</c:v>
                </c:pt>
                <c:pt idx="7514">
                  <c:v>42215</c:v>
                </c:pt>
                <c:pt idx="7515">
                  <c:v>42216</c:v>
                </c:pt>
                <c:pt idx="7516">
                  <c:v>42217</c:v>
                </c:pt>
                <c:pt idx="7517">
                  <c:v>42218</c:v>
                </c:pt>
                <c:pt idx="7518">
                  <c:v>42219</c:v>
                </c:pt>
                <c:pt idx="7519">
                  <c:v>42220</c:v>
                </c:pt>
                <c:pt idx="7520">
                  <c:v>42221</c:v>
                </c:pt>
                <c:pt idx="7521">
                  <c:v>42222</c:v>
                </c:pt>
                <c:pt idx="7522">
                  <c:v>42223</c:v>
                </c:pt>
                <c:pt idx="7523">
                  <c:v>42224</c:v>
                </c:pt>
                <c:pt idx="7524">
                  <c:v>42225</c:v>
                </c:pt>
                <c:pt idx="7525">
                  <c:v>42226</c:v>
                </c:pt>
                <c:pt idx="7526">
                  <c:v>42227</c:v>
                </c:pt>
                <c:pt idx="7527">
                  <c:v>42228</c:v>
                </c:pt>
                <c:pt idx="7528">
                  <c:v>42229</c:v>
                </c:pt>
                <c:pt idx="7529">
                  <c:v>42230</c:v>
                </c:pt>
                <c:pt idx="7530">
                  <c:v>42231</c:v>
                </c:pt>
                <c:pt idx="7531">
                  <c:v>42232</c:v>
                </c:pt>
                <c:pt idx="7532">
                  <c:v>42233</c:v>
                </c:pt>
                <c:pt idx="7533">
                  <c:v>42234</c:v>
                </c:pt>
                <c:pt idx="7534">
                  <c:v>42235</c:v>
                </c:pt>
                <c:pt idx="7535">
                  <c:v>42236</c:v>
                </c:pt>
                <c:pt idx="7536">
                  <c:v>42237</c:v>
                </c:pt>
                <c:pt idx="7537">
                  <c:v>42238</c:v>
                </c:pt>
                <c:pt idx="7538">
                  <c:v>42239</c:v>
                </c:pt>
                <c:pt idx="7539">
                  <c:v>42240</c:v>
                </c:pt>
                <c:pt idx="7540">
                  <c:v>42241</c:v>
                </c:pt>
                <c:pt idx="7541">
                  <c:v>42242</c:v>
                </c:pt>
                <c:pt idx="7542">
                  <c:v>42243</c:v>
                </c:pt>
                <c:pt idx="7543">
                  <c:v>42244</c:v>
                </c:pt>
                <c:pt idx="7544">
                  <c:v>42245</c:v>
                </c:pt>
                <c:pt idx="7545">
                  <c:v>42246</c:v>
                </c:pt>
                <c:pt idx="7546">
                  <c:v>42247</c:v>
                </c:pt>
                <c:pt idx="7547">
                  <c:v>42248</c:v>
                </c:pt>
                <c:pt idx="7548">
                  <c:v>42249</c:v>
                </c:pt>
                <c:pt idx="7549">
                  <c:v>42250</c:v>
                </c:pt>
                <c:pt idx="7550">
                  <c:v>42251</c:v>
                </c:pt>
                <c:pt idx="7551">
                  <c:v>42252</c:v>
                </c:pt>
                <c:pt idx="7552">
                  <c:v>42253</c:v>
                </c:pt>
                <c:pt idx="7553">
                  <c:v>42254</c:v>
                </c:pt>
                <c:pt idx="7554">
                  <c:v>42255</c:v>
                </c:pt>
                <c:pt idx="7555">
                  <c:v>42256</c:v>
                </c:pt>
                <c:pt idx="7556">
                  <c:v>42257</c:v>
                </c:pt>
                <c:pt idx="7557">
                  <c:v>42258</c:v>
                </c:pt>
                <c:pt idx="7558">
                  <c:v>42259</c:v>
                </c:pt>
                <c:pt idx="7559">
                  <c:v>42260</c:v>
                </c:pt>
                <c:pt idx="7560">
                  <c:v>42261</c:v>
                </c:pt>
                <c:pt idx="7561">
                  <c:v>42262</c:v>
                </c:pt>
                <c:pt idx="7562">
                  <c:v>42263</c:v>
                </c:pt>
                <c:pt idx="7563">
                  <c:v>42264</c:v>
                </c:pt>
                <c:pt idx="7564">
                  <c:v>42265</c:v>
                </c:pt>
                <c:pt idx="7565">
                  <c:v>42266</c:v>
                </c:pt>
                <c:pt idx="7566">
                  <c:v>42267</c:v>
                </c:pt>
                <c:pt idx="7567">
                  <c:v>42268</c:v>
                </c:pt>
                <c:pt idx="7568">
                  <c:v>42269</c:v>
                </c:pt>
                <c:pt idx="7569">
                  <c:v>42270</c:v>
                </c:pt>
                <c:pt idx="7570">
                  <c:v>42271</c:v>
                </c:pt>
                <c:pt idx="7571">
                  <c:v>42272</c:v>
                </c:pt>
                <c:pt idx="7572">
                  <c:v>42273</c:v>
                </c:pt>
                <c:pt idx="7573">
                  <c:v>42274</c:v>
                </c:pt>
                <c:pt idx="7574">
                  <c:v>42275</c:v>
                </c:pt>
                <c:pt idx="7575">
                  <c:v>42276</c:v>
                </c:pt>
                <c:pt idx="7576">
                  <c:v>42277</c:v>
                </c:pt>
                <c:pt idx="7577">
                  <c:v>42278</c:v>
                </c:pt>
                <c:pt idx="7578">
                  <c:v>42279</c:v>
                </c:pt>
                <c:pt idx="7579">
                  <c:v>42280</c:v>
                </c:pt>
                <c:pt idx="7580">
                  <c:v>42281</c:v>
                </c:pt>
                <c:pt idx="7581">
                  <c:v>42282</c:v>
                </c:pt>
                <c:pt idx="7582">
                  <c:v>42283</c:v>
                </c:pt>
                <c:pt idx="7583">
                  <c:v>42284</c:v>
                </c:pt>
                <c:pt idx="7584">
                  <c:v>42285</c:v>
                </c:pt>
                <c:pt idx="7585">
                  <c:v>42286</c:v>
                </c:pt>
                <c:pt idx="7586">
                  <c:v>42287</c:v>
                </c:pt>
                <c:pt idx="7587">
                  <c:v>42288</c:v>
                </c:pt>
                <c:pt idx="7588">
                  <c:v>42289</c:v>
                </c:pt>
                <c:pt idx="7589">
                  <c:v>42290</c:v>
                </c:pt>
                <c:pt idx="7590">
                  <c:v>42291</c:v>
                </c:pt>
                <c:pt idx="7591">
                  <c:v>42292</c:v>
                </c:pt>
                <c:pt idx="7592">
                  <c:v>42293</c:v>
                </c:pt>
                <c:pt idx="7593">
                  <c:v>42294</c:v>
                </c:pt>
                <c:pt idx="7594">
                  <c:v>42295</c:v>
                </c:pt>
                <c:pt idx="7595">
                  <c:v>42296</c:v>
                </c:pt>
                <c:pt idx="7596">
                  <c:v>42297</c:v>
                </c:pt>
                <c:pt idx="7597">
                  <c:v>42298</c:v>
                </c:pt>
                <c:pt idx="7598">
                  <c:v>42299</c:v>
                </c:pt>
                <c:pt idx="7599">
                  <c:v>42300</c:v>
                </c:pt>
                <c:pt idx="7600">
                  <c:v>42301</c:v>
                </c:pt>
                <c:pt idx="7601">
                  <c:v>42302</c:v>
                </c:pt>
                <c:pt idx="7602">
                  <c:v>42303</c:v>
                </c:pt>
                <c:pt idx="7603">
                  <c:v>42304</c:v>
                </c:pt>
                <c:pt idx="7604">
                  <c:v>42305</c:v>
                </c:pt>
                <c:pt idx="7605">
                  <c:v>42306</c:v>
                </c:pt>
                <c:pt idx="7606">
                  <c:v>42307</c:v>
                </c:pt>
                <c:pt idx="7607">
                  <c:v>42308</c:v>
                </c:pt>
                <c:pt idx="7608">
                  <c:v>42309</c:v>
                </c:pt>
                <c:pt idx="7609">
                  <c:v>42310</c:v>
                </c:pt>
                <c:pt idx="7610">
                  <c:v>42311</c:v>
                </c:pt>
                <c:pt idx="7611">
                  <c:v>42312</c:v>
                </c:pt>
                <c:pt idx="7612">
                  <c:v>42313</c:v>
                </c:pt>
                <c:pt idx="7613">
                  <c:v>42314</c:v>
                </c:pt>
                <c:pt idx="7614">
                  <c:v>42315</c:v>
                </c:pt>
                <c:pt idx="7615">
                  <c:v>42316</c:v>
                </c:pt>
                <c:pt idx="7616">
                  <c:v>42317</c:v>
                </c:pt>
                <c:pt idx="7617">
                  <c:v>42318</c:v>
                </c:pt>
                <c:pt idx="7618">
                  <c:v>42319</c:v>
                </c:pt>
                <c:pt idx="7619">
                  <c:v>42320</c:v>
                </c:pt>
                <c:pt idx="7620">
                  <c:v>42321</c:v>
                </c:pt>
                <c:pt idx="7621">
                  <c:v>42322</c:v>
                </c:pt>
                <c:pt idx="7622">
                  <c:v>42323</c:v>
                </c:pt>
                <c:pt idx="7623">
                  <c:v>42324</c:v>
                </c:pt>
                <c:pt idx="7624">
                  <c:v>42325</c:v>
                </c:pt>
                <c:pt idx="7625">
                  <c:v>42326</c:v>
                </c:pt>
                <c:pt idx="7626">
                  <c:v>42327</c:v>
                </c:pt>
                <c:pt idx="7627">
                  <c:v>42328</c:v>
                </c:pt>
                <c:pt idx="7628">
                  <c:v>42329</c:v>
                </c:pt>
                <c:pt idx="7629">
                  <c:v>42330</c:v>
                </c:pt>
                <c:pt idx="7630">
                  <c:v>42331</c:v>
                </c:pt>
                <c:pt idx="7631">
                  <c:v>42332</c:v>
                </c:pt>
                <c:pt idx="7632">
                  <c:v>42333</c:v>
                </c:pt>
                <c:pt idx="7633">
                  <c:v>42334</c:v>
                </c:pt>
                <c:pt idx="7634">
                  <c:v>42335</c:v>
                </c:pt>
                <c:pt idx="7635">
                  <c:v>42336</c:v>
                </c:pt>
                <c:pt idx="7636">
                  <c:v>42337</c:v>
                </c:pt>
                <c:pt idx="7637">
                  <c:v>42338</c:v>
                </c:pt>
                <c:pt idx="7638">
                  <c:v>42339</c:v>
                </c:pt>
                <c:pt idx="7639">
                  <c:v>42340</c:v>
                </c:pt>
                <c:pt idx="7640">
                  <c:v>42341</c:v>
                </c:pt>
                <c:pt idx="7641">
                  <c:v>42342</c:v>
                </c:pt>
                <c:pt idx="7642">
                  <c:v>42343</c:v>
                </c:pt>
                <c:pt idx="7643">
                  <c:v>42344</c:v>
                </c:pt>
                <c:pt idx="7644">
                  <c:v>42345</c:v>
                </c:pt>
                <c:pt idx="7645">
                  <c:v>42346</c:v>
                </c:pt>
                <c:pt idx="7646">
                  <c:v>42347</c:v>
                </c:pt>
                <c:pt idx="7647">
                  <c:v>42348</c:v>
                </c:pt>
                <c:pt idx="7648">
                  <c:v>42349</c:v>
                </c:pt>
                <c:pt idx="7649">
                  <c:v>42350</c:v>
                </c:pt>
                <c:pt idx="7650">
                  <c:v>42351</c:v>
                </c:pt>
                <c:pt idx="7651">
                  <c:v>42352</c:v>
                </c:pt>
                <c:pt idx="7652">
                  <c:v>42353</c:v>
                </c:pt>
                <c:pt idx="7653">
                  <c:v>42354</c:v>
                </c:pt>
                <c:pt idx="7654">
                  <c:v>42355</c:v>
                </c:pt>
                <c:pt idx="7655">
                  <c:v>42356</c:v>
                </c:pt>
                <c:pt idx="7656">
                  <c:v>42357</c:v>
                </c:pt>
                <c:pt idx="7657">
                  <c:v>42358</c:v>
                </c:pt>
                <c:pt idx="7658">
                  <c:v>42359</c:v>
                </c:pt>
                <c:pt idx="7659">
                  <c:v>42360</c:v>
                </c:pt>
                <c:pt idx="7660">
                  <c:v>42361</c:v>
                </c:pt>
                <c:pt idx="7661">
                  <c:v>42362</c:v>
                </c:pt>
                <c:pt idx="7662">
                  <c:v>42363</c:v>
                </c:pt>
                <c:pt idx="7663">
                  <c:v>42364</c:v>
                </c:pt>
                <c:pt idx="7664">
                  <c:v>42365</c:v>
                </c:pt>
                <c:pt idx="7665">
                  <c:v>42366</c:v>
                </c:pt>
                <c:pt idx="7666">
                  <c:v>42367</c:v>
                </c:pt>
                <c:pt idx="7667">
                  <c:v>42368</c:v>
                </c:pt>
                <c:pt idx="7668">
                  <c:v>42369</c:v>
                </c:pt>
                <c:pt idx="7669">
                  <c:v>42370</c:v>
                </c:pt>
                <c:pt idx="7670">
                  <c:v>42371</c:v>
                </c:pt>
                <c:pt idx="7671">
                  <c:v>42372</c:v>
                </c:pt>
                <c:pt idx="7672">
                  <c:v>42373</c:v>
                </c:pt>
                <c:pt idx="7673">
                  <c:v>42374</c:v>
                </c:pt>
                <c:pt idx="7674">
                  <c:v>42375</c:v>
                </c:pt>
                <c:pt idx="7675">
                  <c:v>42376</c:v>
                </c:pt>
                <c:pt idx="7676">
                  <c:v>42377</c:v>
                </c:pt>
                <c:pt idx="7677">
                  <c:v>42378</c:v>
                </c:pt>
                <c:pt idx="7678">
                  <c:v>42379</c:v>
                </c:pt>
                <c:pt idx="7679">
                  <c:v>42380</c:v>
                </c:pt>
                <c:pt idx="7680">
                  <c:v>42381</c:v>
                </c:pt>
                <c:pt idx="7681">
                  <c:v>42382</c:v>
                </c:pt>
                <c:pt idx="7682">
                  <c:v>42383</c:v>
                </c:pt>
                <c:pt idx="7683">
                  <c:v>42384</c:v>
                </c:pt>
                <c:pt idx="7684">
                  <c:v>42385</c:v>
                </c:pt>
                <c:pt idx="7685">
                  <c:v>42386</c:v>
                </c:pt>
                <c:pt idx="7686">
                  <c:v>42387</c:v>
                </c:pt>
                <c:pt idx="7687">
                  <c:v>42388</c:v>
                </c:pt>
                <c:pt idx="7688">
                  <c:v>42389</c:v>
                </c:pt>
                <c:pt idx="7689">
                  <c:v>42390</c:v>
                </c:pt>
                <c:pt idx="7690">
                  <c:v>42391</c:v>
                </c:pt>
                <c:pt idx="7691">
                  <c:v>42392</c:v>
                </c:pt>
                <c:pt idx="7692">
                  <c:v>42393</c:v>
                </c:pt>
                <c:pt idx="7693">
                  <c:v>42394</c:v>
                </c:pt>
                <c:pt idx="7694">
                  <c:v>42395</c:v>
                </c:pt>
                <c:pt idx="7695">
                  <c:v>42396</c:v>
                </c:pt>
                <c:pt idx="7696">
                  <c:v>42397</c:v>
                </c:pt>
                <c:pt idx="7697">
                  <c:v>42398</c:v>
                </c:pt>
                <c:pt idx="7698">
                  <c:v>42399</c:v>
                </c:pt>
                <c:pt idx="7699">
                  <c:v>42400</c:v>
                </c:pt>
                <c:pt idx="7700">
                  <c:v>42401</c:v>
                </c:pt>
                <c:pt idx="7701">
                  <c:v>42402</c:v>
                </c:pt>
                <c:pt idx="7702">
                  <c:v>42403</c:v>
                </c:pt>
                <c:pt idx="7703">
                  <c:v>42404</c:v>
                </c:pt>
                <c:pt idx="7704">
                  <c:v>42405</c:v>
                </c:pt>
                <c:pt idx="7705">
                  <c:v>42406</c:v>
                </c:pt>
                <c:pt idx="7706">
                  <c:v>42407</c:v>
                </c:pt>
                <c:pt idx="7707">
                  <c:v>42408</c:v>
                </c:pt>
                <c:pt idx="7708">
                  <c:v>42409</c:v>
                </c:pt>
                <c:pt idx="7709">
                  <c:v>42410</c:v>
                </c:pt>
                <c:pt idx="7710">
                  <c:v>42411</c:v>
                </c:pt>
                <c:pt idx="7711">
                  <c:v>42412</c:v>
                </c:pt>
                <c:pt idx="7712">
                  <c:v>42413</c:v>
                </c:pt>
                <c:pt idx="7713">
                  <c:v>42414</c:v>
                </c:pt>
                <c:pt idx="7714">
                  <c:v>42415</c:v>
                </c:pt>
                <c:pt idx="7715">
                  <c:v>42416</c:v>
                </c:pt>
                <c:pt idx="7716">
                  <c:v>42417</c:v>
                </c:pt>
                <c:pt idx="7717">
                  <c:v>42418</c:v>
                </c:pt>
                <c:pt idx="7718">
                  <c:v>42419</c:v>
                </c:pt>
                <c:pt idx="7719">
                  <c:v>42420</c:v>
                </c:pt>
                <c:pt idx="7720">
                  <c:v>42421</c:v>
                </c:pt>
                <c:pt idx="7721">
                  <c:v>42422</c:v>
                </c:pt>
                <c:pt idx="7722">
                  <c:v>42423</c:v>
                </c:pt>
                <c:pt idx="7723">
                  <c:v>42424</c:v>
                </c:pt>
                <c:pt idx="7724">
                  <c:v>42425</c:v>
                </c:pt>
                <c:pt idx="7725">
                  <c:v>42426</c:v>
                </c:pt>
                <c:pt idx="7726">
                  <c:v>42427</c:v>
                </c:pt>
                <c:pt idx="7727">
                  <c:v>42428</c:v>
                </c:pt>
                <c:pt idx="7728">
                  <c:v>42429</c:v>
                </c:pt>
                <c:pt idx="7729">
                  <c:v>42430</c:v>
                </c:pt>
                <c:pt idx="7730">
                  <c:v>42431</c:v>
                </c:pt>
                <c:pt idx="7731">
                  <c:v>42432</c:v>
                </c:pt>
                <c:pt idx="7732">
                  <c:v>42433</c:v>
                </c:pt>
                <c:pt idx="7733">
                  <c:v>42434</c:v>
                </c:pt>
                <c:pt idx="7734">
                  <c:v>42435</c:v>
                </c:pt>
                <c:pt idx="7735">
                  <c:v>42436</c:v>
                </c:pt>
                <c:pt idx="7736">
                  <c:v>42437</c:v>
                </c:pt>
                <c:pt idx="7737">
                  <c:v>42438</c:v>
                </c:pt>
                <c:pt idx="7738">
                  <c:v>42439</c:v>
                </c:pt>
                <c:pt idx="7739">
                  <c:v>42440</c:v>
                </c:pt>
                <c:pt idx="7740">
                  <c:v>42441</c:v>
                </c:pt>
                <c:pt idx="7741">
                  <c:v>42442</c:v>
                </c:pt>
                <c:pt idx="7742">
                  <c:v>42443</c:v>
                </c:pt>
                <c:pt idx="7743">
                  <c:v>42444</c:v>
                </c:pt>
                <c:pt idx="7744">
                  <c:v>42445</c:v>
                </c:pt>
                <c:pt idx="7745">
                  <c:v>42446</c:v>
                </c:pt>
                <c:pt idx="7746">
                  <c:v>42447</c:v>
                </c:pt>
                <c:pt idx="7747">
                  <c:v>42448</c:v>
                </c:pt>
                <c:pt idx="7748">
                  <c:v>42449</c:v>
                </c:pt>
                <c:pt idx="7749">
                  <c:v>42450</c:v>
                </c:pt>
                <c:pt idx="7750">
                  <c:v>42451</c:v>
                </c:pt>
                <c:pt idx="7751">
                  <c:v>42452</c:v>
                </c:pt>
                <c:pt idx="7752">
                  <c:v>42453</c:v>
                </c:pt>
                <c:pt idx="7753">
                  <c:v>42454</c:v>
                </c:pt>
                <c:pt idx="7754">
                  <c:v>42455</c:v>
                </c:pt>
                <c:pt idx="7755">
                  <c:v>42456</c:v>
                </c:pt>
                <c:pt idx="7756">
                  <c:v>42457</c:v>
                </c:pt>
                <c:pt idx="7757">
                  <c:v>42458</c:v>
                </c:pt>
                <c:pt idx="7758">
                  <c:v>42459</c:v>
                </c:pt>
                <c:pt idx="7759">
                  <c:v>42460</c:v>
                </c:pt>
                <c:pt idx="7760">
                  <c:v>42461</c:v>
                </c:pt>
                <c:pt idx="7761">
                  <c:v>42462</c:v>
                </c:pt>
                <c:pt idx="7762">
                  <c:v>42463</c:v>
                </c:pt>
                <c:pt idx="7763">
                  <c:v>42464</c:v>
                </c:pt>
                <c:pt idx="7764">
                  <c:v>42465</c:v>
                </c:pt>
                <c:pt idx="7765">
                  <c:v>42466</c:v>
                </c:pt>
                <c:pt idx="7766">
                  <c:v>42467</c:v>
                </c:pt>
                <c:pt idx="7767">
                  <c:v>42468</c:v>
                </c:pt>
                <c:pt idx="7768">
                  <c:v>42469</c:v>
                </c:pt>
                <c:pt idx="7769">
                  <c:v>42470</c:v>
                </c:pt>
                <c:pt idx="7770">
                  <c:v>42471</c:v>
                </c:pt>
                <c:pt idx="7771">
                  <c:v>42472</c:v>
                </c:pt>
                <c:pt idx="7772">
                  <c:v>42473</c:v>
                </c:pt>
                <c:pt idx="7773">
                  <c:v>42474</c:v>
                </c:pt>
                <c:pt idx="7774">
                  <c:v>42475</c:v>
                </c:pt>
                <c:pt idx="7775">
                  <c:v>42476</c:v>
                </c:pt>
                <c:pt idx="7776">
                  <c:v>42477</c:v>
                </c:pt>
                <c:pt idx="7777">
                  <c:v>42478</c:v>
                </c:pt>
                <c:pt idx="7778">
                  <c:v>42479</c:v>
                </c:pt>
                <c:pt idx="7779">
                  <c:v>42480</c:v>
                </c:pt>
                <c:pt idx="7780">
                  <c:v>42481</c:v>
                </c:pt>
                <c:pt idx="7781">
                  <c:v>42482</c:v>
                </c:pt>
                <c:pt idx="7782">
                  <c:v>42483</c:v>
                </c:pt>
                <c:pt idx="7783">
                  <c:v>42484</c:v>
                </c:pt>
                <c:pt idx="7784">
                  <c:v>42485</c:v>
                </c:pt>
                <c:pt idx="7785">
                  <c:v>42486</c:v>
                </c:pt>
                <c:pt idx="7786">
                  <c:v>42487</c:v>
                </c:pt>
                <c:pt idx="7787">
                  <c:v>42488</c:v>
                </c:pt>
                <c:pt idx="7788">
                  <c:v>42489</c:v>
                </c:pt>
                <c:pt idx="7789">
                  <c:v>42490</c:v>
                </c:pt>
                <c:pt idx="7790">
                  <c:v>42491</c:v>
                </c:pt>
                <c:pt idx="7791">
                  <c:v>42492</c:v>
                </c:pt>
                <c:pt idx="7792">
                  <c:v>42493</c:v>
                </c:pt>
                <c:pt idx="7793">
                  <c:v>42494</c:v>
                </c:pt>
                <c:pt idx="7794">
                  <c:v>42495</c:v>
                </c:pt>
                <c:pt idx="7795">
                  <c:v>42496</c:v>
                </c:pt>
                <c:pt idx="7796">
                  <c:v>42497</c:v>
                </c:pt>
                <c:pt idx="7797">
                  <c:v>42498</c:v>
                </c:pt>
                <c:pt idx="7798">
                  <c:v>42499</c:v>
                </c:pt>
                <c:pt idx="7799">
                  <c:v>42500</c:v>
                </c:pt>
                <c:pt idx="7800">
                  <c:v>42501</c:v>
                </c:pt>
                <c:pt idx="7801">
                  <c:v>42502</c:v>
                </c:pt>
                <c:pt idx="7802">
                  <c:v>42503</c:v>
                </c:pt>
                <c:pt idx="7803">
                  <c:v>42504</c:v>
                </c:pt>
                <c:pt idx="7804">
                  <c:v>42505</c:v>
                </c:pt>
                <c:pt idx="7805">
                  <c:v>42506</c:v>
                </c:pt>
                <c:pt idx="7806">
                  <c:v>42507</c:v>
                </c:pt>
                <c:pt idx="7807">
                  <c:v>42508</c:v>
                </c:pt>
                <c:pt idx="7808">
                  <c:v>42509</c:v>
                </c:pt>
                <c:pt idx="7809">
                  <c:v>42510</c:v>
                </c:pt>
                <c:pt idx="7810">
                  <c:v>42511</c:v>
                </c:pt>
                <c:pt idx="7811">
                  <c:v>42512</c:v>
                </c:pt>
                <c:pt idx="7812">
                  <c:v>42513</c:v>
                </c:pt>
                <c:pt idx="7813">
                  <c:v>42514</c:v>
                </c:pt>
                <c:pt idx="7814">
                  <c:v>42515</c:v>
                </c:pt>
                <c:pt idx="7815">
                  <c:v>42516</c:v>
                </c:pt>
                <c:pt idx="7816">
                  <c:v>42517</c:v>
                </c:pt>
                <c:pt idx="7817">
                  <c:v>42518</c:v>
                </c:pt>
                <c:pt idx="7818">
                  <c:v>42519</c:v>
                </c:pt>
                <c:pt idx="7819">
                  <c:v>42520</c:v>
                </c:pt>
                <c:pt idx="7820">
                  <c:v>42521</c:v>
                </c:pt>
                <c:pt idx="7821">
                  <c:v>42522</c:v>
                </c:pt>
                <c:pt idx="7822">
                  <c:v>42523</c:v>
                </c:pt>
                <c:pt idx="7823">
                  <c:v>42524</c:v>
                </c:pt>
                <c:pt idx="7824">
                  <c:v>42525</c:v>
                </c:pt>
                <c:pt idx="7825">
                  <c:v>42526</c:v>
                </c:pt>
                <c:pt idx="7826">
                  <c:v>42527</c:v>
                </c:pt>
                <c:pt idx="7827">
                  <c:v>42528</c:v>
                </c:pt>
                <c:pt idx="7828">
                  <c:v>42529</c:v>
                </c:pt>
                <c:pt idx="7829">
                  <c:v>42530</c:v>
                </c:pt>
                <c:pt idx="7830">
                  <c:v>42531</c:v>
                </c:pt>
                <c:pt idx="7831">
                  <c:v>42532</c:v>
                </c:pt>
                <c:pt idx="7832">
                  <c:v>42533</c:v>
                </c:pt>
                <c:pt idx="7833">
                  <c:v>42534</c:v>
                </c:pt>
                <c:pt idx="7834">
                  <c:v>42535</c:v>
                </c:pt>
                <c:pt idx="7835">
                  <c:v>42536</c:v>
                </c:pt>
                <c:pt idx="7836">
                  <c:v>42537</c:v>
                </c:pt>
                <c:pt idx="7837">
                  <c:v>42538</c:v>
                </c:pt>
                <c:pt idx="7838">
                  <c:v>42539</c:v>
                </c:pt>
                <c:pt idx="7839">
                  <c:v>42540</c:v>
                </c:pt>
                <c:pt idx="7840">
                  <c:v>42541</c:v>
                </c:pt>
                <c:pt idx="7841">
                  <c:v>42542</c:v>
                </c:pt>
                <c:pt idx="7842">
                  <c:v>42543</c:v>
                </c:pt>
                <c:pt idx="7843">
                  <c:v>42544</c:v>
                </c:pt>
                <c:pt idx="7844">
                  <c:v>42545</c:v>
                </c:pt>
                <c:pt idx="7845">
                  <c:v>42546</c:v>
                </c:pt>
                <c:pt idx="7846">
                  <c:v>42547</c:v>
                </c:pt>
                <c:pt idx="7847">
                  <c:v>42548</c:v>
                </c:pt>
                <c:pt idx="7848">
                  <c:v>42549</c:v>
                </c:pt>
                <c:pt idx="7849">
                  <c:v>42550</c:v>
                </c:pt>
                <c:pt idx="7850">
                  <c:v>42551</c:v>
                </c:pt>
                <c:pt idx="7851">
                  <c:v>42552</c:v>
                </c:pt>
                <c:pt idx="7852">
                  <c:v>42553</c:v>
                </c:pt>
                <c:pt idx="7853">
                  <c:v>42554</c:v>
                </c:pt>
                <c:pt idx="7854">
                  <c:v>42555</c:v>
                </c:pt>
                <c:pt idx="7855">
                  <c:v>42556</c:v>
                </c:pt>
                <c:pt idx="7856">
                  <c:v>42557</c:v>
                </c:pt>
                <c:pt idx="7857">
                  <c:v>42558</c:v>
                </c:pt>
                <c:pt idx="7858">
                  <c:v>42559</c:v>
                </c:pt>
                <c:pt idx="7859">
                  <c:v>42560</c:v>
                </c:pt>
                <c:pt idx="7860">
                  <c:v>42561</c:v>
                </c:pt>
                <c:pt idx="7861">
                  <c:v>42562</c:v>
                </c:pt>
                <c:pt idx="7862">
                  <c:v>42563</c:v>
                </c:pt>
                <c:pt idx="7863">
                  <c:v>42564</c:v>
                </c:pt>
                <c:pt idx="7864">
                  <c:v>42565</c:v>
                </c:pt>
                <c:pt idx="7865">
                  <c:v>42566</c:v>
                </c:pt>
                <c:pt idx="7866">
                  <c:v>42567</c:v>
                </c:pt>
                <c:pt idx="7867">
                  <c:v>42568</c:v>
                </c:pt>
                <c:pt idx="7868">
                  <c:v>42569</c:v>
                </c:pt>
                <c:pt idx="7869">
                  <c:v>42570</c:v>
                </c:pt>
                <c:pt idx="7870">
                  <c:v>42571</c:v>
                </c:pt>
                <c:pt idx="7871">
                  <c:v>42572</c:v>
                </c:pt>
                <c:pt idx="7872">
                  <c:v>42573</c:v>
                </c:pt>
                <c:pt idx="7873">
                  <c:v>42574</c:v>
                </c:pt>
                <c:pt idx="7874">
                  <c:v>42575</c:v>
                </c:pt>
                <c:pt idx="7875">
                  <c:v>42576</c:v>
                </c:pt>
                <c:pt idx="7876">
                  <c:v>42577</c:v>
                </c:pt>
                <c:pt idx="7877">
                  <c:v>42578</c:v>
                </c:pt>
                <c:pt idx="7878">
                  <c:v>42579</c:v>
                </c:pt>
                <c:pt idx="7879">
                  <c:v>42580</c:v>
                </c:pt>
                <c:pt idx="7880">
                  <c:v>42581</c:v>
                </c:pt>
                <c:pt idx="7881">
                  <c:v>42582</c:v>
                </c:pt>
                <c:pt idx="7882">
                  <c:v>42583</c:v>
                </c:pt>
                <c:pt idx="7883">
                  <c:v>42584</c:v>
                </c:pt>
                <c:pt idx="7884">
                  <c:v>42585</c:v>
                </c:pt>
                <c:pt idx="7885">
                  <c:v>42586</c:v>
                </c:pt>
                <c:pt idx="7886">
                  <c:v>42587</c:v>
                </c:pt>
                <c:pt idx="7887">
                  <c:v>42588</c:v>
                </c:pt>
                <c:pt idx="7888">
                  <c:v>42589</c:v>
                </c:pt>
                <c:pt idx="7889">
                  <c:v>42590</c:v>
                </c:pt>
                <c:pt idx="7890">
                  <c:v>42591</c:v>
                </c:pt>
                <c:pt idx="7891">
                  <c:v>42592</c:v>
                </c:pt>
                <c:pt idx="7892">
                  <c:v>42593</c:v>
                </c:pt>
                <c:pt idx="7893">
                  <c:v>42594</c:v>
                </c:pt>
                <c:pt idx="7894">
                  <c:v>42595</c:v>
                </c:pt>
                <c:pt idx="7895">
                  <c:v>42596</c:v>
                </c:pt>
                <c:pt idx="7896">
                  <c:v>42597</c:v>
                </c:pt>
                <c:pt idx="7897">
                  <c:v>42598</c:v>
                </c:pt>
                <c:pt idx="7898">
                  <c:v>42599</c:v>
                </c:pt>
                <c:pt idx="7899">
                  <c:v>42600</c:v>
                </c:pt>
                <c:pt idx="7900">
                  <c:v>42601</c:v>
                </c:pt>
                <c:pt idx="7901">
                  <c:v>42602</c:v>
                </c:pt>
                <c:pt idx="7902">
                  <c:v>42603</c:v>
                </c:pt>
                <c:pt idx="7903">
                  <c:v>42604</c:v>
                </c:pt>
                <c:pt idx="7904">
                  <c:v>42605</c:v>
                </c:pt>
                <c:pt idx="7905">
                  <c:v>42606</c:v>
                </c:pt>
                <c:pt idx="7906">
                  <c:v>42607</c:v>
                </c:pt>
                <c:pt idx="7907">
                  <c:v>42608</c:v>
                </c:pt>
                <c:pt idx="7908">
                  <c:v>42609</c:v>
                </c:pt>
                <c:pt idx="7909">
                  <c:v>42610</c:v>
                </c:pt>
                <c:pt idx="7910">
                  <c:v>42611</c:v>
                </c:pt>
                <c:pt idx="7911">
                  <c:v>42612</c:v>
                </c:pt>
                <c:pt idx="7912">
                  <c:v>42613</c:v>
                </c:pt>
                <c:pt idx="7913">
                  <c:v>42614</c:v>
                </c:pt>
                <c:pt idx="7914">
                  <c:v>42615</c:v>
                </c:pt>
                <c:pt idx="7915">
                  <c:v>42616</c:v>
                </c:pt>
                <c:pt idx="7916">
                  <c:v>42617</c:v>
                </c:pt>
                <c:pt idx="7917">
                  <c:v>42618</c:v>
                </c:pt>
                <c:pt idx="7918">
                  <c:v>42619</c:v>
                </c:pt>
                <c:pt idx="7919">
                  <c:v>42620</c:v>
                </c:pt>
                <c:pt idx="7920">
                  <c:v>42621</c:v>
                </c:pt>
                <c:pt idx="7921">
                  <c:v>42622</c:v>
                </c:pt>
                <c:pt idx="7922">
                  <c:v>42623</c:v>
                </c:pt>
                <c:pt idx="7923">
                  <c:v>42624</c:v>
                </c:pt>
                <c:pt idx="7924">
                  <c:v>42625</c:v>
                </c:pt>
                <c:pt idx="7925">
                  <c:v>42626</c:v>
                </c:pt>
                <c:pt idx="7926">
                  <c:v>42627</c:v>
                </c:pt>
                <c:pt idx="7927">
                  <c:v>42628</c:v>
                </c:pt>
                <c:pt idx="7928">
                  <c:v>42629</c:v>
                </c:pt>
                <c:pt idx="7929">
                  <c:v>42630</c:v>
                </c:pt>
                <c:pt idx="7930">
                  <c:v>42631</c:v>
                </c:pt>
                <c:pt idx="7931">
                  <c:v>42632</c:v>
                </c:pt>
                <c:pt idx="7932">
                  <c:v>42633</c:v>
                </c:pt>
                <c:pt idx="7933">
                  <c:v>42634</c:v>
                </c:pt>
                <c:pt idx="7934">
                  <c:v>42635</c:v>
                </c:pt>
                <c:pt idx="7935">
                  <c:v>42636</c:v>
                </c:pt>
                <c:pt idx="7936">
                  <c:v>42637</c:v>
                </c:pt>
                <c:pt idx="7937">
                  <c:v>42638</c:v>
                </c:pt>
                <c:pt idx="7938">
                  <c:v>42639</c:v>
                </c:pt>
                <c:pt idx="7939">
                  <c:v>42640</c:v>
                </c:pt>
                <c:pt idx="7940">
                  <c:v>42641</c:v>
                </c:pt>
                <c:pt idx="7941">
                  <c:v>42642</c:v>
                </c:pt>
                <c:pt idx="7942">
                  <c:v>42643</c:v>
                </c:pt>
                <c:pt idx="7943">
                  <c:v>42644</c:v>
                </c:pt>
                <c:pt idx="7944">
                  <c:v>42645</c:v>
                </c:pt>
                <c:pt idx="7945">
                  <c:v>42646</c:v>
                </c:pt>
                <c:pt idx="7946">
                  <c:v>42647</c:v>
                </c:pt>
                <c:pt idx="7947">
                  <c:v>42648</c:v>
                </c:pt>
                <c:pt idx="7948">
                  <c:v>42649</c:v>
                </c:pt>
                <c:pt idx="7949">
                  <c:v>42650</c:v>
                </c:pt>
                <c:pt idx="7950">
                  <c:v>42651</c:v>
                </c:pt>
                <c:pt idx="7951">
                  <c:v>42652</c:v>
                </c:pt>
                <c:pt idx="7952">
                  <c:v>42653</c:v>
                </c:pt>
                <c:pt idx="7953">
                  <c:v>42654</c:v>
                </c:pt>
                <c:pt idx="7954">
                  <c:v>42655</c:v>
                </c:pt>
                <c:pt idx="7955">
                  <c:v>42656</c:v>
                </c:pt>
                <c:pt idx="7956">
                  <c:v>42657</c:v>
                </c:pt>
                <c:pt idx="7957">
                  <c:v>42658</c:v>
                </c:pt>
                <c:pt idx="7958">
                  <c:v>42659</c:v>
                </c:pt>
                <c:pt idx="7959">
                  <c:v>42660</c:v>
                </c:pt>
                <c:pt idx="7960">
                  <c:v>42661</c:v>
                </c:pt>
                <c:pt idx="7961">
                  <c:v>42662</c:v>
                </c:pt>
                <c:pt idx="7962">
                  <c:v>42663</c:v>
                </c:pt>
                <c:pt idx="7963">
                  <c:v>42664</c:v>
                </c:pt>
                <c:pt idx="7964">
                  <c:v>42665</c:v>
                </c:pt>
                <c:pt idx="7965">
                  <c:v>42666</c:v>
                </c:pt>
                <c:pt idx="7966">
                  <c:v>42667</c:v>
                </c:pt>
                <c:pt idx="7967">
                  <c:v>42668</c:v>
                </c:pt>
                <c:pt idx="7968">
                  <c:v>42669</c:v>
                </c:pt>
                <c:pt idx="7969">
                  <c:v>42670</c:v>
                </c:pt>
                <c:pt idx="7970">
                  <c:v>42671</c:v>
                </c:pt>
                <c:pt idx="7971">
                  <c:v>42672</c:v>
                </c:pt>
                <c:pt idx="7972">
                  <c:v>42673</c:v>
                </c:pt>
                <c:pt idx="7973">
                  <c:v>42674</c:v>
                </c:pt>
                <c:pt idx="7974">
                  <c:v>42675</c:v>
                </c:pt>
                <c:pt idx="7975">
                  <c:v>42676</c:v>
                </c:pt>
                <c:pt idx="7976">
                  <c:v>42677</c:v>
                </c:pt>
                <c:pt idx="7977">
                  <c:v>42678</c:v>
                </c:pt>
                <c:pt idx="7978">
                  <c:v>42679</c:v>
                </c:pt>
                <c:pt idx="7979">
                  <c:v>42680</c:v>
                </c:pt>
                <c:pt idx="7980">
                  <c:v>42681</c:v>
                </c:pt>
                <c:pt idx="7981">
                  <c:v>42682</c:v>
                </c:pt>
                <c:pt idx="7982">
                  <c:v>42683</c:v>
                </c:pt>
                <c:pt idx="7983">
                  <c:v>42684</c:v>
                </c:pt>
                <c:pt idx="7984">
                  <c:v>42685</c:v>
                </c:pt>
                <c:pt idx="7985">
                  <c:v>42686</c:v>
                </c:pt>
                <c:pt idx="7986">
                  <c:v>42687</c:v>
                </c:pt>
                <c:pt idx="7987">
                  <c:v>42688</c:v>
                </c:pt>
                <c:pt idx="7988">
                  <c:v>42689</c:v>
                </c:pt>
                <c:pt idx="7989">
                  <c:v>42690</c:v>
                </c:pt>
                <c:pt idx="7990">
                  <c:v>42691</c:v>
                </c:pt>
                <c:pt idx="7991">
                  <c:v>42692</c:v>
                </c:pt>
                <c:pt idx="7992">
                  <c:v>42693</c:v>
                </c:pt>
                <c:pt idx="7993">
                  <c:v>42694</c:v>
                </c:pt>
                <c:pt idx="7994">
                  <c:v>42695</c:v>
                </c:pt>
                <c:pt idx="7995">
                  <c:v>42696</c:v>
                </c:pt>
                <c:pt idx="7996">
                  <c:v>42697</c:v>
                </c:pt>
                <c:pt idx="7997">
                  <c:v>42698</c:v>
                </c:pt>
                <c:pt idx="7998">
                  <c:v>42699</c:v>
                </c:pt>
                <c:pt idx="7999">
                  <c:v>42700</c:v>
                </c:pt>
                <c:pt idx="8000">
                  <c:v>42701</c:v>
                </c:pt>
                <c:pt idx="8001">
                  <c:v>42702</c:v>
                </c:pt>
                <c:pt idx="8002">
                  <c:v>42703</c:v>
                </c:pt>
                <c:pt idx="8003">
                  <c:v>42704</c:v>
                </c:pt>
                <c:pt idx="8004">
                  <c:v>42705</c:v>
                </c:pt>
                <c:pt idx="8005">
                  <c:v>42706</c:v>
                </c:pt>
                <c:pt idx="8006">
                  <c:v>42707</c:v>
                </c:pt>
                <c:pt idx="8007">
                  <c:v>42708</c:v>
                </c:pt>
                <c:pt idx="8008">
                  <c:v>42709</c:v>
                </c:pt>
                <c:pt idx="8009">
                  <c:v>42710</c:v>
                </c:pt>
                <c:pt idx="8010">
                  <c:v>42711</c:v>
                </c:pt>
                <c:pt idx="8011">
                  <c:v>42712</c:v>
                </c:pt>
                <c:pt idx="8012">
                  <c:v>42713</c:v>
                </c:pt>
                <c:pt idx="8013">
                  <c:v>42714</c:v>
                </c:pt>
                <c:pt idx="8014">
                  <c:v>42715</c:v>
                </c:pt>
                <c:pt idx="8015">
                  <c:v>42716</c:v>
                </c:pt>
                <c:pt idx="8016">
                  <c:v>42717</c:v>
                </c:pt>
                <c:pt idx="8017">
                  <c:v>42718</c:v>
                </c:pt>
                <c:pt idx="8018">
                  <c:v>42719</c:v>
                </c:pt>
                <c:pt idx="8019">
                  <c:v>42720</c:v>
                </c:pt>
                <c:pt idx="8020">
                  <c:v>42721</c:v>
                </c:pt>
                <c:pt idx="8021">
                  <c:v>42722</c:v>
                </c:pt>
                <c:pt idx="8022">
                  <c:v>42723</c:v>
                </c:pt>
                <c:pt idx="8023">
                  <c:v>42724</c:v>
                </c:pt>
                <c:pt idx="8024">
                  <c:v>42725</c:v>
                </c:pt>
                <c:pt idx="8025">
                  <c:v>42726</c:v>
                </c:pt>
                <c:pt idx="8026">
                  <c:v>42727</c:v>
                </c:pt>
                <c:pt idx="8027">
                  <c:v>42728</c:v>
                </c:pt>
                <c:pt idx="8028">
                  <c:v>42729</c:v>
                </c:pt>
                <c:pt idx="8029">
                  <c:v>42730</c:v>
                </c:pt>
                <c:pt idx="8030">
                  <c:v>42731</c:v>
                </c:pt>
                <c:pt idx="8031">
                  <c:v>42732</c:v>
                </c:pt>
                <c:pt idx="8032">
                  <c:v>42733</c:v>
                </c:pt>
                <c:pt idx="8033">
                  <c:v>42734</c:v>
                </c:pt>
                <c:pt idx="8034">
                  <c:v>42735</c:v>
                </c:pt>
                <c:pt idx="8035">
                  <c:v>42736</c:v>
                </c:pt>
                <c:pt idx="8036">
                  <c:v>42737</c:v>
                </c:pt>
                <c:pt idx="8037">
                  <c:v>42738</c:v>
                </c:pt>
                <c:pt idx="8038">
                  <c:v>42739</c:v>
                </c:pt>
                <c:pt idx="8039">
                  <c:v>42740</c:v>
                </c:pt>
                <c:pt idx="8040">
                  <c:v>42741</c:v>
                </c:pt>
                <c:pt idx="8041">
                  <c:v>42742</c:v>
                </c:pt>
                <c:pt idx="8042">
                  <c:v>42743</c:v>
                </c:pt>
                <c:pt idx="8043">
                  <c:v>42744</c:v>
                </c:pt>
                <c:pt idx="8044">
                  <c:v>42745</c:v>
                </c:pt>
                <c:pt idx="8045">
                  <c:v>42746</c:v>
                </c:pt>
                <c:pt idx="8046">
                  <c:v>42747</c:v>
                </c:pt>
                <c:pt idx="8047">
                  <c:v>42748</c:v>
                </c:pt>
                <c:pt idx="8048">
                  <c:v>42749</c:v>
                </c:pt>
                <c:pt idx="8049">
                  <c:v>42750</c:v>
                </c:pt>
                <c:pt idx="8050">
                  <c:v>42751</c:v>
                </c:pt>
                <c:pt idx="8051">
                  <c:v>42752</c:v>
                </c:pt>
                <c:pt idx="8052">
                  <c:v>42753</c:v>
                </c:pt>
                <c:pt idx="8053">
                  <c:v>42754</c:v>
                </c:pt>
                <c:pt idx="8054">
                  <c:v>42755</c:v>
                </c:pt>
                <c:pt idx="8055">
                  <c:v>42756</c:v>
                </c:pt>
                <c:pt idx="8056">
                  <c:v>42757</c:v>
                </c:pt>
                <c:pt idx="8057">
                  <c:v>42758</c:v>
                </c:pt>
                <c:pt idx="8058">
                  <c:v>42759</c:v>
                </c:pt>
                <c:pt idx="8059">
                  <c:v>42760</c:v>
                </c:pt>
                <c:pt idx="8060">
                  <c:v>42761</c:v>
                </c:pt>
                <c:pt idx="8061">
                  <c:v>42762</c:v>
                </c:pt>
                <c:pt idx="8062">
                  <c:v>42763</c:v>
                </c:pt>
                <c:pt idx="8063">
                  <c:v>42764</c:v>
                </c:pt>
                <c:pt idx="8064">
                  <c:v>42765</c:v>
                </c:pt>
                <c:pt idx="8065">
                  <c:v>42766</c:v>
                </c:pt>
                <c:pt idx="8066">
                  <c:v>42767</c:v>
                </c:pt>
                <c:pt idx="8067">
                  <c:v>42768</c:v>
                </c:pt>
                <c:pt idx="8068">
                  <c:v>42769</c:v>
                </c:pt>
                <c:pt idx="8069">
                  <c:v>42770</c:v>
                </c:pt>
                <c:pt idx="8070">
                  <c:v>42771</c:v>
                </c:pt>
                <c:pt idx="8071">
                  <c:v>42772</c:v>
                </c:pt>
                <c:pt idx="8072">
                  <c:v>42773</c:v>
                </c:pt>
                <c:pt idx="8073">
                  <c:v>42774</c:v>
                </c:pt>
                <c:pt idx="8074">
                  <c:v>42775</c:v>
                </c:pt>
                <c:pt idx="8075">
                  <c:v>42776</c:v>
                </c:pt>
                <c:pt idx="8076">
                  <c:v>42777</c:v>
                </c:pt>
                <c:pt idx="8077">
                  <c:v>42778</c:v>
                </c:pt>
                <c:pt idx="8078">
                  <c:v>42779</c:v>
                </c:pt>
                <c:pt idx="8079">
                  <c:v>42780</c:v>
                </c:pt>
                <c:pt idx="8080">
                  <c:v>42781</c:v>
                </c:pt>
                <c:pt idx="8081">
                  <c:v>42782</c:v>
                </c:pt>
                <c:pt idx="8082">
                  <c:v>42783</c:v>
                </c:pt>
                <c:pt idx="8083">
                  <c:v>42784</c:v>
                </c:pt>
                <c:pt idx="8084">
                  <c:v>42785</c:v>
                </c:pt>
                <c:pt idx="8085">
                  <c:v>42786</c:v>
                </c:pt>
                <c:pt idx="8086">
                  <c:v>42787</c:v>
                </c:pt>
                <c:pt idx="8087">
                  <c:v>42788</c:v>
                </c:pt>
                <c:pt idx="8088">
                  <c:v>42789</c:v>
                </c:pt>
                <c:pt idx="8089">
                  <c:v>42790</c:v>
                </c:pt>
                <c:pt idx="8090">
                  <c:v>42791</c:v>
                </c:pt>
                <c:pt idx="8091">
                  <c:v>42792</c:v>
                </c:pt>
                <c:pt idx="8092">
                  <c:v>42793</c:v>
                </c:pt>
                <c:pt idx="8093">
                  <c:v>42794</c:v>
                </c:pt>
                <c:pt idx="8094">
                  <c:v>42795</c:v>
                </c:pt>
                <c:pt idx="8095">
                  <c:v>42796</c:v>
                </c:pt>
                <c:pt idx="8096">
                  <c:v>42797</c:v>
                </c:pt>
                <c:pt idx="8097">
                  <c:v>42798</c:v>
                </c:pt>
                <c:pt idx="8098">
                  <c:v>42799</c:v>
                </c:pt>
                <c:pt idx="8099">
                  <c:v>42800</c:v>
                </c:pt>
                <c:pt idx="8100">
                  <c:v>42801</c:v>
                </c:pt>
                <c:pt idx="8101">
                  <c:v>42802</c:v>
                </c:pt>
                <c:pt idx="8102">
                  <c:v>42803</c:v>
                </c:pt>
                <c:pt idx="8103">
                  <c:v>42804</c:v>
                </c:pt>
                <c:pt idx="8104">
                  <c:v>42805</c:v>
                </c:pt>
                <c:pt idx="8105">
                  <c:v>42806</c:v>
                </c:pt>
                <c:pt idx="8106">
                  <c:v>42807</c:v>
                </c:pt>
                <c:pt idx="8107">
                  <c:v>42808</c:v>
                </c:pt>
                <c:pt idx="8108">
                  <c:v>42809</c:v>
                </c:pt>
                <c:pt idx="8109">
                  <c:v>42810</c:v>
                </c:pt>
                <c:pt idx="8110">
                  <c:v>42811</c:v>
                </c:pt>
                <c:pt idx="8111">
                  <c:v>42812</c:v>
                </c:pt>
                <c:pt idx="8112">
                  <c:v>42813</c:v>
                </c:pt>
                <c:pt idx="8113">
                  <c:v>42814</c:v>
                </c:pt>
                <c:pt idx="8114">
                  <c:v>42815</c:v>
                </c:pt>
                <c:pt idx="8115">
                  <c:v>42816</c:v>
                </c:pt>
                <c:pt idx="8116">
                  <c:v>42817</c:v>
                </c:pt>
                <c:pt idx="8117">
                  <c:v>42818</c:v>
                </c:pt>
                <c:pt idx="8118">
                  <c:v>42819</c:v>
                </c:pt>
                <c:pt idx="8119">
                  <c:v>42820</c:v>
                </c:pt>
                <c:pt idx="8120">
                  <c:v>42821</c:v>
                </c:pt>
                <c:pt idx="8121">
                  <c:v>42822</c:v>
                </c:pt>
                <c:pt idx="8122">
                  <c:v>42823</c:v>
                </c:pt>
                <c:pt idx="8123">
                  <c:v>42824</c:v>
                </c:pt>
                <c:pt idx="8124">
                  <c:v>42825</c:v>
                </c:pt>
                <c:pt idx="8125">
                  <c:v>42826</c:v>
                </c:pt>
                <c:pt idx="8126">
                  <c:v>42827</c:v>
                </c:pt>
                <c:pt idx="8127">
                  <c:v>42828</c:v>
                </c:pt>
                <c:pt idx="8128">
                  <c:v>42829</c:v>
                </c:pt>
                <c:pt idx="8129">
                  <c:v>42830</c:v>
                </c:pt>
                <c:pt idx="8130">
                  <c:v>42831</c:v>
                </c:pt>
                <c:pt idx="8131">
                  <c:v>42832</c:v>
                </c:pt>
                <c:pt idx="8132">
                  <c:v>42833</c:v>
                </c:pt>
                <c:pt idx="8133">
                  <c:v>42834</c:v>
                </c:pt>
                <c:pt idx="8134">
                  <c:v>42835</c:v>
                </c:pt>
                <c:pt idx="8135">
                  <c:v>42836</c:v>
                </c:pt>
                <c:pt idx="8136">
                  <c:v>42837</c:v>
                </c:pt>
                <c:pt idx="8137">
                  <c:v>42838</c:v>
                </c:pt>
                <c:pt idx="8138">
                  <c:v>42839</c:v>
                </c:pt>
                <c:pt idx="8139">
                  <c:v>42840</c:v>
                </c:pt>
                <c:pt idx="8140">
                  <c:v>42841</c:v>
                </c:pt>
                <c:pt idx="8141">
                  <c:v>42842</c:v>
                </c:pt>
                <c:pt idx="8142">
                  <c:v>42843</c:v>
                </c:pt>
                <c:pt idx="8143">
                  <c:v>42844</c:v>
                </c:pt>
                <c:pt idx="8144">
                  <c:v>42845</c:v>
                </c:pt>
                <c:pt idx="8145">
                  <c:v>42846</c:v>
                </c:pt>
                <c:pt idx="8146">
                  <c:v>42847</c:v>
                </c:pt>
                <c:pt idx="8147">
                  <c:v>42848</c:v>
                </c:pt>
                <c:pt idx="8148">
                  <c:v>42849</c:v>
                </c:pt>
                <c:pt idx="8149">
                  <c:v>42850</c:v>
                </c:pt>
                <c:pt idx="8150">
                  <c:v>42851</c:v>
                </c:pt>
                <c:pt idx="8151">
                  <c:v>42852</c:v>
                </c:pt>
                <c:pt idx="8152">
                  <c:v>42853</c:v>
                </c:pt>
                <c:pt idx="8153">
                  <c:v>42854</c:v>
                </c:pt>
                <c:pt idx="8154">
                  <c:v>42855</c:v>
                </c:pt>
                <c:pt idx="8155">
                  <c:v>42856</c:v>
                </c:pt>
                <c:pt idx="8156">
                  <c:v>42857</c:v>
                </c:pt>
                <c:pt idx="8157">
                  <c:v>42858</c:v>
                </c:pt>
                <c:pt idx="8158">
                  <c:v>42859</c:v>
                </c:pt>
                <c:pt idx="8159">
                  <c:v>42860</c:v>
                </c:pt>
                <c:pt idx="8160">
                  <c:v>42861</c:v>
                </c:pt>
                <c:pt idx="8161">
                  <c:v>42862</c:v>
                </c:pt>
                <c:pt idx="8162">
                  <c:v>42863</c:v>
                </c:pt>
                <c:pt idx="8163">
                  <c:v>42864</c:v>
                </c:pt>
                <c:pt idx="8164">
                  <c:v>42865</c:v>
                </c:pt>
                <c:pt idx="8165">
                  <c:v>42866</c:v>
                </c:pt>
                <c:pt idx="8166">
                  <c:v>42867</c:v>
                </c:pt>
                <c:pt idx="8167">
                  <c:v>42868</c:v>
                </c:pt>
                <c:pt idx="8168">
                  <c:v>42869</c:v>
                </c:pt>
                <c:pt idx="8169">
                  <c:v>42870</c:v>
                </c:pt>
                <c:pt idx="8170">
                  <c:v>42871</c:v>
                </c:pt>
                <c:pt idx="8171">
                  <c:v>42872</c:v>
                </c:pt>
                <c:pt idx="8172">
                  <c:v>42873</c:v>
                </c:pt>
                <c:pt idx="8173">
                  <c:v>42874</c:v>
                </c:pt>
                <c:pt idx="8174">
                  <c:v>42875</c:v>
                </c:pt>
                <c:pt idx="8175">
                  <c:v>42876</c:v>
                </c:pt>
                <c:pt idx="8176">
                  <c:v>42877</c:v>
                </c:pt>
                <c:pt idx="8177">
                  <c:v>42878</c:v>
                </c:pt>
                <c:pt idx="8178">
                  <c:v>42879</c:v>
                </c:pt>
                <c:pt idx="8179">
                  <c:v>42880</c:v>
                </c:pt>
                <c:pt idx="8180">
                  <c:v>42881</c:v>
                </c:pt>
                <c:pt idx="8181">
                  <c:v>42882</c:v>
                </c:pt>
                <c:pt idx="8182">
                  <c:v>42883</c:v>
                </c:pt>
                <c:pt idx="8183">
                  <c:v>42884</c:v>
                </c:pt>
                <c:pt idx="8184">
                  <c:v>42885</c:v>
                </c:pt>
                <c:pt idx="8185">
                  <c:v>42886</c:v>
                </c:pt>
                <c:pt idx="8186">
                  <c:v>42887</c:v>
                </c:pt>
                <c:pt idx="8187">
                  <c:v>42888</c:v>
                </c:pt>
                <c:pt idx="8188">
                  <c:v>42889</c:v>
                </c:pt>
                <c:pt idx="8189">
                  <c:v>42890</c:v>
                </c:pt>
                <c:pt idx="8190">
                  <c:v>42891</c:v>
                </c:pt>
                <c:pt idx="8191">
                  <c:v>42892</c:v>
                </c:pt>
                <c:pt idx="8192">
                  <c:v>42893</c:v>
                </c:pt>
                <c:pt idx="8193">
                  <c:v>42894</c:v>
                </c:pt>
                <c:pt idx="8194">
                  <c:v>42895</c:v>
                </c:pt>
                <c:pt idx="8195">
                  <c:v>42896</c:v>
                </c:pt>
                <c:pt idx="8196">
                  <c:v>42897</c:v>
                </c:pt>
                <c:pt idx="8197">
                  <c:v>42898</c:v>
                </c:pt>
                <c:pt idx="8198">
                  <c:v>42899</c:v>
                </c:pt>
                <c:pt idx="8199">
                  <c:v>42900</c:v>
                </c:pt>
                <c:pt idx="8200">
                  <c:v>42901</c:v>
                </c:pt>
                <c:pt idx="8201">
                  <c:v>42902</c:v>
                </c:pt>
                <c:pt idx="8202">
                  <c:v>42903</c:v>
                </c:pt>
                <c:pt idx="8203">
                  <c:v>42904</c:v>
                </c:pt>
                <c:pt idx="8204">
                  <c:v>42905</c:v>
                </c:pt>
                <c:pt idx="8205">
                  <c:v>42906</c:v>
                </c:pt>
                <c:pt idx="8206">
                  <c:v>42907</c:v>
                </c:pt>
                <c:pt idx="8207">
                  <c:v>42908</c:v>
                </c:pt>
                <c:pt idx="8208">
                  <c:v>42909</c:v>
                </c:pt>
                <c:pt idx="8209">
                  <c:v>42910</c:v>
                </c:pt>
                <c:pt idx="8210">
                  <c:v>42911</c:v>
                </c:pt>
                <c:pt idx="8211">
                  <c:v>42912</c:v>
                </c:pt>
                <c:pt idx="8212">
                  <c:v>42913</c:v>
                </c:pt>
                <c:pt idx="8213">
                  <c:v>42914</c:v>
                </c:pt>
                <c:pt idx="8214">
                  <c:v>42915</c:v>
                </c:pt>
                <c:pt idx="8215">
                  <c:v>42916</c:v>
                </c:pt>
                <c:pt idx="8216">
                  <c:v>42917</c:v>
                </c:pt>
                <c:pt idx="8217">
                  <c:v>42918</c:v>
                </c:pt>
                <c:pt idx="8218">
                  <c:v>42919</c:v>
                </c:pt>
                <c:pt idx="8219">
                  <c:v>42920</c:v>
                </c:pt>
                <c:pt idx="8220">
                  <c:v>42921</c:v>
                </c:pt>
                <c:pt idx="8221">
                  <c:v>42922</c:v>
                </c:pt>
                <c:pt idx="8222">
                  <c:v>42923</c:v>
                </c:pt>
                <c:pt idx="8223">
                  <c:v>42924</c:v>
                </c:pt>
                <c:pt idx="8224">
                  <c:v>42925</c:v>
                </c:pt>
                <c:pt idx="8225">
                  <c:v>42926</c:v>
                </c:pt>
                <c:pt idx="8226">
                  <c:v>42927</c:v>
                </c:pt>
                <c:pt idx="8227">
                  <c:v>42928</c:v>
                </c:pt>
                <c:pt idx="8228">
                  <c:v>42929</c:v>
                </c:pt>
                <c:pt idx="8229">
                  <c:v>42930</c:v>
                </c:pt>
                <c:pt idx="8230">
                  <c:v>42931</c:v>
                </c:pt>
                <c:pt idx="8231">
                  <c:v>42932</c:v>
                </c:pt>
                <c:pt idx="8232">
                  <c:v>42933</c:v>
                </c:pt>
                <c:pt idx="8233">
                  <c:v>42934</c:v>
                </c:pt>
                <c:pt idx="8234">
                  <c:v>42935</c:v>
                </c:pt>
                <c:pt idx="8235">
                  <c:v>42936</c:v>
                </c:pt>
                <c:pt idx="8236">
                  <c:v>42937</c:v>
                </c:pt>
                <c:pt idx="8237">
                  <c:v>42938</c:v>
                </c:pt>
                <c:pt idx="8238">
                  <c:v>42939</c:v>
                </c:pt>
                <c:pt idx="8239">
                  <c:v>42940</c:v>
                </c:pt>
                <c:pt idx="8240">
                  <c:v>42941</c:v>
                </c:pt>
                <c:pt idx="8241">
                  <c:v>42942</c:v>
                </c:pt>
                <c:pt idx="8242">
                  <c:v>42943</c:v>
                </c:pt>
                <c:pt idx="8243">
                  <c:v>42944</c:v>
                </c:pt>
                <c:pt idx="8244">
                  <c:v>42945</c:v>
                </c:pt>
                <c:pt idx="8245">
                  <c:v>42946</c:v>
                </c:pt>
                <c:pt idx="8246">
                  <c:v>42947</c:v>
                </c:pt>
                <c:pt idx="8247">
                  <c:v>42948</c:v>
                </c:pt>
                <c:pt idx="8248">
                  <c:v>42949</c:v>
                </c:pt>
                <c:pt idx="8249">
                  <c:v>42950</c:v>
                </c:pt>
                <c:pt idx="8250">
                  <c:v>42951</c:v>
                </c:pt>
                <c:pt idx="8251">
                  <c:v>42952</c:v>
                </c:pt>
                <c:pt idx="8252">
                  <c:v>42953</c:v>
                </c:pt>
                <c:pt idx="8253">
                  <c:v>42954</c:v>
                </c:pt>
                <c:pt idx="8254">
                  <c:v>42955</c:v>
                </c:pt>
                <c:pt idx="8255">
                  <c:v>42956</c:v>
                </c:pt>
                <c:pt idx="8256">
                  <c:v>42957</c:v>
                </c:pt>
                <c:pt idx="8257">
                  <c:v>42958</c:v>
                </c:pt>
                <c:pt idx="8258">
                  <c:v>42959</c:v>
                </c:pt>
                <c:pt idx="8259">
                  <c:v>42960</c:v>
                </c:pt>
                <c:pt idx="8260">
                  <c:v>42961</c:v>
                </c:pt>
                <c:pt idx="8261">
                  <c:v>42962</c:v>
                </c:pt>
                <c:pt idx="8262">
                  <c:v>42963</c:v>
                </c:pt>
                <c:pt idx="8263">
                  <c:v>42964</c:v>
                </c:pt>
                <c:pt idx="8264">
                  <c:v>42965</c:v>
                </c:pt>
                <c:pt idx="8265">
                  <c:v>42966</c:v>
                </c:pt>
                <c:pt idx="8266">
                  <c:v>42967</c:v>
                </c:pt>
                <c:pt idx="8267">
                  <c:v>42968</c:v>
                </c:pt>
                <c:pt idx="8268">
                  <c:v>42969</c:v>
                </c:pt>
                <c:pt idx="8269">
                  <c:v>42970</c:v>
                </c:pt>
                <c:pt idx="8270">
                  <c:v>42971</c:v>
                </c:pt>
                <c:pt idx="8271">
                  <c:v>42972</c:v>
                </c:pt>
                <c:pt idx="8272">
                  <c:v>42973</c:v>
                </c:pt>
                <c:pt idx="8273">
                  <c:v>42974</c:v>
                </c:pt>
                <c:pt idx="8274">
                  <c:v>42975</c:v>
                </c:pt>
                <c:pt idx="8275">
                  <c:v>42976</c:v>
                </c:pt>
                <c:pt idx="8276">
                  <c:v>42977</c:v>
                </c:pt>
                <c:pt idx="8277">
                  <c:v>42978</c:v>
                </c:pt>
                <c:pt idx="8278">
                  <c:v>42979</c:v>
                </c:pt>
                <c:pt idx="8279">
                  <c:v>42980</c:v>
                </c:pt>
                <c:pt idx="8280">
                  <c:v>42981</c:v>
                </c:pt>
                <c:pt idx="8281">
                  <c:v>42982</c:v>
                </c:pt>
                <c:pt idx="8282">
                  <c:v>42983</c:v>
                </c:pt>
                <c:pt idx="8283">
                  <c:v>42984</c:v>
                </c:pt>
                <c:pt idx="8284">
                  <c:v>42985</c:v>
                </c:pt>
                <c:pt idx="8285">
                  <c:v>42986</c:v>
                </c:pt>
                <c:pt idx="8286">
                  <c:v>42987</c:v>
                </c:pt>
                <c:pt idx="8287">
                  <c:v>42988</c:v>
                </c:pt>
                <c:pt idx="8288">
                  <c:v>42989</c:v>
                </c:pt>
                <c:pt idx="8289">
                  <c:v>42990</c:v>
                </c:pt>
                <c:pt idx="8290">
                  <c:v>42991</c:v>
                </c:pt>
                <c:pt idx="8291">
                  <c:v>42992</c:v>
                </c:pt>
                <c:pt idx="8292">
                  <c:v>42993</c:v>
                </c:pt>
                <c:pt idx="8293">
                  <c:v>42994</c:v>
                </c:pt>
                <c:pt idx="8294">
                  <c:v>42995</c:v>
                </c:pt>
                <c:pt idx="8295">
                  <c:v>42996</c:v>
                </c:pt>
                <c:pt idx="8296">
                  <c:v>42997</c:v>
                </c:pt>
                <c:pt idx="8297">
                  <c:v>42998</c:v>
                </c:pt>
                <c:pt idx="8298">
                  <c:v>42999</c:v>
                </c:pt>
                <c:pt idx="8299">
                  <c:v>43000</c:v>
                </c:pt>
                <c:pt idx="8300">
                  <c:v>43001</c:v>
                </c:pt>
                <c:pt idx="8301">
                  <c:v>43002</c:v>
                </c:pt>
                <c:pt idx="8302">
                  <c:v>43003</c:v>
                </c:pt>
                <c:pt idx="8303">
                  <c:v>43004</c:v>
                </c:pt>
                <c:pt idx="8304">
                  <c:v>43005</c:v>
                </c:pt>
                <c:pt idx="8305">
                  <c:v>43006</c:v>
                </c:pt>
                <c:pt idx="8306">
                  <c:v>43007</c:v>
                </c:pt>
                <c:pt idx="8307">
                  <c:v>43008</c:v>
                </c:pt>
                <c:pt idx="8308">
                  <c:v>43009</c:v>
                </c:pt>
                <c:pt idx="8309">
                  <c:v>43010</c:v>
                </c:pt>
                <c:pt idx="8310">
                  <c:v>43011</c:v>
                </c:pt>
                <c:pt idx="8311">
                  <c:v>43012</c:v>
                </c:pt>
                <c:pt idx="8312">
                  <c:v>43013</c:v>
                </c:pt>
                <c:pt idx="8313">
                  <c:v>43014</c:v>
                </c:pt>
                <c:pt idx="8314">
                  <c:v>43015</c:v>
                </c:pt>
                <c:pt idx="8315">
                  <c:v>43016</c:v>
                </c:pt>
                <c:pt idx="8316">
                  <c:v>43017</c:v>
                </c:pt>
                <c:pt idx="8317">
                  <c:v>43018</c:v>
                </c:pt>
                <c:pt idx="8318">
                  <c:v>43019</c:v>
                </c:pt>
                <c:pt idx="8319">
                  <c:v>43020</c:v>
                </c:pt>
                <c:pt idx="8320">
                  <c:v>43021</c:v>
                </c:pt>
                <c:pt idx="8321">
                  <c:v>43022</c:v>
                </c:pt>
                <c:pt idx="8322">
                  <c:v>43023</c:v>
                </c:pt>
                <c:pt idx="8323">
                  <c:v>43024</c:v>
                </c:pt>
                <c:pt idx="8324">
                  <c:v>43025</c:v>
                </c:pt>
                <c:pt idx="8325">
                  <c:v>43026</c:v>
                </c:pt>
                <c:pt idx="8326">
                  <c:v>43027</c:v>
                </c:pt>
                <c:pt idx="8327">
                  <c:v>43028</c:v>
                </c:pt>
                <c:pt idx="8328">
                  <c:v>43029</c:v>
                </c:pt>
                <c:pt idx="8329">
                  <c:v>43030</c:v>
                </c:pt>
                <c:pt idx="8330">
                  <c:v>43031</c:v>
                </c:pt>
                <c:pt idx="8331">
                  <c:v>43032</c:v>
                </c:pt>
                <c:pt idx="8332">
                  <c:v>43033</c:v>
                </c:pt>
                <c:pt idx="8333">
                  <c:v>43034</c:v>
                </c:pt>
                <c:pt idx="8334">
                  <c:v>43035</c:v>
                </c:pt>
                <c:pt idx="8335">
                  <c:v>43036</c:v>
                </c:pt>
                <c:pt idx="8336">
                  <c:v>43037</c:v>
                </c:pt>
                <c:pt idx="8337">
                  <c:v>43038</c:v>
                </c:pt>
                <c:pt idx="8338">
                  <c:v>43039</c:v>
                </c:pt>
                <c:pt idx="8339">
                  <c:v>43040</c:v>
                </c:pt>
                <c:pt idx="8340">
                  <c:v>43041</c:v>
                </c:pt>
                <c:pt idx="8341">
                  <c:v>43042</c:v>
                </c:pt>
                <c:pt idx="8342">
                  <c:v>43043</c:v>
                </c:pt>
                <c:pt idx="8343">
                  <c:v>43044</c:v>
                </c:pt>
                <c:pt idx="8344">
                  <c:v>43045</c:v>
                </c:pt>
                <c:pt idx="8345">
                  <c:v>43046</c:v>
                </c:pt>
                <c:pt idx="8346">
                  <c:v>43047</c:v>
                </c:pt>
                <c:pt idx="8347">
                  <c:v>43048</c:v>
                </c:pt>
                <c:pt idx="8348">
                  <c:v>43049</c:v>
                </c:pt>
                <c:pt idx="8349">
                  <c:v>43050</c:v>
                </c:pt>
                <c:pt idx="8350">
                  <c:v>43051</c:v>
                </c:pt>
                <c:pt idx="8351">
                  <c:v>43052</c:v>
                </c:pt>
                <c:pt idx="8352">
                  <c:v>43053</c:v>
                </c:pt>
                <c:pt idx="8353">
                  <c:v>43054</c:v>
                </c:pt>
                <c:pt idx="8354">
                  <c:v>43055</c:v>
                </c:pt>
                <c:pt idx="8355">
                  <c:v>43056</c:v>
                </c:pt>
                <c:pt idx="8356">
                  <c:v>43057</c:v>
                </c:pt>
                <c:pt idx="8357">
                  <c:v>43058</c:v>
                </c:pt>
                <c:pt idx="8358">
                  <c:v>43059</c:v>
                </c:pt>
                <c:pt idx="8359">
                  <c:v>43060</c:v>
                </c:pt>
                <c:pt idx="8360">
                  <c:v>43061</c:v>
                </c:pt>
                <c:pt idx="8361">
                  <c:v>43062</c:v>
                </c:pt>
                <c:pt idx="8362">
                  <c:v>43063</c:v>
                </c:pt>
                <c:pt idx="8363">
                  <c:v>43064</c:v>
                </c:pt>
                <c:pt idx="8364">
                  <c:v>43065</c:v>
                </c:pt>
                <c:pt idx="8365">
                  <c:v>43066</c:v>
                </c:pt>
                <c:pt idx="8366">
                  <c:v>43067</c:v>
                </c:pt>
                <c:pt idx="8367">
                  <c:v>43068</c:v>
                </c:pt>
                <c:pt idx="8368">
                  <c:v>43069</c:v>
                </c:pt>
                <c:pt idx="8369">
                  <c:v>43070</c:v>
                </c:pt>
                <c:pt idx="8370">
                  <c:v>43071</c:v>
                </c:pt>
                <c:pt idx="8371">
                  <c:v>43072</c:v>
                </c:pt>
                <c:pt idx="8372">
                  <c:v>43073</c:v>
                </c:pt>
                <c:pt idx="8373">
                  <c:v>43074</c:v>
                </c:pt>
                <c:pt idx="8374">
                  <c:v>43075</c:v>
                </c:pt>
                <c:pt idx="8375">
                  <c:v>43076</c:v>
                </c:pt>
                <c:pt idx="8376">
                  <c:v>43077</c:v>
                </c:pt>
                <c:pt idx="8377">
                  <c:v>43078</c:v>
                </c:pt>
                <c:pt idx="8378">
                  <c:v>43079</c:v>
                </c:pt>
                <c:pt idx="8379">
                  <c:v>43080</c:v>
                </c:pt>
                <c:pt idx="8380">
                  <c:v>43081</c:v>
                </c:pt>
                <c:pt idx="8381">
                  <c:v>43082</c:v>
                </c:pt>
                <c:pt idx="8382">
                  <c:v>43083</c:v>
                </c:pt>
                <c:pt idx="8383">
                  <c:v>43084</c:v>
                </c:pt>
                <c:pt idx="8384">
                  <c:v>43085</c:v>
                </c:pt>
                <c:pt idx="8385">
                  <c:v>43086</c:v>
                </c:pt>
                <c:pt idx="8386">
                  <c:v>43087</c:v>
                </c:pt>
                <c:pt idx="8387">
                  <c:v>43088</c:v>
                </c:pt>
                <c:pt idx="8388">
                  <c:v>43089</c:v>
                </c:pt>
                <c:pt idx="8389">
                  <c:v>43090</c:v>
                </c:pt>
                <c:pt idx="8390">
                  <c:v>43091</c:v>
                </c:pt>
                <c:pt idx="8391">
                  <c:v>43092</c:v>
                </c:pt>
                <c:pt idx="8392">
                  <c:v>43093</c:v>
                </c:pt>
                <c:pt idx="8393">
                  <c:v>43094</c:v>
                </c:pt>
                <c:pt idx="8394">
                  <c:v>43095</c:v>
                </c:pt>
                <c:pt idx="8395">
                  <c:v>43096</c:v>
                </c:pt>
                <c:pt idx="8396">
                  <c:v>43097</c:v>
                </c:pt>
                <c:pt idx="8397">
                  <c:v>43098</c:v>
                </c:pt>
                <c:pt idx="8398">
                  <c:v>43099</c:v>
                </c:pt>
                <c:pt idx="8399">
                  <c:v>43100</c:v>
                </c:pt>
                <c:pt idx="8400">
                  <c:v>43101</c:v>
                </c:pt>
                <c:pt idx="8401">
                  <c:v>43102</c:v>
                </c:pt>
                <c:pt idx="8402">
                  <c:v>43103</c:v>
                </c:pt>
                <c:pt idx="8403">
                  <c:v>43104</c:v>
                </c:pt>
                <c:pt idx="8404">
                  <c:v>43105</c:v>
                </c:pt>
                <c:pt idx="8405">
                  <c:v>43106</c:v>
                </c:pt>
                <c:pt idx="8406">
                  <c:v>43107</c:v>
                </c:pt>
                <c:pt idx="8407">
                  <c:v>43108</c:v>
                </c:pt>
                <c:pt idx="8408">
                  <c:v>43109</c:v>
                </c:pt>
                <c:pt idx="8409">
                  <c:v>43110</c:v>
                </c:pt>
                <c:pt idx="8410">
                  <c:v>43111</c:v>
                </c:pt>
                <c:pt idx="8411">
                  <c:v>43112</c:v>
                </c:pt>
                <c:pt idx="8412">
                  <c:v>43113</c:v>
                </c:pt>
                <c:pt idx="8413">
                  <c:v>43114</c:v>
                </c:pt>
                <c:pt idx="8414">
                  <c:v>43115</c:v>
                </c:pt>
                <c:pt idx="8415">
                  <c:v>43116</c:v>
                </c:pt>
                <c:pt idx="8416">
                  <c:v>43117</c:v>
                </c:pt>
                <c:pt idx="8417">
                  <c:v>43118</c:v>
                </c:pt>
                <c:pt idx="8418">
                  <c:v>43119</c:v>
                </c:pt>
                <c:pt idx="8419">
                  <c:v>43120</c:v>
                </c:pt>
                <c:pt idx="8420">
                  <c:v>43121</c:v>
                </c:pt>
                <c:pt idx="8421">
                  <c:v>43122</c:v>
                </c:pt>
                <c:pt idx="8422">
                  <c:v>43123</c:v>
                </c:pt>
                <c:pt idx="8423">
                  <c:v>43124</c:v>
                </c:pt>
                <c:pt idx="8424">
                  <c:v>43125</c:v>
                </c:pt>
                <c:pt idx="8425">
                  <c:v>43126</c:v>
                </c:pt>
                <c:pt idx="8426">
                  <c:v>43127</c:v>
                </c:pt>
                <c:pt idx="8427">
                  <c:v>43128</c:v>
                </c:pt>
                <c:pt idx="8428">
                  <c:v>43129</c:v>
                </c:pt>
                <c:pt idx="8429">
                  <c:v>43130</c:v>
                </c:pt>
                <c:pt idx="8430">
                  <c:v>43131</c:v>
                </c:pt>
                <c:pt idx="8431">
                  <c:v>43132</c:v>
                </c:pt>
                <c:pt idx="8432">
                  <c:v>43133</c:v>
                </c:pt>
                <c:pt idx="8433">
                  <c:v>43134</c:v>
                </c:pt>
                <c:pt idx="8434">
                  <c:v>43135</c:v>
                </c:pt>
                <c:pt idx="8435">
                  <c:v>43136</c:v>
                </c:pt>
                <c:pt idx="8436">
                  <c:v>43137</c:v>
                </c:pt>
                <c:pt idx="8437">
                  <c:v>43138</c:v>
                </c:pt>
                <c:pt idx="8438">
                  <c:v>43139</c:v>
                </c:pt>
                <c:pt idx="8439">
                  <c:v>43140</c:v>
                </c:pt>
                <c:pt idx="8440">
                  <c:v>43141</c:v>
                </c:pt>
                <c:pt idx="8441">
                  <c:v>43142</c:v>
                </c:pt>
                <c:pt idx="8442">
                  <c:v>43143</c:v>
                </c:pt>
                <c:pt idx="8443">
                  <c:v>43144</c:v>
                </c:pt>
                <c:pt idx="8444">
                  <c:v>43145</c:v>
                </c:pt>
                <c:pt idx="8445">
                  <c:v>43146</c:v>
                </c:pt>
                <c:pt idx="8446">
                  <c:v>43147</c:v>
                </c:pt>
                <c:pt idx="8447">
                  <c:v>43148</c:v>
                </c:pt>
                <c:pt idx="8448">
                  <c:v>43149</c:v>
                </c:pt>
                <c:pt idx="8449">
                  <c:v>43150</c:v>
                </c:pt>
                <c:pt idx="8450">
                  <c:v>43151</c:v>
                </c:pt>
                <c:pt idx="8451">
                  <c:v>43152</c:v>
                </c:pt>
                <c:pt idx="8452">
                  <c:v>43153</c:v>
                </c:pt>
                <c:pt idx="8453">
                  <c:v>43154</c:v>
                </c:pt>
                <c:pt idx="8454">
                  <c:v>43155</c:v>
                </c:pt>
                <c:pt idx="8455">
                  <c:v>43156</c:v>
                </c:pt>
                <c:pt idx="8456">
                  <c:v>43157</c:v>
                </c:pt>
                <c:pt idx="8457">
                  <c:v>43158</c:v>
                </c:pt>
                <c:pt idx="8458">
                  <c:v>43159</c:v>
                </c:pt>
                <c:pt idx="8459">
                  <c:v>43160</c:v>
                </c:pt>
                <c:pt idx="8460">
                  <c:v>43161</c:v>
                </c:pt>
                <c:pt idx="8461">
                  <c:v>43162</c:v>
                </c:pt>
                <c:pt idx="8462">
                  <c:v>43163</c:v>
                </c:pt>
                <c:pt idx="8463">
                  <c:v>43164</c:v>
                </c:pt>
                <c:pt idx="8464">
                  <c:v>43165</c:v>
                </c:pt>
                <c:pt idx="8465">
                  <c:v>43166</c:v>
                </c:pt>
                <c:pt idx="8466">
                  <c:v>43167</c:v>
                </c:pt>
                <c:pt idx="8467">
                  <c:v>43168</c:v>
                </c:pt>
                <c:pt idx="8468">
                  <c:v>43169</c:v>
                </c:pt>
                <c:pt idx="8469">
                  <c:v>43170</c:v>
                </c:pt>
                <c:pt idx="8470">
                  <c:v>43171</c:v>
                </c:pt>
                <c:pt idx="8471">
                  <c:v>43172</c:v>
                </c:pt>
                <c:pt idx="8472">
                  <c:v>43173</c:v>
                </c:pt>
                <c:pt idx="8473">
                  <c:v>43174</c:v>
                </c:pt>
                <c:pt idx="8474">
                  <c:v>43175</c:v>
                </c:pt>
                <c:pt idx="8475">
                  <c:v>43176</c:v>
                </c:pt>
                <c:pt idx="8476">
                  <c:v>43177</c:v>
                </c:pt>
                <c:pt idx="8477">
                  <c:v>43178</c:v>
                </c:pt>
                <c:pt idx="8478">
                  <c:v>43179</c:v>
                </c:pt>
                <c:pt idx="8479">
                  <c:v>43180</c:v>
                </c:pt>
                <c:pt idx="8480">
                  <c:v>43181</c:v>
                </c:pt>
                <c:pt idx="8481">
                  <c:v>43182</c:v>
                </c:pt>
                <c:pt idx="8482">
                  <c:v>43183</c:v>
                </c:pt>
                <c:pt idx="8483">
                  <c:v>43184</c:v>
                </c:pt>
                <c:pt idx="8484">
                  <c:v>43185</c:v>
                </c:pt>
                <c:pt idx="8485">
                  <c:v>43186</c:v>
                </c:pt>
                <c:pt idx="8486">
                  <c:v>43187</c:v>
                </c:pt>
                <c:pt idx="8487">
                  <c:v>43188</c:v>
                </c:pt>
                <c:pt idx="8488">
                  <c:v>43189</c:v>
                </c:pt>
                <c:pt idx="8489">
                  <c:v>43190</c:v>
                </c:pt>
                <c:pt idx="8490">
                  <c:v>43191</c:v>
                </c:pt>
                <c:pt idx="8491">
                  <c:v>43192</c:v>
                </c:pt>
                <c:pt idx="8492">
                  <c:v>43193</c:v>
                </c:pt>
                <c:pt idx="8493">
                  <c:v>43194</c:v>
                </c:pt>
                <c:pt idx="8494">
                  <c:v>43195</c:v>
                </c:pt>
                <c:pt idx="8495">
                  <c:v>43196</c:v>
                </c:pt>
                <c:pt idx="8496">
                  <c:v>43197</c:v>
                </c:pt>
                <c:pt idx="8497">
                  <c:v>43198</c:v>
                </c:pt>
                <c:pt idx="8498">
                  <c:v>43199</c:v>
                </c:pt>
                <c:pt idx="8499">
                  <c:v>43200</c:v>
                </c:pt>
                <c:pt idx="8500">
                  <c:v>43201</c:v>
                </c:pt>
                <c:pt idx="8501">
                  <c:v>43202</c:v>
                </c:pt>
                <c:pt idx="8502">
                  <c:v>43203</c:v>
                </c:pt>
                <c:pt idx="8503">
                  <c:v>43204</c:v>
                </c:pt>
                <c:pt idx="8504">
                  <c:v>43205</c:v>
                </c:pt>
                <c:pt idx="8505">
                  <c:v>43206</c:v>
                </c:pt>
                <c:pt idx="8506">
                  <c:v>43207</c:v>
                </c:pt>
                <c:pt idx="8507">
                  <c:v>43208</c:v>
                </c:pt>
                <c:pt idx="8508">
                  <c:v>43209</c:v>
                </c:pt>
                <c:pt idx="8509">
                  <c:v>43210</c:v>
                </c:pt>
                <c:pt idx="8510">
                  <c:v>43211</c:v>
                </c:pt>
                <c:pt idx="8511">
                  <c:v>43212</c:v>
                </c:pt>
                <c:pt idx="8512">
                  <c:v>43213</c:v>
                </c:pt>
                <c:pt idx="8513">
                  <c:v>43214</c:v>
                </c:pt>
                <c:pt idx="8514">
                  <c:v>43215</c:v>
                </c:pt>
                <c:pt idx="8515">
                  <c:v>43216</c:v>
                </c:pt>
                <c:pt idx="8516">
                  <c:v>43217</c:v>
                </c:pt>
                <c:pt idx="8517">
                  <c:v>43218</c:v>
                </c:pt>
                <c:pt idx="8518">
                  <c:v>43219</c:v>
                </c:pt>
                <c:pt idx="8519">
                  <c:v>43220</c:v>
                </c:pt>
                <c:pt idx="8520">
                  <c:v>43221</c:v>
                </c:pt>
                <c:pt idx="8521">
                  <c:v>43222</c:v>
                </c:pt>
                <c:pt idx="8522">
                  <c:v>43223</c:v>
                </c:pt>
                <c:pt idx="8523">
                  <c:v>43224</c:v>
                </c:pt>
                <c:pt idx="8524">
                  <c:v>43225</c:v>
                </c:pt>
                <c:pt idx="8525">
                  <c:v>43226</c:v>
                </c:pt>
                <c:pt idx="8526">
                  <c:v>43227</c:v>
                </c:pt>
                <c:pt idx="8527">
                  <c:v>43228</c:v>
                </c:pt>
                <c:pt idx="8528">
                  <c:v>43229</c:v>
                </c:pt>
                <c:pt idx="8529">
                  <c:v>43230</c:v>
                </c:pt>
                <c:pt idx="8530">
                  <c:v>43231</c:v>
                </c:pt>
                <c:pt idx="8531">
                  <c:v>43232</c:v>
                </c:pt>
                <c:pt idx="8532">
                  <c:v>43233</c:v>
                </c:pt>
                <c:pt idx="8533">
                  <c:v>43234</c:v>
                </c:pt>
                <c:pt idx="8534">
                  <c:v>43235</c:v>
                </c:pt>
                <c:pt idx="8535">
                  <c:v>43236</c:v>
                </c:pt>
                <c:pt idx="8536">
                  <c:v>43237</c:v>
                </c:pt>
                <c:pt idx="8537">
                  <c:v>43238</c:v>
                </c:pt>
                <c:pt idx="8538">
                  <c:v>43239</c:v>
                </c:pt>
                <c:pt idx="8539">
                  <c:v>43240</c:v>
                </c:pt>
                <c:pt idx="8540">
                  <c:v>43241</c:v>
                </c:pt>
                <c:pt idx="8541">
                  <c:v>43242</c:v>
                </c:pt>
                <c:pt idx="8542">
                  <c:v>43243</c:v>
                </c:pt>
                <c:pt idx="8543">
                  <c:v>43244</c:v>
                </c:pt>
                <c:pt idx="8544">
                  <c:v>43245</c:v>
                </c:pt>
                <c:pt idx="8545">
                  <c:v>43246</c:v>
                </c:pt>
                <c:pt idx="8546">
                  <c:v>43247</c:v>
                </c:pt>
                <c:pt idx="8547">
                  <c:v>43248</c:v>
                </c:pt>
                <c:pt idx="8548">
                  <c:v>43249</c:v>
                </c:pt>
                <c:pt idx="8549">
                  <c:v>43250</c:v>
                </c:pt>
                <c:pt idx="8550">
                  <c:v>43251</c:v>
                </c:pt>
                <c:pt idx="8551">
                  <c:v>43252</c:v>
                </c:pt>
                <c:pt idx="8552">
                  <c:v>43253</c:v>
                </c:pt>
                <c:pt idx="8553">
                  <c:v>43254</c:v>
                </c:pt>
                <c:pt idx="8554">
                  <c:v>43255</c:v>
                </c:pt>
                <c:pt idx="8555">
                  <c:v>43256</c:v>
                </c:pt>
                <c:pt idx="8556">
                  <c:v>43257</c:v>
                </c:pt>
                <c:pt idx="8557">
                  <c:v>43258</c:v>
                </c:pt>
                <c:pt idx="8558">
                  <c:v>43259</c:v>
                </c:pt>
                <c:pt idx="8559">
                  <c:v>43260</c:v>
                </c:pt>
                <c:pt idx="8560">
                  <c:v>43261</c:v>
                </c:pt>
                <c:pt idx="8561">
                  <c:v>43262</c:v>
                </c:pt>
                <c:pt idx="8562">
                  <c:v>43263</c:v>
                </c:pt>
                <c:pt idx="8563">
                  <c:v>43264</c:v>
                </c:pt>
                <c:pt idx="8564">
                  <c:v>43265</c:v>
                </c:pt>
                <c:pt idx="8565">
                  <c:v>43266</c:v>
                </c:pt>
                <c:pt idx="8566">
                  <c:v>43267</c:v>
                </c:pt>
                <c:pt idx="8567">
                  <c:v>43268</c:v>
                </c:pt>
                <c:pt idx="8568">
                  <c:v>43269</c:v>
                </c:pt>
                <c:pt idx="8569">
                  <c:v>43270</c:v>
                </c:pt>
                <c:pt idx="8570">
                  <c:v>43271</c:v>
                </c:pt>
                <c:pt idx="8571">
                  <c:v>43272</c:v>
                </c:pt>
                <c:pt idx="8572">
                  <c:v>43273</c:v>
                </c:pt>
                <c:pt idx="8573">
                  <c:v>43274</c:v>
                </c:pt>
                <c:pt idx="8574">
                  <c:v>43275</c:v>
                </c:pt>
                <c:pt idx="8575">
                  <c:v>43276</c:v>
                </c:pt>
                <c:pt idx="8576">
                  <c:v>43277</c:v>
                </c:pt>
                <c:pt idx="8577">
                  <c:v>43278</c:v>
                </c:pt>
                <c:pt idx="8578">
                  <c:v>43279</c:v>
                </c:pt>
                <c:pt idx="8579">
                  <c:v>43280</c:v>
                </c:pt>
                <c:pt idx="8580">
                  <c:v>43281</c:v>
                </c:pt>
                <c:pt idx="8581">
                  <c:v>43282</c:v>
                </c:pt>
                <c:pt idx="8582">
                  <c:v>43283</c:v>
                </c:pt>
                <c:pt idx="8583">
                  <c:v>43284</c:v>
                </c:pt>
                <c:pt idx="8584">
                  <c:v>43285</c:v>
                </c:pt>
                <c:pt idx="8585">
                  <c:v>43286</c:v>
                </c:pt>
                <c:pt idx="8586">
                  <c:v>43287</c:v>
                </c:pt>
                <c:pt idx="8587">
                  <c:v>43288</c:v>
                </c:pt>
                <c:pt idx="8588">
                  <c:v>43289</c:v>
                </c:pt>
                <c:pt idx="8589">
                  <c:v>43290</c:v>
                </c:pt>
                <c:pt idx="8590">
                  <c:v>43291</c:v>
                </c:pt>
                <c:pt idx="8591">
                  <c:v>43292</c:v>
                </c:pt>
                <c:pt idx="8592">
                  <c:v>43293</c:v>
                </c:pt>
                <c:pt idx="8593">
                  <c:v>43294</c:v>
                </c:pt>
                <c:pt idx="8594">
                  <c:v>43295</c:v>
                </c:pt>
                <c:pt idx="8595">
                  <c:v>43296</c:v>
                </c:pt>
                <c:pt idx="8596">
                  <c:v>43297</c:v>
                </c:pt>
                <c:pt idx="8597">
                  <c:v>43298</c:v>
                </c:pt>
                <c:pt idx="8598">
                  <c:v>43299</c:v>
                </c:pt>
                <c:pt idx="8599">
                  <c:v>43300</c:v>
                </c:pt>
                <c:pt idx="8600">
                  <c:v>43301</c:v>
                </c:pt>
                <c:pt idx="8601">
                  <c:v>43302</c:v>
                </c:pt>
                <c:pt idx="8602">
                  <c:v>43303</c:v>
                </c:pt>
                <c:pt idx="8603">
                  <c:v>43304</c:v>
                </c:pt>
                <c:pt idx="8604">
                  <c:v>43305</c:v>
                </c:pt>
                <c:pt idx="8605">
                  <c:v>43306</c:v>
                </c:pt>
                <c:pt idx="8606">
                  <c:v>43307</c:v>
                </c:pt>
                <c:pt idx="8607">
                  <c:v>43308</c:v>
                </c:pt>
                <c:pt idx="8608">
                  <c:v>43309</c:v>
                </c:pt>
                <c:pt idx="8609">
                  <c:v>43310</c:v>
                </c:pt>
                <c:pt idx="8610">
                  <c:v>43311</c:v>
                </c:pt>
                <c:pt idx="8611">
                  <c:v>43312</c:v>
                </c:pt>
                <c:pt idx="8612">
                  <c:v>43313</c:v>
                </c:pt>
                <c:pt idx="8613">
                  <c:v>43314</c:v>
                </c:pt>
                <c:pt idx="8614">
                  <c:v>43315</c:v>
                </c:pt>
                <c:pt idx="8615">
                  <c:v>43316</c:v>
                </c:pt>
                <c:pt idx="8616">
                  <c:v>43317</c:v>
                </c:pt>
                <c:pt idx="8617">
                  <c:v>43318</c:v>
                </c:pt>
                <c:pt idx="8618">
                  <c:v>43319</c:v>
                </c:pt>
                <c:pt idx="8619">
                  <c:v>43320</c:v>
                </c:pt>
                <c:pt idx="8620">
                  <c:v>43321</c:v>
                </c:pt>
                <c:pt idx="8621">
                  <c:v>43322</c:v>
                </c:pt>
                <c:pt idx="8622">
                  <c:v>43323</c:v>
                </c:pt>
                <c:pt idx="8623">
                  <c:v>43324</c:v>
                </c:pt>
                <c:pt idx="8624">
                  <c:v>43325</c:v>
                </c:pt>
                <c:pt idx="8625">
                  <c:v>43326</c:v>
                </c:pt>
                <c:pt idx="8626">
                  <c:v>43327</c:v>
                </c:pt>
                <c:pt idx="8627">
                  <c:v>43328</c:v>
                </c:pt>
                <c:pt idx="8628">
                  <c:v>43329</c:v>
                </c:pt>
                <c:pt idx="8629">
                  <c:v>43330</c:v>
                </c:pt>
                <c:pt idx="8630">
                  <c:v>43331</c:v>
                </c:pt>
                <c:pt idx="8631">
                  <c:v>43332</c:v>
                </c:pt>
                <c:pt idx="8632">
                  <c:v>43333</c:v>
                </c:pt>
                <c:pt idx="8633">
                  <c:v>43334</c:v>
                </c:pt>
                <c:pt idx="8634">
                  <c:v>43335</c:v>
                </c:pt>
                <c:pt idx="8635">
                  <c:v>43336</c:v>
                </c:pt>
                <c:pt idx="8636">
                  <c:v>43337</c:v>
                </c:pt>
                <c:pt idx="8637">
                  <c:v>43338</c:v>
                </c:pt>
                <c:pt idx="8638">
                  <c:v>43339</c:v>
                </c:pt>
                <c:pt idx="8639">
                  <c:v>43340</c:v>
                </c:pt>
                <c:pt idx="8640">
                  <c:v>43341</c:v>
                </c:pt>
                <c:pt idx="8641">
                  <c:v>43342</c:v>
                </c:pt>
                <c:pt idx="8642">
                  <c:v>43343</c:v>
                </c:pt>
                <c:pt idx="8643">
                  <c:v>43344</c:v>
                </c:pt>
                <c:pt idx="8644">
                  <c:v>43345</c:v>
                </c:pt>
                <c:pt idx="8645">
                  <c:v>43346</c:v>
                </c:pt>
                <c:pt idx="8646">
                  <c:v>43347</c:v>
                </c:pt>
                <c:pt idx="8647">
                  <c:v>43348</c:v>
                </c:pt>
                <c:pt idx="8648">
                  <c:v>43349</c:v>
                </c:pt>
                <c:pt idx="8649">
                  <c:v>43350</c:v>
                </c:pt>
                <c:pt idx="8650">
                  <c:v>43351</c:v>
                </c:pt>
                <c:pt idx="8651">
                  <c:v>43352</c:v>
                </c:pt>
                <c:pt idx="8652">
                  <c:v>43353</c:v>
                </c:pt>
                <c:pt idx="8653">
                  <c:v>43354</c:v>
                </c:pt>
                <c:pt idx="8654">
                  <c:v>43355</c:v>
                </c:pt>
                <c:pt idx="8655">
                  <c:v>43356</c:v>
                </c:pt>
                <c:pt idx="8656">
                  <c:v>43357</c:v>
                </c:pt>
                <c:pt idx="8657">
                  <c:v>43358</c:v>
                </c:pt>
                <c:pt idx="8658">
                  <c:v>43359</c:v>
                </c:pt>
                <c:pt idx="8659">
                  <c:v>43360</c:v>
                </c:pt>
                <c:pt idx="8660">
                  <c:v>43361</c:v>
                </c:pt>
                <c:pt idx="8661">
                  <c:v>43362</c:v>
                </c:pt>
                <c:pt idx="8662">
                  <c:v>43363</c:v>
                </c:pt>
                <c:pt idx="8663">
                  <c:v>43364</c:v>
                </c:pt>
                <c:pt idx="8664">
                  <c:v>43365</c:v>
                </c:pt>
                <c:pt idx="8665">
                  <c:v>43366</c:v>
                </c:pt>
                <c:pt idx="8666">
                  <c:v>43367</c:v>
                </c:pt>
                <c:pt idx="8667">
                  <c:v>43368</c:v>
                </c:pt>
                <c:pt idx="8668">
                  <c:v>43369</c:v>
                </c:pt>
                <c:pt idx="8669">
                  <c:v>43370</c:v>
                </c:pt>
                <c:pt idx="8670">
                  <c:v>43371</c:v>
                </c:pt>
                <c:pt idx="8671">
                  <c:v>43372</c:v>
                </c:pt>
                <c:pt idx="8672">
                  <c:v>43373</c:v>
                </c:pt>
                <c:pt idx="8673">
                  <c:v>43374</c:v>
                </c:pt>
                <c:pt idx="8674">
                  <c:v>43375</c:v>
                </c:pt>
                <c:pt idx="8675">
                  <c:v>43376</c:v>
                </c:pt>
                <c:pt idx="8676">
                  <c:v>43377</c:v>
                </c:pt>
                <c:pt idx="8677">
                  <c:v>43378</c:v>
                </c:pt>
                <c:pt idx="8678">
                  <c:v>43379</c:v>
                </c:pt>
                <c:pt idx="8679">
                  <c:v>43380</c:v>
                </c:pt>
                <c:pt idx="8680">
                  <c:v>43381</c:v>
                </c:pt>
                <c:pt idx="8681">
                  <c:v>43382</c:v>
                </c:pt>
                <c:pt idx="8682">
                  <c:v>43383</c:v>
                </c:pt>
                <c:pt idx="8683">
                  <c:v>43384</c:v>
                </c:pt>
                <c:pt idx="8684">
                  <c:v>43385</c:v>
                </c:pt>
                <c:pt idx="8685">
                  <c:v>43386</c:v>
                </c:pt>
                <c:pt idx="8686">
                  <c:v>43387</c:v>
                </c:pt>
                <c:pt idx="8687">
                  <c:v>43388</c:v>
                </c:pt>
                <c:pt idx="8688">
                  <c:v>43389</c:v>
                </c:pt>
                <c:pt idx="8689">
                  <c:v>43390</c:v>
                </c:pt>
                <c:pt idx="8690">
                  <c:v>43391</c:v>
                </c:pt>
                <c:pt idx="8691">
                  <c:v>43392</c:v>
                </c:pt>
                <c:pt idx="8692">
                  <c:v>43393</c:v>
                </c:pt>
                <c:pt idx="8693">
                  <c:v>43394</c:v>
                </c:pt>
                <c:pt idx="8694">
                  <c:v>43395</c:v>
                </c:pt>
                <c:pt idx="8695">
                  <c:v>43396</c:v>
                </c:pt>
                <c:pt idx="8696">
                  <c:v>43397</c:v>
                </c:pt>
                <c:pt idx="8697">
                  <c:v>43398</c:v>
                </c:pt>
                <c:pt idx="8698">
                  <c:v>43399</c:v>
                </c:pt>
                <c:pt idx="8699">
                  <c:v>43400</c:v>
                </c:pt>
                <c:pt idx="8700">
                  <c:v>43401</c:v>
                </c:pt>
                <c:pt idx="8701">
                  <c:v>43402</c:v>
                </c:pt>
                <c:pt idx="8702">
                  <c:v>43403</c:v>
                </c:pt>
                <c:pt idx="8703">
                  <c:v>43404</c:v>
                </c:pt>
                <c:pt idx="8704">
                  <c:v>43405</c:v>
                </c:pt>
                <c:pt idx="8705">
                  <c:v>43406</c:v>
                </c:pt>
                <c:pt idx="8706">
                  <c:v>43407</c:v>
                </c:pt>
                <c:pt idx="8707">
                  <c:v>43408</c:v>
                </c:pt>
                <c:pt idx="8708">
                  <c:v>43409</c:v>
                </c:pt>
                <c:pt idx="8709">
                  <c:v>43410</c:v>
                </c:pt>
                <c:pt idx="8710">
                  <c:v>43411</c:v>
                </c:pt>
                <c:pt idx="8711">
                  <c:v>43412</c:v>
                </c:pt>
                <c:pt idx="8712">
                  <c:v>43413</c:v>
                </c:pt>
                <c:pt idx="8713">
                  <c:v>43414</c:v>
                </c:pt>
                <c:pt idx="8714">
                  <c:v>43415</c:v>
                </c:pt>
                <c:pt idx="8715">
                  <c:v>43416</c:v>
                </c:pt>
                <c:pt idx="8716">
                  <c:v>43417</c:v>
                </c:pt>
                <c:pt idx="8717">
                  <c:v>43418</c:v>
                </c:pt>
                <c:pt idx="8718">
                  <c:v>43419</c:v>
                </c:pt>
                <c:pt idx="8719">
                  <c:v>43420</c:v>
                </c:pt>
                <c:pt idx="8720">
                  <c:v>43421</c:v>
                </c:pt>
                <c:pt idx="8721">
                  <c:v>43422</c:v>
                </c:pt>
                <c:pt idx="8722">
                  <c:v>43423</c:v>
                </c:pt>
                <c:pt idx="8723">
                  <c:v>43424</c:v>
                </c:pt>
                <c:pt idx="8724">
                  <c:v>43425</c:v>
                </c:pt>
                <c:pt idx="8725">
                  <c:v>43426</c:v>
                </c:pt>
                <c:pt idx="8726">
                  <c:v>43427</c:v>
                </c:pt>
                <c:pt idx="8727">
                  <c:v>43428</c:v>
                </c:pt>
                <c:pt idx="8728">
                  <c:v>43429</c:v>
                </c:pt>
                <c:pt idx="8729">
                  <c:v>43430</c:v>
                </c:pt>
                <c:pt idx="8730">
                  <c:v>43431</c:v>
                </c:pt>
                <c:pt idx="8731">
                  <c:v>43432</c:v>
                </c:pt>
                <c:pt idx="8732">
                  <c:v>43433</c:v>
                </c:pt>
                <c:pt idx="8733">
                  <c:v>43434</c:v>
                </c:pt>
                <c:pt idx="8734">
                  <c:v>43435</c:v>
                </c:pt>
                <c:pt idx="8735">
                  <c:v>43436</c:v>
                </c:pt>
                <c:pt idx="8736">
                  <c:v>43437</c:v>
                </c:pt>
                <c:pt idx="8737">
                  <c:v>43438</c:v>
                </c:pt>
                <c:pt idx="8738">
                  <c:v>43439</c:v>
                </c:pt>
                <c:pt idx="8739">
                  <c:v>43440</c:v>
                </c:pt>
                <c:pt idx="8740">
                  <c:v>43441</c:v>
                </c:pt>
                <c:pt idx="8741">
                  <c:v>43442</c:v>
                </c:pt>
                <c:pt idx="8742">
                  <c:v>43443</c:v>
                </c:pt>
                <c:pt idx="8743">
                  <c:v>43444</c:v>
                </c:pt>
                <c:pt idx="8744">
                  <c:v>43445</c:v>
                </c:pt>
                <c:pt idx="8745">
                  <c:v>43446</c:v>
                </c:pt>
                <c:pt idx="8746">
                  <c:v>43447</c:v>
                </c:pt>
                <c:pt idx="8747">
                  <c:v>43448</c:v>
                </c:pt>
                <c:pt idx="8748">
                  <c:v>43449</c:v>
                </c:pt>
                <c:pt idx="8749">
                  <c:v>43450</c:v>
                </c:pt>
                <c:pt idx="8750">
                  <c:v>43451</c:v>
                </c:pt>
                <c:pt idx="8751">
                  <c:v>43452</c:v>
                </c:pt>
                <c:pt idx="8752">
                  <c:v>43453</c:v>
                </c:pt>
                <c:pt idx="8753">
                  <c:v>43454</c:v>
                </c:pt>
                <c:pt idx="8754">
                  <c:v>43455</c:v>
                </c:pt>
                <c:pt idx="8755">
                  <c:v>43456</c:v>
                </c:pt>
                <c:pt idx="8756">
                  <c:v>43457</c:v>
                </c:pt>
                <c:pt idx="8757">
                  <c:v>43458</c:v>
                </c:pt>
                <c:pt idx="8758">
                  <c:v>43459</c:v>
                </c:pt>
                <c:pt idx="8759">
                  <c:v>43460</c:v>
                </c:pt>
                <c:pt idx="8760">
                  <c:v>43461</c:v>
                </c:pt>
                <c:pt idx="8761">
                  <c:v>43462</c:v>
                </c:pt>
                <c:pt idx="8762">
                  <c:v>43463</c:v>
                </c:pt>
                <c:pt idx="8763">
                  <c:v>43464</c:v>
                </c:pt>
                <c:pt idx="8764">
                  <c:v>43465</c:v>
                </c:pt>
              </c:numCache>
            </c:numRef>
          </c:cat>
          <c:val>
            <c:numRef>
              <c:f>Hardcode!$AF$8:$AF$8772</c:f>
              <c:numCache>
                <c:formatCode>General</c:formatCode>
                <c:ptCount val="8765"/>
                <c:pt idx="82">
                  <c:v>31.099</c:v>
                </c:pt>
                <c:pt idx="83">
                  <c:v>31.099</c:v>
                </c:pt>
                <c:pt idx="84">
                  <c:v>31.099</c:v>
                </c:pt>
                <c:pt idx="85">
                  <c:v>31.099</c:v>
                </c:pt>
                <c:pt idx="86">
                  <c:v>31.099</c:v>
                </c:pt>
                <c:pt idx="87">
                  <c:v>31.099</c:v>
                </c:pt>
                <c:pt idx="88">
                  <c:v>31.099</c:v>
                </c:pt>
                <c:pt idx="89">
                  <c:v>31.099</c:v>
                </c:pt>
                <c:pt idx="90">
                  <c:v>31.099</c:v>
                </c:pt>
                <c:pt idx="91">
                  <c:v>31.099</c:v>
                </c:pt>
                <c:pt idx="92">
                  <c:v>31.099</c:v>
                </c:pt>
                <c:pt idx="93">
                  <c:v>31.099</c:v>
                </c:pt>
                <c:pt idx="94">
                  <c:v>31.099</c:v>
                </c:pt>
                <c:pt idx="95">
                  <c:v>31.099</c:v>
                </c:pt>
                <c:pt idx="96">
                  <c:v>31.099</c:v>
                </c:pt>
                <c:pt idx="97">
                  <c:v>31.099</c:v>
                </c:pt>
                <c:pt idx="98">
                  <c:v>31.099</c:v>
                </c:pt>
                <c:pt idx="99">
                  <c:v>31.099</c:v>
                </c:pt>
                <c:pt idx="100">
                  <c:v>31.099</c:v>
                </c:pt>
                <c:pt idx="101">
                  <c:v>31.099</c:v>
                </c:pt>
                <c:pt idx="102">
                  <c:v>31.099</c:v>
                </c:pt>
                <c:pt idx="103">
                  <c:v>31.099</c:v>
                </c:pt>
                <c:pt idx="104">
                  <c:v>31.099</c:v>
                </c:pt>
                <c:pt idx="105">
                  <c:v>31.099</c:v>
                </c:pt>
                <c:pt idx="106">
                  <c:v>31.099</c:v>
                </c:pt>
                <c:pt idx="107">
                  <c:v>31.099</c:v>
                </c:pt>
                <c:pt idx="108">
                  <c:v>31.099</c:v>
                </c:pt>
                <c:pt idx="109">
                  <c:v>31.099</c:v>
                </c:pt>
                <c:pt idx="110">
                  <c:v>31.099</c:v>
                </c:pt>
                <c:pt idx="111">
                  <c:v>31.099</c:v>
                </c:pt>
                <c:pt idx="112">
                  <c:v>31.099</c:v>
                </c:pt>
                <c:pt idx="113">
                  <c:v>31.099</c:v>
                </c:pt>
                <c:pt idx="114">
                  <c:v>31.099</c:v>
                </c:pt>
                <c:pt idx="115">
                  <c:v>31.099</c:v>
                </c:pt>
                <c:pt idx="116">
                  <c:v>31.099</c:v>
                </c:pt>
                <c:pt idx="117">
                  <c:v>31.099</c:v>
                </c:pt>
                <c:pt idx="118">
                  <c:v>31.099</c:v>
                </c:pt>
                <c:pt idx="119">
                  <c:v>31.099</c:v>
                </c:pt>
                <c:pt idx="120">
                  <c:v>31.099</c:v>
                </c:pt>
                <c:pt idx="121">
                  <c:v>31.099</c:v>
                </c:pt>
                <c:pt idx="122">
                  <c:v>31.099</c:v>
                </c:pt>
                <c:pt idx="123">
                  <c:v>31.099</c:v>
                </c:pt>
                <c:pt idx="124">
                  <c:v>31.099</c:v>
                </c:pt>
                <c:pt idx="125">
                  <c:v>31.099</c:v>
                </c:pt>
                <c:pt idx="126">
                  <c:v>31.099</c:v>
                </c:pt>
                <c:pt idx="127">
                  <c:v>31.099</c:v>
                </c:pt>
                <c:pt idx="128">
                  <c:v>31.099</c:v>
                </c:pt>
                <c:pt idx="129">
                  <c:v>31.099</c:v>
                </c:pt>
                <c:pt idx="130">
                  <c:v>31.099</c:v>
                </c:pt>
                <c:pt idx="131">
                  <c:v>31.099</c:v>
                </c:pt>
                <c:pt idx="132">
                  <c:v>31.099</c:v>
                </c:pt>
                <c:pt idx="133">
                  <c:v>31.099</c:v>
                </c:pt>
                <c:pt idx="134">
                  <c:v>31.099</c:v>
                </c:pt>
                <c:pt idx="135">
                  <c:v>31.099</c:v>
                </c:pt>
                <c:pt idx="136">
                  <c:v>31.099</c:v>
                </c:pt>
                <c:pt idx="137">
                  <c:v>31.099</c:v>
                </c:pt>
                <c:pt idx="138">
                  <c:v>31.099</c:v>
                </c:pt>
                <c:pt idx="139">
                  <c:v>31.099</c:v>
                </c:pt>
                <c:pt idx="140">
                  <c:v>31.099</c:v>
                </c:pt>
                <c:pt idx="141">
                  <c:v>31.099</c:v>
                </c:pt>
                <c:pt idx="142">
                  <c:v>31.099</c:v>
                </c:pt>
                <c:pt idx="143">
                  <c:v>31.099</c:v>
                </c:pt>
                <c:pt idx="144">
                  <c:v>31.099</c:v>
                </c:pt>
                <c:pt idx="145">
                  <c:v>31.099</c:v>
                </c:pt>
                <c:pt idx="146">
                  <c:v>31.099</c:v>
                </c:pt>
                <c:pt idx="147">
                  <c:v>31.099</c:v>
                </c:pt>
                <c:pt idx="148">
                  <c:v>31.099</c:v>
                </c:pt>
                <c:pt idx="149">
                  <c:v>31.099</c:v>
                </c:pt>
                <c:pt idx="150">
                  <c:v>31.099</c:v>
                </c:pt>
                <c:pt idx="151">
                  <c:v>31.099</c:v>
                </c:pt>
                <c:pt idx="152">
                  <c:v>31.099</c:v>
                </c:pt>
                <c:pt idx="153">
                  <c:v>31.099</c:v>
                </c:pt>
                <c:pt idx="154">
                  <c:v>31.099</c:v>
                </c:pt>
                <c:pt idx="155">
                  <c:v>31.099</c:v>
                </c:pt>
                <c:pt idx="156">
                  <c:v>31.099</c:v>
                </c:pt>
                <c:pt idx="157">
                  <c:v>31.099</c:v>
                </c:pt>
                <c:pt idx="158">
                  <c:v>31.099</c:v>
                </c:pt>
                <c:pt idx="159">
                  <c:v>31.099</c:v>
                </c:pt>
                <c:pt idx="160">
                  <c:v>31.099</c:v>
                </c:pt>
                <c:pt idx="161">
                  <c:v>31.099</c:v>
                </c:pt>
                <c:pt idx="162">
                  <c:v>31.099</c:v>
                </c:pt>
                <c:pt idx="163">
                  <c:v>31.099</c:v>
                </c:pt>
                <c:pt idx="164">
                  <c:v>31.099</c:v>
                </c:pt>
                <c:pt idx="165">
                  <c:v>31.099</c:v>
                </c:pt>
                <c:pt idx="166">
                  <c:v>31.099</c:v>
                </c:pt>
                <c:pt idx="167">
                  <c:v>31.099</c:v>
                </c:pt>
                <c:pt idx="168">
                  <c:v>31.099</c:v>
                </c:pt>
                <c:pt idx="169">
                  <c:v>31.099</c:v>
                </c:pt>
                <c:pt idx="170">
                  <c:v>31.099</c:v>
                </c:pt>
                <c:pt idx="171">
                  <c:v>31.099</c:v>
                </c:pt>
                <c:pt idx="172">
                  <c:v>31.099</c:v>
                </c:pt>
                <c:pt idx="173">
                  <c:v>31.099</c:v>
                </c:pt>
                <c:pt idx="174">
                  <c:v>31.099</c:v>
                </c:pt>
                <c:pt idx="175">
                  <c:v>31.099</c:v>
                </c:pt>
                <c:pt idx="176">
                  <c:v>31.099</c:v>
                </c:pt>
                <c:pt idx="177">
                  <c:v>31.099</c:v>
                </c:pt>
                <c:pt idx="178">
                  <c:v>31.099</c:v>
                </c:pt>
                <c:pt idx="179">
                  <c:v>31.099</c:v>
                </c:pt>
                <c:pt idx="180">
                  <c:v>31.099</c:v>
                </c:pt>
                <c:pt idx="181">
                  <c:v>31.099</c:v>
                </c:pt>
                <c:pt idx="182">
                  <c:v>31.099</c:v>
                </c:pt>
                <c:pt idx="183">
                  <c:v>31.099</c:v>
                </c:pt>
                <c:pt idx="184">
                  <c:v>31.099</c:v>
                </c:pt>
                <c:pt idx="185">
                  <c:v>31.099</c:v>
                </c:pt>
                <c:pt idx="186">
                  <c:v>31.099</c:v>
                </c:pt>
                <c:pt idx="187">
                  <c:v>31.099</c:v>
                </c:pt>
                <c:pt idx="188">
                  <c:v>31.099</c:v>
                </c:pt>
                <c:pt idx="189">
                  <c:v>31.099</c:v>
                </c:pt>
                <c:pt idx="190">
                  <c:v>31.099</c:v>
                </c:pt>
                <c:pt idx="191">
                  <c:v>31.099</c:v>
                </c:pt>
                <c:pt idx="192">
                  <c:v>31.099</c:v>
                </c:pt>
                <c:pt idx="193">
                  <c:v>31.099</c:v>
                </c:pt>
                <c:pt idx="194">
                  <c:v>31.099</c:v>
                </c:pt>
                <c:pt idx="195">
                  <c:v>31.099</c:v>
                </c:pt>
                <c:pt idx="196">
                  <c:v>31.099</c:v>
                </c:pt>
                <c:pt idx="197">
                  <c:v>31.099</c:v>
                </c:pt>
                <c:pt idx="198">
                  <c:v>31.099</c:v>
                </c:pt>
                <c:pt idx="199">
                  <c:v>31.099</c:v>
                </c:pt>
                <c:pt idx="200">
                  <c:v>31.099</c:v>
                </c:pt>
                <c:pt idx="201">
                  <c:v>31.099</c:v>
                </c:pt>
                <c:pt idx="202">
                  <c:v>31.099</c:v>
                </c:pt>
                <c:pt idx="203">
                  <c:v>31.099</c:v>
                </c:pt>
                <c:pt idx="204">
                  <c:v>31.099</c:v>
                </c:pt>
                <c:pt idx="205">
                  <c:v>31.099</c:v>
                </c:pt>
                <c:pt idx="206">
                  <c:v>31.099</c:v>
                </c:pt>
                <c:pt idx="207">
                  <c:v>31.099</c:v>
                </c:pt>
                <c:pt idx="208">
                  <c:v>31.099</c:v>
                </c:pt>
                <c:pt idx="209">
                  <c:v>31.099</c:v>
                </c:pt>
                <c:pt idx="210">
                  <c:v>31.099</c:v>
                </c:pt>
                <c:pt idx="211">
                  <c:v>31.099</c:v>
                </c:pt>
                <c:pt idx="212">
                  <c:v>31.099</c:v>
                </c:pt>
                <c:pt idx="213">
                  <c:v>31.099</c:v>
                </c:pt>
                <c:pt idx="214">
                  <c:v>31.099</c:v>
                </c:pt>
                <c:pt idx="215">
                  <c:v>31.099</c:v>
                </c:pt>
                <c:pt idx="216">
                  <c:v>31.099</c:v>
                </c:pt>
                <c:pt idx="217">
                  <c:v>31.099</c:v>
                </c:pt>
                <c:pt idx="218">
                  <c:v>31.099</c:v>
                </c:pt>
                <c:pt idx="219">
                  <c:v>31.099</c:v>
                </c:pt>
                <c:pt idx="220">
                  <c:v>31.099</c:v>
                </c:pt>
                <c:pt idx="221">
                  <c:v>31.099</c:v>
                </c:pt>
                <c:pt idx="222">
                  <c:v>31.099</c:v>
                </c:pt>
                <c:pt idx="223">
                  <c:v>31.099</c:v>
                </c:pt>
                <c:pt idx="224">
                  <c:v>31.099</c:v>
                </c:pt>
                <c:pt idx="225">
                  <c:v>31.099</c:v>
                </c:pt>
                <c:pt idx="226">
                  <c:v>31.099</c:v>
                </c:pt>
                <c:pt idx="227">
                  <c:v>31.099</c:v>
                </c:pt>
                <c:pt idx="228">
                  <c:v>31.099</c:v>
                </c:pt>
                <c:pt idx="229">
                  <c:v>31.099</c:v>
                </c:pt>
                <c:pt idx="230">
                  <c:v>31.099</c:v>
                </c:pt>
                <c:pt idx="231">
                  <c:v>31.099</c:v>
                </c:pt>
                <c:pt idx="232">
                  <c:v>31.099</c:v>
                </c:pt>
                <c:pt idx="233">
                  <c:v>31.099</c:v>
                </c:pt>
                <c:pt idx="234">
                  <c:v>31.099</c:v>
                </c:pt>
                <c:pt idx="235">
                  <c:v>31.099</c:v>
                </c:pt>
                <c:pt idx="236">
                  <c:v>31.099</c:v>
                </c:pt>
                <c:pt idx="237">
                  <c:v>31.099</c:v>
                </c:pt>
                <c:pt idx="238">
                  <c:v>31.099</c:v>
                </c:pt>
                <c:pt idx="239">
                  <c:v>31.099</c:v>
                </c:pt>
                <c:pt idx="240">
                  <c:v>31.099</c:v>
                </c:pt>
                <c:pt idx="241">
                  <c:v>31.099</c:v>
                </c:pt>
                <c:pt idx="242">
                  <c:v>31.099</c:v>
                </c:pt>
                <c:pt idx="243">
                  <c:v>31.099</c:v>
                </c:pt>
                <c:pt idx="244">
                  <c:v>31.099</c:v>
                </c:pt>
                <c:pt idx="245">
                  <c:v>31.099</c:v>
                </c:pt>
                <c:pt idx="246">
                  <c:v>31.099</c:v>
                </c:pt>
                <c:pt idx="247">
                  <c:v>31.099</c:v>
                </c:pt>
                <c:pt idx="248">
                  <c:v>31.099</c:v>
                </c:pt>
                <c:pt idx="249">
                  <c:v>31.099</c:v>
                </c:pt>
                <c:pt idx="250">
                  <c:v>31.099</c:v>
                </c:pt>
                <c:pt idx="251">
                  <c:v>31.099</c:v>
                </c:pt>
                <c:pt idx="252">
                  <c:v>31.099</c:v>
                </c:pt>
                <c:pt idx="253">
                  <c:v>31.099</c:v>
                </c:pt>
                <c:pt idx="254">
                  <c:v>31.099</c:v>
                </c:pt>
                <c:pt idx="255">
                  <c:v>31.099</c:v>
                </c:pt>
                <c:pt idx="256">
                  <c:v>31.099</c:v>
                </c:pt>
                <c:pt idx="257">
                  <c:v>31.099</c:v>
                </c:pt>
                <c:pt idx="258">
                  <c:v>31.099</c:v>
                </c:pt>
                <c:pt idx="259">
                  <c:v>31.099</c:v>
                </c:pt>
                <c:pt idx="260">
                  <c:v>31.099</c:v>
                </c:pt>
                <c:pt idx="261">
                  <c:v>31.099</c:v>
                </c:pt>
                <c:pt idx="262">
                  <c:v>31.099</c:v>
                </c:pt>
                <c:pt idx="263">
                  <c:v>31.099</c:v>
                </c:pt>
                <c:pt idx="264">
                  <c:v>31.099</c:v>
                </c:pt>
                <c:pt idx="265">
                  <c:v>31.099</c:v>
                </c:pt>
                <c:pt idx="266">
                  <c:v>31.099</c:v>
                </c:pt>
                <c:pt idx="267">
                  <c:v>31.099</c:v>
                </c:pt>
                <c:pt idx="268">
                  <c:v>31.099</c:v>
                </c:pt>
                <c:pt idx="269">
                  <c:v>31.099</c:v>
                </c:pt>
                <c:pt idx="270">
                  <c:v>31.099</c:v>
                </c:pt>
                <c:pt idx="271">
                  <c:v>31.099</c:v>
                </c:pt>
                <c:pt idx="272">
                  <c:v>31.099</c:v>
                </c:pt>
                <c:pt idx="273">
                  <c:v>31.099</c:v>
                </c:pt>
                <c:pt idx="274">
                  <c:v>31.099</c:v>
                </c:pt>
                <c:pt idx="275">
                  <c:v>31.099</c:v>
                </c:pt>
                <c:pt idx="276">
                  <c:v>31.099</c:v>
                </c:pt>
                <c:pt idx="277">
                  <c:v>31.099</c:v>
                </c:pt>
                <c:pt idx="278">
                  <c:v>31.099</c:v>
                </c:pt>
                <c:pt idx="279">
                  <c:v>31.099</c:v>
                </c:pt>
                <c:pt idx="280">
                  <c:v>31.099</c:v>
                </c:pt>
                <c:pt idx="281">
                  <c:v>31.099</c:v>
                </c:pt>
                <c:pt idx="282">
                  <c:v>31.099</c:v>
                </c:pt>
                <c:pt idx="283">
                  <c:v>31.099</c:v>
                </c:pt>
                <c:pt idx="284">
                  <c:v>31.099</c:v>
                </c:pt>
                <c:pt idx="285">
                  <c:v>31.099</c:v>
                </c:pt>
                <c:pt idx="286">
                  <c:v>31.099</c:v>
                </c:pt>
                <c:pt idx="287">
                  <c:v>31.099</c:v>
                </c:pt>
                <c:pt idx="288">
                  <c:v>31.099</c:v>
                </c:pt>
                <c:pt idx="289">
                  <c:v>31.099</c:v>
                </c:pt>
                <c:pt idx="290">
                  <c:v>31.099</c:v>
                </c:pt>
                <c:pt idx="291">
                  <c:v>31.099</c:v>
                </c:pt>
                <c:pt idx="292">
                  <c:v>31.099</c:v>
                </c:pt>
                <c:pt idx="293">
                  <c:v>31.099</c:v>
                </c:pt>
                <c:pt idx="294">
                  <c:v>31.099</c:v>
                </c:pt>
                <c:pt idx="295">
                  <c:v>31.099</c:v>
                </c:pt>
                <c:pt idx="296">
                  <c:v>31.099</c:v>
                </c:pt>
                <c:pt idx="297">
                  <c:v>31.099</c:v>
                </c:pt>
                <c:pt idx="298">
                  <c:v>31.099</c:v>
                </c:pt>
                <c:pt idx="299">
                  <c:v>31.099</c:v>
                </c:pt>
                <c:pt idx="300">
                  <c:v>31.099</c:v>
                </c:pt>
                <c:pt idx="301">
                  <c:v>31.099</c:v>
                </c:pt>
                <c:pt idx="302">
                  <c:v>31.099</c:v>
                </c:pt>
                <c:pt idx="303">
                  <c:v>31.099</c:v>
                </c:pt>
                <c:pt idx="304">
                  <c:v>31.099</c:v>
                </c:pt>
                <c:pt idx="305">
                  <c:v>31.099</c:v>
                </c:pt>
                <c:pt idx="306">
                  <c:v>31.099</c:v>
                </c:pt>
                <c:pt idx="307">
                  <c:v>31.099</c:v>
                </c:pt>
                <c:pt idx="308">
                  <c:v>31.099</c:v>
                </c:pt>
                <c:pt idx="309">
                  <c:v>31.099</c:v>
                </c:pt>
                <c:pt idx="310">
                  <c:v>31.099</c:v>
                </c:pt>
                <c:pt idx="311">
                  <c:v>31.099</c:v>
                </c:pt>
                <c:pt idx="312">
                  <c:v>31.099</c:v>
                </c:pt>
                <c:pt idx="313">
                  <c:v>31.099</c:v>
                </c:pt>
                <c:pt idx="314">
                  <c:v>31.099</c:v>
                </c:pt>
                <c:pt idx="315">
                  <c:v>31.099</c:v>
                </c:pt>
                <c:pt idx="316">
                  <c:v>31.099</c:v>
                </c:pt>
                <c:pt idx="317">
                  <c:v>31.099</c:v>
                </c:pt>
                <c:pt idx="318">
                  <c:v>31.099</c:v>
                </c:pt>
                <c:pt idx="319">
                  <c:v>31.099</c:v>
                </c:pt>
                <c:pt idx="320">
                  <c:v>31.099</c:v>
                </c:pt>
                <c:pt idx="321">
                  <c:v>31.099</c:v>
                </c:pt>
                <c:pt idx="322">
                  <c:v>31.099</c:v>
                </c:pt>
                <c:pt idx="323">
                  <c:v>31.099</c:v>
                </c:pt>
                <c:pt idx="324">
                  <c:v>31.099</c:v>
                </c:pt>
                <c:pt idx="325">
                  <c:v>31.099</c:v>
                </c:pt>
                <c:pt idx="326">
                  <c:v>31.099</c:v>
                </c:pt>
                <c:pt idx="327">
                  <c:v>31.099</c:v>
                </c:pt>
                <c:pt idx="328">
                  <c:v>31.099</c:v>
                </c:pt>
                <c:pt idx="329">
                  <c:v>31.099</c:v>
                </c:pt>
                <c:pt idx="330">
                  <c:v>31.099</c:v>
                </c:pt>
                <c:pt idx="331">
                  <c:v>31.099</c:v>
                </c:pt>
                <c:pt idx="332">
                  <c:v>31.099</c:v>
                </c:pt>
                <c:pt idx="333">
                  <c:v>31.099</c:v>
                </c:pt>
                <c:pt idx="334">
                  <c:v>31.099</c:v>
                </c:pt>
                <c:pt idx="335">
                  <c:v>31.099</c:v>
                </c:pt>
                <c:pt idx="336">
                  <c:v>31.099</c:v>
                </c:pt>
                <c:pt idx="337">
                  <c:v>31.099</c:v>
                </c:pt>
                <c:pt idx="338">
                  <c:v>31.099</c:v>
                </c:pt>
                <c:pt idx="339">
                  <c:v>31.099</c:v>
                </c:pt>
                <c:pt idx="340">
                  <c:v>31.099</c:v>
                </c:pt>
                <c:pt idx="341">
                  <c:v>31.099</c:v>
                </c:pt>
                <c:pt idx="342">
                  <c:v>31.099</c:v>
                </c:pt>
                <c:pt idx="343">
                  <c:v>31.099</c:v>
                </c:pt>
                <c:pt idx="344">
                  <c:v>31.099</c:v>
                </c:pt>
                <c:pt idx="345">
                  <c:v>31.099</c:v>
                </c:pt>
                <c:pt idx="346">
                  <c:v>31.099</c:v>
                </c:pt>
                <c:pt idx="347">
                  <c:v>31.099</c:v>
                </c:pt>
                <c:pt idx="348">
                  <c:v>31.099</c:v>
                </c:pt>
                <c:pt idx="349">
                  <c:v>31.099</c:v>
                </c:pt>
                <c:pt idx="350">
                  <c:v>31.099</c:v>
                </c:pt>
                <c:pt idx="351">
                  <c:v>31.099</c:v>
                </c:pt>
                <c:pt idx="352">
                  <c:v>31.099</c:v>
                </c:pt>
                <c:pt idx="353">
                  <c:v>31.099</c:v>
                </c:pt>
                <c:pt idx="354">
                  <c:v>31.099</c:v>
                </c:pt>
                <c:pt idx="355">
                  <c:v>31.099</c:v>
                </c:pt>
                <c:pt idx="356">
                  <c:v>31.099</c:v>
                </c:pt>
                <c:pt idx="357">
                  <c:v>31.099</c:v>
                </c:pt>
                <c:pt idx="358">
                  <c:v>31.099</c:v>
                </c:pt>
                <c:pt idx="359">
                  <c:v>31.099</c:v>
                </c:pt>
                <c:pt idx="360">
                  <c:v>31.099</c:v>
                </c:pt>
                <c:pt idx="361">
                  <c:v>31.099</c:v>
                </c:pt>
                <c:pt idx="362">
                  <c:v>31.099</c:v>
                </c:pt>
                <c:pt idx="363">
                  <c:v>31.099</c:v>
                </c:pt>
                <c:pt idx="364">
                  <c:v>31.099</c:v>
                </c:pt>
                <c:pt idx="365">
                  <c:v>31.099</c:v>
                </c:pt>
                <c:pt idx="366">
                  <c:v>31.099</c:v>
                </c:pt>
                <c:pt idx="367">
                  <c:v>31.099</c:v>
                </c:pt>
                <c:pt idx="368">
                  <c:v>31.099</c:v>
                </c:pt>
                <c:pt idx="369">
                  <c:v>31.099</c:v>
                </c:pt>
                <c:pt idx="370">
                  <c:v>31.099</c:v>
                </c:pt>
                <c:pt idx="371">
                  <c:v>31.099</c:v>
                </c:pt>
                <c:pt idx="372">
                  <c:v>31.099</c:v>
                </c:pt>
                <c:pt idx="373">
                  <c:v>31.099</c:v>
                </c:pt>
                <c:pt idx="374">
                  <c:v>31.099</c:v>
                </c:pt>
                <c:pt idx="375">
                  <c:v>31.099</c:v>
                </c:pt>
                <c:pt idx="376">
                  <c:v>31.099</c:v>
                </c:pt>
                <c:pt idx="377">
                  <c:v>31.099</c:v>
                </c:pt>
                <c:pt idx="378">
                  <c:v>31.099</c:v>
                </c:pt>
                <c:pt idx="379">
                  <c:v>31.099</c:v>
                </c:pt>
                <c:pt idx="380">
                  <c:v>31.099</c:v>
                </c:pt>
                <c:pt idx="381">
                  <c:v>31.099</c:v>
                </c:pt>
                <c:pt idx="382">
                  <c:v>31.099</c:v>
                </c:pt>
                <c:pt idx="383">
                  <c:v>31.099</c:v>
                </c:pt>
                <c:pt idx="384">
                  <c:v>31.099</c:v>
                </c:pt>
                <c:pt idx="385">
                  <c:v>31.099</c:v>
                </c:pt>
                <c:pt idx="386">
                  <c:v>31.099</c:v>
                </c:pt>
                <c:pt idx="387">
                  <c:v>31.099</c:v>
                </c:pt>
                <c:pt idx="388">
                  <c:v>31.099</c:v>
                </c:pt>
                <c:pt idx="389">
                  <c:v>31.099</c:v>
                </c:pt>
                <c:pt idx="390">
                  <c:v>31.099</c:v>
                </c:pt>
                <c:pt idx="391">
                  <c:v>31.099</c:v>
                </c:pt>
                <c:pt idx="392">
                  <c:v>31.099</c:v>
                </c:pt>
                <c:pt idx="393">
                  <c:v>31.099</c:v>
                </c:pt>
                <c:pt idx="394">
                  <c:v>31.099</c:v>
                </c:pt>
                <c:pt idx="395">
                  <c:v>31.099</c:v>
                </c:pt>
                <c:pt idx="396">
                  <c:v>31.099</c:v>
                </c:pt>
                <c:pt idx="397">
                  <c:v>31.099</c:v>
                </c:pt>
                <c:pt idx="398">
                  <c:v>31.099</c:v>
                </c:pt>
                <c:pt idx="399">
                  <c:v>31.099</c:v>
                </c:pt>
                <c:pt idx="400">
                  <c:v>31.099</c:v>
                </c:pt>
                <c:pt idx="401">
                  <c:v>31.099</c:v>
                </c:pt>
                <c:pt idx="402">
                  <c:v>31.099</c:v>
                </c:pt>
                <c:pt idx="403">
                  <c:v>31.099</c:v>
                </c:pt>
                <c:pt idx="404">
                  <c:v>31.099</c:v>
                </c:pt>
                <c:pt idx="405">
                  <c:v>31.099</c:v>
                </c:pt>
                <c:pt idx="406">
                  <c:v>31.099</c:v>
                </c:pt>
                <c:pt idx="407">
                  <c:v>31.099</c:v>
                </c:pt>
                <c:pt idx="408">
                  <c:v>31.099</c:v>
                </c:pt>
                <c:pt idx="409">
                  <c:v>31.099</c:v>
                </c:pt>
                <c:pt idx="410">
                  <c:v>31.099</c:v>
                </c:pt>
                <c:pt idx="411">
                  <c:v>31.099</c:v>
                </c:pt>
                <c:pt idx="412">
                  <c:v>31.099</c:v>
                </c:pt>
                <c:pt idx="413">
                  <c:v>31.099</c:v>
                </c:pt>
                <c:pt idx="414">
                  <c:v>31.099</c:v>
                </c:pt>
                <c:pt idx="415">
                  <c:v>31.099</c:v>
                </c:pt>
                <c:pt idx="416">
                  <c:v>31.099</c:v>
                </c:pt>
                <c:pt idx="417">
                  <c:v>31.099</c:v>
                </c:pt>
                <c:pt idx="418">
                  <c:v>31.099</c:v>
                </c:pt>
                <c:pt idx="419">
                  <c:v>31.099</c:v>
                </c:pt>
                <c:pt idx="420">
                  <c:v>31.099</c:v>
                </c:pt>
                <c:pt idx="421">
                  <c:v>31.099</c:v>
                </c:pt>
                <c:pt idx="422">
                  <c:v>31.099</c:v>
                </c:pt>
                <c:pt idx="423">
                  <c:v>31.099</c:v>
                </c:pt>
                <c:pt idx="424">
                  <c:v>31.099</c:v>
                </c:pt>
                <c:pt idx="425">
                  <c:v>31.099</c:v>
                </c:pt>
                <c:pt idx="426">
                  <c:v>31.099</c:v>
                </c:pt>
                <c:pt idx="427">
                  <c:v>31.099</c:v>
                </c:pt>
                <c:pt idx="428">
                  <c:v>31.099</c:v>
                </c:pt>
                <c:pt idx="429">
                  <c:v>31.099</c:v>
                </c:pt>
                <c:pt idx="430">
                  <c:v>31.099</c:v>
                </c:pt>
                <c:pt idx="431">
                  <c:v>31.099</c:v>
                </c:pt>
                <c:pt idx="432">
                  <c:v>31.099</c:v>
                </c:pt>
                <c:pt idx="433">
                  <c:v>31.099</c:v>
                </c:pt>
                <c:pt idx="434">
                  <c:v>31.099</c:v>
                </c:pt>
                <c:pt idx="435">
                  <c:v>31.099</c:v>
                </c:pt>
                <c:pt idx="436">
                  <c:v>31.099</c:v>
                </c:pt>
                <c:pt idx="437">
                  <c:v>31.099</c:v>
                </c:pt>
                <c:pt idx="438">
                  <c:v>31.099</c:v>
                </c:pt>
                <c:pt idx="439">
                  <c:v>31.099</c:v>
                </c:pt>
                <c:pt idx="440">
                  <c:v>31.099</c:v>
                </c:pt>
                <c:pt idx="441">
                  <c:v>31.099</c:v>
                </c:pt>
                <c:pt idx="442">
                  <c:v>31.099</c:v>
                </c:pt>
                <c:pt idx="443">
                  <c:v>31.099</c:v>
                </c:pt>
                <c:pt idx="444">
                  <c:v>31.099</c:v>
                </c:pt>
                <c:pt idx="445">
                  <c:v>31.099</c:v>
                </c:pt>
                <c:pt idx="446">
                  <c:v>31.099</c:v>
                </c:pt>
                <c:pt idx="447">
                  <c:v>31.099</c:v>
                </c:pt>
                <c:pt idx="448">
                  <c:v>31.099</c:v>
                </c:pt>
                <c:pt idx="449">
                  <c:v>31.099</c:v>
                </c:pt>
                <c:pt idx="450">
                  <c:v>31.099</c:v>
                </c:pt>
                <c:pt idx="451">
                  <c:v>31.099</c:v>
                </c:pt>
                <c:pt idx="452">
                  <c:v>31.099</c:v>
                </c:pt>
                <c:pt idx="453">
                  <c:v>31.099</c:v>
                </c:pt>
                <c:pt idx="454">
                  <c:v>31.099</c:v>
                </c:pt>
                <c:pt idx="455">
                  <c:v>31.099</c:v>
                </c:pt>
                <c:pt idx="456">
                  <c:v>31.099</c:v>
                </c:pt>
                <c:pt idx="457">
                  <c:v>31.099</c:v>
                </c:pt>
                <c:pt idx="458">
                  <c:v>31.099</c:v>
                </c:pt>
                <c:pt idx="459">
                  <c:v>31.099</c:v>
                </c:pt>
                <c:pt idx="460">
                  <c:v>31.099</c:v>
                </c:pt>
                <c:pt idx="461">
                  <c:v>31.099</c:v>
                </c:pt>
                <c:pt idx="462">
                  <c:v>31.099</c:v>
                </c:pt>
                <c:pt idx="463">
                  <c:v>31.099</c:v>
                </c:pt>
                <c:pt idx="464">
                  <c:v>31.099</c:v>
                </c:pt>
                <c:pt idx="465">
                  <c:v>31.099</c:v>
                </c:pt>
                <c:pt idx="466">
                  <c:v>31.099</c:v>
                </c:pt>
                <c:pt idx="467">
                  <c:v>31.099</c:v>
                </c:pt>
                <c:pt idx="468">
                  <c:v>31.099</c:v>
                </c:pt>
                <c:pt idx="469">
                  <c:v>31.099</c:v>
                </c:pt>
                <c:pt idx="470">
                  <c:v>31.099</c:v>
                </c:pt>
                <c:pt idx="471">
                  <c:v>31.099</c:v>
                </c:pt>
                <c:pt idx="472">
                  <c:v>31.099</c:v>
                </c:pt>
                <c:pt idx="473">
                  <c:v>31.099</c:v>
                </c:pt>
                <c:pt idx="474">
                  <c:v>31.099</c:v>
                </c:pt>
                <c:pt idx="475">
                  <c:v>31.099</c:v>
                </c:pt>
                <c:pt idx="476">
                  <c:v>31.099</c:v>
                </c:pt>
                <c:pt idx="477">
                  <c:v>31.099</c:v>
                </c:pt>
                <c:pt idx="478">
                  <c:v>31.099</c:v>
                </c:pt>
                <c:pt idx="479">
                  <c:v>31.099</c:v>
                </c:pt>
                <c:pt idx="480">
                  <c:v>31.099</c:v>
                </c:pt>
                <c:pt idx="481">
                  <c:v>31.099</c:v>
                </c:pt>
                <c:pt idx="482">
                  <c:v>31.099</c:v>
                </c:pt>
                <c:pt idx="483">
                  <c:v>31.099</c:v>
                </c:pt>
                <c:pt idx="484">
                  <c:v>31.099</c:v>
                </c:pt>
                <c:pt idx="485">
                  <c:v>31.099</c:v>
                </c:pt>
                <c:pt idx="486">
                  <c:v>31.099</c:v>
                </c:pt>
                <c:pt idx="487">
                  <c:v>31.099</c:v>
                </c:pt>
                <c:pt idx="488">
                  <c:v>31.099</c:v>
                </c:pt>
                <c:pt idx="489">
                  <c:v>31.099</c:v>
                </c:pt>
                <c:pt idx="490">
                  <c:v>31.099</c:v>
                </c:pt>
                <c:pt idx="491">
                  <c:v>31.099</c:v>
                </c:pt>
                <c:pt idx="492">
                  <c:v>31.099</c:v>
                </c:pt>
                <c:pt idx="493">
                  <c:v>31.099</c:v>
                </c:pt>
                <c:pt idx="494">
                  <c:v>31.099</c:v>
                </c:pt>
                <c:pt idx="495">
                  <c:v>31.099</c:v>
                </c:pt>
                <c:pt idx="496">
                  <c:v>31.099</c:v>
                </c:pt>
                <c:pt idx="497">
                  <c:v>31.099</c:v>
                </c:pt>
                <c:pt idx="498">
                  <c:v>31.099</c:v>
                </c:pt>
                <c:pt idx="499">
                  <c:v>31.099</c:v>
                </c:pt>
                <c:pt idx="500">
                  <c:v>31.099</c:v>
                </c:pt>
                <c:pt idx="501">
                  <c:v>31.099</c:v>
                </c:pt>
                <c:pt idx="502">
                  <c:v>31.099</c:v>
                </c:pt>
                <c:pt idx="503">
                  <c:v>31.099</c:v>
                </c:pt>
                <c:pt idx="504">
                  <c:v>31.099</c:v>
                </c:pt>
                <c:pt idx="505">
                  <c:v>31.099</c:v>
                </c:pt>
                <c:pt idx="506">
                  <c:v>31.099</c:v>
                </c:pt>
                <c:pt idx="507">
                  <c:v>31.099</c:v>
                </c:pt>
                <c:pt idx="508">
                  <c:v>31.099</c:v>
                </c:pt>
                <c:pt idx="509">
                  <c:v>31.099</c:v>
                </c:pt>
                <c:pt idx="510">
                  <c:v>31.099</c:v>
                </c:pt>
                <c:pt idx="511">
                  <c:v>31.099</c:v>
                </c:pt>
                <c:pt idx="512">
                  <c:v>31.099</c:v>
                </c:pt>
                <c:pt idx="513">
                  <c:v>31.099</c:v>
                </c:pt>
                <c:pt idx="514">
                  <c:v>31.099</c:v>
                </c:pt>
                <c:pt idx="515">
                  <c:v>31.099</c:v>
                </c:pt>
                <c:pt idx="516">
                  <c:v>31.099</c:v>
                </c:pt>
                <c:pt idx="517">
                  <c:v>31.099</c:v>
                </c:pt>
                <c:pt idx="518">
                  <c:v>31.099</c:v>
                </c:pt>
                <c:pt idx="519">
                  <c:v>31.099</c:v>
                </c:pt>
                <c:pt idx="520">
                  <c:v>31.099</c:v>
                </c:pt>
                <c:pt idx="521">
                  <c:v>31.099</c:v>
                </c:pt>
                <c:pt idx="522">
                  <c:v>31.099</c:v>
                </c:pt>
                <c:pt idx="523">
                  <c:v>31.099</c:v>
                </c:pt>
                <c:pt idx="524">
                  <c:v>31.099</c:v>
                </c:pt>
                <c:pt idx="525">
                  <c:v>31.099</c:v>
                </c:pt>
                <c:pt idx="526">
                  <c:v>31.099</c:v>
                </c:pt>
                <c:pt idx="527">
                  <c:v>31.099</c:v>
                </c:pt>
                <c:pt idx="528">
                  <c:v>31.099</c:v>
                </c:pt>
                <c:pt idx="529">
                  <c:v>31.099</c:v>
                </c:pt>
                <c:pt idx="530">
                  <c:v>31.099</c:v>
                </c:pt>
                <c:pt idx="531">
                  <c:v>31.099</c:v>
                </c:pt>
                <c:pt idx="532">
                  <c:v>31.099</c:v>
                </c:pt>
                <c:pt idx="533">
                  <c:v>31.099</c:v>
                </c:pt>
                <c:pt idx="534">
                  <c:v>31.099</c:v>
                </c:pt>
                <c:pt idx="535">
                  <c:v>31.099</c:v>
                </c:pt>
                <c:pt idx="536">
                  <c:v>31.099</c:v>
                </c:pt>
                <c:pt idx="537">
                  <c:v>31.099</c:v>
                </c:pt>
                <c:pt idx="538">
                  <c:v>31.099</c:v>
                </c:pt>
                <c:pt idx="539">
                  <c:v>31.099</c:v>
                </c:pt>
                <c:pt idx="540">
                  <c:v>31.099</c:v>
                </c:pt>
                <c:pt idx="541">
                  <c:v>31.099</c:v>
                </c:pt>
                <c:pt idx="542">
                  <c:v>31.099</c:v>
                </c:pt>
                <c:pt idx="543">
                  <c:v>31.099</c:v>
                </c:pt>
                <c:pt idx="544">
                  <c:v>31.099</c:v>
                </c:pt>
                <c:pt idx="545">
                  <c:v>31.099</c:v>
                </c:pt>
                <c:pt idx="546">
                  <c:v>31.099</c:v>
                </c:pt>
                <c:pt idx="547">
                  <c:v>31.099</c:v>
                </c:pt>
                <c:pt idx="548">
                  <c:v>31.099</c:v>
                </c:pt>
                <c:pt idx="549">
                  <c:v>31.099</c:v>
                </c:pt>
                <c:pt idx="550">
                  <c:v>31.099</c:v>
                </c:pt>
                <c:pt idx="551">
                  <c:v>31.099</c:v>
                </c:pt>
                <c:pt idx="552">
                  <c:v>31.099</c:v>
                </c:pt>
                <c:pt idx="553">
                  <c:v>31.099</c:v>
                </c:pt>
                <c:pt idx="554">
                  <c:v>31.099</c:v>
                </c:pt>
                <c:pt idx="555">
                  <c:v>31.099</c:v>
                </c:pt>
                <c:pt idx="556">
                  <c:v>31.099</c:v>
                </c:pt>
                <c:pt idx="557">
                  <c:v>31.099</c:v>
                </c:pt>
                <c:pt idx="558">
                  <c:v>31.099</c:v>
                </c:pt>
                <c:pt idx="559">
                  <c:v>31.099</c:v>
                </c:pt>
                <c:pt idx="560">
                  <c:v>31.099</c:v>
                </c:pt>
                <c:pt idx="561">
                  <c:v>31.099</c:v>
                </c:pt>
                <c:pt idx="562">
                  <c:v>31.099</c:v>
                </c:pt>
                <c:pt idx="563">
                  <c:v>31.099</c:v>
                </c:pt>
                <c:pt idx="564">
                  <c:v>31.099</c:v>
                </c:pt>
                <c:pt idx="565">
                  <c:v>31.099</c:v>
                </c:pt>
                <c:pt idx="566">
                  <c:v>31.099</c:v>
                </c:pt>
                <c:pt idx="567">
                  <c:v>31.099</c:v>
                </c:pt>
                <c:pt idx="568">
                  <c:v>31.099</c:v>
                </c:pt>
                <c:pt idx="569">
                  <c:v>31.099</c:v>
                </c:pt>
                <c:pt idx="570">
                  <c:v>31.099</c:v>
                </c:pt>
                <c:pt idx="571">
                  <c:v>31.099</c:v>
                </c:pt>
                <c:pt idx="572">
                  <c:v>31.099</c:v>
                </c:pt>
                <c:pt idx="573">
                  <c:v>31.099</c:v>
                </c:pt>
                <c:pt idx="574">
                  <c:v>31.099</c:v>
                </c:pt>
                <c:pt idx="575">
                  <c:v>31.099</c:v>
                </c:pt>
                <c:pt idx="576">
                  <c:v>31.099</c:v>
                </c:pt>
                <c:pt idx="577">
                  <c:v>31.099</c:v>
                </c:pt>
                <c:pt idx="578">
                  <c:v>31.099</c:v>
                </c:pt>
                <c:pt idx="579">
                  <c:v>31.099</c:v>
                </c:pt>
                <c:pt idx="580">
                  <c:v>31.099</c:v>
                </c:pt>
                <c:pt idx="581">
                  <c:v>31.099</c:v>
                </c:pt>
                <c:pt idx="582">
                  <c:v>31.099</c:v>
                </c:pt>
                <c:pt idx="583">
                  <c:v>31.099</c:v>
                </c:pt>
                <c:pt idx="584">
                  <c:v>31.099</c:v>
                </c:pt>
                <c:pt idx="585">
                  <c:v>31.099</c:v>
                </c:pt>
                <c:pt idx="586">
                  <c:v>31.099</c:v>
                </c:pt>
                <c:pt idx="587">
                  <c:v>31.099</c:v>
                </c:pt>
                <c:pt idx="588">
                  <c:v>31.099</c:v>
                </c:pt>
                <c:pt idx="589">
                  <c:v>31.099</c:v>
                </c:pt>
                <c:pt idx="590">
                  <c:v>31.099</c:v>
                </c:pt>
                <c:pt idx="591">
                  <c:v>31.099</c:v>
                </c:pt>
                <c:pt idx="592">
                  <c:v>31.099</c:v>
                </c:pt>
                <c:pt idx="593">
                  <c:v>31.099</c:v>
                </c:pt>
                <c:pt idx="594">
                  <c:v>31.099</c:v>
                </c:pt>
                <c:pt idx="595">
                  <c:v>31.099</c:v>
                </c:pt>
                <c:pt idx="596">
                  <c:v>31.099</c:v>
                </c:pt>
                <c:pt idx="597">
                  <c:v>31.099</c:v>
                </c:pt>
                <c:pt idx="598">
                  <c:v>31.099</c:v>
                </c:pt>
                <c:pt idx="599">
                  <c:v>31.099</c:v>
                </c:pt>
                <c:pt idx="600">
                  <c:v>31.099</c:v>
                </c:pt>
                <c:pt idx="601">
                  <c:v>31.099</c:v>
                </c:pt>
                <c:pt idx="602">
                  <c:v>31.099</c:v>
                </c:pt>
                <c:pt idx="603">
                  <c:v>31.099</c:v>
                </c:pt>
                <c:pt idx="604">
                  <c:v>31.099</c:v>
                </c:pt>
                <c:pt idx="605">
                  <c:v>31.099</c:v>
                </c:pt>
                <c:pt idx="606">
                  <c:v>31.099</c:v>
                </c:pt>
                <c:pt idx="607">
                  <c:v>31.099</c:v>
                </c:pt>
                <c:pt idx="608">
                  <c:v>31.099</c:v>
                </c:pt>
                <c:pt idx="609">
                  <c:v>31.099</c:v>
                </c:pt>
                <c:pt idx="610">
                  <c:v>31.099</c:v>
                </c:pt>
                <c:pt idx="611">
                  <c:v>31.099</c:v>
                </c:pt>
                <c:pt idx="612">
                  <c:v>31.099</c:v>
                </c:pt>
                <c:pt idx="613">
                  <c:v>31.099</c:v>
                </c:pt>
                <c:pt idx="614">
                  <c:v>31.099</c:v>
                </c:pt>
                <c:pt idx="615">
                  <c:v>31.099</c:v>
                </c:pt>
                <c:pt idx="616">
                  <c:v>31.099</c:v>
                </c:pt>
                <c:pt idx="617">
                  <c:v>31.099</c:v>
                </c:pt>
                <c:pt idx="618">
                  <c:v>31.099</c:v>
                </c:pt>
                <c:pt idx="619">
                  <c:v>31.099</c:v>
                </c:pt>
                <c:pt idx="620">
                  <c:v>31.099</c:v>
                </c:pt>
                <c:pt idx="621">
                  <c:v>31.099</c:v>
                </c:pt>
                <c:pt idx="622">
                  <c:v>31.099</c:v>
                </c:pt>
                <c:pt idx="623">
                  <c:v>31.099</c:v>
                </c:pt>
                <c:pt idx="624">
                  <c:v>31.099</c:v>
                </c:pt>
                <c:pt idx="625">
                  <c:v>31.099</c:v>
                </c:pt>
                <c:pt idx="626">
                  <c:v>31.099</c:v>
                </c:pt>
                <c:pt idx="627">
                  <c:v>31.099</c:v>
                </c:pt>
                <c:pt idx="628">
                  <c:v>31.099</c:v>
                </c:pt>
                <c:pt idx="629">
                  <c:v>31.099</c:v>
                </c:pt>
                <c:pt idx="630">
                  <c:v>31.099</c:v>
                </c:pt>
                <c:pt idx="631">
                  <c:v>31.099</c:v>
                </c:pt>
                <c:pt idx="632">
                  <c:v>31.099</c:v>
                </c:pt>
                <c:pt idx="633">
                  <c:v>31.099</c:v>
                </c:pt>
                <c:pt idx="634">
                  <c:v>31.099</c:v>
                </c:pt>
                <c:pt idx="635">
                  <c:v>31.099</c:v>
                </c:pt>
                <c:pt idx="636">
                  <c:v>31.099</c:v>
                </c:pt>
                <c:pt idx="637">
                  <c:v>31.099</c:v>
                </c:pt>
                <c:pt idx="638">
                  <c:v>31.099</c:v>
                </c:pt>
                <c:pt idx="639">
                  <c:v>31.099</c:v>
                </c:pt>
                <c:pt idx="640">
                  <c:v>31.099</c:v>
                </c:pt>
                <c:pt idx="641">
                  <c:v>31.099</c:v>
                </c:pt>
                <c:pt idx="642">
                  <c:v>31.099</c:v>
                </c:pt>
                <c:pt idx="643">
                  <c:v>31.099</c:v>
                </c:pt>
                <c:pt idx="644">
                  <c:v>31.099</c:v>
                </c:pt>
                <c:pt idx="645">
                  <c:v>31.099</c:v>
                </c:pt>
                <c:pt idx="646">
                  <c:v>31.099</c:v>
                </c:pt>
                <c:pt idx="647">
                  <c:v>31.099</c:v>
                </c:pt>
                <c:pt idx="648">
                  <c:v>31.099</c:v>
                </c:pt>
                <c:pt idx="649">
                  <c:v>31.099</c:v>
                </c:pt>
                <c:pt idx="650">
                  <c:v>31.099</c:v>
                </c:pt>
                <c:pt idx="651">
                  <c:v>31.099</c:v>
                </c:pt>
                <c:pt idx="652">
                  <c:v>31.099</c:v>
                </c:pt>
                <c:pt idx="653">
                  <c:v>31.099</c:v>
                </c:pt>
                <c:pt idx="654">
                  <c:v>31.099</c:v>
                </c:pt>
                <c:pt idx="655">
                  <c:v>31.099</c:v>
                </c:pt>
                <c:pt idx="656">
                  <c:v>31.099</c:v>
                </c:pt>
                <c:pt idx="657">
                  <c:v>31.099</c:v>
                </c:pt>
                <c:pt idx="658">
                  <c:v>31.099</c:v>
                </c:pt>
                <c:pt idx="659">
                  <c:v>31.099</c:v>
                </c:pt>
                <c:pt idx="660">
                  <c:v>31.099</c:v>
                </c:pt>
                <c:pt idx="661">
                  <c:v>31.099</c:v>
                </c:pt>
                <c:pt idx="662">
                  <c:v>31.099</c:v>
                </c:pt>
                <c:pt idx="663">
                  <c:v>31.099</c:v>
                </c:pt>
                <c:pt idx="664">
                  <c:v>31.099</c:v>
                </c:pt>
                <c:pt idx="665">
                  <c:v>31.099</c:v>
                </c:pt>
                <c:pt idx="666">
                  <c:v>31.099</c:v>
                </c:pt>
                <c:pt idx="667">
                  <c:v>31.099</c:v>
                </c:pt>
                <c:pt idx="668">
                  <c:v>31.099</c:v>
                </c:pt>
                <c:pt idx="669">
                  <c:v>31.099</c:v>
                </c:pt>
                <c:pt idx="670">
                  <c:v>31.099</c:v>
                </c:pt>
                <c:pt idx="671">
                  <c:v>31.099</c:v>
                </c:pt>
                <c:pt idx="672">
                  <c:v>31.099</c:v>
                </c:pt>
                <c:pt idx="673">
                  <c:v>31.099</c:v>
                </c:pt>
                <c:pt idx="674">
                  <c:v>31.099</c:v>
                </c:pt>
                <c:pt idx="675">
                  <c:v>31.099</c:v>
                </c:pt>
                <c:pt idx="676">
                  <c:v>31.099</c:v>
                </c:pt>
                <c:pt idx="677">
                  <c:v>31.099</c:v>
                </c:pt>
                <c:pt idx="678">
                  <c:v>31.099</c:v>
                </c:pt>
                <c:pt idx="679">
                  <c:v>31.099</c:v>
                </c:pt>
                <c:pt idx="680">
                  <c:v>31.099</c:v>
                </c:pt>
                <c:pt idx="681">
                  <c:v>31.099</c:v>
                </c:pt>
                <c:pt idx="682">
                  <c:v>31.099</c:v>
                </c:pt>
                <c:pt idx="683">
                  <c:v>31.099</c:v>
                </c:pt>
                <c:pt idx="684">
                  <c:v>31.099</c:v>
                </c:pt>
                <c:pt idx="685">
                  <c:v>31.099</c:v>
                </c:pt>
                <c:pt idx="686">
                  <c:v>31.099</c:v>
                </c:pt>
                <c:pt idx="687">
                  <c:v>31.099</c:v>
                </c:pt>
                <c:pt idx="688">
                  <c:v>31.099</c:v>
                </c:pt>
                <c:pt idx="689">
                  <c:v>31.099</c:v>
                </c:pt>
                <c:pt idx="690">
                  <c:v>31.099</c:v>
                </c:pt>
                <c:pt idx="691">
                  <c:v>31.099</c:v>
                </c:pt>
                <c:pt idx="692">
                  <c:v>31.099</c:v>
                </c:pt>
                <c:pt idx="693">
                  <c:v>31.099</c:v>
                </c:pt>
                <c:pt idx="694">
                  <c:v>31.099</c:v>
                </c:pt>
                <c:pt idx="695">
                  <c:v>31.099</c:v>
                </c:pt>
                <c:pt idx="696">
                  <c:v>31.099</c:v>
                </c:pt>
                <c:pt idx="697">
                  <c:v>31.099</c:v>
                </c:pt>
                <c:pt idx="698">
                  <c:v>31.099</c:v>
                </c:pt>
                <c:pt idx="699">
                  <c:v>31.099</c:v>
                </c:pt>
                <c:pt idx="700">
                  <c:v>31.099</c:v>
                </c:pt>
                <c:pt idx="701">
                  <c:v>31.099</c:v>
                </c:pt>
                <c:pt idx="702">
                  <c:v>31.099</c:v>
                </c:pt>
                <c:pt idx="703">
                  <c:v>31.099</c:v>
                </c:pt>
                <c:pt idx="704">
                  <c:v>31.099</c:v>
                </c:pt>
                <c:pt idx="705">
                  <c:v>31.099</c:v>
                </c:pt>
                <c:pt idx="706">
                  <c:v>31.099</c:v>
                </c:pt>
                <c:pt idx="707">
                  <c:v>31.099</c:v>
                </c:pt>
                <c:pt idx="708">
                  <c:v>31.099</c:v>
                </c:pt>
                <c:pt idx="709">
                  <c:v>31.099</c:v>
                </c:pt>
                <c:pt idx="710">
                  <c:v>31.099</c:v>
                </c:pt>
                <c:pt idx="711">
                  <c:v>31.099</c:v>
                </c:pt>
                <c:pt idx="712">
                  <c:v>31.099</c:v>
                </c:pt>
                <c:pt idx="713">
                  <c:v>31.099</c:v>
                </c:pt>
                <c:pt idx="714">
                  <c:v>31.099</c:v>
                </c:pt>
                <c:pt idx="715">
                  <c:v>31.099</c:v>
                </c:pt>
                <c:pt idx="716">
                  <c:v>31.099</c:v>
                </c:pt>
                <c:pt idx="717">
                  <c:v>31.099</c:v>
                </c:pt>
                <c:pt idx="718">
                  <c:v>31.099</c:v>
                </c:pt>
                <c:pt idx="719">
                  <c:v>31.099</c:v>
                </c:pt>
                <c:pt idx="720">
                  <c:v>31.099</c:v>
                </c:pt>
                <c:pt idx="721">
                  <c:v>31.099</c:v>
                </c:pt>
                <c:pt idx="722">
                  <c:v>31.099</c:v>
                </c:pt>
                <c:pt idx="723">
                  <c:v>31.099</c:v>
                </c:pt>
                <c:pt idx="724">
                  <c:v>31.099</c:v>
                </c:pt>
                <c:pt idx="725">
                  <c:v>31.099</c:v>
                </c:pt>
                <c:pt idx="726">
                  <c:v>31.099</c:v>
                </c:pt>
                <c:pt idx="727">
                  <c:v>31.099</c:v>
                </c:pt>
                <c:pt idx="728">
                  <c:v>31.099</c:v>
                </c:pt>
                <c:pt idx="729">
                  <c:v>31.099</c:v>
                </c:pt>
                <c:pt idx="730">
                  <c:v>31.099</c:v>
                </c:pt>
                <c:pt idx="731">
                  <c:v>31.099</c:v>
                </c:pt>
                <c:pt idx="732">
                  <c:v>31.099</c:v>
                </c:pt>
                <c:pt idx="733">
                  <c:v>31.099</c:v>
                </c:pt>
                <c:pt idx="734">
                  <c:v>31.099</c:v>
                </c:pt>
                <c:pt idx="735">
                  <c:v>31.099</c:v>
                </c:pt>
                <c:pt idx="736">
                  <c:v>31.099</c:v>
                </c:pt>
                <c:pt idx="737">
                  <c:v>31.099</c:v>
                </c:pt>
                <c:pt idx="738">
                  <c:v>31.099</c:v>
                </c:pt>
                <c:pt idx="739">
                  <c:v>31.099</c:v>
                </c:pt>
                <c:pt idx="740">
                  <c:v>31.099</c:v>
                </c:pt>
                <c:pt idx="741">
                  <c:v>31.099</c:v>
                </c:pt>
                <c:pt idx="742">
                  <c:v>31.099</c:v>
                </c:pt>
                <c:pt idx="743">
                  <c:v>31.099</c:v>
                </c:pt>
                <c:pt idx="744">
                  <c:v>31.099</c:v>
                </c:pt>
                <c:pt idx="745">
                  <c:v>31.099</c:v>
                </c:pt>
                <c:pt idx="746">
                  <c:v>31.099</c:v>
                </c:pt>
                <c:pt idx="747">
                  <c:v>31.099</c:v>
                </c:pt>
                <c:pt idx="748">
                  <c:v>31.099</c:v>
                </c:pt>
                <c:pt idx="749">
                  <c:v>31.099</c:v>
                </c:pt>
                <c:pt idx="750">
                  <c:v>31.099</c:v>
                </c:pt>
                <c:pt idx="751">
                  <c:v>31.099</c:v>
                </c:pt>
                <c:pt idx="752">
                  <c:v>31.099</c:v>
                </c:pt>
                <c:pt idx="753">
                  <c:v>31.099</c:v>
                </c:pt>
                <c:pt idx="754">
                  <c:v>31.099</c:v>
                </c:pt>
                <c:pt idx="755">
                  <c:v>31.099</c:v>
                </c:pt>
                <c:pt idx="756">
                  <c:v>31.099</c:v>
                </c:pt>
                <c:pt idx="757">
                  <c:v>31.099</c:v>
                </c:pt>
                <c:pt idx="758">
                  <c:v>31.099</c:v>
                </c:pt>
                <c:pt idx="759">
                  <c:v>31.099</c:v>
                </c:pt>
                <c:pt idx="760">
                  <c:v>31.099</c:v>
                </c:pt>
                <c:pt idx="761">
                  <c:v>31.099</c:v>
                </c:pt>
                <c:pt idx="762">
                  <c:v>31.099</c:v>
                </c:pt>
                <c:pt idx="763">
                  <c:v>31.099</c:v>
                </c:pt>
                <c:pt idx="764">
                  <c:v>31.099</c:v>
                </c:pt>
                <c:pt idx="765">
                  <c:v>31.099</c:v>
                </c:pt>
                <c:pt idx="766">
                  <c:v>31.099</c:v>
                </c:pt>
                <c:pt idx="767">
                  <c:v>31.099</c:v>
                </c:pt>
                <c:pt idx="768">
                  <c:v>31.099</c:v>
                </c:pt>
                <c:pt idx="769">
                  <c:v>31.099</c:v>
                </c:pt>
                <c:pt idx="770">
                  <c:v>31.099</c:v>
                </c:pt>
                <c:pt idx="771">
                  <c:v>31.099</c:v>
                </c:pt>
                <c:pt idx="772">
                  <c:v>31.099</c:v>
                </c:pt>
                <c:pt idx="773">
                  <c:v>31.099</c:v>
                </c:pt>
                <c:pt idx="774">
                  <c:v>31.099</c:v>
                </c:pt>
                <c:pt idx="775">
                  <c:v>31.099</c:v>
                </c:pt>
                <c:pt idx="776">
                  <c:v>31.099</c:v>
                </c:pt>
                <c:pt idx="777">
                  <c:v>31.099</c:v>
                </c:pt>
                <c:pt idx="778">
                  <c:v>31.099</c:v>
                </c:pt>
                <c:pt idx="779">
                  <c:v>31.099</c:v>
                </c:pt>
                <c:pt idx="780">
                  <c:v>31.099</c:v>
                </c:pt>
                <c:pt idx="781">
                  <c:v>31.099</c:v>
                </c:pt>
                <c:pt idx="782">
                  <c:v>31.099</c:v>
                </c:pt>
                <c:pt idx="783">
                  <c:v>31.099</c:v>
                </c:pt>
                <c:pt idx="784">
                  <c:v>31.099</c:v>
                </c:pt>
                <c:pt idx="785">
                  <c:v>31.099</c:v>
                </c:pt>
                <c:pt idx="786">
                  <c:v>31.099</c:v>
                </c:pt>
                <c:pt idx="787">
                  <c:v>31.099</c:v>
                </c:pt>
                <c:pt idx="788">
                  <c:v>31.099</c:v>
                </c:pt>
                <c:pt idx="789">
                  <c:v>31.099</c:v>
                </c:pt>
                <c:pt idx="790">
                  <c:v>31.099</c:v>
                </c:pt>
                <c:pt idx="791">
                  <c:v>31.099</c:v>
                </c:pt>
                <c:pt idx="792">
                  <c:v>31.099</c:v>
                </c:pt>
                <c:pt idx="793">
                  <c:v>31.099</c:v>
                </c:pt>
                <c:pt idx="794">
                  <c:v>31.099</c:v>
                </c:pt>
                <c:pt idx="795">
                  <c:v>31.099</c:v>
                </c:pt>
                <c:pt idx="796">
                  <c:v>31.099</c:v>
                </c:pt>
                <c:pt idx="797">
                  <c:v>31.099</c:v>
                </c:pt>
                <c:pt idx="798">
                  <c:v>31.099</c:v>
                </c:pt>
                <c:pt idx="799">
                  <c:v>31.099</c:v>
                </c:pt>
                <c:pt idx="800">
                  <c:v>31.099</c:v>
                </c:pt>
                <c:pt idx="801">
                  <c:v>31.099</c:v>
                </c:pt>
                <c:pt idx="802">
                  <c:v>31.099</c:v>
                </c:pt>
                <c:pt idx="803">
                  <c:v>31.099</c:v>
                </c:pt>
                <c:pt idx="804">
                  <c:v>31.099</c:v>
                </c:pt>
                <c:pt idx="805">
                  <c:v>31.099</c:v>
                </c:pt>
                <c:pt idx="806">
                  <c:v>31.099</c:v>
                </c:pt>
                <c:pt idx="807">
                  <c:v>31.099</c:v>
                </c:pt>
                <c:pt idx="808">
                  <c:v>31.099</c:v>
                </c:pt>
                <c:pt idx="809">
                  <c:v>31.099</c:v>
                </c:pt>
                <c:pt idx="810">
                  <c:v>31.099</c:v>
                </c:pt>
                <c:pt idx="811">
                  <c:v>31.099</c:v>
                </c:pt>
                <c:pt idx="812">
                  <c:v>31.099</c:v>
                </c:pt>
                <c:pt idx="813">
                  <c:v>31.099</c:v>
                </c:pt>
                <c:pt idx="814">
                  <c:v>31.099</c:v>
                </c:pt>
                <c:pt idx="815">
                  <c:v>31.099</c:v>
                </c:pt>
                <c:pt idx="816">
                  <c:v>31.099</c:v>
                </c:pt>
                <c:pt idx="817">
                  <c:v>31.099</c:v>
                </c:pt>
                <c:pt idx="818">
                  <c:v>31.099</c:v>
                </c:pt>
                <c:pt idx="819">
                  <c:v>31.099</c:v>
                </c:pt>
                <c:pt idx="820">
                  <c:v>31.099</c:v>
                </c:pt>
                <c:pt idx="821">
                  <c:v>31.099</c:v>
                </c:pt>
                <c:pt idx="822">
                  <c:v>31.099</c:v>
                </c:pt>
                <c:pt idx="823">
                  <c:v>31.099</c:v>
                </c:pt>
                <c:pt idx="824">
                  <c:v>31.099</c:v>
                </c:pt>
                <c:pt idx="825">
                  <c:v>31.099</c:v>
                </c:pt>
                <c:pt idx="826">
                  <c:v>31.099</c:v>
                </c:pt>
                <c:pt idx="827">
                  <c:v>31.099</c:v>
                </c:pt>
                <c:pt idx="828">
                  <c:v>31.099</c:v>
                </c:pt>
                <c:pt idx="829">
                  <c:v>31.099</c:v>
                </c:pt>
                <c:pt idx="830">
                  <c:v>31.099</c:v>
                </c:pt>
                <c:pt idx="831">
                  <c:v>31.099</c:v>
                </c:pt>
                <c:pt idx="832">
                  <c:v>31.099</c:v>
                </c:pt>
                <c:pt idx="833">
                  <c:v>31.099</c:v>
                </c:pt>
                <c:pt idx="834">
                  <c:v>31.099</c:v>
                </c:pt>
                <c:pt idx="835">
                  <c:v>31.099</c:v>
                </c:pt>
                <c:pt idx="836">
                  <c:v>31.099</c:v>
                </c:pt>
                <c:pt idx="837">
                  <c:v>31.099</c:v>
                </c:pt>
                <c:pt idx="838">
                  <c:v>31.099</c:v>
                </c:pt>
                <c:pt idx="839">
                  <c:v>31.099</c:v>
                </c:pt>
                <c:pt idx="840">
                  <c:v>31.099</c:v>
                </c:pt>
                <c:pt idx="841">
                  <c:v>31.099</c:v>
                </c:pt>
                <c:pt idx="842">
                  <c:v>31.099</c:v>
                </c:pt>
                <c:pt idx="843">
                  <c:v>31.099</c:v>
                </c:pt>
                <c:pt idx="844">
                  <c:v>31.099</c:v>
                </c:pt>
                <c:pt idx="845">
                  <c:v>31.099</c:v>
                </c:pt>
                <c:pt idx="846">
                  <c:v>31.099</c:v>
                </c:pt>
                <c:pt idx="847">
                  <c:v>31.099</c:v>
                </c:pt>
                <c:pt idx="848">
                  <c:v>31.099</c:v>
                </c:pt>
                <c:pt idx="849">
                  <c:v>31.099</c:v>
                </c:pt>
                <c:pt idx="850">
                  <c:v>31.099</c:v>
                </c:pt>
                <c:pt idx="851">
                  <c:v>31.099</c:v>
                </c:pt>
                <c:pt idx="852">
                  <c:v>31.099</c:v>
                </c:pt>
                <c:pt idx="853">
                  <c:v>31.099</c:v>
                </c:pt>
                <c:pt idx="854">
                  <c:v>31.099</c:v>
                </c:pt>
                <c:pt idx="855">
                  <c:v>31.099</c:v>
                </c:pt>
                <c:pt idx="856">
                  <c:v>31.099</c:v>
                </c:pt>
                <c:pt idx="857">
                  <c:v>31.099</c:v>
                </c:pt>
                <c:pt idx="858">
                  <c:v>31.099</c:v>
                </c:pt>
                <c:pt idx="859">
                  <c:v>31.099</c:v>
                </c:pt>
                <c:pt idx="860">
                  <c:v>31.099</c:v>
                </c:pt>
                <c:pt idx="861">
                  <c:v>31.099</c:v>
                </c:pt>
                <c:pt idx="862">
                  <c:v>31.099</c:v>
                </c:pt>
                <c:pt idx="863">
                  <c:v>31.099</c:v>
                </c:pt>
                <c:pt idx="864">
                  <c:v>31.099</c:v>
                </c:pt>
                <c:pt idx="865">
                  <c:v>31.099</c:v>
                </c:pt>
                <c:pt idx="866">
                  <c:v>31.099</c:v>
                </c:pt>
                <c:pt idx="867">
                  <c:v>31.099</c:v>
                </c:pt>
                <c:pt idx="868">
                  <c:v>31.099</c:v>
                </c:pt>
                <c:pt idx="869">
                  <c:v>31.099</c:v>
                </c:pt>
                <c:pt idx="870">
                  <c:v>31.099</c:v>
                </c:pt>
                <c:pt idx="871">
                  <c:v>31.099</c:v>
                </c:pt>
                <c:pt idx="872">
                  <c:v>31.099</c:v>
                </c:pt>
                <c:pt idx="873">
                  <c:v>31.099</c:v>
                </c:pt>
                <c:pt idx="874">
                  <c:v>31.099</c:v>
                </c:pt>
                <c:pt idx="875">
                  <c:v>31.099</c:v>
                </c:pt>
                <c:pt idx="876">
                  <c:v>31.099</c:v>
                </c:pt>
                <c:pt idx="877">
                  <c:v>31.099</c:v>
                </c:pt>
                <c:pt idx="878">
                  <c:v>31.099</c:v>
                </c:pt>
                <c:pt idx="879">
                  <c:v>31.099</c:v>
                </c:pt>
                <c:pt idx="880">
                  <c:v>31.099</c:v>
                </c:pt>
                <c:pt idx="881">
                  <c:v>31.099</c:v>
                </c:pt>
                <c:pt idx="882">
                  <c:v>31.099</c:v>
                </c:pt>
                <c:pt idx="883">
                  <c:v>31.099</c:v>
                </c:pt>
                <c:pt idx="884">
                  <c:v>31.099</c:v>
                </c:pt>
                <c:pt idx="885">
                  <c:v>31.099</c:v>
                </c:pt>
                <c:pt idx="886">
                  <c:v>31.099</c:v>
                </c:pt>
                <c:pt idx="887">
                  <c:v>31.099</c:v>
                </c:pt>
                <c:pt idx="888">
                  <c:v>31.099</c:v>
                </c:pt>
                <c:pt idx="889">
                  <c:v>31.099</c:v>
                </c:pt>
                <c:pt idx="890">
                  <c:v>31.099</c:v>
                </c:pt>
                <c:pt idx="891">
                  <c:v>31.099</c:v>
                </c:pt>
                <c:pt idx="892">
                  <c:v>31.099</c:v>
                </c:pt>
                <c:pt idx="893">
                  <c:v>31.099</c:v>
                </c:pt>
                <c:pt idx="894">
                  <c:v>31.099</c:v>
                </c:pt>
                <c:pt idx="895">
                  <c:v>31.099</c:v>
                </c:pt>
                <c:pt idx="896">
                  <c:v>31.099</c:v>
                </c:pt>
                <c:pt idx="897">
                  <c:v>31.099</c:v>
                </c:pt>
                <c:pt idx="898">
                  <c:v>31.099</c:v>
                </c:pt>
                <c:pt idx="899">
                  <c:v>31.099</c:v>
                </c:pt>
                <c:pt idx="900">
                  <c:v>31.099</c:v>
                </c:pt>
                <c:pt idx="901">
                  <c:v>31.099</c:v>
                </c:pt>
                <c:pt idx="902">
                  <c:v>31.099</c:v>
                </c:pt>
                <c:pt idx="903">
                  <c:v>31.099</c:v>
                </c:pt>
                <c:pt idx="904">
                  <c:v>31.099</c:v>
                </c:pt>
                <c:pt idx="905">
                  <c:v>31.099</c:v>
                </c:pt>
                <c:pt idx="906">
                  <c:v>31.099</c:v>
                </c:pt>
                <c:pt idx="907">
                  <c:v>31.099</c:v>
                </c:pt>
                <c:pt idx="908">
                  <c:v>31.099</c:v>
                </c:pt>
                <c:pt idx="909">
                  <c:v>31.099</c:v>
                </c:pt>
                <c:pt idx="910">
                  <c:v>31.099</c:v>
                </c:pt>
                <c:pt idx="911">
                  <c:v>31.099</c:v>
                </c:pt>
                <c:pt idx="912">
                  <c:v>31.099</c:v>
                </c:pt>
                <c:pt idx="913">
                  <c:v>31.099</c:v>
                </c:pt>
                <c:pt idx="914">
                  <c:v>31.099</c:v>
                </c:pt>
                <c:pt idx="915">
                  <c:v>31.099</c:v>
                </c:pt>
                <c:pt idx="916">
                  <c:v>31.099</c:v>
                </c:pt>
                <c:pt idx="917">
                  <c:v>31.099</c:v>
                </c:pt>
                <c:pt idx="918">
                  <c:v>31.099</c:v>
                </c:pt>
                <c:pt idx="919">
                  <c:v>31.099</c:v>
                </c:pt>
                <c:pt idx="920">
                  <c:v>31.099</c:v>
                </c:pt>
                <c:pt idx="921">
                  <c:v>31.099</c:v>
                </c:pt>
                <c:pt idx="922">
                  <c:v>31.099</c:v>
                </c:pt>
                <c:pt idx="923">
                  <c:v>31.099</c:v>
                </c:pt>
                <c:pt idx="924">
                  <c:v>31.099</c:v>
                </c:pt>
                <c:pt idx="925">
                  <c:v>31.099</c:v>
                </c:pt>
                <c:pt idx="926">
                  <c:v>31.099</c:v>
                </c:pt>
                <c:pt idx="927">
                  <c:v>31.099</c:v>
                </c:pt>
                <c:pt idx="928">
                  <c:v>31.099</c:v>
                </c:pt>
                <c:pt idx="929">
                  <c:v>31.099</c:v>
                </c:pt>
                <c:pt idx="930">
                  <c:v>31.099</c:v>
                </c:pt>
                <c:pt idx="931">
                  <c:v>31.099</c:v>
                </c:pt>
                <c:pt idx="932">
                  <c:v>31.099</c:v>
                </c:pt>
                <c:pt idx="933">
                  <c:v>31.099</c:v>
                </c:pt>
                <c:pt idx="934">
                  <c:v>31.099</c:v>
                </c:pt>
                <c:pt idx="935">
                  <c:v>31.099</c:v>
                </c:pt>
                <c:pt idx="936">
                  <c:v>31.099</c:v>
                </c:pt>
                <c:pt idx="937">
                  <c:v>31.099</c:v>
                </c:pt>
                <c:pt idx="938">
                  <c:v>31.099</c:v>
                </c:pt>
                <c:pt idx="939">
                  <c:v>31.099</c:v>
                </c:pt>
                <c:pt idx="940">
                  <c:v>31.099</c:v>
                </c:pt>
                <c:pt idx="941">
                  <c:v>31.099</c:v>
                </c:pt>
                <c:pt idx="942">
                  <c:v>31.099</c:v>
                </c:pt>
                <c:pt idx="943">
                  <c:v>31.099</c:v>
                </c:pt>
                <c:pt idx="944">
                  <c:v>31.099</c:v>
                </c:pt>
                <c:pt idx="945">
                  <c:v>31.099</c:v>
                </c:pt>
                <c:pt idx="946">
                  <c:v>31.099</c:v>
                </c:pt>
                <c:pt idx="947">
                  <c:v>31.099</c:v>
                </c:pt>
                <c:pt idx="948">
                  <c:v>31.099</c:v>
                </c:pt>
                <c:pt idx="949">
                  <c:v>31.099</c:v>
                </c:pt>
                <c:pt idx="950">
                  <c:v>31.099</c:v>
                </c:pt>
                <c:pt idx="951">
                  <c:v>31.099</c:v>
                </c:pt>
                <c:pt idx="952">
                  <c:v>31.099</c:v>
                </c:pt>
                <c:pt idx="953">
                  <c:v>31.099</c:v>
                </c:pt>
                <c:pt idx="954">
                  <c:v>31.099</c:v>
                </c:pt>
                <c:pt idx="955">
                  <c:v>31.099</c:v>
                </c:pt>
                <c:pt idx="956">
                  <c:v>31.099</c:v>
                </c:pt>
                <c:pt idx="957">
                  <c:v>31.099</c:v>
                </c:pt>
                <c:pt idx="958">
                  <c:v>31.099</c:v>
                </c:pt>
                <c:pt idx="959">
                  <c:v>31.099</c:v>
                </c:pt>
                <c:pt idx="960">
                  <c:v>31.099</c:v>
                </c:pt>
                <c:pt idx="961">
                  <c:v>31.099</c:v>
                </c:pt>
                <c:pt idx="962">
                  <c:v>31.099</c:v>
                </c:pt>
                <c:pt idx="963">
                  <c:v>31.099</c:v>
                </c:pt>
                <c:pt idx="964">
                  <c:v>31.099</c:v>
                </c:pt>
                <c:pt idx="965">
                  <c:v>31.099</c:v>
                </c:pt>
                <c:pt idx="966">
                  <c:v>31.099</c:v>
                </c:pt>
                <c:pt idx="967">
                  <c:v>31.099</c:v>
                </c:pt>
                <c:pt idx="968">
                  <c:v>31.099</c:v>
                </c:pt>
                <c:pt idx="969">
                  <c:v>31.099</c:v>
                </c:pt>
                <c:pt idx="970">
                  <c:v>31.099</c:v>
                </c:pt>
                <c:pt idx="971">
                  <c:v>31.099</c:v>
                </c:pt>
                <c:pt idx="972">
                  <c:v>31.099</c:v>
                </c:pt>
                <c:pt idx="973">
                  <c:v>31.099</c:v>
                </c:pt>
                <c:pt idx="974">
                  <c:v>31.099</c:v>
                </c:pt>
                <c:pt idx="975">
                  <c:v>31.099</c:v>
                </c:pt>
                <c:pt idx="976">
                  <c:v>31.099</c:v>
                </c:pt>
                <c:pt idx="977">
                  <c:v>31.099</c:v>
                </c:pt>
                <c:pt idx="978">
                  <c:v>31.099</c:v>
                </c:pt>
                <c:pt idx="979">
                  <c:v>31.099</c:v>
                </c:pt>
                <c:pt idx="980">
                  <c:v>31.099</c:v>
                </c:pt>
                <c:pt idx="981">
                  <c:v>31.099</c:v>
                </c:pt>
                <c:pt idx="982">
                  <c:v>31.099</c:v>
                </c:pt>
                <c:pt idx="983">
                  <c:v>31.099</c:v>
                </c:pt>
                <c:pt idx="984">
                  <c:v>31.099</c:v>
                </c:pt>
                <c:pt idx="985">
                  <c:v>31.099</c:v>
                </c:pt>
                <c:pt idx="986">
                  <c:v>31.099</c:v>
                </c:pt>
                <c:pt idx="987">
                  <c:v>31.099</c:v>
                </c:pt>
                <c:pt idx="988">
                  <c:v>31.099</c:v>
                </c:pt>
                <c:pt idx="989">
                  <c:v>31.099</c:v>
                </c:pt>
                <c:pt idx="990">
                  <c:v>31.099</c:v>
                </c:pt>
                <c:pt idx="991">
                  <c:v>31.099</c:v>
                </c:pt>
                <c:pt idx="992">
                  <c:v>31.099</c:v>
                </c:pt>
                <c:pt idx="993">
                  <c:v>31.099</c:v>
                </c:pt>
                <c:pt idx="994">
                  <c:v>31.099</c:v>
                </c:pt>
                <c:pt idx="995">
                  <c:v>31.099</c:v>
                </c:pt>
                <c:pt idx="996">
                  <c:v>31.099</c:v>
                </c:pt>
                <c:pt idx="997">
                  <c:v>31.099</c:v>
                </c:pt>
                <c:pt idx="998">
                  <c:v>31.099</c:v>
                </c:pt>
                <c:pt idx="999">
                  <c:v>31.099</c:v>
                </c:pt>
                <c:pt idx="1000">
                  <c:v>31.099</c:v>
                </c:pt>
                <c:pt idx="1001">
                  <c:v>31.099</c:v>
                </c:pt>
                <c:pt idx="1002">
                  <c:v>31.099</c:v>
                </c:pt>
                <c:pt idx="1003">
                  <c:v>31.099</c:v>
                </c:pt>
                <c:pt idx="1004">
                  <c:v>31.099</c:v>
                </c:pt>
                <c:pt idx="1005">
                  <c:v>31.099</c:v>
                </c:pt>
                <c:pt idx="1006">
                  <c:v>31.099</c:v>
                </c:pt>
                <c:pt idx="1007">
                  <c:v>31.099</c:v>
                </c:pt>
                <c:pt idx="1008">
                  <c:v>31.099</c:v>
                </c:pt>
                <c:pt idx="1009">
                  <c:v>31.099</c:v>
                </c:pt>
                <c:pt idx="1010">
                  <c:v>31.099</c:v>
                </c:pt>
                <c:pt idx="1011">
                  <c:v>31.099</c:v>
                </c:pt>
                <c:pt idx="1012">
                  <c:v>31.099</c:v>
                </c:pt>
                <c:pt idx="1013">
                  <c:v>31.099</c:v>
                </c:pt>
                <c:pt idx="1014">
                  <c:v>31.099</c:v>
                </c:pt>
                <c:pt idx="1015">
                  <c:v>31.099</c:v>
                </c:pt>
                <c:pt idx="1016">
                  <c:v>31.099</c:v>
                </c:pt>
                <c:pt idx="1017">
                  <c:v>31.099</c:v>
                </c:pt>
                <c:pt idx="1018">
                  <c:v>31.099</c:v>
                </c:pt>
                <c:pt idx="1019">
                  <c:v>31.099</c:v>
                </c:pt>
                <c:pt idx="1020">
                  <c:v>31.099</c:v>
                </c:pt>
                <c:pt idx="1021">
                  <c:v>31.099</c:v>
                </c:pt>
                <c:pt idx="1022">
                  <c:v>31.099</c:v>
                </c:pt>
                <c:pt idx="1023">
                  <c:v>31.099</c:v>
                </c:pt>
                <c:pt idx="1024">
                  <c:v>31.099</c:v>
                </c:pt>
                <c:pt idx="1025">
                  <c:v>31.099</c:v>
                </c:pt>
                <c:pt idx="1026">
                  <c:v>31.099</c:v>
                </c:pt>
                <c:pt idx="1027">
                  <c:v>31.099</c:v>
                </c:pt>
                <c:pt idx="1028">
                  <c:v>31.099</c:v>
                </c:pt>
                <c:pt idx="1029">
                  <c:v>31.099</c:v>
                </c:pt>
                <c:pt idx="1030">
                  <c:v>31.099</c:v>
                </c:pt>
                <c:pt idx="1031">
                  <c:v>31.099</c:v>
                </c:pt>
                <c:pt idx="1032">
                  <c:v>31.099</c:v>
                </c:pt>
                <c:pt idx="1033">
                  <c:v>31.099</c:v>
                </c:pt>
                <c:pt idx="1034">
                  <c:v>31.099</c:v>
                </c:pt>
                <c:pt idx="1035">
                  <c:v>31.099</c:v>
                </c:pt>
                <c:pt idx="1036">
                  <c:v>31.099</c:v>
                </c:pt>
                <c:pt idx="1037">
                  <c:v>31.099</c:v>
                </c:pt>
                <c:pt idx="1038">
                  <c:v>31.099</c:v>
                </c:pt>
                <c:pt idx="1039">
                  <c:v>31.099</c:v>
                </c:pt>
                <c:pt idx="1040">
                  <c:v>31.099</c:v>
                </c:pt>
                <c:pt idx="1041">
                  <c:v>31.099</c:v>
                </c:pt>
                <c:pt idx="1042">
                  <c:v>31.099</c:v>
                </c:pt>
                <c:pt idx="1043">
                  <c:v>31.099</c:v>
                </c:pt>
                <c:pt idx="1044">
                  <c:v>31.099</c:v>
                </c:pt>
                <c:pt idx="1045">
                  <c:v>31.099</c:v>
                </c:pt>
                <c:pt idx="1046">
                  <c:v>31.099</c:v>
                </c:pt>
                <c:pt idx="1047">
                  <c:v>31.099</c:v>
                </c:pt>
                <c:pt idx="1048">
                  <c:v>31.099</c:v>
                </c:pt>
                <c:pt idx="1049">
                  <c:v>31.099</c:v>
                </c:pt>
                <c:pt idx="1050">
                  <c:v>31.099</c:v>
                </c:pt>
                <c:pt idx="1051">
                  <c:v>31.099</c:v>
                </c:pt>
                <c:pt idx="1052">
                  <c:v>31.099</c:v>
                </c:pt>
                <c:pt idx="1053">
                  <c:v>31.099</c:v>
                </c:pt>
                <c:pt idx="1054">
                  <c:v>31.099</c:v>
                </c:pt>
                <c:pt idx="1055">
                  <c:v>31.099</c:v>
                </c:pt>
                <c:pt idx="1056">
                  <c:v>31.099</c:v>
                </c:pt>
                <c:pt idx="1057">
                  <c:v>31.099</c:v>
                </c:pt>
                <c:pt idx="1058">
                  <c:v>31.099</c:v>
                </c:pt>
                <c:pt idx="1059">
                  <c:v>31.099</c:v>
                </c:pt>
                <c:pt idx="1060">
                  <c:v>31.099</c:v>
                </c:pt>
                <c:pt idx="1061">
                  <c:v>31.099</c:v>
                </c:pt>
                <c:pt idx="1062">
                  <c:v>31.099</c:v>
                </c:pt>
                <c:pt idx="1063">
                  <c:v>31.099</c:v>
                </c:pt>
                <c:pt idx="1064">
                  <c:v>31.099</c:v>
                </c:pt>
                <c:pt idx="1065">
                  <c:v>31.099</c:v>
                </c:pt>
                <c:pt idx="1066">
                  <c:v>31.099</c:v>
                </c:pt>
                <c:pt idx="1067">
                  <c:v>31.099</c:v>
                </c:pt>
                <c:pt idx="1068">
                  <c:v>31.099</c:v>
                </c:pt>
                <c:pt idx="1069">
                  <c:v>31.099</c:v>
                </c:pt>
                <c:pt idx="1070">
                  <c:v>31.099</c:v>
                </c:pt>
                <c:pt idx="1071">
                  <c:v>31.099</c:v>
                </c:pt>
                <c:pt idx="1072">
                  <c:v>31.099</c:v>
                </c:pt>
                <c:pt idx="1073">
                  <c:v>31.099</c:v>
                </c:pt>
                <c:pt idx="1074">
                  <c:v>31.099</c:v>
                </c:pt>
                <c:pt idx="1075">
                  <c:v>31.099</c:v>
                </c:pt>
                <c:pt idx="1076">
                  <c:v>31.099</c:v>
                </c:pt>
                <c:pt idx="1077">
                  <c:v>31.099</c:v>
                </c:pt>
                <c:pt idx="1078">
                  <c:v>31.099</c:v>
                </c:pt>
                <c:pt idx="1079">
                  <c:v>31.099</c:v>
                </c:pt>
                <c:pt idx="1080">
                  <c:v>31.099</c:v>
                </c:pt>
                <c:pt idx="1081">
                  <c:v>31.099</c:v>
                </c:pt>
                <c:pt idx="1082">
                  <c:v>31.099</c:v>
                </c:pt>
                <c:pt idx="1083">
                  <c:v>31.099</c:v>
                </c:pt>
                <c:pt idx="1084">
                  <c:v>31.099</c:v>
                </c:pt>
                <c:pt idx="1085">
                  <c:v>31.099</c:v>
                </c:pt>
                <c:pt idx="1086">
                  <c:v>31.099</c:v>
                </c:pt>
                <c:pt idx="1087">
                  <c:v>31.099</c:v>
                </c:pt>
                <c:pt idx="1088">
                  <c:v>31.099</c:v>
                </c:pt>
                <c:pt idx="1089">
                  <c:v>31.099</c:v>
                </c:pt>
                <c:pt idx="1090">
                  <c:v>31.099</c:v>
                </c:pt>
                <c:pt idx="1091">
                  <c:v>31.099</c:v>
                </c:pt>
                <c:pt idx="1092">
                  <c:v>31.099</c:v>
                </c:pt>
                <c:pt idx="1093">
                  <c:v>31.099</c:v>
                </c:pt>
                <c:pt idx="1094">
                  <c:v>31.099</c:v>
                </c:pt>
                <c:pt idx="1095">
                  <c:v>31.099</c:v>
                </c:pt>
                <c:pt idx="1096">
                  <c:v>31.099</c:v>
                </c:pt>
                <c:pt idx="1097">
                  <c:v>31.099</c:v>
                </c:pt>
                <c:pt idx="1098">
                  <c:v>31.099</c:v>
                </c:pt>
                <c:pt idx="1099">
                  <c:v>31.099</c:v>
                </c:pt>
                <c:pt idx="1100">
                  <c:v>31.099</c:v>
                </c:pt>
                <c:pt idx="1101">
                  <c:v>31.099</c:v>
                </c:pt>
                <c:pt idx="1102">
                  <c:v>31.099</c:v>
                </c:pt>
                <c:pt idx="1103">
                  <c:v>31.099</c:v>
                </c:pt>
                <c:pt idx="1104">
                  <c:v>31.099</c:v>
                </c:pt>
                <c:pt idx="1105">
                  <c:v>31.099</c:v>
                </c:pt>
                <c:pt idx="1106">
                  <c:v>31.099</c:v>
                </c:pt>
                <c:pt idx="1107">
                  <c:v>31.099</c:v>
                </c:pt>
                <c:pt idx="1108">
                  <c:v>31.099</c:v>
                </c:pt>
                <c:pt idx="1109">
                  <c:v>31.099</c:v>
                </c:pt>
                <c:pt idx="1110">
                  <c:v>31.099</c:v>
                </c:pt>
                <c:pt idx="1111">
                  <c:v>31.099</c:v>
                </c:pt>
                <c:pt idx="1112">
                  <c:v>31.099</c:v>
                </c:pt>
                <c:pt idx="1113">
                  <c:v>31.099</c:v>
                </c:pt>
                <c:pt idx="1114">
                  <c:v>31.099</c:v>
                </c:pt>
                <c:pt idx="1115">
                  <c:v>31.099</c:v>
                </c:pt>
                <c:pt idx="1116">
                  <c:v>31.099</c:v>
                </c:pt>
                <c:pt idx="1117">
                  <c:v>31.099</c:v>
                </c:pt>
                <c:pt idx="1118">
                  <c:v>31.099</c:v>
                </c:pt>
                <c:pt idx="1119">
                  <c:v>31.099</c:v>
                </c:pt>
                <c:pt idx="1120">
                  <c:v>31.099</c:v>
                </c:pt>
                <c:pt idx="1121">
                  <c:v>31.099</c:v>
                </c:pt>
                <c:pt idx="1122">
                  <c:v>31.099</c:v>
                </c:pt>
                <c:pt idx="1123">
                  <c:v>31.099</c:v>
                </c:pt>
                <c:pt idx="1124">
                  <c:v>31.099</c:v>
                </c:pt>
                <c:pt idx="1125">
                  <c:v>31.099</c:v>
                </c:pt>
                <c:pt idx="1126">
                  <c:v>31.099</c:v>
                </c:pt>
                <c:pt idx="1127">
                  <c:v>31.099</c:v>
                </c:pt>
                <c:pt idx="1128">
                  <c:v>31.099</c:v>
                </c:pt>
                <c:pt idx="1129">
                  <c:v>31.099</c:v>
                </c:pt>
                <c:pt idx="1130">
                  <c:v>31.099</c:v>
                </c:pt>
                <c:pt idx="1131">
                  <c:v>31.099</c:v>
                </c:pt>
                <c:pt idx="1132">
                  <c:v>31.099</c:v>
                </c:pt>
                <c:pt idx="1133">
                  <c:v>31.099</c:v>
                </c:pt>
                <c:pt idx="1134">
                  <c:v>31.099</c:v>
                </c:pt>
                <c:pt idx="1135">
                  <c:v>31.099</c:v>
                </c:pt>
                <c:pt idx="1136">
                  <c:v>31.099</c:v>
                </c:pt>
                <c:pt idx="1137">
                  <c:v>31.099</c:v>
                </c:pt>
                <c:pt idx="1138">
                  <c:v>31.099</c:v>
                </c:pt>
                <c:pt idx="1139">
                  <c:v>31.099</c:v>
                </c:pt>
                <c:pt idx="1140">
                  <c:v>31.099</c:v>
                </c:pt>
                <c:pt idx="1141">
                  <c:v>31.099</c:v>
                </c:pt>
                <c:pt idx="1142">
                  <c:v>31.099</c:v>
                </c:pt>
                <c:pt idx="1143">
                  <c:v>31.099</c:v>
                </c:pt>
                <c:pt idx="1144">
                  <c:v>31.099</c:v>
                </c:pt>
                <c:pt idx="1145">
                  <c:v>31.099</c:v>
                </c:pt>
                <c:pt idx="1146">
                  <c:v>31.099</c:v>
                </c:pt>
                <c:pt idx="1147">
                  <c:v>31.099</c:v>
                </c:pt>
                <c:pt idx="1148">
                  <c:v>31.099</c:v>
                </c:pt>
                <c:pt idx="1149">
                  <c:v>31.099</c:v>
                </c:pt>
                <c:pt idx="1150">
                  <c:v>31.099</c:v>
                </c:pt>
                <c:pt idx="1151">
                  <c:v>31.099</c:v>
                </c:pt>
                <c:pt idx="1152">
                  <c:v>31.099</c:v>
                </c:pt>
                <c:pt idx="1153">
                  <c:v>31.099</c:v>
                </c:pt>
                <c:pt idx="1154">
                  <c:v>31.099</c:v>
                </c:pt>
                <c:pt idx="1155">
                  <c:v>31.099</c:v>
                </c:pt>
                <c:pt idx="1156">
                  <c:v>31.099</c:v>
                </c:pt>
                <c:pt idx="1157">
                  <c:v>31.099</c:v>
                </c:pt>
                <c:pt idx="1158">
                  <c:v>31.099</c:v>
                </c:pt>
                <c:pt idx="1159">
                  <c:v>31.099</c:v>
                </c:pt>
                <c:pt idx="1160">
                  <c:v>31.099</c:v>
                </c:pt>
                <c:pt idx="1161">
                  <c:v>31.099</c:v>
                </c:pt>
                <c:pt idx="1162">
                  <c:v>31.099</c:v>
                </c:pt>
                <c:pt idx="1163">
                  <c:v>31.099</c:v>
                </c:pt>
                <c:pt idx="1164">
                  <c:v>31.099</c:v>
                </c:pt>
                <c:pt idx="1165">
                  <c:v>31.099</c:v>
                </c:pt>
                <c:pt idx="1166">
                  <c:v>31.099</c:v>
                </c:pt>
                <c:pt idx="1167">
                  <c:v>31.099</c:v>
                </c:pt>
                <c:pt idx="1168">
                  <c:v>31.099</c:v>
                </c:pt>
                <c:pt idx="1169">
                  <c:v>31.099</c:v>
                </c:pt>
                <c:pt idx="1170">
                  <c:v>31.099</c:v>
                </c:pt>
                <c:pt idx="1171">
                  <c:v>31.099</c:v>
                </c:pt>
                <c:pt idx="1172">
                  <c:v>31.099</c:v>
                </c:pt>
                <c:pt idx="1173">
                  <c:v>31.099</c:v>
                </c:pt>
                <c:pt idx="1174">
                  <c:v>31.099</c:v>
                </c:pt>
                <c:pt idx="1175">
                  <c:v>31.099</c:v>
                </c:pt>
                <c:pt idx="1176">
                  <c:v>31.099</c:v>
                </c:pt>
                <c:pt idx="1177">
                  <c:v>31.099</c:v>
                </c:pt>
                <c:pt idx="1178">
                  <c:v>31.099</c:v>
                </c:pt>
                <c:pt idx="1179">
                  <c:v>31.099</c:v>
                </c:pt>
                <c:pt idx="1180">
                  <c:v>31.099</c:v>
                </c:pt>
                <c:pt idx="1181">
                  <c:v>31.099</c:v>
                </c:pt>
                <c:pt idx="1182">
                  <c:v>31.099</c:v>
                </c:pt>
                <c:pt idx="1183">
                  <c:v>31.099</c:v>
                </c:pt>
                <c:pt idx="1184">
                  <c:v>31.099</c:v>
                </c:pt>
                <c:pt idx="1185">
                  <c:v>31.099</c:v>
                </c:pt>
                <c:pt idx="1186">
                  <c:v>31.099</c:v>
                </c:pt>
                <c:pt idx="1187">
                  <c:v>31.099</c:v>
                </c:pt>
                <c:pt idx="1188">
                  <c:v>31.099</c:v>
                </c:pt>
                <c:pt idx="1189">
                  <c:v>31.099</c:v>
                </c:pt>
                <c:pt idx="1190">
                  <c:v>31.099</c:v>
                </c:pt>
                <c:pt idx="1191">
                  <c:v>31.099</c:v>
                </c:pt>
                <c:pt idx="1192">
                  <c:v>31.099</c:v>
                </c:pt>
                <c:pt idx="1193">
                  <c:v>31.099</c:v>
                </c:pt>
                <c:pt idx="1194">
                  <c:v>31.099</c:v>
                </c:pt>
                <c:pt idx="1195">
                  <c:v>31.099</c:v>
                </c:pt>
                <c:pt idx="1196">
                  <c:v>31.099</c:v>
                </c:pt>
                <c:pt idx="1197">
                  <c:v>31.099</c:v>
                </c:pt>
                <c:pt idx="1198">
                  <c:v>31.099</c:v>
                </c:pt>
                <c:pt idx="1199">
                  <c:v>31.099</c:v>
                </c:pt>
                <c:pt idx="1200">
                  <c:v>31.099</c:v>
                </c:pt>
                <c:pt idx="1201">
                  <c:v>31.099</c:v>
                </c:pt>
                <c:pt idx="1202">
                  <c:v>31.099</c:v>
                </c:pt>
                <c:pt idx="1203">
                  <c:v>31.099</c:v>
                </c:pt>
                <c:pt idx="1204">
                  <c:v>31.099</c:v>
                </c:pt>
                <c:pt idx="1205">
                  <c:v>31.099</c:v>
                </c:pt>
                <c:pt idx="1206">
                  <c:v>31.099</c:v>
                </c:pt>
                <c:pt idx="1207">
                  <c:v>31.099</c:v>
                </c:pt>
                <c:pt idx="1208">
                  <c:v>31.099</c:v>
                </c:pt>
                <c:pt idx="1209">
                  <c:v>31.099</c:v>
                </c:pt>
                <c:pt idx="1210">
                  <c:v>31.099</c:v>
                </c:pt>
                <c:pt idx="1211">
                  <c:v>31.099</c:v>
                </c:pt>
                <c:pt idx="1212">
                  <c:v>31.099</c:v>
                </c:pt>
                <c:pt idx="1213">
                  <c:v>31.099</c:v>
                </c:pt>
                <c:pt idx="1214">
                  <c:v>31.099</c:v>
                </c:pt>
                <c:pt idx="1215">
                  <c:v>31.099</c:v>
                </c:pt>
                <c:pt idx="1216">
                  <c:v>31.099</c:v>
                </c:pt>
                <c:pt idx="1217">
                  <c:v>31.099</c:v>
                </c:pt>
                <c:pt idx="1218">
                  <c:v>31.099</c:v>
                </c:pt>
                <c:pt idx="1219">
                  <c:v>31.099</c:v>
                </c:pt>
                <c:pt idx="1220">
                  <c:v>31.099</c:v>
                </c:pt>
                <c:pt idx="1221">
                  <c:v>31.099</c:v>
                </c:pt>
                <c:pt idx="1222">
                  <c:v>31.099</c:v>
                </c:pt>
                <c:pt idx="1223">
                  <c:v>31.099</c:v>
                </c:pt>
                <c:pt idx="1224">
                  <c:v>31.099</c:v>
                </c:pt>
                <c:pt idx="1225">
                  <c:v>31.099</c:v>
                </c:pt>
                <c:pt idx="1226">
                  <c:v>31.099</c:v>
                </c:pt>
                <c:pt idx="1227">
                  <c:v>31.099</c:v>
                </c:pt>
                <c:pt idx="1228">
                  <c:v>31.099</c:v>
                </c:pt>
                <c:pt idx="1229">
                  <c:v>31.099</c:v>
                </c:pt>
                <c:pt idx="1230">
                  <c:v>31.099</c:v>
                </c:pt>
                <c:pt idx="1231">
                  <c:v>31.099</c:v>
                </c:pt>
                <c:pt idx="1232">
                  <c:v>31.099</c:v>
                </c:pt>
                <c:pt idx="1233">
                  <c:v>31.099</c:v>
                </c:pt>
                <c:pt idx="1234">
                  <c:v>31.099</c:v>
                </c:pt>
                <c:pt idx="1235">
                  <c:v>31.099</c:v>
                </c:pt>
                <c:pt idx="1236">
                  <c:v>31.099</c:v>
                </c:pt>
                <c:pt idx="1237">
                  <c:v>31.099</c:v>
                </c:pt>
                <c:pt idx="1238">
                  <c:v>31.099</c:v>
                </c:pt>
                <c:pt idx="1239">
                  <c:v>31.099</c:v>
                </c:pt>
                <c:pt idx="1240">
                  <c:v>31.099</c:v>
                </c:pt>
                <c:pt idx="1241">
                  <c:v>31.099</c:v>
                </c:pt>
                <c:pt idx="1242">
                  <c:v>31.099</c:v>
                </c:pt>
                <c:pt idx="1243">
                  <c:v>31.099</c:v>
                </c:pt>
                <c:pt idx="1244">
                  <c:v>31.099</c:v>
                </c:pt>
                <c:pt idx="1245">
                  <c:v>31.099</c:v>
                </c:pt>
                <c:pt idx="1246">
                  <c:v>31.099</c:v>
                </c:pt>
                <c:pt idx="1247">
                  <c:v>31.099</c:v>
                </c:pt>
                <c:pt idx="1248">
                  <c:v>31.099</c:v>
                </c:pt>
                <c:pt idx="1249">
                  <c:v>31.099</c:v>
                </c:pt>
                <c:pt idx="1250">
                  <c:v>31.099</c:v>
                </c:pt>
                <c:pt idx="1251">
                  <c:v>31.099</c:v>
                </c:pt>
                <c:pt idx="1252">
                  <c:v>31.099</c:v>
                </c:pt>
                <c:pt idx="1253">
                  <c:v>31.099</c:v>
                </c:pt>
                <c:pt idx="1254">
                  <c:v>31.099</c:v>
                </c:pt>
                <c:pt idx="1255">
                  <c:v>31.099</c:v>
                </c:pt>
                <c:pt idx="1256">
                  <c:v>31.099</c:v>
                </c:pt>
                <c:pt idx="1257">
                  <c:v>31.099</c:v>
                </c:pt>
                <c:pt idx="1258">
                  <c:v>31.099</c:v>
                </c:pt>
                <c:pt idx="1259">
                  <c:v>31.099</c:v>
                </c:pt>
                <c:pt idx="1260">
                  <c:v>31.099</c:v>
                </c:pt>
                <c:pt idx="1261">
                  <c:v>31.099</c:v>
                </c:pt>
                <c:pt idx="1262">
                  <c:v>31.099</c:v>
                </c:pt>
                <c:pt idx="1263">
                  <c:v>31.099</c:v>
                </c:pt>
                <c:pt idx="1264">
                  <c:v>31.099</c:v>
                </c:pt>
                <c:pt idx="1265">
                  <c:v>31.099</c:v>
                </c:pt>
                <c:pt idx="1266">
                  <c:v>31.099</c:v>
                </c:pt>
                <c:pt idx="1267">
                  <c:v>31.099</c:v>
                </c:pt>
                <c:pt idx="1268">
                  <c:v>31.099</c:v>
                </c:pt>
                <c:pt idx="1269">
                  <c:v>31.099</c:v>
                </c:pt>
                <c:pt idx="1270">
                  <c:v>31.099</c:v>
                </c:pt>
                <c:pt idx="1271">
                  <c:v>31.099</c:v>
                </c:pt>
                <c:pt idx="1272">
                  <c:v>31.099</c:v>
                </c:pt>
                <c:pt idx="1273">
                  <c:v>31.099</c:v>
                </c:pt>
                <c:pt idx="1274">
                  <c:v>31.099</c:v>
                </c:pt>
                <c:pt idx="1275">
                  <c:v>31.099</c:v>
                </c:pt>
                <c:pt idx="1276">
                  <c:v>31.099</c:v>
                </c:pt>
                <c:pt idx="1277">
                  <c:v>31.099</c:v>
                </c:pt>
                <c:pt idx="1278">
                  <c:v>31.099</c:v>
                </c:pt>
                <c:pt idx="1279">
                  <c:v>31.099</c:v>
                </c:pt>
                <c:pt idx="1280">
                  <c:v>31.099</c:v>
                </c:pt>
                <c:pt idx="1281">
                  <c:v>31.099</c:v>
                </c:pt>
                <c:pt idx="1282">
                  <c:v>31.099</c:v>
                </c:pt>
                <c:pt idx="1283">
                  <c:v>31.099</c:v>
                </c:pt>
                <c:pt idx="1284">
                  <c:v>31.099</c:v>
                </c:pt>
                <c:pt idx="1285">
                  <c:v>31.099</c:v>
                </c:pt>
                <c:pt idx="1286">
                  <c:v>31.099</c:v>
                </c:pt>
                <c:pt idx="1287">
                  <c:v>31.099</c:v>
                </c:pt>
                <c:pt idx="1288">
                  <c:v>31.099</c:v>
                </c:pt>
                <c:pt idx="1289">
                  <c:v>31.099</c:v>
                </c:pt>
                <c:pt idx="1290">
                  <c:v>31.099</c:v>
                </c:pt>
                <c:pt idx="1291">
                  <c:v>31.099</c:v>
                </c:pt>
                <c:pt idx="1292">
                  <c:v>31.099</c:v>
                </c:pt>
                <c:pt idx="1293">
                  <c:v>31.099</c:v>
                </c:pt>
                <c:pt idx="1294">
                  <c:v>31.099</c:v>
                </c:pt>
                <c:pt idx="1295">
                  <c:v>31.099</c:v>
                </c:pt>
                <c:pt idx="1296">
                  <c:v>31.099</c:v>
                </c:pt>
                <c:pt idx="1297">
                  <c:v>31.099</c:v>
                </c:pt>
                <c:pt idx="1298">
                  <c:v>31.099</c:v>
                </c:pt>
                <c:pt idx="1299">
                  <c:v>31.099</c:v>
                </c:pt>
                <c:pt idx="1300">
                  <c:v>31.099</c:v>
                </c:pt>
                <c:pt idx="1301">
                  <c:v>31.099</c:v>
                </c:pt>
                <c:pt idx="1302">
                  <c:v>31.099</c:v>
                </c:pt>
                <c:pt idx="1303">
                  <c:v>31.099</c:v>
                </c:pt>
                <c:pt idx="1304">
                  <c:v>31.099</c:v>
                </c:pt>
                <c:pt idx="1305">
                  <c:v>31.099</c:v>
                </c:pt>
                <c:pt idx="1306">
                  <c:v>31.099</c:v>
                </c:pt>
                <c:pt idx="1307">
                  <c:v>31.099</c:v>
                </c:pt>
                <c:pt idx="1308">
                  <c:v>31.099</c:v>
                </c:pt>
                <c:pt idx="1309">
                  <c:v>31.099</c:v>
                </c:pt>
                <c:pt idx="1310">
                  <c:v>31.099</c:v>
                </c:pt>
                <c:pt idx="1311">
                  <c:v>31.099</c:v>
                </c:pt>
                <c:pt idx="1312">
                  <c:v>31.099</c:v>
                </c:pt>
                <c:pt idx="1313">
                  <c:v>31.099</c:v>
                </c:pt>
                <c:pt idx="1314">
                  <c:v>31.099</c:v>
                </c:pt>
                <c:pt idx="1315">
                  <c:v>31.099</c:v>
                </c:pt>
                <c:pt idx="1316">
                  <c:v>31.099</c:v>
                </c:pt>
                <c:pt idx="1317">
                  <c:v>31.099</c:v>
                </c:pt>
                <c:pt idx="1318">
                  <c:v>31.099</c:v>
                </c:pt>
                <c:pt idx="1319">
                  <c:v>31.099</c:v>
                </c:pt>
                <c:pt idx="1320">
                  <c:v>31.099</c:v>
                </c:pt>
                <c:pt idx="1321">
                  <c:v>31.099</c:v>
                </c:pt>
                <c:pt idx="1322">
                  <c:v>31.099</c:v>
                </c:pt>
                <c:pt idx="1323">
                  <c:v>31.099</c:v>
                </c:pt>
                <c:pt idx="1324">
                  <c:v>31.099</c:v>
                </c:pt>
                <c:pt idx="1325">
                  <c:v>31.099</c:v>
                </c:pt>
                <c:pt idx="1326">
                  <c:v>31.099</c:v>
                </c:pt>
                <c:pt idx="1327">
                  <c:v>31.099</c:v>
                </c:pt>
                <c:pt idx="1328">
                  <c:v>31.099</c:v>
                </c:pt>
                <c:pt idx="1329">
                  <c:v>31.099</c:v>
                </c:pt>
                <c:pt idx="1330">
                  <c:v>31.099</c:v>
                </c:pt>
                <c:pt idx="1331">
                  <c:v>31.099</c:v>
                </c:pt>
                <c:pt idx="1332">
                  <c:v>31.099</c:v>
                </c:pt>
                <c:pt idx="1333">
                  <c:v>31.099</c:v>
                </c:pt>
                <c:pt idx="1334">
                  <c:v>31.099</c:v>
                </c:pt>
                <c:pt idx="1335">
                  <c:v>31.099</c:v>
                </c:pt>
                <c:pt idx="1336">
                  <c:v>31.099</c:v>
                </c:pt>
                <c:pt idx="1337">
                  <c:v>31.099</c:v>
                </c:pt>
                <c:pt idx="1338">
                  <c:v>31.099</c:v>
                </c:pt>
                <c:pt idx="1339">
                  <c:v>31.099</c:v>
                </c:pt>
                <c:pt idx="1340">
                  <c:v>31.099</c:v>
                </c:pt>
                <c:pt idx="1341">
                  <c:v>31.099</c:v>
                </c:pt>
                <c:pt idx="1342">
                  <c:v>31.099</c:v>
                </c:pt>
                <c:pt idx="1343">
                  <c:v>31.099</c:v>
                </c:pt>
                <c:pt idx="1344">
                  <c:v>31.099</c:v>
                </c:pt>
                <c:pt idx="1345">
                  <c:v>31.099</c:v>
                </c:pt>
                <c:pt idx="1346">
                  <c:v>31.099</c:v>
                </c:pt>
                <c:pt idx="1347">
                  <c:v>31.099</c:v>
                </c:pt>
                <c:pt idx="1348">
                  <c:v>31.099</c:v>
                </c:pt>
                <c:pt idx="1349">
                  <c:v>31.099</c:v>
                </c:pt>
                <c:pt idx="1350">
                  <c:v>31.099</c:v>
                </c:pt>
                <c:pt idx="1351">
                  <c:v>31.099</c:v>
                </c:pt>
                <c:pt idx="1352">
                  <c:v>31.099</c:v>
                </c:pt>
                <c:pt idx="1353">
                  <c:v>31.099</c:v>
                </c:pt>
                <c:pt idx="1354">
                  <c:v>31.099</c:v>
                </c:pt>
                <c:pt idx="1355">
                  <c:v>31.099</c:v>
                </c:pt>
                <c:pt idx="1356">
                  <c:v>31.099</c:v>
                </c:pt>
                <c:pt idx="1357">
                  <c:v>31.099</c:v>
                </c:pt>
                <c:pt idx="1358">
                  <c:v>31.099</c:v>
                </c:pt>
                <c:pt idx="1359">
                  <c:v>31.099</c:v>
                </c:pt>
                <c:pt idx="1360">
                  <c:v>31.099</c:v>
                </c:pt>
                <c:pt idx="1361">
                  <c:v>31.099</c:v>
                </c:pt>
                <c:pt idx="1362">
                  <c:v>31.099</c:v>
                </c:pt>
                <c:pt idx="1363">
                  <c:v>31.099</c:v>
                </c:pt>
                <c:pt idx="1364">
                  <c:v>31.099</c:v>
                </c:pt>
                <c:pt idx="1365">
                  <c:v>31.099</c:v>
                </c:pt>
                <c:pt idx="1366">
                  <c:v>31.099</c:v>
                </c:pt>
                <c:pt idx="1367">
                  <c:v>31.099</c:v>
                </c:pt>
                <c:pt idx="1368">
                  <c:v>31.099</c:v>
                </c:pt>
                <c:pt idx="1369">
                  <c:v>31.099</c:v>
                </c:pt>
                <c:pt idx="1370">
                  <c:v>31.099</c:v>
                </c:pt>
                <c:pt idx="1371">
                  <c:v>31.099</c:v>
                </c:pt>
                <c:pt idx="1372">
                  <c:v>31.099</c:v>
                </c:pt>
                <c:pt idx="1373">
                  <c:v>31.099</c:v>
                </c:pt>
                <c:pt idx="1374">
                  <c:v>31.099</c:v>
                </c:pt>
                <c:pt idx="1375">
                  <c:v>31.099</c:v>
                </c:pt>
                <c:pt idx="1376">
                  <c:v>31.099</c:v>
                </c:pt>
                <c:pt idx="1377">
                  <c:v>31.099</c:v>
                </c:pt>
                <c:pt idx="1378">
                  <c:v>31.099</c:v>
                </c:pt>
                <c:pt idx="1379">
                  <c:v>31.099</c:v>
                </c:pt>
                <c:pt idx="1380">
                  <c:v>31.099</c:v>
                </c:pt>
                <c:pt idx="1381">
                  <c:v>31.099</c:v>
                </c:pt>
                <c:pt idx="1382">
                  <c:v>31.099</c:v>
                </c:pt>
                <c:pt idx="1383">
                  <c:v>31.099</c:v>
                </c:pt>
                <c:pt idx="1384">
                  <c:v>31.099</c:v>
                </c:pt>
                <c:pt idx="1385">
                  <c:v>31.099</c:v>
                </c:pt>
                <c:pt idx="1386">
                  <c:v>31.099</c:v>
                </c:pt>
                <c:pt idx="1387">
                  <c:v>31.099</c:v>
                </c:pt>
                <c:pt idx="1388">
                  <c:v>31.099</c:v>
                </c:pt>
                <c:pt idx="1389">
                  <c:v>31.099</c:v>
                </c:pt>
                <c:pt idx="1390">
                  <c:v>31.099</c:v>
                </c:pt>
                <c:pt idx="1391">
                  <c:v>31.099</c:v>
                </c:pt>
                <c:pt idx="1392">
                  <c:v>31.099</c:v>
                </c:pt>
                <c:pt idx="1393">
                  <c:v>31.099</c:v>
                </c:pt>
                <c:pt idx="1394">
                  <c:v>31.099</c:v>
                </c:pt>
                <c:pt idx="1395">
                  <c:v>31.099</c:v>
                </c:pt>
                <c:pt idx="1396">
                  <c:v>31.099</c:v>
                </c:pt>
                <c:pt idx="1397">
                  <c:v>31.099</c:v>
                </c:pt>
                <c:pt idx="1398">
                  <c:v>31.099</c:v>
                </c:pt>
                <c:pt idx="1399">
                  <c:v>31.099</c:v>
                </c:pt>
                <c:pt idx="1400">
                  <c:v>31.099</c:v>
                </c:pt>
                <c:pt idx="1401">
                  <c:v>31.099</c:v>
                </c:pt>
                <c:pt idx="1402">
                  <c:v>31.099</c:v>
                </c:pt>
                <c:pt idx="1403">
                  <c:v>31.099</c:v>
                </c:pt>
                <c:pt idx="1404">
                  <c:v>31.099</c:v>
                </c:pt>
                <c:pt idx="1405">
                  <c:v>31.099</c:v>
                </c:pt>
                <c:pt idx="1406">
                  <c:v>31.099</c:v>
                </c:pt>
                <c:pt idx="1407">
                  <c:v>31.099</c:v>
                </c:pt>
                <c:pt idx="1408">
                  <c:v>31.099</c:v>
                </c:pt>
                <c:pt idx="1409">
                  <c:v>31.099</c:v>
                </c:pt>
                <c:pt idx="1410">
                  <c:v>31.099</c:v>
                </c:pt>
                <c:pt idx="1411">
                  <c:v>31.099</c:v>
                </c:pt>
                <c:pt idx="1412">
                  <c:v>31.099</c:v>
                </c:pt>
                <c:pt idx="1413">
                  <c:v>31.099</c:v>
                </c:pt>
                <c:pt idx="1414">
                  <c:v>31.099</c:v>
                </c:pt>
                <c:pt idx="1415">
                  <c:v>31.099</c:v>
                </c:pt>
                <c:pt idx="1416">
                  <c:v>31.099</c:v>
                </c:pt>
                <c:pt idx="1417">
                  <c:v>31.099</c:v>
                </c:pt>
                <c:pt idx="1418">
                  <c:v>31.099</c:v>
                </c:pt>
                <c:pt idx="1419">
                  <c:v>31.099</c:v>
                </c:pt>
                <c:pt idx="1420">
                  <c:v>31.099</c:v>
                </c:pt>
                <c:pt idx="1421">
                  <c:v>31.099</c:v>
                </c:pt>
                <c:pt idx="1422">
                  <c:v>31.099</c:v>
                </c:pt>
                <c:pt idx="1423">
                  <c:v>31.099</c:v>
                </c:pt>
                <c:pt idx="1424">
                  <c:v>31.099</c:v>
                </c:pt>
                <c:pt idx="1425">
                  <c:v>31.099</c:v>
                </c:pt>
                <c:pt idx="1426">
                  <c:v>31.099</c:v>
                </c:pt>
                <c:pt idx="1427">
                  <c:v>31.099</c:v>
                </c:pt>
                <c:pt idx="1428">
                  <c:v>31.099</c:v>
                </c:pt>
                <c:pt idx="1429">
                  <c:v>31.099</c:v>
                </c:pt>
                <c:pt idx="1430">
                  <c:v>31.099</c:v>
                </c:pt>
                <c:pt idx="1431">
                  <c:v>31.099</c:v>
                </c:pt>
                <c:pt idx="1432">
                  <c:v>31.099</c:v>
                </c:pt>
                <c:pt idx="1433">
                  <c:v>31.099</c:v>
                </c:pt>
                <c:pt idx="1434">
                  <c:v>31.099</c:v>
                </c:pt>
                <c:pt idx="1435">
                  <c:v>31.099</c:v>
                </c:pt>
                <c:pt idx="1436">
                  <c:v>31.099</c:v>
                </c:pt>
                <c:pt idx="1437">
                  <c:v>31.099</c:v>
                </c:pt>
                <c:pt idx="1438">
                  <c:v>31.099</c:v>
                </c:pt>
                <c:pt idx="1439">
                  <c:v>31.099</c:v>
                </c:pt>
                <c:pt idx="1440">
                  <c:v>31.099</c:v>
                </c:pt>
                <c:pt idx="1441">
                  <c:v>31.099</c:v>
                </c:pt>
                <c:pt idx="1442">
                  <c:v>31.099</c:v>
                </c:pt>
                <c:pt idx="1443">
                  <c:v>31.099</c:v>
                </c:pt>
                <c:pt idx="1444">
                  <c:v>31.099</c:v>
                </c:pt>
                <c:pt idx="1445">
                  <c:v>31.099</c:v>
                </c:pt>
                <c:pt idx="1446">
                  <c:v>31.099</c:v>
                </c:pt>
                <c:pt idx="1447">
                  <c:v>31.099</c:v>
                </c:pt>
                <c:pt idx="1448">
                  <c:v>31.099</c:v>
                </c:pt>
                <c:pt idx="1449">
                  <c:v>31.099</c:v>
                </c:pt>
                <c:pt idx="1450">
                  <c:v>31.099</c:v>
                </c:pt>
                <c:pt idx="1451">
                  <c:v>31.099</c:v>
                </c:pt>
                <c:pt idx="1452">
                  <c:v>31.099</c:v>
                </c:pt>
                <c:pt idx="1453">
                  <c:v>31.099</c:v>
                </c:pt>
                <c:pt idx="1454">
                  <c:v>31.099</c:v>
                </c:pt>
                <c:pt idx="1455">
                  <c:v>31.099</c:v>
                </c:pt>
                <c:pt idx="1456">
                  <c:v>31.099</c:v>
                </c:pt>
                <c:pt idx="1457">
                  <c:v>31.099</c:v>
                </c:pt>
                <c:pt idx="1458">
                  <c:v>31.099</c:v>
                </c:pt>
                <c:pt idx="1459">
                  <c:v>31.099</c:v>
                </c:pt>
                <c:pt idx="1460">
                  <c:v>31.099</c:v>
                </c:pt>
                <c:pt idx="1461">
                  <c:v>31.099</c:v>
                </c:pt>
                <c:pt idx="1462">
                  <c:v>31.099</c:v>
                </c:pt>
                <c:pt idx="1463">
                  <c:v>31.099</c:v>
                </c:pt>
                <c:pt idx="1464">
                  <c:v>31.099</c:v>
                </c:pt>
                <c:pt idx="1465">
                  <c:v>31.099</c:v>
                </c:pt>
                <c:pt idx="1466">
                  <c:v>31.099</c:v>
                </c:pt>
                <c:pt idx="1467">
                  <c:v>31.099</c:v>
                </c:pt>
                <c:pt idx="1468">
                  <c:v>31.099</c:v>
                </c:pt>
                <c:pt idx="1469">
                  <c:v>31.099</c:v>
                </c:pt>
                <c:pt idx="1470">
                  <c:v>31.099</c:v>
                </c:pt>
                <c:pt idx="1471">
                  <c:v>31.099</c:v>
                </c:pt>
                <c:pt idx="1472">
                  <c:v>31.099</c:v>
                </c:pt>
                <c:pt idx="1473">
                  <c:v>31.099</c:v>
                </c:pt>
                <c:pt idx="1474">
                  <c:v>31.099</c:v>
                </c:pt>
                <c:pt idx="1475">
                  <c:v>31.099</c:v>
                </c:pt>
                <c:pt idx="1476">
                  <c:v>31.099</c:v>
                </c:pt>
                <c:pt idx="1477">
                  <c:v>31.099</c:v>
                </c:pt>
                <c:pt idx="1478">
                  <c:v>31.099</c:v>
                </c:pt>
                <c:pt idx="1479">
                  <c:v>31.099</c:v>
                </c:pt>
                <c:pt idx="1480">
                  <c:v>31.099</c:v>
                </c:pt>
                <c:pt idx="1481">
                  <c:v>31.099</c:v>
                </c:pt>
                <c:pt idx="1482">
                  <c:v>31.099</c:v>
                </c:pt>
                <c:pt idx="1483">
                  <c:v>31.099</c:v>
                </c:pt>
                <c:pt idx="1484">
                  <c:v>31.099</c:v>
                </c:pt>
                <c:pt idx="1485">
                  <c:v>31.099</c:v>
                </c:pt>
                <c:pt idx="1486">
                  <c:v>31.099</c:v>
                </c:pt>
                <c:pt idx="1487">
                  <c:v>31.099</c:v>
                </c:pt>
                <c:pt idx="1488">
                  <c:v>31.099</c:v>
                </c:pt>
                <c:pt idx="1489">
                  <c:v>31.099</c:v>
                </c:pt>
                <c:pt idx="1490">
                  <c:v>31.099</c:v>
                </c:pt>
                <c:pt idx="1491">
                  <c:v>31.099</c:v>
                </c:pt>
                <c:pt idx="1492">
                  <c:v>31.099</c:v>
                </c:pt>
                <c:pt idx="1493">
                  <c:v>31.099</c:v>
                </c:pt>
                <c:pt idx="1494">
                  <c:v>31.099</c:v>
                </c:pt>
                <c:pt idx="1495">
                  <c:v>31.099</c:v>
                </c:pt>
                <c:pt idx="1496">
                  <c:v>31.099</c:v>
                </c:pt>
                <c:pt idx="1497">
                  <c:v>31.099</c:v>
                </c:pt>
                <c:pt idx="1498">
                  <c:v>31.099</c:v>
                </c:pt>
                <c:pt idx="1499">
                  <c:v>31.099</c:v>
                </c:pt>
                <c:pt idx="1500">
                  <c:v>31.099</c:v>
                </c:pt>
                <c:pt idx="1501">
                  <c:v>31.099</c:v>
                </c:pt>
                <c:pt idx="1502">
                  <c:v>31.099</c:v>
                </c:pt>
                <c:pt idx="1503">
                  <c:v>31.099</c:v>
                </c:pt>
                <c:pt idx="1504">
                  <c:v>31.099</c:v>
                </c:pt>
                <c:pt idx="1505">
                  <c:v>31.099</c:v>
                </c:pt>
                <c:pt idx="1506">
                  <c:v>31.099</c:v>
                </c:pt>
                <c:pt idx="1507">
                  <c:v>31.099</c:v>
                </c:pt>
                <c:pt idx="1508">
                  <c:v>31.099</c:v>
                </c:pt>
                <c:pt idx="1509">
                  <c:v>31.099</c:v>
                </c:pt>
                <c:pt idx="1510">
                  <c:v>31.099</c:v>
                </c:pt>
                <c:pt idx="1511">
                  <c:v>31.099</c:v>
                </c:pt>
                <c:pt idx="1512">
                  <c:v>31.099</c:v>
                </c:pt>
                <c:pt idx="1513">
                  <c:v>31.099</c:v>
                </c:pt>
                <c:pt idx="1514">
                  <c:v>31.099</c:v>
                </c:pt>
                <c:pt idx="1515">
                  <c:v>31.099</c:v>
                </c:pt>
                <c:pt idx="1516">
                  <c:v>31.099</c:v>
                </c:pt>
                <c:pt idx="1517">
                  <c:v>31.099</c:v>
                </c:pt>
                <c:pt idx="1518">
                  <c:v>31.099</c:v>
                </c:pt>
                <c:pt idx="1519">
                  <c:v>31.099</c:v>
                </c:pt>
                <c:pt idx="1520">
                  <c:v>31.099</c:v>
                </c:pt>
                <c:pt idx="1521">
                  <c:v>31.099</c:v>
                </c:pt>
                <c:pt idx="1522">
                  <c:v>31.099</c:v>
                </c:pt>
                <c:pt idx="1523">
                  <c:v>31.099</c:v>
                </c:pt>
                <c:pt idx="1524">
                  <c:v>31.099</c:v>
                </c:pt>
                <c:pt idx="1525">
                  <c:v>31.099</c:v>
                </c:pt>
                <c:pt idx="1526">
                  <c:v>31.099</c:v>
                </c:pt>
                <c:pt idx="1527">
                  <c:v>31.099</c:v>
                </c:pt>
                <c:pt idx="1528">
                  <c:v>31.099</c:v>
                </c:pt>
                <c:pt idx="1529">
                  <c:v>31.099</c:v>
                </c:pt>
                <c:pt idx="1530">
                  <c:v>31.099</c:v>
                </c:pt>
                <c:pt idx="1531">
                  <c:v>31.099</c:v>
                </c:pt>
                <c:pt idx="1532">
                  <c:v>31.099</c:v>
                </c:pt>
                <c:pt idx="1533">
                  <c:v>31.099</c:v>
                </c:pt>
                <c:pt idx="1534">
                  <c:v>31.099</c:v>
                </c:pt>
                <c:pt idx="1535">
                  <c:v>31.099</c:v>
                </c:pt>
                <c:pt idx="1536">
                  <c:v>31.099</c:v>
                </c:pt>
                <c:pt idx="1537">
                  <c:v>31.099</c:v>
                </c:pt>
                <c:pt idx="1538">
                  <c:v>31.099</c:v>
                </c:pt>
                <c:pt idx="1539">
                  <c:v>31.099</c:v>
                </c:pt>
                <c:pt idx="1540">
                  <c:v>31.099</c:v>
                </c:pt>
                <c:pt idx="1541">
                  <c:v>31.099</c:v>
                </c:pt>
                <c:pt idx="1542">
                  <c:v>31.099</c:v>
                </c:pt>
                <c:pt idx="1543">
                  <c:v>31.099</c:v>
                </c:pt>
                <c:pt idx="1544">
                  <c:v>31.099</c:v>
                </c:pt>
                <c:pt idx="1545">
                  <c:v>31.099</c:v>
                </c:pt>
                <c:pt idx="1546">
                  <c:v>31.099</c:v>
                </c:pt>
                <c:pt idx="1547">
                  <c:v>31.099</c:v>
                </c:pt>
                <c:pt idx="1548">
                  <c:v>31.099</c:v>
                </c:pt>
                <c:pt idx="1549">
                  <c:v>31.099</c:v>
                </c:pt>
                <c:pt idx="1550">
                  <c:v>31.099</c:v>
                </c:pt>
                <c:pt idx="1551">
                  <c:v>31.099</c:v>
                </c:pt>
                <c:pt idx="1552">
                  <c:v>31.099</c:v>
                </c:pt>
                <c:pt idx="1553">
                  <c:v>31.099</c:v>
                </c:pt>
                <c:pt idx="1554">
                  <c:v>31.099</c:v>
                </c:pt>
                <c:pt idx="1555">
                  <c:v>31.099</c:v>
                </c:pt>
                <c:pt idx="1556">
                  <c:v>31.099</c:v>
                </c:pt>
                <c:pt idx="1557">
                  <c:v>31.099</c:v>
                </c:pt>
                <c:pt idx="1558">
                  <c:v>31.099</c:v>
                </c:pt>
                <c:pt idx="1559">
                  <c:v>31.099</c:v>
                </c:pt>
                <c:pt idx="1560">
                  <c:v>31.099</c:v>
                </c:pt>
                <c:pt idx="1561">
                  <c:v>31.099</c:v>
                </c:pt>
                <c:pt idx="1562">
                  <c:v>31.099</c:v>
                </c:pt>
                <c:pt idx="1563">
                  <c:v>31.099</c:v>
                </c:pt>
                <c:pt idx="1564">
                  <c:v>31.099</c:v>
                </c:pt>
                <c:pt idx="1565">
                  <c:v>31.099</c:v>
                </c:pt>
                <c:pt idx="1566">
                  <c:v>31.099</c:v>
                </c:pt>
                <c:pt idx="1567">
                  <c:v>31.099</c:v>
                </c:pt>
                <c:pt idx="1568">
                  <c:v>31.099</c:v>
                </c:pt>
                <c:pt idx="1569">
                  <c:v>31.099</c:v>
                </c:pt>
                <c:pt idx="1570">
                  <c:v>31.099</c:v>
                </c:pt>
                <c:pt idx="1571">
                  <c:v>31.099</c:v>
                </c:pt>
                <c:pt idx="1572">
                  <c:v>31.099</c:v>
                </c:pt>
                <c:pt idx="1573">
                  <c:v>31.099</c:v>
                </c:pt>
                <c:pt idx="1574">
                  <c:v>31.099</c:v>
                </c:pt>
                <c:pt idx="1575">
                  <c:v>31.099</c:v>
                </c:pt>
                <c:pt idx="1576">
                  <c:v>31.099</c:v>
                </c:pt>
                <c:pt idx="1577">
                  <c:v>31.099</c:v>
                </c:pt>
                <c:pt idx="1578">
                  <c:v>31.099</c:v>
                </c:pt>
                <c:pt idx="1579">
                  <c:v>31.099</c:v>
                </c:pt>
                <c:pt idx="1580">
                  <c:v>31.099</c:v>
                </c:pt>
                <c:pt idx="1581">
                  <c:v>31.099</c:v>
                </c:pt>
                <c:pt idx="1582">
                  <c:v>31.099</c:v>
                </c:pt>
                <c:pt idx="1583">
                  <c:v>31.099</c:v>
                </c:pt>
                <c:pt idx="1584">
                  <c:v>31.099</c:v>
                </c:pt>
                <c:pt idx="1585">
                  <c:v>31.099</c:v>
                </c:pt>
                <c:pt idx="1586">
                  <c:v>31.099</c:v>
                </c:pt>
                <c:pt idx="1587">
                  <c:v>31.099</c:v>
                </c:pt>
                <c:pt idx="1588">
                  <c:v>31.099</c:v>
                </c:pt>
                <c:pt idx="1589">
                  <c:v>31.099</c:v>
                </c:pt>
                <c:pt idx="1590">
                  <c:v>31.099</c:v>
                </c:pt>
                <c:pt idx="1591">
                  <c:v>31.099</c:v>
                </c:pt>
                <c:pt idx="1592">
                  <c:v>31.099</c:v>
                </c:pt>
                <c:pt idx="1593">
                  <c:v>31.099</c:v>
                </c:pt>
                <c:pt idx="1594">
                  <c:v>31.099</c:v>
                </c:pt>
                <c:pt idx="1595">
                  <c:v>31.099</c:v>
                </c:pt>
                <c:pt idx="1596">
                  <c:v>31.099</c:v>
                </c:pt>
                <c:pt idx="1597">
                  <c:v>31.099</c:v>
                </c:pt>
                <c:pt idx="1598">
                  <c:v>31.099</c:v>
                </c:pt>
                <c:pt idx="1599">
                  <c:v>31.099</c:v>
                </c:pt>
                <c:pt idx="1600">
                  <c:v>31.099</c:v>
                </c:pt>
                <c:pt idx="1601">
                  <c:v>31.099</c:v>
                </c:pt>
                <c:pt idx="1602">
                  <c:v>31.099</c:v>
                </c:pt>
                <c:pt idx="1603">
                  <c:v>31.099</c:v>
                </c:pt>
                <c:pt idx="1604">
                  <c:v>31.099</c:v>
                </c:pt>
                <c:pt idx="1605">
                  <c:v>31.099</c:v>
                </c:pt>
                <c:pt idx="1606">
                  <c:v>31.099</c:v>
                </c:pt>
                <c:pt idx="1607">
                  <c:v>31.099</c:v>
                </c:pt>
                <c:pt idx="1608">
                  <c:v>31.099</c:v>
                </c:pt>
                <c:pt idx="1609">
                  <c:v>31.099</c:v>
                </c:pt>
                <c:pt idx="1610">
                  <c:v>31.099</c:v>
                </c:pt>
                <c:pt idx="1611">
                  <c:v>31.099</c:v>
                </c:pt>
                <c:pt idx="1612">
                  <c:v>31.099</c:v>
                </c:pt>
                <c:pt idx="1613">
                  <c:v>31.099</c:v>
                </c:pt>
                <c:pt idx="1614">
                  <c:v>31.099</c:v>
                </c:pt>
                <c:pt idx="1615">
                  <c:v>31.099</c:v>
                </c:pt>
                <c:pt idx="1616">
                  <c:v>31.099</c:v>
                </c:pt>
                <c:pt idx="1617">
                  <c:v>31.099</c:v>
                </c:pt>
                <c:pt idx="1618">
                  <c:v>31.099</c:v>
                </c:pt>
                <c:pt idx="1619">
                  <c:v>31.099</c:v>
                </c:pt>
                <c:pt idx="1620">
                  <c:v>31.099</c:v>
                </c:pt>
                <c:pt idx="1621">
                  <c:v>31.099</c:v>
                </c:pt>
                <c:pt idx="1622">
                  <c:v>31.099</c:v>
                </c:pt>
                <c:pt idx="1623">
                  <c:v>31.099</c:v>
                </c:pt>
                <c:pt idx="1624">
                  <c:v>31.099</c:v>
                </c:pt>
                <c:pt idx="1625">
                  <c:v>31.099</c:v>
                </c:pt>
                <c:pt idx="1626">
                  <c:v>31.099</c:v>
                </c:pt>
                <c:pt idx="1627">
                  <c:v>31.099</c:v>
                </c:pt>
                <c:pt idx="1628">
                  <c:v>31.099</c:v>
                </c:pt>
                <c:pt idx="1629">
                  <c:v>31.099</c:v>
                </c:pt>
                <c:pt idx="1630">
                  <c:v>31.099</c:v>
                </c:pt>
                <c:pt idx="1631">
                  <c:v>31.099</c:v>
                </c:pt>
                <c:pt idx="1632">
                  <c:v>31.099</c:v>
                </c:pt>
                <c:pt idx="1633">
                  <c:v>31.099</c:v>
                </c:pt>
                <c:pt idx="1634">
                  <c:v>31.099</c:v>
                </c:pt>
                <c:pt idx="1635">
                  <c:v>31.099</c:v>
                </c:pt>
                <c:pt idx="1636">
                  <c:v>31.099</c:v>
                </c:pt>
                <c:pt idx="1637">
                  <c:v>31.099</c:v>
                </c:pt>
                <c:pt idx="1638">
                  <c:v>31.099</c:v>
                </c:pt>
                <c:pt idx="1639">
                  <c:v>31.099</c:v>
                </c:pt>
                <c:pt idx="1640">
                  <c:v>31.099</c:v>
                </c:pt>
                <c:pt idx="1641">
                  <c:v>31.099</c:v>
                </c:pt>
                <c:pt idx="1642">
                  <c:v>31.099</c:v>
                </c:pt>
                <c:pt idx="1643">
                  <c:v>31.099</c:v>
                </c:pt>
                <c:pt idx="1644">
                  <c:v>31.099</c:v>
                </c:pt>
                <c:pt idx="1645">
                  <c:v>31.099</c:v>
                </c:pt>
                <c:pt idx="1646">
                  <c:v>31.099</c:v>
                </c:pt>
                <c:pt idx="1647">
                  <c:v>31.099</c:v>
                </c:pt>
                <c:pt idx="1648">
                  <c:v>31.099</c:v>
                </c:pt>
                <c:pt idx="1649">
                  <c:v>31.099</c:v>
                </c:pt>
                <c:pt idx="1650">
                  <c:v>31.099</c:v>
                </c:pt>
                <c:pt idx="1651">
                  <c:v>31.099</c:v>
                </c:pt>
                <c:pt idx="1652">
                  <c:v>31.099</c:v>
                </c:pt>
                <c:pt idx="1653">
                  <c:v>31.099</c:v>
                </c:pt>
                <c:pt idx="1654">
                  <c:v>31.099</c:v>
                </c:pt>
                <c:pt idx="1655">
                  <c:v>31.099</c:v>
                </c:pt>
                <c:pt idx="1656">
                  <c:v>31.099</c:v>
                </c:pt>
                <c:pt idx="1657">
                  <c:v>31.099</c:v>
                </c:pt>
                <c:pt idx="1658">
                  <c:v>31.099</c:v>
                </c:pt>
                <c:pt idx="1659">
                  <c:v>31.099</c:v>
                </c:pt>
                <c:pt idx="1660">
                  <c:v>31.099</c:v>
                </c:pt>
                <c:pt idx="1661">
                  <c:v>31.099</c:v>
                </c:pt>
                <c:pt idx="1662">
                  <c:v>31.099</c:v>
                </c:pt>
                <c:pt idx="1663">
                  <c:v>31.099</c:v>
                </c:pt>
                <c:pt idx="1664">
                  <c:v>31.099</c:v>
                </c:pt>
                <c:pt idx="1665">
                  <c:v>31.099</c:v>
                </c:pt>
                <c:pt idx="1666">
                  <c:v>31.099</c:v>
                </c:pt>
                <c:pt idx="1667">
                  <c:v>31.099</c:v>
                </c:pt>
                <c:pt idx="1668">
                  <c:v>31.099</c:v>
                </c:pt>
                <c:pt idx="1669">
                  <c:v>31.099</c:v>
                </c:pt>
                <c:pt idx="1670">
                  <c:v>31.099</c:v>
                </c:pt>
                <c:pt idx="1671">
                  <c:v>31.099</c:v>
                </c:pt>
                <c:pt idx="1672">
                  <c:v>31.099</c:v>
                </c:pt>
                <c:pt idx="1673">
                  <c:v>31.099</c:v>
                </c:pt>
                <c:pt idx="1674">
                  <c:v>31.099</c:v>
                </c:pt>
                <c:pt idx="1675">
                  <c:v>31.099</c:v>
                </c:pt>
                <c:pt idx="1676">
                  <c:v>31.099</c:v>
                </c:pt>
                <c:pt idx="1677">
                  <c:v>31.099</c:v>
                </c:pt>
                <c:pt idx="1678">
                  <c:v>31.099</c:v>
                </c:pt>
                <c:pt idx="1679">
                  <c:v>31.099</c:v>
                </c:pt>
                <c:pt idx="1680">
                  <c:v>31.099</c:v>
                </c:pt>
                <c:pt idx="1681">
                  <c:v>31.099</c:v>
                </c:pt>
                <c:pt idx="1682">
                  <c:v>31.099</c:v>
                </c:pt>
                <c:pt idx="1683">
                  <c:v>31.099</c:v>
                </c:pt>
                <c:pt idx="1684">
                  <c:v>31.099</c:v>
                </c:pt>
                <c:pt idx="1685">
                  <c:v>31.099</c:v>
                </c:pt>
                <c:pt idx="1686">
                  <c:v>31.099</c:v>
                </c:pt>
                <c:pt idx="1687">
                  <c:v>31.099</c:v>
                </c:pt>
                <c:pt idx="1688">
                  <c:v>31.099</c:v>
                </c:pt>
                <c:pt idx="1689">
                  <c:v>31.099</c:v>
                </c:pt>
                <c:pt idx="1690">
                  <c:v>31.099</c:v>
                </c:pt>
                <c:pt idx="1691">
                  <c:v>31.099</c:v>
                </c:pt>
                <c:pt idx="1692">
                  <c:v>31.099</c:v>
                </c:pt>
                <c:pt idx="1693">
                  <c:v>31.099</c:v>
                </c:pt>
                <c:pt idx="1694">
                  <c:v>31.099</c:v>
                </c:pt>
                <c:pt idx="1695">
                  <c:v>31.099</c:v>
                </c:pt>
                <c:pt idx="1696">
                  <c:v>31.099</c:v>
                </c:pt>
                <c:pt idx="1697">
                  <c:v>31.099</c:v>
                </c:pt>
                <c:pt idx="1698">
                  <c:v>31.099</c:v>
                </c:pt>
                <c:pt idx="1699">
                  <c:v>31.099</c:v>
                </c:pt>
                <c:pt idx="1700">
                  <c:v>31.099</c:v>
                </c:pt>
                <c:pt idx="1701">
                  <c:v>31.099</c:v>
                </c:pt>
                <c:pt idx="1702">
                  <c:v>31.099</c:v>
                </c:pt>
                <c:pt idx="1703">
                  <c:v>31.099</c:v>
                </c:pt>
                <c:pt idx="1704">
                  <c:v>31.099</c:v>
                </c:pt>
                <c:pt idx="1705">
                  <c:v>31.099</c:v>
                </c:pt>
                <c:pt idx="1706">
                  <c:v>31.099</c:v>
                </c:pt>
                <c:pt idx="1707">
                  <c:v>31.099</c:v>
                </c:pt>
                <c:pt idx="1708">
                  <c:v>31.099</c:v>
                </c:pt>
                <c:pt idx="1709">
                  <c:v>31.099</c:v>
                </c:pt>
                <c:pt idx="1710">
                  <c:v>31.099</c:v>
                </c:pt>
                <c:pt idx="1711">
                  <c:v>31.099</c:v>
                </c:pt>
                <c:pt idx="1712">
                  <c:v>31.099</c:v>
                </c:pt>
                <c:pt idx="1713">
                  <c:v>31.099</c:v>
                </c:pt>
                <c:pt idx="1714">
                  <c:v>31.099</c:v>
                </c:pt>
                <c:pt idx="1715">
                  <c:v>31.099</c:v>
                </c:pt>
                <c:pt idx="1716">
                  <c:v>31.099</c:v>
                </c:pt>
                <c:pt idx="1717">
                  <c:v>31.099</c:v>
                </c:pt>
                <c:pt idx="1718">
                  <c:v>31.099</c:v>
                </c:pt>
                <c:pt idx="1719">
                  <c:v>31.099</c:v>
                </c:pt>
                <c:pt idx="1720">
                  <c:v>31.099</c:v>
                </c:pt>
                <c:pt idx="1721">
                  <c:v>31.099</c:v>
                </c:pt>
                <c:pt idx="1722">
                  <c:v>31.099</c:v>
                </c:pt>
                <c:pt idx="1723">
                  <c:v>31.099</c:v>
                </c:pt>
                <c:pt idx="1724">
                  <c:v>31.099</c:v>
                </c:pt>
                <c:pt idx="1725">
                  <c:v>31.099</c:v>
                </c:pt>
                <c:pt idx="1726">
                  <c:v>31.099</c:v>
                </c:pt>
                <c:pt idx="1727">
                  <c:v>31.099</c:v>
                </c:pt>
                <c:pt idx="1728">
                  <c:v>31.099</c:v>
                </c:pt>
                <c:pt idx="1729">
                  <c:v>31.099</c:v>
                </c:pt>
                <c:pt idx="1730">
                  <c:v>31.099</c:v>
                </c:pt>
                <c:pt idx="1731">
                  <c:v>31.099</c:v>
                </c:pt>
                <c:pt idx="1732">
                  <c:v>31.099</c:v>
                </c:pt>
                <c:pt idx="1733">
                  <c:v>31.099</c:v>
                </c:pt>
                <c:pt idx="1734">
                  <c:v>31.099</c:v>
                </c:pt>
                <c:pt idx="1735">
                  <c:v>31.099</c:v>
                </c:pt>
                <c:pt idx="1736">
                  <c:v>31.099</c:v>
                </c:pt>
                <c:pt idx="1737">
                  <c:v>31.099</c:v>
                </c:pt>
                <c:pt idx="1738">
                  <c:v>31.099</c:v>
                </c:pt>
                <c:pt idx="1739">
                  <c:v>31.099</c:v>
                </c:pt>
                <c:pt idx="1740">
                  <c:v>31.099</c:v>
                </c:pt>
                <c:pt idx="1741">
                  <c:v>31.099</c:v>
                </c:pt>
                <c:pt idx="1742">
                  <c:v>31.099</c:v>
                </c:pt>
                <c:pt idx="1743">
                  <c:v>31.099</c:v>
                </c:pt>
                <c:pt idx="1744">
                  <c:v>31.099</c:v>
                </c:pt>
                <c:pt idx="1745">
                  <c:v>31.099</c:v>
                </c:pt>
                <c:pt idx="1746">
                  <c:v>31.099</c:v>
                </c:pt>
                <c:pt idx="1747">
                  <c:v>31.099</c:v>
                </c:pt>
                <c:pt idx="1748">
                  <c:v>31.099</c:v>
                </c:pt>
                <c:pt idx="1749">
                  <c:v>31.099</c:v>
                </c:pt>
                <c:pt idx="1750">
                  <c:v>31.099</c:v>
                </c:pt>
                <c:pt idx="1751">
                  <c:v>31.099</c:v>
                </c:pt>
                <c:pt idx="1752">
                  <c:v>31.099</c:v>
                </c:pt>
                <c:pt idx="1753">
                  <c:v>31.099</c:v>
                </c:pt>
                <c:pt idx="1754">
                  <c:v>31.099</c:v>
                </c:pt>
                <c:pt idx="1755">
                  <c:v>31.099</c:v>
                </c:pt>
                <c:pt idx="1756">
                  <c:v>31.099</c:v>
                </c:pt>
                <c:pt idx="1757">
                  <c:v>31.099</c:v>
                </c:pt>
                <c:pt idx="1758">
                  <c:v>31.099</c:v>
                </c:pt>
                <c:pt idx="1759">
                  <c:v>31.099</c:v>
                </c:pt>
                <c:pt idx="1760">
                  <c:v>31.099</c:v>
                </c:pt>
                <c:pt idx="1761">
                  <c:v>31.099</c:v>
                </c:pt>
                <c:pt idx="1762">
                  <c:v>31.099</c:v>
                </c:pt>
                <c:pt idx="1763">
                  <c:v>31.099</c:v>
                </c:pt>
                <c:pt idx="1764">
                  <c:v>31.099</c:v>
                </c:pt>
                <c:pt idx="1765">
                  <c:v>31.099</c:v>
                </c:pt>
                <c:pt idx="1766">
                  <c:v>31.099</c:v>
                </c:pt>
                <c:pt idx="1767">
                  <c:v>31.099</c:v>
                </c:pt>
                <c:pt idx="1768">
                  <c:v>31.099</c:v>
                </c:pt>
                <c:pt idx="1769">
                  <c:v>31.099</c:v>
                </c:pt>
                <c:pt idx="1770">
                  <c:v>31.099</c:v>
                </c:pt>
                <c:pt idx="1771">
                  <c:v>31.099</c:v>
                </c:pt>
                <c:pt idx="1772">
                  <c:v>31.099</c:v>
                </c:pt>
                <c:pt idx="1773">
                  <c:v>31.099</c:v>
                </c:pt>
                <c:pt idx="1774">
                  <c:v>31.099</c:v>
                </c:pt>
                <c:pt idx="1775">
                  <c:v>31.099</c:v>
                </c:pt>
                <c:pt idx="1776">
                  <c:v>31.099</c:v>
                </c:pt>
                <c:pt idx="1777">
                  <c:v>31.099</c:v>
                </c:pt>
                <c:pt idx="1778">
                  <c:v>31.099</c:v>
                </c:pt>
                <c:pt idx="1779">
                  <c:v>31.099</c:v>
                </c:pt>
                <c:pt idx="1780">
                  <c:v>31.099</c:v>
                </c:pt>
                <c:pt idx="1781">
                  <c:v>31.099</c:v>
                </c:pt>
                <c:pt idx="1782">
                  <c:v>31.099</c:v>
                </c:pt>
                <c:pt idx="1783">
                  <c:v>31.099</c:v>
                </c:pt>
                <c:pt idx="1784">
                  <c:v>31.099</c:v>
                </c:pt>
                <c:pt idx="1785">
                  <c:v>31.099</c:v>
                </c:pt>
                <c:pt idx="1786">
                  <c:v>31.099</c:v>
                </c:pt>
                <c:pt idx="1787">
                  <c:v>31.099</c:v>
                </c:pt>
                <c:pt idx="1788">
                  <c:v>31.099</c:v>
                </c:pt>
                <c:pt idx="1789">
                  <c:v>31.099</c:v>
                </c:pt>
                <c:pt idx="1790">
                  <c:v>31.099</c:v>
                </c:pt>
                <c:pt idx="1791">
                  <c:v>31.099</c:v>
                </c:pt>
                <c:pt idx="1792">
                  <c:v>31.099</c:v>
                </c:pt>
                <c:pt idx="1793">
                  <c:v>31.099</c:v>
                </c:pt>
                <c:pt idx="1794">
                  <c:v>31.099</c:v>
                </c:pt>
                <c:pt idx="1795">
                  <c:v>31.099</c:v>
                </c:pt>
                <c:pt idx="1796">
                  <c:v>31.099</c:v>
                </c:pt>
                <c:pt idx="1797">
                  <c:v>31.099</c:v>
                </c:pt>
                <c:pt idx="1798">
                  <c:v>31.099</c:v>
                </c:pt>
                <c:pt idx="1799">
                  <c:v>31.099</c:v>
                </c:pt>
                <c:pt idx="1800">
                  <c:v>31.099</c:v>
                </c:pt>
                <c:pt idx="1801">
                  <c:v>31.099</c:v>
                </c:pt>
                <c:pt idx="1802">
                  <c:v>31.099</c:v>
                </c:pt>
                <c:pt idx="1803">
                  <c:v>31.099</c:v>
                </c:pt>
                <c:pt idx="1804">
                  <c:v>31.099</c:v>
                </c:pt>
                <c:pt idx="1805">
                  <c:v>31.099</c:v>
                </c:pt>
                <c:pt idx="1806">
                  <c:v>31.099</c:v>
                </c:pt>
                <c:pt idx="1807">
                  <c:v>31.099</c:v>
                </c:pt>
                <c:pt idx="1808">
                  <c:v>31.099</c:v>
                </c:pt>
                <c:pt idx="1809">
                  <c:v>31.099</c:v>
                </c:pt>
                <c:pt idx="1810">
                  <c:v>31.099</c:v>
                </c:pt>
                <c:pt idx="1811">
                  <c:v>31.099</c:v>
                </c:pt>
                <c:pt idx="1812">
                  <c:v>31.099</c:v>
                </c:pt>
                <c:pt idx="1813">
                  <c:v>31.099</c:v>
                </c:pt>
                <c:pt idx="1814">
                  <c:v>31.099</c:v>
                </c:pt>
                <c:pt idx="1815">
                  <c:v>31.099</c:v>
                </c:pt>
                <c:pt idx="1816">
                  <c:v>31.099</c:v>
                </c:pt>
                <c:pt idx="1817">
                  <c:v>31.099</c:v>
                </c:pt>
                <c:pt idx="1818">
                  <c:v>31.099</c:v>
                </c:pt>
                <c:pt idx="1819">
                  <c:v>31.099</c:v>
                </c:pt>
                <c:pt idx="1820">
                  <c:v>31.099</c:v>
                </c:pt>
                <c:pt idx="1821">
                  <c:v>31.099</c:v>
                </c:pt>
                <c:pt idx="1822">
                  <c:v>31.099</c:v>
                </c:pt>
                <c:pt idx="1823">
                  <c:v>31.099</c:v>
                </c:pt>
                <c:pt idx="1824">
                  <c:v>31.099</c:v>
                </c:pt>
                <c:pt idx="1825">
                  <c:v>31.099</c:v>
                </c:pt>
                <c:pt idx="1826">
                  <c:v>31.099</c:v>
                </c:pt>
                <c:pt idx="1827">
                  <c:v>31.099</c:v>
                </c:pt>
                <c:pt idx="1828">
                  <c:v>31.099</c:v>
                </c:pt>
                <c:pt idx="1829">
                  <c:v>31.099</c:v>
                </c:pt>
                <c:pt idx="1830">
                  <c:v>31.099</c:v>
                </c:pt>
                <c:pt idx="1831">
                  <c:v>31.099</c:v>
                </c:pt>
                <c:pt idx="1832">
                  <c:v>31.099</c:v>
                </c:pt>
                <c:pt idx="1833">
                  <c:v>31.099</c:v>
                </c:pt>
                <c:pt idx="1834">
                  <c:v>31.099</c:v>
                </c:pt>
                <c:pt idx="1835">
                  <c:v>31.099</c:v>
                </c:pt>
                <c:pt idx="1836">
                  <c:v>31.099</c:v>
                </c:pt>
                <c:pt idx="1837">
                  <c:v>31.099</c:v>
                </c:pt>
                <c:pt idx="1838">
                  <c:v>31.099</c:v>
                </c:pt>
                <c:pt idx="1839">
                  <c:v>31.099</c:v>
                </c:pt>
                <c:pt idx="1840">
                  <c:v>31.099</c:v>
                </c:pt>
                <c:pt idx="1841">
                  <c:v>31.099</c:v>
                </c:pt>
                <c:pt idx="1842">
                  <c:v>31.099</c:v>
                </c:pt>
                <c:pt idx="1843">
                  <c:v>31.099</c:v>
                </c:pt>
                <c:pt idx="1844">
                  <c:v>31.099</c:v>
                </c:pt>
                <c:pt idx="1845">
                  <c:v>31.099</c:v>
                </c:pt>
                <c:pt idx="1846">
                  <c:v>31.099</c:v>
                </c:pt>
                <c:pt idx="1847">
                  <c:v>31.099</c:v>
                </c:pt>
                <c:pt idx="1848">
                  <c:v>31.099</c:v>
                </c:pt>
                <c:pt idx="1849">
                  <c:v>31.099</c:v>
                </c:pt>
                <c:pt idx="1850">
                  <c:v>31.099</c:v>
                </c:pt>
                <c:pt idx="1851">
                  <c:v>31.099</c:v>
                </c:pt>
                <c:pt idx="1852">
                  <c:v>31.099</c:v>
                </c:pt>
                <c:pt idx="1853">
                  <c:v>31.099</c:v>
                </c:pt>
                <c:pt idx="1854">
                  <c:v>31.099</c:v>
                </c:pt>
                <c:pt idx="1855">
                  <c:v>31.099</c:v>
                </c:pt>
                <c:pt idx="1856">
                  <c:v>31.099</c:v>
                </c:pt>
                <c:pt idx="1857">
                  <c:v>31.099</c:v>
                </c:pt>
                <c:pt idx="1858">
                  <c:v>31.099</c:v>
                </c:pt>
                <c:pt idx="1859">
                  <c:v>31.099</c:v>
                </c:pt>
                <c:pt idx="1860">
                  <c:v>31.099</c:v>
                </c:pt>
                <c:pt idx="1861">
                  <c:v>31.099</c:v>
                </c:pt>
                <c:pt idx="1862">
                  <c:v>31.099</c:v>
                </c:pt>
                <c:pt idx="1863">
                  <c:v>31.099</c:v>
                </c:pt>
                <c:pt idx="1864">
                  <c:v>31.099</c:v>
                </c:pt>
                <c:pt idx="1865">
                  <c:v>31.099</c:v>
                </c:pt>
                <c:pt idx="1866">
                  <c:v>31.099</c:v>
                </c:pt>
                <c:pt idx="1867">
                  <c:v>31.099</c:v>
                </c:pt>
                <c:pt idx="1868">
                  <c:v>31.099</c:v>
                </c:pt>
                <c:pt idx="1869">
                  <c:v>31.099</c:v>
                </c:pt>
                <c:pt idx="1870">
                  <c:v>31.099</c:v>
                </c:pt>
                <c:pt idx="1871">
                  <c:v>31.099</c:v>
                </c:pt>
                <c:pt idx="1872">
                  <c:v>31.099</c:v>
                </c:pt>
                <c:pt idx="1873">
                  <c:v>31.099</c:v>
                </c:pt>
                <c:pt idx="1874">
                  <c:v>31.099</c:v>
                </c:pt>
                <c:pt idx="1875">
                  <c:v>31.099</c:v>
                </c:pt>
                <c:pt idx="1876">
                  <c:v>31.099</c:v>
                </c:pt>
                <c:pt idx="1877">
                  <c:v>31.099</c:v>
                </c:pt>
                <c:pt idx="1878">
                  <c:v>31.099</c:v>
                </c:pt>
                <c:pt idx="1879">
                  <c:v>31.099</c:v>
                </c:pt>
                <c:pt idx="1880">
                  <c:v>31.099</c:v>
                </c:pt>
                <c:pt idx="1881">
                  <c:v>31.099</c:v>
                </c:pt>
                <c:pt idx="1882">
                  <c:v>31.099</c:v>
                </c:pt>
                <c:pt idx="1883">
                  <c:v>31.099</c:v>
                </c:pt>
                <c:pt idx="1884">
                  <c:v>31.099</c:v>
                </c:pt>
                <c:pt idx="1885">
                  <c:v>31.099</c:v>
                </c:pt>
                <c:pt idx="1886">
                  <c:v>31.099</c:v>
                </c:pt>
                <c:pt idx="1887">
                  <c:v>31.099</c:v>
                </c:pt>
                <c:pt idx="1888">
                  <c:v>31.099</c:v>
                </c:pt>
                <c:pt idx="1889">
                  <c:v>31.099</c:v>
                </c:pt>
                <c:pt idx="1890">
                  <c:v>31.099</c:v>
                </c:pt>
                <c:pt idx="1891">
                  <c:v>31.099</c:v>
                </c:pt>
                <c:pt idx="1892">
                  <c:v>31.099</c:v>
                </c:pt>
                <c:pt idx="1893">
                  <c:v>31.099</c:v>
                </c:pt>
                <c:pt idx="1894">
                  <c:v>31.099</c:v>
                </c:pt>
                <c:pt idx="1895">
                  <c:v>31.099</c:v>
                </c:pt>
                <c:pt idx="1896">
                  <c:v>31.099</c:v>
                </c:pt>
                <c:pt idx="1897">
                  <c:v>31.099</c:v>
                </c:pt>
                <c:pt idx="1898">
                  <c:v>31.099</c:v>
                </c:pt>
                <c:pt idx="1899">
                  <c:v>31.099</c:v>
                </c:pt>
                <c:pt idx="1900">
                  <c:v>31.099</c:v>
                </c:pt>
                <c:pt idx="1901">
                  <c:v>31.099</c:v>
                </c:pt>
                <c:pt idx="1902">
                  <c:v>31.099</c:v>
                </c:pt>
                <c:pt idx="1903">
                  <c:v>31.099</c:v>
                </c:pt>
                <c:pt idx="1904">
                  <c:v>31.099</c:v>
                </c:pt>
                <c:pt idx="1905">
                  <c:v>31.099</c:v>
                </c:pt>
                <c:pt idx="1906">
                  <c:v>31.099</c:v>
                </c:pt>
                <c:pt idx="1907">
                  <c:v>31.099</c:v>
                </c:pt>
                <c:pt idx="1908">
                  <c:v>31.099</c:v>
                </c:pt>
                <c:pt idx="1909">
                  <c:v>31.099</c:v>
                </c:pt>
                <c:pt idx="1910">
                  <c:v>31.099</c:v>
                </c:pt>
                <c:pt idx="1911">
                  <c:v>31.099</c:v>
                </c:pt>
                <c:pt idx="1912">
                  <c:v>31.099</c:v>
                </c:pt>
                <c:pt idx="1913">
                  <c:v>31.099</c:v>
                </c:pt>
                <c:pt idx="1914">
                  <c:v>31.099</c:v>
                </c:pt>
                <c:pt idx="1915">
                  <c:v>31.099</c:v>
                </c:pt>
                <c:pt idx="1916">
                  <c:v>31.099</c:v>
                </c:pt>
                <c:pt idx="1917">
                  <c:v>31.099</c:v>
                </c:pt>
                <c:pt idx="1918">
                  <c:v>31.099</c:v>
                </c:pt>
                <c:pt idx="1919">
                  <c:v>31.099</c:v>
                </c:pt>
                <c:pt idx="1920">
                  <c:v>31.099</c:v>
                </c:pt>
                <c:pt idx="1921">
                  <c:v>31.099</c:v>
                </c:pt>
                <c:pt idx="1922">
                  <c:v>31.099</c:v>
                </c:pt>
                <c:pt idx="1923">
                  <c:v>31.099</c:v>
                </c:pt>
                <c:pt idx="1924">
                  <c:v>31.099</c:v>
                </c:pt>
                <c:pt idx="1925">
                  <c:v>31.099</c:v>
                </c:pt>
                <c:pt idx="1926">
                  <c:v>31.099</c:v>
                </c:pt>
                <c:pt idx="1927">
                  <c:v>31.099</c:v>
                </c:pt>
                <c:pt idx="1928">
                  <c:v>31.099</c:v>
                </c:pt>
                <c:pt idx="1929">
                  <c:v>31.099</c:v>
                </c:pt>
                <c:pt idx="1930">
                  <c:v>31.099</c:v>
                </c:pt>
                <c:pt idx="1931">
                  <c:v>31.099</c:v>
                </c:pt>
                <c:pt idx="1932">
                  <c:v>31.099</c:v>
                </c:pt>
                <c:pt idx="1933">
                  <c:v>31.099</c:v>
                </c:pt>
                <c:pt idx="1934">
                  <c:v>31.099</c:v>
                </c:pt>
                <c:pt idx="1935">
                  <c:v>31.099</c:v>
                </c:pt>
                <c:pt idx="1936">
                  <c:v>31.099</c:v>
                </c:pt>
                <c:pt idx="1937">
                  <c:v>31.099</c:v>
                </c:pt>
                <c:pt idx="1938">
                  <c:v>31.099</c:v>
                </c:pt>
                <c:pt idx="1939">
                  <c:v>31.099</c:v>
                </c:pt>
                <c:pt idx="1940">
                  <c:v>31.099</c:v>
                </c:pt>
                <c:pt idx="1941">
                  <c:v>31.099</c:v>
                </c:pt>
                <c:pt idx="1942">
                  <c:v>31.099</c:v>
                </c:pt>
                <c:pt idx="1943">
                  <c:v>31.099</c:v>
                </c:pt>
                <c:pt idx="1944">
                  <c:v>31.099</c:v>
                </c:pt>
                <c:pt idx="1945">
                  <c:v>31.099</c:v>
                </c:pt>
                <c:pt idx="1946">
                  <c:v>31.099</c:v>
                </c:pt>
                <c:pt idx="1947">
                  <c:v>31.099</c:v>
                </c:pt>
                <c:pt idx="1948">
                  <c:v>31.099</c:v>
                </c:pt>
                <c:pt idx="1949">
                  <c:v>31.099</c:v>
                </c:pt>
                <c:pt idx="1950">
                  <c:v>31.099</c:v>
                </c:pt>
                <c:pt idx="1951">
                  <c:v>31.099</c:v>
                </c:pt>
                <c:pt idx="1952">
                  <c:v>31.099</c:v>
                </c:pt>
                <c:pt idx="1953">
                  <c:v>31.099</c:v>
                </c:pt>
                <c:pt idx="1954">
                  <c:v>31.099</c:v>
                </c:pt>
                <c:pt idx="1955">
                  <c:v>31.099</c:v>
                </c:pt>
                <c:pt idx="1956">
                  <c:v>31.099</c:v>
                </c:pt>
                <c:pt idx="1957">
                  <c:v>31.099</c:v>
                </c:pt>
                <c:pt idx="1958">
                  <c:v>31.099</c:v>
                </c:pt>
                <c:pt idx="1959">
                  <c:v>31.099</c:v>
                </c:pt>
                <c:pt idx="1960">
                  <c:v>31.099</c:v>
                </c:pt>
                <c:pt idx="1961">
                  <c:v>31.099</c:v>
                </c:pt>
                <c:pt idx="1962">
                  <c:v>31.099</c:v>
                </c:pt>
                <c:pt idx="1963">
                  <c:v>31.099</c:v>
                </c:pt>
                <c:pt idx="1964">
                  <c:v>31.099</c:v>
                </c:pt>
                <c:pt idx="1965">
                  <c:v>31.099</c:v>
                </c:pt>
                <c:pt idx="1966">
                  <c:v>31.099</c:v>
                </c:pt>
                <c:pt idx="1967">
                  <c:v>31.099</c:v>
                </c:pt>
                <c:pt idx="1968">
                  <c:v>31.099</c:v>
                </c:pt>
                <c:pt idx="1969">
                  <c:v>31.099</c:v>
                </c:pt>
                <c:pt idx="1970">
                  <c:v>31.099</c:v>
                </c:pt>
                <c:pt idx="1971">
                  <c:v>31.099</c:v>
                </c:pt>
                <c:pt idx="1972">
                  <c:v>31.099</c:v>
                </c:pt>
                <c:pt idx="1973">
                  <c:v>31.099</c:v>
                </c:pt>
                <c:pt idx="1974">
                  <c:v>31.099</c:v>
                </c:pt>
                <c:pt idx="1975">
                  <c:v>31.099</c:v>
                </c:pt>
                <c:pt idx="1976">
                  <c:v>31.099</c:v>
                </c:pt>
                <c:pt idx="1977">
                  <c:v>31.099</c:v>
                </c:pt>
                <c:pt idx="1978">
                  <c:v>31.099</c:v>
                </c:pt>
                <c:pt idx="1979">
                  <c:v>31.099</c:v>
                </c:pt>
                <c:pt idx="1980">
                  <c:v>31.099</c:v>
                </c:pt>
                <c:pt idx="1981">
                  <c:v>31.099</c:v>
                </c:pt>
                <c:pt idx="1982">
                  <c:v>31.099</c:v>
                </c:pt>
                <c:pt idx="1983">
                  <c:v>31.099</c:v>
                </c:pt>
                <c:pt idx="1984">
                  <c:v>31.099</c:v>
                </c:pt>
                <c:pt idx="1985">
                  <c:v>31.099</c:v>
                </c:pt>
                <c:pt idx="1986">
                  <c:v>31.099</c:v>
                </c:pt>
                <c:pt idx="1987">
                  <c:v>31.099</c:v>
                </c:pt>
                <c:pt idx="1988">
                  <c:v>31.099</c:v>
                </c:pt>
                <c:pt idx="1989">
                  <c:v>31.099</c:v>
                </c:pt>
                <c:pt idx="1990">
                  <c:v>31.099</c:v>
                </c:pt>
                <c:pt idx="1991">
                  <c:v>31.099</c:v>
                </c:pt>
                <c:pt idx="1992">
                  <c:v>31.099</c:v>
                </c:pt>
                <c:pt idx="1993">
                  <c:v>31.099</c:v>
                </c:pt>
                <c:pt idx="1994">
                  <c:v>31.099</c:v>
                </c:pt>
                <c:pt idx="1995">
                  <c:v>31.099</c:v>
                </c:pt>
                <c:pt idx="1996">
                  <c:v>31.099</c:v>
                </c:pt>
                <c:pt idx="1997">
                  <c:v>31.099</c:v>
                </c:pt>
                <c:pt idx="1998">
                  <c:v>31.099</c:v>
                </c:pt>
                <c:pt idx="1999">
                  <c:v>31.099</c:v>
                </c:pt>
                <c:pt idx="2000">
                  <c:v>31.099</c:v>
                </c:pt>
                <c:pt idx="2001">
                  <c:v>31.099</c:v>
                </c:pt>
                <c:pt idx="2002">
                  <c:v>31.099</c:v>
                </c:pt>
                <c:pt idx="2003">
                  <c:v>31.099</c:v>
                </c:pt>
                <c:pt idx="2004">
                  <c:v>31.099</c:v>
                </c:pt>
                <c:pt idx="2005">
                  <c:v>31.099</c:v>
                </c:pt>
                <c:pt idx="2006">
                  <c:v>31.099</c:v>
                </c:pt>
                <c:pt idx="2007">
                  <c:v>31.099</c:v>
                </c:pt>
                <c:pt idx="2008">
                  <c:v>31.099</c:v>
                </c:pt>
                <c:pt idx="2009">
                  <c:v>31.099</c:v>
                </c:pt>
                <c:pt idx="2010">
                  <c:v>31.099</c:v>
                </c:pt>
                <c:pt idx="2011">
                  <c:v>31.099</c:v>
                </c:pt>
                <c:pt idx="2012">
                  <c:v>31.099</c:v>
                </c:pt>
                <c:pt idx="2013">
                  <c:v>31.099</c:v>
                </c:pt>
                <c:pt idx="2014">
                  <c:v>31.099</c:v>
                </c:pt>
                <c:pt idx="2015">
                  <c:v>31.099</c:v>
                </c:pt>
                <c:pt idx="2016">
                  <c:v>31.099</c:v>
                </c:pt>
                <c:pt idx="2017">
                  <c:v>31.099</c:v>
                </c:pt>
                <c:pt idx="2018">
                  <c:v>31.099</c:v>
                </c:pt>
                <c:pt idx="2019">
                  <c:v>31.099</c:v>
                </c:pt>
                <c:pt idx="2020">
                  <c:v>31.099</c:v>
                </c:pt>
                <c:pt idx="2021">
                  <c:v>31.099</c:v>
                </c:pt>
                <c:pt idx="2022">
                  <c:v>31.099</c:v>
                </c:pt>
                <c:pt idx="2023">
                  <c:v>31.099</c:v>
                </c:pt>
                <c:pt idx="2024">
                  <c:v>31.099</c:v>
                </c:pt>
                <c:pt idx="2025">
                  <c:v>31.099</c:v>
                </c:pt>
                <c:pt idx="2026">
                  <c:v>31.099</c:v>
                </c:pt>
                <c:pt idx="2027">
                  <c:v>31.099</c:v>
                </c:pt>
                <c:pt idx="2028">
                  <c:v>31.099</c:v>
                </c:pt>
                <c:pt idx="2029">
                  <c:v>31.099</c:v>
                </c:pt>
                <c:pt idx="2030">
                  <c:v>31.099</c:v>
                </c:pt>
                <c:pt idx="2031">
                  <c:v>31.099</c:v>
                </c:pt>
                <c:pt idx="2032">
                  <c:v>31.099</c:v>
                </c:pt>
                <c:pt idx="2033">
                  <c:v>31.099</c:v>
                </c:pt>
                <c:pt idx="2034">
                  <c:v>31.099</c:v>
                </c:pt>
                <c:pt idx="2035">
                  <c:v>31.099</c:v>
                </c:pt>
                <c:pt idx="2036">
                  <c:v>31.099</c:v>
                </c:pt>
                <c:pt idx="2037">
                  <c:v>31.099</c:v>
                </c:pt>
                <c:pt idx="2038">
                  <c:v>31.099</c:v>
                </c:pt>
                <c:pt idx="2039">
                  <c:v>31.099</c:v>
                </c:pt>
                <c:pt idx="2040">
                  <c:v>31.099</c:v>
                </c:pt>
                <c:pt idx="2041">
                  <c:v>31.099</c:v>
                </c:pt>
                <c:pt idx="2042">
                  <c:v>31.099</c:v>
                </c:pt>
                <c:pt idx="2043">
                  <c:v>31.099</c:v>
                </c:pt>
                <c:pt idx="2044">
                  <c:v>31.099</c:v>
                </c:pt>
                <c:pt idx="2045">
                  <c:v>31.099</c:v>
                </c:pt>
                <c:pt idx="2046">
                  <c:v>31.099</c:v>
                </c:pt>
                <c:pt idx="2047">
                  <c:v>31.099</c:v>
                </c:pt>
                <c:pt idx="2048">
                  <c:v>31.099</c:v>
                </c:pt>
                <c:pt idx="2049">
                  <c:v>31.099</c:v>
                </c:pt>
                <c:pt idx="2050">
                  <c:v>31.099</c:v>
                </c:pt>
                <c:pt idx="2051">
                  <c:v>31.099</c:v>
                </c:pt>
                <c:pt idx="2052">
                  <c:v>31.099</c:v>
                </c:pt>
                <c:pt idx="2053">
                  <c:v>31.099</c:v>
                </c:pt>
                <c:pt idx="2054">
                  <c:v>31.099</c:v>
                </c:pt>
                <c:pt idx="2055">
                  <c:v>31.099</c:v>
                </c:pt>
                <c:pt idx="2056">
                  <c:v>31.099</c:v>
                </c:pt>
                <c:pt idx="2057">
                  <c:v>31.099</c:v>
                </c:pt>
                <c:pt idx="2058">
                  <c:v>31.099</c:v>
                </c:pt>
                <c:pt idx="2059">
                  <c:v>31.099</c:v>
                </c:pt>
                <c:pt idx="2060">
                  <c:v>31.099</c:v>
                </c:pt>
                <c:pt idx="2061">
                  <c:v>31.099</c:v>
                </c:pt>
                <c:pt idx="2062">
                  <c:v>31.099</c:v>
                </c:pt>
                <c:pt idx="2063">
                  <c:v>31.099</c:v>
                </c:pt>
                <c:pt idx="2064">
                  <c:v>31.099</c:v>
                </c:pt>
                <c:pt idx="2065">
                  <c:v>31.099</c:v>
                </c:pt>
                <c:pt idx="2066">
                  <c:v>31.099</c:v>
                </c:pt>
                <c:pt idx="2067">
                  <c:v>31.099</c:v>
                </c:pt>
                <c:pt idx="2068">
                  <c:v>31.099</c:v>
                </c:pt>
                <c:pt idx="2069">
                  <c:v>31.099</c:v>
                </c:pt>
                <c:pt idx="2070">
                  <c:v>31.099</c:v>
                </c:pt>
                <c:pt idx="2071">
                  <c:v>31.099</c:v>
                </c:pt>
                <c:pt idx="2072">
                  <c:v>31.099</c:v>
                </c:pt>
                <c:pt idx="2073">
                  <c:v>31.099</c:v>
                </c:pt>
                <c:pt idx="2074">
                  <c:v>31.099</c:v>
                </c:pt>
                <c:pt idx="2075">
                  <c:v>31.099</c:v>
                </c:pt>
                <c:pt idx="2076">
                  <c:v>31.099</c:v>
                </c:pt>
                <c:pt idx="2077">
                  <c:v>31.099</c:v>
                </c:pt>
                <c:pt idx="2078">
                  <c:v>31.099</c:v>
                </c:pt>
                <c:pt idx="2079">
                  <c:v>31.099</c:v>
                </c:pt>
                <c:pt idx="2080">
                  <c:v>31.099</c:v>
                </c:pt>
                <c:pt idx="2081">
                  <c:v>31.099</c:v>
                </c:pt>
                <c:pt idx="2082">
                  <c:v>31.099</c:v>
                </c:pt>
                <c:pt idx="2083">
                  <c:v>31.099</c:v>
                </c:pt>
                <c:pt idx="2084">
                  <c:v>31.099</c:v>
                </c:pt>
                <c:pt idx="2085">
                  <c:v>31.099</c:v>
                </c:pt>
                <c:pt idx="2086">
                  <c:v>31.099</c:v>
                </c:pt>
                <c:pt idx="2087">
                  <c:v>31.099</c:v>
                </c:pt>
                <c:pt idx="2088">
                  <c:v>31.099</c:v>
                </c:pt>
                <c:pt idx="2089">
                  <c:v>31.099</c:v>
                </c:pt>
                <c:pt idx="2090">
                  <c:v>31.099</c:v>
                </c:pt>
                <c:pt idx="2091">
                  <c:v>31.099</c:v>
                </c:pt>
                <c:pt idx="2092">
                  <c:v>31.099</c:v>
                </c:pt>
                <c:pt idx="2093">
                  <c:v>31.099</c:v>
                </c:pt>
                <c:pt idx="2094">
                  <c:v>31.099</c:v>
                </c:pt>
                <c:pt idx="2095">
                  <c:v>31.099</c:v>
                </c:pt>
                <c:pt idx="2096">
                  <c:v>31.099</c:v>
                </c:pt>
                <c:pt idx="2097">
                  <c:v>31.099</c:v>
                </c:pt>
                <c:pt idx="2098">
                  <c:v>31.099</c:v>
                </c:pt>
                <c:pt idx="2099">
                  <c:v>31.099</c:v>
                </c:pt>
                <c:pt idx="2100">
                  <c:v>31.099</c:v>
                </c:pt>
                <c:pt idx="2101">
                  <c:v>31.099</c:v>
                </c:pt>
                <c:pt idx="2102">
                  <c:v>31.099</c:v>
                </c:pt>
                <c:pt idx="2103">
                  <c:v>31.099</c:v>
                </c:pt>
                <c:pt idx="2104">
                  <c:v>31.099</c:v>
                </c:pt>
                <c:pt idx="2105">
                  <c:v>31.099</c:v>
                </c:pt>
                <c:pt idx="2106">
                  <c:v>31.099</c:v>
                </c:pt>
                <c:pt idx="2107">
                  <c:v>31.099</c:v>
                </c:pt>
                <c:pt idx="2108">
                  <c:v>31.099</c:v>
                </c:pt>
                <c:pt idx="2109">
                  <c:v>31.099</c:v>
                </c:pt>
                <c:pt idx="2110">
                  <c:v>31.099</c:v>
                </c:pt>
                <c:pt idx="2111">
                  <c:v>31.099</c:v>
                </c:pt>
                <c:pt idx="2112">
                  <c:v>31.099</c:v>
                </c:pt>
                <c:pt idx="2113">
                  <c:v>31.099</c:v>
                </c:pt>
                <c:pt idx="2114">
                  <c:v>31.099</c:v>
                </c:pt>
                <c:pt idx="2115">
                  <c:v>31.099</c:v>
                </c:pt>
                <c:pt idx="2116">
                  <c:v>31.099</c:v>
                </c:pt>
                <c:pt idx="2117">
                  <c:v>31.099</c:v>
                </c:pt>
                <c:pt idx="2118">
                  <c:v>31.099</c:v>
                </c:pt>
                <c:pt idx="2119">
                  <c:v>31.099</c:v>
                </c:pt>
                <c:pt idx="2120">
                  <c:v>31.099</c:v>
                </c:pt>
                <c:pt idx="2121">
                  <c:v>31.099</c:v>
                </c:pt>
                <c:pt idx="2122">
                  <c:v>31.099</c:v>
                </c:pt>
                <c:pt idx="2123">
                  <c:v>31.099</c:v>
                </c:pt>
                <c:pt idx="2124">
                  <c:v>31.099</c:v>
                </c:pt>
                <c:pt idx="2125">
                  <c:v>31.099</c:v>
                </c:pt>
                <c:pt idx="2126">
                  <c:v>31.099</c:v>
                </c:pt>
                <c:pt idx="2127">
                  <c:v>31.099</c:v>
                </c:pt>
                <c:pt idx="2128">
                  <c:v>31.099</c:v>
                </c:pt>
                <c:pt idx="2129">
                  <c:v>31.099</c:v>
                </c:pt>
                <c:pt idx="2130">
                  <c:v>31.099</c:v>
                </c:pt>
                <c:pt idx="2131">
                  <c:v>31.099</c:v>
                </c:pt>
                <c:pt idx="2132">
                  <c:v>31.099</c:v>
                </c:pt>
                <c:pt idx="2133">
                  <c:v>31.099</c:v>
                </c:pt>
                <c:pt idx="2134">
                  <c:v>31.099</c:v>
                </c:pt>
                <c:pt idx="2135">
                  <c:v>31.099</c:v>
                </c:pt>
                <c:pt idx="2136">
                  <c:v>31.099</c:v>
                </c:pt>
                <c:pt idx="2137">
                  <c:v>31.099</c:v>
                </c:pt>
                <c:pt idx="2138">
                  <c:v>31.099</c:v>
                </c:pt>
                <c:pt idx="2139">
                  <c:v>31.099</c:v>
                </c:pt>
                <c:pt idx="2140">
                  <c:v>31.099</c:v>
                </c:pt>
                <c:pt idx="2141">
                  <c:v>31.099</c:v>
                </c:pt>
                <c:pt idx="2142">
                  <c:v>31.099</c:v>
                </c:pt>
                <c:pt idx="2143">
                  <c:v>31.099</c:v>
                </c:pt>
                <c:pt idx="2144">
                  <c:v>31.099</c:v>
                </c:pt>
                <c:pt idx="2145">
                  <c:v>31.099</c:v>
                </c:pt>
                <c:pt idx="2146">
                  <c:v>31.099</c:v>
                </c:pt>
                <c:pt idx="2147">
                  <c:v>31.099</c:v>
                </c:pt>
                <c:pt idx="2148">
                  <c:v>31.099</c:v>
                </c:pt>
                <c:pt idx="2149">
                  <c:v>31.099</c:v>
                </c:pt>
                <c:pt idx="2150">
                  <c:v>31.099</c:v>
                </c:pt>
                <c:pt idx="2151">
                  <c:v>31.099</c:v>
                </c:pt>
                <c:pt idx="2152">
                  <c:v>31.099</c:v>
                </c:pt>
                <c:pt idx="2153">
                  <c:v>31.099</c:v>
                </c:pt>
                <c:pt idx="2154">
                  <c:v>31.099</c:v>
                </c:pt>
                <c:pt idx="2155">
                  <c:v>31.099</c:v>
                </c:pt>
                <c:pt idx="2156">
                  <c:v>31.099</c:v>
                </c:pt>
                <c:pt idx="2157">
                  <c:v>31.099</c:v>
                </c:pt>
                <c:pt idx="2158">
                  <c:v>31.099</c:v>
                </c:pt>
                <c:pt idx="2159">
                  <c:v>31.099</c:v>
                </c:pt>
                <c:pt idx="2160">
                  <c:v>31.099</c:v>
                </c:pt>
                <c:pt idx="2161">
                  <c:v>31.099</c:v>
                </c:pt>
                <c:pt idx="2162">
                  <c:v>31.099</c:v>
                </c:pt>
                <c:pt idx="2163">
                  <c:v>31.099</c:v>
                </c:pt>
                <c:pt idx="2164">
                  <c:v>31.099</c:v>
                </c:pt>
                <c:pt idx="2165">
                  <c:v>31.099</c:v>
                </c:pt>
                <c:pt idx="2166">
                  <c:v>31.099</c:v>
                </c:pt>
                <c:pt idx="2167">
                  <c:v>31.099</c:v>
                </c:pt>
                <c:pt idx="2168">
                  <c:v>31.099</c:v>
                </c:pt>
                <c:pt idx="2169">
                  <c:v>31.099</c:v>
                </c:pt>
                <c:pt idx="2170">
                  <c:v>31.099</c:v>
                </c:pt>
                <c:pt idx="2171">
                  <c:v>31.099</c:v>
                </c:pt>
                <c:pt idx="2172">
                  <c:v>31.099</c:v>
                </c:pt>
                <c:pt idx="2173">
                  <c:v>31.099</c:v>
                </c:pt>
                <c:pt idx="2174">
                  <c:v>31.099</c:v>
                </c:pt>
                <c:pt idx="2175">
                  <c:v>31.099</c:v>
                </c:pt>
                <c:pt idx="2176">
                  <c:v>31.099</c:v>
                </c:pt>
                <c:pt idx="2177">
                  <c:v>31.099</c:v>
                </c:pt>
                <c:pt idx="2178">
                  <c:v>31.099</c:v>
                </c:pt>
                <c:pt idx="2179">
                  <c:v>31.099</c:v>
                </c:pt>
                <c:pt idx="2180">
                  <c:v>31.099</c:v>
                </c:pt>
                <c:pt idx="2181">
                  <c:v>31.099</c:v>
                </c:pt>
                <c:pt idx="2182">
                  <c:v>31.099</c:v>
                </c:pt>
                <c:pt idx="2183">
                  <c:v>31.099</c:v>
                </c:pt>
                <c:pt idx="2184">
                  <c:v>31.099</c:v>
                </c:pt>
                <c:pt idx="2185">
                  <c:v>31.099</c:v>
                </c:pt>
                <c:pt idx="2186">
                  <c:v>31.099</c:v>
                </c:pt>
                <c:pt idx="2187">
                  <c:v>31.099</c:v>
                </c:pt>
                <c:pt idx="2188">
                  <c:v>31.099</c:v>
                </c:pt>
                <c:pt idx="2189">
                  <c:v>31.099</c:v>
                </c:pt>
                <c:pt idx="2190">
                  <c:v>31.099</c:v>
                </c:pt>
                <c:pt idx="2191">
                  <c:v>31.099</c:v>
                </c:pt>
                <c:pt idx="2192">
                  <c:v>31.099</c:v>
                </c:pt>
                <c:pt idx="2193">
                  <c:v>31.099</c:v>
                </c:pt>
                <c:pt idx="2194">
                  <c:v>31.099</c:v>
                </c:pt>
                <c:pt idx="2195">
                  <c:v>31.099</c:v>
                </c:pt>
                <c:pt idx="2196">
                  <c:v>31.099</c:v>
                </c:pt>
                <c:pt idx="2197">
                  <c:v>31.099</c:v>
                </c:pt>
                <c:pt idx="2198">
                  <c:v>31.099</c:v>
                </c:pt>
                <c:pt idx="2199">
                  <c:v>31.099</c:v>
                </c:pt>
                <c:pt idx="2200">
                  <c:v>31.099</c:v>
                </c:pt>
                <c:pt idx="2201">
                  <c:v>31.099</c:v>
                </c:pt>
                <c:pt idx="2202">
                  <c:v>31.099</c:v>
                </c:pt>
                <c:pt idx="2203">
                  <c:v>31.099</c:v>
                </c:pt>
                <c:pt idx="2204">
                  <c:v>31.099</c:v>
                </c:pt>
                <c:pt idx="2205">
                  <c:v>31.099</c:v>
                </c:pt>
                <c:pt idx="2206">
                  <c:v>31.099</c:v>
                </c:pt>
                <c:pt idx="2207">
                  <c:v>31.099</c:v>
                </c:pt>
                <c:pt idx="2208">
                  <c:v>31.099</c:v>
                </c:pt>
                <c:pt idx="2209">
                  <c:v>31.099</c:v>
                </c:pt>
                <c:pt idx="2210">
                  <c:v>31.099</c:v>
                </c:pt>
                <c:pt idx="2211">
                  <c:v>31.099</c:v>
                </c:pt>
                <c:pt idx="2212">
                  <c:v>31.099</c:v>
                </c:pt>
                <c:pt idx="2213">
                  <c:v>31.099</c:v>
                </c:pt>
                <c:pt idx="2214">
                  <c:v>31.099</c:v>
                </c:pt>
                <c:pt idx="2215">
                  <c:v>31.099</c:v>
                </c:pt>
                <c:pt idx="2216">
                  <c:v>31.099</c:v>
                </c:pt>
                <c:pt idx="2217">
                  <c:v>31.099</c:v>
                </c:pt>
                <c:pt idx="2218">
                  <c:v>31.099</c:v>
                </c:pt>
                <c:pt idx="2219">
                  <c:v>31.099</c:v>
                </c:pt>
                <c:pt idx="2220">
                  <c:v>31.099</c:v>
                </c:pt>
                <c:pt idx="2221">
                  <c:v>31.099</c:v>
                </c:pt>
                <c:pt idx="2222">
                  <c:v>31.099</c:v>
                </c:pt>
                <c:pt idx="2223">
                  <c:v>31.099</c:v>
                </c:pt>
                <c:pt idx="2224">
                  <c:v>31.099</c:v>
                </c:pt>
                <c:pt idx="2225">
                  <c:v>31.099</c:v>
                </c:pt>
                <c:pt idx="2226">
                  <c:v>31.099</c:v>
                </c:pt>
                <c:pt idx="2227">
                  <c:v>31.099</c:v>
                </c:pt>
                <c:pt idx="2228">
                  <c:v>31.099</c:v>
                </c:pt>
                <c:pt idx="2229">
                  <c:v>31.099</c:v>
                </c:pt>
                <c:pt idx="2230">
                  <c:v>31.099</c:v>
                </c:pt>
                <c:pt idx="2231">
                  <c:v>31.099</c:v>
                </c:pt>
                <c:pt idx="2232">
                  <c:v>31.099</c:v>
                </c:pt>
                <c:pt idx="2233">
                  <c:v>31.099</c:v>
                </c:pt>
                <c:pt idx="2234">
                  <c:v>31.099</c:v>
                </c:pt>
                <c:pt idx="2235">
                  <c:v>31.099</c:v>
                </c:pt>
                <c:pt idx="2236">
                  <c:v>31.099</c:v>
                </c:pt>
                <c:pt idx="2237">
                  <c:v>31.099</c:v>
                </c:pt>
                <c:pt idx="2238">
                  <c:v>31.099</c:v>
                </c:pt>
                <c:pt idx="2239">
                  <c:v>31.099</c:v>
                </c:pt>
                <c:pt idx="2240">
                  <c:v>31.099</c:v>
                </c:pt>
                <c:pt idx="2241">
                  <c:v>31.099</c:v>
                </c:pt>
                <c:pt idx="2242">
                  <c:v>31.099</c:v>
                </c:pt>
                <c:pt idx="2243">
                  <c:v>31.099</c:v>
                </c:pt>
                <c:pt idx="2244">
                  <c:v>31.099</c:v>
                </c:pt>
                <c:pt idx="2245">
                  <c:v>31.099</c:v>
                </c:pt>
                <c:pt idx="2246">
                  <c:v>31.099</c:v>
                </c:pt>
                <c:pt idx="2247">
                  <c:v>31.099</c:v>
                </c:pt>
                <c:pt idx="2248">
                  <c:v>31.099</c:v>
                </c:pt>
                <c:pt idx="2249">
                  <c:v>31.099</c:v>
                </c:pt>
                <c:pt idx="2250">
                  <c:v>31.099</c:v>
                </c:pt>
                <c:pt idx="2251">
                  <c:v>31.099</c:v>
                </c:pt>
                <c:pt idx="2252">
                  <c:v>31.099</c:v>
                </c:pt>
                <c:pt idx="2253">
                  <c:v>31.099</c:v>
                </c:pt>
                <c:pt idx="2254">
                  <c:v>31.099</c:v>
                </c:pt>
                <c:pt idx="2255">
                  <c:v>31.099</c:v>
                </c:pt>
                <c:pt idx="2256">
                  <c:v>31.099</c:v>
                </c:pt>
                <c:pt idx="2257">
                  <c:v>31.099</c:v>
                </c:pt>
                <c:pt idx="2258">
                  <c:v>31.099</c:v>
                </c:pt>
                <c:pt idx="2259">
                  <c:v>31.099</c:v>
                </c:pt>
                <c:pt idx="2260">
                  <c:v>31.099</c:v>
                </c:pt>
                <c:pt idx="2261">
                  <c:v>31.099</c:v>
                </c:pt>
                <c:pt idx="2262">
                  <c:v>31.099</c:v>
                </c:pt>
                <c:pt idx="2263">
                  <c:v>31.099</c:v>
                </c:pt>
                <c:pt idx="2264">
                  <c:v>31.099</c:v>
                </c:pt>
                <c:pt idx="2265">
                  <c:v>31.099</c:v>
                </c:pt>
                <c:pt idx="2266">
                  <c:v>31.099</c:v>
                </c:pt>
                <c:pt idx="2267">
                  <c:v>31.099</c:v>
                </c:pt>
                <c:pt idx="2268">
                  <c:v>31.099</c:v>
                </c:pt>
                <c:pt idx="2269">
                  <c:v>31.099</c:v>
                </c:pt>
                <c:pt idx="2270">
                  <c:v>31.099</c:v>
                </c:pt>
                <c:pt idx="2271">
                  <c:v>31.099</c:v>
                </c:pt>
                <c:pt idx="2272">
                  <c:v>31.099</c:v>
                </c:pt>
                <c:pt idx="2273">
                  <c:v>31.099</c:v>
                </c:pt>
                <c:pt idx="2274">
                  <c:v>31.099</c:v>
                </c:pt>
                <c:pt idx="2275">
                  <c:v>31.099</c:v>
                </c:pt>
                <c:pt idx="2276">
                  <c:v>31.099</c:v>
                </c:pt>
                <c:pt idx="2277">
                  <c:v>31.099</c:v>
                </c:pt>
                <c:pt idx="2278">
                  <c:v>31.099</c:v>
                </c:pt>
                <c:pt idx="2279">
                  <c:v>31.099</c:v>
                </c:pt>
                <c:pt idx="2280">
                  <c:v>31.099</c:v>
                </c:pt>
                <c:pt idx="2281">
                  <c:v>31.099</c:v>
                </c:pt>
                <c:pt idx="2282">
                  <c:v>31.099</c:v>
                </c:pt>
                <c:pt idx="2283">
                  <c:v>31.099</c:v>
                </c:pt>
                <c:pt idx="2284">
                  <c:v>31.099</c:v>
                </c:pt>
                <c:pt idx="2285">
                  <c:v>31.099</c:v>
                </c:pt>
                <c:pt idx="2286">
                  <c:v>31.099</c:v>
                </c:pt>
                <c:pt idx="2287">
                  <c:v>31.099</c:v>
                </c:pt>
                <c:pt idx="2288">
                  <c:v>31.099</c:v>
                </c:pt>
                <c:pt idx="2289">
                  <c:v>31.099</c:v>
                </c:pt>
                <c:pt idx="2290">
                  <c:v>31.099</c:v>
                </c:pt>
                <c:pt idx="2291">
                  <c:v>31.099</c:v>
                </c:pt>
                <c:pt idx="2292">
                  <c:v>31.099</c:v>
                </c:pt>
                <c:pt idx="2293">
                  <c:v>31.099</c:v>
                </c:pt>
                <c:pt idx="2294">
                  <c:v>31.099</c:v>
                </c:pt>
                <c:pt idx="2295">
                  <c:v>31.099</c:v>
                </c:pt>
                <c:pt idx="2296">
                  <c:v>31.099</c:v>
                </c:pt>
                <c:pt idx="2297">
                  <c:v>31.099</c:v>
                </c:pt>
                <c:pt idx="2298">
                  <c:v>31.099</c:v>
                </c:pt>
                <c:pt idx="2299">
                  <c:v>31.099</c:v>
                </c:pt>
                <c:pt idx="2300">
                  <c:v>31.099</c:v>
                </c:pt>
                <c:pt idx="2301">
                  <c:v>31.099</c:v>
                </c:pt>
                <c:pt idx="2302">
                  <c:v>31.099</c:v>
                </c:pt>
                <c:pt idx="2303">
                  <c:v>31.099</c:v>
                </c:pt>
                <c:pt idx="2304">
                  <c:v>31.099</c:v>
                </c:pt>
                <c:pt idx="2305">
                  <c:v>31.099</c:v>
                </c:pt>
                <c:pt idx="2306">
                  <c:v>31.099</c:v>
                </c:pt>
                <c:pt idx="2307">
                  <c:v>31.099</c:v>
                </c:pt>
                <c:pt idx="2308">
                  <c:v>31.099</c:v>
                </c:pt>
                <c:pt idx="2309">
                  <c:v>31.099</c:v>
                </c:pt>
                <c:pt idx="2310">
                  <c:v>31.099</c:v>
                </c:pt>
                <c:pt idx="2311">
                  <c:v>31.099</c:v>
                </c:pt>
                <c:pt idx="2312">
                  <c:v>31.099</c:v>
                </c:pt>
                <c:pt idx="2313">
                  <c:v>31.099</c:v>
                </c:pt>
                <c:pt idx="2314">
                  <c:v>31.099</c:v>
                </c:pt>
                <c:pt idx="2315">
                  <c:v>31.099</c:v>
                </c:pt>
                <c:pt idx="2316">
                  <c:v>31.099</c:v>
                </c:pt>
                <c:pt idx="2317">
                  <c:v>31.099</c:v>
                </c:pt>
                <c:pt idx="2318">
                  <c:v>31.099</c:v>
                </c:pt>
                <c:pt idx="2319">
                  <c:v>31.099</c:v>
                </c:pt>
                <c:pt idx="2320">
                  <c:v>31.099</c:v>
                </c:pt>
                <c:pt idx="2321">
                  <c:v>31.099</c:v>
                </c:pt>
                <c:pt idx="2322">
                  <c:v>31.099</c:v>
                </c:pt>
                <c:pt idx="2323">
                  <c:v>31.099</c:v>
                </c:pt>
                <c:pt idx="2324">
                  <c:v>31.099</c:v>
                </c:pt>
                <c:pt idx="2325">
                  <c:v>31.099</c:v>
                </c:pt>
                <c:pt idx="2326">
                  <c:v>31.099</c:v>
                </c:pt>
                <c:pt idx="2327">
                  <c:v>31.099</c:v>
                </c:pt>
                <c:pt idx="2328">
                  <c:v>31.099</c:v>
                </c:pt>
                <c:pt idx="2329">
                  <c:v>31.099</c:v>
                </c:pt>
                <c:pt idx="2330">
                  <c:v>31.099</c:v>
                </c:pt>
                <c:pt idx="2331">
                  <c:v>31.099</c:v>
                </c:pt>
                <c:pt idx="2332">
                  <c:v>31.099</c:v>
                </c:pt>
                <c:pt idx="2333">
                  <c:v>31.099</c:v>
                </c:pt>
                <c:pt idx="2334">
                  <c:v>31.099</c:v>
                </c:pt>
                <c:pt idx="2335">
                  <c:v>31.099</c:v>
                </c:pt>
                <c:pt idx="2336">
                  <c:v>31.099</c:v>
                </c:pt>
                <c:pt idx="2337">
                  <c:v>31.099</c:v>
                </c:pt>
                <c:pt idx="2338">
                  <c:v>31.099</c:v>
                </c:pt>
                <c:pt idx="2339">
                  <c:v>31.099</c:v>
                </c:pt>
                <c:pt idx="2340">
                  <c:v>31.099</c:v>
                </c:pt>
                <c:pt idx="2341">
                  <c:v>31.099</c:v>
                </c:pt>
                <c:pt idx="2342">
                  <c:v>31.099</c:v>
                </c:pt>
                <c:pt idx="2343">
                  <c:v>31.099</c:v>
                </c:pt>
                <c:pt idx="2344">
                  <c:v>31.099</c:v>
                </c:pt>
                <c:pt idx="2345">
                  <c:v>31.099</c:v>
                </c:pt>
                <c:pt idx="2346">
                  <c:v>31.099</c:v>
                </c:pt>
                <c:pt idx="2347">
                  <c:v>31.099</c:v>
                </c:pt>
                <c:pt idx="2348">
                  <c:v>31.099</c:v>
                </c:pt>
                <c:pt idx="2349">
                  <c:v>31.099</c:v>
                </c:pt>
                <c:pt idx="2350">
                  <c:v>31.099</c:v>
                </c:pt>
                <c:pt idx="2351">
                  <c:v>31.099</c:v>
                </c:pt>
                <c:pt idx="2352">
                  <c:v>31.099</c:v>
                </c:pt>
                <c:pt idx="2353">
                  <c:v>31.099</c:v>
                </c:pt>
                <c:pt idx="2354">
                  <c:v>31.099</c:v>
                </c:pt>
                <c:pt idx="2355">
                  <c:v>31.099</c:v>
                </c:pt>
                <c:pt idx="2356">
                  <c:v>31.099</c:v>
                </c:pt>
                <c:pt idx="2357">
                  <c:v>31.099</c:v>
                </c:pt>
                <c:pt idx="2358">
                  <c:v>31.099</c:v>
                </c:pt>
                <c:pt idx="2359">
                  <c:v>31.099</c:v>
                </c:pt>
                <c:pt idx="2360">
                  <c:v>31.099</c:v>
                </c:pt>
                <c:pt idx="2361">
                  <c:v>31.099</c:v>
                </c:pt>
                <c:pt idx="2362">
                  <c:v>31.099</c:v>
                </c:pt>
                <c:pt idx="2363">
                  <c:v>31.099</c:v>
                </c:pt>
                <c:pt idx="2364">
                  <c:v>31.099</c:v>
                </c:pt>
                <c:pt idx="2365">
                  <c:v>31.099</c:v>
                </c:pt>
                <c:pt idx="2366">
                  <c:v>31.099</c:v>
                </c:pt>
                <c:pt idx="2367">
                  <c:v>31.099</c:v>
                </c:pt>
                <c:pt idx="2368">
                  <c:v>31.099</c:v>
                </c:pt>
                <c:pt idx="2369">
                  <c:v>31.099</c:v>
                </c:pt>
                <c:pt idx="2370">
                  <c:v>31.099</c:v>
                </c:pt>
                <c:pt idx="2371">
                  <c:v>31.099</c:v>
                </c:pt>
                <c:pt idx="2372">
                  <c:v>31.099</c:v>
                </c:pt>
                <c:pt idx="2373">
                  <c:v>31.099</c:v>
                </c:pt>
                <c:pt idx="2374">
                  <c:v>31.099</c:v>
                </c:pt>
                <c:pt idx="2375">
                  <c:v>31.099</c:v>
                </c:pt>
                <c:pt idx="2376">
                  <c:v>31.099</c:v>
                </c:pt>
                <c:pt idx="2377">
                  <c:v>31.099</c:v>
                </c:pt>
                <c:pt idx="2378">
                  <c:v>31.099</c:v>
                </c:pt>
                <c:pt idx="2379">
                  <c:v>31.099</c:v>
                </c:pt>
                <c:pt idx="2380">
                  <c:v>31.099</c:v>
                </c:pt>
                <c:pt idx="2381">
                  <c:v>31.099</c:v>
                </c:pt>
                <c:pt idx="2382">
                  <c:v>31.099</c:v>
                </c:pt>
                <c:pt idx="2383">
                  <c:v>31.099</c:v>
                </c:pt>
                <c:pt idx="2384">
                  <c:v>31.099</c:v>
                </c:pt>
                <c:pt idx="2385">
                  <c:v>31.099</c:v>
                </c:pt>
                <c:pt idx="2386">
                  <c:v>31.099</c:v>
                </c:pt>
                <c:pt idx="2387">
                  <c:v>31.099</c:v>
                </c:pt>
                <c:pt idx="2388">
                  <c:v>31.099</c:v>
                </c:pt>
                <c:pt idx="2389">
                  <c:v>31.099</c:v>
                </c:pt>
                <c:pt idx="2390">
                  <c:v>31.099</c:v>
                </c:pt>
                <c:pt idx="2391">
                  <c:v>31.099</c:v>
                </c:pt>
                <c:pt idx="2392">
                  <c:v>31.099</c:v>
                </c:pt>
                <c:pt idx="2393">
                  <c:v>31.099</c:v>
                </c:pt>
                <c:pt idx="2394">
                  <c:v>31.099</c:v>
                </c:pt>
                <c:pt idx="2395">
                  <c:v>31.099</c:v>
                </c:pt>
                <c:pt idx="2396">
                  <c:v>31.099</c:v>
                </c:pt>
                <c:pt idx="2397">
                  <c:v>31.099</c:v>
                </c:pt>
                <c:pt idx="2398">
                  <c:v>31.099</c:v>
                </c:pt>
                <c:pt idx="2399">
                  <c:v>31.099</c:v>
                </c:pt>
                <c:pt idx="2400">
                  <c:v>31.099</c:v>
                </c:pt>
                <c:pt idx="2401">
                  <c:v>31.099</c:v>
                </c:pt>
                <c:pt idx="2402">
                  <c:v>31.099</c:v>
                </c:pt>
                <c:pt idx="2403">
                  <c:v>31.099</c:v>
                </c:pt>
                <c:pt idx="2404">
                  <c:v>31.099</c:v>
                </c:pt>
                <c:pt idx="2405">
                  <c:v>31.099</c:v>
                </c:pt>
                <c:pt idx="2406">
                  <c:v>31.099</c:v>
                </c:pt>
                <c:pt idx="2407">
                  <c:v>31.099</c:v>
                </c:pt>
                <c:pt idx="2408">
                  <c:v>31.099</c:v>
                </c:pt>
                <c:pt idx="2409">
                  <c:v>31.099</c:v>
                </c:pt>
                <c:pt idx="2410">
                  <c:v>31.099</c:v>
                </c:pt>
                <c:pt idx="2411">
                  <c:v>31.099</c:v>
                </c:pt>
                <c:pt idx="2412">
                  <c:v>31.099</c:v>
                </c:pt>
                <c:pt idx="2413">
                  <c:v>31.099</c:v>
                </c:pt>
                <c:pt idx="2414">
                  <c:v>31.099</c:v>
                </c:pt>
                <c:pt idx="2415">
                  <c:v>31.099</c:v>
                </c:pt>
                <c:pt idx="2416">
                  <c:v>31.099</c:v>
                </c:pt>
                <c:pt idx="2417">
                  <c:v>31.099</c:v>
                </c:pt>
                <c:pt idx="2418">
                  <c:v>31.099</c:v>
                </c:pt>
                <c:pt idx="2419">
                  <c:v>31.099</c:v>
                </c:pt>
                <c:pt idx="2420">
                  <c:v>31.099</c:v>
                </c:pt>
                <c:pt idx="2421">
                  <c:v>31.099</c:v>
                </c:pt>
                <c:pt idx="2422">
                  <c:v>31.099</c:v>
                </c:pt>
                <c:pt idx="2423">
                  <c:v>31.099</c:v>
                </c:pt>
                <c:pt idx="2424">
                  <c:v>31.099</c:v>
                </c:pt>
                <c:pt idx="2425">
                  <c:v>31.099</c:v>
                </c:pt>
                <c:pt idx="2426">
                  <c:v>31.099</c:v>
                </c:pt>
                <c:pt idx="2427">
                  <c:v>31.099</c:v>
                </c:pt>
                <c:pt idx="2428">
                  <c:v>31.099</c:v>
                </c:pt>
                <c:pt idx="2429">
                  <c:v>31.099</c:v>
                </c:pt>
                <c:pt idx="2430">
                  <c:v>31.099</c:v>
                </c:pt>
                <c:pt idx="2431">
                  <c:v>31.099</c:v>
                </c:pt>
                <c:pt idx="2432">
                  <c:v>31.099</c:v>
                </c:pt>
                <c:pt idx="2433">
                  <c:v>31.099</c:v>
                </c:pt>
                <c:pt idx="2434">
                  <c:v>31.099</c:v>
                </c:pt>
                <c:pt idx="2435">
                  <c:v>31.099</c:v>
                </c:pt>
                <c:pt idx="2436">
                  <c:v>31.099</c:v>
                </c:pt>
                <c:pt idx="2437">
                  <c:v>31.099</c:v>
                </c:pt>
                <c:pt idx="2438">
                  <c:v>31.099</c:v>
                </c:pt>
                <c:pt idx="2439">
                  <c:v>31.099</c:v>
                </c:pt>
                <c:pt idx="2440">
                  <c:v>31.099</c:v>
                </c:pt>
                <c:pt idx="2441">
                  <c:v>31.099</c:v>
                </c:pt>
                <c:pt idx="2442">
                  <c:v>31.099</c:v>
                </c:pt>
                <c:pt idx="2443">
                  <c:v>31.099</c:v>
                </c:pt>
                <c:pt idx="2444">
                  <c:v>31.099</c:v>
                </c:pt>
                <c:pt idx="2445">
                  <c:v>31.099</c:v>
                </c:pt>
                <c:pt idx="2446">
                  <c:v>31.099</c:v>
                </c:pt>
                <c:pt idx="2447">
                  <c:v>31.099</c:v>
                </c:pt>
                <c:pt idx="2448">
                  <c:v>31.099</c:v>
                </c:pt>
                <c:pt idx="2449">
                  <c:v>31.099</c:v>
                </c:pt>
                <c:pt idx="2450">
                  <c:v>31.099</c:v>
                </c:pt>
                <c:pt idx="2451">
                  <c:v>31.099</c:v>
                </c:pt>
                <c:pt idx="2452">
                  <c:v>31.099</c:v>
                </c:pt>
                <c:pt idx="2453">
                  <c:v>31.099</c:v>
                </c:pt>
                <c:pt idx="2454">
                  <c:v>31.099</c:v>
                </c:pt>
                <c:pt idx="2455">
                  <c:v>31.099</c:v>
                </c:pt>
                <c:pt idx="2456">
                  <c:v>31.099</c:v>
                </c:pt>
                <c:pt idx="2457">
                  <c:v>31.099</c:v>
                </c:pt>
                <c:pt idx="2458">
                  <c:v>31.099</c:v>
                </c:pt>
                <c:pt idx="2459">
                  <c:v>31.099</c:v>
                </c:pt>
                <c:pt idx="2460">
                  <c:v>31.099</c:v>
                </c:pt>
                <c:pt idx="2461">
                  <c:v>31.099</c:v>
                </c:pt>
                <c:pt idx="2462">
                  <c:v>31.099</c:v>
                </c:pt>
                <c:pt idx="2463">
                  <c:v>31.099</c:v>
                </c:pt>
                <c:pt idx="2464">
                  <c:v>31.099</c:v>
                </c:pt>
                <c:pt idx="2465">
                  <c:v>31.099</c:v>
                </c:pt>
                <c:pt idx="2466">
                  <c:v>31.099</c:v>
                </c:pt>
                <c:pt idx="2467">
                  <c:v>31.099</c:v>
                </c:pt>
                <c:pt idx="2468">
                  <c:v>31.099</c:v>
                </c:pt>
                <c:pt idx="2469">
                  <c:v>31.099</c:v>
                </c:pt>
                <c:pt idx="2470">
                  <c:v>31.099</c:v>
                </c:pt>
                <c:pt idx="2471">
                  <c:v>31.099</c:v>
                </c:pt>
                <c:pt idx="2472">
                  <c:v>31.099</c:v>
                </c:pt>
                <c:pt idx="2473">
                  <c:v>31.099</c:v>
                </c:pt>
                <c:pt idx="2474">
                  <c:v>31.099</c:v>
                </c:pt>
                <c:pt idx="2475">
                  <c:v>31.099</c:v>
                </c:pt>
                <c:pt idx="2476">
                  <c:v>31.099</c:v>
                </c:pt>
                <c:pt idx="2477">
                  <c:v>31.099</c:v>
                </c:pt>
                <c:pt idx="2478">
                  <c:v>31.099</c:v>
                </c:pt>
                <c:pt idx="2479">
                  <c:v>31.099</c:v>
                </c:pt>
                <c:pt idx="2480">
                  <c:v>31.099</c:v>
                </c:pt>
                <c:pt idx="2481">
                  <c:v>31.099</c:v>
                </c:pt>
                <c:pt idx="2482">
                  <c:v>31.099</c:v>
                </c:pt>
                <c:pt idx="2483">
                  <c:v>31.099</c:v>
                </c:pt>
                <c:pt idx="2484">
                  <c:v>31.099</c:v>
                </c:pt>
                <c:pt idx="2485">
                  <c:v>31.099</c:v>
                </c:pt>
                <c:pt idx="2486">
                  <c:v>31.099</c:v>
                </c:pt>
                <c:pt idx="2487">
                  <c:v>31.099</c:v>
                </c:pt>
                <c:pt idx="2488">
                  <c:v>31.099</c:v>
                </c:pt>
                <c:pt idx="2489">
                  <c:v>31.099</c:v>
                </c:pt>
                <c:pt idx="2490">
                  <c:v>31.099</c:v>
                </c:pt>
                <c:pt idx="2491">
                  <c:v>31.099</c:v>
                </c:pt>
                <c:pt idx="2492">
                  <c:v>31.099</c:v>
                </c:pt>
                <c:pt idx="2493">
                  <c:v>31.099</c:v>
                </c:pt>
                <c:pt idx="2494">
                  <c:v>31.099</c:v>
                </c:pt>
                <c:pt idx="2495">
                  <c:v>31.099</c:v>
                </c:pt>
                <c:pt idx="2496">
                  <c:v>31.099</c:v>
                </c:pt>
                <c:pt idx="2497">
                  <c:v>31.099</c:v>
                </c:pt>
                <c:pt idx="2498">
                  <c:v>31.099</c:v>
                </c:pt>
                <c:pt idx="2499">
                  <c:v>31.099</c:v>
                </c:pt>
                <c:pt idx="2500">
                  <c:v>31.099</c:v>
                </c:pt>
                <c:pt idx="2501">
                  <c:v>31.099</c:v>
                </c:pt>
                <c:pt idx="2502">
                  <c:v>31.099</c:v>
                </c:pt>
                <c:pt idx="2503">
                  <c:v>31.099</c:v>
                </c:pt>
                <c:pt idx="2504">
                  <c:v>31.099</c:v>
                </c:pt>
                <c:pt idx="2505">
                  <c:v>31.099</c:v>
                </c:pt>
                <c:pt idx="2506">
                  <c:v>31.099</c:v>
                </c:pt>
                <c:pt idx="2507">
                  <c:v>31.099</c:v>
                </c:pt>
                <c:pt idx="2508">
                  <c:v>31.099</c:v>
                </c:pt>
                <c:pt idx="2509">
                  <c:v>31.099</c:v>
                </c:pt>
                <c:pt idx="2510">
                  <c:v>31.099</c:v>
                </c:pt>
                <c:pt idx="2511">
                  <c:v>31.099</c:v>
                </c:pt>
                <c:pt idx="2512">
                  <c:v>31.099</c:v>
                </c:pt>
                <c:pt idx="2513">
                  <c:v>31.099</c:v>
                </c:pt>
                <c:pt idx="2514">
                  <c:v>31.099</c:v>
                </c:pt>
                <c:pt idx="2515">
                  <c:v>31.099</c:v>
                </c:pt>
                <c:pt idx="2516">
                  <c:v>31.099</c:v>
                </c:pt>
                <c:pt idx="2517">
                  <c:v>31.099</c:v>
                </c:pt>
                <c:pt idx="2518">
                  <c:v>31.099</c:v>
                </c:pt>
                <c:pt idx="2519">
                  <c:v>31.099</c:v>
                </c:pt>
                <c:pt idx="2520">
                  <c:v>31.099</c:v>
                </c:pt>
                <c:pt idx="2521">
                  <c:v>31.099</c:v>
                </c:pt>
                <c:pt idx="2522">
                  <c:v>31.099</c:v>
                </c:pt>
                <c:pt idx="2523">
                  <c:v>31.099</c:v>
                </c:pt>
                <c:pt idx="2524">
                  <c:v>31.099</c:v>
                </c:pt>
                <c:pt idx="2525">
                  <c:v>31.099</c:v>
                </c:pt>
                <c:pt idx="2526">
                  <c:v>31.099</c:v>
                </c:pt>
                <c:pt idx="2527">
                  <c:v>31.099</c:v>
                </c:pt>
                <c:pt idx="2528">
                  <c:v>31.099</c:v>
                </c:pt>
                <c:pt idx="2529">
                  <c:v>31.099</c:v>
                </c:pt>
                <c:pt idx="2530">
                  <c:v>31.099</c:v>
                </c:pt>
                <c:pt idx="2531">
                  <c:v>31.099</c:v>
                </c:pt>
                <c:pt idx="2532">
                  <c:v>31.099</c:v>
                </c:pt>
                <c:pt idx="2533">
                  <c:v>31.099</c:v>
                </c:pt>
                <c:pt idx="2534">
                  <c:v>31.099</c:v>
                </c:pt>
                <c:pt idx="2535">
                  <c:v>31.099</c:v>
                </c:pt>
                <c:pt idx="2536">
                  <c:v>31.099</c:v>
                </c:pt>
                <c:pt idx="2537">
                  <c:v>31.099</c:v>
                </c:pt>
                <c:pt idx="2538">
                  <c:v>31.099</c:v>
                </c:pt>
                <c:pt idx="2539">
                  <c:v>31.099</c:v>
                </c:pt>
                <c:pt idx="2540">
                  <c:v>31.099</c:v>
                </c:pt>
                <c:pt idx="2541">
                  <c:v>31.099</c:v>
                </c:pt>
                <c:pt idx="2542">
                  <c:v>31.099</c:v>
                </c:pt>
                <c:pt idx="2543">
                  <c:v>31.099</c:v>
                </c:pt>
                <c:pt idx="2544">
                  <c:v>31.099</c:v>
                </c:pt>
                <c:pt idx="2545">
                  <c:v>31.099</c:v>
                </c:pt>
                <c:pt idx="2546">
                  <c:v>31.099</c:v>
                </c:pt>
                <c:pt idx="2547">
                  <c:v>31.099</c:v>
                </c:pt>
                <c:pt idx="2548">
                  <c:v>31.099</c:v>
                </c:pt>
                <c:pt idx="2549">
                  <c:v>31.099</c:v>
                </c:pt>
                <c:pt idx="2550">
                  <c:v>31.099</c:v>
                </c:pt>
                <c:pt idx="2551">
                  <c:v>31.099</c:v>
                </c:pt>
                <c:pt idx="2552">
                  <c:v>31.099</c:v>
                </c:pt>
                <c:pt idx="2553">
                  <c:v>31.099</c:v>
                </c:pt>
                <c:pt idx="2554">
                  <c:v>31.099</c:v>
                </c:pt>
                <c:pt idx="2555">
                  <c:v>31.099</c:v>
                </c:pt>
                <c:pt idx="2556">
                  <c:v>31.099</c:v>
                </c:pt>
                <c:pt idx="2557">
                  <c:v>31.099</c:v>
                </c:pt>
                <c:pt idx="2558">
                  <c:v>31.099</c:v>
                </c:pt>
                <c:pt idx="2559">
                  <c:v>31.099</c:v>
                </c:pt>
                <c:pt idx="2560">
                  <c:v>31.099</c:v>
                </c:pt>
                <c:pt idx="2561">
                  <c:v>31.099</c:v>
                </c:pt>
                <c:pt idx="2562">
                  <c:v>31.099</c:v>
                </c:pt>
                <c:pt idx="2563">
                  <c:v>31.099</c:v>
                </c:pt>
                <c:pt idx="2564">
                  <c:v>31.099</c:v>
                </c:pt>
                <c:pt idx="2565">
                  <c:v>31.099</c:v>
                </c:pt>
                <c:pt idx="2566">
                  <c:v>31.099</c:v>
                </c:pt>
                <c:pt idx="2567">
                  <c:v>31.099</c:v>
                </c:pt>
                <c:pt idx="2568">
                  <c:v>31.099</c:v>
                </c:pt>
                <c:pt idx="2569">
                  <c:v>31.099</c:v>
                </c:pt>
                <c:pt idx="2570">
                  <c:v>31.099</c:v>
                </c:pt>
                <c:pt idx="2571">
                  <c:v>31.099</c:v>
                </c:pt>
                <c:pt idx="2572">
                  <c:v>31.099</c:v>
                </c:pt>
                <c:pt idx="2573">
                  <c:v>31.099</c:v>
                </c:pt>
                <c:pt idx="2574">
                  <c:v>31.099</c:v>
                </c:pt>
                <c:pt idx="2575">
                  <c:v>31.099</c:v>
                </c:pt>
                <c:pt idx="2576">
                  <c:v>31.099</c:v>
                </c:pt>
                <c:pt idx="2577">
                  <c:v>31.099</c:v>
                </c:pt>
                <c:pt idx="2578">
                  <c:v>31.099</c:v>
                </c:pt>
                <c:pt idx="2579">
                  <c:v>31.099</c:v>
                </c:pt>
                <c:pt idx="2580">
                  <c:v>31.099</c:v>
                </c:pt>
                <c:pt idx="2581">
                  <c:v>31.099</c:v>
                </c:pt>
                <c:pt idx="2582">
                  <c:v>31.099</c:v>
                </c:pt>
                <c:pt idx="2583">
                  <c:v>31.099</c:v>
                </c:pt>
                <c:pt idx="2584">
                  <c:v>31.099</c:v>
                </c:pt>
                <c:pt idx="2585">
                  <c:v>31.099</c:v>
                </c:pt>
                <c:pt idx="2586">
                  <c:v>31.099</c:v>
                </c:pt>
                <c:pt idx="2587">
                  <c:v>31.099</c:v>
                </c:pt>
                <c:pt idx="2588">
                  <c:v>31.099</c:v>
                </c:pt>
                <c:pt idx="2589">
                  <c:v>31.099</c:v>
                </c:pt>
                <c:pt idx="2590">
                  <c:v>31.099</c:v>
                </c:pt>
                <c:pt idx="2591">
                  <c:v>31.099</c:v>
                </c:pt>
                <c:pt idx="2592">
                  <c:v>31.099</c:v>
                </c:pt>
                <c:pt idx="2593">
                  <c:v>31.099</c:v>
                </c:pt>
                <c:pt idx="2594">
                  <c:v>31.099</c:v>
                </c:pt>
                <c:pt idx="2595">
                  <c:v>31.099</c:v>
                </c:pt>
                <c:pt idx="2596">
                  <c:v>31.099</c:v>
                </c:pt>
                <c:pt idx="2597">
                  <c:v>31.099</c:v>
                </c:pt>
                <c:pt idx="2598">
                  <c:v>31.099</c:v>
                </c:pt>
                <c:pt idx="2599">
                  <c:v>31.099</c:v>
                </c:pt>
                <c:pt idx="2600">
                  <c:v>31.099</c:v>
                </c:pt>
                <c:pt idx="2601">
                  <c:v>31.099</c:v>
                </c:pt>
                <c:pt idx="2602">
                  <c:v>31.099</c:v>
                </c:pt>
                <c:pt idx="2603">
                  <c:v>31.099</c:v>
                </c:pt>
                <c:pt idx="2604">
                  <c:v>31.099</c:v>
                </c:pt>
                <c:pt idx="2605">
                  <c:v>31.099</c:v>
                </c:pt>
                <c:pt idx="2606">
                  <c:v>31.099</c:v>
                </c:pt>
                <c:pt idx="2607">
                  <c:v>31.099</c:v>
                </c:pt>
                <c:pt idx="2608">
                  <c:v>31.099</c:v>
                </c:pt>
                <c:pt idx="2609">
                  <c:v>31.099</c:v>
                </c:pt>
                <c:pt idx="2610">
                  <c:v>31.099</c:v>
                </c:pt>
                <c:pt idx="2611">
                  <c:v>31.099</c:v>
                </c:pt>
                <c:pt idx="2612">
                  <c:v>31.099</c:v>
                </c:pt>
                <c:pt idx="2613">
                  <c:v>31.099</c:v>
                </c:pt>
                <c:pt idx="2614">
                  <c:v>31.099</c:v>
                </c:pt>
                <c:pt idx="2615">
                  <c:v>31.099</c:v>
                </c:pt>
                <c:pt idx="2616">
                  <c:v>31.099</c:v>
                </c:pt>
                <c:pt idx="2617">
                  <c:v>31.099</c:v>
                </c:pt>
                <c:pt idx="2618">
                  <c:v>31.099</c:v>
                </c:pt>
                <c:pt idx="2619">
                  <c:v>31.099</c:v>
                </c:pt>
                <c:pt idx="2620">
                  <c:v>31.099</c:v>
                </c:pt>
                <c:pt idx="2621">
                  <c:v>31.099</c:v>
                </c:pt>
                <c:pt idx="2622">
                  <c:v>31.099</c:v>
                </c:pt>
                <c:pt idx="2623">
                  <c:v>31.099</c:v>
                </c:pt>
                <c:pt idx="2624">
                  <c:v>31.099</c:v>
                </c:pt>
                <c:pt idx="2625">
                  <c:v>31.099</c:v>
                </c:pt>
                <c:pt idx="2626">
                  <c:v>31.099</c:v>
                </c:pt>
                <c:pt idx="2627">
                  <c:v>31.099</c:v>
                </c:pt>
                <c:pt idx="2628">
                  <c:v>31.099</c:v>
                </c:pt>
                <c:pt idx="2629">
                  <c:v>31.099</c:v>
                </c:pt>
                <c:pt idx="2630">
                  <c:v>31.099</c:v>
                </c:pt>
                <c:pt idx="2631">
                  <c:v>31.099</c:v>
                </c:pt>
                <c:pt idx="2632">
                  <c:v>31.099</c:v>
                </c:pt>
                <c:pt idx="2633">
                  <c:v>31.099</c:v>
                </c:pt>
                <c:pt idx="2634">
                  <c:v>31.099</c:v>
                </c:pt>
                <c:pt idx="2635">
                  <c:v>31.099</c:v>
                </c:pt>
                <c:pt idx="2636">
                  <c:v>31.099</c:v>
                </c:pt>
                <c:pt idx="2637">
                  <c:v>31.099</c:v>
                </c:pt>
                <c:pt idx="2638">
                  <c:v>31.099</c:v>
                </c:pt>
                <c:pt idx="2639">
                  <c:v>31.099</c:v>
                </c:pt>
                <c:pt idx="2640">
                  <c:v>31.099</c:v>
                </c:pt>
                <c:pt idx="2641">
                  <c:v>31.099</c:v>
                </c:pt>
                <c:pt idx="2642">
                  <c:v>31.099</c:v>
                </c:pt>
                <c:pt idx="2643">
                  <c:v>31.099</c:v>
                </c:pt>
                <c:pt idx="2644">
                  <c:v>31.099</c:v>
                </c:pt>
                <c:pt idx="2645">
                  <c:v>31.099</c:v>
                </c:pt>
                <c:pt idx="2646">
                  <c:v>31.099</c:v>
                </c:pt>
                <c:pt idx="2647">
                  <c:v>31.099</c:v>
                </c:pt>
                <c:pt idx="2648">
                  <c:v>31.099</c:v>
                </c:pt>
                <c:pt idx="2649">
                  <c:v>31.099</c:v>
                </c:pt>
                <c:pt idx="2650">
                  <c:v>31.099</c:v>
                </c:pt>
                <c:pt idx="2651">
                  <c:v>31.099</c:v>
                </c:pt>
                <c:pt idx="2652">
                  <c:v>31.099</c:v>
                </c:pt>
                <c:pt idx="2653">
                  <c:v>31.099</c:v>
                </c:pt>
                <c:pt idx="2654">
                  <c:v>31.099</c:v>
                </c:pt>
                <c:pt idx="2655">
                  <c:v>31.099</c:v>
                </c:pt>
                <c:pt idx="2656">
                  <c:v>31.099</c:v>
                </c:pt>
                <c:pt idx="2657">
                  <c:v>31.099</c:v>
                </c:pt>
                <c:pt idx="2658">
                  <c:v>31.099</c:v>
                </c:pt>
                <c:pt idx="2659">
                  <c:v>31.099</c:v>
                </c:pt>
                <c:pt idx="2660">
                  <c:v>31.099</c:v>
                </c:pt>
                <c:pt idx="2661">
                  <c:v>31.099</c:v>
                </c:pt>
                <c:pt idx="2662">
                  <c:v>31.099</c:v>
                </c:pt>
                <c:pt idx="2663">
                  <c:v>31.099</c:v>
                </c:pt>
                <c:pt idx="2664">
                  <c:v>31.099</c:v>
                </c:pt>
                <c:pt idx="2665">
                  <c:v>31.099</c:v>
                </c:pt>
                <c:pt idx="2666">
                  <c:v>31.099</c:v>
                </c:pt>
                <c:pt idx="2667">
                  <c:v>31.099</c:v>
                </c:pt>
                <c:pt idx="2668">
                  <c:v>31.099</c:v>
                </c:pt>
                <c:pt idx="2669">
                  <c:v>31.099</c:v>
                </c:pt>
                <c:pt idx="2670">
                  <c:v>31.099</c:v>
                </c:pt>
                <c:pt idx="2671">
                  <c:v>31.099</c:v>
                </c:pt>
                <c:pt idx="2672">
                  <c:v>31.099</c:v>
                </c:pt>
                <c:pt idx="2673">
                  <c:v>31.099</c:v>
                </c:pt>
                <c:pt idx="2674">
                  <c:v>31.099</c:v>
                </c:pt>
                <c:pt idx="2675">
                  <c:v>31.099</c:v>
                </c:pt>
                <c:pt idx="2676">
                  <c:v>31.099</c:v>
                </c:pt>
                <c:pt idx="2677">
                  <c:v>31.099</c:v>
                </c:pt>
                <c:pt idx="2678">
                  <c:v>31.099</c:v>
                </c:pt>
                <c:pt idx="2679">
                  <c:v>31.099</c:v>
                </c:pt>
                <c:pt idx="2680">
                  <c:v>31.099</c:v>
                </c:pt>
                <c:pt idx="2681">
                  <c:v>31.099</c:v>
                </c:pt>
                <c:pt idx="2682">
                  <c:v>31.099</c:v>
                </c:pt>
                <c:pt idx="2683">
                  <c:v>31.099</c:v>
                </c:pt>
                <c:pt idx="2684">
                  <c:v>31.099</c:v>
                </c:pt>
                <c:pt idx="2685">
                  <c:v>31.099</c:v>
                </c:pt>
                <c:pt idx="2686">
                  <c:v>31.099</c:v>
                </c:pt>
                <c:pt idx="2687">
                  <c:v>31.099</c:v>
                </c:pt>
                <c:pt idx="2688">
                  <c:v>31.099</c:v>
                </c:pt>
                <c:pt idx="2689">
                  <c:v>31.099</c:v>
                </c:pt>
                <c:pt idx="2690">
                  <c:v>31.099</c:v>
                </c:pt>
                <c:pt idx="2691">
                  <c:v>31.099</c:v>
                </c:pt>
                <c:pt idx="2692">
                  <c:v>31.099</c:v>
                </c:pt>
                <c:pt idx="2693">
                  <c:v>31.099</c:v>
                </c:pt>
                <c:pt idx="2694">
                  <c:v>31.099</c:v>
                </c:pt>
                <c:pt idx="2695">
                  <c:v>31.099</c:v>
                </c:pt>
                <c:pt idx="2696">
                  <c:v>31.099</c:v>
                </c:pt>
                <c:pt idx="2697">
                  <c:v>31.099</c:v>
                </c:pt>
                <c:pt idx="2698">
                  <c:v>31.099</c:v>
                </c:pt>
                <c:pt idx="2699">
                  <c:v>31.099</c:v>
                </c:pt>
                <c:pt idx="2700">
                  <c:v>31.099</c:v>
                </c:pt>
                <c:pt idx="2701">
                  <c:v>31.099</c:v>
                </c:pt>
                <c:pt idx="2702">
                  <c:v>31.099</c:v>
                </c:pt>
                <c:pt idx="2703">
                  <c:v>31.099</c:v>
                </c:pt>
                <c:pt idx="2704">
                  <c:v>31.099</c:v>
                </c:pt>
                <c:pt idx="2705">
                  <c:v>31.099</c:v>
                </c:pt>
                <c:pt idx="2706">
                  <c:v>31.099</c:v>
                </c:pt>
                <c:pt idx="2707">
                  <c:v>31.099</c:v>
                </c:pt>
                <c:pt idx="2708">
                  <c:v>31.099</c:v>
                </c:pt>
                <c:pt idx="2709">
                  <c:v>31.099</c:v>
                </c:pt>
                <c:pt idx="2710">
                  <c:v>31.099</c:v>
                </c:pt>
                <c:pt idx="2711">
                  <c:v>31.099</c:v>
                </c:pt>
                <c:pt idx="2712">
                  <c:v>31.099</c:v>
                </c:pt>
                <c:pt idx="2713">
                  <c:v>31.099</c:v>
                </c:pt>
                <c:pt idx="2714">
                  <c:v>31.099</c:v>
                </c:pt>
                <c:pt idx="2715">
                  <c:v>31.099</c:v>
                </c:pt>
                <c:pt idx="2716">
                  <c:v>31.099</c:v>
                </c:pt>
                <c:pt idx="2717">
                  <c:v>31.099</c:v>
                </c:pt>
                <c:pt idx="2718">
                  <c:v>31.099</c:v>
                </c:pt>
                <c:pt idx="2719">
                  <c:v>31.099</c:v>
                </c:pt>
                <c:pt idx="2720">
                  <c:v>31.099</c:v>
                </c:pt>
                <c:pt idx="2721">
                  <c:v>31.099</c:v>
                </c:pt>
                <c:pt idx="2722">
                  <c:v>31.099</c:v>
                </c:pt>
                <c:pt idx="2723">
                  <c:v>31.099</c:v>
                </c:pt>
                <c:pt idx="2724">
                  <c:v>31.099</c:v>
                </c:pt>
                <c:pt idx="2725">
                  <c:v>31.099</c:v>
                </c:pt>
                <c:pt idx="2726">
                  <c:v>31.099</c:v>
                </c:pt>
                <c:pt idx="2727">
                  <c:v>31.099</c:v>
                </c:pt>
                <c:pt idx="2728">
                  <c:v>31.099</c:v>
                </c:pt>
                <c:pt idx="2729">
                  <c:v>31.099</c:v>
                </c:pt>
                <c:pt idx="2730">
                  <c:v>31.099</c:v>
                </c:pt>
                <c:pt idx="2731">
                  <c:v>31.099</c:v>
                </c:pt>
                <c:pt idx="2732">
                  <c:v>31.099</c:v>
                </c:pt>
                <c:pt idx="2733">
                  <c:v>31.099</c:v>
                </c:pt>
                <c:pt idx="2734">
                  <c:v>31.099</c:v>
                </c:pt>
                <c:pt idx="2735">
                  <c:v>31.099</c:v>
                </c:pt>
                <c:pt idx="2736">
                  <c:v>31.099</c:v>
                </c:pt>
                <c:pt idx="2737">
                  <c:v>31.099</c:v>
                </c:pt>
                <c:pt idx="2738">
                  <c:v>31.099</c:v>
                </c:pt>
                <c:pt idx="2739">
                  <c:v>31.099</c:v>
                </c:pt>
                <c:pt idx="2740">
                  <c:v>31.099</c:v>
                </c:pt>
                <c:pt idx="2741">
                  <c:v>31.099</c:v>
                </c:pt>
                <c:pt idx="2742">
                  <c:v>31.099</c:v>
                </c:pt>
                <c:pt idx="2743">
                  <c:v>31.099</c:v>
                </c:pt>
                <c:pt idx="2744">
                  <c:v>31.099</c:v>
                </c:pt>
                <c:pt idx="2745">
                  <c:v>31.099</c:v>
                </c:pt>
                <c:pt idx="2746">
                  <c:v>31.099</c:v>
                </c:pt>
                <c:pt idx="2747">
                  <c:v>31.099</c:v>
                </c:pt>
                <c:pt idx="2748">
                  <c:v>31.099</c:v>
                </c:pt>
                <c:pt idx="2749">
                  <c:v>31.099</c:v>
                </c:pt>
                <c:pt idx="2750">
                  <c:v>31.099</c:v>
                </c:pt>
                <c:pt idx="2751">
                  <c:v>31.099</c:v>
                </c:pt>
                <c:pt idx="2752">
                  <c:v>31.099</c:v>
                </c:pt>
                <c:pt idx="2753">
                  <c:v>31.099</c:v>
                </c:pt>
                <c:pt idx="2754">
                  <c:v>31.099</c:v>
                </c:pt>
                <c:pt idx="2755">
                  <c:v>31.099</c:v>
                </c:pt>
                <c:pt idx="2756">
                  <c:v>31.099</c:v>
                </c:pt>
                <c:pt idx="2757">
                  <c:v>31.099</c:v>
                </c:pt>
                <c:pt idx="2758">
                  <c:v>31.099</c:v>
                </c:pt>
                <c:pt idx="2759">
                  <c:v>31.099</c:v>
                </c:pt>
                <c:pt idx="2760">
                  <c:v>31.099</c:v>
                </c:pt>
                <c:pt idx="2761">
                  <c:v>31.099</c:v>
                </c:pt>
                <c:pt idx="2762">
                  <c:v>31.099</c:v>
                </c:pt>
                <c:pt idx="2763">
                  <c:v>31.099</c:v>
                </c:pt>
                <c:pt idx="2764">
                  <c:v>31.099</c:v>
                </c:pt>
                <c:pt idx="2765">
                  <c:v>31.099</c:v>
                </c:pt>
                <c:pt idx="2766">
                  <c:v>31.099</c:v>
                </c:pt>
                <c:pt idx="2767">
                  <c:v>31.099</c:v>
                </c:pt>
                <c:pt idx="2768">
                  <c:v>31.099</c:v>
                </c:pt>
                <c:pt idx="2769">
                  <c:v>31.099</c:v>
                </c:pt>
                <c:pt idx="2770">
                  <c:v>31.099</c:v>
                </c:pt>
                <c:pt idx="2771">
                  <c:v>31.099</c:v>
                </c:pt>
                <c:pt idx="2772">
                  <c:v>31.099</c:v>
                </c:pt>
                <c:pt idx="2773">
                  <c:v>31.099</c:v>
                </c:pt>
                <c:pt idx="2774">
                  <c:v>31.099</c:v>
                </c:pt>
                <c:pt idx="2775">
                  <c:v>31.099</c:v>
                </c:pt>
                <c:pt idx="2776">
                  <c:v>31.099</c:v>
                </c:pt>
                <c:pt idx="2777">
                  <c:v>31.099</c:v>
                </c:pt>
                <c:pt idx="2778">
                  <c:v>31.099</c:v>
                </c:pt>
                <c:pt idx="2779">
                  <c:v>31.099</c:v>
                </c:pt>
                <c:pt idx="2780">
                  <c:v>31.099</c:v>
                </c:pt>
                <c:pt idx="2781">
                  <c:v>31.099</c:v>
                </c:pt>
                <c:pt idx="2782">
                  <c:v>31.099</c:v>
                </c:pt>
                <c:pt idx="2783">
                  <c:v>31.099</c:v>
                </c:pt>
                <c:pt idx="2784">
                  <c:v>31.099</c:v>
                </c:pt>
                <c:pt idx="2785">
                  <c:v>31.099</c:v>
                </c:pt>
                <c:pt idx="2786">
                  <c:v>31.099</c:v>
                </c:pt>
                <c:pt idx="2787">
                  <c:v>31.099</c:v>
                </c:pt>
                <c:pt idx="2788">
                  <c:v>31.099</c:v>
                </c:pt>
                <c:pt idx="2789">
                  <c:v>31.099</c:v>
                </c:pt>
                <c:pt idx="2790">
                  <c:v>31.099</c:v>
                </c:pt>
                <c:pt idx="2791">
                  <c:v>31.099</c:v>
                </c:pt>
                <c:pt idx="2792">
                  <c:v>31.099</c:v>
                </c:pt>
                <c:pt idx="2793">
                  <c:v>31.099</c:v>
                </c:pt>
                <c:pt idx="2794">
                  <c:v>31.099</c:v>
                </c:pt>
                <c:pt idx="2795">
                  <c:v>31.099</c:v>
                </c:pt>
                <c:pt idx="2796">
                  <c:v>31.099</c:v>
                </c:pt>
                <c:pt idx="2797">
                  <c:v>31.099</c:v>
                </c:pt>
                <c:pt idx="2798">
                  <c:v>31.099</c:v>
                </c:pt>
                <c:pt idx="2799">
                  <c:v>31.099</c:v>
                </c:pt>
                <c:pt idx="2800">
                  <c:v>31.099</c:v>
                </c:pt>
                <c:pt idx="2801">
                  <c:v>31.099</c:v>
                </c:pt>
                <c:pt idx="2802">
                  <c:v>31.099</c:v>
                </c:pt>
                <c:pt idx="2803">
                  <c:v>31.099</c:v>
                </c:pt>
                <c:pt idx="2804">
                  <c:v>31.099</c:v>
                </c:pt>
                <c:pt idx="2805">
                  <c:v>31.099</c:v>
                </c:pt>
                <c:pt idx="2806">
                  <c:v>31.099</c:v>
                </c:pt>
                <c:pt idx="2807">
                  <c:v>31.099</c:v>
                </c:pt>
                <c:pt idx="2808">
                  <c:v>31.099</c:v>
                </c:pt>
                <c:pt idx="2809">
                  <c:v>31.099</c:v>
                </c:pt>
                <c:pt idx="2810">
                  <c:v>31.099</c:v>
                </c:pt>
                <c:pt idx="2811">
                  <c:v>31.099</c:v>
                </c:pt>
                <c:pt idx="2812">
                  <c:v>31.099</c:v>
                </c:pt>
                <c:pt idx="2813">
                  <c:v>31.099</c:v>
                </c:pt>
                <c:pt idx="2814">
                  <c:v>31.099</c:v>
                </c:pt>
                <c:pt idx="2815">
                  <c:v>31.099</c:v>
                </c:pt>
                <c:pt idx="2816">
                  <c:v>31.099</c:v>
                </c:pt>
                <c:pt idx="2817">
                  <c:v>31.099</c:v>
                </c:pt>
                <c:pt idx="2818">
                  <c:v>31.099</c:v>
                </c:pt>
                <c:pt idx="2819">
                  <c:v>31.099</c:v>
                </c:pt>
                <c:pt idx="2820">
                  <c:v>31.099</c:v>
                </c:pt>
                <c:pt idx="2821">
                  <c:v>31.099</c:v>
                </c:pt>
                <c:pt idx="2822">
                  <c:v>31.099</c:v>
                </c:pt>
                <c:pt idx="2823">
                  <c:v>31.099</c:v>
                </c:pt>
                <c:pt idx="2824">
                  <c:v>31.099</c:v>
                </c:pt>
                <c:pt idx="2825">
                  <c:v>31.099</c:v>
                </c:pt>
                <c:pt idx="2826">
                  <c:v>31.099</c:v>
                </c:pt>
                <c:pt idx="2827">
                  <c:v>31.099</c:v>
                </c:pt>
                <c:pt idx="2828">
                  <c:v>31.099</c:v>
                </c:pt>
                <c:pt idx="2829">
                  <c:v>31.099</c:v>
                </c:pt>
                <c:pt idx="2830">
                  <c:v>31.099</c:v>
                </c:pt>
                <c:pt idx="2831">
                  <c:v>31.099</c:v>
                </c:pt>
                <c:pt idx="2832">
                  <c:v>31.099</c:v>
                </c:pt>
                <c:pt idx="2833">
                  <c:v>31.099</c:v>
                </c:pt>
                <c:pt idx="2834">
                  <c:v>31.099</c:v>
                </c:pt>
                <c:pt idx="2835">
                  <c:v>31.099</c:v>
                </c:pt>
                <c:pt idx="2836">
                  <c:v>31.099</c:v>
                </c:pt>
                <c:pt idx="2837">
                  <c:v>31.099</c:v>
                </c:pt>
                <c:pt idx="2838">
                  <c:v>31.099</c:v>
                </c:pt>
                <c:pt idx="2839">
                  <c:v>31.099</c:v>
                </c:pt>
                <c:pt idx="2840">
                  <c:v>31.099</c:v>
                </c:pt>
                <c:pt idx="2841">
                  <c:v>31.099</c:v>
                </c:pt>
                <c:pt idx="2842">
                  <c:v>31.099</c:v>
                </c:pt>
                <c:pt idx="2843">
                  <c:v>31.099</c:v>
                </c:pt>
                <c:pt idx="2844">
                  <c:v>31.099</c:v>
                </c:pt>
                <c:pt idx="2845">
                  <c:v>31.099</c:v>
                </c:pt>
                <c:pt idx="2846">
                  <c:v>31.099</c:v>
                </c:pt>
                <c:pt idx="2847">
                  <c:v>31.099</c:v>
                </c:pt>
                <c:pt idx="2848">
                  <c:v>31.099</c:v>
                </c:pt>
                <c:pt idx="2849">
                  <c:v>31.099</c:v>
                </c:pt>
                <c:pt idx="2850">
                  <c:v>31.099</c:v>
                </c:pt>
                <c:pt idx="2851">
                  <c:v>31.099</c:v>
                </c:pt>
                <c:pt idx="2852">
                  <c:v>31.099</c:v>
                </c:pt>
                <c:pt idx="2853">
                  <c:v>31.099</c:v>
                </c:pt>
                <c:pt idx="2854">
                  <c:v>31.099</c:v>
                </c:pt>
                <c:pt idx="2855">
                  <c:v>31.099</c:v>
                </c:pt>
                <c:pt idx="2856">
                  <c:v>31.099</c:v>
                </c:pt>
                <c:pt idx="2857">
                  <c:v>31.099</c:v>
                </c:pt>
                <c:pt idx="2858">
                  <c:v>31.099</c:v>
                </c:pt>
                <c:pt idx="2859">
                  <c:v>31.099</c:v>
                </c:pt>
                <c:pt idx="2860">
                  <c:v>31.099</c:v>
                </c:pt>
                <c:pt idx="2861">
                  <c:v>31.099</c:v>
                </c:pt>
                <c:pt idx="2862">
                  <c:v>31.099</c:v>
                </c:pt>
                <c:pt idx="2863">
                  <c:v>31.099</c:v>
                </c:pt>
                <c:pt idx="2864">
                  <c:v>31.099</c:v>
                </c:pt>
                <c:pt idx="2865">
                  <c:v>31.099</c:v>
                </c:pt>
                <c:pt idx="2866">
                  <c:v>31.099</c:v>
                </c:pt>
                <c:pt idx="2867">
                  <c:v>31.099</c:v>
                </c:pt>
                <c:pt idx="2868">
                  <c:v>31.099</c:v>
                </c:pt>
                <c:pt idx="2869">
                  <c:v>31.099</c:v>
                </c:pt>
                <c:pt idx="2870">
                  <c:v>31.099</c:v>
                </c:pt>
                <c:pt idx="2871">
                  <c:v>31.099</c:v>
                </c:pt>
                <c:pt idx="2872">
                  <c:v>31.099</c:v>
                </c:pt>
                <c:pt idx="2873">
                  <c:v>31.099</c:v>
                </c:pt>
                <c:pt idx="2874">
                  <c:v>31.099</c:v>
                </c:pt>
                <c:pt idx="2875">
                  <c:v>31.099</c:v>
                </c:pt>
                <c:pt idx="2876">
                  <c:v>31.099</c:v>
                </c:pt>
                <c:pt idx="2877">
                  <c:v>31.099</c:v>
                </c:pt>
                <c:pt idx="2878">
                  <c:v>31.099</c:v>
                </c:pt>
                <c:pt idx="2879">
                  <c:v>31.099</c:v>
                </c:pt>
                <c:pt idx="2880">
                  <c:v>31.099</c:v>
                </c:pt>
                <c:pt idx="2881">
                  <c:v>31.099</c:v>
                </c:pt>
                <c:pt idx="2882">
                  <c:v>31.099</c:v>
                </c:pt>
                <c:pt idx="2883">
                  <c:v>31.099</c:v>
                </c:pt>
                <c:pt idx="2884">
                  <c:v>31.099</c:v>
                </c:pt>
                <c:pt idx="2885">
                  <c:v>31.099</c:v>
                </c:pt>
                <c:pt idx="2886">
                  <c:v>31.099</c:v>
                </c:pt>
                <c:pt idx="2887">
                  <c:v>31.099</c:v>
                </c:pt>
                <c:pt idx="2888">
                  <c:v>31.099</c:v>
                </c:pt>
                <c:pt idx="2889">
                  <c:v>31.099</c:v>
                </c:pt>
                <c:pt idx="2890">
                  <c:v>31.099</c:v>
                </c:pt>
                <c:pt idx="2891">
                  <c:v>31.099</c:v>
                </c:pt>
                <c:pt idx="2892">
                  <c:v>31.099</c:v>
                </c:pt>
                <c:pt idx="2893">
                  <c:v>31.099</c:v>
                </c:pt>
                <c:pt idx="2894">
                  <c:v>31.099</c:v>
                </c:pt>
                <c:pt idx="2895">
                  <c:v>31.099</c:v>
                </c:pt>
                <c:pt idx="2896">
                  <c:v>31.099</c:v>
                </c:pt>
                <c:pt idx="2897">
                  <c:v>31.099</c:v>
                </c:pt>
                <c:pt idx="2898">
                  <c:v>31.099</c:v>
                </c:pt>
                <c:pt idx="2899">
                  <c:v>31.099</c:v>
                </c:pt>
                <c:pt idx="2900">
                  <c:v>31.099</c:v>
                </c:pt>
                <c:pt idx="2901">
                  <c:v>31.099</c:v>
                </c:pt>
                <c:pt idx="2902">
                  <c:v>31.099</c:v>
                </c:pt>
                <c:pt idx="2903">
                  <c:v>31.099</c:v>
                </c:pt>
                <c:pt idx="2904">
                  <c:v>31.099</c:v>
                </c:pt>
                <c:pt idx="2905">
                  <c:v>31.099</c:v>
                </c:pt>
                <c:pt idx="2906">
                  <c:v>31.099</c:v>
                </c:pt>
                <c:pt idx="2907">
                  <c:v>31.099</c:v>
                </c:pt>
                <c:pt idx="2908">
                  <c:v>31.099</c:v>
                </c:pt>
                <c:pt idx="2909">
                  <c:v>31.099</c:v>
                </c:pt>
                <c:pt idx="2910">
                  <c:v>31.099</c:v>
                </c:pt>
                <c:pt idx="2911">
                  <c:v>31.099</c:v>
                </c:pt>
                <c:pt idx="2912">
                  <c:v>31.099</c:v>
                </c:pt>
                <c:pt idx="2913">
                  <c:v>31.099</c:v>
                </c:pt>
                <c:pt idx="2914">
                  <c:v>31.099</c:v>
                </c:pt>
                <c:pt idx="2915">
                  <c:v>31.099</c:v>
                </c:pt>
                <c:pt idx="2916">
                  <c:v>31.099</c:v>
                </c:pt>
                <c:pt idx="2917">
                  <c:v>31.099</c:v>
                </c:pt>
                <c:pt idx="2918">
                  <c:v>31.099</c:v>
                </c:pt>
                <c:pt idx="2919">
                  <c:v>31.099</c:v>
                </c:pt>
                <c:pt idx="2920">
                  <c:v>31.099</c:v>
                </c:pt>
                <c:pt idx="2921">
                  <c:v>31.099</c:v>
                </c:pt>
                <c:pt idx="2922">
                  <c:v>31.099</c:v>
                </c:pt>
                <c:pt idx="2923">
                  <c:v>31.099</c:v>
                </c:pt>
                <c:pt idx="2924">
                  <c:v>31.099</c:v>
                </c:pt>
                <c:pt idx="2925">
                  <c:v>31.099</c:v>
                </c:pt>
                <c:pt idx="2926">
                  <c:v>31.099</c:v>
                </c:pt>
                <c:pt idx="2927">
                  <c:v>31.099</c:v>
                </c:pt>
                <c:pt idx="2928">
                  <c:v>31.099</c:v>
                </c:pt>
                <c:pt idx="2929">
                  <c:v>31.099</c:v>
                </c:pt>
                <c:pt idx="2930">
                  <c:v>31.099</c:v>
                </c:pt>
                <c:pt idx="2931">
                  <c:v>31.099</c:v>
                </c:pt>
                <c:pt idx="2932">
                  <c:v>31.099</c:v>
                </c:pt>
                <c:pt idx="2933">
                  <c:v>31.099</c:v>
                </c:pt>
                <c:pt idx="2934">
                  <c:v>31.099</c:v>
                </c:pt>
                <c:pt idx="2935">
                  <c:v>31.099</c:v>
                </c:pt>
                <c:pt idx="2936">
                  <c:v>31.099</c:v>
                </c:pt>
                <c:pt idx="2937">
                  <c:v>31.099</c:v>
                </c:pt>
                <c:pt idx="2938">
                  <c:v>31.099</c:v>
                </c:pt>
                <c:pt idx="2939">
                  <c:v>31.099</c:v>
                </c:pt>
                <c:pt idx="2940">
                  <c:v>31.099</c:v>
                </c:pt>
                <c:pt idx="2941">
                  <c:v>31.099</c:v>
                </c:pt>
                <c:pt idx="2942">
                  <c:v>31.099</c:v>
                </c:pt>
                <c:pt idx="2943">
                  <c:v>31.099</c:v>
                </c:pt>
                <c:pt idx="2944">
                  <c:v>31.099</c:v>
                </c:pt>
                <c:pt idx="2945">
                  <c:v>31.099</c:v>
                </c:pt>
                <c:pt idx="2946">
                  <c:v>31.099</c:v>
                </c:pt>
                <c:pt idx="2947">
                  <c:v>31.099</c:v>
                </c:pt>
                <c:pt idx="2948">
                  <c:v>31.099</c:v>
                </c:pt>
                <c:pt idx="2949">
                  <c:v>31.099</c:v>
                </c:pt>
                <c:pt idx="2950">
                  <c:v>31.099</c:v>
                </c:pt>
                <c:pt idx="2951">
                  <c:v>31.099</c:v>
                </c:pt>
                <c:pt idx="2952">
                  <c:v>31.099</c:v>
                </c:pt>
                <c:pt idx="2953">
                  <c:v>31.099</c:v>
                </c:pt>
                <c:pt idx="2954">
                  <c:v>31.099</c:v>
                </c:pt>
                <c:pt idx="2955">
                  <c:v>31.099</c:v>
                </c:pt>
                <c:pt idx="2956">
                  <c:v>31.099</c:v>
                </c:pt>
                <c:pt idx="2957">
                  <c:v>31.099</c:v>
                </c:pt>
                <c:pt idx="2958">
                  <c:v>31.099</c:v>
                </c:pt>
                <c:pt idx="2959">
                  <c:v>31.099</c:v>
                </c:pt>
                <c:pt idx="2960">
                  <c:v>31.099</c:v>
                </c:pt>
                <c:pt idx="2961">
                  <c:v>31.099</c:v>
                </c:pt>
                <c:pt idx="2962">
                  <c:v>31.099</c:v>
                </c:pt>
                <c:pt idx="2963">
                  <c:v>31.099</c:v>
                </c:pt>
                <c:pt idx="2964">
                  <c:v>31.099</c:v>
                </c:pt>
                <c:pt idx="2965">
                  <c:v>31.099</c:v>
                </c:pt>
                <c:pt idx="2966">
                  <c:v>31.099</c:v>
                </c:pt>
                <c:pt idx="2967">
                  <c:v>31.099</c:v>
                </c:pt>
                <c:pt idx="2968">
                  <c:v>31.099</c:v>
                </c:pt>
                <c:pt idx="2969">
                  <c:v>31.099</c:v>
                </c:pt>
                <c:pt idx="2970">
                  <c:v>31.099</c:v>
                </c:pt>
                <c:pt idx="2971">
                  <c:v>31.099</c:v>
                </c:pt>
                <c:pt idx="2972">
                  <c:v>31.099</c:v>
                </c:pt>
                <c:pt idx="2973">
                  <c:v>31.099</c:v>
                </c:pt>
                <c:pt idx="2974">
                  <c:v>31.099</c:v>
                </c:pt>
                <c:pt idx="2975">
                  <c:v>31.099</c:v>
                </c:pt>
                <c:pt idx="2976">
                  <c:v>31.099</c:v>
                </c:pt>
                <c:pt idx="2977">
                  <c:v>31.099</c:v>
                </c:pt>
                <c:pt idx="2978">
                  <c:v>31.099</c:v>
                </c:pt>
                <c:pt idx="2979">
                  <c:v>31.099</c:v>
                </c:pt>
                <c:pt idx="2980">
                  <c:v>31.099</c:v>
                </c:pt>
                <c:pt idx="2981">
                  <c:v>31.099</c:v>
                </c:pt>
                <c:pt idx="2982">
                  <c:v>31.099</c:v>
                </c:pt>
                <c:pt idx="2983">
                  <c:v>31.099</c:v>
                </c:pt>
                <c:pt idx="2984">
                  <c:v>31.099</c:v>
                </c:pt>
                <c:pt idx="2985">
                  <c:v>31.099</c:v>
                </c:pt>
                <c:pt idx="2986">
                  <c:v>31.099</c:v>
                </c:pt>
                <c:pt idx="2987">
                  <c:v>31.099</c:v>
                </c:pt>
                <c:pt idx="2988">
                  <c:v>31.099</c:v>
                </c:pt>
                <c:pt idx="2989">
                  <c:v>31.099</c:v>
                </c:pt>
                <c:pt idx="2990">
                  <c:v>31.099</c:v>
                </c:pt>
                <c:pt idx="2991">
                  <c:v>31.099</c:v>
                </c:pt>
                <c:pt idx="2992">
                  <c:v>31.099</c:v>
                </c:pt>
                <c:pt idx="2993">
                  <c:v>31.099</c:v>
                </c:pt>
                <c:pt idx="2994">
                  <c:v>31.099</c:v>
                </c:pt>
                <c:pt idx="2995">
                  <c:v>31.099</c:v>
                </c:pt>
                <c:pt idx="2996">
                  <c:v>31.099</c:v>
                </c:pt>
                <c:pt idx="2997">
                  <c:v>31.099</c:v>
                </c:pt>
                <c:pt idx="2998">
                  <c:v>31.099</c:v>
                </c:pt>
                <c:pt idx="2999">
                  <c:v>31.099</c:v>
                </c:pt>
                <c:pt idx="3000">
                  <c:v>31.099</c:v>
                </c:pt>
                <c:pt idx="3001">
                  <c:v>31.099</c:v>
                </c:pt>
                <c:pt idx="3002">
                  <c:v>31.099</c:v>
                </c:pt>
                <c:pt idx="3003">
                  <c:v>31.099</c:v>
                </c:pt>
                <c:pt idx="3004">
                  <c:v>31.099</c:v>
                </c:pt>
                <c:pt idx="3005">
                  <c:v>31.099</c:v>
                </c:pt>
                <c:pt idx="3006">
                  <c:v>31.099</c:v>
                </c:pt>
                <c:pt idx="3007">
                  <c:v>31.099</c:v>
                </c:pt>
                <c:pt idx="3008">
                  <c:v>31.099</c:v>
                </c:pt>
                <c:pt idx="3009">
                  <c:v>31.099</c:v>
                </c:pt>
                <c:pt idx="3010">
                  <c:v>31.099</c:v>
                </c:pt>
                <c:pt idx="3011">
                  <c:v>31.099</c:v>
                </c:pt>
                <c:pt idx="3012">
                  <c:v>31.099</c:v>
                </c:pt>
                <c:pt idx="3013">
                  <c:v>31.099</c:v>
                </c:pt>
                <c:pt idx="3014">
                  <c:v>31.099</c:v>
                </c:pt>
                <c:pt idx="3015">
                  <c:v>31.099</c:v>
                </c:pt>
                <c:pt idx="3016">
                  <c:v>31.099</c:v>
                </c:pt>
                <c:pt idx="3017">
                  <c:v>31.099</c:v>
                </c:pt>
                <c:pt idx="3018">
                  <c:v>31.099</c:v>
                </c:pt>
                <c:pt idx="3019">
                  <c:v>31.099</c:v>
                </c:pt>
                <c:pt idx="3020">
                  <c:v>31.099</c:v>
                </c:pt>
                <c:pt idx="3021">
                  <c:v>31.099</c:v>
                </c:pt>
                <c:pt idx="3022">
                  <c:v>31.099</c:v>
                </c:pt>
                <c:pt idx="3023">
                  <c:v>31.099</c:v>
                </c:pt>
                <c:pt idx="3024">
                  <c:v>31.099</c:v>
                </c:pt>
                <c:pt idx="3025">
                  <c:v>31.099</c:v>
                </c:pt>
                <c:pt idx="3026">
                  <c:v>31.099</c:v>
                </c:pt>
                <c:pt idx="3027">
                  <c:v>31.099</c:v>
                </c:pt>
                <c:pt idx="3028">
                  <c:v>31.099</c:v>
                </c:pt>
                <c:pt idx="3029">
                  <c:v>31.099</c:v>
                </c:pt>
                <c:pt idx="3030">
                  <c:v>31.099</c:v>
                </c:pt>
                <c:pt idx="3031">
                  <c:v>31.099</c:v>
                </c:pt>
                <c:pt idx="3032">
                  <c:v>31.099</c:v>
                </c:pt>
                <c:pt idx="3033">
                  <c:v>31.099</c:v>
                </c:pt>
                <c:pt idx="3034">
                  <c:v>31.099</c:v>
                </c:pt>
                <c:pt idx="3035">
                  <c:v>31.099</c:v>
                </c:pt>
                <c:pt idx="3036">
                  <c:v>31.099</c:v>
                </c:pt>
                <c:pt idx="3037">
                  <c:v>31.099</c:v>
                </c:pt>
                <c:pt idx="3038">
                  <c:v>31.099</c:v>
                </c:pt>
                <c:pt idx="3039">
                  <c:v>31.099</c:v>
                </c:pt>
                <c:pt idx="3040">
                  <c:v>31.099</c:v>
                </c:pt>
                <c:pt idx="3041">
                  <c:v>31.099</c:v>
                </c:pt>
                <c:pt idx="3042">
                  <c:v>31.099</c:v>
                </c:pt>
                <c:pt idx="3043">
                  <c:v>31.099</c:v>
                </c:pt>
                <c:pt idx="3044">
                  <c:v>31.099</c:v>
                </c:pt>
                <c:pt idx="3045">
                  <c:v>31.099</c:v>
                </c:pt>
                <c:pt idx="3046">
                  <c:v>31.099</c:v>
                </c:pt>
                <c:pt idx="3047">
                  <c:v>31.099</c:v>
                </c:pt>
                <c:pt idx="3048">
                  <c:v>31.099</c:v>
                </c:pt>
                <c:pt idx="3049">
                  <c:v>31.099</c:v>
                </c:pt>
                <c:pt idx="3050">
                  <c:v>31.099</c:v>
                </c:pt>
                <c:pt idx="3051">
                  <c:v>31.099</c:v>
                </c:pt>
                <c:pt idx="3052">
                  <c:v>31.099</c:v>
                </c:pt>
                <c:pt idx="3053">
                  <c:v>31.099</c:v>
                </c:pt>
                <c:pt idx="3054">
                  <c:v>31.099</c:v>
                </c:pt>
                <c:pt idx="3055">
                  <c:v>31.099</c:v>
                </c:pt>
                <c:pt idx="3056">
                  <c:v>31.099</c:v>
                </c:pt>
                <c:pt idx="3057">
                  <c:v>31.099</c:v>
                </c:pt>
                <c:pt idx="3058">
                  <c:v>31.099</c:v>
                </c:pt>
                <c:pt idx="3059">
                  <c:v>31.099</c:v>
                </c:pt>
                <c:pt idx="3060">
                  <c:v>31.099</c:v>
                </c:pt>
                <c:pt idx="3061">
                  <c:v>31.099</c:v>
                </c:pt>
                <c:pt idx="3062">
                  <c:v>31.099</c:v>
                </c:pt>
                <c:pt idx="3063">
                  <c:v>31.099</c:v>
                </c:pt>
                <c:pt idx="3064">
                  <c:v>31.099</c:v>
                </c:pt>
                <c:pt idx="3065">
                  <c:v>31.099</c:v>
                </c:pt>
                <c:pt idx="3066">
                  <c:v>31.099</c:v>
                </c:pt>
                <c:pt idx="3067">
                  <c:v>31.099</c:v>
                </c:pt>
                <c:pt idx="3068">
                  <c:v>31.099</c:v>
                </c:pt>
                <c:pt idx="3069">
                  <c:v>31.099</c:v>
                </c:pt>
                <c:pt idx="3070">
                  <c:v>31.099</c:v>
                </c:pt>
                <c:pt idx="3071">
                  <c:v>31.099</c:v>
                </c:pt>
                <c:pt idx="3072">
                  <c:v>31.099</c:v>
                </c:pt>
                <c:pt idx="3073">
                  <c:v>31.099</c:v>
                </c:pt>
                <c:pt idx="3074">
                  <c:v>31.099</c:v>
                </c:pt>
                <c:pt idx="3075">
                  <c:v>31.099</c:v>
                </c:pt>
                <c:pt idx="3076">
                  <c:v>31.099</c:v>
                </c:pt>
                <c:pt idx="3077">
                  <c:v>31.099</c:v>
                </c:pt>
                <c:pt idx="3078">
                  <c:v>31.099</c:v>
                </c:pt>
                <c:pt idx="3079">
                  <c:v>31.099</c:v>
                </c:pt>
                <c:pt idx="3080">
                  <c:v>31.099</c:v>
                </c:pt>
                <c:pt idx="3081">
                  <c:v>31.099</c:v>
                </c:pt>
                <c:pt idx="3082">
                  <c:v>31.099</c:v>
                </c:pt>
                <c:pt idx="3083">
                  <c:v>31.099</c:v>
                </c:pt>
                <c:pt idx="3084">
                  <c:v>31.099</c:v>
                </c:pt>
                <c:pt idx="3085">
                  <c:v>31.099</c:v>
                </c:pt>
                <c:pt idx="3086">
                  <c:v>31.099</c:v>
                </c:pt>
                <c:pt idx="3087">
                  <c:v>31.099</c:v>
                </c:pt>
                <c:pt idx="3088">
                  <c:v>31.099</c:v>
                </c:pt>
                <c:pt idx="3089">
                  <c:v>31.099</c:v>
                </c:pt>
                <c:pt idx="3090">
                  <c:v>31.099</c:v>
                </c:pt>
                <c:pt idx="3091">
                  <c:v>31.099</c:v>
                </c:pt>
                <c:pt idx="3092">
                  <c:v>31.099</c:v>
                </c:pt>
                <c:pt idx="3093">
                  <c:v>31.099</c:v>
                </c:pt>
                <c:pt idx="3094">
                  <c:v>31.099</c:v>
                </c:pt>
                <c:pt idx="3095">
                  <c:v>31.099</c:v>
                </c:pt>
                <c:pt idx="3096">
                  <c:v>31.099</c:v>
                </c:pt>
                <c:pt idx="3097">
                  <c:v>31.099</c:v>
                </c:pt>
                <c:pt idx="3098">
                  <c:v>31.099</c:v>
                </c:pt>
                <c:pt idx="3099">
                  <c:v>31.099</c:v>
                </c:pt>
                <c:pt idx="3100">
                  <c:v>31.099</c:v>
                </c:pt>
                <c:pt idx="3101">
                  <c:v>31.099</c:v>
                </c:pt>
                <c:pt idx="3102">
                  <c:v>31.099</c:v>
                </c:pt>
                <c:pt idx="3103">
                  <c:v>31.099</c:v>
                </c:pt>
                <c:pt idx="3104">
                  <c:v>31.099</c:v>
                </c:pt>
                <c:pt idx="3105">
                  <c:v>31.099</c:v>
                </c:pt>
                <c:pt idx="3106">
                  <c:v>31.099</c:v>
                </c:pt>
                <c:pt idx="3107">
                  <c:v>31.099</c:v>
                </c:pt>
                <c:pt idx="3108">
                  <c:v>31.099</c:v>
                </c:pt>
                <c:pt idx="3109">
                  <c:v>31.099</c:v>
                </c:pt>
                <c:pt idx="3110">
                  <c:v>31.099</c:v>
                </c:pt>
                <c:pt idx="3111">
                  <c:v>31.099</c:v>
                </c:pt>
                <c:pt idx="3112">
                  <c:v>31.099</c:v>
                </c:pt>
                <c:pt idx="3113">
                  <c:v>31.099</c:v>
                </c:pt>
                <c:pt idx="3114">
                  <c:v>31.099</c:v>
                </c:pt>
                <c:pt idx="3115">
                  <c:v>31.099</c:v>
                </c:pt>
                <c:pt idx="3116">
                  <c:v>31.099</c:v>
                </c:pt>
                <c:pt idx="3117">
                  <c:v>31.099</c:v>
                </c:pt>
                <c:pt idx="3118">
                  <c:v>31.099</c:v>
                </c:pt>
                <c:pt idx="3119">
                  <c:v>31.099</c:v>
                </c:pt>
                <c:pt idx="3120">
                  <c:v>31.099</c:v>
                </c:pt>
                <c:pt idx="3121">
                  <c:v>31.099</c:v>
                </c:pt>
                <c:pt idx="3122">
                  <c:v>31.099</c:v>
                </c:pt>
                <c:pt idx="3123">
                  <c:v>31.099</c:v>
                </c:pt>
                <c:pt idx="3124">
                  <c:v>31.099</c:v>
                </c:pt>
                <c:pt idx="3125">
                  <c:v>31.099</c:v>
                </c:pt>
                <c:pt idx="3126">
                  <c:v>31.099</c:v>
                </c:pt>
                <c:pt idx="3127">
                  <c:v>31.099</c:v>
                </c:pt>
                <c:pt idx="3128">
                  <c:v>31.099</c:v>
                </c:pt>
                <c:pt idx="3129">
                  <c:v>31.099</c:v>
                </c:pt>
                <c:pt idx="3130">
                  <c:v>31.099</c:v>
                </c:pt>
                <c:pt idx="3131">
                  <c:v>31.099</c:v>
                </c:pt>
                <c:pt idx="3132">
                  <c:v>31.099</c:v>
                </c:pt>
                <c:pt idx="3133">
                  <c:v>31.099</c:v>
                </c:pt>
                <c:pt idx="3134">
                  <c:v>31.099</c:v>
                </c:pt>
                <c:pt idx="3135">
                  <c:v>31.099</c:v>
                </c:pt>
                <c:pt idx="3136">
                  <c:v>31.099</c:v>
                </c:pt>
                <c:pt idx="3137">
                  <c:v>31.099</c:v>
                </c:pt>
                <c:pt idx="3138">
                  <c:v>31.099</c:v>
                </c:pt>
                <c:pt idx="3139">
                  <c:v>31.099</c:v>
                </c:pt>
                <c:pt idx="3140">
                  <c:v>31.099</c:v>
                </c:pt>
                <c:pt idx="3141">
                  <c:v>31.099</c:v>
                </c:pt>
                <c:pt idx="3142">
                  <c:v>31.099</c:v>
                </c:pt>
                <c:pt idx="3143">
                  <c:v>31.099</c:v>
                </c:pt>
                <c:pt idx="3144">
                  <c:v>31.099</c:v>
                </c:pt>
                <c:pt idx="3145">
                  <c:v>31.099</c:v>
                </c:pt>
                <c:pt idx="3146">
                  <c:v>31.099</c:v>
                </c:pt>
                <c:pt idx="3147">
                  <c:v>31.099</c:v>
                </c:pt>
                <c:pt idx="3148">
                  <c:v>31.099</c:v>
                </c:pt>
                <c:pt idx="3149">
                  <c:v>31.099</c:v>
                </c:pt>
                <c:pt idx="3150">
                  <c:v>31.099</c:v>
                </c:pt>
                <c:pt idx="3151">
                  <c:v>31.099</c:v>
                </c:pt>
                <c:pt idx="3152">
                  <c:v>31.099</c:v>
                </c:pt>
                <c:pt idx="3153">
                  <c:v>31.099</c:v>
                </c:pt>
                <c:pt idx="3154">
                  <c:v>31.099</c:v>
                </c:pt>
                <c:pt idx="3155">
                  <c:v>31.099</c:v>
                </c:pt>
                <c:pt idx="3156">
                  <c:v>31.099</c:v>
                </c:pt>
                <c:pt idx="3157">
                  <c:v>31.099</c:v>
                </c:pt>
                <c:pt idx="3158">
                  <c:v>31.099</c:v>
                </c:pt>
                <c:pt idx="3159">
                  <c:v>31.099</c:v>
                </c:pt>
                <c:pt idx="3160">
                  <c:v>31.099</c:v>
                </c:pt>
                <c:pt idx="3161">
                  <c:v>31.099</c:v>
                </c:pt>
                <c:pt idx="3162">
                  <c:v>31.099</c:v>
                </c:pt>
                <c:pt idx="3163">
                  <c:v>31.099</c:v>
                </c:pt>
                <c:pt idx="3164">
                  <c:v>31.099</c:v>
                </c:pt>
                <c:pt idx="3165">
                  <c:v>31.099</c:v>
                </c:pt>
                <c:pt idx="3166">
                  <c:v>31.099</c:v>
                </c:pt>
                <c:pt idx="3167">
                  <c:v>31.099</c:v>
                </c:pt>
                <c:pt idx="3168">
                  <c:v>31.099</c:v>
                </c:pt>
                <c:pt idx="3169">
                  <c:v>31.099</c:v>
                </c:pt>
                <c:pt idx="3170">
                  <c:v>31.099</c:v>
                </c:pt>
                <c:pt idx="3171">
                  <c:v>31.099</c:v>
                </c:pt>
                <c:pt idx="3172">
                  <c:v>31.099</c:v>
                </c:pt>
                <c:pt idx="3173">
                  <c:v>31.099</c:v>
                </c:pt>
                <c:pt idx="3174">
                  <c:v>31.099</c:v>
                </c:pt>
                <c:pt idx="3175">
                  <c:v>31.099</c:v>
                </c:pt>
                <c:pt idx="3176">
                  <c:v>31.099</c:v>
                </c:pt>
                <c:pt idx="3177">
                  <c:v>31.099</c:v>
                </c:pt>
                <c:pt idx="3178">
                  <c:v>31.099</c:v>
                </c:pt>
                <c:pt idx="3179">
                  <c:v>31.099</c:v>
                </c:pt>
                <c:pt idx="3180">
                  <c:v>31.099</c:v>
                </c:pt>
                <c:pt idx="3181">
                  <c:v>31.099</c:v>
                </c:pt>
                <c:pt idx="3182">
                  <c:v>31.099</c:v>
                </c:pt>
                <c:pt idx="3183">
                  <c:v>31.099</c:v>
                </c:pt>
                <c:pt idx="3184">
                  <c:v>31.099</c:v>
                </c:pt>
                <c:pt idx="3185">
                  <c:v>31.099</c:v>
                </c:pt>
                <c:pt idx="3186">
                  <c:v>31.099</c:v>
                </c:pt>
                <c:pt idx="3187">
                  <c:v>31.099</c:v>
                </c:pt>
                <c:pt idx="3188">
                  <c:v>31.099</c:v>
                </c:pt>
                <c:pt idx="3189">
                  <c:v>31.099</c:v>
                </c:pt>
                <c:pt idx="3190">
                  <c:v>31.099</c:v>
                </c:pt>
                <c:pt idx="3191">
                  <c:v>31.099</c:v>
                </c:pt>
                <c:pt idx="3192">
                  <c:v>31.099</c:v>
                </c:pt>
                <c:pt idx="3193">
                  <c:v>31.099</c:v>
                </c:pt>
                <c:pt idx="3194">
                  <c:v>31.099</c:v>
                </c:pt>
                <c:pt idx="3195">
                  <c:v>31.099</c:v>
                </c:pt>
                <c:pt idx="3196">
                  <c:v>31.099</c:v>
                </c:pt>
                <c:pt idx="3197">
                  <c:v>31.099</c:v>
                </c:pt>
                <c:pt idx="3198">
                  <c:v>31.099</c:v>
                </c:pt>
                <c:pt idx="3199">
                  <c:v>31.099</c:v>
                </c:pt>
                <c:pt idx="3200">
                  <c:v>31.099</c:v>
                </c:pt>
                <c:pt idx="3201">
                  <c:v>31.099</c:v>
                </c:pt>
                <c:pt idx="3202">
                  <c:v>31.099</c:v>
                </c:pt>
                <c:pt idx="3203">
                  <c:v>31.099</c:v>
                </c:pt>
                <c:pt idx="3204">
                  <c:v>31.099</c:v>
                </c:pt>
                <c:pt idx="3205">
                  <c:v>31.099</c:v>
                </c:pt>
                <c:pt idx="3206">
                  <c:v>31.099</c:v>
                </c:pt>
                <c:pt idx="3207">
                  <c:v>31.099</c:v>
                </c:pt>
                <c:pt idx="3208">
                  <c:v>31.099</c:v>
                </c:pt>
                <c:pt idx="3209">
                  <c:v>31.099</c:v>
                </c:pt>
                <c:pt idx="3210">
                  <c:v>31.099</c:v>
                </c:pt>
                <c:pt idx="3211">
                  <c:v>31.099</c:v>
                </c:pt>
                <c:pt idx="3212">
                  <c:v>31.099</c:v>
                </c:pt>
                <c:pt idx="3213">
                  <c:v>31.099</c:v>
                </c:pt>
                <c:pt idx="3214">
                  <c:v>31.099</c:v>
                </c:pt>
                <c:pt idx="3215">
                  <c:v>31.099</c:v>
                </c:pt>
                <c:pt idx="3216">
                  <c:v>31.099</c:v>
                </c:pt>
                <c:pt idx="3217">
                  <c:v>31.099</c:v>
                </c:pt>
                <c:pt idx="3218">
                  <c:v>31.099</c:v>
                </c:pt>
                <c:pt idx="3219">
                  <c:v>31.099</c:v>
                </c:pt>
                <c:pt idx="3220">
                  <c:v>31.099</c:v>
                </c:pt>
                <c:pt idx="3221">
                  <c:v>31.099</c:v>
                </c:pt>
                <c:pt idx="3222">
                  <c:v>31.099</c:v>
                </c:pt>
                <c:pt idx="3223">
                  <c:v>31.099</c:v>
                </c:pt>
                <c:pt idx="3224">
                  <c:v>31.099</c:v>
                </c:pt>
                <c:pt idx="3225">
                  <c:v>31.099</c:v>
                </c:pt>
                <c:pt idx="3226">
                  <c:v>31.099</c:v>
                </c:pt>
                <c:pt idx="3227">
                  <c:v>31.099</c:v>
                </c:pt>
                <c:pt idx="3228">
                  <c:v>31.099</c:v>
                </c:pt>
                <c:pt idx="3229">
                  <c:v>31.099</c:v>
                </c:pt>
                <c:pt idx="3230">
                  <c:v>31.099</c:v>
                </c:pt>
                <c:pt idx="3231">
                  <c:v>31.099</c:v>
                </c:pt>
                <c:pt idx="3232">
                  <c:v>31.099</c:v>
                </c:pt>
                <c:pt idx="3233">
                  <c:v>31.099</c:v>
                </c:pt>
                <c:pt idx="3234">
                  <c:v>31.099</c:v>
                </c:pt>
                <c:pt idx="3235">
                  <c:v>31.099</c:v>
                </c:pt>
                <c:pt idx="3236">
                  <c:v>31.099</c:v>
                </c:pt>
                <c:pt idx="3237">
                  <c:v>31.099</c:v>
                </c:pt>
                <c:pt idx="3238">
                  <c:v>31.099</c:v>
                </c:pt>
                <c:pt idx="3239">
                  <c:v>31.099</c:v>
                </c:pt>
                <c:pt idx="3240">
                  <c:v>31.099</c:v>
                </c:pt>
                <c:pt idx="3241">
                  <c:v>31.099</c:v>
                </c:pt>
                <c:pt idx="3242">
                  <c:v>31.099</c:v>
                </c:pt>
                <c:pt idx="3243">
                  <c:v>31.099</c:v>
                </c:pt>
                <c:pt idx="3244">
                  <c:v>31.099</c:v>
                </c:pt>
                <c:pt idx="3245">
                  <c:v>31.099</c:v>
                </c:pt>
                <c:pt idx="3246">
                  <c:v>31.099</c:v>
                </c:pt>
                <c:pt idx="3247">
                  <c:v>31.099</c:v>
                </c:pt>
                <c:pt idx="3248">
                  <c:v>31.099</c:v>
                </c:pt>
                <c:pt idx="3249">
                  <c:v>31.099</c:v>
                </c:pt>
                <c:pt idx="3250">
                  <c:v>31.099</c:v>
                </c:pt>
                <c:pt idx="3251">
                  <c:v>31.099</c:v>
                </c:pt>
                <c:pt idx="3252">
                  <c:v>31.099</c:v>
                </c:pt>
                <c:pt idx="3253">
                  <c:v>31.099</c:v>
                </c:pt>
                <c:pt idx="3254">
                  <c:v>31.099</c:v>
                </c:pt>
                <c:pt idx="3255">
                  <c:v>31.099</c:v>
                </c:pt>
                <c:pt idx="3256">
                  <c:v>31.099</c:v>
                </c:pt>
                <c:pt idx="3257">
                  <c:v>31.099</c:v>
                </c:pt>
                <c:pt idx="3258">
                  <c:v>31.099</c:v>
                </c:pt>
                <c:pt idx="3259">
                  <c:v>31.099</c:v>
                </c:pt>
                <c:pt idx="3260">
                  <c:v>31.099</c:v>
                </c:pt>
                <c:pt idx="3261">
                  <c:v>31.099</c:v>
                </c:pt>
                <c:pt idx="3262">
                  <c:v>31.099</c:v>
                </c:pt>
                <c:pt idx="3263">
                  <c:v>31.099</c:v>
                </c:pt>
                <c:pt idx="3264">
                  <c:v>31.099</c:v>
                </c:pt>
                <c:pt idx="3265">
                  <c:v>31.099</c:v>
                </c:pt>
                <c:pt idx="3266">
                  <c:v>31.099</c:v>
                </c:pt>
                <c:pt idx="3267">
                  <c:v>31.099</c:v>
                </c:pt>
                <c:pt idx="3268">
                  <c:v>31.099</c:v>
                </c:pt>
                <c:pt idx="3269">
                  <c:v>31.099</c:v>
                </c:pt>
                <c:pt idx="3270">
                  <c:v>31.099</c:v>
                </c:pt>
                <c:pt idx="3271">
                  <c:v>31.099</c:v>
                </c:pt>
                <c:pt idx="3272">
                  <c:v>31.099</c:v>
                </c:pt>
                <c:pt idx="3273">
                  <c:v>31.099</c:v>
                </c:pt>
                <c:pt idx="3274">
                  <c:v>31.099</c:v>
                </c:pt>
                <c:pt idx="3275">
                  <c:v>31.099</c:v>
                </c:pt>
                <c:pt idx="3276">
                  <c:v>31.099</c:v>
                </c:pt>
                <c:pt idx="3277">
                  <c:v>31.099</c:v>
                </c:pt>
                <c:pt idx="3278">
                  <c:v>31.099</c:v>
                </c:pt>
                <c:pt idx="3279">
                  <c:v>31.099</c:v>
                </c:pt>
                <c:pt idx="3280">
                  <c:v>31.099</c:v>
                </c:pt>
                <c:pt idx="3281">
                  <c:v>31.099</c:v>
                </c:pt>
                <c:pt idx="3282">
                  <c:v>31.099</c:v>
                </c:pt>
                <c:pt idx="3283">
                  <c:v>31.099</c:v>
                </c:pt>
                <c:pt idx="3284">
                  <c:v>31.099</c:v>
                </c:pt>
                <c:pt idx="3285">
                  <c:v>31.099</c:v>
                </c:pt>
                <c:pt idx="3286">
                  <c:v>31.099</c:v>
                </c:pt>
                <c:pt idx="3287">
                  <c:v>31.099</c:v>
                </c:pt>
                <c:pt idx="3288">
                  <c:v>31.099</c:v>
                </c:pt>
                <c:pt idx="3289">
                  <c:v>31.099</c:v>
                </c:pt>
                <c:pt idx="3290">
                  <c:v>31.099</c:v>
                </c:pt>
                <c:pt idx="3291">
                  <c:v>31.099</c:v>
                </c:pt>
                <c:pt idx="3292">
                  <c:v>31.099</c:v>
                </c:pt>
                <c:pt idx="3293">
                  <c:v>31.099</c:v>
                </c:pt>
                <c:pt idx="3294">
                  <c:v>31.099</c:v>
                </c:pt>
                <c:pt idx="3295">
                  <c:v>31.099</c:v>
                </c:pt>
                <c:pt idx="3296">
                  <c:v>31.099</c:v>
                </c:pt>
                <c:pt idx="3297">
                  <c:v>31.099</c:v>
                </c:pt>
                <c:pt idx="3298">
                  <c:v>31.099</c:v>
                </c:pt>
                <c:pt idx="3299">
                  <c:v>31.099</c:v>
                </c:pt>
                <c:pt idx="3300">
                  <c:v>31.099</c:v>
                </c:pt>
                <c:pt idx="3301">
                  <c:v>31.099</c:v>
                </c:pt>
                <c:pt idx="3302">
                  <c:v>31.099</c:v>
                </c:pt>
                <c:pt idx="3303">
                  <c:v>31.099</c:v>
                </c:pt>
                <c:pt idx="3304">
                  <c:v>31.099</c:v>
                </c:pt>
                <c:pt idx="3305">
                  <c:v>31.099</c:v>
                </c:pt>
                <c:pt idx="3306">
                  <c:v>31.099</c:v>
                </c:pt>
                <c:pt idx="3307">
                  <c:v>31.099</c:v>
                </c:pt>
                <c:pt idx="3308">
                  <c:v>31.099</c:v>
                </c:pt>
                <c:pt idx="3309">
                  <c:v>31.099</c:v>
                </c:pt>
                <c:pt idx="3310">
                  <c:v>31.099</c:v>
                </c:pt>
                <c:pt idx="3311">
                  <c:v>31.099</c:v>
                </c:pt>
                <c:pt idx="3312">
                  <c:v>31.099</c:v>
                </c:pt>
                <c:pt idx="3313">
                  <c:v>31.099</c:v>
                </c:pt>
                <c:pt idx="3314">
                  <c:v>31.099</c:v>
                </c:pt>
                <c:pt idx="3315">
                  <c:v>31.099</c:v>
                </c:pt>
                <c:pt idx="3316">
                  <c:v>31.099</c:v>
                </c:pt>
                <c:pt idx="3317">
                  <c:v>31.099</c:v>
                </c:pt>
                <c:pt idx="3318">
                  <c:v>31.099</c:v>
                </c:pt>
                <c:pt idx="3319">
                  <c:v>31.099</c:v>
                </c:pt>
                <c:pt idx="3320">
                  <c:v>31.099</c:v>
                </c:pt>
                <c:pt idx="3321">
                  <c:v>31.099</c:v>
                </c:pt>
                <c:pt idx="3322">
                  <c:v>31.099</c:v>
                </c:pt>
                <c:pt idx="3323">
                  <c:v>31.099</c:v>
                </c:pt>
                <c:pt idx="3324">
                  <c:v>31.099</c:v>
                </c:pt>
                <c:pt idx="3325">
                  <c:v>31.099</c:v>
                </c:pt>
                <c:pt idx="3326">
                  <c:v>31.099</c:v>
                </c:pt>
                <c:pt idx="3327">
                  <c:v>31.099</c:v>
                </c:pt>
                <c:pt idx="3328">
                  <c:v>31.099</c:v>
                </c:pt>
                <c:pt idx="3329">
                  <c:v>31.099</c:v>
                </c:pt>
                <c:pt idx="3330">
                  <c:v>31.099</c:v>
                </c:pt>
                <c:pt idx="3331">
                  <c:v>31.099</c:v>
                </c:pt>
                <c:pt idx="3332">
                  <c:v>31.099</c:v>
                </c:pt>
                <c:pt idx="3333">
                  <c:v>31.099</c:v>
                </c:pt>
                <c:pt idx="3334">
                  <c:v>31.099</c:v>
                </c:pt>
                <c:pt idx="3335">
                  <c:v>31.099</c:v>
                </c:pt>
                <c:pt idx="3336">
                  <c:v>31.099</c:v>
                </c:pt>
                <c:pt idx="3337">
                  <c:v>31.099</c:v>
                </c:pt>
                <c:pt idx="3338">
                  <c:v>31.099</c:v>
                </c:pt>
                <c:pt idx="3339">
                  <c:v>31.099</c:v>
                </c:pt>
                <c:pt idx="3340">
                  <c:v>31.099</c:v>
                </c:pt>
                <c:pt idx="3341">
                  <c:v>31.099</c:v>
                </c:pt>
                <c:pt idx="3342">
                  <c:v>31.099</c:v>
                </c:pt>
                <c:pt idx="3343">
                  <c:v>31.099</c:v>
                </c:pt>
                <c:pt idx="3344">
                  <c:v>31.099</c:v>
                </c:pt>
                <c:pt idx="3345">
                  <c:v>31.099</c:v>
                </c:pt>
                <c:pt idx="3346">
                  <c:v>31.099</c:v>
                </c:pt>
                <c:pt idx="3347">
                  <c:v>31.099</c:v>
                </c:pt>
                <c:pt idx="3348">
                  <c:v>31.099</c:v>
                </c:pt>
                <c:pt idx="3349">
                  <c:v>31.099</c:v>
                </c:pt>
                <c:pt idx="3350">
                  <c:v>31.099</c:v>
                </c:pt>
                <c:pt idx="3351">
                  <c:v>31.099</c:v>
                </c:pt>
                <c:pt idx="3352">
                  <c:v>31.099</c:v>
                </c:pt>
                <c:pt idx="3353">
                  <c:v>31.099</c:v>
                </c:pt>
                <c:pt idx="3354">
                  <c:v>31.099</c:v>
                </c:pt>
                <c:pt idx="3355">
                  <c:v>31.099</c:v>
                </c:pt>
                <c:pt idx="3356">
                  <c:v>31.099</c:v>
                </c:pt>
                <c:pt idx="3357">
                  <c:v>31.099</c:v>
                </c:pt>
                <c:pt idx="3358">
                  <c:v>31.099</c:v>
                </c:pt>
                <c:pt idx="3359">
                  <c:v>31.099</c:v>
                </c:pt>
                <c:pt idx="3360">
                  <c:v>31.099</c:v>
                </c:pt>
                <c:pt idx="3361">
                  <c:v>31.099</c:v>
                </c:pt>
                <c:pt idx="3362">
                  <c:v>31.099</c:v>
                </c:pt>
                <c:pt idx="3363">
                  <c:v>31.099</c:v>
                </c:pt>
                <c:pt idx="3364">
                  <c:v>31.099</c:v>
                </c:pt>
                <c:pt idx="3365">
                  <c:v>31.099</c:v>
                </c:pt>
                <c:pt idx="3366">
                  <c:v>31.099</c:v>
                </c:pt>
                <c:pt idx="3367">
                  <c:v>31.099</c:v>
                </c:pt>
                <c:pt idx="3368">
                  <c:v>31.099</c:v>
                </c:pt>
                <c:pt idx="3369">
                  <c:v>31.099</c:v>
                </c:pt>
                <c:pt idx="3370">
                  <c:v>31.099</c:v>
                </c:pt>
                <c:pt idx="3371">
                  <c:v>31.099</c:v>
                </c:pt>
                <c:pt idx="3372">
                  <c:v>31.099</c:v>
                </c:pt>
                <c:pt idx="3373">
                  <c:v>31.099</c:v>
                </c:pt>
                <c:pt idx="3374">
                  <c:v>31.099</c:v>
                </c:pt>
                <c:pt idx="3375">
                  <c:v>31.099</c:v>
                </c:pt>
                <c:pt idx="3376">
                  <c:v>31.099</c:v>
                </c:pt>
                <c:pt idx="3377">
                  <c:v>31.099</c:v>
                </c:pt>
                <c:pt idx="3378">
                  <c:v>31.099</c:v>
                </c:pt>
                <c:pt idx="3379">
                  <c:v>31.099</c:v>
                </c:pt>
                <c:pt idx="3380">
                  <c:v>31.099</c:v>
                </c:pt>
                <c:pt idx="3381">
                  <c:v>31.099</c:v>
                </c:pt>
                <c:pt idx="3382">
                  <c:v>31.099</c:v>
                </c:pt>
                <c:pt idx="3383">
                  <c:v>31.099</c:v>
                </c:pt>
                <c:pt idx="3384">
                  <c:v>31.099</c:v>
                </c:pt>
                <c:pt idx="3385">
                  <c:v>31.099</c:v>
                </c:pt>
                <c:pt idx="3386">
                  <c:v>31.099</c:v>
                </c:pt>
                <c:pt idx="3387">
                  <c:v>31.099</c:v>
                </c:pt>
                <c:pt idx="3388">
                  <c:v>31.099</c:v>
                </c:pt>
                <c:pt idx="3389">
                  <c:v>31.099</c:v>
                </c:pt>
                <c:pt idx="3390">
                  <c:v>31.099</c:v>
                </c:pt>
                <c:pt idx="3391">
                  <c:v>31.099</c:v>
                </c:pt>
                <c:pt idx="3392">
                  <c:v>31.099</c:v>
                </c:pt>
                <c:pt idx="3393">
                  <c:v>31.099</c:v>
                </c:pt>
                <c:pt idx="3394">
                  <c:v>31.099</c:v>
                </c:pt>
                <c:pt idx="3395">
                  <c:v>31.099</c:v>
                </c:pt>
                <c:pt idx="3396">
                  <c:v>31.099</c:v>
                </c:pt>
                <c:pt idx="3397">
                  <c:v>31.099</c:v>
                </c:pt>
                <c:pt idx="3398">
                  <c:v>31.099</c:v>
                </c:pt>
                <c:pt idx="3399">
                  <c:v>31.099</c:v>
                </c:pt>
                <c:pt idx="3400">
                  <c:v>31.099</c:v>
                </c:pt>
                <c:pt idx="3401">
                  <c:v>31.099</c:v>
                </c:pt>
                <c:pt idx="3402">
                  <c:v>31.099</c:v>
                </c:pt>
                <c:pt idx="3403">
                  <c:v>31.099</c:v>
                </c:pt>
                <c:pt idx="3404">
                  <c:v>31.099</c:v>
                </c:pt>
                <c:pt idx="3405">
                  <c:v>31.099</c:v>
                </c:pt>
                <c:pt idx="3406">
                  <c:v>31.099</c:v>
                </c:pt>
                <c:pt idx="3407">
                  <c:v>31.099</c:v>
                </c:pt>
                <c:pt idx="3408">
                  <c:v>31.099</c:v>
                </c:pt>
                <c:pt idx="3409">
                  <c:v>31.099</c:v>
                </c:pt>
                <c:pt idx="3410">
                  <c:v>31.099</c:v>
                </c:pt>
                <c:pt idx="3411">
                  <c:v>31.099</c:v>
                </c:pt>
                <c:pt idx="3412">
                  <c:v>31.099</c:v>
                </c:pt>
                <c:pt idx="3413">
                  <c:v>31.099</c:v>
                </c:pt>
                <c:pt idx="3414">
                  <c:v>31.099</c:v>
                </c:pt>
                <c:pt idx="3415">
                  <c:v>31.099</c:v>
                </c:pt>
                <c:pt idx="3416">
                  <c:v>31.099</c:v>
                </c:pt>
                <c:pt idx="3417">
                  <c:v>31.099</c:v>
                </c:pt>
                <c:pt idx="3418">
                  <c:v>31.099</c:v>
                </c:pt>
                <c:pt idx="3419">
                  <c:v>31.099</c:v>
                </c:pt>
                <c:pt idx="3420">
                  <c:v>31.099</c:v>
                </c:pt>
                <c:pt idx="3421">
                  <c:v>31.099</c:v>
                </c:pt>
                <c:pt idx="3422">
                  <c:v>31.099</c:v>
                </c:pt>
                <c:pt idx="3423">
                  <c:v>31.099</c:v>
                </c:pt>
                <c:pt idx="3424">
                  <c:v>31.099</c:v>
                </c:pt>
                <c:pt idx="3425">
                  <c:v>31.099</c:v>
                </c:pt>
                <c:pt idx="3426">
                  <c:v>31.099</c:v>
                </c:pt>
                <c:pt idx="3427">
                  <c:v>31.099</c:v>
                </c:pt>
                <c:pt idx="3428">
                  <c:v>31.099</c:v>
                </c:pt>
                <c:pt idx="3429">
                  <c:v>31.099</c:v>
                </c:pt>
                <c:pt idx="3430">
                  <c:v>31.099</c:v>
                </c:pt>
                <c:pt idx="3431">
                  <c:v>31.099</c:v>
                </c:pt>
                <c:pt idx="3432">
                  <c:v>31.099</c:v>
                </c:pt>
                <c:pt idx="3433">
                  <c:v>31.099</c:v>
                </c:pt>
                <c:pt idx="3434">
                  <c:v>31.099</c:v>
                </c:pt>
                <c:pt idx="3435">
                  <c:v>31.099</c:v>
                </c:pt>
                <c:pt idx="3436">
                  <c:v>31.099</c:v>
                </c:pt>
                <c:pt idx="3437">
                  <c:v>31.099</c:v>
                </c:pt>
                <c:pt idx="3438">
                  <c:v>31.099</c:v>
                </c:pt>
                <c:pt idx="3439">
                  <c:v>31.099</c:v>
                </c:pt>
                <c:pt idx="3440">
                  <c:v>31.099</c:v>
                </c:pt>
                <c:pt idx="3441">
                  <c:v>31.099</c:v>
                </c:pt>
                <c:pt idx="3442">
                  <c:v>31.099</c:v>
                </c:pt>
                <c:pt idx="3443">
                  <c:v>31.099</c:v>
                </c:pt>
                <c:pt idx="3444">
                  <c:v>31.099</c:v>
                </c:pt>
                <c:pt idx="3445">
                  <c:v>31.099</c:v>
                </c:pt>
                <c:pt idx="3446">
                  <c:v>31.099</c:v>
                </c:pt>
                <c:pt idx="3447">
                  <c:v>31.099</c:v>
                </c:pt>
                <c:pt idx="3448">
                  <c:v>31.099</c:v>
                </c:pt>
                <c:pt idx="3449">
                  <c:v>31.099</c:v>
                </c:pt>
                <c:pt idx="3450">
                  <c:v>31.099</c:v>
                </c:pt>
                <c:pt idx="3451">
                  <c:v>31.099</c:v>
                </c:pt>
                <c:pt idx="3452">
                  <c:v>31.099</c:v>
                </c:pt>
                <c:pt idx="3453">
                  <c:v>31.099</c:v>
                </c:pt>
                <c:pt idx="3454">
                  <c:v>31.099</c:v>
                </c:pt>
                <c:pt idx="3455">
                  <c:v>31.099</c:v>
                </c:pt>
                <c:pt idx="3456">
                  <c:v>31.099</c:v>
                </c:pt>
                <c:pt idx="3457">
                  <c:v>31.099</c:v>
                </c:pt>
                <c:pt idx="3458">
                  <c:v>31.099</c:v>
                </c:pt>
                <c:pt idx="3459">
                  <c:v>31.099</c:v>
                </c:pt>
                <c:pt idx="3460">
                  <c:v>31.099</c:v>
                </c:pt>
                <c:pt idx="3461">
                  <c:v>31.099</c:v>
                </c:pt>
                <c:pt idx="3462">
                  <c:v>31.099</c:v>
                </c:pt>
                <c:pt idx="3463">
                  <c:v>31.099</c:v>
                </c:pt>
                <c:pt idx="3464">
                  <c:v>31.099</c:v>
                </c:pt>
                <c:pt idx="3465">
                  <c:v>31.099</c:v>
                </c:pt>
                <c:pt idx="3466">
                  <c:v>31.099</c:v>
                </c:pt>
                <c:pt idx="3467">
                  <c:v>31.099</c:v>
                </c:pt>
                <c:pt idx="3468">
                  <c:v>31.099</c:v>
                </c:pt>
                <c:pt idx="3469">
                  <c:v>31.099</c:v>
                </c:pt>
                <c:pt idx="3470">
                  <c:v>31.099</c:v>
                </c:pt>
                <c:pt idx="3471">
                  <c:v>31.099</c:v>
                </c:pt>
                <c:pt idx="3472">
                  <c:v>31.099</c:v>
                </c:pt>
                <c:pt idx="3473">
                  <c:v>31.099</c:v>
                </c:pt>
                <c:pt idx="3474">
                  <c:v>31.099</c:v>
                </c:pt>
                <c:pt idx="3475">
                  <c:v>31.099</c:v>
                </c:pt>
                <c:pt idx="3476">
                  <c:v>31.099</c:v>
                </c:pt>
                <c:pt idx="3477">
                  <c:v>31.099</c:v>
                </c:pt>
                <c:pt idx="3478">
                  <c:v>31.099</c:v>
                </c:pt>
                <c:pt idx="3479">
                  <c:v>31.099</c:v>
                </c:pt>
                <c:pt idx="3480">
                  <c:v>31.099</c:v>
                </c:pt>
                <c:pt idx="3481">
                  <c:v>31.099</c:v>
                </c:pt>
                <c:pt idx="3482">
                  <c:v>31.099</c:v>
                </c:pt>
                <c:pt idx="3483">
                  <c:v>31.099</c:v>
                </c:pt>
                <c:pt idx="3484">
                  <c:v>31.099</c:v>
                </c:pt>
                <c:pt idx="3485">
                  <c:v>31.099</c:v>
                </c:pt>
                <c:pt idx="3486">
                  <c:v>31.099</c:v>
                </c:pt>
                <c:pt idx="3487">
                  <c:v>31.099</c:v>
                </c:pt>
                <c:pt idx="3488">
                  <c:v>31.099</c:v>
                </c:pt>
                <c:pt idx="3489">
                  <c:v>31.099</c:v>
                </c:pt>
                <c:pt idx="3490">
                  <c:v>31.099</c:v>
                </c:pt>
                <c:pt idx="3491">
                  <c:v>31.099</c:v>
                </c:pt>
                <c:pt idx="3492">
                  <c:v>31.099</c:v>
                </c:pt>
                <c:pt idx="3493">
                  <c:v>31.099</c:v>
                </c:pt>
                <c:pt idx="3494">
                  <c:v>31.099</c:v>
                </c:pt>
                <c:pt idx="3495">
                  <c:v>31.099</c:v>
                </c:pt>
                <c:pt idx="3496">
                  <c:v>31.099</c:v>
                </c:pt>
                <c:pt idx="3497">
                  <c:v>31.099</c:v>
                </c:pt>
                <c:pt idx="3498">
                  <c:v>31.099</c:v>
                </c:pt>
                <c:pt idx="3499">
                  <c:v>31.099</c:v>
                </c:pt>
                <c:pt idx="3500">
                  <c:v>31.099</c:v>
                </c:pt>
                <c:pt idx="3501">
                  <c:v>31.099</c:v>
                </c:pt>
                <c:pt idx="3502">
                  <c:v>31.099</c:v>
                </c:pt>
                <c:pt idx="3503">
                  <c:v>31.099</c:v>
                </c:pt>
                <c:pt idx="3504">
                  <c:v>31.099</c:v>
                </c:pt>
                <c:pt idx="3505">
                  <c:v>31.099</c:v>
                </c:pt>
                <c:pt idx="3506">
                  <c:v>31.099</c:v>
                </c:pt>
                <c:pt idx="3507">
                  <c:v>31.099</c:v>
                </c:pt>
                <c:pt idx="3508">
                  <c:v>31.099</c:v>
                </c:pt>
                <c:pt idx="3509">
                  <c:v>31.099</c:v>
                </c:pt>
                <c:pt idx="3510">
                  <c:v>31.099</c:v>
                </c:pt>
                <c:pt idx="3511">
                  <c:v>31.099</c:v>
                </c:pt>
                <c:pt idx="3512">
                  <c:v>31.099</c:v>
                </c:pt>
                <c:pt idx="3513">
                  <c:v>31.099</c:v>
                </c:pt>
                <c:pt idx="3514">
                  <c:v>31.099</c:v>
                </c:pt>
                <c:pt idx="3515">
                  <c:v>31.099</c:v>
                </c:pt>
                <c:pt idx="3516">
                  <c:v>31.099</c:v>
                </c:pt>
                <c:pt idx="3517">
                  <c:v>31.099</c:v>
                </c:pt>
                <c:pt idx="3518">
                  <c:v>31.099</c:v>
                </c:pt>
                <c:pt idx="3519">
                  <c:v>31.099</c:v>
                </c:pt>
                <c:pt idx="3520">
                  <c:v>31.099</c:v>
                </c:pt>
                <c:pt idx="3521">
                  <c:v>31.099</c:v>
                </c:pt>
                <c:pt idx="3522">
                  <c:v>31.099</c:v>
                </c:pt>
                <c:pt idx="3523">
                  <c:v>31.099</c:v>
                </c:pt>
                <c:pt idx="3524">
                  <c:v>31.099</c:v>
                </c:pt>
                <c:pt idx="3525">
                  <c:v>31.099</c:v>
                </c:pt>
                <c:pt idx="3526">
                  <c:v>31.099</c:v>
                </c:pt>
                <c:pt idx="3527">
                  <c:v>31.099</c:v>
                </c:pt>
                <c:pt idx="3528">
                  <c:v>31.099</c:v>
                </c:pt>
                <c:pt idx="3529">
                  <c:v>31.099</c:v>
                </c:pt>
                <c:pt idx="3530">
                  <c:v>31.099</c:v>
                </c:pt>
                <c:pt idx="3531">
                  <c:v>31.099</c:v>
                </c:pt>
                <c:pt idx="3532">
                  <c:v>31.099</c:v>
                </c:pt>
                <c:pt idx="3533">
                  <c:v>31.099</c:v>
                </c:pt>
                <c:pt idx="3534">
                  <c:v>31.099</c:v>
                </c:pt>
                <c:pt idx="3535">
                  <c:v>31.099</c:v>
                </c:pt>
                <c:pt idx="3536">
                  <c:v>31.099</c:v>
                </c:pt>
                <c:pt idx="3537">
                  <c:v>31.099</c:v>
                </c:pt>
                <c:pt idx="3538">
                  <c:v>31.099</c:v>
                </c:pt>
                <c:pt idx="3539">
                  <c:v>31.099</c:v>
                </c:pt>
                <c:pt idx="3540">
                  <c:v>31.099</c:v>
                </c:pt>
                <c:pt idx="3541">
                  <c:v>31.099</c:v>
                </c:pt>
                <c:pt idx="3542">
                  <c:v>31.099</c:v>
                </c:pt>
                <c:pt idx="3543">
                  <c:v>31.099</c:v>
                </c:pt>
                <c:pt idx="3544">
                  <c:v>31.099</c:v>
                </c:pt>
                <c:pt idx="3545">
                  <c:v>31.099</c:v>
                </c:pt>
                <c:pt idx="3546">
                  <c:v>31.099</c:v>
                </c:pt>
                <c:pt idx="3547">
                  <c:v>31.099</c:v>
                </c:pt>
                <c:pt idx="3548">
                  <c:v>31.099</c:v>
                </c:pt>
                <c:pt idx="3549">
                  <c:v>31.099</c:v>
                </c:pt>
                <c:pt idx="3550">
                  <c:v>31.099</c:v>
                </c:pt>
                <c:pt idx="3551">
                  <c:v>31.099</c:v>
                </c:pt>
                <c:pt idx="3552">
                  <c:v>31.099</c:v>
                </c:pt>
                <c:pt idx="3553">
                  <c:v>31.099</c:v>
                </c:pt>
                <c:pt idx="3554">
                  <c:v>31.099</c:v>
                </c:pt>
                <c:pt idx="3555">
                  <c:v>31.099</c:v>
                </c:pt>
                <c:pt idx="3556">
                  <c:v>31.099</c:v>
                </c:pt>
                <c:pt idx="3557">
                  <c:v>31.099</c:v>
                </c:pt>
                <c:pt idx="3558">
                  <c:v>31.099</c:v>
                </c:pt>
                <c:pt idx="3559">
                  <c:v>31.099</c:v>
                </c:pt>
                <c:pt idx="3560">
                  <c:v>31.099</c:v>
                </c:pt>
                <c:pt idx="3561">
                  <c:v>31.099</c:v>
                </c:pt>
                <c:pt idx="3562">
                  <c:v>31.099</c:v>
                </c:pt>
                <c:pt idx="3563">
                  <c:v>31.099</c:v>
                </c:pt>
                <c:pt idx="3564">
                  <c:v>31.099</c:v>
                </c:pt>
                <c:pt idx="3565">
                  <c:v>31.099</c:v>
                </c:pt>
                <c:pt idx="3566">
                  <c:v>31.099</c:v>
                </c:pt>
                <c:pt idx="3567">
                  <c:v>31.099</c:v>
                </c:pt>
                <c:pt idx="3568">
                  <c:v>31.099</c:v>
                </c:pt>
                <c:pt idx="3569">
                  <c:v>31.099</c:v>
                </c:pt>
                <c:pt idx="3570">
                  <c:v>31.099</c:v>
                </c:pt>
                <c:pt idx="3571">
                  <c:v>31.099</c:v>
                </c:pt>
                <c:pt idx="3572">
                  <c:v>31.099</c:v>
                </c:pt>
                <c:pt idx="3573">
                  <c:v>31.099</c:v>
                </c:pt>
                <c:pt idx="3574">
                  <c:v>31.099</c:v>
                </c:pt>
                <c:pt idx="3575">
                  <c:v>31.099</c:v>
                </c:pt>
                <c:pt idx="3576">
                  <c:v>31.099</c:v>
                </c:pt>
                <c:pt idx="3577">
                  <c:v>31.099</c:v>
                </c:pt>
                <c:pt idx="3578">
                  <c:v>31.099</c:v>
                </c:pt>
                <c:pt idx="3579">
                  <c:v>31.099</c:v>
                </c:pt>
                <c:pt idx="3580">
                  <c:v>31.099</c:v>
                </c:pt>
                <c:pt idx="3581">
                  <c:v>31.099</c:v>
                </c:pt>
                <c:pt idx="3582">
                  <c:v>31.099</c:v>
                </c:pt>
                <c:pt idx="3583">
                  <c:v>31.099</c:v>
                </c:pt>
                <c:pt idx="3584">
                  <c:v>31.099</c:v>
                </c:pt>
                <c:pt idx="3585">
                  <c:v>31.099</c:v>
                </c:pt>
                <c:pt idx="3586">
                  <c:v>31.099</c:v>
                </c:pt>
                <c:pt idx="3587">
                  <c:v>31.099</c:v>
                </c:pt>
                <c:pt idx="3588">
                  <c:v>31.099</c:v>
                </c:pt>
                <c:pt idx="3589">
                  <c:v>31.099</c:v>
                </c:pt>
                <c:pt idx="3590">
                  <c:v>31.099</c:v>
                </c:pt>
                <c:pt idx="3591">
                  <c:v>31.099</c:v>
                </c:pt>
                <c:pt idx="3592">
                  <c:v>31.099</c:v>
                </c:pt>
                <c:pt idx="3593">
                  <c:v>31.099</c:v>
                </c:pt>
                <c:pt idx="3594">
                  <c:v>31.099</c:v>
                </c:pt>
                <c:pt idx="3595">
                  <c:v>31.099</c:v>
                </c:pt>
                <c:pt idx="3596">
                  <c:v>31.099</c:v>
                </c:pt>
                <c:pt idx="3597">
                  <c:v>31.099</c:v>
                </c:pt>
                <c:pt idx="3598">
                  <c:v>31.099</c:v>
                </c:pt>
                <c:pt idx="3599">
                  <c:v>31.099</c:v>
                </c:pt>
                <c:pt idx="3600">
                  <c:v>31.099</c:v>
                </c:pt>
                <c:pt idx="3601">
                  <c:v>31.099</c:v>
                </c:pt>
                <c:pt idx="3602">
                  <c:v>31.099</c:v>
                </c:pt>
                <c:pt idx="3603">
                  <c:v>31.099</c:v>
                </c:pt>
                <c:pt idx="3604">
                  <c:v>31.099</c:v>
                </c:pt>
                <c:pt idx="3605">
                  <c:v>31.099</c:v>
                </c:pt>
                <c:pt idx="3606">
                  <c:v>31.099</c:v>
                </c:pt>
                <c:pt idx="3607">
                  <c:v>31.099</c:v>
                </c:pt>
                <c:pt idx="3608">
                  <c:v>31.099</c:v>
                </c:pt>
                <c:pt idx="3609">
                  <c:v>31.099</c:v>
                </c:pt>
                <c:pt idx="3610">
                  <c:v>31.099</c:v>
                </c:pt>
                <c:pt idx="3611">
                  <c:v>31.099</c:v>
                </c:pt>
                <c:pt idx="3612">
                  <c:v>31.099</c:v>
                </c:pt>
                <c:pt idx="3613">
                  <c:v>31.099</c:v>
                </c:pt>
                <c:pt idx="3614">
                  <c:v>31.099</c:v>
                </c:pt>
                <c:pt idx="3615">
                  <c:v>31.099</c:v>
                </c:pt>
                <c:pt idx="3616">
                  <c:v>31.099</c:v>
                </c:pt>
                <c:pt idx="3617">
                  <c:v>31.099</c:v>
                </c:pt>
                <c:pt idx="3618">
                  <c:v>31.099</c:v>
                </c:pt>
                <c:pt idx="3619">
                  <c:v>31.099</c:v>
                </c:pt>
                <c:pt idx="3620">
                  <c:v>31.099</c:v>
                </c:pt>
                <c:pt idx="3621">
                  <c:v>31.099</c:v>
                </c:pt>
                <c:pt idx="3622">
                  <c:v>31.099</c:v>
                </c:pt>
                <c:pt idx="3623">
                  <c:v>31.099</c:v>
                </c:pt>
                <c:pt idx="3624">
                  <c:v>31.099</c:v>
                </c:pt>
                <c:pt idx="3625">
                  <c:v>31.099</c:v>
                </c:pt>
                <c:pt idx="3626">
                  <c:v>31.099</c:v>
                </c:pt>
                <c:pt idx="3627">
                  <c:v>31.099</c:v>
                </c:pt>
                <c:pt idx="3628">
                  <c:v>31.099</c:v>
                </c:pt>
                <c:pt idx="3629">
                  <c:v>31.099</c:v>
                </c:pt>
                <c:pt idx="3630">
                  <c:v>31.099</c:v>
                </c:pt>
                <c:pt idx="3631">
                  <c:v>31.099</c:v>
                </c:pt>
                <c:pt idx="3632">
                  <c:v>31.099</c:v>
                </c:pt>
                <c:pt idx="3633">
                  <c:v>31.099</c:v>
                </c:pt>
                <c:pt idx="3634">
                  <c:v>31.099</c:v>
                </c:pt>
                <c:pt idx="3635">
                  <c:v>31.099</c:v>
                </c:pt>
                <c:pt idx="3636">
                  <c:v>31.099</c:v>
                </c:pt>
                <c:pt idx="3637">
                  <c:v>31.099</c:v>
                </c:pt>
                <c:pt idx="3638">
                  <c:v>31.099</c:v>
                </c:pt>
                <c:pt idx="3639">
                  <c:v>31.099</c:v>
                </c:pt>
                <c:pt idx="3640">
                  <c:v>31.099</c:v>
                </c:pt>
                <c:pt idx="3641">
                  <c:v>31.099</c:v>
                </c:pt>
                <c:pt idx="3642">
                  <c:v>31.099</c:v>
                </c:pt>
                <c:pt idx="3643">
                  <c:v>31.099</c:v>
                </c:pt>
                <c:pt idx="3644">
                  <c:v>31.099</c:v>
                </c:pt>
                <c:pt idx="3645">
                  <c:v>31.099</c:v>
                </c:pt>
                <c:pt idx="3646">
                  <c:v>31.099</c:v>
                </c:pt>
                <c:pt idx="3647">
                  <c:v>31.099</c:v>
                </c:pt>
                <c:pt idx="3648">
                  <c:v>31.099</c:v>
                </c:pt>
                <c:pt idx="3649">
                  <c:v>31.099</c:v>
                </c:pt>
                <c:pt idx="3650">
                  <c:v>31.099</c:v>
                </c:pt>
                <c:pt idx="3651">
                  <c:v>31.099</c:v>
                </c:pt>
                <c:pt idx="3652">
                  <c:v>31.099</c:v>
                </c:pt>
                <c:pt idx="3653">
                  <c:v>31.099</c:v>
                </c:pt>
                <c:pt idx="3654">
                  <c:v>31.099</c:v>
                </c:pt>
                <c:pt idx="3655">
                  <c:v>31.099</c:v>
                </c:pt>
                <c:pt idx="3656">
                  <c:v>31.099</c:v>
                </c:pt>
                <c:pt idx="3657">
                  <c:v>31.099</c:v>
                </c:pt>
                <c:pt idx="3658">
                  <c:v>31.099</c:v>
                </c:pt>
                <c:pt idx="3659">
                  <c:v>31.099</c:v>
                </c:pt>
                <c:pt idx="3660">
                  <c:v>31.099</c:v>
                </c:pt>
                <c:pt idx="3661">
                  <c:v>31.099</c:v>
                </c:pt>
                <c:pt idx="3662">
                  <c:v>31.099</c:v>
                </c:pt>
                <c:pt idx="3663">
                  <c:v>31.099</c:v>
                </c:pt>
                <c:pt idx="3664">
                  <c:v>31.099</c:v>
                </c:pt>
                <c:pt idx="3665">
                  <c:v>31.099</c:v>
                </c:pt>
                <c:pt idx="3666">
                  <c:v>31.099</c:v>
                </c:pt>
                <c:pt idx="3667">
                  <c:v>31.099</c:v>
                </c:pt>
                <c:pt idx="3668">
                  <c:v>31.099</c:v>
                </c:pt>
                <c:pt idx="3669">
                  <c:v>31.099</c:v>
                </c:pt>
                <c:pt idx="3670">
                  <c:v>31.099</c:v>
                </c:pt>
                <c:pt idx="3671">
                  <c:v>31.099</c:v>
                </c:pt>
                <c:pt idx="3672">
                  <c:v>31.099</c:v>
                </c:pt>
                <c:pt idx="3673">
                  <c:v>31.099</c:v>
                </c:pt>
                <c:pt idx="3674">
                  <c:v>31.099</c:v>
                </c:pt>
                <c:pt idx="3675">
                  <c:v>31.099</c:v>
                </c:pt>
                <c:pt idx="3676">
                  <c:v>31.099</c:v>
                </c:pt>
                <c:pt idx="3677">
                  <c:v>31.099</c:v>
                </c:pt>
                <c:pt idx="3678">
                  <c:v>31.099</c:v>
                </c:pt>
                <c:pt idx="3679">
                  <c:v>31.099</c:v>
                </c:pt>
                <c:pt idx="3680">
                  <c:v>31.099</c:v>
                </c:pt>
                <c:pt idx="3681">
                  <c:v>31.099</c:v>
                </c:pt>
                <c:pt idx="3682">
                  <c:v>31.099</c:v>
                </c:pt>
                <c:pt idx="3683">
                  <c:v>31.099</c:v>
                </c:pt>
                <c:pt idx="3684">
                  <c:v>31.099</c:v>
                </c:pt>
                <c:pt idx="3685">
                  <c:v>31.099</c:v>
                </c:pt>
                <c:pt idx="3686">
                  <c:v>31.099</c:v>
                </c:pt>
                <c:pt idx="3687">
                  <c:v>31.099</c:v>
                </c:pt>
                <c:pt idx="3688">
                  <c:v>31.099</c:v>
                </c:pt>
                <c:pt idx="3689">
                  <c:v>31.099</c:v>
                </c:pt>
                <c:pt idx="3690">
                  <c:v>31.099</c:v>
                </c:pt>
                <c:pt idx="3691">
                  <c:v>31.099</c:v>
                </c:pt>
                <c:pt idx="3692">
                  <c:v>31.099</c:v>
                </c:pt>
                <c:pt idx="3693">
                  <c:v>31.099</c:v>
                </c:pt>
                <c:pt idx="3694">
                  <c:v>31.099</c:v>
                </c:pt>
                <c:pt idx="3695">
                  <c:v>31.099</c:v>
                </c:pt>
                <c:pt idx="3696">
                  <c:v>31.099</c:v>
                </c:pt>
                <c:pt idx="3697">
                  <c:v>31.099</c:v>
                </c:pt>
                <c:pt idx="3698">
                  <c:v>31.099</c:v>
                </c:pt>
                <c:pt idx="3699">
                  <c:v>31.099</c:v>
                </c:pt>
                <c:pt idx="3700">
                  <c:v>31.099</c:v>
                </c:pt>
                <c:pt idx="3701">
                  <c:v>31.099</c:v>
                </c:pt>
                <c:pt idx="3702">
                  <c:v>31.099</c:v>
                </c:pt>
                <c:pt idx="3703">
                  <c:v>31.099</c:v>
                </c:pt>
                <c:pt idx="3704">
                  <c:v>31.099</c:v>
                </c:pt>
                <c:pt idx="3705">
                  <c:v>31.099</c:v>
                </c:pt>
                <c:pt idx="3706">
                  <c:v>31.099</c:v>
                </c:pt>
                <c:pt idx="3707">
                  <c:v>31.099</c:v>
                </c:pt>
                <c:pt idx="3708">
                  <c:v>31.099</c:v>
                </c:pt>
                <c:pt idx="3709">
                  <c:v>31.099</c:v>
                </c:pt>
                <c:pt idx="3710">
                  <c:v>31.099</c:v>
                </c:pt>
                <c:pt idx="3711">
                  <c:v>31.099</c:v>
                </c:pt>
                <c:pt idx="3712">
                  <c:v>31.099</c:v>
                </c:pt>
                <c:pt idx="3713">
                  <c:v>31.099</c:v>
                </c:pt>
                <c:pt idx="3714">
                  <c:v>31.099</c:v>
                </c:pt>
                <c:pt idx="3715">
                  <c:v>31.099</c:v>
                </c:pt>
                <c:pt idx="3716">
                  <c:v>31.099</c:v>
                </c:pt>
                <c:pt idx="3717">
                  <c:v>31.099</c:v>
                </c:pt>
                <c:pt idx="3718">
                  <c:v>31.099</c:v>
                </c:pt>
                <c:pt idx="3719">
                  <c:v>31.099</c:v>
                </c:pt>
                <c:pt idx="3720">
                  <c:v>31.099</c:v>
                </c:pt>
                <c:pt idx="3721">
                  <c:v>31.099</c:v>
                </c:pt>
                <c:pt idx="3722">
                  <c:v>31.099</c:v>
                </c:pt>
                <c:pt idx="3723">
                  <c:v>31.099</c:v>
                </c:pt>
                <c:pt idx="3724">
                  <c:v>31.099</c:v>
                </c:pt>
                <c:pt idx="3725">
                  <c:v>31.099</c:v>
                </c:pt>
                <c:pt idx="3726">
                  <c:v>31.099</c:v>
                </c:pt>
                <c:pt idx="3727">
                  <c:v>31.099</c:v>
                </c:pt>
                <c:pt idx="3728">
                  <c:v>31.099</c:v>
                </c:pt>
                <c:pt idx="3729">
                  <c:v>31.099</c:v>
                </c:pt>
                <c:pt idx="3730">
                  <c:v>31.099</c:v>
                </c:pt>
                <c:pt idx="3731">
                  <c:v>31.099</c:v>
                </c:pt>
                <c:pt idx="3732">
                  <c:v>31.099</c:v>
                </c:pt>
                <c:pt idx="3733">
                  <c:v>31.099</c:v>
                </c:pt>
                <c:pt idx="3734">
                  <c:v>31.099</c:v>
                </c:pt>
                <c:pt idx="3735">
                  <c:v>31.099</c:v>
                </c:pt>
                <c:pt idx="3736">
                  <c:v>31.099</c:v>
                </c:pt>
                <c:pt idx="3737">
                  <c:v>31.099</c:v>
                </c:pt>
                <c:pt idx="3738">
                  <c:v>31.099</c:v>
                </c:pt>
                <c:pt idx="3739">
                  <c:v>31.099</c:v>
                </c:pt>
                <c:pt idx="3740">
                  <c:v>31.099</c:v>
                </c:pt>
                <c:pt idx="3741">
                  <c:v>31.099</c:v>
                </c:pt>
                <c:pt idx="3742">
                  <c:v>31.099</c:v>
                </c:pt>
                <c:pt idx="3743">
                  <c:v>31.099</c:v>
                </c:pt>
                <c:pt idx="3744">
                  <c:v>31.099</c:v>
                </c:pt>
                <c:pt idx="3745">
                  <c:v>31.099</c:v>
                </c:pt>
                <c:pt idx="3746">
                  <c:v>31.099</c:v>
                </c:pt>
                <c:pt idx="3747">
                  <c:v>31.099</c:v>
                </c:pt>
                <c:pt idx="3748">
                  <c:v>31.099</c:v>
                </c:pt>
                <c:pt idx="3749">
                  <c:v>31.099</c:v>
                </c:pt>
                <c:pt idx="3750">
                  <c:v>31.099</c:v>
                </c:pt>
                <c:pt idx="3751">
                  <c:v>31.099</c:v>
                </c:pt>
                <c:pt idx="3752">
                  <c:v>31.099</c:v>
                </c:pt>
                <c:pt idx="3753">
                  <c:v>31.099</c:v>
                </c:pt>
                <c:pt idx="3754">
                  <c:v>31.099</c:v>
                </c:pt>
                <c:pt idx="3755">
                  <c:v>31.099</c:v>
                </c:pt>
                <c:pt idx="3756">
                  <c:v>31.099</c:v>
                </c:pt>
                <c:pt idx="3757">
                  <c:v>31.099</c:v>
                </c:pt>
                <c:pt idx="3758">
                  <c:v>31.099</c:v>
                </c:pt>
                <c:pt idx="3759">
                  <c:v>31.099</c:v>
                </c:pt>
                <c:pt idx="3760">
                  <c:v>31.099</c:v>
                </c:pt>
                <c:pt idx="3761">
                  <c:v>31.099</c:v>
                </c:pt>
                <c:pt idx="3762">
                  <c:v>31.099</c:v>
                </c:pt>
                <c:pt idx="3763">
                  <c:v>31.099</c:v>
                </c:pt>
                <c:pt idx="3764">
                  <c:v>31.099</c:v>
                </c:pt>
                <c:pt idx="3765">
                  <c:v>31.099</c:v>
                </c:pt>
                <c:pt idx="3766">
                  <c:v>31.099</c:v>
                </c:pt>
                <c:pt idx="3767">
                  <c:v>31.099</c:v>
                </c:pt>
                <c:pt idx="3768">
                  <c:v>31.099</c:v>
                </c:pt>
                <c:pt idx="3769">
                  <c:v>31.099</c:v>
                </c:pt>
                <c:pt idx="3770">
                  <c:v>31.099</c:v>
                </c:pt>
                <c:pt idx="3771">
                  <c:v>31.099</c:v>
                </c:pt>
                <c:pt idx="3772">
                  <c:v>31.099</c:v>
                </c:pt>
                <c:pt idx="3773">
                  <c:v>31.099</c:v>
                </c:pt>
                <c:pt idx="3774">
                  <c:v>31.099</c:v>
                </c:pt>
                <c:pt idx="3775">
                  <c:v>31.099</c:v>
                </c:pt>
                <c:pt idx="3776">
                  <c:v>31.099</c:v>
                </c:pt>
                <c:pt idx="3777">
                  <c:v>31.099</c:v>
                </c:pt>
                <c:pt idx="3778">
                  <c:v>31.099</c:v>
                </c:pt>
                <c:pt idx="3779">
                  <c:v>31.099</c:v>
                </c:pt>
                <c:pt idx="3780">
                  <c:v>31.099</c:v>
                </c:pt>
                <c:pt idx="3781">
                  <c:v>31.099</c:v>
                </c:pt>
                <c:pt idx="3782">
                  <c:v>31.099</c:v>
                </c:pt>
                <c:pt idx="3783">
                  <c:v>31.099</c:v>
                </c:pt>
                <c:pt idx="3784">
                  <c:v>31.099</c:v>
                </c:pt>
                <c:pt idx="3785">
                  <c:v>31.099</c:v>
                </c:pt>
                <c:pt idx="3786">
                  <c:v>31.099</c:v>
                </c:pt>
                <c:pt idx="3787">
                  <c:v>31.099</c:v>
                </c:pt>
                <c:pt idx="3788">
                  <c:v>31.099</c:v>
                </c:pt>
                <c:pt idx="3789">
                  <c:v>31.099</c:v>
                </c:pt>
                <c:pt idx="3790">
                  <c:v>31.099</c:v>
                </c:pt>
                <c:pt idx="3791">
                  <c:v>31.099</c:v>
                </c:pt>
                <c:pt idx="3792">
                  <c:v>31.099</c:v>
                </c:pt>
                <c:pt idx="3793">
                  <c:v>31.099</c:v>
                </c:pt>
                <c:pt idx="3794">
                  <c:v>31.099</c:v>
                </c:pt>
                <c:pt idx="3795">
                  <c:v>31.099</c:v>
                </c:pt>
                <c:pt idx="3796">
                  <c:v>31.099</c:v>
                </c:pt>
                <c:pt idx="3797">
                  <c:v>31.099</c:v>
                </c:pt>
                <c:pt idx="3798">
                  <c:v>31.099</c:v>
                </c:pt>
                <c:pt idx="3799">
                  <c:v>31.099</c:v>
                </c:pt>
                <c:pt idx="3800">
                  <c:v>31.099</c:v>
                </c:pt>
                <c:pt idx="3801">
                  <c:v>31.099</c:v>
                </c:pt>
                <c:pt idx="3802">
                  <c:v>31.099</c:v>
                </c:pt>
                <c:pt idx="3803">
                  <c:v>31.099</c:v>
                </c:pt>
                <c:pt idx="3804">
                  <c:v>31.099</c:v>
                </c:pt>
                <c:pt idx="3805">
                  <c:v>31.099</c:v>
                </c:pt>
                <c:pt idx="3806">
                  <c:v>31.099</c:v>
                </c:pt>
                <c:pt idx="3807">
                  <c:v>31.099</c:v>
                </c:pt>
                <c:pt idx="3808">
                  <c:v>31.099</c:v>
                </c:pt>
                <c:pt idx="3809">
                  <c:v>31.099</c:v>
                </c:pt>
                <c:pt idx="3810">
                  <c:v>31.099</c:v>
                </c:pt>
                <c:pt idx="3811">
                  <c:v>31.099</c:v>
                </c:pt>
                <c:pt idx="3812">
                  <c:v>31.099</c:v>
                </c:pt>
                <c:pt idx="3813">
                  <c:v>31.099</c:v>
                </c:pt>
                <c:pt idx="3814">
                  <c:v>31.099</c:v>
                </c:pt>
                <c:pt idx="3815">
                  <c:v>31.099</c:v>
                </c:pt>
                <c:pt idx="3816">
                  <c:v>31.099</c:v>
                </c:pt>
                <c:pt idx="3817">
                  <c:v>31.099</c:v>
                </c:pt>
                <c:pt idx="3818">
                  <c:v>31.099</c:v>
                </c:pt>
                <c:pt idx="3819">
                  <c:v>31.099</c:v>
                </c:pt>
                <c:pt idx="3820">
                  <c:v>31.099</c:v>
                </c:pt>
                <c:pt idx="3821">
                  <c:v>31.099</c:v>
                </c:pt>
                <c:pt idx="3822">
                  <c:v>31.099</c:v>
                </c:pt>
                <c:pt idx="3823">
                  <c:v>31.099</c:v>
                </c:pt>
                <c:pt idx="3824">
                  <c:v>31.099</c:v>
                </c:pt>
                <c:pt idx="3825">
                  <c:v>31.099</c:v>
                </c:pt>
                <c:pt idx="3826">
                  <c:v>31.099</c:v>
                </c:pt>
                <c:pt idx="3827">
                  <c:v>31.099</c:v>
                </c:pt>
                <c:pt idx="3828">
                  <c:v>31.099</c:v>
                </c:pt>
                <c:pt idx="3829">
                  <c:v>31.099</c:v>
                </c:pt>
                <c:pt idx="3830">
                  <c:v>31.099</c:v>
                </c:pt>
                <c:pt idx="3831">
                  <c:v>31.099</c:v>
                </c:pt>
                <c:pt idx="3832">
                  <c:v>31.099</c:v>
                </c:pt>
                <c:pt idx="3833">
                  <c:v>31.099</c:v>
                </c:pt>
                <c:pt idx="3834">
                  <c:v>31.099</c:v>
                </c:pt>
                <c:pt idx="3835">
                  <c:v>31.099</c:v>
                </c:pt>
                <c:pt idx="3836">
                  <c:v>31.099</c:v>
                </c:pt>
                <c:pt idx="3837">
                  <c:v>31.099</c:v>
                </c:pt>
                <c:pt idx="3838">
                  <c:v>31.099</c:v>
                </c:pt>
                <c:pt idx="3839">
                  <c:v>31.099</c:v>
                </c:pt>
                <c:pt idx="3840">
                  <c:v>31.099</c:v>
                </c:pt>
                <c:pt idx="3841">
                  <c:v>31.099</c:v>
                </c:pt>
                <c:pt idx="3842">
                  <c:v>31.099</c:v>
                </c:pt>
                <c:pt idx="3843">
                  <c:v>31.099</c:v>
                </c:pt>
                <c:pt idx="3844">
                  <c:v>31.099</c:v>
                </c:pt>
                <c:pt idx="3845">
                  <c:v>31.099</c:v>
                </c:pt>
                <c:pt idx="3846">
                  <c:v>31.099</c:v>
                </c:pt>
                <c:pt idx="3847">
                  <c:v>31.099</c:v>
                </c:pt>
                <c:pt idx="3848">
                  <c:v>31.099</c:v>
                </c:pt>
                <c:pt idx="3849">
                  <c:v>31.099</c:v>
                </c:pt>
                <c:pt idx="3850">
                  <c:v>31.099</c:v>
                </c:pt>
                <c:pt idx="3851">
                  <c:v>31.099</c:v>
                </c:pt>
                <c:pt idx="3852">
                  <c:v>31.099</c:v>
                </c:pt>
                <c:pt idx="3853">
                  <c:v>31.099</c:v>
                </c:pt>
                <c:pt idx="3854">
                  <c:v>31.099</c:v>
                </c:pt>
                <c:pt idx="3855">
                  <c:v>31.099</c:v>
                </c:pt>
                <c:pt idx="3856">
                  <c:v>31.099</c:v>
                </c:pt>
                <c:pt idx="3857">
                  <c:v>31.099</c:v>
                </c:pt>
                <c:pt idx="3858">
                  <c:v>31.099</c:v>
                </c:pt>
                <c:pt idx="3859">
                  <c:v>31.099</c:v>
                </c:pt>
                <c:pt idx="3860">
                  <c:v>31.099</c:v>
                </c:pt>
                <c:pt idx="3861">
                  <c:v>31.099</c:v>
                </c:pt>
                <c:pt idx="3862">
                  <c:v>31.099</c:v>
                </c:pt>
                <c:pt idx="3863">
                  <c:v>31.099</c:v>
                </c:pt>
                <c:pt idx="3864">
                  <c:v>31.099</c:v>
                </c:pt>
                <c:pt idx="3865">
                  <c:v>31.099</c:v>
                </c:pt>
                <c:pt idx="3866">
                  <c:v>31.099</c:v>
                </c:pt>
                <c:pt idx="3867">
                  <c:v>31.099</c:v>
                </c:pt>
                <c:pt idx="3868">
                  <c:v>31.099</c:v>
                </c:pt>
                <c:pt idx="3869">
                  <c:v>31.099</c:v>
                </c:pt>
                <c:pt idx="3870">
                  <c:v>31.099</c:v>
                </c:pt>
                <c:pt idx="3871">
                  <c:v>31.099</c:v>
                </c:pt>
                <c:pt idx="3872">
                  <c:v>31.099</c:v>
                </c:pt>
                <c:pt idx="3873">
                  <c:v>31.099</c:v>
                </c:pt>
                <c:pt idx="3874">
                  <c:v>31.099</c:v>
                </c:pt>
                <c:pt idx="3875">
                  <c:v>31.099</c:v>
                </c:pt>
                <c:pt idx="3876">
                  <c:v>31.099</c:v>
                </c:pt>
                <c:pt idx="3877">
                  <c:v>31.099</c:v>
                </c:pt>
                <c:pt idx="3878">
                  <c:v>31.099</c:v>
                </c:pt>
                <c:pt idx="3879">
                  <c:v>31.099</c:v>
                </c:pt>
                <c:pt idx="3880">
                  <c:v>31.099</c:v>
                </c:pt>
                <c:pt idx="3881">
                  <c:v>31.099</c:v>
                </c:pt>
                <c:pt idx="3882">
                  <c:v>31.099</c:v>
                </c:pt>
                <c:pt idx="3883">
                  <c:v>31.099</c:v>
                </c:pt>
                <c:pt idx="3884">
                  <c:v>31.099</c:v>
                </c:pt>
                <c:pt idx="3885">
                  <c:v>31.099</c:v>
                </c:pt>
                <c:pt idx="3886">
                  <c:v>31.099</c:v>
                </c:pt>
                <c:pt idx="3887">
                  <c:v>31.099</c:v>
                </c:pt>
                <c:pt idx="3888">
                  <c:v>31.099</c:v>
                </c:pt>
                <c:pt idx="3889">
                  <c:v>31.099</c:v>
                </c:pt>
                <c:pt idx="3890">
                  <c:v>31.099</c:v>
                </c:pt>
                <c:pt idx="3891">
                  <c:v>31.099</c:v>
                </c:pt>
                <c:pt idx="3892">
                  <c:v>31.099</c:v>
                </c:pt>
                <c:pt idx="3893">
                  <c:v>31.099</c:v>
                </c:pt>
                <c:pt idx="3894">
                  <c:v>31.099</c:v>
                </c:pt>
                <c:pt idx="3895">
                  <c:v>31.099</c:v>
                </c:pt>
                <c:pt idx="3896">
                  <c:v>31.099</c:v>
                </c:pt>
                <c:pt idx="3897">
                  <c:v>31.099</c:v>
                </c:pt>
                <c:pt idx="3898">
                  <c:v>31.099</c:v>
                </c:pt>
                <c:pt idx="3899">
                  <c:v>31.099</c:v>
                </c:pt>
                <c:pt idx="3900">
                  <c:v>31.099</c:v>
                </c:pt>
                <c:pt idx="3901">
                  <c:v>31.099</c:v>
                </c:pt>
                <c:pt idx="3902">
                  <c:v>31.099</c:v>
                </c:pt>
                <c:pt idx="3903">
                  <c:v>31.099</c:v>
                </c:pt>
                <c:pt idx="3904">
                  <c:v>31.099</c:v>
                </c:pt>
                <c:pt idx="3905">
                  <c:v>31.099</c:v>
                </c:pt>
                <c:pt idx="3906">
                  <c:v>31.099</c:v>
                </c:pt>
                <c:pt idx="3907">
                  <c:v>31.099</c:v>
                </c:pt>
                <c:pt idx="3908">
                  <c:v>31.099</c:v>
                </c:pt>
                <c:pt idx="3909">
                  <c:v>31.099</c:v>
                </c:pt>
                <c:pt idx="3910">
                  <c:v>31.099</c:v>
                </c:pt>
                <c:pt idx="3911">
                  <c:v>31.099</c:v>
                </c:pt>
                <c:pt idx="3912">
                  <c:v>31.099</c:v>
                </c:pt>
                <c:pt idx="3913">
                  <c:v>31.099</c:v>
                </c:pt>
                <c:pt idx="3914">
                  <c:v>31.099</c:v>
                </c:pt>
                <c:pt idx="3915">
                  <c:v>31.099</c:v>
                </c:pt>
                <c:pt idx="3916">
                  <c:v>31.099</c:v>
                </c:pt>
                <c:pt idx="3917">
                  <c:v>31.099</c:v>
                </c:pt>
                <c:pt idx="3918">
                  <c:v>31.099</c:v>
                </c:pt>
                <c:pt idx="3919">
                  <c:v>31.099</c:v>
                </c:pt>
                <c:pt idx="3920">
                  <c:v>31.099</c:v>
                </c:pt>
                <c:pt idx="3921">
                  <c:v>31.099</c:v>
                </c:pt>
                <c:pt idx="3922">
                  <c:v>31.099</c:v>
                </c:pt>
                <c:pt idx="3923">
                  <c:v>31.099</c:v>
                </c:pt>
                <c:pt idx="3924">
                  <c:v>31.099</c:v>
                </c:pt>
                <c:pt idx="3925">
                  <c:v>31.099</c:v>
                </c:pt>
                <c:pt idx="3926">
                  <c:v>31.099</c:v>
                </c:pt>
                <c:pt idx="3927">
                  <c:v>31.099</c:v>
                </c:pt>
                <c:pt idx="3928">
                  <c:v>31.099</c:v>
                </c:pt>
                <c:pt idx="3929">
                  <c:v>31.099</c:v>
                </c:pt>
                <c:pt idx="3930">
                  <c:v>31.099</c:v>
                </c:pt>
                <c:pt idx="3931">
                  <c:v>31.099</c:v>
                </c:pt>
                <c:pt idx="3932">
                  <c:v>31.099</c:v>
                </c:pt>
                <c:pt idx="3933">
                  <c:v>31.099</c:v>
                </c:pt>
                <c:pt idx="3934">
                  <c:v>31.099</c:v>
                </c:pt>
                <c:pt idx="3935">
                  <c:v>31.099</c:v>
                </c:pt>
                <c:pt idx="3936">
                  <c:v>31.099</c:v>
                </c:pt>
                <c:pt idx="3937">
                  <c:v>31.099</c:v>
                </c:pt>
                <c:pt idx="3938">
                  <c:v>31.099</c:v>
                </c:pt>
                <c:pt idx="3939">
                  <c:v>31.099</c:v>
                </c:pt>
                <c:pt idx="3940">
                  <c:v>31.099</c:v>
                </c:pt>
                <c:pt idx="3941">
                  <c:v>31.099</c:v>
                </c:pt>
                <c:pt idx="3942">
                  <c:v>31.099</c:v>
                </c:pt>
                <c:pt idx="3943">
                  <c:v>31.099</c:v>
                </c:pt>
                <c:pt idx="3944">
                  <c:v>31.099</c:v>
                </c:pt>
                <c:pt idx="3945">
                  <c:v>31.099</c:v>
                </c:pt>
                <c:pt idx="3946">
                  <c:v>31.099</c:v>
                </c:pt>
                <c:pt idx="3947">
                  <c:v>31.099</c:v>
                </c:pt>
                <c:pt idx="3948">
                  <c:v>31.099</c:v>
                </c:pt>
                <c:pt idx="3949">
                  <c:v>31.099</c:v>
                </c:pt>
                <c:pt idx="3950">
                  <c:v>31.099</c:v>
                </c:pt>
                <c:pt idx="3951">
                  <c:v>31.099</c:v>
                </c:pt>
                <c:pt idx="3952">
                  <c:v>31.099</c:v>
                </c:pt>
                <c:pt idx="3953">
                  <c:v>31.099</c:v>
                </c:pt>
                <c:pt idx="3954">
                  <c:v>31.099</c:v>
                </c:pt>
                <c:pt idx="3955">
                  <c:v>31.099</c:v>
                </c:pt>
                <c:pt idx="3956">
                  <c:v>31.099</c:v>
                </c:pt>
                <c:pt idx="3957">
                  <c:v>31.099</c:v>
                </c:pt>
                <c:pt idx="3958">
                  <c:v>31.099</c:v>
                </c:pt>
                <c:pt idx="3959">
                  <c:v>31.099</c:v>
                </c:pt>
                <c:pt idx="3960">
                  <c:v>31.099</c:v>
                </c:pt>
                <c:pt idx="3961">
                  <c:v>31.099</c:v>
                </c:pt>
                <c:pt idx="3962">
                  <c:v>31.099</c:v>
                </c:pt>
                <c:pt idx="3963">
                  <c:v>31.099</c:v>
                </c:pt>
                <c:pt idx="3964">
                  <c:v>31.099</c:v>
                </c:pt>
                <c:pt idx="3965">
                  <c:v>31.099</c:v>
                </c:pt>
                <c:pt idx="3966">
                  <c:v>31.099</c:v>
                </c:pt>
                <c:pt idx="3967">
                  <c:v>31.099</c:v>
                </c:pt>
                <c:pt idx="3968">
                  <c:v>31.099</c:v>
                </c:pt>
                <c:pt idx="3969">
                  <c:v>31.099</c:v>
                </c:pt>
                <c:pt idx="3970">
                  <c:v>31.099</c:v>
                </c:pt>
                <c:pt idx="3971">
                  <c:v>31.099</c:v>
                </c:pt>
                <c:pt idx="3972">
                  <c:v>31.099</c:v>
                </c:pt>
                <c:pt idx="3973">
                  <c:v>31.099</c:v>
                </c:pt>
                <c:pt idx="3974">
                  <c:v>31.099</c:v>
                </c:pt>
                <c:pt idx="3975">
                  <c:v>31.099</c:v>
                </c:pt>
                <c:pt idx="3976">
                  <c:v>31.099</c:v>
                </c:pt>
                <c:pt idx="3977">
                  <c:v>31.099</c:v>
                </c:pt>
                <c:pt idx="3978">
                  <c:v>31.099</c:v>
                </c:pt>
                <c:pt idx="3979">
                  <c:v>31.099</c:v>
                </c:pt>
                <c:pt idx="3980">
                  <c:v>31.099</c:v>
                </c:pt>
                <c:pt idx="3981">
                  <c:v>31.099</c:v>
                </c:pt>
                <c:pt idx="3982">
                  <c:v>31.099</c:v>
                </c:pt>
                <c:pt idx="3983">
                  <c:v>31.099</c:v>
                </c:pt>
                <c:pt idx="3984">
                  <c:v>31.099</c:v>
                </c:pt>
                <c:pt idx="3985">
                  <c:v>31.099</c:v>
                </c:pt>
                <c:pt idx="3986">
                  <c:v>31.099</c:v>
                </c:pt>
                <c:pt idx="3987">
                  <c:v>31.099</c:v>
                </c:pt>
                <c:pt idx="3988">
                  <c:v>31.099</c:v>
                </c:pt>
                <c:pt idx="3989">
                  <c:v>31.099</c:v>
                </c:pt>
                <c:pt idx="3990">
                  <c:v>31.099</c:v>
                </c:pt>
                <c:pt idx="3991">
                  <c:v>31.099</c:v>
                </c:pt>
                <c:pt idx="3992">
                  <c:v>31.099</c:v>
                </c:pt>
                <c:pt idx="3993">
                  <c:v>31.099</c:v>
                </c:pt>
                <c:pt idx="3994">
                  <c:v>31.099</c:v>
                </c:pt>
                <c:pt idx="3995">
                  <c:v>31.099</c:v>
                </c:pt>
                <c:pt idx="3996">
                  <c:v>31.099</c:v>
                </c:pt>
                <c:pt idx="3997">
                  <c:v>31.099</c:v>
                </c:pt>
                <c:pt idx="3998">
                  <c:v>31.099</c:v>
                </c:pt>
                <c:pt idx="3999">
                  <c:v>31.099</c:v>
                </c:pt>
                <c:pt idx="4000">
                  <c:v>31.099</c:v>
                </c:pt>
                <c:pt idx="4001">
                  <c:v>31.099</c:v>
                </c:pt>
                <c:pt idx="4002">
                  <c:v>31.099</c:v>
                </c:pt>
                <c:pt idx="4003">
                  <c:v>31.099</c:v>
                </c:pt>
                <c:pt idx="4004">
                  <c:v>31.099</c:v>
                </c:pt>
                <c:pt idx="4005">
                  <c:v>31.099</c:v>
                </c:pt>
                <c:pt idx="4006">
                  <c:v>31.099</c:v>
                </c:pt>
                <c:pt idx="4007">
                  <c:v>31.099</c:v>
                </c:pt>
                <c:pt idx="4008">
                  <c:v>31.099</c:v>
                </c:pt>
                <c:pt idx="4009">
                  <c:v>31.099</c:v>
                </c:pt>
                <c:pt idx="4010">
                  <c:v>31.099</c:v>
                </c:pt>
                <c:pt idx="4011">
                  <c:v>31.099</c:v>
                </c:pt>
                <c:pt idx="4012">
                  <c:v>31.099</c:v>
                </c:pt>
                <c:pt idx="4013">
                  <c:v>31.099</c:v>
                </c:pt>
                <c:pt idx="4014">
                  <c:v>31.099</c:v>
                </c:pt>
                <c:pt idx="4015">
                  <c:v>31.099</c:v>
                </c:pt>
                <c:pt idx="4016">
                  <c:v>31.099</c:v>
                </c:pt>
                <c:pt idx="4017">
                  <c:v>31.099</c:v>
                </c:pt>
                <c:pt idx="4018">
                  <c:v>31.099</c:v>
                </c:pt>
                <c:pt idx="4019">
                  <c:v>31.099</c:v>
                </c:pt>
                <c:pt idx="4020">
                  <c:v>31.099</c:v>
                </c:pt>
                <c:pt idx="4021">
                  <c:v>31.099</c:v>
                </c:pt>
                <c:pt idx="4022">
                  <c:v>31.099</c:v>
                </c:pt>
                <c:pt idx="4023">
                  <c:v>31.099</c:v>
                </c:pt>
                <c:pt idx="4024">
                  <c:v>31.099</c:v>
                </c:pt>
                <c:pt idx="4025">
                  <c:v>31.099</c:v>
                </c:pt>
                <c:pt idx="4026">
                  <c:v>31.099</c:v>
                </c:pt>
                <c:pt idx="4027">
                  <c:v>31.099</c:v>
                </c:pt>
                <c:pt idx="4028">
                  <c:v>31.099</c:v>
                </c:pt>
                <c:pt idx="4029">
                  <c:v>31.099</c:v>
                </c:pt>
                <c:pt idx="4030">
                  <c:v>31.099</c:v>
                </c:pt>
                <c:pt idx="4031">
                  <c:v>31.099</c:v>
                </c:pt>
                <c:pt idx="4032">
                  <c:v>31.099</c:v>
                </c:pt>
                <c:pt idx="4033">
                  <c:v>31.099</c:v>
                </c:pt>
                <c:pt idx="4034">
                  <c:v>31.099</c:v>
                </c:pt>
                <c:pt idx="4035">
                  <c:v>31.099</c:v>
                </c:pt>
                <c:pt idx="4036">
                  <c:v>31.099</c:v>
                </c:pt>
                <c:pt idx="4037">
                  <c:v>31.099</c:v>
                </c:pt>
                <c:pt idx="4038">
                  <c:v>31.099</c:v>
                </c:pt>
                <c:pt idx="4039">
                  <c:v>31.099</c:v>
                </c:pt>
                <c:pt idx="4040">
                  <c:v>31.099</c:v>
                </c:pt>
                <c:pt idx="4041">
                  <c:v>31.099</c:v>
                </c:pt>
                <c:pt idx="4042">
                  <c:v>31.099</c:v>
                </c:pt>
                <c:pt idx="4043">
                  <c:v>31.099</c:v>
                </c:pt>
                <c:pt idx="4044">
                  <c:v>31.099</c:v>
                </c:pt>
                <c:pt idx="4045">
                  <c:v>31.099</c:v>
                </c:pt>
                <c:pt idx="4046">
                  <c:v>31.099</c:v>
                </c:pt>
                <c:pt idx="4047">
                  <c:v>31.099</c:v>
                </c:pt>
                <c:pt idx="4048">
                  <c:v>31.099</c:v>
                </c:pt>
                <c:pt idx="4049">
                  <c:v>31.099</c:v>
                </c:pt>
                <c:pt idx="4050">
                  <c:v>31.099</c:v>
                </c:pt>
                <c:pt idx="4051">
                  <c:v>31.099</c:v>
                </c:pt>
                <c:pt idx="4052">
                  <c:v>31.099</c:v>
                </c:pt>
                <c:pt idx="4053">
                  <c:v>31.099</c:v>
                </c:pt>
                <c:pt idx="4054">
                  <c:v>31.099</c:v>
                </c:pt>
                <c:pt idx="4055">
                  <c:v>31.099</c:v>
                </c:pt>
                <c:pt idx="4056">
                  <c:v>31.099</c:v>
                </c:pt>
                <c:pt idx="4057">
                  <c:v>31.099</c:v>
                </c:pt>
                <c:pt idx="4058">
                  <c:v>31.099</c:v>
                </c:pt>
                <c:pt idx="4059">
                  <c:v>31.099</c:v>
                </c:pt>
                <c:pt idx="4060">
                  <c:v>31.099</c:v>
                </c:pt>
                <c:pt idx="4061">
                  <c:v>31.099</c:v>
                </c:pt>
                <c:pt idx="4062">
                  <c:v>31.099</c:v>
                </c:pt>
                <c:pt idx="4063">
                  <c:v>31.099</c:v>
                </c:pt>
                <c:pt idx="4064">
                  <c:v>31.099</c:v>
                </c:pt>
                <c:pt idx="4065">
                  <c:v>31.099</c:v>
                </c:pt>
                <c:pt idx="4066">
                  <c:v>31.099</c:v>
                </c:pt>
                <c:pt idx="4067">
                  <c:v>31.099</c:v>
                </c:pt>
                <c:pt idx="4068">
                  <c:v>31.099</c:v>
                </c:pt>
                <c:pt idx="4069">
                  <c:v>31.099</c:v>
                </c:pt>
                <c:pt idx="4070">
                  <c:v>31.099</c:v>
                </c:pt>
                <c:pt idx="4071">
                  <c:v>31.099</c:v>
                </c:pt>
                <c:pt idx="4072">
                  <c:v>31.099</c:v>
                </c:pt>
                <c:pt idx="4073">
                  <c:v>31.099</c:v>
                </c:pt>
                <c:pt idx="4074">
                  <c:v>31.099</c:v>
                </c:pt>
                <c:pt idx="4075">
                  <c:v>31.099</c:v>
                </c:pt>
                <c:pt idx="4076">
                  <c:v>31.099</c:v>
                </c:pt>
                <c:pt idx="4077">
                  <c:v>31.099</c:v>
                </c:pt>
                <c:pt idx="4078">
                  <c:v>31.099</c:v>
                </c:pt>
                <c:pt idx="4079">
                  <c:v>31.099</c:v>
                </c:pt>
                <c:pt idx="4080">
                  <c:v>31.099</c:v>
                </c:pt>
                <c:pt idx="4081">
                  <c:v>31.099</c:v>
                </c:pt>
                <c:pt idx="4082">
                  <c:v>31.099</c:v>
                </c:pt>
                <c:pt idx="4083">
                  <c:v>31.099</c:v>
                </c:pt>
                <c:pt idx="4084">
                  <c:v>31.099</c:v>
                </c:pt>
                <c:pt idx="4085">
                  <c:v>31.099</c:v>
                </c:pt>
                <c:pt idx="4086">
                  <c:v>31.099</c:v>
                </c:pt>
                <c:pt idx="4087">
                  <c:v>31.099</c:v>
                </c:pt>
                <c:pt idx="4088">
                  <c:v>31.099</c:v>
                </c:pt>
                <c:pt idx="4089">
                  <c:v>31.099</c:v>
                </c:pt>
                <c:pt idx="4090">
                  <c:v>31.099</c:v>
                </c:pt>
                <c:pt idx="4091">
                  <c:v>31.099</c:v>
                </c:pt>
                <c:pt idx="4092">
                  <c:v>31.099</c:v>
                </c:pt>
                <c:pt idx="4093">
                  <c:v>31.099</c:v>
                </c:pt>
                <c:pt idx="4094">
                  <c:v>31.099</c:v>
                </c:pt>
                <c:pt idx="4095">
                  <c:v>31.099</c:v>
                </c:pt>
                <c:pt idx="4096">
                  <c:v>31.099</c:v>
                </c:pt>
                <c:pt idx="4097">
                  <c:v>31.099</c:v>
                </c:pt>
                <c:pt idx="4098">
                  <c:v>31.099</c:v>
                </c:pt>
                <c:pt idx="4099">
                  <c:v>31.099</c:v>
                </c:pt>
                <c:pt idx="4100">
                  <c:v>31.099</c:v>
                </c:pt>
                <c:pt idx="4101">
                  <c:v>31.099</c:v>
                </c:pt>
                <c:pt idx="4102">
                  <c:v>31.099</c:v>
                </c:pt>
                <c:pt idx="4103">
                  <c:v>31.099</c:v>
                </c:pt>
                <c:pt idx="4104">
                  <c:v>31.099</c:v>
                </c:pt>
                <c:pt idx="4105">
                  <c:v>31.099</c:v>
                </c:pt>
                <c:pt idx="4106">
                  <c:v>31.099</c:v>
                </c:pt>
                <c:pt idx="4107">
                  <c:v>31.099</c:v>
                </c:pt>
                <c:pt idx="4108">
                  <c:v>31.099</c:v>
                </c:pt>
                <c:pt idx="4109">
                  <c:v>31.099</c:v>
                </c:pt>
                <c:pt idx="4110">
                  <c:v>31.099</c:v>
                </c:pt>
                <c:pt idx="4111">
                  <c:v>31.099</c:v>
                </c:pt>
                <c:pt idx="4112">
                  <c:v>31.099</c:v>
                </c:pt>
                <c:pt idx="4113">
                  <c:v>31.099</c:v>
                </c:pt>
                <c:pt idx="4114">
                  <c:v>31.099</c:v>
                </c:pt>
                <c:pt idx="4115">
                  <c:v>31.099</c:v>
                </c:pt>
                <c:pt idx="4116">
                  <c:v>31.099</c:v>
                </c:pt>
                <c:pt idx="4117">
                  <c:v>31.099</c:v>
                </c:pt>
                <c:pt idx="4118">
                  <c:v>31.099</c:v>
                </c:pt>
                <c:pt idx="4119">
                  <c:v>31.099</c:v>
                </c:pt>
                <c:pt idx="4120">
                  <c:v>31.099</c:v>
                </c:pt>
                <c:pt idx="4121">
                  <c:v>31.099</c:v>
                </c:pt>
                <c:pt idx="4122">
                  <c:v>31.099</c:v>
                </c:pt>
                <c:pt idx="4123">
                  <c:v>31.099</c:v>
                </c:pt>
                <c:pt idx="4124">
                  <c:v>31.099</c:v>
                </c:pt>
                <c:pt idx="4125">
                  <c:v>31.099</c:v>
                </c:pt>
                <c:pt idx="4126">
                  <c:v>31.099</c:v>
                </c:pt>
                <c:pt idx="4127">
                  <c:v>31.099</c:v>
                </c:pt>
                <c:pt idx="4128">
                  <c:v>31.099</c:v>
                </c:pt>
                <c:pt idx="4129">
                  <c:v>31.099</c:v>
                </c:pt>
                <c:pt idx="4130">
                  <c:v>31.099</c:v>
                </c:pt>
                <c:pt idx="4131">
                  <c:v>31.099</c:v>
                </c:pt>
                <c:pt idx="4132">
                  <c:v>31.099</c:v>
                </c:pt>
                <c:pt idx="4133">
                  <c:v>31.099</c:v>
                </c:pt>
                <c:pt idx="4134">
                  <c:v>31.099</c:v>
                </c:pt>
                <c:pt idx="4135">
                  <c:v>31.099</c:v>
                </c:pt>
                <c:pt idx="4136">
                  <c:v>31.099</c:v>
                </c:pt>
                <c:pt idx="4137">
                  <c:v>31.099</c:v>
                </c:pt>
                <c:pt idx="4138">
                  <c:v>31.099</c:v>
                </c:pt>
                <c:pt idx="4139">
                  <c:v>31.099</c:v>
                </c:pt>
                <c:pt idx="4140">
                  <c:v>31.099</c:v>
                </c:pt>
                <c:pt idx="4141">
                  <c:v>31.099</c:v>
                </c:pt>
                <c:pt idx="4142">
                  <c:v>31.099</c:v>
                </c:pt>
                <c:pt idx="4143">
                  <c:v>31.099</c:v>
                </c:pt>
                <c:pt idx="4144">
                  <c:v>31.099</c:v>
                </c:pt>
                <c:pt idx="4145">
                  <c:v>31.099</c:v>
                </c:pt>
                <c:pt idx="4146">
                  <c:v>31.099</c:v>
                </c:pt>
                <c:pt idx="4147">
                  <c:v>31.099</c:v>
                </c:pt>
                <c:pt idx="4148">
                  <c:v>31.099</c:v>
                </c:pt>
                <c:pt idx="4149">
                  <c:v>31.099</c:v>
                </c:pt>
                <c:pt idx="4150">
                  <c:v>31.099</c:v>
                </c:pt>
                <c:pt idx="4151">
                  <c:v>31.099</c:v>
                </c:pt>
                <c:pt idx="4152">
                  <c:v>31.099</c:v>
                </c:pt>
                <c:pt idx="4153">
                  <c:v>31.099</c:v>
                </c:pt>
                <c:pt idx="4154">
                  <c:v>31.099</c:v>
                </c:pt>
                <c:pt idx="4155">
                  <c:v>31.099</c:v>
                </c:pt>
                <c:pt idx="4156">
                  <c:v>31.099</c:v>
                </c:pt>
                <c:pt idx="4157">
                  <c:v>31.099</c:v>
                </c:pt>
                <c:pt idx="4158">
                  <c:v>31.099</c:v>
                </c:pt>
                <c:pt idx="4159">
                  <c:v>31.099</c:v>
                </c:pt>
                <c:pt idx="4160">
                  <c:v>31.099</c:v>
                </c:pt>
                <c:pt idx="4161">
                  <c:v>31.099</c:v>
                </c:pt>
                <c:pt idx="4162">
                  <c:v>31.099</c:v>
                </c:pt>
                <c:pt idx="4163">
                  <c:v>31.099</c:v>
                </c:pt>
                <c:pt idx="4164">
                  <c:v>31.099</c:v>
                </c:pt>
                <c:pt idx="4165">
                  <c:v>31.099</c:v>
                </c:pt>
                <c:pt idx="4166">
                  <c:v>31.099</c:v>
                </c:pt>
                <c:pt idx="4167">
                  <c:v>31.099</c:v>
                </c:pt>
                <c:pt idx="4168">
                  <c:v>31.099</c:v>
                </c:pt>
                <c:pt idx="4169">
                  <c:v>31.099</c:v>
                </c:pt>
                <c:pt idx="4170">
                  <c:v>31.099</c:v>
                </c:pt>
                <c:pt idx="4171">
                  <c:v>31.099</c:v>
                </c:pt>
                <c:pt idx="4172">
                  <c:v>31.099</c:v>
                </c:pt>
                <c:pt idx="4173">
                  <c:v>31.099</c:v>
                </c:pt>
                <c:pt idx="4174">
                  <c:v>31.099</c:v>
                </c:pt>
                <c:pt idx="4175">
                  <c:v>31.099</c:v>
                </c:pt>
                <c:pt idx="4176">
                  <c:v>31.099</c:v>
                </c:pt>
                <c:pt idx="4177">
                  <c:v>31.099</c:v>
                </c:pt>
                <c:pt idx="4178">
                  <c:v>31.099</c:v>
                </c:pt>
                <c:pt idx="4179">
                  <c:v>31.099</c:v>
                </c:pt>
                <c:pt idx="4180">
                  <c:v>31.099</c:v>
                </c:pt>
                <c:pt idx="4181">
                  <c:v>31.099</c:v>
                </c:pt>
                <c:pt idx="4182">
                  <c:v>31.099</c:v>
                </c:pt>
                <c:pt idx="4183">
                  <c:v>31.099</c:v>
                </c:pt>
                <c:pt idx="4184">
                  <c:v>31.099</c:v>
                </c:pt>
                <c:pt idx="4185">
                  <c:v>31.099</c:v>
                </c:pt>
                <c:pt idx="4186">
                  <c:v>31.099</c:v>
                </c:pt>
                <c:pt idx="4187">
                  <c:v>31.099</c:v>
                </c:pt>
                <c:pt idx="4188">
                  <c:v>31.099</c:v>
                </c:pt>
                <c:pt idx="4189">
                  <c:v>31.099</c:v>
                </c:pt>
                <c:pt idx="4190">
                  <c:v>31.099</c:v>
                </c:pt>
                <c:pt idx="4191">
                  <c:v>31.099</c:v>
                </c:pt>
                <c:pt idx="4192">
                  <c:v>31.099</c:v>
                </c:pt>
                <c:pt idx="4193">
                  <c:v>31.099</c:v>
                </c:pt>
                <c:pt idx="4194">
                  <c:v>31.099</c:v>
                </c:pt>
                <c:pt idx="4195">
                  <c:v>31.099</c:v>
                </c:pt>
                <c:pt idx="4196">
                  <c:v>31.099</c:v>
                </c:pt>
                <c:pt idx="4197">
                  <c:v>31.099</c:v>
                </c:pt>
                <c:pt idx="4198">
                  <c:v>31.099</c:v>
                </c:pt>
                <c:pt idx="4199">
                  <c:v>31.099</c:v>
                </c:pt>
                <c:pt idx="4200">
                  <c:v>31.099</c:v>
                </c:pt>
                <c:pt idx="4201">
                  <c:v>31.099</c:v>
                </c:pt>
                <c:pt idx="4202">
                  <c:v>31.099</c:v>
                </c:pt>
                <c:pt idx="4203">
                  <c:v>31.099</c:v>
                </c:pt>
                <c:pt idx="4204">
                  <c:v>31.099</c:v>
                </c:pt>
                <c:pt idx="4205">
                  <c:v>31.099</c:v>
                </c:pt>
                <c:pt idx="4206">
                  <c:v>31.099</c:v>
                </c:pt>
                <c:pt idx="4207">
                  <c:v>31.099</c:v>
                </c:pt>
                <c:pt idx="4208">
                  <c:v>31.099</c:v>
                </c:pt>
                <c:pt idx="4209">
                  <c:v>31.099</c:v>
                </c:pt>
                <c:pt idx="4210">
                  <c:v>31.099</c:v>
                </c:pt>
                <c:pt idx="4211">
                  <c:v>31.099</c:v>
                </c:pt>
                <c:pt idx="4212">
                  <c:v>31.099</c:v>
                </c:pt>
                <c:pt idx="4213">
                  <c:v>31.099</c:v>
                </c:pt>
                <c:pt idx="4214">
                  <c:v>31.099</c:v>
                </c:pt>
                <c:pt idx="4215">
                  <c:v>31.099</c:v>
                </c:pt>
                <c:pt idx="4216">
                  <c:v>31.099</c:v>
                </c:pt>
                <c:pt idx="4217">
                  <c:v>31.099</c:v>
                </c:pt>
                <c:pt idx="4218">
                  <c:v>31.099</c:v>
                </c:pt>
                <c:pt idx="4219">
                  <c:v>31.099</c:v>
                </c:pt>
                <c:pt idx="4220">
                  <c:v>31.099</c:v>
                </c:pt>
                <c:pt idx="4221">
                  <c:v>31.099</c:v>
                </c:pt>
                <c:pt idx="4222">
                  <c:v>31.099</c:v>
                </c:pt>
                <c:pt idx="4223">
                  <c:v>31.099</c:v>
                </c:pt>
                <c:pt idx="4224">
                  <c:v>31.099</c:v>
                </c:pt>
                <c:pt idx="4225">
                  <c:v>31.099</c:v>
                </c:pt>
                <c:pt idx="4226">
                  <c:v>31.099</c:v>
                </c:pt>
                <c:pt idx="4227">
                  <c:v>31.099</c:v>
                </c:pt>
                <c:pt idx="4228">
                  <c:v>31.099</c:v>
                </c:pt>
                <c:pt idx="4229">
                  <c:v>31.099</c:v>
                </c:pt>
                <c:pt idx="4230">
                  <c:v>31.099</c:v>
                </c:pt>
                <c:pt idx="4231">
                  <c:v>31.099</c:v>
                </c:pt>
                <c:pt idx="4232">
                  <c:v>31.099</c:v>
                </c:pt>
                <c:pt idx="4233">
                  <c:v>31.099</c:v>
                </c:pt>
                <c:pt idx="4234">
                  <c:v>31.099</c:v>
                </c:pt>
                <c:pt idx="4235">
                  <c:v>31.099</c:v>
                </c:pt>
                <c:pt idx="4236">
                  <c:v>31.099</c:v>
                </c:pt>
                <c:pt idx="4237">
                  <c:v>31.099</c:v>
                </c:pt>
                <c:pt idx="4238">
                  <c:v>31.099</c:v>
                </c:pt>
                <c:pt idx="4239">
                  <c:v>31.099</c:v>
                </c:pt>
                <c:pt idx="4240">
                  <c:v>31.099</c:v>
                </c:pt>
                <c:pt idx="4241">
                  <c:v>31.099</c:v>
                </c:pt>
                <c:pt idx="4242">
                  <c:v>31.099</c:v>
                </c:pt>
                <c:pt idx="4243">
                  <c:v>31.099</c:v>
                </c:pt>
                <c:pt idx="4244">
                  <c:v>31.099</c:v>
                </c:pt>
                <c:pt idx="4245">
                  <c:v>31.099</c:v>
                </c:pt>
                <c:pt idx="4246">
                  <c:v>31.099</c:v>
                </c:pt>
                <c:pt idx="4247">
                  <c:v>31.099</c:v>
                </c:pt>
                <c:pt idx="4248">
                  <c:v>31.099</c:v>
                </c:pt>
                <c:pt idx="4249">
                  <c:v>31.099</c:v>
                </c:pt>
                <c:pt idx="4250">
                  <c:v>31.099</c:v>
                </c:pt>
                <c:pt idx="4251">
                  <c:v>31.099</c:v>
                </c:pt>
                <c:pt idx="4252">
                  <c:v>31.099</c:v>
                </c:pt>
                <c:pt idx="4253">
                  <c:v>31.099</c:v>
                </c:pt>
                <c:pt idx="4254">
                  <c:v>31.099</c:v>
                </c:pt>
                <c:pt idx="4255">
                  <c:v>31.099</c:v>
                </c:pt>
                <c:pt idx="4256">
                  <c:v>31.099</c:v>
                </c:pt>
                <c:pt idx="4257">
                  <c:v>31.099</c:v>
                </c:pt>
                <c:pt idx="4258">
                  <c:v>31.099</c:v>
                </c:pt>
                <c:pt idx="4259">
                  <c:v>31.099</c:v>
                </c:pt>
                <c:pt idx="4260">
                  <c:v>31.099</c:v>
                </c:pt>
                <c:pt idx="4261">
                  <c:v>31.099</c:v>
                </c:pt>
                <c:pt idx="4262">
                  <c:v>31.099</c:v>
                </c:pt>
                <c:pt idx="4263">
                  <c:v>31.099</c:v>
                </c:pt>
                <c:pt idx="4264">
                  <c:v>31.099</c:v>
                </c:pt>
                <c:pt idx="4265">
                  <c:v>31.099</c:v>
                </c:pt>
                <c:pt idx="4266">
                  <c:v>31.099</c:v>
                </c:pt>
                <c:pt idx="4267">
                  <c:v>31.099</c:v>
                </c:pt>
                <c:pt idx="4268">
                  <c:v>31.099</c:v>
                </c:pt>
                <c:pt idx="4269">
                  <c:v>31.099</c:v>
                </c:pt>
                <c:pt idx="4270">
                  <c:v>31.099</c:v>
                </c:pt>
                <c:pt idx="4271">
                  <c:v>31.099</c:v>
                </c:pt>
                <c:pt idx="4272">
                  <c:v>31.099</c:v>
                </c:pt>
                <c:pt idx="4273">
                  <c:v>31.099</c:v>
                </c:pt>
                <c:pt idx="4274">
                  <c:v>31.099</c:v>
                </c:pt>
                <c:pt idx="4275">
                  <c:v>31.099</c:v>
                </c:pt>
                <c:pt idx="4276">
                  <c:v>31.099</c:v>
                </c:pt>
                <c:pt idx="4277">
                  <c:v>31.099</c:v>
                </c:pt>
                <c:pt idx="4278">
                  <c:v>31.099</c:v>
                </c:pt>
                <c:pt idx="4279">
                  <c:v>31.099</c:v>
                </c:pt>
                <c:pt idx="4280">
                  <c:v>31.099</c:v>
                </c:pt>
                <c:pt idx="4281">
                  <c:v>31.099</c:v>
                </c:pt>
                <c:pt idx="4282">
                  <c:v>31.099</c:v>
                </c:pt>
                <c:pt idx="4283">
                  <c:v>31.099</c:v>
                </c:pt>
                <c:pt idx="4284">
                  <c:v>31.099</c:v>
                </c:pt>
                <c:pt idx="4285">
                  <c:v>31.099</c:v>
                </c:pt>
                <c:pt idx="4286">
                  <c:v>31.099</c:v>
                </c:pt>
                <c:pt idx="4287">
                  <c:v>31.099</c:v>
                </c:pt>
                <c:pt idx="4288">
                  <c:v>31.099</c:v>
                </c:pt>
                <c:pt idx="4289">
                  <c:v>31.099</c:v>
                </c:pt>
                <c:pt idx="4290">
                  <c:v>31.099</c:v>
                </c:pt>
                <c:pt idx="4291">
                  <c:v>31.099</c:v>
                </c:pt>
                <c:pt idx="4292">
                  <c:v>31.099</c:v>
                </c:pt>
                <c:pt idx="4293">
                  <c:v>31.099</c:v>
                </c:pt>
                <c:pt idx="4294">
                  <c:v>31.099</c:v>
                </c:pt>
                <c:pt idx="4295">
                  <c:v>31.099</c:v>
                </c:pt>
                <c:pt idx="4296">
                  <c:v>31.099</c:v>
                </c:pt>
                <c:pt idx="4297">
                  <c:v>31.099</c:v>
                </c:pt>
                <c:pt idx="4298">
                  <c:v>31.099</c:v>
                </c:pt>
                <c:pt idx="4299">
                  <c:v>31.099</c:v>
                </c:pt>
                <c:pt idx="4300">
                  <c:v>31.099</c:v>
                </c:pt>
                <c:pt idx="4301">
                  <c:v>31.099</c:v>
                </c:pt>
                <c:pt idx="4302">
                  <c:v>31.099</c:v>
                </c:pt>
                <c:pt idx="4303">
                  <c:v>31.099</c:v>
                </c:pt>
                <c:pt idx="4304">
                  <c:v>31.099</c:v>
                </c:pt>
                <c:pt idx="4305">
                  <c:v>31.099</c:v>
                </c:pt>
                <c:pt idx="4306">
                  <c:v>31.099</c:v>
                </c:pt>
                <c:pt idx="4307">
                  <c:v>31.099</c:v>
                </c:pt>
                <c:pt idx="4308">
                  <c:v>31.099</c:v>
                </c:pt>
                <c:pt idx="4309">
                  <c:v>31.099</c:v>
                </c:pt>
                <c:pt idx="4310">
                  <c:v>31.099</c:v>
                </c:pt>
                <c:pt idx="4311">
                  <c:v>31.099</c:v>
                </c:pt>
                <c:pt idx="4312">
                  <c:v>31.099</c:v>
                </c:pt>
                <c:pt idx="4313">
                  <c:v>31.099</c:v>
                </c:pt>
                <c:pt idx="4314">
                  <c:v>31.099</c:v>
                </c:pt>
                <c:pt idx="4315">
                  <c:v>31.099</c:v>
                </c:pt>
                <c:pt idx="4316">
                  <c:v>31.099</c:v>
                </c:pt>
                <c:pt idx="4317">
                  <c:v>31.099</c:v>
                </c:pt>
                <c:pt idx="4318">
                  <c:v>31.099</c:v>
                </c:pt>
                <c:pt idx="4319">
                  <c:v>31.099</c:v>
                </c:pt>
                <c:pt idx="4320">
                  <c:v>31.099</c:v>
                </c:pt>
                <c:pt idx="4321">
                  <c:v>31.099</c:v>
                </c:pt>
                <c:pt idx="4322">
                  <c:v>31.099</c:v>
                </c:pt>
                <c:pt idx="4323">
                  <c:v>31.099</c:v>
                </c:pt>
                <c:pt idx="4324">
                  <c:v>31.099</c:v>
                </c:pt>
                <c:pt idx="4325">
                  <c:v>31.099</c:v>
                </c:pt>
                <c:pt idx="4326">
                  <c:v>31.099</c:v>
                </c:pt>
                <c:pt idx="4327">
                  <c:v>31.099</c:v>
                </c:pt>
                <c:pt idx="4328">
                  <c:v>31.099</c:v>
                </c:pt>
                <c:pt idx="4329">
                  <c:v>31.099</c:v>
                </c:pt>
                <c:pt idx="4330">
                  <c:v>31.099</c:v>
                </c:pt>
                <c:pt idx="4331">
                  <c:v>31.099</c:v>
                </c:pt>
                <c:pt idx="4332">
                  <c:v>31.099</c:v>
                </c:pt>
                <c:pt idx="4333">
                  <c:v>31.099</c:v>
                </c:pt>
                <c:pt idx="4334">
                  <c:v>31.099</c:v>
                </c:pt>
                <c:pt idx="4335">
                  <c:v>31.099</c:v>
                </c:pt>
                <c:pt idx="4336">
                  <c:v>31.099</c:v>
                </c:pt>
                <c:pt idx="4337">
                  <c:v>31.099</c:v>
                </c:pt>
                <c:pt idx="4338">
                  <c:v>31.099</c:v>
                </c:pt>
                <c:pt idx="4339">
                  <c:v>31.099</c:v>
                </c:pt>
                <c:pt idx="4340">
                  <c:v>31.099</c:v>
                </c:pt>
                <c:pt idx="4341">
                  <c:v>31.099</c:v>
                </c:pt>
                <c:pt idx="4342">
                  <c:v>31.099</c:v>
                </c:pt>
                <c:pt idx="4343">
                  <c:v>31.099</c:v>
                </c:pt>
                <c:pt idx="4344">
                  <c:v>31.099</c:v>
                </c:pt>
                <c:pt idx="4345">
                  <c:v>31.099</c:v>
                </c:pt>
                <c:pt idx="4346">
                  <c:v>31.099</c:v>
                </c:pt>
                <c:pt idx="4347">
                  <c:v>31.099</c:v>
                </c:pt>
                <c:pt idx="4348">
                  <c:v>31.099</c:v>
                </c:pt>
                <c:pt idx="4349">
                  <c:v>31.099</c:v>
                </c:pt>
                <c:pt idx="4350">
                  <c:v>31.099</c:v>
                </c:pt>
                <c:pt idx="4351">
                  <c:v>31.099</c:v>
                </c:pt>
                <c:pt idx="4352">
                  <c:v>31.099</c:v>
                </c:pt>
                <c:pt idx="4353">
                  <c:v>31.099</c:v>
                </c:pt>
                <c:pt idx="4354">
                  <c:v>31.099</c:v>
                </c:pt>
                <c:pt idx="4355">
                  <c:v>31.099</c:v>
                </c:pt>
                <c:pt idx="4356">
                  <c:v>31.099</c:v>
                </c:pt>
                <c:pt idx="4357">
                  <c:v>31.099</c:v>
                </c:pt>
                <c:pt idx="4358">
                  <c:v>31.099</c:v>
                </c:pt>
                <c:pt idx="4359">
                  <c:v>31.099</c:v>
                </c:pt>
                <c:pt idx="4360">
                  <c:v>31.099</c:v>
                </c:pt>
                <c:pt idx="4361">
                  <c:v>31.099</c:v>
                </c:pt>
                <c:pt idx="4362">
                  <c:v>31.099</c:v>
                </c:pt>
                <c:pt idx="4363">
                  <c:v>31.099</c:v>
                </c:pt>
                <c:pt idx="4364">
                  <c:v>31.099</c:v>
                </c:pt>
                <c:pt idx="4365">
                  <c:v>31.099</c:v>
                </c:pt>
                <c:pt idx="4366">
                  <c:v>31.099</c:v>
                </c:pt>
                <c:pt idx="4367">
                  <c:v>31.099</c:v>
                </c:pt>
                <c:pt idx="4368">
                  <c:v>31.099</c:v>
                </c:pt>
                <c:pt idx="4369">
                  <c:v>31.099</c:v>
                </c:pt>
                <c:pt idx="4370">
                  <c:v>31.099</c:v>
                </c:pt>
                <c:pt idx="4371">
                  <c:v>31.099</c:v>
                </c:pt>
                <c:pt idx="4372">
                  <c:v>31.099</c:v>
                </c:pt>
                <c:pt idx="4373">
                  <c:v>31.099</c:v>
                </c:pt>
                <c:pt idx="4374">
                  <c:v>31.099</c:v>
                </c:pt>
                <c:pt idx="4375">
                  <c:v>31.099</c:v>
                </c:pt>
                <c:pt idx="4376">
                  <c:v>31.099</c:v>
                </c:pt>
                <c:pt idx="4377">
                  <c:v>31.099</c:v>
                </c:pt>
                <c:pt idx="4378">
                  <c:v>31.099</c:v>
                </c:pt>
                <c:pt idx="4379">
                  <c:v>31.099</c:v>
                </c:pt>
                <c:pt idx="4380">
                  <c:v>31.099</c:v>
                </c:pt>
                <c:pt idx="4381">
                  <c:v>31.099</c:v>
                </c:pt>
                <c:pt idx="4382">
                  <c:v>31.099</c:v>
                </c:pt>
                <c:pt idx="4383">
                  <c:v>31.099</c:v>
                </c:pt>
                <c:pt idx="4384">
                  <c:v>31.099</c:v>
                </c:pt>
                <c:pt idx="4385">
                  <c:v>31.099</c:v>
                </c:pt>
                <c:pt idx="4386">
                  <c:v>31.099</c:v>
                </c:pt>
                <c:pt idx="4387">
                  <c:v>31.099</c:v>
                </c:pt>
                <c:pt idx="4388">
                  <c:v>31.099</c:v>
                </c:pt>
                <c:pt idx="4389">
                  <c:v>31.099</c:v>
                </c:pt>
                <c:pt idx="4390">
                  <c:v>31.099</c:v>
                </c:pt>
                <c:pt idx="4391">
                  <c:v>31.099</c:v>
                </c:pt>
                <c:pt idx="4392">
                  <c:v>31.099</c:v>
                </c:pt>
                <c:pt idx="4393">
                  <c:v>31.099</c:v>
                </c:pt>
                <c:pt idx="4394">
                  <c:v>31.099</c:v>
                </c:pt>
                <c:pt idx="4395">
                  <c:v>31.099</c:v>
                </c:pt>
                <c:pt idx="4396">
                  <c:v>31.099</c:v>
                </c:pt>
                <c:pt idx="4397">
                  <c:v>31.099</c:v>
                </c:pt>
                <c:pt idx="4398">
                  <c:v>31.099</c:v>
                </c:pt>
                <c:pt idx="4399">
                  <c:v>31.099</c:v>
                </c:pt>
                <c:pt idx="4400">
                  <c:v>31.099</c:v>
                </c:pt>
                <c:pt idx="4401">
                  <c:v>31.099</c:v>
                </c:pt>
                <c:pt idx="4402">
                  <c:v>31.099</c:v>
                </c:pt>
                <c:pt idx="4403">
                  <c:v>31.099</c:v>
                </c:pt>
                <c:pt idx="4404">
                  <c:v>31.099</c:v>
                </c:pt>
                <c:pt idx="4405">
                  <c:v>31.099</c:v>
                </c:pt>
                <c:pt idx="4406">
                  <c:v>31.099</c:v>
                </c:pt>
                <c:pt idx="4407">
                  <c:v>31.099</c:v>
                </c:pt>
                <c:pt idx="4408">
                  <c:v>31.099</c:v>
                </c:pt>
                <c:pt idx="4409">
                  <c:v>31.099</c:v>
                </c:pt>
                <c:pt idx="4410">
                  <c:v>31.099</c:v>
                </c:pt>
                <c:pt idx="4411">
                  <c:v>31.099</c:v>
                </c:pt>
                <c:pt idx="4412">
                  <c:v>31.099</c:v>
                </c:pt>
                <c:pt idx="4413">
                  <c:v>31.099</c:v>
                </c:pt>
                <c:pt idx="4414">
                  <c:v>31.099</c:v>
                </c:pt>
                <c:pt idx="4415">
                  <c:v>31.099</c:v>
                </c:pt>
                <c:pt idx="4416">
                  <c:v>31.099</c:v>
                </c:pt>
                <c:pt idx="4417">
                  <c:v>31.099</c:v>
                </c:pt>
                <c:pt idx="4418">
                  <c:v>31.099</c:v>
                </c:pt>
                <c:pt idx="4419">
                  <c:v>31.099</c:v>
                </c:pt>
                <c:pt idx="4420">
                  <c:v>31.099</c:v>
                </c:pt>
                <c:pt idx="4421">
                  <c:v>31.099</c:v>
                </c:pt>
                <c:pt idx="4422">
                  <c:v>31.099</c:v>
                </c:pt>
                <c:pt idx="4423">
                  <c:v>31.099</c:v>
                </c:pt>
                <c:pt idx="4424">
                  <c:v>31.099</c:v>
                </c:pt>
                <c:pt idx="4425">
                  <c:v>31.099</c:v>
                </c:pt>
                <c:pt idx="4426">
                  <c:v>31.099</c:v>
                </c:pt>
                <c:pt idx="4427">
                  <c:v>31.099</c:v>
                </c:pt>
                <c:pt idx="4428">
                  <c:v>31.099</c:v>
                </c:pt>
                <c:pt idx="4429">
                  <c:v>31.099</c:v>
                </c:pt>
                <c:pt idx="4430">
                  <c:v>31.099</c:v>
                </c:pt>
                <c:pt idx="4431">
                  <c:v>31.099</c:v>
                </c:pt>
                <c:pt idx="4432">
                  <c:v>31.099</c:v>
                </c:pt>
                <c:pt idx="4433">
                  <c:v>31.099</c:v>
                </c:pt>
                <c:pt idx="4434">
                  <c:v>31.099</c:v>
                </c:pt>
                <c:pt idx="4435">
                  <c:v>31.099</c:v>
                </c:pt>
                <c:pt idx="4436">
                  <c:v>31.099</c:v>
                </c:pt>
                <c:pt idx="4437">
                  <c:v>31.099</c:v>
                </c:pt>
                <c:pt idx="4438">
                  <c:v>31.099</c:v>
                </c:pt>
                <c:pt idx="4439">
                  <c:v>31.099</c:v>
                </c:pt>
                <c:pt idx="4440">
                  <c:v>31.099</c:v>
                </c:pt>
                <c:pt idx="4441">
                  <c:v>31.099</c:v>
                </c:pt>
                <c:pt idx="4442">
                  <c:v>31.099</c:v>
                </c:pt>
                <c:pt idx="4443">
                  <c:v>31.099</c:v>
                </c:pt>
                <c:pt idx="4444">
                  <c:v>31.099</c:v>
                </c:pt>
                <c:pt idx="4445">
                  <c:v>31.099</c:v>
                </c:pt>
                <c:pt idx="4446">
                  <c:v>31.099</c:v>
                </c:pt>
                <c:pt idx="4447">
                  <c:v>31.099</c:v>
                </c:pt>
                <c:pt idx="4448">
                  <c:v>31.099</c:v>
                </c:pt>
                <c:pt idx="4449">
                  <c:v>31.099</c:v>
                </c:pt>
                <c:pt idx="4450">
                  <c:v>31.099</c:v>
                </c:pt>
                <c:pt idx="4451">
                  <c:v>31.099</c:v>
                </c:pt>
                <c:pt idx="4452">
                  <c:v>31.099</c:v>
                </c:pt>
                <c:pt idx="4453">
                  <c:v>31.099</c:v>
                </c:pt>
                <c:pt idx="4454">
                  <c:v>31.099</c:v>
                </c:pt>
                <c:pt idx="4455">
                  <c:v>31.099</c:v>
                </c:pt>
                <c:pt idx="4456">
                  <c:v>31.099</c:v>
                </c:pt>
                <c:pt idx="4457">
                  <c:v>31.099</c:v>
                </c:pt>
                <c:pt idx="4458">
                  <c:v>31.099</c:v>
                </c:pt>
                <c:pt idx="4459">
                  <c:v>31.099</c:v>
                </c:pt>
                <c:pt idx="4460">
                  <c:v>31.099</c:v>
                </c:pt>
                <c:pt idx="4461">
                  <c:v>31.099</c:v>
                </c:pt>
                <c:pt idx="4462">
                  <c:v>31.099</c:v>
                </c:pt>
                <c:pt idx="4463">
                  <c:v>31.099</c:v>
                </c:pt>
                <c:pt idx="4464">
                  <c:v>31.099</c:v>
                </c:pt>
                <c:pt idx="4465">
                  <c:v>31.099</c:v>
                </c:pt>
                <c:pt idx="4466">
                  <c:v>31.099</c:v>
                </c:pt>
                <c:pt idx="4467">
                  <c:v>31.099</c:v>
                </c:pt>
                <c:pt idx="4468">
                  <c:v>31.099</c:v>
                </c:pt>
                <c:pt idx="4469">
                  <c:v>31.099</c:v>
                </c:pt>
                <c:pt idx="4470">
                  <c:v>31.099</c:v>
                </c:pt>
                <c:pt idx="4471">
                  <c:v>31.099</c:v>
                </c:pt>
                <c:pt idx="4472">
                  <c:v>31.099</c:v>
                </c:pt>
                <c:pt idx="4473">
                  <c:v>31.099</c:v>
                </c:pt>
                <c:pt idx="4474">
                  <c:v>31.099</c:v>
                </c:pt>
                <c:pt idx="4475">
                  <c:v>31.099</c:v>
                </c:pt>
                <c:pt idx="4476">
                  <c:v>31.099</c:v>
                </c:pt>
                <c:pt idx="4477">
                  <c:v>31.099</c:v>
                </c:pt>
                <c:pt idx="4478">
                  <c:v>31.099</c:v>
                </c:pt>
                <c:pt idx="4479">
                  <c:v>31.099</c:v>
                </c:pt>
                <c:pt idx="4480">
                  <c:v>31.099</c:v>
                </c:pt>
                <c:pt idx="4481">
                  <c:v>31.099</c:v>
                </c:pt>
                <c:pt idx="4482">
                  <c:v>31.099</c:v>
                </c:pt>
                <c:pt idx="4483">
                  <c:v>31.099</c:v>
                </c:pt>
                <c:pt idx="4484">
                  <c:v>31.099</c:v>
                </c:pt>
                <c:pt idx="4485">
                  <c:v>31.099</c:v>
                </c:pt>
                <c:pt idx="4486">
                  <c:v>31.099</c:v>
                </c:pt>
                <c:pt idx="4487">
                  <c:v>31.099</c:v>
                </c:pt>
                <c:pt idx="4488">
                  <c:v>31.099</c:v>
                </c:pt>
                <c:pt idx="4489">
                  <c:v>31.099</c:v>
                </c:pt>
                <c:pt idx="4490">
                  <c:v>31.099</c:v>
                </c:pt>
                <c:pt idx="4491">
                  <c:v>31.099</c:v>
                </c:pt>
                <c:pt idx="4492">
                  <c:v>31.099</c:v>
                </c:pt>
                <c:pt idx="4493">
                  <c:v>31.099</c:v>
                </c:pt>
                <c:pt idx="4494">
                  <c:v>31.099</c:v>
                </c:pt>
                <c:pt idx="4495">
                  <c:v>31.099</c:v>
                </c:pt>
                <c:pt idx="4496">
                  <c:v>31.099</c:v>
                </c:pt>
                <c:pt idx="4497">
                  <c:v>31.099</c:v>
                </c:pt>
                <c:pt idx="4498">
                  <c:v>31.099</c:v>
                </c:pt>
                <c:pt idx="4499">
                  <c:v>31.099</c:v>
                </c:pt>
                <c:pt idx="4500">
                  <c:v>31.099</c:v>
                </c:pt>
                <c:pt idx="4501">
                  <c:v>31.099</c:v>
                </c:pt>
                <c:pt idx="4502">
                  <c:v>31.099</c:v>
                </c:pt>
                <c:pt idx="4503">
                  <c:v>31.099</c:v>
                </c:pt>
                <c:pt idx="4504">
                  <c:v>31.099</c:v>
                </c:pt>
                <c:pt idx="4505">
                  <c:v>31.099</c:v>
                </c:pt>
                <c:pt idx="4506">
                  <c:v>31.099</c:v>
                </c:pt>
                <c:pt idx="4507">
                  <c:v>31.099</c:v>
                </c:pt>
                <c:pt idx="4508">
                  <c:v>31.099</c:v>
                </c:pt>
                <c:pt idx="4509">
                  <c:v>31.099</c:v>
                </c:pt>
                <c:pt idx="4510">
                  <c:v>31.099</c:v>
                </c:pt>
                <c:pt idx="4511">
                  <c:v>31.099</c:v>
                </c:pt>
                <c:pt idx="4512">
                  <c:v>31.099</c:v>
                </c:pt>
                <c:pt idx="4513">
                  <c:v>31.099</c:v>
                </c:pt>
                <c:pt idx="4514">
                  <c:v>31.099</c:v>
                </c:pt>
                <c:pt idx="4515">
                  <c:v>31.099</c:v>
                </c:pt>
                <c:pt idx="4516">
                  <c:v>31.099</c:v>
                </c:pt>
                <c:pt idx="4517">
                  <c:v>31.099</c:v>
                </c:pt>
                <c:pt idx="4518">
                  <c:v>31.099</c:v>
                </c:pt>
                <c:pt idx="4519">
                  <c:v>31.099</c:v>
                </c:pt>
                <c:pt idx="4520">
                  <c:v>31.099</c:v>
                </c:pt>
                <c:pt idx="4521">
                  <c:v>31.099</c:v>
                </c:pt>
                <c:pt idx="4522">
                  <c:v>31.099</c:v>
                </c:pt>
                <c:pt idx="4523">
                  <c:v>31.099</c:v>
                </c:pt>
                <c:pt idx="4524">
                  <c:v>31.099</c:v>
                </c:pt>
                <c:pt idx="4525">
                  <c:v>31.099</c:v>
                </c:pt>
                <c:pt idx="4526">
                  <c:v>31.099</c:v>
                </c:pt>
                <c:pt idx="4527">
                  <c:v>31.099</c:v>
                </c:pt>
                <c:pt idx="4528">
                  <c:v>31.099</c:v>
                </c:pt>
                <c:pt idx="4529">
                  <c:v>31.099</c:v>
                </c:pt>
                <c:pt idx="4530">
                  <c:v>31.099</c:v>
                </c:pt>
                <c:pt idx="4531">
                  <c:v>31.099</c:v>
                </c:pt>
                <c:pt idx="4532">
                  <c:v>31.099</c:v>
                </c:pt>
                <c:pt idx="4533">
                  <c:v>31.099</c:v>
                </c:pt>
                <c:pt idx="4534">
                  <c:v>31.099</c:v>
                </c:pt>
                <c:pt idx="4535">
                  <c:v>31.099</c:v>
                </c:pt>
                <c:pt idx="4536">
                  <c:v>31.099</c:v>
                </c:pt>
                <c:pt idx="4537">
                  <c:v>31.099</c:v>
                </c:pt>
                <c:pt idx="4538">
                  <c:v>31.099</c:v>
                </c:pt>
                <c:pt idx="4539">
                  <c:v>31.099</c:v>
                </c:pt>
                <c:pt idx="4540">
                  <c:v>31.099</c:v>
                </c:pt>
                <c:pt idx="4541">
                  <c:v>31.099</c:v>
                </c:pt>
                <c:pt idx="4542">
                  <c:v>31.099</c:v>
                </c:pt>
                <c:pt idx="4543">
                  <c:v>31.099</c:v>
                </c:pt>
                <c:pt idx="4544">
                  <c:v>31.099</c:v>
                </c:pt>
                <c:pt idx="4545">
                  <c:v>31.099</c:v>
                </c:pt>
                <c:pt idx="4546">
                  <c:v>31.099</c:v>
                </c:pt>
                <c:pt idx="4547">
                  <c:v>31.099</c:v>
                </c:pt>
                <c:pt idx="4548">
                  <c:v>31.099</c:v>
                </c:pt>
                <c:pt idx="4549">
                  <c:v>31.099</c:v>
                </c:pt>
                <c:pt idx="4550">
                  <c:v>31.099</c:v>
                </c:pt>
                <c:pt idx="4551">
                  <c:v>31.099</c:v>
                </c:pt>
                <c:pt idx="4552">
                  <c:v>31.099</c:v>
                </c:pt>
                <c:pt idx="4553">
                  <c:v>31.099</c:v>
                </c:pt>
                <c:pt idx="4554">
                  <c:v>31.099</c:v>
                </c:pt>
                <c:pt idx="4555">
                  <c:v>31.099</c:v>
                </c:pt>
                <c:pt idx="4556">
                  <c:v>31.099</c:v>
                </c:pt>
                <c:pt idx="4557">
                  <c:v>31.099</c:v>
                </c:pt>
                <c:pt idx="4558">
                  <c:v>31.099</c:v>
                </c:pt>
                <c:pt idx="4559">
                  <c:v>31.099</c:v>
                </c:pt>
                <c:pt idx="4560">
                  <c:v>31.099</c:v>
                </c:pt>
                <c:pt idx="4561">
                  <c:v>31.099</c:v>
                </c:pt>
                <c:pt idx="4562">
                  <c:v>31.099</c:v>
                </c:pt>
                <c:pt idx="4563">
                  <c:v>31.099</c:v>
                </c:pt>
                <c:pt idx="4564">
                  <c:v>31.099</c:v>
                </c:pt>
                <c:pt idx="4565">
                  <c:v>31.099</c:v>
                </c:pt>
                <c:pt idx="4566">
                  <c:v>31.099</c:v>
                </c:pt>
                <c:pt idx="4567">
                  <c:v>31.099</c:v>
                </c:pt>
                <c:pt idx="4568">
                  <c:v>31.099</c:v>
                </c:pt>
                <c:pt idx="4569">
                  <c:v>31.099</c:v>
                </c:pt>
                <c:pt idx="4570">
                  <c:v>31.099</c:v>
                </c:pt>
                <c:pt idx="4571">
                  <c:v>31.099</c:v>
                </c:pt>
                <c:pt idx="4572">
                  <c:v>31.099</c:v>
                </c:pt>
                <c:pt idx="4573">
                  <c:v>31.099</c:v>
                </c:pt>
                <c:pt idx="4574">
                  <c:v>31.099</c:v>
                </c:pt>
                <c:pt idx="4575">
                  <c:v>31.099</c:v>
                </c:pt>
                <c:pt idx="4576">
                  <c:v>31.099</c:v>
                </c:pt>
                <c:pt idx="4577">
                  <c:v>31.099</c:v>
                </c:pt>
                <c:pt idx="4578">
                  <c:v>31.099</c:v>
                </c:pt>
                <c:pt idx="4579">
                  <c:v>31.099</c:v>
                </c:pt>
                <c:pt idx="4580">
                  <c:v>31.099</c:v>
                </c:pt>
                <c:pt idx="4581">
                  <c:v>31.099</c:v>
                </c:pt>
                <c:pt idx="4582">
                  <c:v>31.099</c:v>
                </c:pt>
                <c:pt idx="4583">
                  <c:v>31.099</c:v>
                </c:pt>
                <c:pt idx="4584">
                  <c:v>31.099</c:v>
                </c:pt>
                <c:pt idx="4585">
                  <c:v>31.099</c:v>
                </c:pt>
                <c:pt idx="4586">
                  <c:v>31.099</c:v>
                </c:pt>
                <c:pt idx="4587">
                  <c:v>31.099</c:v>
                </c:pt>
                <c:pt idx="4588">
                  <c:v>31.099</c:v>
                </c:pt>
                <c:pt idx="4589">
                  <c:v>31.099</c:v>
                </c:pt>
                <c:pt idx="4590">
                  <c:v>31.099</c:v>
                </c:pt>
                <c:pt idx="4591">
                  <c:v>31.099</c:v>
                </c:pt>
                <c:pt idx="4592">
                  <c:v>31.099</c:v>
                </c:pt>
                <c:pt idx="4593">
                  <c:v>31.099</c:v>
                </c:pt>
                <c:pt idx="4594">
                  <c:v>31.099</c:v>
                </c:pt>
                <c:pt idx="4595">
                  <c:v>31.099</c:v>
                </c:pt>
                <c:pt idx="4596">
                  <c:v>31.099</c:v>
                </c:pt>
                <c:pt idx="4597">
                  <c:v>31.099</c:v>
                </c:pt>
                <c:pt idx="4598">
                  <c:v>31.099</c:v>
                </c:pt>
                <c:pt idx="4599">
                  <c:v>31.099</c:v>
                </c:pt>
                <c:pt idx="4600">
                  <c:v>31.099</c:v>
                </c:pt>
                <c:pt idx="4601">
                  <c:v>31.099</c:v>
                </c:pt>
                <c:pt idx="4602">
                  <c:v>31.099</c:v>
                </c:pt>
                <c:pt idx="4603">
                  <c:v>31.099</c:v>
                </c:pt>
                <c:pt idx="4604">
                  <c:v>31.099</c:v>
                </c:pt>
                <c:pt idx="4605">
                  <c:v>31.099</c:v>
                </c:pt>
                <c:pt idx="4606">
                  <c:v>31.099</c:v>
                </c:pt>
                <c:pt idx="4607">
                  <c:v>31.099</c:v>
                </c:pt>
                <c:pt idx="4608">
                  <c:v>31.099</c:v>
                </c:pt>
                <c:pt idx="4609">
                  <c:v>31.099</c:v>
                </c:pt>
                <c:pt idx="4610">
                  <c:v>31.099</c:v>
                </c:pt>
                <c:pt idx="4611">
                  <c:v>31.099</c:v>
                </c:pt>
                <c:pt idx="4612">
                  <c:v>31.099</c:v>
                </c:pt>
                <c:pt idx="4613">
                  <c:v>31.099</c:v>
                </c:pt>
                <c:pt idx="4614">
                  <c:v>31.099</c:v>
                </c:pt>
                <c:pt idx="4615">
                  <c:v>31.099</c:v>
                </c:pt>
                <c:pt idx="4616">
                  <c:v>31.099</c:v>
                </c:pt>
                <c:pt idx="4617">
                  <c:v>31.099</c:v>
                </c:pt>
                <c:pt idx="4618">
                  <c:v>31.099</c:v>
                </c:pt>
                <c:pt idx="4619">
                  <c:v>31.099</c:v>
                </c:pt>
                <c:pt idx="4620">
                  <c:v>31.099</c:v>
                </c:pt>
                <c:pt idx="4621">
                  <c:v>31.099</c:v>
                </c:pt>
                <c:pt idx="4622">
                  <c:v>31.099</c:v>
                </c:pt>
                <c:pt idx="4623">
                  <c:v>31.099</c:v>
                </c:pt>
                <c:pt idx="4624">
                  <c:v>31.099</c:v>
                </c:pt>
                <c:pt idx="4625">
                  <c:v>31.099</c:v>
                </c:pt>
                <c:pt idx="4626">
                  <c:v>31.099</c:v>
                </c:pt>
                <c:pt idx="4627">
                  <c:v>31.099</c:v>
                </c:pt>
                <c:pt idx="4628">
                  <c:v>31.099</c:v>
                </c:pt>
                <c:pt idx="4629">
                  <c:v>31.099</c:v>
                </c:pt>
                <c:pt idx="4630">
                  <c:v>31.099</c:v>
                </c:pt>
                <c:pt idx="4631">
                  <c:v>31.099</c:v>
                </c:pt>
                <c:pt idx="4632">
                  <c:v>31.099</c:v>
                </c:pt>
                <c:pt idx="4633">
                  <c:v>31.099</c:v>
                </c:pt>
                <c:pt idx="4634">
                  <c:v>31.099</c:v>
                </c:pt>
                <c:pt idx="4635">
                  <c:v>31.099</c:v>
                </c:pt>
                <c:pt idx="4636">
                  <c:v>31.099</c:v>
                </c:pt>
                <c:pt idx="4637">
                  <c:v>31.099</c:v>
                </c:pt>
                <c:pt idx="4638">
                  <c:v>31.099</c:v>
                </c:pt>
                <c:pt idx="4639">
                  <c:v>31.099</c:v>
                </c:pt>
                <c:pt idx="4640">
                  <c:v>31.099</c:v>
                </c:pt>
                <c:pt idx="4641">
                  <c:v>31.099</c:v>
                </c:pt>
                <c:pt idx="4642">
                  <c:v>31.099</c:v>
                </c:pt>
                <c:pt idx="4643">
                  <c:v>31.099</c:v>
                </c:pt>
                <c:pt idx="4644">
                  <c:v>31.099</c:v>
                </c:pt>
                <c:pt idx="4645">
                  <c:v>31.099</c:v>
                </c:pt>
                <c:pt idx="4646">
                  <c:v>31.099</c:v>
                </c:pt>
                <c:pt idx="4647">
                  <c:v>31.099</c:v>
                </c:pt>
                <c:pt idx="4648">
                  <c:v>31.099</c:v>
                </c:pt>
                <c:pt idx="4649">
                  <c:v>31.099</c:v>
                </c:pt>
                <c:pt idx="4650">
                  <c:v>31.099</c:v>
                </c:pt>
                <c:pt idx="4651">
                  <c:v>31.099</c:v>
                </c:pt>
                <c:pt idx="4652">
                  <c:v>31.099</c:v>
                </c:pt>
                <c:pt idx="4653">
                  <c:v>31.099</c:v>
                </c:pt>
                <c:pt idx="4654">
                  <c:v>31.099</c:v>
                </c:pt>
                <c:pt idx="4655">
                  <c:v>31.099</c:v>
                </c:pt>
                <c:pt idx="4656">
                  <c:v>31.099</c:v>
                </c:pt>
                <c:pt idx="4657">
                  <c:v>31.099</c:v>
                </c:pt>
                <c:pt idx="4658">
                  <c:v>31.099</c:v>
                </c:pt>
                <c:pt idx="4659">
                  <c:v>31.099</c:v>
                </c:pt>
                <c:pt idx="4660">
                  <c:v>31.099</c:v>
                </c:pt>
                <c:pt idx="4661">
                  <c:v>31.099</c:v>
                </c:pt>
                <c:pt idx="4662">
                  <c:v>31.099</c:v>
                </c:pt>
                <c:pt idx="4663">
                  <c:v>31.099</c:v>
                </c:pt>
                <c:pt idx="4664">
                  <c:v>31.099</c:v>
                </c:pt>
                <c:pt idx="4665">
                  <c:v>31.099</c:v>
                </c:pt>
                <c:pt idx="4666">
                  <c:v>31.099</c:v>
                </c:pt>
                <c:pt idx="4667">
                  <c:v>31.099</c:v>
                </c:pt>
                <c:pt idx="4668">
                  <c:v>31.099</c:v>
                </c:pt>
                <c:pt idx="4669">
                  <c:v>31.099</c:v>
                </c:pt>
                <c:pt idx="4670">
                  <c:v>31.099</c:v>
                </c:pt>
                <c:pt idx="4671">
                  <c:v>31.099</c:v>
                </c:pt>
                <c:pt idx="4672">
                  <c:v>31.099</c:v>
                </c:pt>
                <c:pt idx="4673">
                  <c:v>31.099</c:v>
                </c:pt>
                <c:pt idx="4674">
                  <c:v>31.099</c:v>
                </c:pt>
                <c:pt idx="4675">
                  <c:v>31.099</c:v>
                </c:pt>
                <c:pt idx="4676">
                  <c:v>31.099</c:v>
                </c:pt>
                <c:pt idx="4677">
                  <c:v>31.099</c:v>
                </c:pt>
                <c:pt idx="4678">
                  <c:v>31.099</c:v>
                </c:pt>
                <c:pt idx="4679">
                  <c:v>31.099</c:v>
                </c:pt>
                <c:pt idx="4680">
                  <c:v>31.099</c:v>
                </c:pt>
                <c:pt idx="4681">
                  <c:v>31.099</c:v>
                </c:pt>
                <c:pt idx="4682">
                  <c:v>31.099</c:v>
                </c:pt>
                <c:pt idx="4683">
                  <c:v>31.099</c:v>
                </c:pt>
                <c:pt idx="4684">
                  <c:v>31.099</c:v>
                </c:pt>
                <c:pt idx="4685">
                  <c:v>31.099</c:v>
                </c:pt>
                <c:pt idx="4686">
                  <c:v>31.099</c:v>
                </c:pt>
                <c:pt idx="4687">
                  <c:v>31.099</c:v>
                </c:pt>
                <c:pt idx="4688">
                  <c:v>31.099</c:v>
                </c:pt>
                <c:pt idx="4689">
                  <c:v>31.099</c:v>
                </c:pt>
                <c:pt idx="4690">
                  <c:v>31.099</c:v>
                </c:pt>
                <c:pt idx="4691">
                  <c:v>31.099</c:v>
                </c:pt>
                <c:pt idx="4692">
                  <c:v>31.099</c:v>
                </c:pt>
                <c:pt idx="4693">
                  <c:v>31.099</c:v>
                </c:pt>
                <c:pt idx="4694">
                  <c:v>31.099</c:v>
                </c:pt>
                <c:pt idx="4695">
                  <c:v>31.099</c:v>
                </c:pt>
                <c:pt idx="4696">
                  <c:v>31.099</c:v>
                </c:pt>
                <c:pt idx="4697">
                  <c:v>31.099</c:v>
                </c:pt>
                <c:pt idx="4698">
                  <c:v>31.099</c:v>
                </c:pt>
                <c:pt idx="4699">
                  <c:v>31.099</c:v>
                </c:pt>
                <c:pt idx="4700">
                  <c:v>31.099</c:v>
                </c:pt>
                <c:pt idx="4701">
                  <c:v>31.099</c:v>
                </c:pt>
                <c:pt idx="4702">
                  <c:v>31.099</c:v>
                </c:pt>
                <c:pt idx="4703">
                  <c:v>31.099</c:v>
                </c:pt>
                <c:pt idx="4704">
                  <c:v>31.099</c:v>
                </c:pt>
                <c:pt idx="4705">
                  <c:v>31.099</c:v>
                </c:pt>
                <c:pt idx="4706">
                  <c:v>31.099</c:v>
                </c:pt>
                <c:pt idx="4707">
                  <c:v>31.099</c:v>
                </c:pt>
                <c:pt idx="4708">
                  <c:v>31.099</c:v>
                </c:pt>
                <c:pt idx="4709">
                  <c:v>31.099</c:v>
                </c:pt>
                <c:pt idx="4710">
                  <c:v>31.099</c:v>
                </c:pt>
                <c:pt idx="4711">
                  <c:v>31.099</c:v>
                </c:pt>
                <c:pt idx="4712">
                  <c:v>31.099</c:v>
                </c:pt>
                <c:pt idx="4713">
                  <c:v>31.099</c:v>
                </c:pt>
                <c:pt idx="4714">
                  <c:v>31.099</c:v>
                </c:pt>
                <c:pt idx="4715">
                  <c:v>31.099</c:v>
                </c:pt>
                <c:pt idx="4716">
                  <c:v>31.099</c:v>
                </c:pt>
                <c:pt idx="4717">
                  <c:v>31.099</c:v>
                </c:pt>
                <c:pt idx="4718">
                  <c:v>31.099</c:v>
                </c:pt>
                <c:pt idx="4719">
                  <c:v>31.099</c:v>
                </c:pt>
                <c:pt idx="4720">
                  <c:v>31.099</c:v>
                </c:pt>
                <c:pt idx="4721">
                  <c:v>31.099</c:v>
                </c:pt>
                <c:pt idx="4722">
                  <c:v>31.099</c:v>
                </c:pt>
                <c:pt idx="4723">
                  <c:v>31.099</c:v>
                </c:pt>
                <c:pt idx="4724">
                  <c:v>31.099</c:v>
                </c:pt>
                <c:pt idx="4725">
                  <c:v>31.099</c:v>
                </c:pt>
                <c:pt idx="4726">
                  <c:v>31.099</c:v>
                </c:pt>
                <c:pt idx="4727">
                  <c:v>31.099</c:v>
                </c:pt>
                <c:pt idx="4728">
                  <c:v>31.099</c:v>
                </c:pt>
                <c:pt idx="4729">
                  <c:v>31.099</c:v>
                </c:pt>
                <c:pt idx="4730">
                  <c:v>31.099</c:v>
                </c:pt>
                <c:pt idx="4731">
                  <c:v>31.099</c:v>
                </c:pt>
                <c:pt idx="4732">
                  <c:v>31.099</c:v>
                </c:pt>
                <c:pt idx="4733">
                  <c:v>31.099</c:v>
                </c:pt>
                <c:pt idx="4734">
                  <c:v>31.099</c:v>
                </c:pt>
                <c:pt idx="4735">
                  <c:v>31.099</c:v>
                </c:pt>
                <c:pt idx="4736">
                  <c:v>31.099</c:v>
                </c:pt>
                <c:pt idx="4737">
                  <c:v>31.099</c:v>
                </c:pt>
                <c:pt idx="4738">
                  <c:v>31.099</c:v>
                </c:pt>
                <c:pt idx="4739">
                  <c:v>31.099</c:v>
                </c:pt>
                <c:pt idx="4740">
                  <c:v>31.099</c:v>
                </c:pt>
                <c:pt idx="4741">
                  <c:v>31.099</c:v>
                </c:pt>
                <c:pt idx="4742">
                  <c:v>31.099</c:v>
                </c:pt>
                <c:pt idx="4743">
                  <c:v>31.099</c:v>
                </c:pt>
                <c:pt idx="4744">
                  <c:v>31.099</c:v>
                </c:pt>
                <c:pt idx="4745">
                  <c:v>31.099</c:v>
                </c:pt>
                <c:pt idx="4746">
                  <c:v>31.099</c:v>
                </c:pt>
                <c:pt idx="4747">
                  <c:v>31.099</c:v>
                </c:pt>
                <c:pt idx="4748">
                  <c:v>31.099</c:v>
                </c:pt>
                <c:pt idx="4749">
                  <c:v>31.099</c:v>
                </c:pt>
                <c:pt idx="4750">
                  <c:v>31.099</c:v>
                </c:pt>
                <c:pt idx="4751">
                  <c:v>31.099</c:v>
                </c:pt>
                <c:pt idx="4752">
                  <c:v>31.099</c:v>
                </c:pt>
                <c:pt idx="4753">
                  <c:v>31.099</c:v>
                </c:pt>
                <c:pt idx="4754">
                  <c:v>31.099</c:v>
                </c:pt>
                <c:pt idx="4755">
                  <c:v>31.099</c:v>
                </c:pt>
                <c:pt idx="4756">
                  <c:v>31.099</c:v>
                </c:pt>
                <c:pt idx="4757">
                  <c:v>31.099</c:v>
                </c:pt>
                <c:pt idx="4758">
                  <c:v>31.099</c:v>
                </c:pt>
                <c:pt idx="4759">
                  <c:v>31.099</c:v>
                </c:pt>
                <c:pt idx="4760">
                  <c:v>31.099</c:v>
                </c:pt>
                <c:pt idx="4761">
                  <c:v>31.099</c:v>
                </c:pt>
                <c:pt idx="4762">
                  <c:v>31.099</c:v>
                </c:pt>
                <c:pt idx="4763">
                  <c:v>31.099</c:v>
                </c:pt>
                <c:pt idx="4764">
                  <c:v>31.099</c:v>
                </c:pt>
                <c:pt idx="4765">
                  <c:v>31.099</c:v>
                </c:pt>
                <c:pt idx="4766">
                  <c:v>31.099</c:v>
                </c:pt>
                <c:pt idx="4767">
                  <c:v>31.099</c:v>
                </c:pt>
                <c:pt idx="4768">
                  <c:v>31.099</c:v>
                </c:pt>
                <c:pt idx="4769">
                  <c:v>31.099</c:v>
                </c:pt>
                <c:pt idx="4770">
                  <c:v>31.099</c:v>
                </c:pt>
                <c:pt idx="4771">
                  <c:v>31.099</c:v>
                </c:pt>
                <c:pt idx="4772">
                  <c:v>31.099</c:v>
                </c:pt>
                <c:pt idx="4773">
                  <c:v>31.099</c:v>
                </c:pt>
                <c:pt idx="4774">
                  <c:v>31.099</c:v>
                </c:pt>
                <c:pt idx="4775">
                  <c:v>31.099</c:v>
                </c:pt>
                <c:pt idx="4776">
                  <c:v>31.099</c:v>
                </c:pt>
                <c:pt idx="4777">
                  <c:v>31.099</c:v>
                </c:pt>
                <c:pt idx="4778">
                  <c:v>31.099</c:v>
                </c:pt>
                <c:pt idx="4779">
                  <c:v>31.099</c:v>
                </c:pt>
                <c:pt idx="4780">
                  <c:v>31.099</c:v>
                </c:pt>
                <c:pt idx="4781">
                  <c:v>31.099</c:v>
                </c:pt>
                <c:pt idx="4782">
                  <c:v>31.099</c:v>
                </c:pt>
                <c:pt idx="4783">
                  <c:v>31.099</c:v>
                </c:pt>
                <c:pt idx="4784">
                  <c:v>31.099</c:v>
                </c:pt>
                <c:pt idx="4785">
                  <c:v>31.099</c:v>
                </c:pt>
                <c:pt idx="4786">
                  <c:v>31.099</c:v>
                </c:pt>
                <c:pt idx="4787">
                  <c:v>31.099</c:v>
                </c:pt>
                <c:pt idx="4788">
                  <c:v>31.099</c:v>
                </c:pt>
                <c:pt idx="4789">
                  <c:v>31.099</c:v>
                </c:pt>
                <c:pt idx="4790">
                  <c:v>31.099</c:v>
                </c:pt>
                <c:pt idx="4791">
                  <c:v>31.099</c:v>
                </c:pt>
                <c:pt idx="4792">
                  <c:v>31.099</c:v>
                </c:pt>
                <c:pt idx="4793">
                  <c:v>31.099</c:v>
                </c:pt>
                <c:pt idx="4794">
                  <c:v>31.099</c:v>
                </c:pt>
                <c:pt idx="4795">
                  <c:v>31.099</c:v>
                </c:pt>
                <c:pt idx="4796">
                  <c:v>31.099</c:v>
                </c:pt>
                <c:pt idx="4797">
                  <c:v>31.099</c:v>
                </c:pt>
                <c:pt idx="4798">
                  <c:v>31.099</c:v>
                </c:pt>
                <c:pt idx="4799">
                  <c:v>31.099</c:v>
                </c:pt>
                <c:pt idx="4800">
                  <c:v>31.099</c:v>
                </c:pt>
                <c:pt idx="4801">
                  <c:v>31.099</c:v>
                </c:pt>
                <c:pt idx="4802">
                  <c:v>31.099</c:v>
                </c:pt>
                <c:pt idx="4803">
                  <c:v>31.099</c:v>
                </c:pt>
                <c:pt idx="4804">
                  <c:v>31.099</c:v>
                </c:pt>
                <c:pt idx="4805">
                  <c:v>31.099</c:v>
                </c:pt>
                <c:pt idx="4806">
                  <c:v>31.099</c:v>
                </c:pt>
                <c:pt idx="4807">
                  <c:v>31.099</c:v>
                </c:pt>
                <c:pt idx="4808">
                  <c:v>31.099</c:v>
                </c:pt>
                <c:pt idx="4809">
                  <c:v>31.099</c:v>
                </c:pt>
                <c:pt idx="4810">
                  <c:v>31.099</c:v>
                </c:pt>
                <c:pt idx="4811">
                  <c:v>31.099</c:v>
                </c:pt>
                <c:pt idx="4812">
                  <c:v>31.099</c:v>
                </c:pt>
                <c:pt idx="4813">
                  <c:v>31.099</c:v>
                </c:pt>
                <c:pt idx="4814">
                  <c:v>31.099</c:v>
                </c:pt>
                <c:pt idx="4815">
                  <c:v>31.099</c:v>
                </c:pt>
                <c:pt idx="4816">
                  <c:v>31.099</c:v>
                </c:pt>
                <c:pt idx="4817">
                  <c:v>31.099</c:v>
                </c:pt>
                <c:pt idx="4818">
                  <c:v>31.099</c:v>
                </c:pt>
                <c:pt idx="4819">
                  <c:v>31.099</c:v>
                </c:pt>
                <c:pt idx="4820">
                  <c:v>31.099</c:v>
                </c:pt>
                <c:pt idx="4821">
                  <c:v>31.099</c:v>
                </c:pt>
                <c:pt idx="4822">
                  <c:v>31.099</c:v>
                </c:pt>
                <c:pt idx="4823">
                  <c:v>31.099</c:v>
                </c:pt>
                <c:pt idx="4824">
                  <c:v>31.099</c:v>
                </c:pt>
                <c:pt idx="4825">
                  <c:v>31.099</c:v>
                </c:pt>
                <c:pt idx="4826">
                  <c:v>31.099</c:v>
                </c:pt>
                <c:pt idx="4827">
                  <c:v>31.099</c:v>
                </c:pt>
                <c:pt idx="4828">
                  <c:v>31.099</c:v>
                </c:pt>
                <c:pt idx="4829">
                  <c:v>31.099</c:v>
                </c:pt>
                <c:pt idx="4830">
                  <c:v>31.099</c:v>
                </c:pt>
                <c:pt idx="4831">
                  <c:v>31.099</c:v>
                </c:pt>
                <c:pt idx="4832">
                  <c:v>31.099</c:v>
                </c:pt>
                <c:pt idx="4833">
                  <c:v>31.099</c:v>
                </c:pt>
                <c:pt idx="4834">
                  <c:v>31.099</c:v>
                </c:pt>
                <c:pt idx="4835">
                  <c:v>31.099</c:v>
                </c:pt>
                <c:pt idx="4836">
                  <c:v>31.099</c:v>
                </c:pt>
                <c:pt idx="4837">
                  <c:v>31.099</c:v>
                </c:pt>
                <c:pt idx="4838">
                  <c:v>31.099</c:v>
                </c:pt>
                <c:pt idx="4839">
                  <c:v>31.099</c:v>
                </c:pt>
                <c:pt idx="4840">
                  <c:v>31.099</c:v>
                </c:pt>
                <c:pt idx="4841">
                  <c:v>31.099</c:v>
                </c:pt>
                <c:pt idx="4842">
                  <c:v>31.099</c:v>
                </c:pt>
                <c:pt idx="4843">
                  <c:v>31.099</c:v>
                </c:pt>
                <c:pt idx="4844">
                  <c:v>31.099</c:v>
                </c:pt>
                <c:pt idx="4845">
                  <c:v>31.099</c:v>
                </c:pt>
                <c:pt idx="4846">
                  <c:v>31.099</c:v>
                </c:pt>
                <c:pt idx="4847">
                  <c:v>31.099</c:v>
                </c:pt>
                <c:pt idx="4848">
                  <c:v>31.099</c:v>
                </c:pt>
                <c:pt idx="4849">
                  <c:v>31.099</c:v>
                </c:pt>
                <c:pt idx="4850">
                  <c:v>31.099</c:v>
                </c:pt>
                <c:pt idx="4851">
                  <c:v>31.099</c:v>
                </c:pt>
                <c:pt idx="4852">
                  <c:v>31.099</c:v>
                </c:pt>
                <c:pt idx="4853">
                  <c:v>31.099</c:v>
                </c:pt>
                <c:pt idx="4854">
                  <c:v>31.099</c:v>
                </c:pt>
                <c:pt idx="4855">
                  <c:v>31.099</c:v>
                </c:pt>
                <c:pt idx="4856">
                  <c:v>31.099</c:v>
                </c:pt>
                <c:pt idx="4857">
                  <c:v>31.099</c:v>
                </c:pt>
                <c:pt idx="4858">
                  <c:v>31.099</c:v>
                </c:pt>
                <c:pt idx="4859">
                  <c:v>31.099</c:v>
                </c:pt>
                <c:pt idx="4860">
                  <c:v>31.099</c:v>
                </c:pt>
                <c:pt idx="4861">
                  <c:v>31.099</c:v>
                </c:pt>
                <c:pt idx="4862">
                  <c:v>31.099</c:v>
                </c:pt>
                <c:pt idx="4863">
                  <c:v>31.099</c:v>
                </c:pt>
                <c:pt idx="4864">
                  <c:v>31.099</c:v>
                </c:pt>
                <c:pt idx="4865">
                  <c:v>31.099</c:v>
                </c:pt>
                <c:pt idx="4866">
                  <c:v>31.099</c:v>
                </c:pt>
                <c:pt idx="4867">
                  <c:v>31.099</c:v>
                </c:pt>
                <c:pt idx="4868">
                  <c:v>31.099</c:v>
                </c:pt>
                <c:pt idx="4869">
                  <c:v>31.099</c:v>
                </c:pt>
                <c:pt idx="4870">
                  <c:v>31.099</c:v>
                </c:pt>
                <c:pt idx="4871">
                  <c:v>31.099</c:v>
                </c:pt>
                <c:pt idx="4872">
                  <c:v>31.099</c:v>
                </c:pt>
                <c:pt idx="4873">
                  <c:v>31.099</c:v>
                </c:pt>
                <c:pt idx="4874">
                  <c:v>31.099</c:v>
                </c:pt>
                <c:pt idx="4875">
                  <c:v>31.099</c:v>
                </c:pt>
                <c:pt idx="4876">
                  <c:v>31.099</c:v>
                </c:pt>
                <c:pt idx="4877">
                  <c:v>31.099</c:v>
                </c:pt>
                <c:pt idx="4878">
                  <c:v>31.099</c:v>
                </c:pt>
                <c:pt idx="4879">
                  <c:v>31.099</c:v>
                </c:pt>
                <c:pt idx="4880">
                  <c:v>31.099</c:v>
                </c:pt>
                <c:pt idx="4881">
                  <c:v>31.099</c:v>
                </c:pt>
                <c:pt idx="4882">
                  <c:v>31.099</c:v>
                </c:pt>
                <c:pt idx="4883">
                  <c:v>31.099</c:v>
                </c:pt>
                <c:pt idx="4884">
                  <c:v>31.099</c:v>
                </c:pt>
                <c:pt idx="4885">
                  <c:v>31.099</c:v>
                </c:pt>
                <c:pt idx="4886">
                  <c:v>31.099</c:v>
                </c:pt>
                <c:pt idx="4887">
                  <c:v>31.099</c:v>
                </c:pt>
                <c:pt idx="4888">
                  <c:v>31.099</c:v>
                </c:pt>
                <c:pt idx="4889">
                  <c:v>31.099</c:v>
                </c:pt>
                <c:pt idx="4890">
                  <c:v>31.099</c:v>
                </c:pt>
                <c:pt idx="4891">
                  <c:v>31.099</c:v>
                </c:pt>
                <c:pt idx="4892">
                  <c:v>31.099</c:v>
                </c:pt>
                <c:pt idx="4893">
                  <c:v>31.099</c:v>
                </c:pt>
                <c:pt idx="4894">
                  <c:v>31.099</c:v>
                </c:pt>
                <c:pt idx="4895">
                  <c:v>31.099</c:v>
                </c:pt>
                <c:pt idx="4896">
                  <c:v>31.099</c:v>
                </c:pt>
                <c:pt idx="4897">
                  <c:v>31.099</c:v>
                </c:pt>
                <c:pt idx="4898">
                  <c:v>31.099</c:v>
                </c:pt>
                <c:pt idx="4899">
                  <c:v>31.099</c:v>
                </c:pt>
                <c:pt idx="4900">
                  <c:v>31.099</c:v>
                </c:pt>
                <c:pt idx="4901">
                  <c:v>31.099</c:v>
                </c:pt>
                <c:pt idx="4902">
                  <c:v>31.099</c:v>
                </c:pt>
                <c:pt idx="4903">
                  <c:v>31.099</c:v>
                </c:pt>
                <c:pt idx="4904">
                  <c:v>31.099</c:v>
                </c:pt>
                <c:pt idx="4905">
                  <c:v>31.099</c:v>
                </c:pt>
                <c:pt idx="4906">
                  <c:v>31.099</c:v>
                </c:pt>
                <c:pt idx="4907">
                  <c:v>31.099</c:v>
                </c:pt>
                <c:pt idx="4908">
                  <c:v>31.099</c:v>
                </c:pt>
                <c:pt idx="4909">
                  <c:v>31.099</c:v>
                </c:pt>
                <c:pt idx="4910">
                  <c:v>31.099</c:v>
                </c:pt>
                <c:pt idx="4911">
                  <c:v>31.099</c:v>
                </c:pt>
                <c:pt idx="4912">
                  <c:v>31.099</c:v>
                </c:pt>
                <c:pt idx="4913">
                  <c:v>31.099</c:v>
                </c:pt>
                <c:pt idx="4914">
                  <c:v>31.099</c:v>
                </c:pt>
                <c:pt idx="4915">
                  <c:v>31.099</c:v>
                </c:pt>
                <c:pt idx="4916">
                  <c:v>31.099</c:v>
                </c:pt>
                <c:pt idx="4917">
                  <c:v>31.099</c:v>
                </c:pt>
                <c:pt idx="4918">
                  <c:v>31.099</c:v>
                </c:pt>
                <c:pt idx="4919">
                  <c:v>31.099</c:v>
                </c:pt>
                <c:pt idx="4920">
                  <c:v>31.099</c:v>
                </c:pt>
                <c:pt idx="4921">
                  <c:v>31.099</c:v>
                </c:pt>
                <c:pt idx="4922">
                  <c:v>31.099</c:v>
                </c:pt>
                <c:pt idx="4923">
                  <c:v>31.099</c:v>
                </c:pt>
                <c:pt idx="4924">
                  <c:v>31.099</c:v>
                </c:pt>
                <c:pt idx="4925">
                  <c:v>31.099</c:v>
                </c:pt>
                <c:pt idx="4926">
                  <c:v>31.099</c:v>
                </c:pt>
                <c:pt idx="4927">
                  <c:v>31.099</c:v>
                </c:pt>
                <c:pt idx="4928">
                  <c:v>31.099</c:v>
                </c:pt>
                <c:pt idx="4929">
                  <c:v>31.099</c:v>
                </c:pt>
                <c:pt idx="4930">
                  <c:v>31.099</c:v>
                </c:pt>
                <c:pt idx="4931">
                  <c:v>31.099</c:v>
                </c:pt>
                <c:pt idx="4932">
                  <c:v>31.099</c:v>
                </c:pt>
                <c:pt idx="4933">
                  <c:v>31.099</c:v>
                </c:pt>
                <c:pt idx="4934">
                  <c:v>31.099</c:v>
                </c:pt>
                <c:pt idx="4935">
                  <c:v>31.099</c:v>
                </c:pt>
                <c:pt idx="4936">
                  <c:v>31.099</c:v>
                </c:pt>
                <c:pt idx="4937">
                  <c:v>31.099</c:v>
                </c:pt>
                <c:pt idx="4938">
                  <c:v>31.099</c:v>
                </c:pt>
                <c:pt idx="4939">
                  <c:v>31.099</c:v>
                </c:pt>
                <c:pt idx="4940">
                  <c:v>31.099</c:v>
                </c:pt>
                <c:pt idx="4941">
                  <c:v>31.099</c:v>
                </c:pt>
                <c:pt idx="4942">
                  <c:v>31.099</c:v>
                </c:pt>
                <c:pt idx="4943">
                  <c:v>31.099</c:v>
                </c:pt>
                <c:pt idx="4944">
                  <c:v>31.099</c:v>
                </c:pt>
                <c:pt idx="4945">
                  <c:v>31.099</c:v>
                </c:pt>
                <c:pt idx="4946">
                  <c:v>31.099</c:v>
                </c:pt>
                <c:pt idx="4947">
                  <c:v>31.099</c:v>
                </c:pt>
                <c:pt idx="4948">
                  <c:v>31.099</c:v>
                </c:pt>
                <c:pt idx="4949">
                  <c:v>31.099</c:v>
                </c:pt>
                <c:pt idx="4950">
                  <c:v>31.099</c:v>
                </c:pt>
                <c:pt idx="4951">
                  <c:v>31.099</c:v>
                </c:pt>
                <c:pt idx="4952">
                  <c:v>31.099</c:v>
                </c:pt>
                <c:pt idx="4953">
                  <c:v>31.099</c:v>
                </c:pt>
                <c:pt idx="4954">
                  <c:v>31.099</c:v>
                </c:pt>
                <c:pt idx="4955">
                  <c:v>31.099</c:v>
                </c:pt>
                <c:pt idx="4956">
                  <c:v>31.099</c:v>
                </c:pt>
                <c:pt idx="4957">
                  <c:v>31.099</c:v>
                </c:pt>
                <c:pt idx="4958">
                  <c:v>31.099</c:v>
                </c:pt>
                <c:pt idx="4959">
                  <c:v>31.099</c:v>
                </c:pt>
                <c:pt idx="4960">
                  <c:v>31.099</c:v>
                </c:pt>
                <c:pt idx="4961">
                  <c:v>31.099</c:v>
                </c:pt>
                <c:pt idx="4962">
                  <c:v>31.099</c:v>
                </c:pt>
                <c:pt idx="4963">
                  <c:v>31.099</c:v>
                </c:pt>
                <c:pt idx="4964">
                  <c:v>31.099</c:v>
                </c:pt>
                <c:pt idx="4965">
                  <c:v>31.099</c:v>
                </c:pt>
                <c:pt idx="4966">
                  <c:v>31.099</c:v>
                </c:pt>
                <c:pt idx="4967">
                  <c:v>31.099</c:v>
                </c:pt>
                <c:pt idx="4968">
                  <c:v>31.099</c:v>
                </c:pt>
                <c:pt idx="4969">
                  <c:v>31.099</c:v>
                </c:pt>
                <c:pt idx="4970">
                  <c:v>31.099</c:v>
                </c:pt>
                <c:pt idx="4971">
                  <c:v>31.099</c:v>
                </c:pt>
                <c:pt idx="4972">
                  <c:v>31.099</c:v>
                </c:pt>
                <c:pt idx="4973">
                  <c:v>31.099</c:v>
                </c:pt>
                <c:pt idx="4974">
                  <c:v>31.099</c:v>
                </c:pt>
                <c:pt idx="4975">
                  <c:v>31.099</c:v>
                </c:pt>
                <c:pt idx="4976">
                  <c:v>31.099</c:v>
                </c:pt>
                <c:pt idx="4977">
                  <c:v>31.099</c:v>
                </c:pt>
                <c:pt idx="4978">
                  <c:v>31.099</c:v>
                </c:pt>
                <c:pt idx="4979">
                  <c:v>31.099</c:v>
                </c:pt>
                <c:pt idx="4980">
                  <c:v>31.099</c:v>
                </c:pt>
                <c:pt idx="4981">
                  <c:v>31.099</c:v>
                </c:pt>
                <c:pt idx="4982">
                  <c:v>31.099</c:v>
                </c:pt>
                <c:pt idx="4983">
                  <c:v>31.099</c:v>
                </c:pt>
                <c:pt idx="4984">
                  <c:v>31.099</c:v>
                </c:pt>
                <c:pt idx="4985">
                  <c:v>31.099</c:v>
                </c:pt>
                <c:pt idx="4986">
                  <c:v>31.099</c:v>
                </c:pt>
                <c:pt idx="4987">
                  <c:v>31.099</c:v>
                </c:pt>
                <c:pt idx="4988">
                  <c:v>31.099</c:v>
                </c:pt>
                <c:pt idx="4989">
                  <c:v>31.099</c:v>
                </c:pt>
                <c:pt idx="4990">
                  <c:v>31.099</c:v>
                </c:pt>
                <c:pt idx="4991">
                  <c:v>31.099</c:v>
                </c:pt>
                <c:pt idx="4992">
                  <c:v>31.099</c:v>
                </c:pt>
                <c:pt idx="4993">
                  <c:v>31.099</c:v>
                </c:pt>
                <c:pt idx="4994">
                  <c:v>31.099</c:v>
                </c:pt>
                <c:pt idx="4995">
                  <c:v>31.099</c:v>
                </c:pt>
                <c:pt idx="4996">
                  <c:v>31.099</c:v>
                </c:pt>
                <c:pt idx="4997">
                  <c:v>31.099</c:v>
                </c:pt>
                <c:pt idx="4998">
                  <c:v>31.099</c:v>
                </c:pt>
                <c:pt idx="4999">
                  <c:v>31.099</c:v>
                </c:pt>
                <c:pt idx="5000">
                  <c:v>31.099</c:v>
                </c:pt>
                <c:pt idx="5001">
                  <c:v>31.099</c:v>
                </c:pt>
                <c:pt idx="5002">
                  <c:v>31.099</c:v>
                </c:pt>
                <c:pt idx="5003">
                  <c:v>31.099</c:v>
                </c:pt>
                <c:pt idx="5004">
                  <c:v>31.099</c:v>
                </c:pt>
                <c:pt idx="5005">
                  <c:v>31.099</c:v>
                </c:pt>
                <c:pt idx="5006">
                  <c:v>31.099</c:v>
                </c:pt>
                <c:pt idx="5007">
                  <c:v>31.099</c:v>
                </c:pt>
                <c:pt idx="5008">
                  <c:v>31.099</c:v>
                </c:pt>
                <c:pt idx="5009">
                  <c:v>31.099</c:v>
                </c:pt>
                <c:pt idx="5010">
                  <c:v>31.099</c:v>
                </c:pt>
                <c:pt idx="5011">
                  <c:v>31.099</c:v>
                </c:pt>
                <c:pt idx="5012">
                  <c:v>31.099</c:v>
                </c:pt>
                <c:pt idx="5013">
                  <c:v>31.099</c:v>
                </c:pt>
                <c:pt idx="5014">
                  <c:v>31.099</c:v>
                </c:pt>
                <c:pt idx="5015">
                  <c:v>31.099</c:v>
                </c:pt>
                <c:pt idx="5016">
                  <c:v>31.099</c:v>
                </c:pt>
                <c:pt idx="5017">
                  <c:v>31.099</c:v>
                </c:pt>
                <c:pt idx="5018">
                  <c:v>31.099</c:v>
                </c:pt>
                <c:pt idx="5019">
                  <c:v>31.099</c:v>
                </c:pt>
                <c:pt idx="5020">
                  <c:v>31.099</c:v>
                </c:pt>
                <c:pt idx="5021">
                  <c:v>31.099</c:v>
                </c:pt>
                <c:pt idx="5022">
                  <c:v>31.099</c:v>
                </c:pt>
                <c:pt idx="5023">
                  <c:v>31.099</c:v>
                </c:pt>
                <c:pt idx="5024">
                  <c:v>31.099</c:v>
                </c:pt>
                <c:pt idx="5025">
                  <c:v>31.099</c:v>
                </c:pt>
                <c:pt idx="5026">
                  <c:v>31.099</c:v>
                </c:pt>
                <c:pt idx="5027">
                  <c:v>31.099</c:v>
                </c:pt>
                <c:pt idx="5028">
                  <c:v>31.099</c:v>
                </c:pt>
                <c:pt idx="5029">
                  <c:v>31.099</c:v>
                </c:pt>
                <c:pt idx="5030">
                  <c:v>31.099</c:v>
                </c:pt>
                <c:pt idx="5031">
                  <c:v>31.099</c:v>
                </c:pt>
                <c:pt idx="5032">
                  <c:v>31.099</c:v>
                </c:pt>
                <c:pt idx="5033">
                  <c:v>31.099</c:v>
                </c:pt>
                <c:pt idx="5034">
                  <c:v>31.099</c:v>
                </c:pt>
                <c:pt idx="5035">
                  <c:v>31.099</c:v>
                </c:pt>
                <c:pt idx="5036">
                  <c:v>31.099</c:v>
                </c:pt>
                <c:pt idx="5037">
                  <c:v>31.099</c:v>
                </c:pt>
                <c:pt idx="5038">
                  <c:v>31.099</c:v>
                </c:pt>
                <c:pt idx="5039">
                  <c:v>31.099</c:v>
                </c:pt>
                <c:pt idx="5040">
                  <c:v>31.099</c:v>
                </c:pt>
                <c:pt idx="5041">
                  <c:v>31.099</c:v>
                </c:pt>
                <c:pt idx="5042">
                  <c:v>31.099</c:v>
                </c:pt>
                <c:pt idx="5043">
                  <c:v>31.099</c:v>
                </c:pt>
                <c:pt idx="5044">
                  <c:v>31.099</c:v>
                </c:pt>
                <c:pt idx="5045">
                  <c:v>31.099</c:v>
                </c:pt>
                <c:pt idx="5046">
                  <c:v>31.099</c:v>
                </c:pt>
                <c:pt idx="5047">
                  <c:v>31.099</c:v>
                </c:pt>
                <c:pt idx="5048">
                  <c:v>31.099</c:v>
                </c:pt>
                <c:pt idx="5049">
                  <c:v>31.099</c:v>
                </c:pt>
                <c:pt idx="5050">
                  <c:v>31.099</c:v>
                </c:pt>
                <c:pt idx="5051">
                  <c:v>31.099</c:v>
                </c:pt>
                <c:pt idx="5052">
                  <c:v>31.099</c:v>
                </c:pt>
                <c:pt idx="5053">
                  <c:v>31.099</c:v>
                </c:pt>
                <c:pt idx="5054">
                  <c:v>31.099</c:v>
                </c:pt>
                <c:pt idx="5055">
                  <c:v>31.099</c:v>
                </c:pt>
                <c:pt idx="5056">
                  <c:v>31.099</c:v>
                </c:pt>
                <c:pt idx="5057">
                  <c:v>31.099</c:v>
                </c:pt>
                <c:pt idx="5058">
                  <c:v>31.099</c:v>
                </c:pt>
                <c:pt idx="5059">
                  <c:v>31.099</c:v>
                </c:pt>
                <c:pt idx="5060">
                  <c:v>31.099</c:v>
                </c:pt>
                <c:pt idx="5061">
                  <c:v>31.099</c:v>
                </c:pt>
                <c:pt idx="5062">
                  <c:v>31.099</c:v>
                </c:pt>
                <c:pt idx="5063">
                  <c:v>31.099</c:v>
                </c:pt>
                <c:pt idx="5064">
                  <c:v>31.099</c:v>
                </c:pt>
                <c:pt idx="5065">
                  <c:v>31.099</c:v>
                </c:pt>
                <c:pt idx="5066">
                  <c:v>31.099</c:v>
                </c:pt>
                <c:pt idx="5067">
                  <c:v>31.099</c:v>
                </c:pt>
                <c:pt idx="5068">
                  <c:v>31.099</c:v>
                </c:pt>
                <c:pt idx="5069">
                  <c:v>31.099</c:v>
                </c:pt>
                <c:pt idx="5070">
                  <c:v>31.099</c:v>
                </c:pt>
                <c:pt idx="5071">
                  <c:v>31.099</c:v>
                </c:pt>
                <c:pt idx="5072">
                  <c:v>31.099</c:v>
                </c:pt>
                <c:pt idx="5073">
                  <c:v>31.099</c:v>
                </c:pt>
                <c:pt idx="5074">
                  <c:v>31.099</c:v>
                </c:pt>
                <c:pt idx="5075">
                  <c:v>31.099</c:v>
                </c:pt>
                <c:pt idx="5076">
                  <c:v>31.099</c:v>
                </c:pt>
                <c:pt idx="5077">
                  <c:v>31.099</c:v>
                </c:pt>
                <c:pt idx="5078">
                  <c:v>31.099</c:v>
                </c:pt>
                <c:pt idx="5079">
                  <c:v>31.099</c:v>
                </c:pt>
                <c:pt idx="5080">
                  <c:v>31.099</c:v>
                </c:pt>
                <c:pt idx="5081">
                  <c:v>31.099</c:v>
                </c:pt>
                <c:pt idx="5082">
                  <c:v>31.099</c:v>
                </c:pt>
                <c:pt idx="5083">
                  <c:v>31.099</c:v>
                </c:pt>
                <c:pt idx="5084">
                  <c:v>31.099</c:v>
                </c:pt>
                <c:pt idx="5085">
                  <c:v>31.099</c:v>
                </c:pt>
                <c:pt idx="5086">
                  <c:v>31.099</c:v>
                </c:pt>
                <c:pt idx="5087">
                  <c:v>31.099</c:v>
                </c:pt>
                <c:pt idx="5088">
                  <c:v>31.099</c:v>
                </c:pt>
                <c:pt idx="5089">
                  <c:v>31.099</c:v>
                </c:pt>
                <c:pt idx="5090">
                  <c:v>31.099</c:v>
                </c:pt>
                <c:pt idx="5091">
                  <c:v>31.099</c:v>
                </c:pt>
                <c:pt idx="5092">
                  <c:v>31.099</c:v>
                </c:pt>
                <c:pt idx="5093">
                  <c:v>31.099</c:v>
                </c:pt>
                <c:pt idx="5094">
                  <c:v>31.099</c:v>
                </c:pt>
                <c:pt idx="5095">
                  <c:v>31.099</c:v>
                </c:pt>
                <c:pt idx="5096">
                  <c:v>31.099</c:v>
                </c:pt>
                <c:pt idx="5097">
                  <c:v>31.099</c:v>
                </c:pt>
                <c:pt idx="5098">
                  <c:v>31.099</c:v>
                </c:pt>
                <c:pt idx="5099">
                  <c:v>31.099</c:v>
                </c:pt>
                <c:pt idx="5100">
                  <c:v>31.099</c:v>
                </c:pt>
                <c:pt idx="5101">
                  <c:v>31.099</c:v>
                </c:pt>
                <c:pt idx="5102">
                  <c:v>31.099</c:v>
                </c:pt>
                <c:pt idx="5103">
                  <c:v>31.099</c:v>
                </c:pt>
                <c:pt idx="5104">
                  <c:v>31.099</c:v>
                </c:pt>
                <c:pt idx="5105">
                  <c:v>31.099</c:v>
                </c:pt>
                <c:pt idx="5106">
                  <c:v>31.099</c:v>
                </c:pt>
                <c:pt idx="5107">
                  <c:v>31.099</c:v>
                </c:pt>
                <c:pt idx="5108">
                  <c:v>31.099</c:v>
                </c:pt>
                <c:pt idx="5109">
                  <c:v>31.099</c:v>
                </c:pt>
                <c:pt idx="5110">
                  <c:v>31.099</c:v>
                </c:pt>
                <c:pt idx="5111">
                  <c:v>31.099</c:v>
                </c:pt>
                <c:pt idx="5112">
                  <c:v>31.099</c:v>
                </c:pt>
                <c:pt idx="5113">
                  <c:v>31.099</c:v>
                </c:pt>
                <c:pt idx="5114">
                  <c:v>31.099</c:v>
                </c:pt>
                <c:pt idx="5115">
                  <c:v>31.099</c:v>
                </c:pt>
                <c:pt idx="5116">
                  <c:v>31.099</c:v>
                </c:pt>
                <c:pt idx="5117">
                  <c:v>31.099</c:v>
                </c:pt>
                <c:pt idx="5118">
                  <c:v>31.099</c:v>
                </c:pt>
                <c:pt idx="5119">
                  <c:v>31.099</c:v>
                </c:pt>
                <c:pt idx="5120">
                  <c:v>31.099</c:v>
                </c:pt>
                <c:pt idx="5121">
                  <c:v>31.099</c:v>
                </c:pt>
                <c:pt idx="5122">
                  <c:v>31.099</c:v>
                </c:pt>
                <c:pt idx="5123">
                  <c:v>31.099</c:v>
                </c:pt>
                <c:pt idx="5124">
                  <c:v>31.099</c:v>
                </c:pt>
                <c:pt idx="5125">
                  <c:v>31.099</c:v>
                </c:pt>
                <c:pt idx="5126">
                  <c:v>31.099</c:v>
                </c:pt>
                <c:pt idx="5127">
                  <c:v>31.099</c:v>
                </c:pt>
                <c:pt idx="5128">
                  <c:v>31.099</c:v>
                </c:pt>
                <c:pt idx="5129">
                  <c:v>31.099</c:v>
                </c:pt>
                <c:pt idx="5130">
                  <c:v>31.099</c:v>
                </c:pt>
                <c:pt idx="5131">
                  <c:v>31.099</c:v>
                </c:pt>
                <c:pt idx="5132">
                  <c:v>31.099</c:v>
                </c:pt>
                <c:pt idx="5133">
                  <c:v>31.099</c:v>
                </c:pt>
                <c:pt idx="5134">
                  <c:v>31.099</c:v>
                </c:pt>
                <c:pt idx="5135">
                  <c:v>31.099</c:v>
                </c:pt>
                <c:pt idx="5136">
                  <c:v>31.099</c:v>
                </c:pt>
                <c:pt idx="5137">
                  <c:v>31.099</c:v>
                </c:pt>
                <c:pt idx="5138">
                  <c:v>31.099</c:v>
                </c:pt>
                <c:pt idx="5139">
                  <c:v>31.099</c:v>
                </c:pt>
                <c:pt idx="5140">
                  <c:v>31.099</c:v>
                </c:pt>
                <c:pt idx="5141">
                  <c:v>31.099</c:v>
                </c:pt>
                <c:pt idx="5142">
                  <c:v>31.099</c:v>
                </c:pt>
                <c:pt idx="5143">
                  <c:v>31.099</c:v>
                </c:pt>
                <c:pt idx="5144">
                  <c:v>31.099</c:v>
                </c:pt>
                <c:pt idx="5145">
                  <c:v>31.099</c:v>
                </c:pt>
                <c:pt idx="5146">
                  <c:v>31.099</c:v>
                </c:pt>
                <c:pt idx="5147">
                  <c:v>31.099</c:v>
                </c:pt>
                <c:pt idx="5148">
                  <c:v>31.099</c:v>
                </c:pt>
                <c:pt idx="5149">
                  <c:v>31.099</c:v>
                </c:pt>
                <c:pt idx="5150">
                  <c:v>31.099</c:v>
                </c:pt>
                <c:pt idx="5151">
                  <c:v>31.099</c:v>
                </c:pt>
                <c:pt idx="5152">
                  <c:v>31.099</c:v>
                </c:pt>
                <c:pt idx="5153">
                  <c:v>31.099</c:v>
                </c:pt>
                <c:pt idx="5154">
                  <c:v>31.099</c:v>
                </c:pt>
                <c:pt idx="5155">
                  <c:v>31.099</c:v>
                </c:pt>
                <c:pt idx="5156">
                  <c:v>31.099</c:v>
                </c:pt>
                <c:pt idx="5157">
                  <c:v>31.099</c:v>
                </c:pt>
                <c:pt idx="5158">
                  <c:v>31.099</c:v>
                </c:pt>
                <c:pt idx="5159">
                  <c:v>31.099</c:v>
                </c:pt>
                <c:pt idx="5160">
                  <c:v>31.099</c:v>
                </c:pt>
                <c:pt idx="5161">
                  <c:v>31.099</c:v>
                </c:pt>
                <c:pt idx="5162">
                  <c:v>31.099</c:v>
                </c:pt>
                <c:pt idx="5163">
                  <c:v>31.099</c:v>
                </c:pt>
                <c:pt idx="5164">
                  <c:v>31.099</c:v>
                </c:pt>
                <c:pt idx="5165">
                  <c:v>31.099</c:v>
                </c:pt>
                <c:pt idx="5166">
                  <c:v>31.099</c:v>
                </c:pt>
                <c:pt idx="5167">
                  <c:v>31.099</c:v>
                </c:pt>
                <c:pt idx="5168">
                  <c:v>31.099</c:v>
                </c:pt>
                <c:pt idx="5169">
                  <c:v>31.099</c:v>
                </c:pt>
                <c:pt idx="5170">
                  <c:v>31.099</c:v>
                </c:pt>
                <c:pt idx="5171">
                  <c:v>31.099</c:v>
                </c:pt>
                <c:pt idx="5172">
                  <c:v>31.099</c:v>
                </c:pt>
                <c:pt idx="5173">
                  <c:v>31.099</c:v>
                </c:pt>
                <c:pt idx="5174">
                  <c:v>31.099</c:v>
                </c:pt>
                <c:pt idx="5175">
                  <c:v>31.099</c:v>
                </c:pt>
                <c:pt idx="5176">
                  <c:v>31.099</c:v>
                </c:pt>
                <c:pt idx="5177">
                  <c:v>31.099</c:v>
                </c:pt>
                <c:pt idx="5178">
                  <c:v>31.099</c:v>
                </c:pt>
                <c:pt idx="5179">
                  <c:v>31.099</c:v>
                </c:pt>
                <c:pt idx="5180">
                  <c:v>31.099</c:v>
                </c:pt>
                <c:pt idx="5181">
                  <c:v>31.099</c:v>
                </c:pt>
                <c:pt idx="5182">
                  <c:v>31.099</c:v>
                </c:pt>
                <c:pt idx="5183">
                  <c:v>31.099</c:v>
                </c:pt>
                <c:pt idx="5184">
                  <c:v>31.099</c:v>
                </c:pt>
                <c:pt idx="5185">
                  <c:v>31.099</c:v>
                </c:pt>
                <c:pt idx="5186">
                  <c:v>31.099</c:v>
                </c:pt>
                <c:pt idx="5187">
                  <c:v>31.099</c:v>
                </c:pt>
                <c:pt idx="5188">
                  <c:v>31.099</c:v>
                </c:pt>
                <c:pt idx="5189">
                  <c:v>31.099</c:v>
                </c:pt>
                <c:pt idx="5190">
                  <c:v>31.099</c:v>
                </c:pt>
                <c:pt idx="5191">
                  <c:v>31.099</c:v>
                </c:pt>
                <c:pt idx="5192">
                  <c:v>31.099</c:v>
                </c:pt>
                <c:pt idx="5193">
                  <c:v>31.099</c:v>
                </c:pt>
                <c:pt idx="5194">
                  <c:v>31.099</c:v>
                </c:pt>
                <c:pt idx="5195">
                  <c:v>31.099</c:v>
                </c:pt>
                <c:pt idx="5196">
                  <c:v>31.099</c:v>
                </c:pt>
                <c:pt idx="5197">
                  <c:v>31.099</c:v>
                </c:pt>
                <c:pt idx="5198">
                  <c:v>31.099</c:v>
                </c:pt>
                <c:pt idx="5199">
                  <c:v>31.099</c:v>
                </c:pt>
                <c:pt idx="5200">
                  <c:v>31.099</c:v>
                </c:pt>
                <c:pt idx="5201">
                  <c:v>31.099</c:v>
                </c:pt>
                <c:pt idx="5202">
                  <c:v>31.099</c:v>
                </c:pt>
                <c:pt idx="5203">
                  <c:v>31.099</c:v>
                </c:pt>
                <c:pt idx="5204">
                  <c:v>31.099</c:v>
                </c:pt>
                <c:pt idx="5205">
                  <c:v>31.099</c:v>
                </c:pt>
                <c:pt idx="5206">
                  <c:v>31.099</c:v>
                </c:pt>
                <c:pt idx="5207">
                  <c:v>31.099</c:v>
                </c:pt>
                <c:pt idx="5208">
                  <c:v>31.099</c:v>
                </c:pt>
                <c:pt idx="5209">
                  <c:v>31.099</c:v>
                </c:pt>
                <c:pt idx="5210">
                  <c:v>31.099</c:v>
                </c:pt>
                <c:pt idx="5211">
                  <c:v>31.099</c:v>
                </c:pt>
                <c:pt idx="5212">
                  <c:v>31.099</c:v>
                </c:pt>
                <c:pt idx="5213">
                  <c:v>31.099</c:v>
                </c:pt>
                <c:pt idx="5214">
                  <c:v>31.099</c:v>
                </c:pt>
                <c:pt idx="5215">
                  <c:v>31.099</c:v>
                </c:pt>
                <c:pt idx="5216">
                  <c:v>31.099</c:v>
                </c:pt>
                <c:pt idx="5217">
                  <c:v>31.099</c:v>
                </c:pt>
                <c:pt idx="5218">
                  <c:v>31.099</c:v>
                </c:pt>
                <c:pt idx="5219">
                  <c:v>31.099</c:v>
                </c:pt>
                <c:pt idx="5220">
                  <c:v>31.099</c:v>
                </c:pt>
                <c:pt idx="5221">
                  <c:v>31.099</c:v>
                </c:pt>
                <c:pt idx="5222">
                  <c:v>31.099</c:v>
                </c:pt>
                <c:pt idx="5223">
                  <c:v>31.099</c:v>
                </c:pt>
                <c:pt idx="5224">
                  <c:v>31.099</c:v>
                </c:pt>
                <c:pt idx="5225">
                  <c:v>31.099</c:v>
                </c:pt>
                <c:pt idx="5226">
                  <c:v>31.099</c:v>
                </c:pt>
                <c:pt idx="5227">
                  <c:v>31.099</c:v>
                </c:pt>
                <c:pt idx="5228">
                  <c:v>31.099</c:v>
                </c:pt>
                <c:pt idx="5229">
                  <c:v>31.099</c:v>
                </c:pt>
                <c:pt idx="5230">
                  <c:v>31.099</c:v>
                </c:pt>
                <c:pt idx="5231">
                  <c:v>31.099</c:v>
                </c:pt>
                <c:pt idx="5232">
                  <c:v>31.099</c:v>
                </c:pt>
                <c:pt idx="5233">
                  <c:v>31.099</c:v>
                </c:pt>
                <c:pt idx="5234">
                  <c:v>31.099</c:v>
                </c:pt>
                <c:pt idx="5235">
                  <c:v>31.099</c:v>
                </c:pt>
                <c:pt idx="5236">
                  <c:v>31.099</c:v>
                </c:pt>
                <c:pt idx="5237">
                  <c:v>31.099</c:v>
                </c:pt>
                <c:pt idx="5238">
                  <c:v>31.099</c:v>
                </c:pt>
                <c:pt idx="5239">
                  <c:v>31.099</c:v>
                </c:pt>
                <c:pt idx="5240">
                  <c:v>31.099</c:v>
                </c:pt>
                <c:pt idx="5241">
                  <c:v>31.099</c:v>
                </c:pt>
                <c:pt idx="5242">
                  <c:v>31.099</c:v>
                </c:pt>
                <c:pt idx="5243">
                  <c:v>31.099</c:v>
                </c:pt>
                <c:pt idx="5244">
                  <c:v>31.099</c:v>
                </c:pt>
                <c:pt idx="5245">
                  <c:v>31.099</c:v>
                </c:pt>
                <c:pt idx="5246">
                  <c:v>31.099</c:v>
                </c:pt>
                <c:pt idx="5247">
                  <c:v>31.099</c:v>
                </c:pt>
                <c:pt idx="5248">
                  <c:v>31.099</c:v>
                </c:pt>
                <c:pt idx="5249">
                  <c:v>31.099</c:v>
                </c:pt>
                <c:pt idx="5250">
                  <c:v>31.099</c:v>
                </c:pt>
                <c:pt idx="5251">
                  <c:v>31.099</c:v>
                </c:pt>
                <c:pt idx="5252">
                  <c:v>31.099</c:v>
                </c:pt>
                <c:pt idx="5253">
                  <c:v>31.099</c:v>
                </c:pt>
                <c:pt idx="5254">
                  <c:v>31.099</c:v>
                </c:pt>
                <c:pt idx="5255">
                  <c:v>31.099</c:v>
                </c:pt>
                <c:pt idx="5256">
                  <c:v>31.099</c:v>
                </c:pt>
                <c:pt idx="5257">
                  <c:v>31.099</c:v>
                </c:pt>
                <c:pt idx="5258">
                  <c:v>31.099</c:v>
                </c:pt>
                <c:pt idx="5259">
                  <c:v>31.099</c:v>
                </c:pt>
                <c:pt idx="5260">
                  <c:v>31.099</c:v>
                </c:pt>
                <c:pt idx="5261">
                  <c:v>31.099</c:v>
                </c:pt>
                <c:pt idx="5262">
                  <c:v>31.099</c:v>
                </c:pt>
                <c:pt idx="5263">
                  <c:v>31.099</c:v>
                </c:pt>
                <c:pt idx="5264">
                  <c:v>31.099</c:v>
                </c:pt>
                <c:pt idx="5265">
                  <c:v>31.099</c:v>
                </c:pt>
                <c:pt idx="5266">
                  <c:v>31.099</c:v>
                </c:pt>
                <c:pt idx="5267">
                  <c:v>31.099</c:v>
                </c:pt>
                <c:pt idx="5268">
                  <c:v>31.099</c:v>
                </c:pt>
                <c:pt idx="5269">
                  <c:v>31.099</c:v>
                </c:pt>
                <c:pt idx="5270">
                  <c:v>31.099</c:v>
                </c:pt>
                <c:pt idx="5271">
                  <c:v>31.099</c:v>
                </c:pt>
                <c:pt idx="5272">
                  <c:v>31.099</c:v>
                </c:pt>
                <c:pt idx="5273">
                  <c:v>31.099</c:v>
                </c:pt>
                <c:pt idx="5274">
                  <c:v>31.099</c:v>
                </c:pt>
                <c:pt idx="5275">
                  <c:v>31.099</c:v>
                </c:pt>
                <c:pt idx="5276">
                  <c:v>31.099</c:v>
                </c:pt>
                <c:pt idx="5277">
                  <c:v>31.099</c:v>
                </c:pt>
                <c:pt idx="5278">
                  <c:v>31.099</c:v>
                </c:pt>
                <c:pt idx="5279">
                  <c:v>31.099</c:v>
                </c:pt>
                <c:pt idx="5280">
                  <c:v>31.099</c:v>
                </c:pt>
                <c:pt idx="5281">
                  <c:v>31.099</c:v>
                </c:pt>
                <c:pt idx="5282">
                  <c:v>31.099</c:v>
                </c:pt>
                <c:pt idx="5283">
                  <c:v>31.099</c:v>
                </c:pt>
                <c:pt idx="5284">
                  <c:v>31.099</c:v>
                </c:pt>
                <c:pt idx="5285">
                  <c:v>31.099</c:v>
                </c:pt>
                <c:pt idx="5286">
                  <c:v>31.099</c:v>
                </c:pt>
                <c:pt idx="5287">
                  <c:v>31.099</c:v>
                </c:pt>
                <c:pt idx="5288">
                  <c:v>31.099</c:v>
                </c:pt>
                <c:pt idx="5289">
                  <c:v>31.099</c:v>
                </c:pt>
                <c:pt idx="5290">
                  <c:v>31.099</c:v>
                </c:pt>
                <c:pt idx="5291">
                  <c:v>31.099</c:v>
                </c:pt>
                <c:pt idx="5292">
                  <c:v>31.099</c:v>
                </c:pt>
                <c:pt idx="5293">
                  <c:v>31.099</c:v>
                </c:pt>
                <c:pt idx="5294">
                  <c:v>31.099</c:v>
                </c:pt>
                <c:pt idx="5295">
                  <c:v>31.099</c:v>
                </c:pt>
                <c:pt idx="5296">
                  <c:v>31.099</c:v>
                </c:pt>
                <c:pt idx="5297">
                  <c:v>31.099</c:v>
                </c:pt>
                <c:pt idx="5298">
                  <c:v>31.099</c:v>
                </c:pt>
                <c:pt idx="5299">
                  <c:v>31.099</c:v>
                </c:pt>
                <c:pt idx="5300">
                  <c:v>31.099</c:v>
                </c:pt>
                <c:pt idx="5301">
                  <c:v>31.099</c:v>
                </c:pt>
                <c:pt idx="5302">
                  <c:v>31.099</c:v>
                </c:pt>
                <c:pt idx="5303">
                  <c:v>31.099</c:v>
                </c:pt>
                <c:pt idx="5304">
                  <c:v>31.099</c:v>
                </c:pt>
                <c:pt idx="5305">
                  <c:v>31.099</c:v>
                </c:pt>
                <c:pt idx="5306">
                  <c:v>31.099</c:v>
                </c:pt>
                <c:pt idx="5307">
                  <c:v>31.099</c:v>
                </c:pt>
                <c:pt idx="5308">
                  <c:v>31.099</c:v>
                </c:pt>
                <c:pt idx="5309">
                  <c:v>31.099</c:v>
                </c:pt>
                <c:pt idx="5310">
                  <c:v>31.099</c:v>
                </c:pt>
                <c:pt idx="5311">
                  <c:v>31.099</c:v>
                </c:pt>
                <c:pt idx="5312">
                  <c:v>31.099</c:v>
                </c:pt>
                <c:pt idx="5313">
                  <c:v>31.099</c:v>
                </c:pt>
                <c:pt idx="5314">
                  <c:v>31.099</c:v>
                </c:pt>
                <c:pt idx="5315">
                  <c:v>31.099</c:v>
                </c:pt>
                <c:pt idx="5316">
                  <c:v>31.099</c:v>
                </c:pt>
                <c:pt idx="5317">
                  <c:v>31.099</c:v>
                </c:pt>
                <c:pt idx="5318">
                  <c:v>31.099</c:v>
                </c:pt>
                <c:pt idx="5319">
                  <c:v>31.099</c:v>
                </c:pt>
                <c:pt idx="5320">
                  <c:v>31.099</c:v>
                </c:pt>
                <c:pt idx="5321">
                  <c:v>31.099</c:v>
                </c:pt>
                <c:pt idx="5322">
                  <c:v>31.099</c:v>
                </c:pt>
                <c:pt idx="5323">
                  <c:v>31.099</c:v>
                </c:pt>
                <c:pt idx="5324">
                  <c:v>31.099</c:v>
                </c:pt>
                <c:pt idx="5325">
                  <c:v>31.099</c:v>
                </c:pt>
                <c:pt idx="5326">
                  <c:v>31.099</c:v>
                </c:pt>
                <c:pt idx="5327">
                  <c:v>31.099</c:v>
                </c:pt>
                <c:pt idx="5328">
                  <c:v>31.099</c:v>
                </c:pt>
                <c:pt idx="5329">
                  <c:v>31.099</c:v>
                </c:pt>
                <c:pt idx="5330">
                  <c:v>31.099</c:v>
                </c:pt>
                <c:pt idx="5331">
                  <c:v>31.099</c:v>
                </c:pt>
                <c:pt idx="5332">
                  <c:v>31.099</c:v>
                </c:pt>
                <c:pt idx="5333">
                  <c:v>31.099</c:v>
                </c:pt>
                <c:pt idx="5334">
                  <c:v>31.099</c:v>
                </c:pt>
                <c:pt idx="5335">
                  <c:v>31.099</c:v>
                </c:pt>
                <c:pt idx="5336">
                  <c:v>31.099</c:v>
                </c:pt>
                <c:pt idx="5337">
                  <c:v>31.099</c:v>
                </c:pt>
                <c:pt idx="5338">
                  <c:v>31.099</c:v>
                </c:pt>
                <c:pt idx="5339">
                  <c:v>31.099</c:v>
                </c:pt>
                <c:pt idx="5340">
                  <c:v>31.099</c:v>
                </c:pt>
                <c:pt idx="5341">
                  <c:v>31.099</c:v>
                </c:pt>
                <c:pt idx="5342">
                  <c:v>31.099</c:v>
                </c:pt>
                <c:pt idx="5343">
                  <c:v>31.099</c:v>
                </c:pt>
                <c:pt idx="5344">
                  <c:v>31.099</c:v>
                </c:pt>
                <c:pt idx="5345">
                  <c:v>31.099</c:v>
                </c:pt>
                <c:pt idx="5346">
                  <c:v>31.099</c:v>
                </c:pt>
                <c:pt idx="5347">
                  <c:v>31.099</c:v>
                </c:pt>
                <c:pt idx="5348">
                  <c:v>31.099</c:v>
                </c:pt>
                <c:pt idx="5349">
                  <c:v>31.099</c:v>
                </c:pt>
                <c:pt idx="5350">
                  <c:v>31.099</c:v>
                </c:pt>
                <c:pt idx="5351">
                  <c:v>31.099</c:v>
                </c:pt>
                <c:pt idx="5352">
                  <c:v>31.099</c:v>
                </c:pt>
                <c:pt idx="5353">
                  <c:v>31.099</c:v>
                </c:pt>
                <c:pt idx="5354">
                  <c:v>31.099</c:v>
                </c:pt>
                <c:pt idx="5355">
                  <c:v>31.099</c:v>
                </c:pt>
                <c:pt idx="5356">
                  <c:v>31.099</c:v>
                </c:pt>
                <c:pt idx="5357">
                  <c:v>31.099</c:v>
                </c:pt>
                <c:pt idx="5358">
                  <c:v>31.099</c:v>
                </c:pt>
                <c:pt idx="5359">
                  <c:v>31.099</c:v>
                </c:pt>
                <c:pt idx="5360">
                  <c:v>31.099</c:v>
                </c:pt>
                <c:pt idx="5361">
                  <c:v>31.099</c:v>
                </c:pt>
                <c:pt idx="5362">
                  <c:v>31.099</c:v>
                </c:pt>
                <c:pt idx="5363">
                  <c:v>31.099</c:v>
                </c:pt>
                <c:pt idx="5364">
                  <c:v>31.099</c:v>
                </c:pt>
                <c:pt idx="5365">
                  <c:v>31.099</c:v>
                </c:pt>
                <c:pt idx="5366">
                  <c:v>31.099</c:v>
                </c:pt>
                <c:pt idx="5367">
                  <c:v>31.099</c:v>
                </c:pt>
                <c:pt idx="5368">
                  <c:v>31.099</c:v>
                </c:pt>
                <c:pt idx="5369">
                  <c:v>31.099</c:v>
                </c:pt>
                <c:pt idx="5370">
                  <c:v>31.099</c:v>
                </c:pt>
                <c:pt idx="5371">
                  <c:v>31.099</c:v>
                </c:pt>
                <c:pt idx="5372">
                  <c:v>31.099</c:v>
                </c:pt>
                <c:pt idx="5373">
                  <c:v>31.099</c:v>
                </c:pt>
                <c:pt idx="5374">
                  <c:v>31.099</c:v>
                </c:pt>
                <c:pt idx="5375">
                  <c:v>31.099</c:v>
                </c:pt>
                <c:pt idx="5376">
                  <c:v>31.099</c:v>
                </c:pt>
                <c:pt idx="5377">
                  <c:v>31.099</c:v>
                </c:pt>
                <c:pt idx="5378">
                  <c:v>31.099</c:v>
                </c:pt>
                <c:pt idx="5379">
                  <c:v>31.099</c:v>
                </c:pt>
                <c:pt idx="5380">
                  <c:v>31.099</c:v>
                </c:pt>
                <c:pt idx="5381">
                  <c:v>31.099</c:v>
                </c:pt>
                <c:pt idx="5382">
                  <c:v>31.099</c:v>
                </c:pt>
                <c:pt idx="5383">
                  <c:v>31.099</c:v>
                </c:pt>
                <c:pt idx="5384">
                  <c:v>31.099</c:v>
                </c:pt>
                <c:pt idx="5385">
                  <c:v>31.099</c:v>
                </c:pt>
                <c:pt idx="5386">
                  <c:v>31.099</c:v>
                </c:pt>
                <c:pt idx="5387">
                  <c:v>31.099</c:v>
                </c:pt>
                <c:pt idx="5388">
                  <c:v>31.099</c:v>
                </c:pt>
                <c:pt idx="5389">
                  <c:v>31.099</c:v>
                </c:pt>
                <c:pt idx="5390">
                  <c:v>31.099</c:v>
                </c:pt>
                <c:pt idx="5391">
                  <c:v>31.099</c:v>
                </c:pt>
                <c:pt idx="5392">
                  <c:v>31.099</c:v>
                </c:pt>
                <c:pt idx="5393">
                  <c:v>31.099</c:v>
                </c:pt>
                <c:pt idx="5394">
                  <c:v>31.099</c:v>
                </c:pt>
                <c:pt idx="5395">
                  <c:v>31.099</c:v>
                </c:pt>
                <c:pt idx="5396">
                  <c:v>31.099</c:v>
                </c:pt>
                <c:pt idx="5397">
                  <c:v>31.099</c:v>
                </c:pt>
                <c:pt idx="5398">
                  <c:v>31.099</c:v>
                </c:pt>
                <c:pt idx="5399">
                  <c:v>31.099</c:v>
                </c:pt>
                <c:pt idx="5400">
                  <c:v>31.099</c:v>
                </c:pt>
                <c:pt idx="5401">
                  <c:v>31.099</c:v>
                </c:pt>
                <c:pt idx="5402">
                  <c:v>31.099</c:v>
                </c:pt>
                <c:pt idx="5403">
                  <c:v>31.099</c:v>
                </c:pt>
                <c:pt idx="5404">
                  <c:v>31.099</c:v>
                </c:pt>
                <c:pt idx="5405">
                  <c:v>31.099</c:v>
                </c:pt>
                <c:pt idx="5406">
                  <c:v>31.099</c:v>
                </c:pt>
                <c:pt idx="5407">
                  <c:v>31.099</c:v>
                </c:pt>
                <c:pt idx="5408">
                  <c:v>31.099</c:v>
                </c:pt>
                <c:pt idx="5409">
                  <c:v>31.099</c:v>
                </c:pt>
                <c:pt idx="5410">
                  <c:v>31.099</c:v>
                </c:pt>
                <c:pt idx="5411">
                  <c:v>31.099</c:v>
                </c:pt>
                <c:pt idx="5412">
                  <c:v>31.099</c:v>
                </c:pt>
                <c:pt idx="5413">
                  <c:v>31.099</c:v>
                </c:pt>
                <c:pt idx="5414">
                  <c:v>31.099</c:v>
                </c:pt>
                <c:pt idx="5415">
                  <c:v>31.099</c:v>
                </c:pt>
                <c:pt idx="5416">
                  <c:v>31.099</c:v>
                </c:pt>
                <c:pt idx="5417">
                  <c:v>31.099</c:v>
                </c:pt>
                <c:pt idx="5418">
                  <c:v>31.099</c:v>
                </c:pt>
                <c:pt idx="5419">
                  <c:v>31.099</c:v>
                </c:pt>
                <c:pt idx="5420">
                  <c:v>31.099</c:v>
                </c:pt>
                <c:pt idx="5421">
                  <c:v>31.099</c:v>
                </c:pt>
                <c:pt idx="5422">
                  <c:v>31.099</c:v>
                </c:pt>
                <c:pt idx="5423">
                  <c:v>31.099</c:v>
                </c:pt>
                <c:pt idx="5424">
                  <c:v>31.099</c:v>
                </c:pt>
                <c:pt idx="5425">
                  <c:v>31.099</c:v>
                </c:pt>
                <c:pt idx="5426">
                  <c:v>31.099</c:v>
                </c:pt>
                <c:pt idx="5427">
                  <c:v>31.099</c:v>
                </c:pt>
                <c:pt idx="5428">
                  <c:v>31.099</c:v>
                </c:pt>
                <c:pt idx="5429">
                  <c:v>31.099</c:v>
                </c:pt>
                <c:pt idx="5430">
                  <c:v>31.099</c:v>
                </c:pt>
                <c:pt idx="5431">
                  <c:v>31.099</c:v>
                </c:pt>
                <c:pt idx="5432">
                  <c:v>31.099</c:v>
                </c:pt>
                <c:pt idx="5433">
                  <c:v>31.099</c:v>
                </c:pt>
                <c:pt idx="5434">
                  <c:v>31.099</c:v>
                </c:pt>
                <c:pt idx="5435">
                  <c:v>31.099</c:v>
                </c:pt>
                <c:pt idx="5436">
                  <c:v>31.099</c:v>
                </c:pt>
                <c:pt idx="5437">
                  <c:v>31.099</c:v>
                </c:pt>
                <c:pt idx="5438">
                  <c:v>31.099</c:v>
                </c:pt>
                <c:pt idx="5439">
                  <c:v>31.099</c:v>
                </c:pt>
                <c:pt idx="5440">
                  <c:v>31.099</c:v>
                </c:pt>
                <c:pt idx="5441">
                  <c:v>31.099</c:v>
                </c:pt>
                <c:pt idx="5442">
                  <c:v>31.099</c:v>
                </c:pt>
                <c:pt idx="5443">
                  <c:v>31.099</c:v>
                </c:pt>
                <c:pt idx="5444">
                  <c:v>31.099</c:v>
                </c:pt>
                <c:pt idx="5445">
                  <c:v>31.099</c:v>
                </c:pt>
                <c:pt idx="5446">
                  <c:v>31.099</c:v>
                </c:pt>
                <c:pt idx="5447">
                  <c:v>31.099</c:v>
                </c:pt>
                <c:pt idx="5448">
                  <c:v>31.099</c:v>
                </c:pt>
                <c:pt idx="5449">
                  <c:v>31.099</c:v>
                </c:pt>
                <c:pt idx="5450">
                  <c:v>31.099</c:v>
                </c:pt>
                <c:pt idx="5451">
                  <c:v>31.099</c:v>
                </c:pt>
                <c:pt idx="5452">
                  <c:v>31.099</c:v>
                </c:pt>
                <c:pt idx="5453">
                  <c:v>31.099</c:v>
                </c:pt>
                <c:pt idx="5454">
                  <c:v>31.099</c:v>
                </c:pt>
                <c:pt idx="5455">
                  <c:v>31.099</c:v>
                </c:pt>
                <c:pt idx="5456">
                  <c:v>31.099</c:v>
                </c:pt>
                <c:pt idx="5457">
                  <c:v>31.099</c:v>
                </c:pt>
                <c:pt idx="5458">
                  <c:v>31.099</c:v>
                </c:pt>
                <c:pt idx="5459">
                  <c:v>31.099</c:v>
                </c:pt>
                <c:pt idx="5460">
                  <c:v>31.099</c:v>
                </c:pt>
                <c:pt idx="5461">
                  <c:v>31.099</c:v>
                </c:pt>
                <c:pt idx="5462">
                  <c:v>31.099</c:v>
                </c:pt>
                <c:pt idx="5463">
                  <c:v>31.099</c:v>
                </c:pt>
                <c:pt idx="5464">
                  <c:v>31.099</c:v>
                </c:pt>
                <c:pt idx="5465">
                  <c:v>31.099</c:v>
                </c:pt>
                <c:pt idx="5466">
                  <c:v>31.099</c:v>
                </c:pt>
                <c:pt idx="5467">
                  <c:v>31.099</c:v>
                </c:pt>
                <c:pt idx="5468">
                  <c:v>31.099</c:v>
                </c:pt>
                <c:pt idx="5469">
                  <c:v>31.099</c:v>
                </c:pt>
                <c:pt idx="5470">
                  <c:v>31.099</c:v>
                </c:pt>
                <c:pt idx="5471">
                  <c:v>31.099</c:v>
                </c:pt>
                <c:pt idx="5472">
                  <c:v>31.099</c:v>
                </c:pt>
                <c:pt idx="5473">
                  <c:v>31.099</c:v>
                </c:pt>
                <c:pt idx="5474">
                  <c:v>31.099</c:v>
                </c:pt>
                <c:pt idx="5475">
                  <c:v>31.099</c:v>
                </c:pt>
                <c:pt idx="5476">
                  <c:v>31.099</c:v>
                </c:pt>
                <c:pt idx="5477">
                  <c:v>31.099</c:v>
                </c:pt>
                <c:pt idx="5478">
                  <c:v>31.099</c:v>
                </c:pt>
                <c:pt idx="5479">
                  <c:v>31.099</c:v>
                </c:pt>
                <c:pt idx="5480">
                  <c:v>31.099</c:v>
                </c:pt>
                <c:pt idx="5481">
                  <c:v>31.099</c:v>
                </c:pt>
                <c:pt idx="5482">
                  <c:v>31.099</c:v>
                </c:pt>
                <c:pt idx="5483">
                  <c:v>31.099</c:v>
                </c:pt>
                <c:pt idx="5484">
                  <c:v>31.099</c:v>
                </c:pt>
                <c:pt idx="5485">
                  <c:v>31.099</c:v>
                </c:pt>
                <c:pt idx="5486">
                  <c:v>31.099</c:v>
                </c:pt>
                <c:pt idx="5487">
                  <c:v>31.099</c:v>
                </c:pt>
                <c:pt idx="5488">
                  <c:v>31.099</c:v>
                </c:pt>
                <c:pt idx="5489">
                  <c:v>31.099</c:v>
                </c:pt>
                <c:pt idx="5490">
                  <c:v>31.099</c:v>
                </c:pt>
                <c:pt idx="5491">
                  <c:v>31.099</c:v>
                </c:pt>
                <c:pt idx="5492">
                  <c:v>31.099</c:v>
                </c:pt>
                <c:pt idx="5493">
                  <c:v>31.099</c:v>
                </c:pt>
                <c:pt idx="5494">
                  <c:v>31.099</c:v>
                </c:pt>
                <c:pt idx="5495">
                  <c:v>31.099</c:v>
                </c:pt>
                <c:pt idx="5496">
                  <c:v>31.099</c:v>
                </c:pt>
                <c:pt idx="5497">
                  <c:v>31.099</c:v>
                </c:pt>
                <c:pt idx="5498">
                  <c:v>31.099</c:v>
                </c:pt>
                <c:pt idx="5499">
                  <c:v>31.099</c:v>
                </c:pt>
                <c:pt idx="5500">
                  <c:v>31.099</c:v>
                </c:pt>
                <c:pt idx="5501">
                  <c:v>31.099</c:v>
                </c:pt>
                <c:pt idx="5502">
                  <c:v>31.099</c:v>
                </c:pt>
                <c:pt idx="5503">
                  <c:v>31.099</c:v>
                </c:pt>
                <c:pt idx="5504">
                  <c:v>31.099</c:v>
                </c:pt>
                <c:pt idx="5505">
                  <c:v>31.099</c:v>
                </c:pt>
                <c:pt idx="5506">
                  <c:v>31.099</c:v>
                </c:pt>
                <c:pt idx="5507">
                  <c:v>31.099</c:v>
                </c:pt>
                <c:pt idx="5508">
                  <c:v>31.099</c:v>
                </c:pt>
                <c:pt idx="5509">
                  <c:v>31.099</c:v>
                </c:pt>
                <c:pt idx="5510">
                  <c:v>31.099</c:v>
                </c:pt>
                <c:pt idx="5511">
                  <c:v>31.099</c:v>
                </c:pt>
                <c:pt idx="5512">
                  <c:v>31.099</c:v>
                </c:pt>
                <c:pt idx="5513">
                  <c:v>31.099</c:v>
                </c:pt>
                <c:pt idx="5514">
                  <c:v>31.099</c:v>
                </c:pt>
                <c:pt idx="5515">
                  <c:v>31.099</c:v>
                </c:pt>
                <c:pt idx="5516">
                  <c:v>31.099</c:v>
                </c:pt>
                <c:pt idx="5517">
                  <c:v>31.099</c:v>
                </c:pt>
                <c:pt idx="5518">
                  <c:v>31.099</c:v>
                </c:pt>
                <c:pt idx="5519">
                  <c:v>31.099</c:v>
                </c:pt>
                <c:pt idx="5520">
                  <c:v>31.099</c:v>
                </c:pt>
                <c:pt idx="5521">
                  <c:v>31.099</c:v>
                </c:pt>
                <c:pt idx="5522">
                  <c:v>31.099</c:v>
                </c:pt>
                <c:pt idx="5523">
                  <c:v>31.099</c:v>
                </c:pt>
                <c:pt idx="5524">
                  <c:v>31.099</c:v>
                </c:pt>
                <c:pt idx="5525">
                  <c:v>31.099</c:v>
                </c:pt>
                <c:pt idx="5526">
                  <c:v>31.099</c:v>
                </c:pt>
                <c:pt idx="5527">
                  <c:v>31.099</c:v>
                </c:pt>
                <c:pt idx="5528">
                  <c:v>31.099</c:v>
                </c:pt>
                <c:pt idx="5529">
                  <c:v>31.099</c:v>
                </c:pt>
                <c:pt idx="5530">
                  <c:v>31.099</c:v>
                </c:pt>
                <c:pt idx="5531">
                  <c:v>31.099</c:v>
                </c:pt>
                <c:pt idx="5532">
                  <c:v>31.099</c:v>
                </c:pt>
                <c:pt idx="5533">
                  <c:v>31.099</c:v>
                </c:pt>
                <c:pt idx="5534">
                  <c:v>31.099</c:v>
                </c:pt>
                <c:pt idx="5535">
                  <c:v>31.099</c:v>
                </c:pt>
                <c:pt idx="5536">
                  <c:v>31.099</c:v>
                </c:pt>
                <c:pt idx="5537">
                  <c:v>31.099</c:v>
                </c:pt>
                <c:pt idx="5538">
                  <c:v>31.099</c:v>
                </c:pt>
                <c:pt idx="5539">
                  <c:v>31.099</c:v>
                </c:pt>
                <c:pt idx="5540">
                  <c:v>31.099</c:v>
                </c:pt>
                <c:pt idx="5541">
                  <c:v>31.099</c:v>
                </c:pt>
                <c:pt idx="5542">
                  <c:v>31.099</c:v>
                </c:pt>
                <c:pt idx="5543">
                  <c:v>31.099</c:v>
                </c:pt>
                <c:pt idx="5544">
                  <c:v>31.099</c:v>
                </c:pt>
                <c:pt idx="5545">
                  <c:v>31.099</c:v>
                </c:pt>
                <c:pt idx="5546">
                  <c:v>31.099</c:v>
                </c:pt>
                <c:pt idx="5547">
                  <c:v>31.099</c:v>
                </c:pt>
                <c:pt idx="5548">
                  <c:v>31.099</c:v>
                </c:pt>
                <c:pt idx="5549">
                  <c:v>31.099</c:v>
                </c:pt>
                <c:pt idx="5550">
                  <c:v>31.099</c:v>
                </c:pt>
                <c:pt idx="5551">
                  <c:v>31.099</c:v>
                </c:pt>
                <c:pt idx="5552">
                  <c:v>31.099</c:v>
                </c:pt>
                <c:pt idx="5553">
                  <c:v>31.099</c:v>
                </c:pt>
                <c:pt idx="5554">
                  <c:v>31.099</c:v>
                </c:pt>
                <c:pt idx="5555">
                  <c:v>31.099</c:v>
                </c:pt>
                <c:pt idx="5556">
                  <c:v>31.099</c:v>
                </c:pt>
                <c:pt idx="5557">
                  <c:v>31.099</c:v>
                </c:pt>
                <c:pt idx="5558">
                  <c:v>31.099</c:v>
                </c:pt>
                <c:pt idx="5559">
                  <c:v>31.099</c:v>
                </c:pt>
                <c:pt idx="5560">
                  <c:v>31.099</c:v>
                </c:pt>
                <c:pt idx="5561">
                  <c:v>31.099</c:v>
                </c:pt>
                <c:pt idx="5562">
                  <c:v>31.099</c:v>
                </c:pt>
                <c:pt idx="5563">
                  <c:v>31.099</c:v>
                </c:pt>
                <c:pt idx="5564">
                  <c:v>31.099</c:v>
                </c:pt>
                <c:pt idx="5565">
                  <c:v>31.099</c:v>
                </c:pt>
                <c:pt idx="5566">
                  <c:v>31.099</c:v>
                </c:pt>
                <c:pt idx="5567">
                  <c:v>31.099</c:v>
                </c:pt>
                <c:pt idx="5568">
                  <c:v>31.099</c:v>
                </c:pt>
                <c:pt idx="5569">
                  <c:v>31.099</c:v>
                </c:pt>
                <c:pt idx="5570">
                  <c:v>31.099</c:v>
                </c:pt>
                <c:pt idx="5571">
                  <c:v>31.099</c:v>
                </c:pt>
                <c:pt idx="5572">
                  <c:v>31.099</c:v>
                </c:pt>
                <c:pt idx="5573">
                  <c:v>31.099</c:v>
                </c:pt>
                <c:pt idx="5574">
                  <c:v>31.099</c:v>
                </c:pt>
                <c:pt idx="5575">
                  <c:v>31.099</c:v>
                </c:pt>
                <c:pt idx="5576">
                  <c:v>31.099</c:v>
                </c:pt>
                <c:pt idx="5577">
                  <c:v>31.099</c:v>
                </c:pt>
                <c:pt idx="5578">
                  <c:v>31.099</c:v>
                </c:pt>
                <c:pt idx="5579">
                  <c:v>31.099</c:v>
                </c:pt>
                <c:pt idx="5580">
                  <c:v>31.099</c:v>
                </c:pt>
                <c:pt idx="5581">
                  <c:v>31.099</c:v>
                </c:pt>
                <c:pt idx="5582">
                  <c:v>31.099</c:v>
                </c:pt>
                <c:pt idx="5583">
                  <c:v>31.099</c:v>
                </c:pt>
                <c:pt idx="5584">
                  <c:v>31.099</c:v>
                </c:pt>
                <c:pt idx="5585">
                  <c:v>31.099</c:v>
                </c:pt>
                <c:pt idx="5586">
                  <c:v>31.099</c:v>
                </c:pt>
                <c:pt idx="5587">
                  <c:v>31.099</c:v>
                </c:pt>
                <c:pt idx="5588">
                  <c:v>31.099</c:v>
                </c:pt>
                <c:pt idx="5589">
                  <c:v>31.099</c:v>
                </c:pt>
                <c:pt idx="5590">
                  <c:v>31.099</c:v>
                </c:pt>
                <c:pt idx="5591">
                  <c:v>31.099</c:v>
                </c:pt>
                <c:pt idx="5592">
                  <c:v>31.099</c:v>
                </c:pt>
                <c:pt idx="5593">
                  <c:v>31.099</c:v>
                </c:pt>
                <c:pt idx="5594">
                  <c:v>31.099</c:v>
                </c:pt>
                <c:pt idx="5595">
                  <c:v>31.099</c:v>
                </c:pt>
                <c:pt idx="5596">
                  <c:v>31.099</c:v>
                </c:pt>
                <c:pt idx="5597">
                  <c:v>31.099</c:v>
                </c:pt>
                <c:pt idx="5598">
                  <c:v>31.099</c:v>
                </c:pt>
                <c:pt idx="5599">
                  <c:v>31.099</c:v>
                </c:pt>
                <c:pt idx="5600">
                  <c:v>31.099</c:v>
                </c:pt>
                <c:pt idx="5601">
                  <c:v>31.099</c:v>
                </c:pt>
                <c:pt idx="5602">
                  <c:v>31.099</c:v>
                </c:pt>
                <c:pt idx="5603">
                  <c:v>31.099</c:v>
                </c:pt>
                <c:pt idx="5604">
                  <c:v>31.099</c:v>
                </c:pt>
                <c:pt idx="5605">
                  <c:v>31.099</c:v>
                </c:pt>
                <c:pt idx="5606">
                  <c:v>31.099</c:v>
                </c:pt>
                <c:pt idx="5607">
                  <c:v>31.099</c:v>
                </c:pt>
                <c:pt idx="5608">
                  <c:v>31.099</c:v>
                </c:pt>
                <c:pt idx="5609">
                  <c:v>31.099</c:v>
                </c:pt>
                <c:pt idx="5610">
                  <c:v>31.099</c:v>
                </c:pt>
                <c:pt idx="5611">
                  <c:v>31.099</c:v>
                </c:pt>
                <c:pt idx="5612">
                  <c:v>31.099</c:v>
                </c:pt>
                <c:pt idx="5613">
                  <c:v>31.099</c:v>
                </c:pt>
                <c:pt idx="5614">
                  <c:v>31.099</c:v>
                </c:pt>
                <c:pt idx="5615">
                  <c:v>31.099</c:v>
                </c:pt>
                <c:pt idx="5616">
                  <c:v>31.099</c:v>
                </c:pt>
                <c:pt idx="5617">
                  <c:v>31.099</c:v>
                </c:pt>
                <c:pt idx="5618">
                  <c:v>31.099</c:v>
                </c:pt>
                <c:pt idx="5619">
                  <c:v>31.099</c:v>
                </c:pt>
                <c:pt idx="5620">
                  <c:v>31.099</c:v>
                </c:pt>
                <c:pt idx="5621">
                  <c:v>31.099</c:v>
                </c:pt>
                <c:pt idx="5622">
                  <c:v>31.099</c:v>
                </c:pt>
                <c:pt idx="5623">
                  <c:v>31.099</c:v>
                </c:pt>
                <c:pt idx="5624">
                  <c:v>31.099</c:v>
                </c:pt>
                <c:pt idx="5625">
                  <c:v>31.099</c:v>
                </c:pt>
                <c:pt idx="5626">
                  <c:v>31.099</c:v>
                </c:pt>
                <c:pt idx="5627">
                  <c:v>31.099</c:v>
                </c:pt>
                <c:pt idx="5628">
                  <c:v>31.099</c:v>
                </c:pt>
                <c:pt idx="5629">
                  <c:v>31.099</c:v>
                </c:pt>
                <c:pt idx="5630">
                  <c:v>31.099</c:v>
                </c:pt>
                <c:pt idx="5631">
                  <c:v>31.099</c:v>
                </c:pt>
                <c:pt idx="5632">
                  <c:v>31.099</c:v>
                </c:pt>
                <c:pt idx="5633">
                  <c:v>31.099</c:v>
                </c:pt>
                <c:pt idx="5634">
                  <c:v>31.099</c:v>
                </c:pt>
                <c:pt idx="5635">
                  <c:v>31.099</c:v>
                </c:pt>
                <c:pt idx="5636">
                  <c:v>31.099</c:v>
                </c:pt>
                <c:pt idx="5637">
                  <c:v>31.099</c:v>
                </c:pt>
                <c:pt idx="5638">
                  <c:v>31.099</c:v>
                </c:pt>
                <c:pt idx="5639">
                  <c:v>31.099</c:v>
                </c:pt>
                <c:pt idx="5640">
                  <c:v>31.099</c:v>
                </c:pt>
                <c:pt idx="5641">
                  <c:v>31.099</c:v>
                </c:pt>
                <c:pt idx="5642">
                  <c:v>31.099</c:v>
                </c:pt>
                <c:pt idx="5643">
                  <c:v>31.099</c:v>
                </c:pt>
                <c:pt idx="5644">
                  <c:v>31.099</c:v>
                </c:pt>
                <c:pt idx="5645">
                  <c:v>31.099</c:v>
                </c:pt>
                <c:pt idx="5646">
                  <c:v>31.099</c:v>
                </c:pt>
                <c:pt idx="5647">
                  <c:v>31.099</c:v>
                </c:pt>
                <c:pt idx="5648">
                  <c:v>31.099</c:v>
                </c:pt>
                <c:pt idx="5649">
                  <c:v>31.099</c:v>
                </c:pt>
                <c:pt idx="5650">
                  <c:v>31.099</c:v>
                </c:pt>
                <c:pt idx="5651">
                  <c:v>31.099</c:v>
                </c:pt>
                <c:pt idx="5652">
                  <c:v>31.099</c:v>
                </c:pt>
                <c:pt idx="5653">
                  <c:v>31.099</c:v>
                </c:pt>
                <c:pt idx="5654">
                  <c:v>31.099</c:v>
                </c:pt>
                <c:pt idx="5655">
                  <c:v>31.099</c:v>
                </c:pt>
                <c:pt idx="5656">
                  <c:v>31.099</c:v>
                </c:pt>
                <c:pt idx="5657">
                  <c:v>31.099</c:v>
                </c:pt>
                <c:pt idx="5658">
                  <c:v>31.099</c:v>
                </c:pt>
                <c:pt idx="5659">
                  <c:v>31.099</c:v>
                </c:pt>
                <c:pt idx="5660">
                  <c:v>31.099</c:v>
                </c:pt>
                <c:pt idx="5661">
                  <c:v>31.099</c:v>
                </c:pt>
                <c:pt idx="5662">
                  <c:v>31.099</c:v>
                </c:pt>
                <c:pt idx="5663">
                  <c:v>31.099</c:v>
                </c:pt>
                <c:pt idx="5664">
                  <c:v>31.099</c:v>
                </c:pt>
                <c:pt idx="5665">
                  <c:v>31.099</c:v>
                </c:pt>
                <c:pt idx="5666">
                  <c:v>31.099</c:v>
                </c:pt>
                <c:pt idx="5667">
                  <c:v>31.099</c:v>
                </c:pt>
                <c:pt idx="5668">
                  <c:v>31.099</c:v>
                </c:pt>
                <c:pt idx="5669">
                  <c:v>31.099</c:v>
                </c:pt>
                <c:pt idx="5670">
                  <c:v>31.099</c:v>
                </c:pt>
                <c:pt idx="5671">
                  <c:v>31.099</c:v>
                </c:pt>
                <c:pt idx="5672">
                  <c:v>31.099</c:v>
                </c:pt>
                <c:pt idx="5673">
                  <c:v>31.099</c:v>
                </c:pt>
                <c:pt idx="5674">
                  <c:v>31.099</c:v>
                </c:pt>
                <c:pt idx="5675">
                  <c:v>31.099</c:v>
                </c:pt>
                <c:pt idx="5676">
                  <c:v>31.099</c:v>
                </c:pt>
                <c:pt idx="5677">
                  <c:v>31.099</c:v>
                </c:pt>
                <c:pt idx="5678">
                  <c:v>31.099</c:v>
                </c:pt>
                <c:pt idx="5679">
                  <c:v>31.099</c:v>
                </c:pt>
                <c:pt idx="5680">
                  <c:v>31.099</c:v>
                </c:pt>
                <c:pt idx="5681">
                  <c:v>31.099</c:v>
                </c:pt>
                <c:pt idx="5682">
                  <c:v>31.099</c:v>
                </c:pt>
                <c:pt idx="5683">
                  <c:v>31.099</c:v>
                </c:pt>
                <c:pt idx="5684">
                  <c:v>31.099</c:v>
                </c:pt>
                <c:pt idx="5685">
                  <c:v>31.099</c:v>
                </c:pt>
                <c:pt idx="5686">
                  <c:v>31.099</c:v>
                </c:pt>
                <c:pt idx="5687">
                  <c:v>31.099</c:v>
                </c:pt>
                <c:pt idx="5688">
                  <c:v>31.099</c:v>
                </c:pt>
                <c:pt idx="5689">
                  <c:v>31.099</c:v>
                </c:pt>
                <c:pt idx="5690">
                  <c:v>31.099</c:v>
                </c:pt>
                <c:pt idx="5691">
                  <c:v>31.099</c:v>
                </c:pt>
                <c:pt idx="5692">
                  <c:v>31.099</c:v>
                </c:pt>
                <c:pt idx="5693">
                  <c:v>31.099</c:v>
                </c:pt>
                <c:pt idx="5694">
                  <c:v>31.099</c:v>
                </c:pt>
                <c:pt idx="5695">
                  <c:v>31.099</c:v>
                </c:pt>
                <c:pt idx="5696">
                  <c:v>31.099</c:v>
                </c:pt>
                <c:pt idx="5697">
                  <c:v>31.099</c:v>
                </c:pt>
                <c:pt idx="5698">
                  <c:v>31.099</c:v>
                </c:pt>
                <c:pt idx="5699">
                  <c:v>31.099</c:v>
                </c:pt>
                <c:pt idx="5700">
                  <c:v>31.099</c:v>
                </c:pt>
                <c:pt idx="5701">
                  <c:v>31.099</c:v>
                </c:pt>
                <c:pt idx="5702">
                  <c:v>31.099</c:v>
                </c:pt>
                <c:pt idx="5703">
                  <c:v>31.099</c:v>
                </c:pt>
                <c:pt idx="5704">
                  <c:v>31.099</c:v>
                </c:pt>
                <c:pt idx="5705">
                  <c:v>31.099</c:v>
                </c:pt>
                <c:pt idx="5706">
                  <c:v>31.099</c:v>
                </c:pt>
                <c:pt idx="5707">
                  <c:v>31.099</c:v>
                </c:pt>
                <c:pt idx="5708">
                  <c:v>31.099</c:v>
                </c:pt>
                <c:pt idx="5709">
                  <c:v>31.099</c:v>
                </c:pt>
                <c:pt idx="5710">
                  <c:v>31.099</c:v>
                </c:pt>
                <c:pt idx="5711">
                  <c:v>31.099</c:v>
                </c:pt>
                <c:pt idx="5712">
                  <c:v>31.099</c:v>
                </c:pt>
                <c:pt idx="5713">
                  <c:v>31.099</c:v>
                </c:pt>
                <c:pt idx="5714">
                  <c:v>31.099</c:v>
                </c:pt>
                <c:pt idx="5715">
                  <c:v>31.099</c:v>
                </c:pt>
                <c:pt idx="5716">
                  <c:v>31.099</c:v>
                </c:pt>
                <c:pt idx="5717">
                  <c:v>31.099</c:v>
                </c:pt>
                <c:pt idx="5718">
                  <c:v>31.099</c:v>
                </c:pt>
                <c:pt idx="5719">
                  <c:v>31.099</c:v>
                </c:pt>
                <c:pt idx="5720">
                  <c:v>31.099</c:v>
                </c:pt>
                <c:pt idx="5721">
                  <c:v>31.099</c:v>
                </c:pt>
                <c:pt idx="5722">
                  <c:v>31.099</c:v>
                </c:pt>
                <c:pt idx="5723">
                  <c:v>31.099</c:v>
                </c:pt>
                <c:pt idx="5724">
                  <c:v>31.099</c:v>
                </c:pt>
                <c:pt idx="5725">
                  <c:v>31.099</c:v>
                </c:pt>
                <c:pt idx="5726">
                  <c:v>31.099</c:v>
                </c:pt>
                <c:pt idx="5727">
                  <c:v>31.099</c:v>
                </c:pt>
                <c:pt idx="5728">
                  <c:v>31.099</c:v>
                </c:pt>
                <c:pt idx="5729">
                  <c:v>31.099</c:v>
                </c:pt>
                <c:pt idx="5730">
                  <c:v>31.099</c:v>
                </c:pt>
                <c:pt idx="5731">
                  <c:v>31.099</c:v>
                </c:pt>
                <c:pt idx="5732">
                  <c:v>31.099</c:v>
                </c:pt>
                <c:pt idx="5733">
                  <c:v>31.099</c:v>
                </c:pt>
                <c:pt idx="5734">
                  <c:v>31.099</c:v>
                </c:pt>
                <c:pt idx="5735">
                  <c:v>31.099</c:v>
                </c:pt>
                <c:pt idx="5736">
                  <c:v>31.099</c:v>
                </c:pt>
                <c:pt idx="5737">
                  <c:v>31.099</c:v>
                </c:pt>
                <c:pt idx="5738">
                  <c:v>31.099</c:v>
                </c:pt>
                <c:pt idx="5739">
                  <c:v>31.099</c:v>
                </c:pt>
                <c:pt idx="5740">
                  <c:v>31.099</c:v>
                </c:pt>
                <c:pt idx="5741">
                  <c:v>31.099</c:v>
                </c:pt>
                <c:pt idx="5742">
                  <c:v>31.099</c:v>
                </c:pt>
                <c:pt idx="5743">
                  <c:v>31.099</c:v>
                </c:pt>
                <c:pt idx="5744">
                  <c:v>31.099</c:v>
                </c:pt>
                <c:pt idx="5745">
                  <c:v>31.099</c:v>
                </c:pt>
                <c:pt idx="5746">
                  <c:v>31.099</c:v>
                </c:pt>
                <c:pt idx="5747">
                  <c:v>31.099</c:v>
                </c:pt>
                <c:pt idx="5748">
                  <c:v>31.099</c:v>
                </c:pt>
                <c:pt idx="5749">
                  <c:v>31.099</c:v>
                </c:pt>
                <c:pt idx="5750">
                  <c:v>31.099</c:v>
                </c:pt>
                <c:pt idx="5751">
                  <c:v>31.099</c:v>
                </c:pt>
                <c:pt idx="5752">
                  <c:v>31.099</c:v>
                </c:pt>
                <c:pt idx="5753">
                  <c:v>31.099</c:v>
                </c:pt>
                <c:pt idx="5754">
                  <c:v>31.099</c:v>
                </c:pt>
                <c:pt idx="5755">
                  <c:v>31.099</c:v>
                </c:pt>
                <c:pt idx="5756">
                  <c:v>31.099</c:v>
                </c:pt>
                <c:pt idx="5757">
                  <c:v>31.099</c:v>
                </c:pt>
                <c:pt idx="5758">
                  <c:v>31.099</c:v>
                </c:pt>
                <c:pt idx="5759">
                  <c:v>31.099</c:v>
                </c:pt>
                <c:pt idx="5760">
                  <c:v>31.099</c:v>
                </c:pt>
                <c:pt idx="5761">
                  <c:v>31.099</c:v>
                </c:pt>
                <c:pt idx="5762">
                  <c:v>31.099</c:v>
                </c:pt>
                <c:pt idx="5763">
                  <c:v>31.099</c:v>
                </c:pt>
                <c:pt idx="5764">
                  <c:v>31.099</c:v>
                </c:pt>
                <c:pt idx="5765">
                  <c:v>31.099</c:v>
                </c:pt>
                <c:pt idx="5766">
                  <c:v>31.099</c:v>
                </c:pt>
                <c:pt idx="5767">
                  <c:v>31.099</c:v>
                </c:pt>
                <c:pt idx="5768">
                  <c:v>31.099</c:v>
                </c:pt>
                <c:pt idx="5769">
                  <c:v>31.099</c:v>
                </c:pt>
                <c:pt idx="5770">
                  <c:v>31.099</c:v>
                </c:pt>
                <c:pt idx="5771">
                  <c:v>31.099</c:v>
                </c:pt>
                <c:pt idx="5772">
                  <c:v>31.099</c:v>
                </c:pt>
                <c:pt idx="5773">
                  <c:v>31.099</c:v>
                </c:pt>
                <c:pt idx="5774">
                  <c:v>31.099</c:v>
                </c:pt>
                <c:pt idx="5775">
                  <c:v>31.099</c:v>
                </c:pt>
                <c:pt idx="5776">
                  <c:v>31.099</c:v>
                </c:pt>
                <c:pt idx="5777">
                  <c:v>31.099</c:v>
                </c:pt>
                <c:pt idx="5778">
                  <c:v>31.099</c:v>
                </c:pt>
                <c:pt idx="5779">
                  <c:v>31.099</c:v>
                </c:pt>
                <c:pt idx="5780">
                  <c:v>31.099</c:v>
                </c:pt>
                <c:pt idx="5781">
                  <c:v>31.099</c:v>
                </c:pt>
                <c:pt idx="5782">
                  <c:v>31.099</c:v>
                </c:pt>
                <c:pt idx="5783">
                  <c:v>31.099</c:v>
                </c:pt>
                <c:pt idx="5784">
                  <c:v>31.099</c:v>
                </c:pt>
                <c:pt idx="5785">
                  <c:v>31.099</c:v>
                </c:pt>
                <c:pt idx="5786">
                  <c:v>31.099</c:v>
                </c:pt>
                <c:pt idx="5787">
                  <c:v>31.099</c:v>
                </c:pt>
                <c:pt idx="5788">
                  <c:v>31.099</c:v>
                </c:pt>
                <c:pt idx="5789">
                  <c:v>31.099</c:v>
                </c:pt>
                <c:pt idx="5790">
                  <c:v>31.099</c:v>
                </c:pt>
                <c:pt idx="5791">
                  <c:v>31.099</c:v>
                </c:pt>
                <c:pt idx="5792">
                  <c:v>31.099</c:v>
                </c:pt>
                <c:pt idx="5793">
                  <c:v>31.099</c:v>
                </c:pt>
                <c:pt idx="5794">
                  <c:v>31.099</c:v>
                </c:pt>
                <c:pt idx="5795">
                  <c:v>31.099</c:v>
                </c:pt>
                <c:pt idx="5796">
                  <c:v>31.099</c:v>
                </c:pt>
                <c:pt idx="5797">
                  <c:v>31.099</c:v>
                </c:pt>
                <c:pt idx="5798">
                  <c:v>31.099</c:v>
                </c:pt>
                <c:pt idx="5799">
                  <c:v>31.099</c:v>
                </c:pt>
                <c:pt idx="5800">
                  <c:v>31.099</c:v>
                </c:pt>
                <c:pt idx="5801">
                  <c:v>31.099</c:v>
                </c:pt>
                <c:pt idx="5802">
                  <c:v>31.099</c:v>
                </c:pt>
                <c:pt idx="5803">
                  <c:v>31.099</c:v>
                </c:pt>
                <c:pt idx="5804">
                  <c:v>31.099</c:v>
                </c:pt>
                <c:pt idx="5805">
                  <c:v>31.099</c:v>
                </c:pt>
                <c:pt idx="5806">
                  <c:v>31.099</c:v>
                </c:pt>
                <c:pt idx="5807">
                  <c:v>31.099</c:v>
                </c:pt>
                <c:pt idx="5808">
                  <c:v>31.099</c:v>
                </c:pt>
                <c:pt idx="5809">
                  <c:v>31.099</c:v>
                </c:pt>
                <c:pt idx="5810">
                  <c:v>31.099</c:v>
                </c:pt>
                <c:pt idx="5811">
                  <c:v>31.099</c:v>
                </c:pt>
                <c:pt idx="5812">
                  <c:v>31.099</c:v>
                </c:pt>
                <c:pt idx="5813">
                  <c:v>31.099</c:v>
                </c:pt>
                <c:pt idx="5814">
                  <c:v>31.099</c:v>
                </c:pt>
                <c:pt idx="5815">
                  <c:v>31.099</c:v>
                </c:pt>
                <c:pt idx="5816">
                  <c:v>31.099</c:v>
                </c:pt>
                <c:pt idx="5817">
                  <c:v>31.099</c:v>
                </c:pt>
                <c:pt idx="5818">
                  <c:v>31.099</c:v>
                </c:pt>
                <c:pt idx="5819">
                  <c:v>31.099</c:v>
                </c:pt>
                <c:pt idx="5820">
                  <c:v>31.099</c:v>
                </c:pt>
                <c:pt idx="5821">
                  <c:v>31.099</c:v>
                </c:pt>
                <c:pt idx="5822">
                  <c:v>31.099</c:v>
                </c:pt>
                <c:pt idx="5823">
                  <c:v>31.099</c:v>
                </c:pt>
                <c:pt idx="5824">
                  <c:v>31.099</c:v>
                </c:pt>
                <c:pt idx="5825">
                  <c:v>31.099</c:v>
                </c:pt>
                <c:pt idx="5826">
                  <c:v>31.099</c:v>
                </c:pt>
                <c:pt idx="5827">
                  <c:v>31.099</c:v>
                </c:pt>
                <c:pt idx="5828">
                  <c:v>31.099</c:v>
                </c:pt>
                <c:pt idx="5829">
                  <c:v>31.099</c:v>
                </c:pt>
                <c:pt idx="5830">
                  <c:v>31.099</c:v>
                </c:pt>
                <c:pt idx="5831">
                  <c:v>31.099</c:v>
                </c:pt>
                <c:pt idx="5832">
                  <c:v>31.099</c:v>
                </c:pt>
                <c:pt idx="5833">
                  <c:v>31.099</c:v>
                </c:pt>
                <c:pt idx="5834">
                  <c:v>31.099</c:v>
                </c:pt>
                <c:pt idx="5835">
                  <c:v>31.099</c:v>
                </c:pt>
                <c:pt idx="5836">
                  <c:v>31.099</c:v>
                </c:pt>
                <c:pt idx="5837">
                  <c:v>31.099</c:v>
                </c:pt>
                <c:pt idx="5838">
                  <c:v>31.099</c:v>
                </c:pt>
                <c:pt idx="5839">
                  <c:v>31.099</c:v>
                </c:pt>
                <c:pt idx="5840">
                  <c:v>31.099</c:v>
                </c:pt>
                <c:pt idx="5841">
                  <c:v>31.099</c:v>
                </c:pt>
                <c:pt idx="5842">
                  <c:v>31.099</c:v>
                </c:pt>
                <c:pt idx="5843">
                  <c:v>31.099</c:v>
                </c:pt>
                <c:pt idx="5844">
                  <c:v>31.099</c:v>
                </c:pt>
                <c:pt idx="5845">
                  <c:v>31.099</c:v>
                </c:pt>
                <c:pt idx="5846">
                  <c:v>31.099</c:v>
                </c:pt>
                <c:pt idx="5847">
                  <c:v>31.099</c:v>
                </c:pt>
                <c:pt idx="5848">
                  <c:v>31.099</c:v>
                </c:pt>
                <c:pt idx="5849">
                  <c:v>31.099</c:v>
                </c:pt>
                <c:pt idx="5850">
                  <c:v>31.099</c:v>
                </c:pt>
                <c:pt idx="5851">
                  <c:v>31.099</c:v>
                </c:pt>
                <c:pt idx="5852">
                  <c:v>31.099</c:v>
                </c:pt>
                <c:pt idx="5853">
                  <c:v>31.099</c:v>
                </c:pt>
                <c:pt idx="5854">
                  <c:v>31.099</c:v>
                </c:pt>
                <c:pt idx="5855">
                  <c:v>31.099</c:v>
                </c:pt>
                <c:pt idx="5856">
                  <c:v>31.099</c:v>
                </c:pt>
                <c:pt idx="5857">
                  <c:v>31.099</c:v>
                </c:pt>
                <c:pt idx="5858">
                  <c:v>31.099</c:v>
                </c:pt>
                <c:pt idx="5859">
                  <c:v>31.099</c:v>
                </c:pt>
                <c:pt idx="5860">
                  <c:v>31.099</c:v>
                </c:pt>
                <c:pt idx="5861">
                  <c:v>31.099</c:v>
                </c:pt>
                <c:pt idx="5862">
                  <c:v>31.099</c:v>
                </c:pt>
                <c:pt idx="5863">
                  <c:v>31.099</c:v>
                </c:pt>
                <c:pt idx="5864">
                  <c:v>31.099</c:v>
                </c:pt>
                <c:pt idx="5865">
                  <c:v>31.099</c:v>
                </c:pt>
                <c:pt idx="5866">
                  <c:v>31.099</c:v>
                </c:pt>
                <c:pt idx="5867">
                  <c:v>31.099</c:v>
                </c:pt>
                <c:pt idx="5868">
                  <c:v>31.099</c:v>
                </c:pt>
                <c:pt idx="5869">
                  <c:v>31.099</c:v>
                </c:pt>
                <c:pt idx="5870">
                  <c:v>31.099</c:v>
                </c:pt>
                <c:pt idx="5871">
                  <c:v>31.099</c:v>
                </c:pt>
                <c:pt idx="5872">
                  <c:v>31.099</c:v>
                </c:pt>
                <c:pt idx="5873">
                  <c:v>31.099</c:v>
                </c:pt>
                <c:pt idx="5874">
                  <c:v>31.099</c:v>
                </c:pt>
                <c:pt idx="5875">
                  <c:v>31.099</c:v>
                </c:pt>
                <c:pt idx="5876">
                  <c:v>31.099</c:v>
                </c:pt>
                <c:pt idx="5877">
                  <c:v>31.099</c:v>
                </c:pt>
                <c:pt idx="5878">
                  <c:v>31.099</c:v>
                </c:pt>
                <c:pt idx="5879">
                  <c:v>31.099</c:v>
                </c:pt>
                <c:pt idx="5880">
                  <c:v>31.099</c:v>
                </c:pt>
                <c:pt idx="5881">
                  <c:v>31.099</c:v>
                </c:pt>
                <c:pt idx="5882">
                  <c:v>31.099</c:v>
                </c:pt>
                <c:pt idx="5883">
                  <c:v>31.099</c:v>
                </c:pt>
                <c:pt idx="5884">
                  <c:v>31.099</c:v>
                </c:pt>
                <c:pt idx="5885">
                  <c:v>31.099</c:v>
                </c:pt>
                <c:pt idx="5886">
                  <c:v>31.099</c:v>
                </c:pt>
                <c:pt idx="5887">
                  <c:v>31.099</c:v>
                </c:pt>
                <c:pt idx="5888">
                  <c:v>31.099</c:v>
                </c:pt>
                <c:pt idx="5889">
                  <c:v>31.099</c:v>
                </c:pt>
                <c:pt idx="5890">
                  <c:v>31.099</c:v>
                </c:pt>
                <c:pt idx="5891">
                  <c:v>31.099</c:v>
                </c:pt>
                <c:pt idx="5892">
                  <c:v>31.099</c:v>
                </c:pt>
                <c:pt idx="5893">
                  <c:v>31.099</c:v>
                </c:pt>
                <c:pt idx="5894">
                  <c:v>31.099</c:v>
                </c:pt>
                <c:pt idx="5895">
                  <c:v>31.099</c:v>
                </c:pt>
                <c:pt idx="5896">
                  <c:v>31.099</c:v>
                </c:pt>
                <c:pt idx="5897">
                  <c:v>31.099</c:v>
                </c:pt>
                <c:pt idx="5898">
                  <c:v>31.099</c:v>
                </c:pt>
                <c:pt idx="5899">
                  <c:v>31.099</c:v>
                </c:pt>
                <c:pt idx="5900">
                  <c:v>31.099</c:v>
                </c:pt>
                <c:pt idx="5901">
                  <c:v>31.099</c:v>
                </c:pt>
                <c:pt idx="5902">
                  <c:v>31.099</c:v>
                </c:pt>
                <c:pt idx="5903">
                  <c:v>31.099</c:v>
                </c:pt>
                <c:pt idx="5904">
                  <c:v>31.099</c:v>
                </c:pt>
                <c:pt idx="5905">
                  <c:v>31.099</c:v>
                </c:pt>
                <c:pt idx="5906">
                  <c:v>31.099</c:v>
                </c:pt>
                <c:pt idx="5907">
                  <c:v>31.099</c:v>
                </c:pt>
                <c:pt idx="5908">
                  <c:v>31.099</c:v>
                </c:pt>
                <c:pt idx="5909">
                  <c:v>31.099</c:v>
                </c:pt>
                <c:pt idx="5910">
                  <c:v>31.099</c:v>
                </c:pt>
                <c:pt idx="5911">
                  <c:v>31.099</c:v>
                </c:pt>
                <c:pt idx="5912">
                  <c:v>31.099</c:v>
                </c:pt>
                <c:pt idx="5913">
                  <c:v>31.099</c:v>
                </c:pt>
                <c:pt idx="5914">
                  <c:v>31.099</c:v>
                </c:pt>
                <c:pt idx="5915">
                  <c:v>31.099</c:v>
                </c:pt>
                <c:pt idx="5916">
                  <c:v>31.099</c:v>
                </c:pt>
                <c:pt idx="5917">
                  <c:v>31.099</c:v>
                </c:pt>
                <c:pt idx="5918">
                  <c:v>31.099</c:v>
                </c:pt>
                <c:pt idx="5919">
                  <c:v>31.099</c:v>
                </c:pt>
                <c:pt idx="5920">
                  <c:v>31.099</c:v>
                </c:pt>
                <c:pt idx="5921">
                  <c:v>31.099</c:v>
                </c:pt>
                <c:pt idx="5922">
                  <c:v>31.099</c:v>
                </c:pt>
                <c:pt idx="5923">
                  <c:v>31.099</c:v>
                </c:pt>
                <c:pt idx="5924">
                  <c:v>31.099</c:v>
                </c:pt>
                <c:pt idx="5925">
                  <c:v>31.099</c:v>
                </c:pt>
                <c:pt idx="5926">
                  <c:v>31.099</c:v>
                </c:pt>
                <c:pt idx="5927">
                  <c:v>31.099</c:v>
                </c:pt>
                <c:pt idx="5928">
                  <c:v>31.099</c:v>
                </c:pt>
                <c:pt idx="5929">
                  <c:v>31.099</c:v>
                </c:pt>
                <c:pt idx="5930">
                  <c:v>31.099</c:v>
                </c:pt>
                <c:pt idx="5931">
                  <c:v>31.099</c:v>
                </c:pt>
                <c:pt idx="5932">
                  <c:v>31.099</c:v>
                </c:pt>
                <c:pt idx="5933">
                  <c:v>31.099</c:v>
                </c:pt>
                <c:pt idx="5934">
                  <c:v>31.099</c:v>
                </c:pt>
                <c:pt idx="5935">
                  <c:v>31.099</c:v>
                </c:pt>
                <c:pt idx="5936">
                  <c:v>31.099</c:v>
                </c:pt>
                <c:pt idx="5937">
                  <c:v>31.099</c:v>
                </c:pt>
                <c:pt idx="5938">
                  <c:v>31.099</c:v>
                </c:pt>
                <c:pt idx="5939">
                  <c:v>31.099</c:v>
                </c:pt>
                <c:pt idx="5940">
                  <c:v>31.099</c:v>
                </c:pt>
                <c:pt idx="5941">
                  <c:v>31.099</c:v>
                </c:pt>
                <c:pt idx="5942">
                  <c:v>31.099</c:v>
                </c:pt>
                <c:pt idx="5943">
                  <c:v>31.099</c:v>
                </c:pt>
                <c:pt idx="5944">
                  <c:v>31.099</c:v>
                </c:pt>
                <c:pt idx="5945">
                  <c:v>31.099</c:v>
                </c:pt>
                <c:pt idx="5946">
                  <c:v>31.099</c:v>
                </c:pt>
                <c:pt idx="5947">
                  <c:v>31.099</c:v>
                </c:pt>
                <c:pt idx="5948">
                  <c:v>31.099</c:v>
                </c:pt>
                <c:pt idx="5949">
                  <c:v>31.099</c:v>
                </c:pt>
                <c:pt idx="5950">
                  <c:v>31.099</c:v>
                </c:pt>
                <c:pt idx="5951">
                  <c:v>31.099</c:v>
                </c:pt>
                <c:pt idx="5952">
                  <c:v>31.099</c:v>
                </c:pt>
                <c:pt idx="5953">
                  <c:v>31.099</c:v>
                </c:pt>
                <c:pt idx="5954">
                  <c:v>31.099</c:v>
                </c:pt>
                <c:pt idx="5955">
                  <c:v>31.099</c:v>
                </c:pt>
                <c:pt idx="5956">
                  <c:v>31.099</c:v>
                </c:pt>
                <c:pt idx="5957">
                  <c:v>31.099</c:v>
                </c:pt>
                <c:pt idx="5958">
                  <c:v>31.099</c:v>
                </c:pt>
                <c:pt idx="5959">
                  <c:v>31.099</c:v>
                </c:pt>
                <c:pt idx="5960">
                  <c:v>31.099</c:v>
                </c:pt>
                <c:pt idx="5961">
                  <c:v>31.099</c:v>
                </c:pt>
                <c:pt idx="5962">
                  <c:v>31.099</c:v>
                </c:pt>
                <c:pt idx="5963">
                  <c:v>31.099</c:v>
                </c:pt>
                <c:pt idx="5964">
                  <c:v>31.099</c:v>
                </c:pt>
                <c:pt idx="5965">
                  <c:v>31.099</c:v>
                </c:pt>
                <c:pt idx="5966">
                  <c:v>31.099</c:v>
                </c:pt>
                <c:pt idx="5967">
                  <c:v>31.099</c:v>
                </c:pt>
                <c:pt idx="5968">
                  <c:v>31.099</c:v>
                </c:pt>
                <c:pt idx="5969">
                  <c:v>31.099</c:v>
                </c:pt>
                <c:pt idx="5970">
                  <c:v>31.099</c:v>
                </c:pt>
                <c:pt idx="5971">
                  <c:v>31.099</c:v>
                </c:pt>
                <c:pt idx="5972">
                  <c:v>31.099</c:v>
                </c:pt>
                <c:pt idx="5973">
                  <c:v>31.099</c:v>
                </c:pt>
                <c:pt idx="5974">
                  <c:v>31.099</c:v>
                </c:pt>
                <c:pt idx="5975">
                  <c:v>31.099</c:v>
                </c:pt>
                <c:pt idx="5976">
                  <c:v>31.099</c:v>
                </c:pt>
                <c:pt idx="5977">
                  <c:v>31.099</c:v>
                </c:pt>
                <c:pt idx="5978">
                  <c:v>31.099</c:v>
                </c:pt>
                <c:pt idx="5979">
                  <c:v>31.099</c:v>
                </c:pt>
                <c:pt idx="5980">
                  <c:v>31.099</c:v>
                </c:pt>
                <c:pt idx="5981">
                  <c:v>31.099</c:v>
                </c:pt>
                <c:pt idx="5982">
                  <c:v>31.099</c:v>
                </c:pt>
                <c:pt idx="5983">
                  <c:v>31.099</c:v>
                </c:pt>
                <c:pt idx="5984">
                  <c:v>31.099</c:v>
                </c:pt>
                <c:pt idx="5985">
                  <c:v>31.099</c:v>
                </c:pt>
                <c:pt idx="5986">
                  <c:v>31.099</c:v>
                </c:pt>
                <c:pt idx="5987">
                  <c:v>31.099</c:v>
                </c:pt>
                <c:pt idx="5988">
                  <c:v>31.099</c:v>
                </c:pt>
                <c:pt idx="5989">
                  <c:v>31.099</c:v>
                </c:pt>
                <c:pt idx="5990">
                  <c:v>31.099</c:v>
                </c:pt>
                <c:pt idx="5991">
                  <c:v>31.099</c:v>
                </c:pt>
                <c:pt idx="5992">
                  <c:v>31.099</c:v>
                </c:pt>
                <c:pt idx="5993">
                  <c:v>31.099</c:v>
                </c:pt>
                <c:pt idx="5994">
                  <c:v>31.099</c:v>
                </c:pt>
                <c:pt idx="5995">
                  <c:v>31.099</c:v>
                </c:pt>
                <c:pt idx="5996">
                  <c:v>31.099</c:v>
                </c:pt>
                <c:pt idx="5997">
                  <c:v>31.099</c:v>
                </c:pt>
                <c:pt idx="5998">
                  <c:v>31.099</c:v>
                </c:pt>
                <c:pt idx="5999">
                  <c:v>31.099</c:v>
                </c:pt>
                <c:pt idx="6000">
                  <c:v>31.099</c:v>
                </c:pt>
                <c:pt idx="6001">
                  <c:v>31.099</c:v>
                </c:pt>
                <c:pt idx="6002">
                  <c:v>31.099</c:v>
                </c:pt>
                <c:pt idx="6003">
                  <c:v>31.099</c:v>
                </c:pt>
                <c:pt idx="6004">
                  <c:v>31.099</c:v>
                </c:pt>
                <c:pt idx="6005">
                  <c:v>31.099</c:v>
                </c:pt>
                <c:pt idx="6006">
                  <c:v>31.099</c:v>
                </c:pt>
                <c:pt idx="6007">
                  <c:v>31.099</c:v>
                </c:pt>
                <c:pt idx="6008">
                  <c:v>31.099</c:v>
                </c:pt>
                <c:pt idx="6009">
                  <c:v>31.099</c:v>
                </c:pt>
                <c:pt idx="6010">
                  <c:v>31.099</c:v>
                </c:pt>
                <c:pt idx="6011">
                  <c:v>31.099</c:v>
                </c:pt>
                <c:pt idx="6012">
                  <c:v>31.099</c:v>
                </c:pt>
                <c:pt idx="6013">
                  <c:v>31.099</c:v>
                </c:pt>
                <c:pt idx="6014">
                  <c:v>31.099</c:v>
                </c:pt>
                <c:pt idx="6015">
                  <c:v>31.099</c:v>
                </c:pt>
                <c:pt idx="6016">
                  <c:v>31.099</c:v>
                </c:pt>
                <c:pt idx="6017">
                  <c:v>31.099</c:v>
                </c:pt>
                <c:pt idx="6018">
                  <c:v>31.099</c:v>
                </c:pt>
                <c:pt idx="6019">
                  <c:v>31.099</c:v>
                </c:pt>
                <c:pt idx="6020">
                  <c:v>31.099</c:v>
                </c:pt>
                <c:pt idx="6021">
                  <c:v>31.099</c:v>
                </c:pt>
                <c:pt idx="6022">
                  <c:v>31.099</c:v>
                </c:pt>
                <c:pt idx="6023">
                  <c:v>31.099</c:v>
                </c:pt>
                <c:pt idx="6024">
                  <c:v>31.099</c:v>
                </c:pt>
                <c:pt idx="6025">
                  <c:v>31.099</c:v>
                </c:pt>
                <c:pt idx="6026">
                  <c:v>31.099</c:v>
                </c:pt>
                <c:pt idx="6027">
                  <c:v>31.099</c:v>
                </c:pt>
                <c:pt idx="6028">
                  <c:v>31.099</c:v>
                </c:pt>
                <c:pt idx="6029">
                  <c:v>31.099</c:v>
                </c:pt>
                <c:pt idx="6030">
                  <c:v>31.099</c:v>
                </c:pt>
                <c:pt idx="6031">
                  <c:v>31.099</c:v>
                </c:pt>
                <c:pt idx="6032">
                  <c:v>31.099</c:v>
                </c:pt>
                <c:pt idx="6033">
                  <c:v>31.099</c:v>
                </c:pt>
                <c:pt idx="6034">
                  <c:v>31.099</c:v>
                </c:pt>
                <c:pt idx="6035">
                  <c:v>31.099</c:v>
                </c:pt>
                <c:pt idx="6036">
                  <c:v>31.099</c:v>
                </c:pt>
                <c:pt idx="6037">
                  <c:v>31.099</c:v>
                </c:pt>
                <c:pt idx="6038">
                  <c:v>31.099</c:v>
                </c:pt>
                <c:pt idx="6039">
                  <c:v>31.099</c:v>
                </c:pt>
                <c:pt idx="6040">
                  <c:v>31.099</c:v>
                </c:pt>
                <c:pt idx="6041">
                  <c:v>31.099</c:v>
                </c:pt>
                <c:pt idx="6042">
                  <c:v>31.099</c:v>
                </c:pt>
                <c:pt idx="6043">
                  <c:v>31.099</c:v>
                </c:pt>
                <c:pt idx="6044">
                  <c:v>31.099</c:v>
                </c:pt>
                <c:pt idx="6045">
                  <c:v>31.099</c:v>
                </c:pt>
                <c:pt idx="6046">
                  <c:v>31.099</c:v>
                </c:pt>
                <c:pt idx="6047">
                  <c:v>31.099</c:v>
                </c:pt>
                <c:pt idx="6048">
                  <c:v>31.099</c:v>
                </c:pt>
                <c:pt idx="6049">
                  <c:v>31.099</c:v>
                </c:pt>
                <c:pt idx="6050">
                  <c:v>31.099</c:v>
                </c:pt>
                <c:pt idx="6051">
                  <c:v>31.099</c:v>
                </c:pt>
                <c:pt idx="6052">
                  <c:v>31.099</c:v>
                </c:pt>
                <c:pt idx="6053">
                  <c:v>31.099</c:v>
                </c:pt>
                <c:pt idx="6054">
                  <c:v>31.099</c:v>
                </c:pt>
                <c:pt idx="6055">
                  <c:v>31.099</c:v>
                </c:pt>
                <c:pt idx="6056">
                  <c:v>31.099</c:v>
                </c:pt>
                <c:pt idx="6057">
                  <c:v>31.099</c:v>
                </c:pt>
                <c:pt idx="6058">
                  <c:v>31.099</c:v>
                </c:pt>
                <c:pt idx="6059">
                  <c:v>31.099</c:v>
                </c:pt>
                <c:pt idx="6060">
                  <c:v>31.099</c:v>
                </c:pt>
                <c:pt idx="6061">
                  <c:v>31.099</c:v>
                </c:pt>
                <c:pt idx="6062">
                  <c:v>31.099</c:v>
                </c:pt>
                <c:pt idx="6063">
                  <c:v>31.099</c:v>
                </c:pt>
                <c:pt idx="6064">
                  <c:v>31.099</c:v>
                </c:pt>
                <c:pt idx="6065">
                  <c:v>31.099</c:v>
                </c:pt>
                <c:pt idx="6066">
                  <c:v>31.099</c:v>
                </c:pt>
                <c:pt idx="6067">
                  <c:v>31.099</c:v>
                </c:pt>
                <c:pt idx="6068">
                  <c:v>31.099</c:v>
                </c:pt>
                <c:pt idx="6069">
                  <c:v>31.099</c:v>
                </c:pt>
                <c:pt idx="6070">
                  <c:v>31.099</c:v>
                </c:pt>
                <c:pt idx="6071">
                  <c:v>31.099</c:v>
                </c:pt>
                <c:pt idx="6072">
                  <c:v>31.099</c:v>
                </c:pt>
                <c:pt idx="6073">
                  <c:v>31.099</c:v>
                </c:pt>
                <c:pt idx="6074">
                  <c:v>31.099</c:v>
                </c:pt>
                <c:pt idx="6075">
                  <c:v>31.099</c:v>
                </c:pt>
                <c:pt idx="6076">
                  <c:v>31.099</c:v>
                </c:pt>
                <c:pt idx="6077">
                  <c:v>31.099</c:v>
                </c:pt>
                <c:pt idx="6078">
                  <c:v>31.099</c:v>
                </c:pt>
                <c:pt idx="6079">
                  <c:v>31.099</c:v>
                </c:pt>
                <c:pt idx="6080">
                  <c:v>31.099</c:v>
                </c:pt>
                <c:pt idx="6081">
                  <c:v>31.099</c:v>
                </c:pt>
                <c:pt idx="6082">
                  <c:v>31.099</c:v>
                </c:pt>
                <c:pt idx="6083">
                  <c:v>31.099</c:v>
                </c:pt>
                <c:pt idx="6084">
                  <c:v>31.099</c:v>
                </c:pt>
                <c:pt idx="6085">
                  <c:v>31.099</c:v>
                </c:pt>
                <c:pt idx="6086">
                  <c:v>31.099</c:v>
                </c:pt>
                <c:pt idx="6087">
                  <c:v>31.099</c:v>
                </c:pt>
                <c:pt idx="6088">
                  <c:v>31.099</c:v>
                </c:pt>
                <c:pt idx="6089">
                  <c:v>31.099</c:v>
                </c:pt>
                <c:pt idx="6090">
                  <c:v>31.099</c:v>
                </c:pt>
                <c:pt idx="6091">
                  <c:v>31.099</c:v>
                </c:pt>
                <c:pt idx="6092">
                  <c:v>31.099</c:v>
                </c:pt>
                <c:pt idx="6093">
                  <c:v>31.099</c:v>
                </c:pt>
                <c:pt idx="6094">
                  <c:v>31.099</c:v>
                </c:pt>
                <c:pt idx="6095">
                  <c:v>31.099</c:v>
                </c:pt>
                <c:pt idx="6096">
                  <c:v>31.099</c:v>
                </c:pt>
                <c:pt idx="6097">
                  <c:v>31.099</c:v>
                </c:pt>
                <c:pt idx="6098">
                  <c:v>31.099</c:v>
                </c:pt>
                <c:pt idx="6099">
                  <c:v>31.099</c:v>
                </c:pt>
                <c:pt idx="6100">
                  <c:v>31.099</c:v>
                </c:pt>
                <c:pt idx="6101">
                  <c:v>31.099</c:v>
                </c:pt>
                <c:pt idx="6102">
                  <c:v>31.099</c:v>
                </c:pt>
                <c:pt idx="6103">
                  <c:v>31.099</c:v>
                </c:pt>
                <c:pt idx="6104">
                  <c:v>31.099</c:v>
                </c:pt>
                <c:pt idx="6105">
                  <c:v>31.099</c:v>
                </c:pt>
                <c:pt idx="6106">
                  <c:v>31.099</c:v>
                </c:pt>
                <c:pt idx="6107">
                  <c:v>31.099</c:v>
                </c:pt>
                <c:pt idx="6108">
                  <c:v>31.099</c:v>
                </c:pt>
                <c:pt idx="6109">
                  <c:v>31.099</c:v>
                </c:pt>
                <c:pt idx="6110">
                  <c:v>31.099</c:v>
                </c:pt>
                <c:pt idx="6111">
                  <c:v>31.099</c:v>
                </c:pt>
                <c:pt idx="6112">
                  <c:v>31.099</c:v>
                </c:pt>
                <c:pt idx="6113">
                  <c:v>31.099</c:v>
                </c:pt>
                <c:pt idx="6114">
                  <c:v>31.099</c:v>
                </c:pt>
                <c:pt idx="6115">
                  <c:v>31.099</c:v>
                </c:pt>
                <c:pt idx="6116">
                  <c:v>31.099</c:v>
                </c:pt>
                <c:pt idx="6117">
                  <c:v>31.099</c:v>
                </c:pt>
                <c:pt idx="6118">
                  <c:v>31.099</c:v>
                </c:pt>
                <c:pt idx="6119">
                  <c:v>31.099</c:v>
                </c:pt>
                <c:pt idx="6120">
                  <c:v>31.099</c:v>
                </c:pt>
                <c:pt idx="6121">
                  <c:v>31.099</c:v>
                </c:pt>
                <c:pt idx="6122">
                  <c:v>31.099</c:v>
                </c:pt>
                <c:pt idx="6123">
                  <c:v>31.099</c:v>
                </c:pt>
                <c:pt idx="6124">
                  <c:v>31.099</c:v>
                </c:pt>
                <c:pt idx="6125">
                  <c:v>31.099</c:v>
                </c:pt>
                <c:pt idx="6126">
                  <c:v>31.099</c:v>
                </c:pt>
                <c:pt idx="6127">
                  <c:v>31.099</c:v>
                </c:pt>
                <c:pt idx="6128">
                  <c:v>31.099</c:v>
                </c:pt>
                <c:pt idx="6129">
                  <c:v>31.099</c:v>
                </c:pt>
                <c:pt idx="6130">
                  <c:v>31.099</c:v>
                </c:pt>
                <c:pt idx="6131">
                  <c:v>31.099</c:v>
                </c:pt>
                <c:pt idx="6132">
                  <c:v>31.099</c:v>
                </c:pt>
                <c:pt idx="6133">
                  <c:v>31.099</c:v>
                </c:pt>
                <c:pt idx="6134">
                  <c:v>31.099</c:v>
                </c:pt>
                <c:pt idx="6135">
                  <c:v>31.099</c:v>
                </c:pt>
                <c:pt idx="6136">
                  <c:v>31.099</c:v>
                </c:pt>
                <c:pt idx="6137">
                  <c:v>31.099</c:v>
                </c:pt>
                <c:pt idx="6138">
                  <c:v>31.099</c:v>
                </c:pt>
                <c:pt idx="6139">
                  <c:v>31.099</c:v>
                </c:pt>
                <c:pt idx="6140">
                  <c:v>31.099</c:v>
                </c:pt>
                <c:pt idx="6141">
                  <c:v>31.099</c:v>
                </c:pt>
                <c:pt idx="6142">
                  <c:v>31.099</c:v>
                </c:pt>
                <c:pt idx="6143">
                  <c:v>31.099</c:v>
                </c:pt>
                <c:pt idx="6144">
                  <c:v>31.099</c:v>
                </c:pt>
                <c:pt idx="6145">
                  <c:v>31.099</c:v>
                </c:pt>
                <c:pt idx="6146">
                  <c:v>31.099</c:v>
                </c:pt>
                <c:pt idx="6147">
                  <c:v>31.099</c:v>
                </c:pt>
                <c:pt idx="6148">
                  <c:v>31.099</c:v>
                </c:pt>
                <c:pt idx="6149">
                  <c:v>31.099</c:v>
                </c:pt>
                <c:pt idx="6150">
                  <c:v>31.099</c:v>
                </c:pt>
                <c:pt idx="6151">
                  <c:v>31.099</c:v>
                </c:pt>
                <c:pt idx="6152">
                  <c:v>31.099</c:v>
                </c:pt>
                <c:pt idx="6153">
                  <c:v>31.099</c:v>
                </c:pt>
                <c:pt idx="6154">
                  <c:v>31.099</c:v>
                </c:pt>
                <c:pt idx="6155">
                  <c:v>31.099</c:v>
                </c:pt>
                <c:pt idx="6156">
                  <c:v>31.099</c:v>
                </c:pt>
                <c:pt idx="6157">
                  <c:v>31.099</c:v>
                </c:pt>
                <c:pt idx="6158">
                  <c:v>31.099</c:v>
                </c:pt>
                <c:pt idx="6159">
                  <c:v>31.099</c:v>
                </c:pt>
                <c:pt idx="6160">
                  <c:v>31.099</c:v>
                </c:pt>
                <c:pt idx="6161">
                  <c:v>31.099</c:v>
                </c:pt>
                <c:pt idx="6162">
                  <c:v>31.099</c:v>
                </c:pt>
                <c:pt idx="6163">
                  <c:v>31.099</c:v>
                </c:pt>
                <c:pt idx="6164">
                  <c:v>31.099</c:v>
                </c:pt>
                <c:pt idx="6165">
                  <c:v>31.099</c:v>
                </c:pt>
                <c:pt idx="6166">
                  <c:v>31.099</c:v>
                </c:pt>
                <c:pt idx="6167">
                  <c:v>31.099</c:v>
                </c:pt>
                <c:pt idx="6168">
                  <c:v>31.099</c:v>
                </c:pt>
                <c:pt idx="6169">
                  <c:v>31.099</c:v>
                </c:pt>
                <c:pt idx="6170">
                  <c:v>31.099</c:v>
                </c:pt>
                <c:pt idx="6171">
                  <c:v>31.099</c:v>
                </c:pt>
                <c:pt idx="6172">
                  <c:v>31.099</c:v>
                </c:pt>
                <c:pt idx="6173">
                  <c:v>31.099</c:v>
                </c:pt>
                <c:pt idx="6174">
                  <c:v>31.099</c:v>
                </c:pt>
                <c:pt idx="6175">
                  <c:v>31.099</c:v>
                </c:pt>
                <c:pt idx="6176">
                  <c:v>31.099</c:v>
                </c:pt>
                <c:pt idx="6177">
                  <c:v>31.099</c:v>
                </c:pt>
                <c:pt idx="6178">
                  <c:v>31.099</c:v>
                </c:pt>
                <c:pt idx="6179">
                  <c:v>31.099</c:v>
                </c:pt>
                <c:pt idx="6180">
                  <c:v>31.099</c:v>
                </c:pt>
                <c:pt idx="6181">
                  <c:v>31.099</c:v>
                </c:pt>
                <c:pt idx="6182">
                  <c:v>31.099</c:v>
                </c:pt>
                <c:pt idx="6183">
                  <c:v>31.099</c:v>
                </c:pt>
                <c:pt idx="6184">
                  <c:v>31.099</c:v>
                </c:pt>
                <c:pt idx="6185">
                  <c:v>31.099</c:v>
                </c:pt>
                <c:pt idx="6186">
                  <c:v>31.099</c:v>
                </c:pt>
                <c:pt idx="6187">
                  <c:v>31.099</c:v>
                </c:pt>
                <c:pt idx="6188">
                  <c:v>31.099</c:v>
                </c:pt>
                <c:pt idx="6189">
                  <c:v>31.099</c:v>
                </c:pt>
                <c:pt idx="6190">
                  <c:v>31.099</c:v>
                </c:pt>
                <c:pt idx="6191">
                  <c:v>31.099</c:v>
                </c:pt>
                <c:pt idx="6192">
                  <c:v>31.099</c:v>
                </c:pt>
                <c:pt idx="6193">
                  <c:v>31.099</c:v>
                </c:pt>
                <c:pt idx="6194">
                  <c:v>31.099</c:v>
                </c:pt>
                <c:pt idx="6195">
                  <c:v>31.099</c:v>
                </c:pt>
                <c:pt idx="6196">
                  <c:v>31.099</c:v>
                </c:pt>
                <c:pt idx="6197">
                  <c:v>31.099</c:v>
                </c:pt>
                <c:pt idx="6198">
                  <c:v>31.099</c:v>
                </c:pt>
                <c:pt idx="6199">
                  <c:v>31.099</c:v>
                </c:pt>
                <c:pt idx="6200">
                  <c:v>31.099</c:v>
                </c:pt>
                <c:pt idx="6201">
                  <c:v>31.099</c:v>
                </c:pt>
                <c:pt idx="6202">
                  <c:v>31.099</c:v>
                </c:pt>
                <c:pt idx="6203">
                  <c:v>31.099</c:v>
                </c:pt>
                <c:pt idx="6204">
                  <c:v>31.099</c:v>
                </c:pt>
                <c:pt idx="6205">
                  <c:v>31.099</c:v>
                </c:pt>
                <c:pt idx="6206">
                  <c:v>31.099</c:v>
                </c:pt>
                <c:pt idx="6207">
                  <c:v>31.099</c:v>
                </c:pt>
                <c:pt idx="6208">
                  <c:v>31.099</c:v>
                </c:pt>
                <c:pt idx="6209">
                  <c:v>31.099</c:v>
                </c:pt>
                <c:pt idx="6210">
                  <c:v>31.099</c:v>
                </c:pt>
                <c:pt idx="6211">
                  <c:v>31.099</c:v>
                </c:pt>
                <c:pt idx="6212">
                  <c:v>31.099</c:v>
                </c:pt>
                <c:pt idx="6213">
                  <c:v>31.099</c:v>
                </c:pt>
                <c:pt idx="6214">
                  <c:v>31.099</c:v>
                </c:pt>
                <c:pt idx="6215">
                  <c:v>31.099</c:v>
                </c:pt>
                <c:pt idx="6216">
                  <c:v>31.099</c:v>
                </c:pt>
                <c:pt idx="6217">
                  <c:v>31.099</c:v>
                </c:pt>
                <c:pt idx="6218">
                  <c:v>31.099</c:v>
                </c:pt>
                <c:pt idx="6219">
                  <c:v>31.099</c:v>
                </c:pt>
                <c:pt idx="6220">
                  <c:v>31.099</c:v>
                </c:pt>
                <c:pt idx="6221">
                  <c:v>31.099</c:v>
                </c:pt>
                <c:pt idx="6222">
                  <c:v>31.099</c:v>
                </c:pt>
                <c:pt idx="6223">
                  <c:v>31.099</c:v>
                </c:pt>
                <c:pt idx="6224">
                  <c:v>31.099</c:v>
                </c:pt>
                <c:pt idx="6225">
                  <c:v>31.099</c:v>
                </c:pt>
                <c:pt idx="6226">
                  <c:v>31.099</c:v>
                </c:pt>
                <c:pt idx="6227">
                  <c:v>31.099</c:v>
                </c:pt>
                <c:pt idx="6228">
                  <c:v>31.099</c:v>
                </c:pt>
                <c:pt idx="6229">
                  <c:v>31.099</c:v>
                </c:pt>
                <c:pt idx="6230">
                  <c:v>31.099</c:v>
                </c:pt>
                <c:pt idx="6231">
                  <c:v>31.099</c:v>
                </c:pt>
                <c:pt idx="6232">
                  <c:v>31.099</c:v>
                </c:pt>
                <c:pt idx="6233">
                  <c:v>31.099</c:v>
                </c:pt>
                <c:pt idx="6234">
                  <c:v>31.099</c:v>
                </c:pt>
                <c:pt idx="6235">
                  <c:v>31.099</c:v>
                </c:pt>
                <c:pt idx="6236">
                  <c:v>31.099</c:v>
                </c:pt>
                <c:pt idx="6237">
                  <c:v>31.099</c:v>
                </c:pt>
                <c:pt idx="6238">
                  <c:v>31.099</c:v>
                </c:pt>
                <c:pt idx="6239">
                  <c:v>31.099</c:v>
                </c:pt>
                <c:pt idx="6240">
                  <c:v>31.099</c:v>
                </c:pt>
                <c:pt idx="6241">
                  <c:v>31.099</c:v>
                </c:pt>
                <c:pt idx="6242">
                  <c:v>31.099</c:v>
                </c:pt>
                <c:pt idx="6243">
                  <c:v>31.099</c:v>
                </c:pt>
                <c:pt idx="6244">
                  <c:v>31.099</c:v>
                </c:pt>
                <c:pt idx="6245">
                  <c:v>31.099</c:v>
                </c:pt>
                <c:pt idx="6246">
                  <c:v>31.099</c:v>
                </c:pt>
                <c:pt idx="6247">
                  <c:v>31.099</c:v>
                </c:pt>
                <c:pt idx="6248">
                  <c:v>31.099</c:v>
                </c:pt>
                <c:pt idx="6249">
                  <c:v>31.099</c:v>
                </c:pt>
                <c:pt idx="6250">
                  <c:v>31.099</c:v>
                </c:pt>
                <c:pt idx="6251">
                  <c:v>31.099</c:v>
                </c:pt>
                <c:pt idx="6252">
                  <c:v>31.099</c:v>
                </c:pt>
                <c:pt idx="6253">
                  <c:v>31.099</c:v>
                </c:pt>
                <c:pt idx="6254">
                  <c:v>31.099</c:v>
                </c:pt>
                <c:pt idx="6255">
                  <c:v>31.099</c:v>
                </c:pt>
                <c:pt idx="6256">
                  <c:v>31.099</c:v>
                </c:pt>
                <c:pt idx="6257">
                  <c:v>31.099</c:v>
                </c:pt>
                <c:pt idx="6258">
                  <c:v>31.099</c:v>
                </c:pt>
                <c:pt idx="6259">
                  <c:v>31.099</c:v>
                </c:pt>
                <c:pt idx="6260">
                  <c:v>31.099</c:v>
                </c:pt>
                <c:pt idx="6261">
                  <c:v>31.099</c:v>
                </c:pt>
                <c:pt idx="6262">
                  <c:v>31.099</c:v>
                </c:pt>
                <c:pt idx="6263">
                  <c:v>31.099</c:v>
                </c:pt>
                <c:pt idx="6264">
                  <c:v>31.099</c:v>
                </c:pt>
                <c:pt idx="6265">
                  <c:v>31.099</c:v>
                </c:pt>
                <c:pt idx="6266">
                  <c:v>31.099</c:v>
                </c:pt>
                <c:pt idx="6267">
                  <c:v>31.099</c:v>
                </c:pt>
                <c:pt idx="6268">
                  <c:v>31.099</c:v>
                </c:pt>
                <c:pt idx="6269">
                  <c:v>31.099</c:v>
                </c:pt>
                <c:pt idx="6270">
                  <c:v>31.099</c:v>
                </c:pt>
                <c:pt idx="6271">
                  <c:v>31.099</c:v>
                </c:pt>
                <c:pt idx="6272">
                  <c:v>31.099</c:v>
                </c:pt>
                <c:pt idx="6273">
                  <c:v>31.099</c:v>
                </c:pt>
                <c:pt idx="6274">
                  <c:v>31.099</c:v>
                </c:pt>
                <c:pt idx="6275">
                  <c:v>31.099</c:v>
                </c:pt>
                <c:pt idx="6276">
                  <c:v>31.099</c:v>
                </c:pt>
                <c:pt idx="6277">
                  <c:v>31.099</c:v>
                </c:pt>
                <c:pt idx="6278">
                  <c:v>31.099</c:v>
                </c:pt>
                <c:pt idx="6279">
                  <c:v>31.099</c:v>
                </c:pt>
                <c:pt idx="6280">
                  <c:v>31.099</c:v>
                </c:pt>
                <c:pt idx="6281">
                  <c:v>31.099</c:v>
                </c:pt>
                <c:pt idx="6282">
                  <c:v>31.099</c:v>
                </c:pt>
                <c:pt idx="6283">
                  <c:v>31.099</c:v>
                </c:pt>
                <c:pt idx="6284">
                  <c:v>31.099</c:v>
                </c:pt>
                <c:pt idx="6285">
                  <c:v>31.099</c:v>
                </c:pt>
                <c:pt idx="6286">
                  <c:v>31.099</c:v>
                </c:pt>
                <c:pt idx="6287">
                  <c:v>31.099</c:v>
                </c:pt>
                <c:pt idx="6288">
                  <c:v>31.099</c:v>
                </c:pt>
                <c:pt idx="6289">
                  <c:v>31.099</c:v>
                </c:pt>
                <c:pt idx="6290">
                  <c:v>31.099</c:v>
                </c:pt>
                <c:pt idx="6291">
                  <c:v>31.099</c:v>
                </c:pt>
                <c:pt idx="6292">
                  <c:v>31.099</c:v>
                </c:pt>
                <c:pt idx="6293">
                  <c:v>31.099</c:v>
                </c:pt>
                <c:pt idx="6294">
                  <c:v>31.099</c:v>
                </c:pt>
                <c:pt idx="6295">
                  <c:v>31.099</c:v>
                </c:pt>
                <c:pt idx="6296">
                  <c:v>31.099</c:v>
                </c:pt>
                <c:pt idx="6297">
                  <c:v>31.099</c:v>
                </c:pt>
                <c:pt idx="6298">
                  <c:v>31.099</c:v>
                </c:pt>
                <c:pt idx="6299">
                  <c:v>31.099</c:v>
                </c:pt>
                <c:pt idx="6300">
                  <c:v>31.099</c:v>
                </c:pt>
                <c:pt idx="6301">
                  <c:v>31.099</c:v>
                </c:pt>
                <c:pt idx="6302">
                  <c:v>31.099</c:v>
                </c:pt>
                <c:pt idx="6303">
                  <c:v>31.099</c:v>
                </c:pt>
                <c:pt idx="6304">
                  <c:v>31.099</c:v>
                </c:pt>
                <c:pt idx="6305">
                  <c:v>31.099</c:v>
                </c:pt>
                <c:pt idx="6306">
                  <c:v>31.099</c:v>
                </c:pt>
                <c:pt idx="6307">
                  <c:v>31.099</c:v>
                </c:pt>
                <c:pt idx="6308">
                  <c:v>31.099</c:v>
                </c:pt>
                <c:pt idx="6309">
                  <c:v>31.099</c:v>
                </c:pt>
                <c:pt idx="6310">
                  <c:v>31.099</c:v>
                </c:pt>
                <c:pt idx="6311">
                  <c:v>31.099</c:v>
                </c:pt>
                <c:pt idx="6312">
                  <c:v>31.099</c:v>
                </c:pt>
                <c:pt idx="6313">
                  <c:v>31.099</c:v>
                </c:pt>
                <c:pt idx="6314">
                  <c:v>31.099</c:v>
                </c:pt>
                <c:pt idx="6315">
                  <c:v>31.099</c:v>
                </c:pt>
                <c:pt idx="6316">
                  <c:v>31.099</c:v>
                </c:pt>
                <c:pt idx="6317">
                  <c:v>31.099</c:v>
                </c:pt>
                <c:pt idx="6318">
                  <c:v>31.099</c:v>
                </c:pt>
                <c:pt idx="6319">
                  <c:v>31.099</c:v>
                </c:pt>
                <c:pt idx="6320">
                  <c:v>31.099</c:v>
                </c:pt>
                <c:pt idx="6321">
                  <c:v>31.099</c:v>
                </c:pt>
                <c:pt idx="6322">
                  <c:v>31.099</c:v>
                </c:pt>
                <c:pt idx="6323">
                  <c:v>31.099</c:v>
                </c:pt>
                <c:pt idx="6324">
                  <c:v>31.099</c:v>
                </c:pt>
                <c:pt idx="6325">
                  <c:v>31.099</c:v>
                </c:pt>
                <c:pt idx="6326">
                  <c:v>31.099</c:v>
                </c:pt>
                <c:pt idx="6327">
                  <c:v>31.099</c:v>
                </c:pt>
                <c:pt idx="6328">
                  <c:v>31.099</c:v>
                </c:pt>
                <c:pt idx="6329">
                  <c:v>31.099</c:v>
                </c:pt>
                <c:pt idx="6330">
                  <c:v>31.099</c:v>
                </c:pt>
                <c:pt idx="6331">
                  <c:v>31.099</c:v>
                </c:pt>
                <c:pt idx="6332">
                  <c:v>31.099</c:v>
                </c:pt>
                <c:pt idx="6333">
                  <c:v>31.099</c:v>
                </c:pt>
                <c:pt idx="6334">
                  <c:v>31.099</c:v>
                </c:pt>
                <c:pt idx="6335">
                  <c:v>31.099</c:v>
                </c:pt>
                <c:pt idx="6336">
                  <c:v>31.099</c:v>
                </c:pt>
                <c:pt idx="6337">
                  <c:v>31.099</c:v>
                </c:pt>
                <c:pt idx="6338">
                  <c:v>31.099</c:v>
                </c:pt>
                <c:pt idx="6339">
                  <c:v>31.099</c:v>
                </c:pt>
                <c:pt idx="6340">
                  <c:v>31.099</c:v>
                </c:pt>
                <c:pt idx="6341">
                  <c:v>31.099</c:v>
                </c:pt>
                <c:pt idx="6342">
                  <c:v>31.099</c:v>
                </c:pt>
                <c:pt idx="6343">
                  <c:v>31.099</c:v>
                </c:pt>
                <c:pt idx="6344">
                  <c:v>31.099</c:v>
                </c:pt>
                <c:pt idx="6345">
                  <c:v>31.099</c:v>
                </c:pt>
                <c:pt idx="6346">
                  <c:v>31.099</c:v>
                </c:pt>
                <c:pt idx="6347">
                  <c:v>31.099</c:v>
                </c:pt>
                <c:pt idx="6348">
                  <c:v>31.099</c:v>
                </c:pt>
                <c:pt idx="6349">
                  <c:v>31.099</c:v>
                </c:pt>
                <c:pt idx="6350">
                  <c:v>31.099</c:v>
                </c:pt>
                <c:pt idx="6351">
                  <c:v>31.099</c:v>
                </c:pt>
                <c:pt idx="6352">
                  <c:v>31.099</c:v>
                </c:pt>
                <c:pt idx="6353">
                  <c:v>31.099</c:v>
                </c:pt>
                <c:pt idx="6354">
                  <c:v>31.099</c:v>
                </c:pt>
                <c:pt idx="6355">
                  <c:v>31.099</c:v>
                </c:pt>
                <c:pt idx="6356">
                  <c:v>31.099</c:v>
                </c:pt>
                <c:pt idx="6357">
                  <c:v>31.099</c:v>
                </c:pt>
                <c:pt idx="6358">
                  <c:v>31.099</c:v>
                </c:pt>
                <c:pt idx="6359">
                  <c:v>31.099</c:v>
                </c:pt>
                <c:pt idx="6360">
                  <c:v>31.099</c:v>
                </c:pt>
                <c:pt idx="6361">
                  <c:v>31.099</c:v>
                </c:pt>
                <c:pt idx="6362">
                  <c:v>31.099</c:v>
                </c:pt>
                <c:pt idx="6363">
                  <c:v>31.099</c:v>
                </c:pt>
                <c:pt idx="6364">
                  <c:v>31.099</c:v>
                </c:pt>
                <c:pt idx="6365">
                  <c:v>31.099</c:v>
                </c:pt>
                <c:pt idx="6366">
                  <c:v>31.099</c:v>
                </c:pt>
                <c:pt idx="6367">
                  <c:v>31.099</c:v>
                </c:pt>
                <c:pt idx="6368">
                  <c:v>31.099</c:v>
                </c:pt>
                <c:pt idx="6369">
                  <c:v>31.099</c:v>
                </c:pt>
                <c:pt idx="6370">
                  <c:v>31.099</c:v>
                </c:pt>
                <c:pt idx="6371">
                  <c:v>31.099</c:v>
                </c:pt>
                <c:pt idx="6372">
                  <c:v>31.099</c:v>
                </c:pt>
                <c:pt idx="6373">
                  <c:v>31.099</c:v>
                </c:pt>
                <c:pt idx="6374">
                  <c:v>31.099</c:v>
                </c:pt>
                <c:pt idx="6375">
                  <c:v>31.099</c:v>
                </c:pt>
                <c:pt idx="6376">
                  <c:v>31.099</c:v>
                </c:pt>
                <c:pt idx="6377">
                  <c:v>31.099</c:v>
                </c:pt>
                <c:pt idx="6378">
                  <c:v>31.099</c:v>
                </c:pt>
                <c:pt idx="6379">
                  <c:v>31.099</c:v>
                </c:pt>
                <c:pt idx="6380">
                  <c:v>31.099</c:v>
                </c:pt>
                <c:pt idx="6381">
                  <c:v>31.099</c:v>
                </c:pt>
                <c:pt idx="6382">
                  <c:v>31.099</c:v>
                </c:pt>
                <c:pt idx="6383">
                  <c:v>31.099</c:v>
                </c:pt>
                <c:pt idx="6384">
                  <c:v>31.099</c:v>
                </c:pt>
                <c:pt idx="6385">
                  <c:v>31.099</c:v>
                </c:pt>
                <c:pt idx="6386">
                  <c:v>31.099</c:v>
                </c:pt>
                <c:pt idx="6387">
                  <c:v>31.099</c:v>
                </c:pt>
                <c:pt idx="6388">
                  <c:v>31.099</c:v>
                </c:pt>
                <c:pt idx="6389">
                  <c:v>31.099</c:v>
                </c:pt>
                <c:pt idx="6390">
                  <c:v>31.099</c:v>
                </c:pt>
                <c:pt idx="6391">
                  <c:v>31.099</c:v>
                </c:pt>
                <c:pt idx="6392">
                  <c:v>31.099</c:v>
                </c:pt>
                <c:pt idx="6393">
                  <c:v>31.099</c:v>
                </c:pt>
                <c:pt idx="6394">
                  <c:v>31.099</c:v>
                </c:pt>
                <c:pt idx="6395">
                  <c:v>31.099</c:v>
                </c:pt>
                <c:pt idx="6396">
                  <c:v>31.099</c:v>
                </c:pt>
                <c:pt idx="6397">
                  <c:v>31.099</c:v>
                </c:pt>
                <c:pt idx="6398">
                  <c:v>31.099</c:v>
                </c:pt>
                <c:pt idx="6399">
                  <c:v>31.099</c:v>
                </c:pt>
                <c:pt idx="6400">
                  <c:v>31.099</c:v>
                </c:pt>
                <c:pt idx="6401">
                  <c:v>31.099</c:v>
                </c:pt>
                <c:pt idx="6402">
                  <c:v>31.099</c:v>
                </c:pt>
                <c:pt idx="6403">
                  <c:v>31.099</c:v>
                </c:pt>
                <c:pt idx="6404">
                  <c:v>31.099</c:v>
                </c:pt>
                <c:pt idx="6405">
                  <c:v>31.099</c:v>
                </c:pt>
                <c:pt idx="6406">
                  <c:v>31.099</c:v>
                </c:pt>
                <c:pt idx="6407">
                  <c:v>31.099</c:v>
                </c:pt>
                <c:pt idx="6408">
                  <c:v>31.099</c:v>
                </c:pt>
                <c:pt idx="6409">
                  <c:v>31.099</c:v>
                </c:pt>
                <c:pt idx="6410">
                  <c:v>31.099</c:v>
                </c:pt>
                <c:pt idx="6411">
                  <c:v>31.099</c:v>
                </c:pt>
                <c:pt idx="6412">
                  <c:v>31.099</c:v>
                </c:pt>
                <c:pt idx="6413">
                  <c:v>31.099</c:v>
                </c:pt>
                <c:pt idx="6414">
                  <c:v>31.099</c:v>
                </c:pt>
                <c:pt idx="6415">
                  <c:v>31.099</c:v>
                </c:pt>
                <c:pt idx="6416">
                  <c:v>31.099</c:v>
                </c:pt>
                <c:pt idx="6417">
                  <c:v>31.099</c:v>
                </c:pt>
                <c:pt idx="6418">
                  <c:v>31.099</c:v>
                </c:pt>
                <c:pt idx="6419">
                  <c:v>31.099</c:v>
                </c:pt>
                <c:pt idx="6420">
                  <c:v>31.099</c:v>
                </c:pt>
                <c:pt idx="6421">
                  <c:v>31.099</c:v>
                </c:pt>
                <c:pt idx="6422">
                  <c:v>31.099</c:v>
                </c:pt>
                <c:pt idx="6423">
                  <c:v>31.099</c:v>
                </c:pt>
                <c:pt idx="6424">
                  <c:v>31.099</c:v>
                </c:pt>
                <c:pt idx="6425">
                  <c:v>31.099</c:v>
                </c:pt>
                <c:pt idx="6426">
                  <c:v>31.099</c:v>
                </c:pt>
                <c:pt idx="6427">
                  <c:v>31.099</c:v>
                </c:pt>
                <c:pt idx="6428">
                  <c:v>31.099</c:v>
                </c:pt>
                <c:pt idx="6429">
                  <c:v>31.099</c:v>
                </c:pt>
                <c:pt idx="6430">
                  <c:v>31.099</c:v>
                </c:pt>
                <c:pt idx="6431">
                  <c:v>31.099</c:v>
                </c:pt>
                <c:pt idx="6432">
                  <c:v>31.099</c:v>
                </c:pt>
                <c:pt idx="6433">
                  <c:v>31.099</c:v>
                </c:pt>
                <c:pt idx="6434">
                  <c:v>31.099</c:v>
                </c:pt>
                <c:pt idx="6435">
                  <c:v>31.099</c:v>
                </c:pt>
                <c:pt idx="6436">
                  <c:v>31.099</c:v>
                </c:pt>
                <c:pt idx="6437">
                  <c:v>31.099</c:v>
                </c:pt>
                <c:pt idx="6438">
                  <c:v>31.099</c:v>
                </c:pt>
                <c:pt idx="6439">
                  <c:v>31.099</c:v>
                </c:pt>
                <c:pt idx="6440">
                  <c:v>31.099</c:v>
                </c:pt>
                <c:pt idx="6441">
                  <c:v>31.099</c:v>
                </c:pt>
                <c:pt idx="6442">
                  <c:v>31.099</c:v>
                </c:pt>
                <c:pt idx="6443">
                  <c:v>31.099</c:v>
                </c:pt>
                <c:pt idx="6444">
                  <c:v>31.099</c:v>
                </c:pt>
                <c:pt idx="6445">
                  <c:v>31.099</c:v>
                </c:pt>
                <c:pt idx="6446">
                  <c:v>31.099</c:v>
                </c:pt>
                <c:pt idx="6447">
                  <c:v>31.099</c:v>
                </c:pt>
                <c:pt idx="6448">
                  <c:v>31.099</c:v>
                </c:pt>
                <c:pt idx="6449">
                  <c:v>31.099</c:v>
                </c:pt>
                <c:pt idx="6450">
                  <c:v>31.099</c:v>
                </c:pt>
                <c:pt idx="6451">
                  <c:v>31.099</c:v>
                </c:pt>
                <c:pt idx="6452">
                  <c:v>31.099</c:v>
                </c:pt>
                <c:pt idx="6453">
                  <c:v>31.099</c:v>
                </c:pt>
                <c:pt idx="6454">
                  <c:v>31.099</c:v>
                </c:pt>
                <c:pt idx="6455">
                  <c:v>31.099</c:v>
                </c:pt>
                <c:pt idx="6456">
                  <c:v>31.099</c:v>
                </c:pt>
                <c:pt idx="6457">
                  <c:v>31.099</c:v>
                </c:pt>
                <c:pt idx="6458">
                  <c:v>31.099</c:v>
                </c:pt>
                <c:pt idx="6459">
                  <c:v>31.099</c:v>
                </c:pt>
                <c:pt idx="6460">
                  <c:v>31.099</c:v>
                </c:pt>
                <c:pt idx="6461">
                  <c:v>31.099</c:v>
                </c:pt>
                <c:pt idx="6462">
                  <c:v>31.099</c:v>
                </c:pt>
                <c:pt idx="6463">
                  <c:v>31.099</c:v>
                </c:pt>
                <c:pt idx="6464">
                  <c:v>31.099</c:v>
                </c:pt>
                <c:pt idx="6465">
                  <c:v>31.099</c:v>
                </c:pt>
                <c:pt idx="6466">
                  <c:v>31.099</c:v>
                </c:pt>
                <c:pt idx="6467">
                  <c:v>31.099</c:v>
                </c:pt>
                <c:pt idx="6468">
                  <c:v>31.099</c:v>
                </c:pt>
                <c:pt idx="6469">
                  <c:v>31.099</c:v>
                </c:pt>
                <c:pt idx="6470">
                  <c:v>31.099</c:v>
                </c:pt>
                <c:pt idx="6471">
                  <c:v>31.099</c:v>
                </c:pt>
                <c:pt idx="6472">
                  <c:v>31.099</c:v>
                </c:pt>
                <c:pt idx="6473">
                  <c:v>31.099</c:v>
                </c:pt>
                <c:pt idx="6474">
                  <c:v>31.099</c:v>
                </c:pt>
                <c:pt idx="6475">
                  <c:v>31.099</c:v>
                </c:pt>
                <c:pt idx="6476">
                  <c:v>31.099</c:v>
                </c:pt>
                <c:pt idx="6477">
                  <c:v>31.099</c:v>
                </c:pt>
                <c:pt idx="6478">
                  <c:v>31.099</c:v>
                </c:pt>
                <c:pt idx="6479">
                  <c:v>31.099</c:v>
                </c:pt>
                <c:pt idx="6480">
                  <c:v>31.099</c:v>
                </c:pt>
                <c:pt idx="6481">
                  <c:v>31.099</c:v>
                </c:pt>
                <c:pt idx="6482">
                  <c:v>31.099</c:v>
                </c:pt>
                <c:pt idx="6483">
                  <c:v>31.099</c:v>
                </c:pt>
                <c:pt idx="6484">
                  <c:v>31.099</c:v>
                </c:pt>
                <c:pt idx="6485">
                  <c:v>31.099</c:v>
                </c:pt>
                <c:pt idx="6486">
                  <c:v>31.099</c:v>
                </c:pt>
                <c:pt idx="6487">
                  <c:v>31.099</c:v>
                </c:pt>
                <c:pt idx="6488">
                  <c:v>31.099</c:v>
                </c:pt>
                <c:pt idx="6489">
                  <c:v>31.099</c:v>
                </c:pt>
                <c:pt idx="6490">
                  <c:v>31.099</c:v>
                </c:pt>
                <c:pt idx="6491">
                  <c:v>31.099</c:v>
                </c:pt>
                <c:pt idx="6492">
                  <c:v>31.099</c:v>
                </c:pt>
                <c:pt idx="6493">
                  <c:v>31.099</c:v>
                </c:pt>
                <c:pt idx="6494">
                  <c:v>31.099</c:v>
                </c:pt>
                <c:pt idx="6495">
                  <c:v>31.099</c:v>
                </c:pt>
                <c:pt idx="6496">
                  <c:v>31.099</c:v>
                </c:pt>
                <c:pt idx="6497">
                  <c:v>31.099</c:v>
                </c:pt>
                <c:pt idx="6498">
                  <c:v>31.099</c:v>
                </c:pt>
                <c:pt idx="6499">
                  <c:v>31.099</c:v>
                </c:pt>
                <c:pt idx="6500">
                  <c:v>31.099</c:v>
                </c:pt>
                <c:pt idx="6501">
                  <c:v>31.099</c:v>
                </c:pt>
                <c:pt idx="6502">
                  <c:v>31.099</c:v>
                </c:pt>
                <c:pt idx="6503">
                  <c:v>31.099</c:v>
                </c:pt>
                <c:pt idx="6504">
                  <c:v>31.099</c:v>
                </c:pt>
                <c:pt idx="6505">
                  <c:v>31.099</c:v>
                </c:pt>
                <c:pt idx="6506">
                  <c:v>31.099</c:v>
                </c:pt>
                <c:pt idx="6507">
                  <c:v>31.099</c:v>
                </c:pt>
                <c:pt idx="6508">
                  <c:v>31.099</c:v>
                </c:pt>
                <c:pt idx="6509">
                  <c:v>31.099</c:v>
                </c:pt>
                <c:pt idx="6510">
                  <c:v>31.099</c:v>
                </c:pt>
                <c:pt idx="6511">
                  <c:v>31.099</c:v>
                </c:pt>
                <c:pt idx="6512">
                  <c:v>31.099</c:v>
                </c:pt>
                <c:pt idx="6513">
                  <c:v>31.099</c:v>
                </c:pt>
                <c:pt idx="6514">
                  <c:v>31.099</c:v>
                </c:pt>
                <c:pt idx="6515">
                  <c:v>31.099</c:v>
                </c:pt>
                <c:pt idx="6516">
                  <c:v>31.099</c:v>
                </c:pt>
                <c:pt idx="6517">
                  <c:v>31.099</c:v>
                </c:pt>
                <c:pt idx="6518">
                  <c:v>31.099</c:v>
                </c:pt>
                <c:pt idx="6519">
                  <c:v>31.099</c:v>
                </c:pt>
                <c:pt idx="6520">
                  <c:v>31.099</c:v>
                </c:pt>
                <c:pt idx="6521">
                  <c:v>31.099</c:v>
                </c:pt>
                <c:pt idx="6522">
                  <c:v>31.099</c:v>
                </c:pt>
                <c:pt idx="6523">
                  <c:v>31.099</c:v>
                </c:pt>
                <c:pt idx="6524">
                  <c:v>31.099</c:v>
                </c:pt>
                <c:pt idx="6525">
                  <c:v>31.099</c:v>
                </c:pt>
                <c:pt idx="6526">
                  <c:v>31.099</c:v>
                </c:pt>
                <c:pt idx="6527">
                  <c:v>31.099</c:v>
                </c:pt>
                <c:pt idx="6528">
                  <c:v>31.099</c:v>
                </c:pt>
                <c:pt idx="6529">
                  <c:v>31.099</c:v>
                </c:pt>
                <c:pt idx="6530">
                  <c:v>31.099</c:v>
                </c:pt>
                <c:pt idx="6531">
                  <c:v>31.099</c:v>
                </c:pt>
                <c:pt idx="6532">
                  <c:v>31.099</c:v>
                </c:pt>
                <c:pt idx="6533">
                  <c:v>31.099</c:v>
                </c:pt>
                <c:pt idx="6534">
                  <c:v>31.099</c:v>
                </c:pt>
                <c:pt idx="6535">
                  <c:v>31.099</c:v>
                </c:pt>
                <c:pt idx="6536">
                  <c:v>31.099</c:v>
                </c:pt>
                <c:pt idx="6537">
                  <c:v>31.099</c:v>
                </c:pt>
                <c:pt idx="6538">
                  <c:v>31.099</c:v>
                </c:pt>
                <c:pt idx="6539">
                  <c:v>31.099</c:v>
                </c:pt>
                <c:pt idx="6540">
                  <c:v>31.099</c:v>
                </c:pt>
                <c:pt idx="6541">
                  <c:v>31.099</c:v>
                </c:pt>
                <c:pt idx="6542">
                  <c:v>31.099</c:v>
                </c:pt>
                <c:pt idx="6543">
                  <c:v>31.099</c:v>
                </c:pt>
                <c:pt idx="6544">
                  <c:v>31.099</c:v>
                </c:pt>
                <c:pt idx="6545">
                  <c:v>31.099</c:v>
                </c:pt>
                <c:pt idx="6546">
                  <c:v>31.099</c:v>
                </c:pt>
                <c:pt idx="6547">
                  <c:v>31.099</c:v>
                </c:pt>
                <c:pt idx="6548">
                  <c:v>31.099</c:v>
                </c:pt>
                <c:pt idx="6549">
                  <c:v>31.099</c:v>
                </c:pt>
                <c:pt idx="6550">
                  <c:v>31.099</c:v>
                </c:pt>
                <c:pt idx="6551">
                  <c:v>31.099</c:v>
                </c:pt>
                <c:pt idx="6552">
                  <c:v>31.099</c:v>
                </c:pt>
                <c:pt idx="6553">
                  <c:v>31.099</c:v>
                </c:pt>
                <c:pt idx="6554">
                  <c:v>31.099</c:v>
                </c:pt>
                <c:pt idx="6555">
                  <c:v>31.099</c:v>
                </c:pt>
                <c:pt idx="6556">
                  <c:v>31.099</c:v>
                </c:pt>
                <c:pt idx="6557">
                  <c:v>31.099</c:v>
                </c:pt>
                <c:pt idx="6558">
                  <c:v>31.099</c:v>
                </c:pt>
                <c:pt idx="6559">
                  <c:v>31.099</c:v>
                </c:pt>
                <c:pt idx="6560">
                  <c:v>31.099</c:v>
                </c:pt>
                <c:pt idx="6561">
                  <c:v>31.099</c:v>
                </c:pt>
                <c:pt idx="6562">
                  <c:v>31.099</c:v>
                </c:pt>
                <c:pt idx="6563">
                  <c:v>31.099</c:v>
                </c:pt>
                <c:pt idx="6564">
                  <c:v>31.099</c:v>
                </c:pt>
                <c:pt idx="6565">
                  <c:v>31.099</c:v>
                </c:pt>
                <c:pt idx="6566">
                  <c:v>31.099</c:v>
                </c:pt>
                <c:pt idx="6567">
                  <c:v>31.099</c:v>
                </c:pt>
                <c:pt idx="6568">
                  <c:v>31.099</c:v>
                </c:pt>
                <c:pt idx="6569">
                  <c:v>31.099</c:v>
                </c:pt>
                <c:pt idx="6570">
                  <c:v>31.099</c:v>
                </c:pt>
                <c:pt idx="6571">
                  <c:v>31.099</c:v>
                </c:pt>
                <c:pt idx="6572">
                  <c:v>31.099</c:v>
                </c:pt>
                <c:pt idx="6573">
                  <c:v>31.099</c:v>
                </c:pt>
                <c:pt idx="6574">
                  <c:v>31.099</c:v>
                </c:pt>
                <c:pt idx="6575">
                  <c:v>31.099</c:v>
                </c:pt>
                <c:pt idx="6576">
                  <c:v>31.099</c:v>
                </c:pt>
                <c:pt idx="6577">
                  <c:v>31.099</c:v>
                </c:pt>
                <c:pt idx="6578">
                  <c:v>31.099</c:v>
                </c:pt>
                <c:pt idx="6579">
                  <c:v>31.099</c:v>
                </c:pt>
                <c:pt idx="6580">
                  <c:v>31.099</c:v>
                </c:pt>
                <c:pt idx="6581">
                  <c:v>31.099</c:v>
                </c:pt>
                <c:pt idx="6582">
                  <c:v>31.099</c:v>
                </c:pt>
                <c:pt idx="6583">
                  <c:v>31.099</c:v>
                </c:pt>
                <c:pt idx="6584">
                  <c:v>31.099</c:v>
                </c:pt>
                <c:pt idx="6585">
                  <c:v>31.099</c:v>
                </c:pt>
                <c:pt idx="6586">
                  <c:v>31.099</c:v>
                </c:pt>
                <c:pt idx="6587">
                  <c:v>31.099</c:v>
                </c:pt>
                <c:pt idx="6588">
                  <c:v>31.099</c:v>
                </c:pt>
                <c:pt idx="6589">
                  <c:v>31.099</c:v>
                </c:pt>
                <c:pt idx="6590">
                  <c:v>31.099</c:v>
                </c:pt>
                <c:pt idx="6591">
                  <c:v>31.099</c:v>
                </c:pt>
                <c:pt idx="6592">
                  <c:v>31.099</c:v>
                </c:pt>
                <c:pt idx="6593">
                  <c:v>31.099</c:v>
                </c:pt>
                <c:pt idx="6594">
                  <c:v>31.099</c:v>
                </c:pt>
                <c:pt idx="6595">
                  <c:v>31.099</c:v>
                </c:pt>
                <c:pt idx="6596">
                  <c:v>31.099</c:v>
                </c:pt>
                <c:pt idx="6597">
                  <c:v>31.099</c:v>
                </c:pt>
                <c:pt idx="6598">
                  <c:v>31.099</c:v>
                </c:pt>
                <c:pt idx="6599">
                  <c:v>31.099</c:v>
                </c:pt>
                <c:pt idx="6600">
                  <c:v>31.099</c:v>
                </c:pt>
                <c:pt idx="6601">
                  <c:v>31.099</c:v>
                </c:pt>
                <c:pt idx="6602">
                  <c:v>31.099</c:v>
                </c:pt>
                <c:pt idx="6603">
                  <c:v>31.099</c:v>
                </c:pt>
                <c:pt idx="6604">
                  <c:v>31.099</c:v>
                </c:pt>
                <c:pt idx="6605">
                  <c:v>31.099</c:v>
                </c:pt>
                <c:pt idx="6606">
                  <c:v>31.099</c:v>
                </c:pt>
                <c:pt idx="6607">
                  <c:v>31.099</c:v>
                </c:pt>
                <c:pt idx="6608">
                  <c:v>31.099</c:v>
                </c:pt>
                <c:pt idx="6609">
                  <c:v>31.099</c:v>
                </c:pt>
                <c:pt idx="6610">
                  <c:v>31.099</c:v>
                </c:pt>
                <c:pt idx="6611">
                  <c:v>31.099</c:v>
                </c:pt>
                <c:pt idx="6612">
                  <c:v>31.099</c:v>
                </c:pt>
                <c:pt idx="6613">
                  <c:v>31.099</c:v>
                </c:pt>
                <c:pt idx="6614">
                  <c:v>31.099</c:v>
                </c:pt>
                <c:pt idx="6615">
                  <c:v>31.099</c:v>
                </c:pt>
                <c:pt idx="6616">
                  <c:v>31.099</c:v>
                </c:pt>
                <c:pt idx="6617">
                  <c:v>31.099</c:v>
                </c:pt>
                <c:pt idx="6618">
                  <c:v>31.099</c:v>
                </c:pt>
                <c:pt idx="6619">
                  <c:v>31.099</c:v>
                </c:pt>
                <c:pt idx="6620">
                  <c:v>31.099</c:v>
                </c:pt>
                <c:pt idx="6621">
                  <c:v>31.099</c:v>
                </c:pt>
                <c:pt idx="6622">
                  <c:v>31.099</c:v>
                </c:pt>
                <c:pt idx="6623">
                  <c:v>31.099</c:v>
                </c:pt>
                <c:pt idx="6624">
                  <c:v>31.099</c:v>
                </c:pt>
                <c:pt idx="6625">
                  <c:v>31.099</c:v>
                </c:pt>
                <c:pt idx="6626">
                  <c:v>31.099</c:v>
                </c:pt>
                <c:pt idx="6627">
                  <c:v>31.099</c:v>
                </c:pt>
                <c:pt idx="6628">
                  <c:v>31.099</c:v>
                </c:pt>
                <c:pt idx="6629">
                  <c:v>31.099</c:v>
                </c:pt>
                <c:pt idx="6630">
                  <c:v>31.099</c:v>
                </c:pt>
                <c:pt idx="6631">
                  <c:v>31.099</c:v>
                </c:pt>
                <c:pt idx="6632">
                  <c:v>31.099</c:v>
                </c:pt>
                <c:pt idx="6633">
                  <c:v>31.099</c:v>
                </c:pt>
                <c:pt idx="6634">
                  <c:v>31.099</c:v>
                </c:pt>
                <c:pt idx="6635">
                  <c:v>31.099</c:v>
                </c:pt>
                <c:pt idx="6636">
                  <c:v>31.099</c:v>
                </c:pt>
                <c:pt idx="6637">
                  <c:v>31.099</c:v>
                </c:pt>
                <c:pt idx="6638">
                  <c:v>31.099</c:v>
                </c:pt>
                <c:pt idx="6639">
                  <c:v>31.099</c:v>
                </c:pt>
                <c:pt idx="6640">
                  <c:v>31.099</c:v>
                </c:pt>
                <c:pt idx="6641">
                  <c:v>31.099</c:v>
                </c:pt>
                <c:pt idx="6642">
                  <c:v>31.099</c:v>
                </c:pt>
                <c:pt idx="6643">
                  <c:v>31.099</c:v>
                </c:pt>
                <c:pt idx="6644">
                  <c:v>31.099</c:v>
                </c:pt>
                <c:pt idx="6645">
                  <c:v>31.099</c:v>
                </c:pt>
                <c:pt idx="6646">
                  <c:v>31.099</c:v>
                </c:pt>
                <c:pt idx="6647">
                  <c:v>31.099</c:v>
                </c:pt>
                <c:pt idx="6648">
                  <c:v>31.099</c:v>
                </c:pt>
                <c:pt idx="6649">
                  <c:v>31.099</c:v>
                </c:pt>
                <c:pt idx="6650">
                  <c:v>31.099</c:v>
                </c:pt>
                <c:pt idx="6651">
                  <c:v>31.099</c:v>
                </c:pt>
                <c:pt idx="6652">
                  <c:v>31.099</c:v>
                </c:pt>
                <c:pt idx="6653">
                  <c:v>31.099</c:v>
                </c:pt>
                <c:pt idx="6654">
                  <c:v>31.099</c:v>
                </c:pt>
                <c:pt idx="6655">
                  <c:v>31.099</c:v>
                </c:pt>
                <c:pt idx="6656">
                  <c:v>31.099</c:v>
                </c:pt>
                <c:pt idx="6657">
                  <c:v>31.099</c:v>
                </c:pt>
                <c:pt idx="6658">
                  <c:v>31.099</c:v>
                </c:pt>
                <c:pt idx="6659">
                  <c:v>31.099</c:v>
                </c:pt>
                <c:pt idx="6660">
                  <c:v>31.099</c:v>
                </c:pt>
                <c:pt idx="6661">
                  <c:v>31.099</c:v>
                </c:pt>
                <c:pt idx="6662">
                  <c:v>31.099</c:v>
                </c:pt>
                <c:pt idx="6663">
                  <c:v>31.099</c:v>
                </c:pt>
                <c:pt idx="6664">
                  <c:v>31.099</c:v>
                </c:pt>
                <c:pt idx="6665">
                  <c:v>31.099</c:v>
                </c:pt>
                <c:pt idx="6666">
                  <c:v>31.099</c:v>
                </c:pt>
                <c:pt idx="6667">
                  <c:v>31.099</c:v>
                </c:pt>
                <c:pt idx="6668">
                  <c:v>31.099</c:v>
                </c:pt>
                <c:pt idx="6669">
                  <c:v>31.099</c:v>
                </c:pt>
                <c:pt idx="6670">
                  <c:v>31.099</c:v>
                </c:pt>
                <c:pt idx="6671">
                  <c:v>31.099</c:v>
                </c:pt>
                <c:pt idx="6672">
                  <c:v>31.099</c:v>
                </c:pt>
                <c:pt idx="6673">
                  <c:v>31.099</c:v>
                </c:pt>
                <c:pt idx="6674">
                  <c:v>31.099</c:v>
                </c:pt>
                <c:pt idx="6675">
                  <c:v>31.099</c:v>
                </c:pt>
                <c:pt idx="6676">
                  <c:v>31.099</c:v>
                </c:pt>
                <c:pt idx="6677">
                  <c:v>31.099</c:v>
                </c:pt>
                <c:pt idx="6678">
                  <c:v>31.099</c:v>
                </c:pt>
                <c:pt idx="6679">
                  <c:v>31.099</c:v>
                </c:pt>
                <c:pt idx="6680">
                  <c:v>31.099</c:v>
                </c:pt>
                <c:pt idx="6681">
                  <c:v>31.099</c:v>
                </c:pt>
                <c:pt idx="6682">
                  <c:v>31.099</c:v>
                </c:pt>
                <c:pt idx="6683">
                  <c:v>31.099</c:v>
                </c:pt>
                <c:pt idx="6684">
                  <c:v>31.099</c:v>
                </c:pt>
                <c:pt idx="6685">
                  <c:v>31.099</c:v>
                </c:pt>
                <c:pt idx="6686">
                  <c:v>31.099</c:v>
                </c:pt>
                <c:pt idx="6687">
                  <c:v>31.099</c:v>
                </c:pt>
                <c:pt idx="6688">
                  <c:v>31.099</c:v>
                </c:pt>
                <c:pt idx="6689">
                  <c:v>31.099</c:v>
                </c:pt>
                <c:pt idx="6690">
                  <c:v>31.099</c:v>
                </c:pt>
                <c:pt idx="6691">
                  <c:v>31.099</c:v>
                </c:pt>
                <c:pt idx="6692">
                  <c:v>31.099</c:v>
                </c:pt>
                <c:pt idx="6693">
                  <c:v>31.099</c:v>
                </c:pt>
                <c:pt idx="6694">
                  <c:v>31.099</c:v>
                </c:pt>
                <c:pt idx="6695">
                  <c:v>31.099</c:v>
                </c:pt>
                <c:pt idx="6696">
                  <c:v>31.099</c:v>
                </c:pt>
                <c:pt idx="6697">
                  <c:v>31.099</c:v>
                </c:pt>
                <c:pt idx="6698">
                  <c:v>31.099</c:v>
                </c:pt>
                <c:pt idx="6699">
                  <c:v>31.099</c:v>
                </c:pt>
                <c:pt idx="6700">
                  <c:v>31.099</c:v>
                </c:pt>
                <c:pt idx="6701">
                  <c:v>31.099</c:v>
                </c:pt>
                <c:pt idx="6702">
                  <c:v>31.099</c:v>
                </c:pt>
                <c:pt idx="6703">
                  <c:v>31.099</c:v>
                </c:pt>
                <c:pt idx="6704">
                  <c:v>31.099</c:v>
                </c:pt>
                <c:pt idx="6705">
                  <c:v>31.099</c:v>
                </c:pt>
                <c:pt idx="6706">
                  <c:v>31.099</c:v>
                </c:pt>
                <c:pt idx="6707">
                  <c:v>31.099</c:v>
                </c:pt>
                <c:pt idx="6708">
                  <c:v>31.099</c:v>
                </c:pt>
                <c:pt idx="6709">
                  <c:v>31.099</c:v>
                </c:pt>
                <c:pt idx="6710">
                  <c:v>31.099</c:v>
                </c:pt>
                <c:pt idx="6711">
                  <c:v>31.099</c:v>
                </c:pt>
                <c:pt idx="6712">
                  <c:v>31.099</c:v>
                </c:pt>
                <c:pt idx="6713">
                  <c:v>31.099</c:v>
                </c:pt>
                <c:pt idx="6714">
                  <c:v>31.099</c:v>
                </c:pt>
                <c:pt idx="6715">
                  <c:v>31.099</c:v>
                </c:pt>
                <c:pt idx="6716">
                  <c:v>31.099</c:v>
                </c:pt>
                <c:pt idx="6717">
                  <c:v>31.099</c:v>
                </c:pt>
                <c:pt idx="6718">
                  <c:v>31.099</c:v>
                </c:pt>
                <c:pt idx="6719">
                  <c:v>31.099</c:v>
                </c:pt>
                <c:pt idx="6720">
                  <c:v>31.099</c:v>
                </c:pt>
                <c:pt idx="6721">
                  <c:v>31.099</c:v>
                </c:pt>
                <c:pt idx="6722">
                  <c:v>31.099</c:v>
                </c:pt>
                <c:pt idx="6723">
                  <c:v>31.099</c:v>
                </c:pt>
                <c:pt idx="6724">
                  <c:v>31.099</c:v>
                </c:pt>
                <c:pt idx="6725">
                  <c:v>31.099</c:v>
                </c:pt>
                <c:pt idx="6726">
                  <c:v>31.099</c:v>
                </c:pt>
                <c:pt idx="6727">
                  <c:v>31.099</c:v>
                </c:pt>
                <c:pt idx="6728">
                  <c:v>31.099</c:v>
                </c:pt>
                <c:pt idx="6729">
                  <c:v>31.099</c:v>
                </c:pt>
                <c:pt idx="6730">
                  <c:v>31.099</c:v>
                </c:pt>
                <c:pt idx="6731">
                  <c:v>31.099</c:v>
                </c:pt>
                <c:pt idx="6732">
                  <c:v>31.099</c:v>
                </c:pt>
                <c:pt idx="6733">
                  <c:v>31.099</c:v>
                </c:pt>
                <c:pt idx="6734">
                  <c:v>31.099</c:v>
                </c:pt>
                <c:pt idx="6735">
                  <c:v>31.099</c:v>
                </c:pt>
                <c:pt idx="6736">
                  <c:v>31.099</c:v>
                </c:pt>
                <c:pt idx="6737">
                  <c:v>31.099</c:v>
                </c:pt>
                <c:pt idx="6738">
                  <c:v>31.099</c:v>
                </c:pt>
                <c:pt idx="6739">
                  <c:v>31.099</c:v>
                </c:pt>
                <c:pt idx="6740">
                  <c:v>31.099</c:v>
                </c:pt>
                <c:pt idx="6741">
                  <c:v>31.099</c:v>
                </c:pt>
                <c:pt idx="6742">
                  <c:v>31.099</c:v>
                </c:pt>
                <c:pt idx="6743">
                  <c:v>31.099</c:v>
                </c:pt>
                <c:pt idx="6744">
                  <c:v>31.099</c:v>
                </c:pt>
                <c:pt idx="6745">
                  <c:v>31.099</c:v>
                </c:pt>
                <c:pt idx="6746">
                  <c:v>31.099</c:v>
                </c:pt>
                <c:pt idx="6747">
                  <c:v>31.099</c:v>
                </c:pt>
                <c:pt idx="6748">
                  <c:v>31.099</c:v>
                </c:pt>
                <c:pt idx="6749">
                  <c:v>31.099</c:v>
                </c:pt>
                <c:pt idx="6750">
                  <c:v>31.099</c:v>
                </c:pt>
                <c:pt idx="6751">
                  <c:v>31.099</c:v>
                </c:pt>
                <c:pt idx="6752">
                  <c:v>31.099</c:v>
                </c:pt>
                <c:pt idx="6753">
                  <c:v>31.099</c:v>
                </c:pt>
                <c:pt idx="6754">
                  <c:v>31.099</c:v>
                </c:pt>
                <c:pt idx="6755">
                  <c:v>31.099</c:v>
                </c:pt>
                <c:pt idx="6756">
                  <c:v>31.099</c:v>
                </c:pt>
                <c:pt idx="6757">
                  <c:v>31.099</c:v>
                </c:pt>
                <c:pt idx="6758">
                  <c:v>31.099</c:v>
                </c:pt>
                <c:pt idx="6759">
                  <c:v>31.099</c:v>
                </c:pt>
                <c:pt idx="6760">
                  <c:v>31.099</c:v>
                </c:pt>
                <c:pt idx="6761">
                  <c:v>31.099</c:v>
                </c:pt>
                <c:pt idx="6762">
                  <c:v>31.099</c:v>
                </c:pt>
                <c:pt idx="6763">
                  <c:v>31.099</c:v>
                </c:pt>
                <c:pt idx="6764">
                  <c:v>31.099</c:v>
                </c:pt>
                <c:pt idx="6765">
                  <c:v>31.099</c:v>
                </c:pt>
                <c:pt idx="6766">
                  <c:v>31.099</c:v>
                </c:pt>
                <c:pt idx="6767">
                  <c:v>31.099</c:v>
                </c:pt>
                <c:pt idx="6768">
                  <c:v>31.099</c:v>
                </c:pt>
                <c:pt idx="6769">
                  <c:v>31.099</c:v>
                </c:pt>
                <c:pt idx="6770">
                  <c:v>31.099</c:v>
                </c:pt>
                <c:pt idx="6771">
                  <c:v>31.099</c:v>
                </c:pt>
                <c:pt idx="6772">
                  <c:v>31.099</c:v>
                </c:pt>
                <c:pt idx="6773">
                  <c:v>31.099</c:v>
                </c:pt>
                <c:pt idx="6774">
                  <c:v>31.099</c:v>
                </c:pt>
                <c:pt idx="6775">
                  <c:v>31.099</c:v>
                </c:pt>
                <c:pt idx="6776">
                  <c:v>31.099</c:v>
                </c:pt>
                <c:pt idx="6777">
                  <c:v>31.099</c:v>
                </c:pt>
                <c:pt idx="6778">
                  <c:v>31.099</c:v>
                </c:pt>
                <c:pt idx="6779">
                  <c:v>31.099</c:v>
                </c:pt>
                <c:pt idx="6780">
                  <c:v>31.099</c:v>
                </c:pt>
                <c:pt idx="6781">
                  <c:v>31.099</c:v>
                </c:pt>
                <c:pt idx="6782">
                  <c:v>31.099</c:v>
                </c:pt>
                <c:pt idx="6783">
                  <c:v>31.099</c:v>
                </c:pt>
                <c:pt idx="6784">
                  <c:v>31.099</c:v>
                </c:pt>
                <c:pt idx="6785">
                  <c:v>31.099</c:v>
                </c:pt>
                <c:pt idx="6786">
                  <c:v>31.099</c:v>
                </c:pt>
                <c:pt idx="6787">
                  <c:v>31.099</c:v>
                </c:pt>
                <c:pt idx="6788">
                  <c:v>31.099</c:v>
                </c:pt>
                <c:pt idx="6789">
                  <c:v>31.099</c:v>
                </c:pt>
                <c:pt idx="6790">
                  <c:v>31.099</c:v>
                </c:pt>
                <c:pt idx="6791">
                  <c:v>31.099</c:v>
                </c:pt>
                <c:pt idx="6792">
                  <c:v>31.099</c:v>
                </c:pt>
                <c:pt idx="6793">
                  <c:v>31.099</c:v>
                </c:pt>
                <c:pt idx="6794">
                  <c:v>31.099</c:v>
                </c:pt>
                <c:pt idx="6795">
                  <c:v>31.099</c:v>
                </c:pt>
                <c:pt idx="6796">
                  <c:v>31.099</c:v>
                </c:pt>
                <c:pt idx="6797">
                  <c:v>31.099</c:v>
                </c:pt>
                <c:pt idx="6798">
                  <c:v>31.099</c:v>
                </c:pt>
                <c:pt idx="6799">
                  <c:v>31.099</c:v>
                </c:pt>
                <c:pt idx="6800">
                  <c:v>31.099</c:v>
                </c:pt>
                <c:pt idx="6801">
                  <c:v>31.099</c:v>
                </c:pt>
                <c:pt idx="6802">
                  <c:v>31.099</c:v>
                </c:pt>
                <c:pt idx="6803">
                  <c:v>31.099</c:v>
                </c:pt>
                <c:pt idx="6804">
                  <c:v>31.099</c:v>
                </c:pt>
                <c:pt idx="6805">
                  <c:v>31.099</c:v>
                </c:pt>
                <c:pt idx="6806">
                  <c:v>31.099</c:v>
                </c:pt>
                <c:pt idx="6807">
                  <c:v>31.099</c:v>
                </c:pt>
                <c:pt idx="6808">
                  <c:v>31.099</c:v>
                </c:pt>
                <c:pt idx="6809">
                  <c:v>31.099</c:v>
                </c:pt>
                <c:pt idx="6810">
                  <c:v>31.099</c:v>
                </c:pt>
                <c:pt idx="6811">
                  <c:v>31.099</c:v>
                </c:pt>
                <c:pt idx="6812">
                  <c:v>31.099</c:v>
                </c:pt>
                <c:pt idx="6813">
                  <c:v>31.099</c:v>
                </c:pt>
                <c:pt idx="6814">
                  <c:v>31.099</c:v>
                </c:pt>
                <c:pt idx="6815">
                  <c:v>31.099</c:v>
                </c:pt>
                <c:pt idx="6816">
                  <c:v>31.099</c:v>
                </c:pt>
                <c:pt idx="6817">
                  <c:v>31.099</c:v>
                </c:pt>
                <c:pt idx="6818">
                  <c:v>31.099</c:v>
                </c:pt>
                <c:pt idx="6819">
                  <c:v>31.099</c:v>
                </c:pt>
                <c:pt idx="6820">
                  <c:v>31.099</c:v>
                </c:pt>
                <c:pt idx="6821">
                  <c:v>31.099</c:v>
                </c:pt>
                <c:pt idx="6822">
                  <c:v>31.099</c:v>
                </c:pt>
                <c:pt idx="6823">
                  <c:v>31.099</c:v>
                </c:pt>
                <c:pt idx="6824">
                  <c:v>31.099</c:v>
                </c:pt>
                <c:pt idx="6825">
                  <c:v>31.099</c:v>
                </c:pt>
                <c:pt idx="6826">
                  <c:v>31.099</c:v>
                </c:pt>
                <c:pt idx="6827">
                  <c:v>31.099</c:v>
                </c:pt>
                <c:pt idx="6828">
                  <c:v>31.099</c:v>
                </c:pt>
                <c:pt idx="6829">
                  <c:v>31.099</c:v>
                </c:pt>
                <c:pt idx="6830">
                  <c:v>31.099</c:v>
                </c:pt>
                <c:pt idx="6831">
                  <c:v>31.099</c:v>
                </c:pt>
                <c:pt idx="6832">
                  <c:v>31.099</c:v>
                </c:pt>
                <c:pt idx="6833">
                  <c:v>31.099</c:v>
                </c:pt>
                <c:pt idx="6834">
                  <c:v>31.099</c:v>
                </c:pt>
                <c:pt idx="6835">
                  <c:v>31.099</c:v>
                </c:pt>
                <c:pt idx="6836">
                  <c:v>31.099</c:v>
                </c:pt>
                <c:pt idx="6837">
                  <c:v>31.099</c:v>
                </c:pt>
                <c:pt idx="6838">
                  <c:v>31.099</c:v>
                </c:pt>
                <c:pt idx="6839">
                  <c:v>31.099</c:v>
                </c:pt>
                <c:pt idx="6840">
                  <c:v>31.099</c:v>
                </c:pt>
                <c:pt idx="6841">
                  <c:v>31.099</c:v>
                </c:pt>
                <c:pt idx="6842">
                  <c:v>31.099</c:v>
                </c:pt>
                <c:pt idx="6843">
                  <c:v>31.099</c:v>
                </c:pt>
                <c:pt idx="6844">
                  <c:v>31.099</c:v>
                </c:pt>
                <c:pt idx="6845">
                  <c:v>31.099</c:v>
                </c:pt>
                <c:pt idx="6846">
                  <c:v>31.099</c:v>
                </c:pt>
                <c:pt idx="6847">
                  <c:v>31.099</c:v>
                </c:pt>
                <c:pt idx="6848">
                  <c:v>31.099</c:v>
                </c:pt>
                <c:pt idx="6849">
                  <c:v>31.099</c:v>
                </c:pt>
                <c:pt idx="6850">
                  <c:v>31.099</c:v>
                </c:pt>
                <c:pt idx="6851">
                  <c:v>31.099</c:v>
                </c:pt>
                <c:pt idx="6852">
                  <c:v>31.099</c:v>
                </c:pt>
                <c:pt idx="6853">
                  <c:v>31.099</c:v>
                </c:pt>
                <c:pt idx="6854">
                  <c:v>31.099</c:v>
                </c:pt>
                <c:pt idx="6855">
                  <c:v>31.099</c:v>
                </c:pt>
                <c:pt idx="6856">
                  <c:v>31.099</c:v>
                </c:pt>
                <c:pt idx="6857">
                  <c:v>31.099</c:v>
                </c:pt>
                <c:pt idx="6858">
                  <c:v>31.099</c:v>
                </c:pt>
                <c:pt idx="6859">
                  <c:v>31.099</c:v>
                </c:pt>
                <c:pt idx="6860">
                  <c:v>31.099</c:v>
                </c:pt>
                <c:pt idx="6861">
                  <c:v>31.099</c:v>
                </c:pt>
                <c:pt idx="6862">
                  <c:v>31.099</c:v>
                </c:pt>
                <c:pt idx="6863">
                  <c:v>31.099</c:v>
                </c:pt>
                <c:pt idx="6864">
                  <c:v>31.099</c:v>
                </c:pt>
                <c:pt idx="6865">
                  <c:v>31.099</c:v>
                </c:pt>
                <c:pt idx="6866">
                  <c:v>31.099</c:v>
                </c:pt>
                <c:pt idx="6867">
                  <c:v>31.099</c:v>
                </c:pt>
                <c:pt idx="6868">
                  <c:v>31.099</c:v>
                </c:pt>
                <c:pt idx="6869">
                  <c:v>31.099</c:v>
                </c:pt>
                <c:pt idx="6870">
                  <c:v>31.099</c:v>
                </c:pt>
                <c:pt idx="6871">
                  <c:v>31.099</c:v>
                </c:pt>
                <c:pt idx="6872">
                  <c:v>31.099</c:v>
                </c:pt>
                <c:pt idx="6873">
                  <c:v>31.099</c:v>
                </c:pt>
                <c:pt idx="6874">
                  <c:v>31.099</c:v>
                </c:pt>
                <c:pt idx="6875">
                  <c:v>31.099</c:v>
                </c:pt>
                <c:pt idx="6876">
                  <c:v>31.099</c:v>
                </c:pt>
                <c:pt idx="6877">
                  <c:v>31.099</c:v>
                </c:pt>
                <c:pt idx="6878">
                  <c:v>31.099</c:v>
                </c:pt>
                <c:pt idx="6879">
                  <c:v>31.099</c:v>
                </c:pt>
                <c:pt idx="6880">
                  <c:v>31.099</c:v>
                </c:pt>
                <c:pt idx="6881">
                  <c:v>31.099</c:v>
                </c:pt>
                <c:pt idx="6882">
                  <c:v>31.099</c:v>
                </c:pt>
                <c:pt idx="6883">
                  <c:v>31.099</c:v>
                </c:pt>
                <c:pt idx="6884">
                  <c:v>31.099</c:v>
                </c:pt>
                <c:pt idx="6885">
                  <c:v>31.099</c:v>
                </c:pt>
                <c:pt idx="6886">
                  <c:v>31.099</c:v>
                </c:pt>
                <c:pt idx="6887">
                  <c:v>31.099</c:v>
                </c:pt>
                <c:pt idx="6888">
                  <c:v>31.099</c:v>
                </c:pt>
                <c:pt idx="6889">
                  <c:v>31.099</c:v>
                </c:pt>
                <c:pt idx="6890">
                  <c:v>31.099</c:v>
                </c:pt>
                <c:pt idx="6891">
                  <c:v>31.099</c:v>
                </c:pt>
                <c:pt idx="6892">
                  <c:v>31.099</c:v>
                </c:pt>
                <c:pt idx="6893">
                  <c:v>31.099</c:v>
                </c:pt>
                <c:pt idx="6894">
                  <c:v>31.099</c:v>
                </c:pt>
                <c:pt idx="6895">
                  <c:v>31.099</c:v>
                </c:pt>
                <c:pt idx="6896">
                  <c:v>31.099</c:v>
                </c:pt>
                <c:pt idx="6897">
                  <c:v>31.099</c:v>
                </c:pt>
                <c:pt idx="6898">
                  <c:v>31.099</c:v>
                </c:pt>
                <c:pt idx="6899">
                  <c:v>31.099</c:v>
                </c:pt>
                <c:pt idx="6900">
                  <c:v>31.099</c:v>
                </c:pt>
                <c:pt idx="6901">
                  <c:v>31.099</c:v>
                </c:pt>
                <c:pt idx="6902">
                  <c:v>31.099</c:v>
                </c:pt>
                <c:pt idx="6903">
                  <c:v>31.099</c:v>
                </c:pt>
                <c:pt idx="6904">
                  <c:v>31.099</c:v>
                </c:pt>
                <c:pt idx="6905">
                  <c:v>31.099</c:v>
                </c:pt>
                <c:pt idx="6906">
                  <c:v>31.099</c:v>
                </c:pt>
                <c:pt idx="6907">
                  <c:v>31.099</c:v>
                </c:pt>
                <c:pt idx="6908">
                  <c:v>31.099</c:v>
                </c:pt>
                <c:pt idx="6909">
                  <c:v>31.099</c:v>
                </c:pt>
                <c:pt idx="6910">
                  <c:v>31.099</c:v>
                </c:pt>
                <c:pt idx="6911">
                  <c:v>31.099</c:v>
                </c:pt>
                <c:pt idx="6912">
                  <c:v>31.099</c:v>
                </c:pt>
                <c:pt idx="6913">
                  <c:v>31.099</c:v>
                </c:pt>
                <c:pt idx="6914">
                  <c:v>31.099</c:v>
                </c:pt>
                <c:pt idx="6915">
                  <c:v>31.099</c:v>
                </c:pt>
                <c:pt idx="6916">
                  <c:v>31.099</c:v>
                </c:pt>
                <c:pt idx="6917">
                  <c:v>31.099</c:v>
                </c:pt>
                <c:pt idx="6918">
                  <c:v>31.099</c:v>
                </c:pt>
                <c:pt idx="6919">
                  <c:v>31.099</c:v>
                </c:pt>
                <c:pt idx="6920">
                  <c:v>31.099</c:v>
                </c:pt>
                <c:pt idx="6921">
                  <c:v>31.099</c:v>
                </c:pt>
                <c:pt idx="6922">
                  <c:v>31.099</c:v>
                </c:pt>
                <c:pt idx="6923">
                  <c:v>31.099</c:v>
                </c:pt>
                <c:pt idx="6924">
                  <c:v>31.099</c:v>
                </c:pt>
                <c:pt idx="6925">
                  <c:v>31.099</c:v>
                </c:pt>
                <c:pt idx="6926">
                  <c:v>31.099</c:v>
                </c:pt>
                <c:pt idx="6927">
                  <c:v>31.099</c:v>
                </c:pt>
                <c:pt idx="6928">
                  <c:v>31.099</c:v>
                </c:pt>
                <c:pt idx="6929">
                  <c:v>31.099</c:v>
                </c:pt>
                <c:pt idx="6930">
                  <c:v>31.099</c:v>
                </c:pt>
                <c:pt idx="6931">
                  <c:v>31.099</c:v>
                </c:pt>
                <c:pt idx="6932">
                  <c:v>31.099</c:v>
                </c:pt>
                <c:pt idx="6933">
                  <c:v>31.099</c:v>
                </c:pt>
                <c:pt idx="6934">
                  <c:v>31.099</c:v>
                </c:pt>
                <c:pt idx="6935">
                  <c:v>31.099</c:v>
                </c:pt>
                <c:pt idx="6936">
                  <c:v>31.099</c:v>
                </c:pt>
                <c:pt idx="6937">
                  <c:v>31.099</c:v>
                </c:pt>
                <c:pt idx="6938">
                  <c:v>31.099</c:v>
                </c:pt>
                <c:pt idx="6939">
                  <c:v>31.099</c:v>
                </c:pt>
                <c:pt idx="6940">
                  <c:v>31.099</c:v>
                </c:pt>
                <c:pt idx="6941">
                  <c:v>31.099</c:v>
                </c:pt>
                <c:pt idx="6942">
                  <c:v>31.099</c:v>
                </c:pt>
                <c:pt idx="6943">
                  <c:v>31.099</c:v>
                </c:pt>
                <c:pt idx="6944">
                  <c:v>31.099</c:v>
                </c:pt>
                <c:pt idx="6945">
                  <c:v>31.099</c:v>
                </c:pt>
                <c:pt idx="6946">
                  <c:v>31.099</c:v>
                </c:pt>
                <c:pt idx="6947">
                  <c:v>31.099</c:v>
                </c:pt>
                <c:pt idx="6948">
                  <c:v>31.099</c:v>
                </c:pt>
                <c:pt idx="6949">
                  <c:v>31.099</c:v>
                </c:pt>
                <c:pt idx="6950">
                  <c:v>31.099</c:v>
                </c:pt>
                <c:pt idx="6951">
                  <c:v>31.099</c:v>
                </c:pt>
                <c:pt idx="6952">
                  <c:v>31.099</c:v>
                </c:pt>
                <c:pt idx="6953">
                  <c:v>31.099</c:v>
                </c:pt>
                <c:pt idx="6954">
                  <c:v>31.099</c:v>
                </c:pt>
                <c:pt idx="6955">
                  <c:v>31.099</c:v>
                </c:pt>
                <c:pt idx="6956">
                  <c:v>31.099</c:v>
                </c:pt>
                <c:pt idx="6957">
                  <c:v>31.099</c:v>
                </c:pt>
                <c:pt idx="6958">
                  <c:v>31.099</c:v>
                </c:pt>
                <c:pt idx="6959">
                  <c:v>31.099</c:v>
                </c:pt>
                <c:pt idx="6960">
                  <c:v>31.099</c:v>
                </c:pt>
                <c:pt idx="6961">
                  <c:v>31.099</c:v>
                </c:pt>
                <c:pt idx="6962">
                  <c:v>31.099</c:v>
                </c:pt>
                <c:pt idx="6963">
                  <c:v>31.099</c:v>
                </c:pt>
                <c:pt idx="6964">
                  <c:v>31.099</c:v>
                </c:pt>
                <c:pt idx="6965">
                  <c:v>31.099</c:v>
                </c:pt>
                <c:pt idx="6966">
                  <c:v>31.099</c:v>
                </c:pt>
                <c:pt idx="6967">
                  <c:v>31.099</c:v>
                </c:pt>
                <c:pt idx="6968">
                  <c:v>31.099</c:v>
                </c:pt>
                <c:pt idx="6969">
                  <c:v>31.099</c:v>
                </c:pt>
                <c:pt idx="6970">
                  <c:v>31.099</c:v>
                </c:pt>
                <c:pt idx="6971">
                  <c:v>31.099</c:v>
                </c:pt>
                <c:pt idx="6972">
                  <c:v>31.099</c:v>
                </c:pt>
                <c:pt idx="6973">
                  <c:v>31.099</c:v>
                </c:pt>
                <c:pt idx="6974">
                  <c:v>31.099</c:v>
                </c:pt>
                <c:pt idx="6975">
                  <c:v>31.099</c:v>
                </c:pt>
                <c:pt idx="6976">
                  <c:v>31.099</c:v>
                </c:pt>
                <c:pt idx="6977">
                  <c:v>31.099</c:v>
                </c:pt>
                <c:pt idx="6978">
                  <c:v>31.099</c:v>
                </c:pt>
                <c:pt idx="6979">
                  <c:v>31.099</c:v>
                </c:pt>
                <c:pt idx="6980">
                  <c:v>31.099</c:v>
                </c:pt>
                <c:pt idx="6981">
                  <c:v>31.099</c:v>
                </c:pt>
                <c:pt idx="6982">
                  <c:v>31.099</c:v>
                </c:pt>
                <c:pt idx="6983">
                  <c:v>31.099</c:v>
                </c:pt>
                <c:pt idx="6984">
                  <c:v>31.099</c:v>
                </c:pt>
                <c:pt idx="6985">
                  <c:v>31.099</c:v>
                </c:pt>
                <c:pt idx="6986">
                  <c:v>31.099</c:v>
                </c:pt>
                <c:pt idx="6987">
                  <c:v>31.099</c:v>
                </c:pt>
                <c:pt idx="6988">
                  <c:v>31.099</c:v>
                </c:pt>
                <c:pt idx="6989">
                  <c:v>31.099</c:v>
                </c:pt>
                <c:pt idx="6990">
                  <c:v>31.099</c:v>
                </c:pt>
                <c:pt idx="6991">
                  <c:v>31.099</c:v>
                </c:pt>
                <c:pt idx="6992">
                  <c:v>31.099</c:v>
                </c:pt>
                <c:pt idx="6993">
                  <c:v>31.099</c:v>
                </c:pt>
                <c:pt idx="6994">
                  <c:v>31.099</c:v>
                </c:pt>
                <c:pt idx="6995">
                  <c:v>31.099</c:v>
                </c:pt>
                <c:pt idx="6996">
                  <c:v>31.099</c:v>
                </c:pt>
                <c:pt idx="6997">
                  <c:v>31.099</c:v>
                </c:pt>
                <c:pt idx="6998">
                  <c:v>31.099</c:v>
                </c:pt>
                <c:pt idx="6999">
                  <c:v>31.099</c:v>
                </c:pt>
                <c:pt idx="7000">
                  <c:v>31.099</c:v>
                </c:pt>
                <c:pt idx="7001">
                  <c:v>31.099</c:v>
                </c:pt>
                <c:pt idx="7002">
                  <c:v>31.099</c:v>
                </c:pt>
                <c:pt idx="7003">
                  <c:v>31.099</c:v>
                </c:pt>
                <c:pt idx="7004">
                  <c:v>31.099</c:v>
                </c:pt>
                <c:pt idx="7005">
                  <c:v>31.099</c:v>
                </c:pt>
                <c:pt idx="7006">
                  <c:v>31.099</c:v>
                </c:pt>
                <c:pt idx="7007">
                  <c:v>31.099</c:v>
                </c:pt>
                <c:pt idx="7008">
                  <c:v>31.099</c:v>
                </c:pt>
                <c:pt idx="7009">
                  <c:v>31.099</c:v>
                </c:pt>
                <c:pt idx="7010">
                  <c:v>31.099</c:v>
                </c:pt>
                <c:pt idx="7011">
                  <c:v>31.099</c:v>
                </c:pt>
                <c:pt idx="7012">
                  <c:v>31.099</c:v>
                </c:pt>
                <c:pt idx="7013">
                  <c:v>31.099</c:v>
                </c:pt>
                <c:pt idx="7014">
                  <c:v>31.099</c:v>
                </c:pt>
                <c:pt idx="7015">
                  <c:v>31.099</c:v>
                </c:pt>
                <c:pt idx="7016">
                  <c:v>31.099</c:v>
                </c:pt>
                <c:pt idx="7017">
                  <c:v>31.099</c:v>
                </c:pt>
                <c:pt idx="7018">
                  <c:v>31.099</c:v>
                </c:pt>
                <c:pt idx="7019">
                  <c:v>31.099</c:v>
                </c:pt>
                <c:pt idx="7020">
                  <c:v>31.099</c:v>
                </c:pt>
                <c:pt idx="7021">
                  <c:v>31.099</c:v>
                </c:pt>
                <c:pt idx="7022">
                  <c:v>31.099</c:v>
                </c:pt>
                <c:pt idx="7023">
                  <c:v>31.099</c:v>
                </c:pt>
                <c:pt idx="7024">
                  <c:v>31.099</c:v>
                </c:pt>
                <c:pt idx="7025">
                  <c:v>31.099</c:v>
                </c:pt>
                <c:pt idx="7026">
                  <c:v>31.099</c:v>
                </c:pt>
                <c:pt idx="7027">
                  <c:v>31.099</c:v>
                </c:pt>
                <c:pt idx="7028">
                  <c:v>31.099</c:v>
                </c:pt>
                <c:pt idx="7029">
                  <c:v>31.099</c:v>
                </c:pt>
                <c:pt idx="7030">
                  <c:v>31.099</c:v>
                </c:pt>
                <c:pt idx="7031">
                  <c:v>31.099</c:v>
                </c:pt>
                <c:pt idx="7032">
                  <c:v>31.099</c:v>
                </c:pt>
                <c:pt idx="7033">
                  <c:v>31.099</c:v>
                </c:pt>
                <c:pt idx="7034">
                  <c:v>31.099</c:v>
                </c:pt>
                <c:pt idx="7035">
                  <c:v>31.099</c:v>
                </c:pt>
                <c:pt idx="7036">
                  <c:v>31.099</c:v>
                </c:pt>
                <c:pt idx="7037">
                  <c:v>31.099</c:v>
                </c:pt>
                <c:pt idx="7038">
                  <c:v>31.099</c:v>
                </c:pt>
                <c:pt idx="7039">
                  <c:v>31.099</c:v>
                </c:pt>
                <c:pt idx="7040">
                  <c:v>31.099</c:v>
                </c:pt>
                <c:pt idx="7041">
                  <c:v>31.099</c:v>
                </c:pt>
                <c:pt idx="7042">
                  <c:v>31.099</c:v>
                </c:pt>
                <c:pt idx="7043">
                  <c:v>31.099</c:v>
                </c:pt>
                <c:pt idx="7044">
                  <c:v>31.099</c:v>
                </c:pt>
                <c:pt idx="7045">
                  <c:v>31.099</c:v>
                </c:pt>
                <c:pt idx="7046">
                  <c:v>31.099</c:v>
                </c:pt>
                <c:pt idx="7047">
                  <c:v>31.099</c:v>
                </c:pt>
                <c:pt idx="7048">
                  <c:v>31.099</c:v>
                </c:pt>
                <c:pt idx="7049">
                  <c:v>31.099</c:v>
                </c:pt>
                <c:pt idx="7050">
                  <c:v>31.099</c:v>
                </c:pt>
                <c:pt idx="7051">
                  <c:v>31.099</c:v>
                </c:pt>
                <c:pt idx="7052">
                  <c:v>31.099</c:v>
                </c:pt>
                <c:pt idx="7053">
                  <c:v>31.099</c:v>
                </c:pt>
                <c:pt idx="7054">
                  <c:v>31.099</c:v>
                </c:pt>
                <c:pt idx="7055">
                  <c:v>31.099</c:v>
                </c:pt>
                <c:pt idx="7056">
                  <c:v>31.099</c:v>
                </c:pt>
                <c:pt idx="7057">
                  <c:v>31.099</c:v>
                </c:pt>
                <c:pt idx="7058">
                  <c:v>31.099</c:v>
                </c:pt>
                <c:pt idx="7059">
                  <c:v>31.099</c:v>
                </c:pt>
                <c:pt idx="7060">
                  <c:v>31.099</c:v>
                </c:pt>
                <c:pt idx="7061">
                  <c:v>31.099</c:v>
                </c:pt>
                <c:pt idx="7062">
                  <c:v>31.099</c:v>
                </c:pt>
                <c:pt idx="7063">
                  <c:v>31.099</c:v>
                </c:pt>
                <c:pt idx="7064">
                  <c:v>31.099</c:v>
                </c:pt>
                <c:pt idx="7065">
                  <c:v>31.099</c:v>
                </c:pt>
                <c:pt idx="7066">
                  <c:v>31.099</c:v>
                </c:pt>
                <c:pt idx="7067">
                  <c:v>31.099</c:v>
                </c:pt>
                <c:pt idx="7068">
                  <c:v>31.099</c:v>
                </c:pt>
                <c:pt idx="7069">
                  <c:v>31.099</c:v>
                </c:pt>
                <c:pt idx="7070">
                  <c:v>31.099</c:v>
                </c:pt>
                <c:pt idx="7071">
                  <c:v>31.099</c:v>
                </c:pt>
                <c:pt idx="7072">
                  <c:v>31.099</c:v>
                </c:pt>
                <c:pt idx="7073">
                  <c:v>31.099</c:v>
                </c:pt>
                <c:pt idx="7074">
                  <c:v>31.099</c:v>
                </c:pt>
                <c:pt idx="7075">
                  <c:v>31.099</c:v>
                </c:pt>
                <c:pt idx="7076">
                  <c:v>31.099</c:v>
                </c:pt>
                <c:pt idx="7077">
                  <c:v>31.099</c:v>
                </c:pt>
                <c:pt idx="7078">
                  <c:v>31.099</c:v>
                </c:pt>
                <c:pt idx="7079">
                  <c:v>31.099</c:v>
                </c:pt>
                <c:pt idx="7080">
                  <c:v>31.099</c:v>
                </c:pt>
                <c:pt idx="7081">
                  <c:v>31.099</c:v>
                </c:pt>
                <c:pt idx="7082">
                  <c:v>31.099</c:v>
                </c:pt>
                <c:pt idx="7083">
                  <c:v>31.099</c:v>
                </c:pt>
                <c:pt idx="7084">
                  <c:v>31.099</c:v>
                </c:pt>
                <c:pt idx="7085">
                  <c:v>31.099</c:v>
                </c:pt>
                <c:pt idx="7086">
                  <c:v>31.099</c:v>
                </c:pt>
                <c:pt idx="7087">
                  <c:v>31.099</c:v>
                </c:pt>
                <c:pt idx="7088">
                  <c:v>31.099</c:v>
                </c:pt>
                <c:pt idx="7089">
                  <c:v>31.099</c:v>
                </c:pt>
                <c:pt idx="7090">
                  <c:v>31.099</c:v>
                </c:pt>
                <c:pt idx="7091">
                  <c:v>31.099</c:v>
                </c:pt>
                <c:pt idx="7092">
                  <c:v>31.099</c:v>
                </c:pt>
                <c:pt idx="7093">
                  <c:v>31.099</c:v>
                </c:pt>
                <c:pt idx="7094">
                  <c:v>31.099</c:v>
                </c:pt>
                <c:pt idx="7095">
                  <c:v>31.099</c:v>
                </c:pt>
                <c:pt idx="7096">
                  <c:v>31.099</c:v>
                </c:pt>
                <c:pt idx="7097">
                  <c:v>31.099</c:v>
                </c:pt>
                <c:pt idx="7098">
                  <c:v>31.099</c:v>
                </c:pt>
                <c:pt idx="7099">
                  <c:v>31.099</c:v>
                </c:pt>
                <c:pt idx="7100">
                  <c:v>31.099</c:v>
                </c:pt>
                <c:pt idx="7101">
                  <c:v>31.099</c:v>
                </c:pt>
                <c:pt idx="7102">
                  <c:v>31.099</c:v>
                </c:pt>
                <c:pt idx="7103">
                  <c:v>31.099</c:v>
                </c:pt>
                <c:pt idx="7104">
                  <c:v>31.099</c:v>
                </c:pt>
                <c:pt idx="7105">
                  <c:v>31.099</c:v>
                </c:pt>
                <c:pt idx="7106">
                  <c:v>31.099</c:v>
                </c:pt>
                <c:pt idx="7107">
                  <c:v>31.099</c:v>
                </c:pt>
                <c:pt idx="7108">
                  <c:v>31.099</c:v>
                </c:pt>
                <c:pt idx="7109">
                  <c:v>31.099</c:v>
                </c:pt>
                <c:pt idx="7110">
                  <c:v>31.099</c:v>
                </c:pt>
                <c:pt idx="7111">
                  <c:v>31.099</c:v>
                </c:pt>
                <c:pt idx="7112">
                  <c:v>31.099</c:v>
                </c:pt>
                <c:pt idx="7113">
                  <c:v>31.099</c:v>
                </c:pt>
                <c:pt idx="7114">
                  <c:v>31.099</c:v>
                </c:pt>
                <c:pt idx="7115">
                  <c:v>31.099</c:v>
                </c:pt>
                <c:pt idx="7116">
                  <c:v>31.099</c:v>
                </c:pt>
                <c:pt idx="7117">
                  <c:v>31.099</c:v>
                </c:pt>
                <c:pt idx="7118">
                  <c:v>31.099</c:v>
                </c:pt>
                <c:pt idx="7119">
                  <c:v>31.099</c:v>
                </c:pt>
                <c:pt idx="7120">
                  <c:v>31.099</c:v>
                </c:pt>
                <c:pt idx="7121">
                  <c:v>31.099</c:v>
                </c:pt>
                <c:pt idx="7122">
                  <c:v>31.099</c:v>
                </c:pt>
                <c:pt idx="7123">
                  <c:v>31.099</c:v>
                </c:pt>
                <c:pt idx="7124">
                  <c:v>31.099</c:v>
                </c:pt>
                <c:pt idx="7125">
                  <c:v>31.099</c:v>
                </c:pt>
                <c:pt idx="7126">
                  <c:v>31.099</c:v>
                </c:pt>
                <c:pt idx="7127">
                  <c:v>31.099</c:v>
                </c:pt>
                <c:pt idx="7128">
                  <c:v>31.099</c:v>
                </c:pt>
                <c:pt idx="7129">
                  <c:v>31.099</c:v>
                </c:pt>
                <c:pt idx="7130">
                  <c:v>31.099</c:v>
                </c:pt>
                <c:pt idx="7131">
                  <c:v>31.099</c:v>
                </c:pt>
                <c:pt idx="7132">
                  <c:v>31.099</c:v>
                </c:pt>
                <c:pt idx="7133">
                  <c:v>31.099</c:v>
                </c:pt>
                <c:pt idx="7134">
                  <c:v>31.099</c:v>
                </c:pt>
                <c:pt idx="7135">
                  <c:v>31.099</c:v>
                </c:pt>
                <c:pt idx="7136">
                  <c:v>31.099</c:v>
                </c:pt>
                <c:pt idx="7137">
                  <c:v>31.099</c:v>
                </c:pt>
                <c:pt idx="7138">
                  <c:v>31.099</c:v>
                </c:pt>
                <c:pt idx="7139">
                  <c:v>31.099</c:v>
                </c:pt>
                <c:pt idx="7140">
                  <c:v>31.099</c:v>
                </c:pt>
                <c:pt idx="7141">
                  <c:v>31.099</c:v>
                </c:pt>
                <c:pt idx="7142">
                  <c:v>31.099</c:v>
                </c:pt>
                <c:pt idx="7143">
                  <c:v>31.099</c:v>
                </c:pt>
                <c:pt idx="7144">
                  <c:v>31.099</c:v>
                </c:pt>
                <c:pt idx="7145">
                  <c:v>31.099</c:v>
                </c:pt>
                <c:pt idx="7146">
                  <c:v>31.099</c:v>
                </c:pt>
                <c:pt idx="7147">
                  <c:v>31.099</c:v>
                </c:pt>
                <c:pt idx="7148">
                  <c:v>31.099</c:v>
                </c:pt>
                <c:pt idx="7149">
                  <c:v>31.099</c:v>
                </c:pt>
                <c:pt idx="7150">
                  <c:v>31.099</c:v>
                </c:pt>
                <c:pt idx="7151">
                  <c:v>31.099</c:v>
                </c:pt>
                <c:pt idx="7152">
                  <c:v>31.099</c:v>
                </c:pt>
                <c:pt idx="7153">
                  <c:v>31.099</c:v>
                </c:pt>
                <c:pt idx="7154">
                  <c:v>31.099</c:v>
                </c:pt>
                <c:pt idx="7155">
                  <c:v>31.099</c:v>
                </c:pt>
                <c:pt idx="7156">
                  <c:v>31.099</c:v>
                </c:pt>
                <c:pt idx="7157">
                  <c:v>31.099</c:v>
                </c:pt>
                <c:pt idx="7158">
                  <c:v>31.099</c:v>
                </c:pt>
                <c:pt idx="7159">
                  <c:v>31.099</c:v>
                </c:pt>
                <c:pt idx="7160">
                  <c:v>31.099</c:v>
                </c:pt>
                <c:pt idx="7161">
                  <c:v>31.099</c:v>
                </c:pt>
                <c:pt idx="7162">
                  <c:v>31.099</c:v>
                </c:pt>
                <c:pt idx="7163">
                  <c:v>31.099</c:v>
                </c:pt>
                <c:pt idx="7164">
                  <c:v>31.099</c:v>
                </c:pt>
                <c:pt idx="7165">
                  <c:v>31.099</c:v>
                </c:pt>
                <c:pt idx="7166">
                  <c:v>31.099</c:v>
                </c:pt>
                <c:pt idx="7167">
                  <c:v>31.099</c:v>
                </c:pt>
                <c:pt idx="7168">
                  <c:v>31.099</c:v>
                </c:pt>
                <c:pt idx="7169">
                  <c:v>31.099</c:v>
                </c:pt>
                <c:pt idx="7170">
                  <c:v>31.099</c:v>
                </c:pt>
                <c:pt idx="7171">
                  <c:v>31.099</c:v>
                </c:pt>
                <c:pt idx="7172">
                  <c:v>31.099</c:v>
                </c:pt>
                <c:pt idx="7173">
                  <c:v>31.099</c:v>
                </c:pt>
                <c:pt idx="7174">
                  <c:v>31.099</c:v>
                </c:pt>
                <c:pt idx="7175">
                  <c:v>31.099</c:v>
                </c:pt>
                <c:pt idx="7176">
                  <c:v>31.099</c:v>
                </c:pt>
                <c:pt idx="7177">
                  <c:v>31.099</c:v>
                </c:pt>
                <c:pt idx="7178">
                  <c:v>31.099</c:v>
                </c:pt>
                <c:pt idx="7179">
                  <c:v>31.099</c:v>
                </c:pt>
                <c:pt idx="7180">
                  <c:v>31.099</c:v>
                </c:pt>
                <c:pt idx="7181">
                  <c:v>31.099</c:v>
                </c:pt>
                <c:pt idx="7182">
                  <c:v>31.099</c:v>
                </c:pt>
                <c:pt idx="7183">
                  <c:v>31.099</c:v>
                </c:pt>
                <c:pt idx="7184">
                  <c:v>31.099</c:v>
                </c:pt>
                <c:pt idx="7185">
                  <c:v>31.099</c:v>
                </c:pt>
                <c:pt idx="7186">
                  <c:v>31.099</c:v>
                </c:pt>
                <c:pt idx="7187">
                  <c:v>31.099</c:v>
                </c:pt>
                <c:pt idx="7188">
                  <c:v>31.099</c:v>
                </c:pt>
                <c:pt idx="7189">
                  <c:v>31.099</c:v>
                </c:pt>
                <c:pt idx="7190">
                  <c:v>31.099</c:v>
                </c:pt>
                <c:pt idx="7191">
                  <c:v>31.099</c:v>
                </c:pt>
                <c:pt idx="7192">
                  <c:v>31.099</c:v>
                </c:pt>
                <c:pt idx="7193">
                  <c:v>31.099</c:v>
                </c:pt>
                <c:pt idx="7194">
                  <c:v>31.099</c:v>
                </c:pt>
                <c:pt idx="7195">
                  <c:v>31.099</c:v>
                </c:pt>
                <c:pt idx="7196">
                  <c:v>31.099</c:v>
                </c:pt>
                <c:pt idx="7197">
                  <c:v>31.099</c:v>
                </c:pt>
                <c:pt idx="7198">
                  <c:v>31.099</c:v>
                </c:pt>
                <c:pt idx="7199">
                  <c:v>31.099</c:v>
                </c:pt>
                <c:pt idx="7200">
                  <c:v>31.099</c:v>
                </c:pt>
                <c:pt idx="7201">
                  <c:v>31.099</c:v>
                </c:pt>
                <c:pt idx="7202">
                  <c:v>31.099</c:v>
                </c:pt>
                <c:pt idx="7203">
                  <c:v>31.099</c:v>
                </c:pt>
                <c:pt idx="7204">
                  <c:v>31.099</c:v>
                </c:pt>
                <c:pt idx="7205">
                  <c:v>31.099</c:v>
                </c:pt>
                <c:pt idx="7206">
                  <c:v>31.099</c:v>
                </c:pt>
                <c:pt idx="7207">
                  <c:v>31.099</c:v>
                </c:pt>
                <c:pt idx="7208">
                  <c:v>31.099</c:v>
                </c:pt>
                <c:pt idx="7209">
                  <c:v>31.099</c:v>
                </c:pt>
                <c:pt idx="7210">
                  <c:v>31.099</c:v>
                </c:pt>
                <c:pt idx="7211">
                  <c:v>31.099</c:v>
                </c:pt>
                <c:pt idx="7212">
                  <c:v>31.099</c:v>
                </c:pt>
                <c:pt idx="7213">
                  <c:v>31.099</c:v>
                </c:pt>
                <c:pt idx="7214">
                  <c:v>31.099</c:v>
                </c:pt>
                <c:pt idx="7215">
                  <c:v>31.099</c:v>
                </c:pt>
                <c:pt idx="7216">
                  <c:v>31.099</c:v>
                </c:pt>
                <c:pt idx="7217">
                  <c:v>31.099</c:v>
                </c:pt>
                <c:pt idx="7218">
                  <c:v>31.099</c:v>
                </c:pt>
                <c:pt idx="7219">
                  <c:v>31.099</c:v>
                </c:pt>
                <c:pt idx="7220">
                  <c:v>31.099</c:v>
                </c:pt>
                <c:pt idx="7221">
                  <c:v>31.099</c:v>
                </c:pt>
                <c:pt idx="7222">
                  <c:v>31.099</c:v>
                </c:pt>
                <c:pt idx="7223">
                  <c:v>31.099</c:v>
                </c:pt>
                <c:pt idx="7224">
                  <c:v>31.099</c:v>
                </c:pt>
                <c:pt idx="7225">
                  <c:v>31.099</c:v>
                </c:pt>
                <c:pt idx="7226">
                  <c:v>31.099</c:v>
                </c:pt>
                <c:pt idx="7227">
                  <c:v>31.099</c:v>
                </c:pt>
                <c:pt idx="7228">
                  <c:v>31.099</c:v>
                </c:pt>
                <c:pt idx="7229">
                  <c:v>31.099</c:v>
                </c:pt>
                <c:pt idx="7230">
                  <c:v>31.099</c:v>
                </c:pt>
                <c:pt idx="7231">
                  <c:v>31.099</c:v>
                </c:pt>
                <c:pt idx="7232">
                  <c:v>31.099</c:v>
                </c:pt>
                <c:pt idx="7233">
                  <c:v>31.099</c:v>
                </c:pt>
                <c:pt idx="7234">
                  <c:v>31.099</c:v>
                </c:pt>
                <c:pt idx="7235">
                  <c:v>31.099</c:v>
                </c:pt>
                <c:pt idx="7236">
                  <c:v>31.099</c:v>
                </c:pt>
                <c:pt idx="7237">
                  <c:v>31.099</c:v>
                </c:pt>
                <c:pt idx="7238">
                  <c:v>31.099</c:v>
                </c:pt>
                <c:pt idx="7239">
                  <c:v>31.099</c:v>
                </c:pt>
                <c:pt idx="7240">
                  <c:v>31.099</c:v>
                </c:pt>
                <c:pt idx="7241">
                  <c:v>31.099</c:v>
                </c:pt>
                <c:pt idx="7242">
                  <c:v>31.099</c:v>
                </c:pt>
                <c:pt idx="7243">
                  <c:v>31.099</c:v>
                </c:pt>
                <c:pt idx="7244">
                  <c:v>31.099</c:v>
                </c:pt>
                <c:pt idx="7245">
                  <c:v>31.099</c:v>
                </c:pt>
                <c:pt idx="7246">
                  <c:v>31.099</c:v>
                </c:pt>
                <c:pt idx="7247">
                  <c:v>31.099</c:v>
                </c:pt>
                <c:pt idx="7248">
                  <c:v>31.099</c:v>
                </c:pt>
                <c:pt idx="7249">
                  <c:v>31.099</c:v>
                </c:pt>
                <c:pt idx="7250">
                  <c:v>31.099</c:v>
                </c:pt>
                <c:pt idx="7251">
                  <c:v>31.099</c:v>
                </c:pt>
                <c:pt idx="7252">
                  <c:v>31.099</c:v>
                </c:pt>
                <c:pt idx="7253">
                  <c:v>31.099</c:v>
                </c:pt>
                <c:pt idx="7254">
                  <c:v>31.099</c:v>
                </c:pt>
                <c:pt idx="7255">
                  <c:v>31.099</c:v>
                </c:pt>
                <c:pt idx="7256">
                  <c:v>31.099</c:v>
                </c:pt>
                <c:pt idx="7257">
                  <c:v>31.099</c:v>
                </c:pt>
                <c:pt idx="7258">
                  <c:v>31.099</c:v>
                </c:pt>
                <c:pt idx="7259">
                  <c:v>31.099</c:v>
                </c:pt>
                <c:pt idx="7260">
                  <c:v>31.099</c:v>
                </c:pt>
                <c:pt idx="7261">
                  <c:v>31.099</c:v>
                </c:pt>
                <c:pt idx="7262">
                  <c:v>31.099</c:v>
                </c:pt>
                <c:pt idx="7263">
                  <c:v>31.099</c:v>
                </c:pt>
                <c:pt idx="7264">
                  <c:v>31.099</c:v>
                </c:pt>
                <c:pt idx="7265">
                  <c:v>31.099</c:v>
                </c:pt>
                <c:pt idx="7266">
                  <c:v>31.099</c:v>
                </c:pt>
                <c:pt idx="7267">
                  <c:v>31.099</c:v>
                </c:pt>
                <c:pt idx="7268">
                  <c:v>31.099</c:v>
                </c:pt>
                <c:pt idx="7269">
                  <c:v>31.099</c:v>
                </c:pt>
                <c:pt idx="7270">
                  <c:v>31.099</c:v>
                </c:pt>
                <c:pt idx="7271">
                  <c:v>31.099</c:v>
                </c:pt>
                <c:pt idx="7272">
                  <c:v>31.099</c:v>
                </c:pt>
                <c:pt idx="7273">
                  <c:v>31.099</c:v>
                </c:pt>
                <c:pt idx="7274">
                  <c:v>31.099</c:v>
                </c:pt>
                <c:pt idx="7275">
                  <c:v>31.099</c:v>
                </c:pt>
                <c:pt idx="7276">
                  <c:v>31.099</c:v>
                </c:pt>
                <c:pt idx="7277">
                  <c:v>31.099</c:v>
                </c:pt>
                <c:pt idx="7278">
                  <c:v>31.099</c:v>
                </c:pt>
                <c:pt idx="7279">
                  <c:v>31.099</c:v>
                </c:pt>
                <c:pt idx="7280">
                  <c:v>31.099</c:v>
                </c:pt>
                <c:pt idx="7281">
                  <c:v>31.099</c:v>
                </c:pt>
                <c:pt idx="7282">
                  <c:v>31.099</c:v>
                </c:pt>
                <c:pt idx="7283">
                  <c:v>31.099</c:v>
                </c:pt>
                <c:pt idx="7284">
                  <c:v>31.099</c:v>
                </c:pt>
                <c:pt idx="7285">
                  <c:v>31.099</c:v>
                </c:pt>
                <c:pt idx="7286">
                  <c:v>31.099</c:v>
                </c:pt>
                <c:pt idx="7287">
                  <c:v>31.099</c:v>
                </c:pt>
                <c:pt idx="7288">
                  <c:v>31.099</c:v>
                </c:pt>
                <c:pt idx="7289">
                  <c:v>31.099</c:v>
                </c:pt>
                <c:pt idx="7290">
                  <c:v>31.099</c:v>
                </c:pt>
                <c:pt idx="7291">
                  <c:v>31.099</c:v>
                </c:pt>
                <c:pt idx="7292">
                  <c:v>31.099</c:v>
                </c:pt>
                <c:pt idx="7293">
                  <c:v>31.099</c:v>
                </c:pt>
                <c:pt idx="7294">
                  <c:v>31.099</c:v>
                </c:pt>
                <c:pt idx="7295">
                  <c:v>31.099</c:v>
                </c:pt>
                <c:pt idx="7296">
                  <c:v>31.099</c:v>
                </c:pt>
                <c:pt idx="7297">
                  <c:v>31.099</c:v>
                </c:pt>
                <c:pt idx="7298">
                  <c:v>31.099</c:v>
                </c:pt>
                <c:pt idx="7299">
                  <c:v>31.099</c:v>
                </c:pt>
                <c:pt idx="7300">
                  <c:v>31.099</c:v>
                </c:pt>
                <c:pt idx="7301">
                  <c:v>31.099</c:v>
                </c:pt>
                <c:pt idx="7302">
                  <c:v>31.099</c:v>
                </c:pt>
                <c:pt idx="7303">
                  <c:v>31.099</c:v>
                </c:pt>
                <c:pt idx="7304">
                  <c:v>31.099</c:v>
                </c:pt>
                <c:pt idx="7305">
                  <c:v>31.099</c:v>
                </c:pt>
                <c:pt idx="7306">
                  <c:v>31.099</c:v>
                </c:pt>
                <c:pt idx="7307">
                  <c:v>31.099</c:v>
                </c:pt>
                <c:pt idx="7308">
                  <c:v>31.099</c:v>
                </c:pt>
                <c:pt idx="7309">
                  <c:v>31.099</c:v>
                </c:pt>
                <c:pt idx="7310">
                  <c:v>31.099</c:v>
                </c:pt>
                <c:pt idx="7311">
                  <c:v>31.099</c:v>
                </c:pt>
                <c:pt idx="7312">
                  <c:v>31.099</c:v>
                </c:pt>
                <c:pt idx="7313">
                  <c:v>31.099</c:v>
                </c:pt>
                <c:pt idx="7314">
                  <c:v>31.099</c:v>
                </c:pt>
                <c:pt idx="7315">
                  <c:v>31.099</c:v>
                </c:pt>
                <c:pt idx="7316">
                  <c:v>31.099</c:v>
                </c:pt>
                <c:pt idx="7317">
                  <c:v>31.099</c:v>
                </c:pt>
                <c:pt idx="7318">
                  <c:v>31.099</c:v>
                </c:pt>
                <c:pt idx="7319">
                  <c:v>31.099</c:v>
                </c:pt>
                <c:pt idx="7320">
                  <c:v>31.099</c:v>
                </c:pt>
                <c:pt idx="7321">
                  <c:v>31.099</c:v>
                </c:pt>
                <c:pt idx="7322">
                  <c:v>31.099</c:v>
                </c:pt>
                <c:pt idx="7323">
                  <c:v>31.099</c:v>
                </c:pt>
                <c:pt idx="7324">
                  <c:v>31.099</c:v>
                </c:pt>
                <c:pt idx="7325">
                  <c:v>31.099</c:v>
                </c:pt>
                <c:pt idx="7326">
                  <c:v>31.099</c:v>
                </c:pt>
                <c:pt idx="7327">
                  <c:v>31.099</c:v>
                </c:pt>
                <c:pt idx="7328">
                  <c:v>31.099</c:v>
                </c:pt>
                <c:pt idx="7329">
                  <c:v>31.099</c:v>
                </c:pt>
                <c:pt idx="7330">
                  <c:v>31.099</c:v>
                </c:pt>
                <c:pt idx="7331">
                  <c:v>31.099</c:v>
                </c:pt>
                <c:pt idx="7332">
                  <c:v>31.099</c:v>
                </c:pt>
                <c:pt idx="7333">
                  <c:v>31.099</c:v>
                </c:pt>
                <c:pt idx="7334">
                  <c:v>31.099</c:v>
                </c:pt>
                <c:pt idx="7335">
                  <c:v>31.099</c:v>
                </c:pt>
                <c:pt idx="7336">
                  <c:v>31.099</c:v>
                </c:pt>
                <c:pt idx="7337">
                  <c:v>31.099</c:v>
                </c:pt>
                <c:pt idx="7338">
                  <c:v>31.099</c:v>
                </c:pt>
                <c:pt idx="7339">
                  <c:v>31.099</c:v>
                </c:pt>
                <c:pt idx="7340">
                  <c:v>31.099</c:v>
                </c:pt>
                <c:pt idx="7341">
                  <c:v>31.099</c:v>
                </c:pt>
                <c:pt idx="7342">
                  <c:v>31.099</c:v>
                </c:pt>
                <c:pt idx="7343">
                  <c:v>31.099</c:v>
                </c:pt>
                <c:pt idx="7344">
                  <c:v>31.099</c:v>
                </c:pt>
                <c:pt idx="7345">
                  <c:v>31.099</c:v>
                </c:pt>
                <c:pt idx="7346">
                  <c:v>31.099</c:v>
                </c:pt>
                <c:pt idx="7347">
                  <c:v>31.099</c:v>
                </c:pt>
                <c:pt idx="7348">
                  <c:v>31.099</c:v>
                </c:pt>
                <c:pt idx="7349">
                  <c:v>31.099</c:v>
                </c:pt>
                <c:pt idx="7350">
                  <c:v>31.099</c:v>
                </c:pt>
                <c:pt idx="7351">
                  <c:v>31.099</c:v>
                </c:pt>
                <c:pt idx="7352">
                  <c:v>31.099</c:v>
                </c:pt>
                <c:pt idx="7353">
                  <c:v>31.099</c:v>
                </c:pt>
                <c:pt idx="7354">
                  <c:v>31.099</c:v>
                </c:pt>
                <c:pt idx="7355">
                  <c:v>31.099</c:v>
                </c:pt>
                <c:pt idx="7356">
                  <c:v>31.099</c:v>
                </c:pt>
                <c:pt idx="7357">
                  <c:v>31.099</c:v>
                </c:pt>
                <c:pt idx="7358">
                  <c:v>31.099</c:v>
                </c:pt>
                <c:pt idx="7359">
                  <c:v>31.099</c:v>
                </c:pt>
                <c:pt idx="7360">
                  <c:v>31.099</c:v>
                </c:pt>
                <c:pt idx="7361">
                  <c:v>31.099</c:v>
                </c:pt>
                <c:pt idx="7362">
                  <c:v>31.099</c:v>
                </c:pt>
                <c:pt idx="7363">
                  <c:v>31.099</c:v>
                </c:pt>
                <c:pt idx="7364">
                  <c:v>31.099</c:v>
                </c:pt>
                <c:pt idx="7365">
                  <c:v>31.099</c:v>
                </c:pt>
                <c:pt idx="7366">
                  <c:v>31.099</c:v>
                </c:pt>
                <c:pt idx="7367">
                  <c:v>31.099</c:v>
                </c:pt>
                <c:pt idx="7368">
                  <c:v>31.099</c:v>
                </c:pt>
                <c:pt idx="7369">
                  <c:v>31.099</c:v>
                </c:pt>
                <c:pt idx="7370">
                  <c:v>31.099</c:v>
                </c:pt>
                <c:pt idx="7371">
                  <c:v>31.099</c:v>
                </c:pt>
                <c:pt idx="7372">
                  <c:v>31.099</c:v>
                </c:pt>
                <c:pt idx="7373">
                  <c:v>31.099</c:v>
                </c:pt>
                <c:pt idx="7374">
                  <c:v>31.099</c:v>
                </c:pt>
                <c:pt idx="7375">
                  <c:v>31.099</c:v>
                </c:pt>
                <c:pt idx="7376">
                  <c:v>31.099</c:v>
                </c:pt>
                <c:pt idx="7377">
                  <c:v>31.099</c:v>
                </c:pt>
                <c:pt idx="7378">
                  <c:v>31.099</c:v>
                </c:pt>
                <c:pt idx="7379">
                  <c:v>31.099</c:v>
                </c:pt>
                <c:pt idx="7380">
                  <c:v>31.099</c:v>
                </c:pt>
                <c:pt idx="7381">
                  <c:v>31.099</c:v>
                </c:pt>
                <c:pt idx="7382">
                  <c:v>31.099</c:v>
                </c:pt>
                <c:pt idx="7383">
                  <c:v>31.099</c:v>
                </c:pt>
                <c:pt idx="7384">
                  <c:v>31.099</c:v>
                </c:pt>
                <c:pt idx="7385">
                  <c:v>31.099</c:v>
                </c:pt>
                <c:pt idx="7386">
                  <c:v>31.099</c:v>
                </c:pt>
                <c:pt idx="7387">
                  <c:v>31.099</c:v>
                </c:pt>
                <c:pt idx="7388">
                  <c:v>31.099</c:v>
                </c:pt>
                <c:pt idx="7389">
                  <c:v>31.099</c:v>
                </c:pt>
                <c:pt idx="7390">
                  <c:v>31.099</c:v>
                </c:pt>
                <c:pt idx="7391">
                  <c:v>31.099</c:v>
                </c:pt>
                <c:pt idx="7392">
                  <c:v>31.099</c:v>
                </c:pt>
                <c:pt idx="7393">
                  <c:v>31.099</c:v>
                </c:pt>
                <c:pt idx="7394">
                  <c:v>31.099</c:v>
                </c:pt>
                <c:pt idx="7395">
                  <c:v>31.099</c:v>
                </c:pt>
                <c:pt idx="7396">
                  <c:v>31.099</c:v>
                </c:pt>
                <c:pt idx="7397">
                  <c:v>31.099</c:v>
                </c:pt>
                <c:pt idx="7398">
                  <c:v>31.099</c:v>
                </c:pt>
                <c:pt idx="7399">
                  <c:v>31.099</c:v>
                </c:pt>
                <c:pt idx="7400">
                  <c:v>31.099</c:v>
                </c:pt>
                <c:pt idx="7401">
                  <c:v>31.099</c:v>
                </c:pt>
                <c:pt idx="7402">
                  <c:v>31.099</c:v>
                </c:pt>
                <c:pt idx="7403">
                  <c:v>31.099</c:v>
                </c:pt>
                <c:pt idx="7404">
                  <c:v>31.099</c:v>
                </c:pt>
                <c:pt idx="7405">
                  <c:v>31.099</c:v>
                </c:pt>
                <c:pt idx="7406">
                  <c:v>31.099</c:v>
                </c:pt>
                <c:pt idx="7407">
                  <c:v>31.099</c:v>
                </c:pt>
                <c:pt idx="7408">
                  <c:v>31.099</c:v>
                </c:pt>
                <c:pt idx="7409">
                  <c:v>31.099</c:v>
                </c:pt>
                <c:pt idx="7410">
                  <c:v>31.099</c:v>
                </c:pt>
                <c:pt idx="7411">
                  <c:v>31.099</c:v>
                </c:pt>
                <c:pt idx="7412">
                  <c:v>31.099</c:v>
                </c:pt>
                <c:pt idx="7413">
                  <c:v>31.099</c:v>
                </c:pt>
                <c:pt idx="7414">
                  <c:v>31.099</c:v>
                </c:pt>
                <c:pt idx="7415">
                  <c:v>31.099</c:v>
                </c:pt>
                <c:pt idx="7416">
                  <c:v>31.099</c:v>
                </c:pt>
                <c:pt idx="7417">
                  <c:v>31.099</c:v>
                </c:pt>
                <c:pt idx="7418">
                  <c:v>31.099</c:v>
                </c:pt>
                <c:pt idx="7419">
                  <c:v>31.099</c:v>
                </c:pt>
                <c:pt idx="7420">
                  <c:v>31.099</c:v>
                </c:pt>
                <c:pt idx="7421">
                  <c:v>31.099</c:v>
                </c:pt>
                <c:pt idx="7422">
                  <c:v>31.099</c:v>
                </c:pt>
                <c:pt idx="7423">
                  <c:v>31.099</c:v>
                </c:pt>
                <c:pt idx="7424">
                  <c:v>31.099</c:v>
                </c:pt>
                <c:pt idx="7425">
                  <c:v>31.099</c:v>
                </c:pt>
                <c:pt idx="7426">
                  <c:v>31.099</c:v>
                </c:pt>
                <c:pt idx="7427">
                  <c:v>31.099</c:v>
                </c:pt>
                <c:pt idx="7428">
                  <c:v>31.099</c:v>
                </c:pt>
                <c:pt idx="7429">
                  <c:v>31.099</c:v>
                </c:pt>
                <c:pt idx="7430">
                  <c:v>31.099</c:v>
                </c:pt>
                <c:pt idx="7431">
                  <c:v>31.099</c:v>
                </c:pt>
                <c:pt idx="7432">
                  <c:v>31.099</c:v>
                </c:pt>
                <c:pt idx="7433">
                  <c:v>31.099</c:v>
                </c:pt>
                <c:pt idx="7434">
                  <c:v>31.099</c:v>
                </c:pt>
                <c:pt idx="7435">
                  <c:v>31.099</c:v>
                </c:pt>
                <c:pt idx="7436">
                  <c:v>31.099</c:v>
                </c:pt>
                <c:pt idx="7437">
                  <c:v>31.099</c:v>
                </c:pt>
                <c:pt idx="7438">
                  <c:v>31.099</c:v>
                </c:pt>
                <c:pt idx="7439">
                  <c:v>31.099</c:v>
                </c:pt>
                <c:pt idx="7440">
                  <c:v>31.099</c:v>
                </c:pt>
                <c:pt idx="7441">
                  <c:v>31.099</c:v>
                </c:pt>
                <c:pt idx="7442">
                  <c:v>31.099</c:v>
                </c:pt>
                <c:pt idx="7443">
                  <c:v>31.099</c:v>
                </c:pt>
                <c:pt idx="7444">
                  <c:v>31.099</c:v>
                </c:pt>
                <c:pt idx="7445">
                  <c:v>31.099</c:v>
                </c:pt>
                <c:pt idx="7446">
                  <c:v>31.099</c:v>
                </c:pt>
                <c:pt idx="7447">
                  <c:v>31.099</c:v>
                </c:pt>
                <c:pt idx="7448">
                  <c:v>31.099</c:v>
                </c:pt>
                <c:pt idx="7449">
                  <c:v>31.099</c:v>
                </c:pt>
                <c:pt idx="7450">
                  <c:v>31.099</c:v>
                </c:pt>
                <c:pt idx="7451">
                  <c:v>31.099</c:v>
                </c:pt>
                <c:pt idx="7452">
                  <c:v>31.099</c:v>
                </c:pt>
                <c:pt idx="7453">
                  <c:v>31.099</c:v>
                </c:pt>
                <c:pt idx="7454">
                  <c:v>31.099</c:v>
                </c:pt>
                <c:pt idx="7455">
                  <c:v>31.099</c:v>
                </c:pt>
                <c:pt idx="7456">
                  <c:v>31.099</c:v>
                </c:pt>
                <c:pt idx="7457">
                  <c:v>31.099</c:v>
                </c:pt>
                <c:pt idx="7458">
                  <c:v>31.099</c:v>
                </c:pt>
                <c:pt idx="7459">
                  <c:v>31.099</c:v>
                </c:pt>
                <c:pt idx="7460">
                  <c:v>31.099</c:v>
                </c:pt>
                <c:pt idx="7461">
                  <c:v>31.099</c:v>
                </c:pt>
                <c:pt idx="7462">
                  <c:v>31.099</c:v>
                </c:pt>
                <c:pt idx="7463">
                  <c:v>31.099</c:v>
                </c:pt>
                <c:pt idx="7464">
                  <c:v>31.099</c:v>
                </c:pt>
                <c:pt idx="7465">
                  <c:v>31.099</c:v>
                </c:pt>
                <c:pt idx="7466">
                  <c:v>31.099</c:v>
                </c:pt>
                <c:pt idx="7467">
                  <c:v>31.099</c:v>
                </c:pt>
                <c:pt idx="7468">
                  <c:v>31.099</c:v>
                </c:pt>
                <c:pt idx="7469">
                  <c:v>31.099</c:v>
                </c:pt>
                <c:pt idx="7470">
                  <c:v>31.099</c:v>
                </c:pt>
                <c:pt idx="7471">
                  <c:v>31.099</c:v>
                </c:pt>
                <c:pt idx="7472">
                  <c:v>31.099</c:v>
                </c:pt>
                <c:pt idx="7473">
                  <c:v>31.099</c:v>
                </c:pt>
                <c:pt idx="7474">
                  <c:v>31.099</c:v>
                </c:pt>
                <c:pt idx="7475">
                  <c:v>31.099</c:v>
                </c:pt>
                <c:pt idx="7476">
                  <c:v>31.099</c:v>
                </c:pt>
                <c:pt idx="7477">
                  <c:v>31.099</c:v>
                </c:pt>
                <c:pt idx="7478">
                  <c:v>31.099</c:v>
                </c:pt>
                <c:pt idx="7479">
                  <c:v>31.099</c:v>
                </c:pt>
                <c:pt idx="7480">
                  <c:v>31.099</c:v>
                </c:pt>
                <c:pt idx="7481">
                  <c:v>31.099</c:v>
                </c:pt>
                <c:pt idx="7482">
                  <c:v>31.099</c:v>
                </c:pt>
                <c:pt idx="7483">
                  <c:v>31.099</c:v>
                </c:pt>
                <c:pt idx="7484">
                  <c:v>31.099</c:v>
                </c:pt>
                <c:pt idx="7485">
                  <c:v>31.099</c:v>
                </c:pt>
                <c:pt idx="7486">
                  <c:v>31.099</c:v>
                </c:pt>
                <c:pt idx="7487">
                  <c:v>31.099</c:v>
                </c:pt>
                <c:pt idx="7488">
                  <c:v>31.099</c:v>
                </c:pt>
                <c:pt idx="7489">
                  <c:v>31.099</c:v>
                </c:pt>
                <c:pt idx="7490">
                  <c:v>31.099</c:v>
                </c:pt>
                <c:pt idx="7491">
                  <c:v>31.099</c:v>
                </c:pt>
                <c:pt idx="7492">
                  <c:v>31.099</c:v>
                </c:pt>
                <c:pt idx="7493">
                  <c:v>31.099</c:v>
                </c:pt>
                <c:pt idx="7494">
                  <c:v>31.099</c:v>
                </c:pt>
                <c:pt idx="7495">
                  <c:v>31.099</c:v>
                </c:pt>
                <c:pt idx="7496">
                  <c:v>31.099</c:v>
                </c:pt>
                <c:pt idx="7497">
                  <c:v>31.099</c:v>
                </c:pt>
                <c:pt idx="7498">
                  <c:v>31.099</c:v>
                </c:pt>
                <c:pt idx="7499">
                  <c:v>31.099</c:v>
                </c:pt>
                <c:pt idx="7500">
                  <c:v>31.099</c:v>
                </c:pt>
                <c:pt idx="7501">
                  <c:v>31.099</c:v>
                </c:pt>
                <c:pt idx="7502">
                  <c:v>31.099</c:v>
                </c:pt>
                <c:pt idx="7503">
                  <c:v>31.099</c:v>
                </c:pt>
                <c:pt idx="7504">
                  <c:v>31.099</c:v>
                </c:pt>
                <c:pt idx="7505">
                  <c:v>31.099</c:v>
                </c:pt>
                <c:pt idx="7506">
                  <c:v>31.099</c:v>
                </c:pt>
                <c:pt idx="7507">
                  <c:v>31.099</c:v>
                </c:pt>
                <c:pt idx="7508">
                  <c:v>31.099</c:v>
                </c:pt>
                <c:pt idx="7509">
                  <c:v>31.099</c:v>
                </c:pt>
                <c:pt idx="7510">
                  <c:v>31.099</c:v>
                </c:pt>
                <c:pt idx="7511">
                  <c:v>31.099</c:v>
                </c:pt>
                <c:pt idx="7512">
                  <c:v>31.099</c:v>
                </c:pt>
                <c:pt idx="7513">
                  <c:v>31.099</c:v>
                </c:pt>
                <c:pt idx="7514">
                  <c:v>31.099</c:v>
                </c:pt>
                <c:pt idx="7515">
                  <c:v>31.099</c:v>
                </c:pt>
                <c:pt idx="7516">
                  <c:v>31.099</c:v>
                </c:pt>
                <c:pt idx="7517">
                  <c:v>31.099</c:v>
                </c:pt>
                <c:pt idx="7518">
                  <c:v>31.099</c:v>
                </c:pt>
                <c:pt idx="7519">
                  <c:v>31.099</c:v>
                </c:pt>
                <c:pt idx="7520">
                  <c:v>31.099</c:v>
                </c:pt>
                <c:pt idx="7521">
                  <c:v>31.099</c:v>
                </c:pt>
                <c:pt idx="7522">
                  <c:v>31.099</c:v>
                </c:pt>
                <c:pt idx="7523">
                  <c:v>31.099</c:v>
                </c:pt>
                <c:pt idx="7524">
                  <c:v>31.099</c:v>
                </c:pt>
                <c:pt idx="7525">
                  <c:v>31.099</c:v>
                </c:pt>
                <c:pt idx="7526">
                  <c:v>31.099</c:v>
                </c:pt>
                <c:pt idx="7527">
                  <c:v>31.099</c:v>
                </c:pt>
                <c:pt idx="7528">
                  <c:v>31.099</c:v>
                </c:pt>
                <c:pt idx="7529">
                  <c:v>31.099</c:v>
                </c:pt>
                <c:pt idx="7530">
                  <c:v>31.099</c:v>
                </c:pt>
                <c:pt idx="7531">
                  <c:v>31.099</c:v>
                </c:pt>
                <c:pt idx="7532">
                  <c:v>31.099</c:v>
                </c:pt>
                <c:pt idx="7533">
                  <c:v>31.099</c:v>
                </c:pt>
                <c:pt idx="7534">
                  <c:v>31.099</c:v>
                </c:pt>
                <c:pt idx="7535">
                  <c:v>31.099</c:v>
                </c:pt>
                <c:pt idx="7536">
                  <c:v>31.099</c:v>
                </c:pt>
                <c:pt idx="7537">
                  <c:v>31.099</c:v>
                </c:pt>
                <c:pt idx="7538">
                  <c:v>31.099</c:v>
                </c:pt>
                <c:pt idx="7539">
                  <c:v>31.099</c:v>
                </c:pt>
                <c:pt idx="7540">
                  <c:v>31.099</c:v>
                </c:pt>
                <c:pt idx="7541">
                  <c:v>31.099</c:v>
                </c:pt>
                <c:pt idx="7542">
                  <c:v>31.099</c:v>
                </c:pt>
                <c:pt idx="7543">
                  <c:v>31.099</c:v>
                </c:pt>
                <c:pt idx="7544">
                  <c:v>31.099</c:v>
                </c:pt>
                <c:pt idx="7545">
                  <c:v>31.099</c:v>
                </c:pt>
                <c:pt idx="7546">
                  <c:v>31.099</c:v>
                </c:pt>
                <c:pt idx="7547">
                  <c:v>31.099</c:v>
                </c:pt>
                <c:pt idx="7548">
                  <c:v>31.099</c:v>
                </c:pt>
                <c:pt idx="7549">
                  <c:v>31.099</c:v>
                </c:pt>
                <c:pt idx="7550">
                  <c:v>31.099</c:v>
                </c:pt>
                <c:pt idx="7551">
                  <c:v>31.099</c:v>
                </c:pt>
                <c:pt idx="7552">
                  <c:v>31.099</c:v>
                </c:pt>
                <c:pt idx="7553">
                  <c:v>31.099</c:v>
                </c:pt>
                <c:pt idx="7554">
                  <c:v>31.099</c:v>
                </c:pt>
                <c:pt idx="7555">
                  <c:v>31.099</c:v>
                </c:pt>
                <c:pt idx="7556">
                  <c:v>31.099</c:v>
                </c:pt>
                <c:pt idx="7557">
                  <c:v>31.099</c:v>
                </c:pt>
                <c:pt idx="7558">
                  <c:v>31.099</c:v>
                </c:pt>
                <c:pt idx="7559">
                  <c:v>31.099</c:v>
                </c:pt>
                <c:pt idx="7560">
                  <c:v>31.099</c:v>
                </c:pt>
                <c:pt idx="7561">
                  <c:v>31.099</c:v>
                </c:pt>
                <c:pt idx="7562">
                  <c:v>31.099</c:v>
                </c:pt>
                <c:pt idx="7563">
                  <c:v>31.099</c:v>
                </c:pt>
                <c:pt idx="7564">
                  <c:v>31.099</c:v>
                </c:pt>
                <c:pt idx="7565">
                  <c:v>31.099</c:v>
                </c:pt>
                <c:pt idx="7566">
                  <c:v>31.099</c:v>
                </c:pt>
                <c:pt idx="7567">
                  <c:v>31.099</c:v>
                </c:pt>
                <c:pt idx="7568">
                  <c:v>31.099</c:v>
                </c:pt>
                <c:pt idx="7569">
                  <c:v>31.099</c:v>
                </c:pt>
                <c:pt idx="7570">
                  <c:v>31.099</c:v>
                </c:pt>
                <c:pt idx="7571">
                  <c:v>31.099</c:v>
                </c:pt>
                <c:pt idx="7572">
                  <c:v>31.099</c:v>
                </c:pt>
                <c:pt idx="7573">
                  <c:v>31.099</c:v>
                </c:pt>
                <c:pt idx="7574">
                  <c:v>31.099</c:v>
                </c:pt>
                <c:pt idx="7575">
                  <c:v>31.099</c:v>
                </c:pt>
                <c:pt idx="7576">
                  <c:v>31.099</c:v>
                </c:pt>
                <c:pt idx="7577">
                  <c:v>31.099</c:v>
                </c:pt>
                <c:pt idx="7578">
                  <c:v>31.099</c:v>
                </c:pt>
                <c:pt idx="7579">
                  <c:v>31.099</c:v>
                </c:pt>
                <c:pt idx="7580">
                  <c:v>31.099</c:v>
                </c:pt>
                <c:pt idx="7581">
                  <c:v>31.099</c:v>
                </c:pt>
                <c:pt idx="7582">
                  <c:v>31.099</c:v>
                </c:pt>
                <c:pt idx="7583">
                  <c:v>31.099</c:v>
                </c:pt>
                <c:pt idx="7584">
                  <c:v>31.099</c:v>
                </c:pt>
                <c:pt idx="7585">
                  <c:v>31.099</c:v>
                </c:pt>
                <c:pt idx="7586">
                  <c:v>31.099</c:v>
                </c:pt>
                <c:pt idx="7587">
                  <c:v>31.099</c:v>
                </c:pt>
                <c:pt idx="7588">
                  <c:v>31.099</c:v>
                </c:pt>
                <c:pt idx="7589">
                  <c:v>31.099</c:v>
                </c:pt>
                <c:pt idx="7590">
                  <c:v>31.099</c:v>
                </c:pt>
                <c:pt idx="7591">
                  <c:v>31.099</c:v>
                </c:pt>
                <c:pt idx="7592">
                  <c:v>31.099</c:v>
                </c:pt>
                <c:pt idx="7593">
                  <c:v>31.099</c:v>
                </c:pt>
                <c:pt idx="7594">
                  <c:v>31.099</c:v>
                </c:pt>
                <c:pt idx="7595">
                  <c:v>31.099</c:v>
                </c:pt>
                <c:pt idx="7596">
                  <c:v>31.099</c:v>
                </c:pt>
                <c:pt idx="7597">
                  <c:v>31.099</c:v>
                </c:pt>
                <c:pt idx="7598">
                  <c:v>31.099</c:v>
                </c:pt>
                <c:pt idx="7599">
                  <c:v>31.099</c:v>
                </c:pt>
                <c:pt idx="7600">
                  <c:v>31.099</c:v>
                </c:pt>
                <c:pt idx="7601">
                  <c:v>31.099</c:v>
                </c:pt>
                <c:pt idx="7602">
                  <c:v>31.099</c:v>
                </c:pt>
                <c:pt idx="7603">
                  <c:v>31.099</c:v>
                </c:pt>
                <c:pt idx="7604">
                  <c:v>31.099</c:v>
                </c:pt>
                <c:pt idx="7605">
                  <c:v>31.099</c:v>
                </c:pt>
                <c:pt idx="7606">
                  <c:v>31.099</c:v>
                </c:pt>
                <c:pt idx="7607">
                  <c:v>31.099</c:v>
                </c:pt>
                <c:pt idx="7608">
                  <c:v>31.099</c:v>
                </c:pt>
                <c:pt idx="7609">
                  <c:v>31.099</c:v>
                </c:pt>
                <c:pt idx="7610">
                  <c:v>31.099</c:v>
                </c:pt>
                <c:pt idx="7611">
                  <c:v>31.099</c:v>
                </c:pt>
                <c:pt idx="7612">
                  <c:v>31.099</c:v>
                </c:pt>
                <c:pt idx="7613">
                  <c:v>31.099</c:v>
                </c:pt>
                <c:pt idx="7614">
                  <c:v>31.099</c:v>
                </c:pt>
                <c:pt idx="7615">
                  <c:v>31.099</c:v>
                </c:pt>
                <c:pt idx="7616">
                  <c:v>31.099</c:v>
                </c:pt>
                <c:pt idx="7617">
                  <c:v>31.099</c:v>
                </c:pt>
                <c:pt idx="7618">
                  <c:v>31.099</c:v>
                </c:pt>
                <c:pt idx="7619">
                  <c:v>31.099</c:v>
                </c:pt>
                <c:pt idx="7620">
                  <c:v>31.099</c:v>
                </c:pt>
                <c:pt idx="7621">
                  <c:v>31.099</c:v>
                </c:pt>
                <c:pt idx="7622">
                  <c:v>31.099</c:v>
                </c:pt>
                <c:pt idx="7623">
                  <c:v>31.099</c:v>
                </c:pt>
                <c:pt idx="7624">
                  <c:v>31.099</c:v>
                </c:pt>
                <c:pt idx="7625">
                  <c:v>31.099</c:v>
                </c:pt>
                <c:pt idx="7626">
                  <c:v>31.099</c:v>
                </c:pt>
                <c:pt idx="7627">
                  <c:v>31.099</c:v>
                </c:pt>
                <c:pt idx="7628">
                  <c:v>31.099</c:v>
                </c:pt>
                <c:pt idx="7629">
                  <c:v>31.099</c:v>
                </c:pt>
                <c:pt idx="7630">
                  <c:v>31.099</c:v>
                </c:pt>
                <c:pt idx="7631">
                  <c:v>31.099</c:v>
                </c:pt>
                <c:pt idx="7632">
                  <c:v>31.099</c:v>
                </c:pt>
                <c:pt idx="7633">
                  <c:v>31.099</c:v>
                </c:pt>
                <c:pt idx="7634">
                  <c:v>31.099</c:v>
                </c:pt>
                <c:pt idx="7635">
                  <c:v>31.099</c:v>
                </c:pt>
                <c:pt idx="7636">
                  <c:v>31.099</c:v>
                </c:pt>
                <c:pt idx="7637">
                  <c:v>31.099</c:v>
                </c:pt>
                <c:pt idx="7638">
                  <c:v>31.099</c:v>
                </c:pt>
                <c:pt idx="7639">
                  <c:v>31.099</c:v>
                </c:pt>
                <c:pt idx="7640">
                  <c:v>31.099</c:v>
                </c:pt>
                <c:pt idx="7641">
                  <c:v>31.099</c:v>
                </c:pt>
                <c:pt idx="7642">
                  <c:v>31.099</c:v>
                </c:pt>
                <c:pt idx="7643">
                  <c:v>31.099</c:v>
                </c:pt>
                <c:pt idx="7644">
                  <c:v>31.099</c:v>
                </c:pt>
                <c:pt idx="7645">
                  <c:v>31.099</c:v>
                </c:pt>
                <c:pt idx="7646">
                  <c:v>31.099</c:v>
                </c:pt>
                <c:pt idx="7647">
                  <c:v>31.099</c:v>
                </c:pt>
                <c:pt idx="7648">
                  <c:v>31.099</c:v>
                </c:pt>
                <c:pt idx="7649">
                  <c:v>31.099</c:v>
                </c:pt>
                <c:pt idx="7650">
                  <c:v>31.099</c:v>
                </c:pt>
                <c:pt idx="7651">
                  <c:v>31.099</c:v>
                </c:pt>
                <c:pt idx="7652">
                  <c:v>31.099</c:v>
                </c:pt>
                <c:pt idx="7653">
                  <c:v>31.099</c:v>
                </c:pt>
                <c:pt idx="7654">
                  <c:v>31.099</c:v>
                </c:pt>
                <c:pt idx="7655">
                  <c:v>31.099</c:v>
                </c:pt>
                <c:pt idx="7656">
                  <c:v>31.099</c:v>
                </c:pt>
                <c:pt idx="7657">
                  <c:v>31.099</c:v>
                </c:pt>
                <c:pt idx="7658">
                  <c:v>31.099</c:v>
                </c:pt>
                <c:pt idx="7659">
                  <c:v>31.099</c:v>
                </c:pt>
                <c:pt idx="7660">
                  <c:v>31.099</c:v>
                </c:pt>
                <c:pt idx="7661">
                  <c:v>31.099</c:v>
                </c:pt>
                <c:pt idx="7662">
                  <c:v>31.099</c:v>
                </c:pt>
                <c:pt idx="7663">
                  <c:v>31.099</c:v>
                </c:pt>
                <c:pt idx="7664">
                  <c:v>31.099</c:v>
                </c:pt>
                <c:pt idx="7665">
                  <c:v>31.099</c:v>
                </c:pt>
                <c:pt idx="7666">
                  <c:v>31.099</c:v>
                </c:pt>
                <c:pt idx="7667">
                  <c:v>31.099</c:v>
                </c:pt>
                <c:pt idx="7668">
                  <c:v>31.099</c:v>
                </c:pt>
                <c:pt idx="7669">
                  <c:v>31.099</c:v>
                </c:pt>
                <c:pt idx="7670">
                  <c:v>31.099</c:v>
                </c:pt>
                <c:pt idx="7671">
                  <c:v>31.099</c:v>
                </c:pt>
                <c:pt idx="7672">
                  <c:v>31.099</c:v>
                </c:pt>
                <c:pt idx="7673">
                  <c:v>31.099</c:v>
                </c:pt>
                <c:pt idx="7674">
                  <c:v>31.099</c:v>
                </c:pt>
                <c:pt idx="7675">
                  <c:v>31.099</c:v>
                </c:pt>
                <c:pt idx="7676">
                  <c:v>31.099</c:v>
                </c:pt>
                <c:pt idx="7677">
                  <c:v>31.099</c:v>
                </c:pt>
                <c:pt idx="7678">
                  <c:v>31.099</c:v>
                </c:pt>
                <c:pt idx="7679">
                  <c:v>31.099</c:v>
                </c:pt>
                <c:pt idx="7680">
                  <c:v>31.099</c:v>
                </c:pt>
                <c:pt idx="7681">
                  <c:v>31.099</c:v>
                </c:pt>
                <c:pt idx="7682">
                  <c:v>31.099</c:v>
                </c:pt>
                <c:pt idx="7683">
                  <c:v>31.099</c:v>
                </c:pt>
                <c:pt idx="7684">
                  <c:v>31.099</c:v>
                </c:pt>
                <c:pt idx="7685">
                  <c:v>31.099</c:v>
                </c:pt>
                <c:pt idx="7686">
                  <c:v>31.099</c:v>
                </c:pt>
                <c:pt idx="7687">
                  <c:v>31.099</c:v>
                </c:pt>
                <c:pt idx="7688">
                  <c:v>31.099</c:v>
                </c:pt>
                <c:pt idx="7689">
                  <c:v>31.099</c:v>
                </c:pt>
                <c:pt idx="7690">
                  <c:v>31.099</c:v>
                </c:pt>
                <c:pt idx="7691">
                  <c:v>31.099</c:v>
                </c:pt>
                <c:pt idx="7692">
                  <c:v>31.099</c:v>
                </c:pt>
                <c:pt idx="7693">
                  <c:v>31.099</c:v>
                </c:pt>
                <c:pt idx="7694">
                  <c:v>31.099</c:v>
                </c:pt>
                <c:pt idx="7695">
                  <c:v>31.099</c:v>
                </c:pt>
                <c:pt idx="7696">
                  <c:v>31.099</c:v>
                </c:pt>
                <c:pt idx="7697">
                  <c:v>31.099</c:v>
                </c:pt>
                <c:pt idx="7698">
                  <c:v>31.099</c:v>
                </c:pt>
                <c:pt idx="7699">
                  <c:v>31.099</c:v>
                </c:pt>
                <c:pt idx="7700">
                  <c:v>31.099</c:v>
                </c:pt>
                <c:pt idx="7701">
                  <c:v>31.099</c:v>
                </c:pt>
                <c:pt idx="7702">
                  <c:v>31.099</c:v>
                </c:pt>
                <c:pt idx="7703">
                  <c:v>31.099</c:v>
                </c:pt>
                <c:pt idx="7704">
                  <c:v>31.099</c:v>
                </c:pt>
                <c:pt idx="7705">
                  <c:v>31.099</c:v>
                </c:pt>
                <c:pt idx="7706">
                  <c:v>31.099</c:v>
                </c:pt>
                <c:pt idx="7707">
                  <c:v>31.099</c:v>
                </c:pt>
                <c:pt idx="7708">
                  <c:v>31.099</c:v>
                </c:pt>
                <c:pt idx="7709">
                  <c:v>31.099</c:v>
                </c:pt>
                <c:pt idx="7710">
                  <c:v>31.099</c:v>
                </c:pt>
                <c:pt idx="7711">
                  <c:v>31.099</c:v>
                </c:pt>
                <c:pt idx="7712">
                  <c:v>31.099</c:v>
                </c:pt>
                <c:pt idx="7713">
                  <c:v>31.099</c:v>
                </c:pt>
                <c:pt idx="7714">
                  <c:v>31.099</c:v>
                </c:pt>
                <c:pt idx="7715">
                  <c:v>31.099</c:v>
                </c:pt>
                <c:pt idx="7716">
                  <c:v>31.099</c:v>
                </c:pt>
                <c:pt idx="7717">
                  <c:v>31.099</c:v>
                </c:pt>
                <c:pt idx="7718">
                  <c:v>31.099</c:v>
                </c:pt>
                <c:pt idx="7719">
                  <c:v>31.099</c:v>
                </c:pt>
                <c:pt idx="7720">
                  <c:v>31.099</c:v>
                </c:pt>
                <c:pt idx="7721">
                  <c:v>31.099</c:v>
                </c:pt>
                <c:pt idx="7722">
                  <c:v>31.099</c:v>
                </c:pt>
                <c:pt idx="7723">
                  <c:v>31.099</c:v>
                </c:pt>
                <c:pt idx="7724">
                  <c:v>31.099</c:v>
                </c:pt>
                <c:pt idx="7725">
                  <c:v>31.099</c:v>
                </c:pt>
                <c:pt idx="7726">
                  <c:v>31.099</c:v>
                </c:pt>
                <c:pt idx="7727">
                  <c:v>31.099</c:v>
                </c:pt>
                <c:pt idx="7728">
                  <c:v>31.099</c:v>
                </c:pt>
                <c:pt idx="7729">
                  <c:v>31.099</c:v>
                </c:pt>
                <c:pt idx="7730">
                  <c:v>31.099</c:v>
                </c:pt>
                <c:pt idx="7731">
                  <c:v>31.099</c:v>
                </c:pt>
                <c:pt idx="7732">
                  <c:v>31.099</c:v>
                </c:pt>
                <c:pt idx="7733">
                  <c:v>31.099</c:v>
                </c:pt>
                <c:pt idx="7734">
                  <c:v>31.099</c:v>
                </c:pt>
                <c:pt idx="7735">
                  <c:v>31.099</c:v>
                </c:pt>
                <c:pt idx="7736">
                  <c:v>31.099</c:v>
                </c:pt>
                <c:pt idx="7737">
                  <c:v>31.099</c:v>
                </c:pt>
                <c:pt idx="7738">
                  <c:v>31.099</c:v>
                </c:pt>
                <c:pt idx="7739">
                  <c:v>31.099</c:v>
                </c:pt>
                <c:pt idx="7740">
                  <c:v>31.099</c:v>
                </c:pt>
                <c:pt idx="7741">
                  <c:v>31.099</c:v>
                </c:pt>
                <c:pt idx="7742">
                  <c:v>31.099</c:v>
                </c:pt>
                <c:pt idx="7743">
                  <c:v>31.099</c:v>
                </c:pt>
                <c:pt idx="7744">
                  <c:v>31.099</c:v>
                </c:pt>
                <c:pt idx="7745">
                  <c:v>31.099</c:v>
                </c:pt>
                <c:pt idx="7746">
                  <c:v>31.099</c:v>
                </c:pt>
                <c:pt idx="7747">
                  <c:v>31.099</c:v>
                </c:pt>
                <c:pt idx="7748">
                  <c:v>31.099</c:v>
                </c:pt>
                <c:pt idx="7749">
                  <c:v>31.099</c:v>
                </c:pt>
                <c:pt idx="7750">
                  <c:v>31.099</c:v>
                </c:pt>
                <c:pt idx="7751">
                  <c:v>31.099</c:v>
                </c:pt>
                <c:pt idx="7752">
                  <c:v>31.099</c:v>
                </c:pt>
                <c:pt idx="7753">
                  <c:v>31.099</c:v>
                </c:pt>
                <c:pt idx="7754">
                  <c:v>31.099</c:v>
                </c:pt>
                <c:pt idx="7755">
                  <c:v>31.099</c:v>
                </c:pt>
                <c:pt idx="7756">
                  <c:v>31.099</c:v>
                </c:pt>
                <c:pt idx="7757">
                  <c:v>31.099</c:v>
                </c:pt>
                <c:pt idx="7758">
                  <c:v>31.099</c:v>
                </c:pt>
                <c:pt idx="7759">
                  <c:v>31.099</c:v>
                </c:pt>
                <c:pt idx="7760">
                  <c:v>31.099</c:v>
                </c:pt>
                <c:pt idx="7761">
                  <c:v>31.099</c:v>
                </c:pt>
                <c:pt idx="7762">
                  <c:v>31.099</c:v>
                </c:pt>
                <c:pt idx="7763">
                  <c:v>31.099</c:v>
                </c:pt>
                <c:pt idx="7764">
                  <c:v>31.099</c:v>
                </c:pt>
                <c:pt idx="7765">
                  <c:v>31.099</c:v>
                </c:pt>
                <c:pt idx="7766">
                  <c:v>31.099</c:v>
                </c:pt>
                <c:pt idx="7767">
                  <c:v>31.099</c:v>
                </c:pt>
                <c:pt idx="7768">
                  <c:v>31.099</c:v>
                </c:pt>
                <c:pt idx="7769">
                  <c:v>31.099</c:v>
                </c:pt>
                <c:pt idx="7770">
                  <c:v>31.099</c:v>
                </c:pt>
                <c:pt idx="7771">
                  <c:v>31.099</c:v>
                </c:pt>
                <c:pt idx="7772">
                  <c:v>31.099</c:v>
                </c:pt>
                <c:pt idx="7773">
                  <c:v>31.099</c:v>
                </c:pt>
                <c:pt idx="7774">
                  <c:v>31.099</c:v>
                </c:pt>
                <c:pt idx="7775">
                  <c:v>31.099</c:v>
                </c:pt>
                <c:pt idx="7776">
                  <c:v>31.099</c:v>
                </c:pt>
                <c:pt idx="7777">
                  <c:v>31.099</c:v>
                </c:pt>
                <c:pt idx="7778">
                  <c:v>31.099</c:v>
                </c:pt>
                <c:pt idx="7779">
                  <c:v>31.099</c:v>
                </c:pt>
                <c:pt idx="7780">
                  <c:v>31.099</c:v>
                </c:pt>
                <c:pt idx="7781">
                  <c:v>31.099</c:v>
                </c:pt>
                <c:pt idx="7782">
                  <c:v>31.099</c:v>
                </c:pt>
                <c:pt idx="7783">
                  <c:v>31.099</c:v>
                </c:pt>
                <c:pt idx="7784">
                  <c:v>31.099</c:v>
                </c:pt>
                <c:pt idx="7785">
                  <c:v>31.099</c:v>
                </c:pt>
                <c:pt idx="7786">
                  <c:v>31.099</c:v>
                </c:pt>
                <c:pt idx="7787">
                  <c:v>31.099</c:v>
                </c:pt>
                <c:pt idx="7788">
                  <c:v>31.099</c:v>
                </c:pt>
                <c:pt idx="7789">
                  <c:v>31.099</c:v>
                </c:pt>
                <c:pt idx="7790">
                  <c:v>31.099</c:v>
                </c:pt>
                <c:pt idx="7791">
                  <c:v>31.099</c:v>
                </c:pt>
                <c:pt idx="7792">
                  <c:v>31.099</c:v>
                </c:pt>
                <c:pt idx="7793">
                  <c:v>31.099</c:v>
                </c:pt>
                <c:pt idx="7794">
                  <c:v>31.099</c:v>
                </c:pt>
                <c:pt idx="7795">
                  <c:v>31.099</c:v>
                </c:pt>
                <c:pt idx="7796">
                  <c:v>31.099</c:v>
                </c:pt>
                <c:pt idx="7797">
                  <c:v>31.099</c:v>
                </c:pt>
                <c:pt idx="7798">
                  <c:v>31.099</c:v>
                </c:pt>
                <c:pt idx="7799">
                  <c:v>31.099</c:v>
                </c:pt>
                <c:pt idx="7800">
                  <c:v>31.099</c:v>
                </c:pt>
                <c:pt idx="7801">
                  <c:v>31.099</c:v>
                </c:pt>
                <c:pt idx="7802">
                  <c:v>31.099</c:v>
                </c:pt>
                <c:pt idx="7803">
                  <c:v>31.099</c:v>
                </c:pt>
                <c:pt idx="7804">
                  <c:v>31.099</c:v>
                </c:pt>
                <c:pt idx="7805">
                  <c:v>31.099</c:v>
                </c:pt>
                <c:pt idx="7806">
                  <c:v>31.099</c:v>
                </c:pt>
                <c:pt idx="7807">
                  <c:v>31.099</c:v>
                </c:pt>
                <c:pt idx="7808">
                  <c:v>31.099</c:v>
                </c:pt>
                <c:pt idx="7809">
                  <c:v>31.099</c:v>
                </c:pt>
                <c:pt idx="7810">
                  <c:v>31.099</c:v>
                </c:pt>
                <c:pt idx="7811">
                  <c:v>31.099</c:v>
                </c:pt>
                <c:pt idx="7812">
                  <c:v>31.099</c:v>
                </c:pt>
                <c:pt idx="7813">
                  <c:v>31.099</c:v>
                </c:pt>
                <c:pt idx="7814">
                  <c:v>31.099</c:v>
                </c:pt>
                <c:pt idx="7815">
                  <c:v>31.099</c:v>
                </c:pt>
                <c:pt idx="7816">
                  <c:v>31.099</c:v>
                </c:pt>
                <c:pt idx="7817">
                  <c:v>31.099</c:v>
                </c:pt>
                <c:pt idx="7818">
                  <c:v>31.099</c:v>
                </c:pt>
                <c:pt idx="7819">
                  <c:v>31.099</c:v>
                </c:pt>
                <c:pt idx="7820">
                  <c:v>31.099</c:v>
                </c:pt>
                <c:pt idx="7821">
                  <c:v>31.099</c:v>
                </c:pt>
                <c:pt idx="7822">
                  <c:v>31.099</c:v>
                </c:pt>
                <c:pt idx="7823">
                  <c:v>31.099</c:v>
                </c:pt>
                <c:pt idx="7824">
                  <c:v>31.099</c:v>
                </c:pt>
                <c:pt idx="7825">
                  <c:v>31.099</c:v>
                </c:pt>
                <c:pt idx="7826">
                  <c:v>31.099</c:v>
                </c:pt>
                <c:pt idx="7827">
                  <c:v>31.099</c:v>
                </c:pt>
                <c:pt idx="7828">
                  <c:v>31.099</c:v>
                </c:pt>
                <c:pt idx="7829">
                  <c:v>31.099</c:v>
                </c:pt>
                <c:pt idx="7830">
                  <c:v>31.099</c:v>
                </c:pt>
                <c:pt idx="7831">
                  <c:v>31.099</c:v>
                </c:pt>
                <c:pt idx="7832">
                  <c:v>31.099</c:v>
                </c:pt>
                <c:pt idx="7833">
                  <c:v>31.099</c:v>
                </c:pt>
                <c:pt idx="7834">
                  <c:v>31.099</c:v>
                </c:pt>
                <c:pt idx="7835">
                  <c:v>31.099</c:v>
                </c:pt>
                <c:pt idx="7836">
                  <c:v>31.099</c:v>
                </c:pt>
                <c:pt idx="7837">
                  <c:v>31.099</c:v>
                </c:pt>
                <c:pt idx="7838">
                  <c:v>31.099</c:v>
                </c:pt>
                <c:pt idx="7839">
                  <c:v>31.099</c:v>
                </c:pt>
                <c:pt idx="7840">
                  <c:v>31.099</c:v>
                </c:pt>
                <c:pt idx="7841">
                  <c:v>31.099</c:v>
                </c:pt>
                <c:pt idx="7842">
                  <c:v>31.099</c:v>
                </c:pt>
                <c:pt idx="7843">
                  <c:v>31.099</c:v>
                </c:pt>
                <c:pt idx="7844">
                  <c:v>31.099</c:v>
                </c:pt>
                <c:pt idx="7845">
                  <c:v>31.099</c:v>
                </c:pt>
                <c:pt idx="7846">
                  <c:v>31.099</c:v>
                </c:pt>
                <c:pt idx="7847">
                  <c:v>31.099</c:v>
                </c:pt>
                <c:pt idx="7848">
                  <c:v>31.099</c:v>
                </c:pt>
                <c:pt idx="7849">
                  <c:v>31.099</c:v>
                </c:pt>
                <c:pt idx="7850">
                  <c:v>31.099</c:v>
                </c:pt>
                <c:pt idx="7851">
                  <c:v>31.099</c:v>
                </c:pt>
                <c:pt idx="7852">
                  <c:v>31.099</c:v>
                </c:pt>
                <c:pt idx="7853">
                  <c:v>31.099</c:v>
                </c:pt>
                <c:pt idx="7854">
                  <c:v>31.099</c:v>
                </c:pt>
                <c:pt idx="7855">
                  <c:v>31.099</c:v>
                </c:pt>
                <c:pt idx="7856">
                  <c:v>31.099</c:v>
                </c:pt>
                <c:pt idx="7857">
                  <c:v>31.099</c:v>
                </c:pt>
                <c:pt idx="7858">
                  <c:v>31.099</c:v>
                </c:pt>
                <c:pt idx="7859">
                  <c:v>31.099</c:v>
                </c:pt>
                <c:pt idx="7860">
                  <c:v>31.099</c:v>
                </c:pt>
                <c:pt idx="7861">
                  <c:v>31.099</c:v>
                </c:pt>
                <c:pt idx="7862">
                  <c:v>31.099</c:v>
                </c:pt>
                <c:pt idx="7863">
                  <c:v>31.099</c:v>
                </c:pt>
                <c:pt idx="7864">
                  <c:v>31.099</c:v>
                </c:pt>
                <c:pt idx="7865">
                  <c:v>31.099</c:v>
                </c:pt>
                <c:pt idx="7866">
                  <c:v>31.099</c:v>
                </c:pt>
                <c:pt idx="7867">
                  <c:v>31.099</c:v>
                </c:pt>
                <c:pt idx="7868">
                  <c:v>31.099</c:v>
                </c:pt>
                <c:pt idx="7869">
                  <c:v>31.099</c:v>
                </c:pt>
                <c:pt idx="7870">
                  <c:v>31.099</c:v>
                </c:pt>
                <c:pt idx="7871">
                  <c:v>31.099</c:v>
                </c:pt>
                <c:pt idx="7872">
                  <c:v>31.099</c:v>
                </c:pt>
                <c:pt idx="7873">
                  <c:v>31.099</c:v>
                </c:pt>
                <c:pt idx="7874">
                  <c:v>31.099</c:v>
                </c:pt>
                <c:pt idx="7875">
                  <c:v>31.099</c:v>
                </c:pt>
                <c:pt idx="7876">
                  <c:v>31.099</c:v>
                </c:pt>
                <c:pt idx="7877">
                  <c:v>31.099</c:v>
                </c:pt>
                <c:pt idx="7878">
                  <c:v>31.099</c:v>
                </c:pt>
                <c:pt idx="7879">
                  <c:v>31.099</c:v>
                </c:pt>
                <c:pt idx="7880">
                  <c:v>31.099</c:v>
                </c:pt>
                <c:pt idx="7881">
                  <c:v>31.099</c:v>
                </c:pt>
                <c:pt idx="7882">
                  <c:v>31.099</c:v>
                </c:pt>
                <c:pt idx="7883">
                  <c:v>31.099</c:v>
                </c:pt>
                <c:pt idx="7884">
                  <c:v>31.099</c:v>
                </c:pt>
                <c:pt idx="7885">
                  <c:v>31.099</c:v>
                </c:pt>
                <c:pt idx="7886">
                  <c:v>31.099</c:v>
                </c:pt>
                <c:pt idx="7887">
                  <c:v>31.099</c:v>
                </c:pt>
                <c:pt idx="7888">
                  <c:v>31.099</c:v>
                </c:pt>
                <c:pt idx="7889">
                  <c:v>31.099</c:v>
                </c:pt>
                <c:pt idx="7890">
                  <c:v>31.099</c:v>
                </c:pt>
                <c:pt idx="7891">
                  <c:v>31.099</c:v>
                </c:pt>
                <c:pt idx="7892">
                  <c:v>31.099</c:v>
                </c:pt>
                <c:pt idx="7893">
                  <c:v>31.099</c:v>
                </c:pt>
                <c:pt idx="7894">
                  <c:v>31.099</c:v>
                </c:pt>
                <c:pt idx="7895">
                  <c:v>31.099</c:v>
                </c:pt>
                <c:pt idx="7896">
                  <c:v>31.099</c:v>
                </c:pt>
                <c:pt idx="7897">
                  <c:v>31.099</c:v>
                </c:pt>
                <c:pt idx="7898">
                  <c:v>31.099</c:v>
                </c:pt>
                <c:pt idx="7899">
                  <c:v>31.099</c:v>
                </c:pt>
                <c:pt idx="7900">
                  <c:v>31.099</c:v>
                </c:pt>
                <c:pt idx="7901">
                  <c:v>31.099</c:v>
                </c:pt>
                <c:pt idx="7902">
                  <c:v>31.099</c:v>
                </c:pt>
                <c:pt idx="7903">
                  <c:v>31.099</c:v>
                </c:pt>
                <c:pt idx="7904">
                  <c:v>31.099</c:v>
                </c:pt>
                <c:pt idx="7905">
                  <c:v>31.099</c:v>
                </c:pt>
                <c:pt idx="7906">
                  <c:v>31.099</c:v>
                </c:pt>
                <c:pt idx="7907">
                  <c:v>31.099</c:v>
                </c:pt>
                <c:pt idx="7908">
                  <c:v>31.099</c:v>
                </c:pt>
                <c:pt idx="7909">
                  <c:v>31.099</c:v>
                </c:pt>
                <c:pt idx="7910">
                  <c:v>31.099</c:v>
                </c:pt>
                <c:pt idx="7911">
                  <c:v>31.099</c:v>
                </c:pt>
                <c:pt idx="7912">
                  <c:v>31.099</c:v>
                </c:pt>
                <c:pt idx="7913">
                  <c:v>31.099</c:v>
                </c:pt>
                <c:pt idx="7914">
                  <c:v>31.099</c:v>
                </c:pt>
                <c:pt idx="7915">
                  <c:v>31.099</c:v>
                </c:pt>
                <c:pt idx="7916">
                  <c:v>31.099</c:v>
                </c:pt>
                <c:pt idx="7917">
                  <c:v>31.099</c:v>
                </c:pt>
                <c:pt idx="7918">
                  <c:v>31.099</c:v>
                </c:pt>
                <c:pt idx="7919">
                  <c:v>31.099</c:v>
                </c:pt>
                <c:pt idx="7920">
                  <c:v>31.099</c:v>
                </c:pt>
                <c:pt idx="7921">
                  <c:v>31.099</c:v>
                </c:pt>
                <c:pt idx="7922">
                  <c:v>31.099</c:v>
                </c:pt>
                <c:pt idx="7923">
                  <c:v>31.099</c:v>
                </c:pt>
                <c:pt idx="7924">
                  <c:v>31.099</c:v>
                </c:pt>
                <c:pt idx="7925">
                  <c:v>31.099</c:v>
                </c:pt>
                <c:pt idx="7926">
                  <c:v>31.099</c:v>
                </c:pt>
                <c:pt idx="7927">
                  <c:v>31.099</c:v>
                </c:pt>
                <c:pt idx="7928">
                  <c:v>31.099</c:v>
                </c:pt>
                <c:pt idx="7929">
                  <c:v>31.099</c:v>
                </c:pt>
                <c:pt idx="7930">
                  <c:v>31.099</c:v>
                </c:pt>
                <c:pt idx="7931">
                  <c:v>31.099</c:v>
                </c:pt>
                <c:pt idx="7932">
                  <c:v>31.099</c:v>
                </c:pt>
                <c:pt idx="7933">
                  <c:v>31.099</c:v>
                </c:pt>
                <c:pt idx="7934">
                  <c:v>31.099</c:v>
                </c:pt>
                <c:pt idx="7935">
                  <c:v>31.099</c:v>
                </c:pt>
                <c:pt idx="7936">
                  <c:v>31.099</c:v>
                </c:pt>
                <c:pt idx="7937">
                  <c:v>31.099</c:v>
                </c:pt>
                <c:pt idx="7938">
                  <c:v>31.099</c:v>
                </c:pt>
                <c:pt idx="7939">
                  <c:v>31.099</c:v>
                </c:pt>
                <c:pt idx="7940">
                  <c:v>31.099</c:v>
                </c:pt>
                <c:pt idx="7941">
                  <c:v>31.099</c:v>
                </c:pt>
                <c:pt idx="7942">
                  <c:v>31.099</c:v>
                </c:pt>
                <c:pt idx="7943">
                  <c:v>31.099</c:v>
                </c:pt>
                <c:pt idx="7944">
                  <c:v>31.099</c:v>
                </c:pt>
                <c:pt idx="7945">
                  <c:v>31.099</c:v>
                </c:pt>
                <c:pt idx="7946">
                  <c:v>31.099</c:v>
                </c:pt>
                <c:pt idx="7947">
                  <c:v>31.099</c:v>
                </c:pt>
                <c:pt idx="7948">
                  <c:v>31.099</c:v>
                </c:pt>
                <c:pt idx="7949">
                  <c:v>31.099</c:v>
                </c:pt>
                <c:pt idx="7950">
                  <c:v>31.099</c:v>
                </c:pt>
                <c:pt idx="7951">
                  <c:v>31.099</c:v>
                </c:pt>
                <c:pt idx="7952">
                  <c:v>31.099</c:v>
                </c:pt>
                <c:pt idx="7953">
                  <c:v>31.099</c:v>
                </c:pt>
                <c:pt idx="7954">
                  <c:v>31.099</c:v>
                </c:pt>
                <c:pt idx="7955">
                  <c:v>31.099</c:v>
                </c:pt>
                <c:pt idx="7956">
                  <c:v>31.099</c:v>
                </c:pt>
                <c:pt idx="7957">
                  <c:v>31.099</c:v>
                </c:pt>
                <c:pt idx="7958">
                  <c:v>31.099</c:v>
                </c:pt>
                <c:pt idx="7959">
                  <c:v>31.099</c:v>
                </c:pt>
                <c:pt idx="7960">
                  <c:v>31.099</c:v>
                </c:pt>
                <c:pt idx="7961">
                  <c:v>31.099</c:v>
                </c:pt>
                <c:pt idx="7962">
                  <c:v>31.099</c:v>
                </c:pt>
                <c:pt idx="7963">
                  <c:v>31.099</c:v>
                </c:pt>
                <c:pt idx="7964">
                  <c:v>31.099</c:v>
                </c:pt>
                <c:pt idx="7965">
                  <c:v>31.099</c:v>
                </c:pt>
                <c:pt idx="7966">
                  <c:v>31.099</c:v>
                </c:pt>
                <c:pt idx="7967">
                  <c:v>31.099</c:v>
                </c:pt>
                <c:pt idx="7968">
                  <c:v>31.099</c:v>
                </c:pt>
                <c:pt idx="7969">
                  <c:v>31.099</c:v>
                </c:pt>
                <c:pt idx="7970">
                  <c:v>31.099</c:v>
                </c:pt>
                <c:pt idx="7971">
                  <c:v>31.099</c:v>
                </c:pt>
                <c:pt idx="7972">
                  <c:v>31.099</c:v>
                </c:pt>
                <c:pt idx="7973">
                  <c:v>31.099</c:v>
                </c:pt>
                <c:pt idx="7974">
                  <c:v>31.099</c:v>
                </c:pt>
                <c:pt idx="7975">
                  <c:v>31.099</c:v>
                </c:pt>
                <c:pt idx="7976">
                  <c:v>31.099</c:v>
                </c:pt>
                <c:pt idx="7977">
                  <c:v>31.099</c:v>
                </c:pt>
                <c:pt idx="7978">
                  <c:v>31.099</c:v>
                </c:pt>
                <c:pt idx="7979">
                  <c:v>31.099</c:v>
                </c:pt>
                <c:pt idx="7980">
                  <c:v>31.099</c:v>
                </c:pt>
                <c:pt idx="7981">
                  <c:v>31.099</c:v>
                </c:pt>
                <c:pt idx="7982">
                  <c:v>31.099</c:v>
                </c:pt>
                <c:pt idx="7983">
                  <c:v>31.099</c:v>
                </c:pt>
                <c:pt idx="7984">
                  <c:v>31.099</c:v>
                </c:pt>
                <c:pt idx="7985">
                  <c:v>31.099</c:v>
                </c:pt>
                <c:pt idx="7986">
                  <c:v>31.099</c:v>
                </c:pt>
                <c:pt idx="7987">
                  <c:v>31.099</c:v>
                </c:pt>
                <c:pt idx="7988">
                  <c:v>31.099</c:v>
                </c:pt>
                <c:pt idx="7989">
                  <c:v>31.099</c:v>
                </c:pt>
                <c:pt idx="7990">
                  <c:v>31.099</c:v>
                </c:pt>
                <c:pt idx="7991">
                  <c:v>31.099</c:v>
                </c:pt>
                <c:pt idx="7992">
                  <c:v>31.099</c:v>
                </c:pt>
                <c:pt idx="7993">
                  <c:v>31.099</c:v>
                </c:pt>
                <c:pt idx="7994">
                  <c:v>31.099</c:v>
                </c:pt>
                <c:pt idx="7995">
                  <c:v>31.099</c:v>
                </c:pt>
                <c:pt idx="7996">
                  <c:v>31.099</c:v>
                </c:pt>
                <c:pt idx="7997">
                  <c:v>31.099</c:v>
                </c:pt>
                <c:pt idx="7998">
                  <c:v>31.099</c:v>
                </c:pt>
                <c:pt idx="7999">
                  <c:v>31.099</c:v>
                </c:pt>
                <c:pt idx="8000">
                  <c:v>31.099</c:v>
                </c:pt>
                <c:pt idx="8001">
                  <c:v>31.099</c:v>
                </c:pt>
                <c:pt idx="8002">
                  <c:v>31.099</c:v>
                </c:pt>
                <c:pt idx="8003">
                  <c:v>31.099</c:v>
                </c:pt>
                <c:pt idx="8004">
                  <c:v>31.099</c:v>
                </c:pt>
                <c:pt idx="8005">
                  <c:v>31.099</c:v>
                </c:pt>
                <c:pt idx="8006">
                  <c:v>31.099</c:v>
                </c:pt>
                <c:pt idx="8007">
                  <c:v>31.099</c:v>
                </c:pt>
                <c:pt idx="8008">
                  <c:v>31.099</c:v>
                </c:pt>
                <c:pt idx="8009">
                  <c:v>31.099</c:v>
                </c:pt>
                <c:pt idx="8010">
                  <c:v>31.099</c:v>
                </c:pt>
                <c:pt idx="8011">
                  <c:v>31.099</c:v>
                </c:pt>
                <c:pt idx="8012">
                  <c:v>31.099</c:v>
                </c:pt>
                <c:pt idx="8013">
                  <c:v>31.099</c:v>
                </c:pt>
                <c:pt idx="8014">
                  <c:v>31.099</c:v>
                </c:pt>
                <c:pt idx="8015">
                  <c:v>31.099</c:v>
                </c:pt>
                <c:pt idx="8016">
                  <c:v>31.099</c:v>
                </c:pt>
                <c:pt idx="8017">
                  <c:v>31.099</c:v>
                </c:pt>
                <c:pt idx="8018">
                  <c:v>31.099</c:v>
                </c:pt>
                <c:pt idx="8019">
                  <c:v>31.099</c:v>
                </c:pt>
                <c:pt idx="8020">
                  <c:v>31.099</c:v>
                </c:pt>
                <c:pt idx="8021">
                  <c:v>31.099</c:v>
                </c:pt>
                <c:pt idx="8022">
                  <c:v>31.099</c:v>
                </c:pt>
                <c:pt idx="8023">
                  <c:v>31.099</c:v>
                </c:pt>
                <c:pt idx="8024">
                  <c:v>31.099</c:v>
                </c:pt>
                <c:pt idx="8025">
                  <c:v>31.099</c:v>
                </c:pt>
                <c:pt idx="8026">
                  <c:v>31.099</c:v>
                </c:pt>
                <c:pt idx="8027">
                  <c:v>31.099</c:v>
                </c:pt>
                <c:pt idx="8028">
                  <c:v>31.099</c:v>
                </c:pt>
                <c:pt idx="8029">
                  <c:v>31.099</c:v>
                </c:pt>
                <c:pt idx="8030">
                  <c:v>31.099</c:v>
                </c:pt>
                <c:pt idx="8031">
                  <c:v>31.099</c:v>
                </c:pt>
                <c:pt idx="8032">
                  <c:v>31.099</c:v>
                </c:pt>
                <c:pt idx="8033">
                  <c:v>31.099</c:v>
                </c:pt>
                <c:pt idx="8034">
                  <c:v>31.099</c:v>
                </c:pt>
                <c:pt idx="8035">
                  <c:v>31.099</c:v>
                </c:pt>
                <c:pt idx="8036">
                  <c:v>31.099</c:v>
                </c:pt>
                <c:pt idx="8037">
                  <c:v>31.099</c:v>
                </c:pt>
                <c:pt idx="8038">
                  <c:v>31.099</c:v>
                </c:pt>
                <c:pt idx="8039">
                  <c:v>31.099</c:v>
                </c:pt>
                <c:pt idx="8040">
                  <c:v>31.099</c:v>
                </c:pt>
                <c:pt idx="8041">
                  <c:v>31.099</c:v>
                </c:pt>
                <c:pt idx="8042">
                  <c:v>31.099</c:v>
                </c:pt>
                <c:pt idx="8043">
                  <c:v>31.099</c:v>
                </c:pt>
                <c:pt idx="8044">
                  <c:v>31.099</c:v>
                </c:pt>
                <c:pt idx="8045">
                  <c:v>31.099</c:v>
                </c:pt>
                <c:pt idx="8046">
                  <c:v>31.099</c:v>
                </c:pt>
                <c:pt idx="8047">
                  <c:v>31.099</c:v>
                </c:pt>
                <c:pt idx="8048">
                  <c:v>31.099</c:v>
                </c:pt>
                <c:pt idx="8049">
                  <c:v>31.099</c:v>
                </c:pt>
                <c:pt idx="8050">
                  <c:v>31.099</c:v>
                </c:pt>
                <c:pt idx="8051">
                  <c:v>31.099</c:v>
                </c:pt>
                <c:pt idx="8052">
                  <c:v>31.099</c:v>
                </c:pt>
                <c:pt idx="8053">
                  <c:v>31.099</c:v>
                </c:pt>
                <c:pt idx="8054">
                  <c:v>31.099</c:v>
                </c:pt>
                <c:pt idx="8055">
                  <c:v>31.099</c:v>
                </c:pt>
                <c:pt idx="8056">
                  <c:v>31.099</c:v>
                </c:pt>
                <c:pt idx="8057">
                  <c:v>31.099</c:v>
                </c:pt>
                <c:pt idx="8058">
                  <c:v>31.099</c:v>
                </c:pt>
                <c:pt idx="8059">
                  <c:v>31.099</c:v>
                </c:pt>
                <c:pt idx="8060">
                  <c:v>31.099</c:v>
                </c:pt>
                <c:pt idx="8061">
                  <c:v>31.099</c:v>
                </c:pt>
                <c:pt idx="8062">
                  <c:v>31.099</c:v>
                </c:pt>
                <c:pt idx="8063">
                  <c:v>31.099</c:v>
                </c:pt>
                <c:pt idx="8064">
                  <c:v>31.099</c:v>
                </c:pt>
                <c:pt idx="8065">
                  <c:v>31.099</c:v>
                </c:pt>
                <c:pt idx="8066">
                  <c:v>31.099</c:v>
                </c:pt>
                <c:pt idx="8067">
                  <c:v>31.099</c:v>
                </c:pt>
                <c:pt idx="8068">
                  <c:v>31.099</c:v>
                </c:pt>
                <c:pt idx="8069">
                  <c:v>31.099</c:v>
                </c:pt>
                <c:pt idx="8070">
                  <c:v>31.099</c:v>
                </c:pt>
                <c:pt idx="8071">
                  <c:v>31.099</c:v>
                </c:pt>
                <c:pt idx="8072">
                  <c:v>31.099</c:v>
                </c:pt>
                <c:pt idx="8073">
                  <c:v>31.099</c:v>
                </c:pt>
                <c:pt idx="8074">
                  <c:v>31.099</c:v>
                </c:pt>
                <c:pt idx="8075">
                  <c:v>31.099</c:v>
                </c:pt>
                <c:pt idx="8076">
                  <c:v>31.099</c:v>
                </c:pt>
                <c:pt idx="8077">
                  <c:v>31.099</c:v>
                </c:pt>
                <c:pt idx="8078">
                  <c:v>31.099</c:v>
                </c:pt>
                <c:pt idx="8079">
                  <c:v>31.099</c:v>
                </c:pt>
                <c:pt idx="8080">
                  <c:v>31.099</c:v>
                </c:pt>
                <c:pt idx="8081">
                  <c:v>31.099</c:v>
                </c:pt>
                <c:pt idx="8082">
                  <c:v>31.099</c:v>
                </c:pt>
                <c:pt idx="8083">
                  <c:v>31.099</c:v>
                </c:pt>
                <c:pt idx="8084">
                  <c:v>31.099</c:v>
                </c:pt>
                <c:pt idx="8085">
                  <c:v>31.099</c:v>
                </c:pt>
                <c:pt idx="8086">
                  <c:v>31.099</c:v>
                </c:pt>
                <c:pt idx="8087">
                  <c:v>31.099</c:v>
                </c:pt>
                <c:pt idx="8088">
                  <c:v>31.099</c:v>
                </c:pt>
                <c:pt idx="8089">
                  <c:v>31.099</c:v>
                </c:pt>
                <c:pt idx="8090">
                  <c:v>31.099</c:v>
                </c:pt>
                <c:pt idx="8091">
                  <c:v>31.099</c:v>
                </c:pt>
                <c:pt idx="8092">
                  <c:v>31.099</c:v>
                </c:pt>
                <c:pt idx="8093">
                  <c:v>31.099</c:v>
                </c:pt>
                <c:pt idx="8094">
                  <c:v>31.099</c:v>
                </c:pt>
                <c:pt idx="8095">
                  <c:v>31.099</c:v>
                </c:pt>
                <c:pt idx="8096">
                  <c:v>31.099</c:v>
                </c:pt>
                <c:pt idx="8097">
                  <c:v>31.099</c:v>
                </c:pt>
                <c:pt idx="8098">
                  <c:v>31.099</c:v>
                </c:pt>
                <c:pt idx="8099">
                  <c:v>31.099</c:v>
                </c:pt>
                <c:pt idx="8100">
                  <c:v>31.099</c:v>
                </c:pt>
                <c:pt idx="8101">
                  <c:v>31.099</c:v>
                </c:pt>
                <c:pt idx="8102">
                  <c:v>31.099</c:v>
                </c:pt>
                <c:pt idx="8103">
                  <c:v>31.099</c:v>
                </c:pt>
                <c:pt idx="8104">
                  <c:v>31.099</c:v>
                </c:pt>
                <c:pt idx="8105">
                  <c:v>31.099</c:v>
                </c:pt>
                <c:pt idx="8106">
                  <c:v>31.099</c:v>
                </c:pt>
                <c:pt idx="8107">
                  <c:v>31.099</c:v>
                </c:pt>
                <c:pt idx="8108">
                  <c:v>31.099</c:v>
                </c:pt>
                <c:pt idx="8109">
                  <c:v>31.099</c:v>
                </c:pt>
                <c:pt idx="8110">
                  <c:v>31.099</c:v>
                </c:pt>
                <c:pt idx="8111">
                  <c:v>31.099</c:v>
                </c:pt>
                <c:pt idx="8112">
                  <c:v>31.099</c:v>
                </c:pt>
                <c:pt idx="8113">
                  <c:v>31.099</c:v>
                </c:pt>
                <c:pt idx="8114">
                  <c:v>31.099</c:v>
                </c:pt>
                <c:pt idx="8115">
                  <c:v>31.099</c:v>
                </c:pt>
                <c:pt idx="8116">
                  <c:v>31.099</c:v>
                </c:pt>
                <c:pt idx="8117">
                  <c:v>31.099</c:v>
                </c:pt>
                <c:pt idx="8118">
                  <c:v>31.099</c:v>
                </c:pt>
                <c:pt idx="8119">
                  <c:v>31.099</c:v>
                </c:pt>
                <c:pt idx="8120">
                  <c:v>31.099</c:v>
                </c:pt>
                <c:pt idx="8121">
                  <c:v>31.099</c:v>
                </c:pt>
                <c:pt idx="8122">
                  <c:v>31.099</c:v>
                </c:pt>
                <c:pt idx="8123">
                  <c:v>31.099</c:v>
                </c:pt>
                <c:pt idx="8124">
                  <c:v>31.099</c:v>
                </c:pt>
                <c:pt idx="8125">
                  <c:v>31.099</c:v>
                </c:pt>
                <c:pt idx="8126">
                  <c:v>31.099</c:v>
                </c:pt>
                <c:pt idx="8127">
                  <c:v>31.099</c:v>
                </c:pt>
                <c:pt idx="8128">
                  <c:v>31.099</c:v>
                </c:pt>
                <c:pt idx="8129">
                  <c:v>31.099</c:v>
                </c:pt>
                <c:pt idx="8130">
                  <c:v>31.099</c:v>
                </c:pt>
                <c:pt idx="8131">
                  <c:v>31.099</c:v>
                </c:pt>
                <c:pt idx="8132">
                  <c:v>31.099</c:v>
                </c:pt>
                <c:pt idx="8133">
                  <c:v>31.099</c:v>
                </c:pt>
                <c:pt idx="8134">
                  <c:v>31.099</c:v>
                </c:pt>
                <c:pt idx="8135">
                  <c:v>31.099</c:v>
                </c:pt>
                <c:pt idx="8136">
                  <c:v>31.099</c:v>
                </c:pt>
                <c:pt idx="8137">
                  <c:v>31.099</c:v>
                </c:pt>
                <c:pt idx="8138">
                  <c:v>31.099</c:v>
                </c:pt>
                <c:pt idx="8139">
                  <c:v>31.099</c:v>
                </c:pt>
                <c:pt idx="8140">
                  <c:v>31.099</c:v>
                </c:pt>
                <c:pt idx="8141">
                  <c:v>31.099</c:v>
                </c:pt>
                <c:pt idx="8142">
                  <c:v>31.099</c:v>
                </c:pt>
                <c:pt idx="8143">
                  <c:v>31.099</c:v>
                </c:pt>
                <c:pt idx="8144">
                  <c:v>31.099</c:v>
                </c:pt>
                <c:pt idx="8145">
                  <c:v>31.099</c:v>
                </c:pt>
                <c:pt idx="8146">
                  <c:v>31.099</c:v>
                </c:pt>
                <c:pt idx="8147">
                  <c:v>31.099</c:v>
                </c:pt>
                <c:pt idx="8148">
                  <c:v>31.099</c:v>
                </c:pt>
                <c:pt idx="8149">
                  <c:v>31.099</c:v>
                </c:pt>
                <c:pt idx="8150">
                  <c:v>31.099</c:v>
                </c:pt>
                <c:pt idx="8151">
                  <c:v>31.099</c:v>
                </c:pt>
                <c:pt idx="8152">
                  <c:v>31.099</c:v>
                </c:pt>
                <c:pt idx="8153">
                  <c:v>31.099</c:v>
                </c:pt>
                <c:pt idx="8154">
                  <c:v>31.099</c:v>
                </c:pt>
                <c:pt idx="8155">
                  <c:v>31.099</c:v>
                </c:pt>
                <c:pt idx="8156">
                  <c:v>31.099</c:v>
                </c:pt>
                <c:pt idx="8157">
                  <c:v>31.099</c:v>
                </c:pt>
                <c:pt idx="8158">
                  <c:v>31.099</c:v>
                </c:pt>
                <c:pt idx="8159">
                  <c:v>31.099</c:v>
                </c:pt>
                <c:pt idx="8160">
                  <c:v>31.099</c:v>
                </c:pt>
                <c:pt idx="8161">
                  <c:v>31.099</c:v>
                </c:pt>
                <c:pt idx="8162">
                  <c:v>31.099</c:v>
                </c:pt>
                <c:pt idx="8163">
                  <c:v>31.099</c:v>
                </c:pt>
                <c:pt idx="8164">
                  <c:v>31.099</c:v>
                </c:pt>
                <c:pt idx="8165">
                  <c:v>31.099</c:v>
                </c:pt>
                <c:pt idx="8166">
                  <c:v>31.099</c:v>
                </c:pt>
                <c:pt idx="8167">
                  <c:v>31.099</c:v>
                </c:pt>
                <c:pt idx="8168">
                  <c:v>31.099</c:v>
                </c:pt>
                <c:pt idx="8169">
                  <c:v>31.099</c:v>
                </c:pt>
                <c:pt idx="8170">
                  <c:v>31.099</c:v>
                </c:pt>
                <c:pt idx="8171">
                  <c:v>31.099</c:v>
                </c:pt>
                <c:pt idx="8172">
                  <c:v>31.099</c:v>
                </c:pt>
                <c:pt idx="8173">
                  <c:v>31.099</c:v>
                </c:pt>
                <c:pt idx="8174">
                  <c:v>31.099</c:v>
                </c:pt>
                <c:pt idx="8175">
                  <c:v>31.099</c:v>
                </c:pt>
                <c:pt idx="8176">
                  <c:v>31.099</c:v>
                </c:pt>
                <c:pt idx="8177">
                  <c:v>31.099</c:v>
                </c:pt>
                <c:pt idx="8178">
                  <c:v>31.099</c:v>
                </c:pt>
                <c:pt idx="8179">
                  <c:v>31.099</c:v>
                </c:pt>
                <c:pt idx="8180">
                  <c:v>31.099</c:v>
                </c:pt>
                <c:pt idx="8181">
                  <c:v>31.099</c:v>
                </c:pt>
                <c:pt idx="8182">
                  <c:v>31.099</c:v>
                </c:pt>
                <c:pt idx="8183">
                  <c:v>31.099</c:v>
                </c:pt>
                <c:pt idx="8184">
                  <c:v>31.099</c:v>
                </c:pt>
                <c:pt idx="8185">
                  <c:v>31.099</c:v>
                </c:pt>
                <c:pt idx="8186">
                  <c:v>31.099</c:v>
                </c:pt>
                <c:pt idx="8187">
                  <c:v>31.099</c:v>
                </c:pt>
                <c:pt idx="8188">
                  <c:v>31.099</c:v>
                </c:pt>
                <c:pt idx="8189">
                  <c:v>31.099</c:v>
                </c:pt>
                <c:pt idx="8190">
                  <c:v>31.099</c:v>
                </c:pt>
                <c:pt idx="8191">
                  <c:v>31.099</c:v>
                </c:pt>
                <c:pt idx="8192">
                  <c:v>31.099</c:v>
                </c:pt>
                <c:pt idx="8193">
                  <c:v>31.099</c:v>
                </c:pt>
                <c:pt idx="8194">
                  <c:v>31.099</c:v>
                </c:pt>
                <c:pt idx="8195">
                  <c:v>31.099</c:v>
                </c:pt>
                <c:pt idx="8196">
                  <c:v>31.099</c:v>
                </c:pt>
                <c:pt idx="8197">
                  <c:v>31.099</c:v>
                </c:pt>
                <c:pt idx="8198">
                  <c:v>31.099</c:v>
                </c:pt>
                <c:pt idx="8199">
                  <c:v>31.099</c:v>
                </c:pt>
                <c:pt idx="8200">
                  <c:v>31.099</c:v>
                </c:pt>
                <c:pt idx="8201">
                  <c:v>31.099</c:v>
                </c:pt>
                <c:pt idx="8202">
                  <c:v>31.099</c:v>
                </c:pt>
                <c:pt idx="8203">
                  <c:v>31.099</c:v>
                </c:pt>
                <c:pt idx="8204">
                  <c:v>31.099</c:v>
                </c:pt>
                <c:pt idx="8205">
                  <c:v>31.099</c:v>
                </c:pt>
                <c:pt idx="8206">
                  <c:v>31.099</c:v>
                </c:pt>
                <c:pt idx="8207">
                  <c:v>31.099</c:v>
                </c:pt>
                <c:pt idx="8208">
                  <c:v>31.099</c:v>
                </c:pt>
                <c:pt idx="8209">
                  <c:v>31.099</c:v>
                </c:pt>
                <c:pt idx="8210">
                  <c:v>31.099</c:v>
                </c:pt>
                <c:pt idx="8211">
                  <c:v>31.099</c:v>
                </c:pt>
                <c:pt idx="8212">
                  <c:v>31.099</c:v>
                </c:pt>
                <c:pt idx="8213">
                  <c:v>31.099</c:v>
                </c:pt>
                <c:pt idx="8214">
                  <c:v>31.099</c:v>
                </c:pt>
                <c:pt idx="8215">
                  <c:v>31.099</c:v>
                </c:pt>
                <c:pt idx="8216">
                  <c:v>31.099</c:v>
                </c:pt>
                <c:pt idx="8217">
                  <c:v>31.099</c:v>
                </c:pt>
                <c:pt idx="8218">
                  <c:v>31.099</c:v>
                </c:pt>
                <c:pt idx="8219">
                  <c:v>31.099</c:v>
                </c:pt>
                <c:pt idx="8220">
                  <c:v>31.099</c:v>
                </c:pt>
                <c:pt idx="8221">
                  <c:v>31.099</c:v>
                </c:pt>
                <c:pt idx="8222">
                  <c:v>31.099</c:v>
                </c:pt>
                <c:pt idx="8223">
                  <c:v>31.099</c:v>
                </c:pt>
                <c:pt idx="8224">
                  <c:v>31.099</c:v>
                </c:pt>
                <c:pt idx="8225">
                  <c:v>31.099</c:v>
                </c:pt>
                <c:pt idx="8226">
                  <c:v>31.099</c:v>
                </c:pt>
                <c:pt idx="8227">
                  <c:v>31.099</c:v>
                </c:pt>
                <c:pt idx="8228">
                  <c:v>31.099</c:v>
                </c:pt>
                <c:pt idx="8229">
                  <c:v>31.099</c:v>
                </c:pt>
                <c:pt idx="8230">
                  <c:v>31.099</c:v>
                </c:pt>
                <c:pt idx="8231">
                  <c:v>31.099</c:v>
                </c:pt>
                <c:pt idx="8232">
                  <c:v>31.099</c:v>
                </c:pt>
                <c:pt idx="8233">
                  <c:v>31.099</c:v>
                </c:pt>
                <c:pt idx="8234">
                  <c:v>31.099</c:v>
                </c:pt>
                <c:pt idx="8235">
                  <c:v>31.099</c:v>
                </c:pt>
                <c:pt idx="8236">
                  <c:v>31.099</c:v>
                </c:pt>
                <c:pt idx="8237">
                  <c:v>31.099</c:v>
                </c:pt>
                <c:pt idx="8238">
                  <c:v>31.099</c:v>
                </c:pt>
                <c:pt idx="8239">
                  <c:v>31.099</c:v>
                </c:pt>
                <c:pt idx="8240">
                  <c:v>31.099</c:v>
                </c:pt>
                <c:pt idx="8241">
                  <c:v>31.099</c:v>
                </c:pt>
                <c:pt idx="8242">
                  <c:v>31.099</c:v>
                </c:pt>
                <c:pt idx="8243">
                  <c:v>31.099</c:v>
                </c:pt>
                <c:pt idx="8244">
                  <c:v>31.099</c:v>
                </c:pt>
                <c:pt idx="8245">
                  <c:v>31.099</c:v>
                </c:pt>
                <c:pt idx="8246">
                  <c:v>31.099</c:v>
                </c:pt>
                <c:pt idx="8247">
                  <c:v>31.099</c:v>
                </c:pt>
                <c:pt idx="8248">
                  <c:v>31.099</c:v>
                </c:pt>
                <c:pt idx="8249">
                  <c:v>31.099</c:v>
                </c:pt>
                <c:pt idx="8250">
                  <c:v>31.099</c:v>
                </c:pt>
                <c:pt idx="8251">
                  <c:v>31.099</c:v>
                </c:pt>
                <c:pt idx="8252">
                  <c:v>31.099</c:v>
                </c:pt>
                <c:pt idx="8253">
                  <c:v>31.099</c:v>
                </c:pt>
                <c:pt idx="8254">
                  <c:v>31.099</c:v>
                </c:pt>
                <c:pt idx="8255">
                  <c:v>31.099</c:v>
                </c:pt>
                <c:pt idx="8256">
                  <c:v>31.099</c:v>
                </c:pt>
                <c:pt idx="8257">
                  <c:v>31.099</c:v>
                </c:pt>
                <c:pt idx="8258">
                  <c:v>31.099</c:v>
                </c:pt>
                <c:pt idx="8259">
                  <c:v>31.099</c:v>
                </c:pt>
                <c:pt idx="8260">
                  <c:v>31.099</c:v>
                </c:pt>
                <c:pt idx="8261">
                  <c:v>31.099</c:v>
                </c:pt>
                <c:pt idx="8262">
                  <c:v>31.099</c:v>
                </c:pt>
                <c:pt idx="8263">
                  <c:v>31.099</c:v>
                </c:pt>
                <c:pt idx="8264">
                  <c:v>31.099</c:v>
                </c:pt>
                <c:pt idx="8265">
                  <c:v>31.099</c:v>
                </c:pt>
                <c:pt idx="8266">
                  <c:v>31.099</c:v>
                </c:pt>
                <c:pt idx="8267">
                  <c:v>31.099</c:v>
                </c:pt>
                <c:pt idx="8268">
                  <c:v>31.099</c:v>
                </c:pt>
                <c:pt idx="8269">
                  <c:v>31.099</c:v>
                </c:pt>
                <c:pt idx="8270">
                  <c:v>31.099</c:v>
                </c:pt>
                <c:pt idx="8271">
                  <c:v>31.099</c:v>
                </c:pt>
                <c:pt idx="8272">
                  <c:v>31.099</c:v>
                </c:pt>
                <c:pt idx="8273">
                  <c:v>31.099</c:v>
                </c:pt>
                <c:pt idx="8274">
                  <c:v>31.099</c:v>
                </c:pt>
                <c:pt idx="8275">
                  <c:v>31.099</c:v>
                </c:pt>
                <c:pt idx="8276">
                  <c:v>31.099</c:v>
                </c:pt>
                <c:pt idx="8277">
                  <c:v>31.099</c:v>
                </c:pt>
                <c:pt idx="8278">
                  <c:v>31.099</c:v>
                </c:pt>
                <c:pt idx="8279">
                  <c:v>31.099</c:v>
                </c:pt>
                <c:pt idx="8280">
                  <c:v>31.099</c:v>
                </c:pt>
                <c:pt idx="8281">
                  <c:v>31.099</c:v>
                </c:pt>
                <c:pt idx="8282">
                  <c:v>31.099</c:v>
                </c:pt>
                <c:pt idx="8283">
                  <c:v>31.099</c:v>
                </c:pt>
                <c:pt idx="8284">
                  <c:v>31.099</c:v>
                </c:pt>
                <c:pt idx="8285">
                  <c:v>31.099</c:v>
                </c:pt>
                <c:pt idx="8286">
                  <c:v>31.099</c:v>
                </c:pt>
                <c:pt idx="8287">
                  <c:v>31.099</c:v>
                </c:pt>
                <c:pt idx="8288">
                  <c:v>31.099</c:v>
                </c:pt>
                <c:pt idx="8289">
                  <c:v>31.099</c:v>
                </c:pt>
                <c:pt idx="8290">
                  <c:v>31.099</c:v>
                </c:pt>
                <c:pt idx="8291">
                  <c:v>31.099</c:v>
                </c:pt>
                <c:pt idx="8292">
                  <c:v>31.099</c:v>
                </c:pt>
                <c:pt idx="8293">
                  <c:v>31.099</c:v>
                </c:pt>
                <c:pt idx="8294">
                  <c:v>31.099</c:v>
                </c:pt>
                <c:pt idx="8295">
                  <c:v>31.099</c:v>
                </c:pt>
                <c:pt idx="8296">
                  <c:v>31.099</c:v>
                </c:pt>
                <c:pt idx="8297">
                  <c:v>31.099</c:v>
                </c:pt>
                <c:pt idx="8298">
                  <c:v>31.099</c:v>
                </c:pt>
                <c:pt idx="8299">
                  <c:v>31.099</c:v>
                </c:pt>
                <c:pt idx="8300">
                  <c:v>31.099</c:v>
                </c:pt>
                <c:pt idx="8301">
                  <c:v>31.099</c:v>
                </c:pt>
                <c:pt idx="8302">
                  <c:v>31.099</c:v>
                </c:pt>
                <c:pt idx="8303">
                  <c:v>31.099</c:v>
                </c:pt>
                <c:pt idx="8304">
                  <c:v>31.099</c:v>
                </c:pt>
                <c:pt idx="8305">
                  <c:v>31.099</c:v>
                </c:pt>
                <c:pt idx="8306">
                  <c:v>31.099</c:v>
                </c:pt>
                <c:pt idx="8307">
                  <c:v>31.099</c:v>
                </c:pt>
                <c:pt idx="8308">
                  <c:v>31.099</c:v>
                </c:pt>
                <c:pt idx="8309">
                  <c:v>31.099</c:v>
                </c:pt>
                <c:pt idx="8310">
                  <c:v>31.099</c:v>
                </c:pt>
                <c:pt idx="8311">
                  <c:v>31.099</c:v>
                </c:pt>
                <c:pt idx="8312">
                  <c:v>31.099</c:v>
                </c:pt>
                <c:pt idx="8313">
                  <c:v>31.099</c:v>
                </c:pt>
                <c:pt idx="8314">
                  <c:v>31.099</c:v>
                </c:pt>
                <c:pt idx="8315">
                  <c:v>31.099</c:v>
                </c:pt>
                <c:pt idx="8316">
                  <c:v>31.099</c:v>
                </c:pt>
                <c:pt idx="8317">
                  <c:v>31.099</c:v>
                </c:pt>
                <c:pt idx="8318">
                  <c:v>31.099</c:v>
                </c:pt>
                <c:pt idx="8319">
                  <c:v>31.099</c:v>
                </c:pt>
                <c:pt idx="8320">
                  <c:v>31.099</c:v>
                </c:pt>
                <c:pt idx="8321">
                  <c:v>31.099</c:v>
                </c:pt>
                <c:pt idx="8322">
                  <c:v>31.099</c:v>
                </c:pt>
                <c:pt idx="8323">
                  <c:v>31.099</c:v>
                </c:pt>
                <c:pt idx="8324">
                  <c:v>31.099</c:v>
                </c:pt>
                <c:pt idx="8325">
                  <c:v>31.099</c:v>
                </c:pt>
                <c:pt idx="8326">
                  <c:v>31.099</c:v>
                </c:pt>
                <c:pt idx="8327">
                  <c:v>31.099</c:v>
                </c:pt>
                <c:pt idx="8328">
                  <c:v>31.099</c:v>
                </c:pt>
                <c:pt idx="8329">
                  <c:v>31.099</c:v>
                </c:pt>
                <c:pt idx="8330">
                  <c:v>31.099</c:v>
                </c:pt>
                <c:pt idx="8331">
                  <c:v>31.099</c:v>
                </c:pt>
                <c:pt idx="8332">
                  <c:v>31.099</c:v>
                </c:pt>
                <c:pt idx="8333">
                  <c:v>31.099</c:v>
                </c:pt>
                <c:pt idx="8334">
                  <c:v>31.099</c:v>
                </c:pt>
                <c:pt idx="8335">
                  <c:v>31.099</c:v>
                </c:pt>
                <c:pt idx="8336">
                  <c:v>31.099</c:v>
                </c:pt>
                <c:pt idx="8337">
                  <c:v>31.099</c:v>
                </c:pt>
                <c:pt idx="8338">
                  <c:v>31.099</c:v>
                </c:pt>
                <c:pt idx="8339">
                  <c:v>31.099</c:v>
                </c:pt>
                <c:pt idx="8340">
                  <c:v>31.099</c:v>
                </c:pt>
                <c:pt idx="8341">
                  <c:v>31.099</c:v>
                </c:pt>
                <c:pt idx="8342">
                  <c:v>31.099</c:v>
                </c:pt>
                <c:pt idx="8343">
                  <c:v>31.099</c:v>
                </c:pt>
                <c:pt idx="8344">
                  <c:v>31.099</c:v>
                </c:pt>
                <c:pt idx="8345">
                  <c:v>31.099</c:v>
                </c:pt>
                <c:pt idx="8346">
                  <c:v>31.099</c:v>
                </c:pt>
                <c:pt idx="8347">
                  <c:v>31.099</c:v>
                </c:pt>
                <c:pt idx="8348">
                  <c:v>31.099</c:v>
                </c:pt>
                <c:pt idx="8349">
                  <c:v>31.099</c:v>
                </c:pt>
                <c:pt idx="8350">
                  <c:v>31.099</c:v>
                </c:pt>
                <c:pt idx="8351">
                  <c:v>31.099</c:v>
                </c:pt>
                <c:pt idx="8352">
                  <c:v>31.099</c:v>
                </c:pt>
                <c:pt idx="8353">
                  <c:v>31.099</c:v>
                </c:pt>
                <c:pt idx="8354">
                  <c:v>31.099</c:v>
                </c:pt>
                <c:pt idx="8355">
                  <c:v>31.099</c:v>
                </c:pt>
                <c:pt idx="8356">
                  <c:v>31.099</c:v>
                </c:pt>
                <c:pt idx="8357">
                  <c:v>31.099</c:v>
                </c:pt>
                <c:pt idx="8358">
                  <c:v>31.099</c:v>
                </c:pt>
                <c:pt idx="8359">
                  <c:v>31.099</c:v>
                </c:pt>
                <c:pt idx="8360">
                  <c:v>31.099</c:v>
                </c:pt>
                <c:pt idx="8361">
                  <c:v>31.099</c:v>
                </c:pt>
                <c:pt idx="8362">
                  <c:v>31.099</c:v>
                </c:pt>
                <c:pt idx="8363">
                  <c:v>31.099</c:v>
                </c:pt>
                <c:pt idx="8364">
                  <c:v>31.099</c:v>
                </c:pt>
                <c:pt idx="8365">
                  <c:v>31.099</c:v>
                </c:pt>
                <c:pt idx="8366">
                  <c:v>31.099</c:v>
                </c:pt>
                <c:pt idx="8367">
                  <c:v>31.099</c:v>
                </c:pt>
                <c:pt idx="8368">
                  <c:v>31.099</c:v>
                </c:pt>
                <c:pt idx="8369">
                  <c:v>31.099</c:v>
                </c:pt>
                <c:pt idx="8370">
                  <c:v>31.099</c:v>
                </c:pt>
                <c:pt idx="8371">
                  <c:v>31.099</c:v>
                </c:pt>
                <c:pt idx="8372">
                  <c:v>31.099</c:v>
                </c:pt>
                <c:pt idx="8373">
                  <c:v>31.099</c:v>
                </c:pt>
                <c:pt idx="8374">
                  <c:v>31.099</c:v>
                </c:pt>
                <c:pt idx="8375">
                  <c:v>31.099</c:v>
                </c:pt>
                <c:pt idx="8376">
                  <c:v>31.099</c:v>
                </c:pt>
                <c:pt idx="8377">
                  <c:v>31.099</c:v>
                </c:pt>
                <c:pt idx="8378">
                  <c:v>31.099</c:v>
                </c:pt>
                <c:pt idx="8379">
                  <c:v>31.099</c:v>
                </c:pt>
                <c:pt idx="8380">
                  <c:v>31.099</c:v>
                </c:pt>
                <c:pt idx="8381">
                  <c:v>31.099</c:v>
                </c:pt>
                <c:pt idx="8382">
                  <c:v>31.099</c:v>
                </c:pt>
                <c:pt idx="8383">
                  <c:v>31.099</c:v>
                </c:pt>
                <c:pt idx="8384">
                  <c:v>31.099</c:v>
                </c:pt>
                <c:pt idx="8385">
                  <c:v>31.099</c:v>
                </c:pt>
                <c:pt idx="8386">
                  <c:v>31.099</c:v>
                </c:pt>
                <c:pt idx="8387">
                  <c:v>31.099</c:v>
                </c:pt>
                <c:pt idx="8388">
                  <c:v>31.099</c:v>
                </c:pt>
                <c:pt idx="8389">
                  <c:v>31.099</c:v>
                </c:pt>
                <c:pt idx="8390">
                  <c:v>31.099</c:v>
                </c:pt>
                <c:pt idx="8391">
                  <c:v>31.099</c:v>
                </c:pt>
                <c:pt idx="8392">
                  <c:v>31.099</c:v>
                </c:pt>
                <c:pt idx="8393">
                  <c:v>31.099</c:v>
                </c:pt>
                <c:pt idx="8394">
                  <c:v>31.099</c:v>
                </c:pt>
                <c:pt idx="8395">
                  <c:v>31.099</c:v>
                </c:pt>
                <c:pt idx="8396">
                  <c:v>31.099</c:v>
                </c:pt>
                <c:pt idx="8397">
                  <c:v>31.099</c:v>
                </c:pt>
                <c:pt idx="8398">
                  <c:v>31.099</c:v>
                </c:pt>
                <c:pt idx="8399">
                  <c:v>31.099</c:v>
                </c:pt>
                <c:pt idx="8400">
                  <c:v>31.099</c:v>
                </c:pt>
                <c:pt idx="8401">
                  <c:v>31.099</c:v>
                </c:pt>
                <c:pt idx="8402">
                  <c:v>31.099</c:v>
                </c:pt>
                <c:pt idx="8403">
                  <c:v>31.099</c:v>
                </c:pt>
                <c:pt idx="8404">
                  <c:v>31.099</c:v>
                </c:pt>
                <c:pt idx="8405">
                  <c:v>31.099</c:v>
                </c:pt>
                <c:pt idx="8406">
                  <c:v>31.099</c:v>
                </c:pt>
                <c:pt idx="8407">
                  <c:v>31.099</c:v>
                </c:pt>
                <c:pt idx="8408">
                  <c:v>31.099</c:v>
                </c:pt>
                <c:pt idx="8409">
                  <c:v>31.099</c:v>
                </c:pt>
                <c:pt idx="8410">
                  <c:v>31.099</c:v>
                </c:pt>
                <c:pt idx="8411">
                  <c:v>31.099</c:v>
                </c:pt>
                <c:pt idx="8412">
                  <c:v>31.099</c:v>
                </c:pt>
                <c:pt idx="8413">
                  <c:v>31.099</c:v>
                </c:pt>
                <c:pt idx="8414">
                  <c:v>31.099</c:v>
                </c:pt>
                <c:pt idx="8415">
                  <c:v>31.099</c:v>
                </c:pt>
                <c:pt idx="8416">
                  <c:v>31.099</c:v>
                </c:pt>
                <c:pt idx="8417">
                  <c:v>31.099</c:v>
                </c:pt>
                <c:pt idx="8418">
                  <c:v>31.099</c:v>
                </c:pt>
                <c:pt idx="8419">
                  <c:v>31.099</c:v>
                </c:pt>
                <c:pt idx="8420">
                  <c:v>31.099</c:v>
                </c:pt>
                <c:pt idx="8421">
                  <c:v>31.099</c:v>
                </c:pt>
                <c:pt idx="8422">
                  <c:v>31.099</c:v>
                </c:pt>
                <c:pt idx="8423">
                  <c:v>31.099</c:v>
                </c:pt>
                <c:pt idx="8424">
                  <c:v>31.099</c:v>
                </c:pt>
                <c:pt idx="8425">
                  <c:v>31.099</c:v>
                </c:pt>
                <c:pt idx="8426">
                  <c:v>31.099</c:v>
                </c:pt>
                <c:pt idx="8427">
                  <c:v>31.099</c:v>
                </c:pt>
                <c:pt idx="8428">
                  <c:v>31.099</c:v>
                </c:pt>
                <c:pt idx="8429">
                  <c:v>31.099</c:v>
                </c:pt>
                <c:pt idx="8430">
                  <c:v>31.099</c:v>
                </c:pt>
                <c:pt idx="8431">
                  <c:v>31.099</c:v>
                </c:pt>
                <c:pt idx="8432">
                  <c:v>31.099</c:v>
                </c:pt>
                <c:pt idx="8433">
                  <c:v>31.099</c:v>
                </c:pt>
                <c:pt idx="8434">
                  <c:v>31.099</c:v>
                </c:pt>
                <c:pt idx="8435">
                  <c:v>31.099</c:v>
                </c:pt>
                <c:pt idx="8436">
                  <c:v>31.099</c:v>
                </c:pt>
                <c:pt idx="8437">
                  <c:v>31.099</c:v>
                </c:pt>
                <c:pt idx="8438">
                  <c:v>31.099</c:v>
                </c:pt>
                <c:pt idx="8439">
                  <c:v>31.099</c:v>
                </c:pt>
                <c:pt idx="8440">
                  <c:v>31.099</c:v>
                </c:pt>
                <c:pt idx="8441">
                  <c:v>31.099</c:v>
                </c:pt>
                <c:pt idx="8442">
                  <c:v>31.099</c:v>
                </c:pt>
                <c:pt idx="8443">
                  <c:v>31.099</c:v>
                </c:pt>
                <c:pt idx="8444">
                  <c:v>31.099</c:v>
                </c:pt>
                <c:pt idx="8445">
                  <c:v>31.099</c:v>
                </c:pt>
                <c:pt idx="8446">
                  <c:v>31.099</c:v>
                </c:pt>
                <c:pt idx="8447">
                  <c:v>31.099</c:v>
                </c:pt>
                <c:pt idx="8448">
                  <c:v>31.099</c:v>
                </c:pt>
                <c:pt idx="8449">
                  <c:v>31.099</c:v>
                </c:pt>
                <c:pt idx="8450">
                  <c:v>31.099</c:v>
                </c:pt>
                <c:pt idx="8451">
                  <c:v>31.099</c:v>
                </c:pt>
                <c:pt idx="8452">
                  <c:v>31.099</c:v>
                </c:pt>
                <c:pt idx="8453">
                  <c:v>31.099</c:v>
                </c:pt>
                <c:pt idx="8454">
                  <c:v>31.099</c:v>
                </c:pt>
                <c:pt idx="8455">
                  <c:v>31.099</c:v>
                </c:pt>
                <c:pt idx="8456">
                  <c:v>31.099</c:v>
                </c:pt>
                <c:pt idx="8457">
                  <c:v>31.099</c:v>
                </c:pt>
                <c:pt idx="8458">
                  <c:v>31.099</c:v>
                </c:pt>
                <c:pt idx="8459">
                  <c:v>31.099</c:v>
                </c:pt>
                <c:pt idx="8460">
                  <c:v>31.099</c:v>
                </c:pt>
                <c:pt idx="8461">
                  <c:v>31.099</c:v>
                </c:pt>
                <c:pt idx="8462">
                  <c:v>31.099</c:v>
                </c:pt>
                <c:pt idx="8463">
                  <c:v>31.099</c:v>
                </c:pt>
                <c:pt idx="8464">
                  <c:v>31.099</c:v>
                </c:pt>
                <c:pt idx="8465">
                  <c:v>31.099</c:v>
                </c:pt>
                <c:pt idx="8466">
                  <c:v>31.099</c:v>
                </c:pt>
                <c:pt idx="8467">
                  <c:v>31.099</c:v>
                </c:pt>
                <c:pt idx="8468">
                  <c:v>31.099</c:v>
                </c:pt>
                <c:pt idx="8469">
                  <c:v>31.099</c:v>
                </c:pt>
                <c:pt idx="8470">
                  <c:v>31.099</c:v>
                </c:pt>
                <c:pt idx="8471">
                  <c:v>31.099</c:v>
                </c:pt>
                <c:pt idx="8472">
                  <c:v>31.099</c:v>
                </c:pt>
                <c:pt idx="8473">
                  <c:v>31.099</c:v>
                </c:pt>
                <c:pt idx="8474">
                  <c:v>31.099</c:v>
                </c:pt>
                <c:pt idx="8475">
                  <c:v>31.099</c:v>
                </c:pt>
                <c:pt idx="8476">
                  <c:v>31.099</c:v>
                </c:pt>
                <c:pt idx="8477">
                  <c:v>31.099</c:v>
                </c:pt>
                <c:pt idx="8478">
                  <c:v>31.099</c:v>
                </c:pt>
                <c:pt idx="8479">
                  <c:v>31.099</c:v>
                </c:pt>
                <c:pt idx="8480">
                  <c:v>31.099</c:v>
                </c:pt>
                <c:pt idx="8481">
                  <c:v>31.099</c:v>
                </c:pt>
                <c:pt idx="8482">
                  <c:v>31.099</c:v>
                </c:pt>
                <c:pt idx="8483">
                  <c:v>31.099</c:v>
                </c:pt>
                <c:pt idx="8484">
                  <c:v>31.099</c:v>
                </c:pt>
                <c:pt idx="8485">
                  <c:v>31.099</c:v>
                </c:pt>
                <c:pt idx="8486">
                  <c:v>31.099</c:v>
                </c:pt>
                <c:pt idx="8487">
                  <c:v>31.099</c:v>
                </c:pt>
                <c:pt idx="8488">
                  <c:v>31.099</c:v>
                </c:pt>
                <c:pt idx="8489">
                  <c:v>31.099</c:v>
                </c:pt>
                <c:pt idx="8490">
                  <c:v>31.099</c:v>
                </c:pt>
                <c:pt idx="8491">
                  <c:v>31.099</c:v>
                </c:pt>
                <c:pt idx="8492">
                  <c:v>31.099</c:v>
                </c:pt>
                <c:pt idx="8493">
                  <c:v>31.099</c:v>
                </c:pt>
                <c:pt idx="8494">
                  <c:v>31.099</c:v>
                </c:pt>
                <c:pt idx="8495">
                  <c:v>31.099</c:v>
                </c:pt>
                <c:pt idx="8496">
                  <c:v>31.099</c:v>
                </c:pt>
                <c:pt idx="8497">
                  <c:v>31.099</c:v>
                </c:pt>
                <c:pt idx="8498">
                  <c:v>31.099</c:v>
                </c:pt>
                <c:pt idx="8499">
                  <c:v>31.099</c:v>
                </c:pt>
                <c:pt idx="8500">
                  <c:v>31.099</c:v>
                </c:pt>
                <c:pt idx="8501">
                  <c:v>31.099</c:v>
                </c:pt>
                <c:pt idx="8502">
                  <c:v>31.099</c:v>
                </c:pt>
                <c:pt idx="8503">
                  <c:v>31.099</c:v>
                </c:pt>
                <c:pt idx="8504">
                  <c:v>31.099</c:v>
                </c:pt>
                <c:pt idx="8505">
                  <c:v>31.099</c:v>
                </c:pt>
                <c:pt idx="8506">
                  <c:v>31.099</c:v>
                </c:pt>
                <c:pt idx="8507">
                  <c:v>31.099</c:v>
                </c:pt>
                <c:pt idx="8508">
                  <c:v>31.099</c:v>
                </c:pt>
                <c:pt idx="8509">
                  <c:v>31.099</c:v>
                </c:pt>
                <c:pt idx="8510">
                  <c:v>31.099</c:v>
                </c:pt>
                <c:pt idx="8511">
                  <c:v>31.099</c:v>
                </c:pt>
                <c:pt idx="8512">
                  <c:v>31.099</c:v>
                </c:pt>
                <c:pt idx="8513">
                  <c:v>31.099</c:v>
                </c:pt>
                <c:pt idx="8514">
                  <c:v>31.099</c:v>
                </c:pt>
                <c:pt idx="8515">
                  <c:v>31.099</c:v>
                </c:pt>
                <c:pt idx="8516">
                  <c:v>31.099</c:v>
                </c:pt>
                <c:pt idx="8517">
                  <c:v>31.099</c:v>
                </c:pt>
                <c:pt idx="8518">
                  <c:v>31.099</c:v>
                </c:pt>
                <c:pt idx="8519">
                  <c:v>31.099</c:v>
                </c:pt>
                <c:pt idx="8520">
                  <c:v>31.099</c:v>
                </c:pt>
                <c:pt idx="8521">
                  <c:v>31.099</c:v>
                </c:pt>
                <c:pt idx="8522">
                  <c:v>31.099</c:v>
                </c:pt>
                <c:pt idx="8523">
                  <c:v>31.099</c:v>
                </c:pt>
                <c:pt idx="8524">
                  <c:v>31.099</c:v>
                </c:pt>
                <c:pt idx="8525">
                  <c:v>31.099</c:v>
                </c:pt>
                <c:pt idx="8526">
                  <c:v>31.099</c:v>
                </c:pt>
                <c:pt idx="8527">
                  <c:v>31.099</c:v>
                </c:pt>
                <c:pt idx="8528">
                  <c:v>31.099</c:v>
                </c:pt>
                <c:pt idx="8529">
                  <c:v>31.099</c:v>
                </c:pt>
                <c:pt idx="8530">
                  <c:v>31.099</c:v>
                </c:pt>
                <c:pt idx="8531">
                  <c:v>31.099</c:v>
                </c:pt>
                <c:pt idx="8532">
                  <c:v>31.099</c:v>
                </c:pt>
                <c:pt idx="8533">
                  <c:v>31.099</c:v>
                </c:pt>
                <c:pt idx="8534">
                  <c:v>31.099</c:v>
                </c:pt>
                <c:pt idx="8535">
                  <c:v>31.099</c:v>
                </c:pt>
                <c:pt idx="8536">
                  <c:v>31.099</c:v>
                </c:pt>
                <c:pt idx="8537">
                  <c:v>31.099</c:v>
                </c:pt>
                <c:pt idx="8538">
                  <c:v>31.099</c:v>
                </c:pt>
                <c:pt idx="8539">
                  <c:v>31.099</c:v>
                </c:pt>
                <c:pt idx="8540">
                  <c:v>31.099</c:v>
                </c:pt>
                <c:pt idx="8541">
                  <c:v>31.099</c:v>
                </c:pt>
                <c:pt idx="8542">
                  <c:v>31.099</c:v>
                </c:pt>
                <c:pt idx="8543">
                  <c:v>31.099</c:v>
                </c:pt>
                <c:pt idx="8544">
                  <c:v>31.099</c:v>
                </c:pt>
                <c:pt idx="8545">
                  <c:v>31.099</c:v>
                </c:pt>
                <c:pt idx="8546">
                  <c:v>31.099</c:v>
                </c:pt>
                <c:pt idx="8547">
                  <c:v>31.099</c:v>
                </c:pt>
                <c:pt idx="8548">
                  <c:v>31.099</c:v>
                </c:pt>
                <c:pt idx="8549">
                  <c:v>31.099</c:v>
                </c:pt>
                <c:pt idx="8550">
                  <c:v>31.099</c:v>
                </c:pt>
                <c:pt idx="8551">
                  <c:v>31.099</c:v>
                </c:pt>
                <c:pt idx="8552">
                  <c:v>31.099</c:v>
                </c:pt>
                <c:pt idx="8553">
                  <c:v>31.099</c:v>
                </c:pt>
                <c:pt idx="8554">
                  <c:v>31.099</c:v>
                </c:pt>
                <c:pt idx="8555">
                  <c:v>31.099</c:v>
                </c:pt>
                <c:pt idx="8556">
                  <c:v>31.099</c:v>
                </c:pt>
                <c:pt idx="8557">
                  <c:v>31.099</c:v>
                </c:pt>
                <c:pt idx="8558">
                  <c:v>31.099</c:v>
                </c:pt>
                <c:pt idx="8559">
                  <c:v>31.099</c:v>
                </c:pt>
                <c:pt idx="8560">
                  <c:v>31.099</c:v>
                </c:pt>
                <c:pt idx="8561">
                  <c:v>31.099</c:v>
                </c:pt>
                <c:pt idx="8562">
                  <c:v>31.099</c:v>
                </c:pt>
                <c:pt idx="8563">
                  <c:v>31.099</c:v>
                </c:pt>
                <c:pt idx="8564">
                  <c:v>31.099</c:v>
                </c:pt>
                <c:pt idx="8565">
                  <c:v>31.099</c:v>
                </c:pt>
                <c:pt idx="8566">
                  <c:v>31.099</c:v>
                </c:pt>
                <c:pt idx="8567">
                  <c:v>31.099</c:v>
                </c:pt>
                <c:pt idx="8568">
                  <c:v>31.099</c:v>
                </c:pt>
                <c:pt idx="8569">
                  <c:v>31.099</c:v>
                </c:pt>
                <c:pt idx="8570">
                  <c:v>31.099</c:v>
                </c:pt>
                <c:pt idx="8571">
                  <c:v>31.099</c:v>
                </c:pt>
                <c:pt idx="8572">
                  <c:v>31.099</c:v>
                </c:pt>
                <c:pt idx="8573">
                  <c:v>31.099</c:v>
                </c:pt>
                <c:pt idx="8574">
                  <c:v>31.099</c:v>
                </c:pt>
                <c:pt idx="8575">
                  <c:v>31.099</c:v>
                </c:pt>
                <c:pt idx="8576">
                  <c:v>31.099</c:v>
                </c:pt>
                <c:pt idx="8577">
                  <c:v>31.099</c:v>
                </c:pt>
                <c:pt idx="8578">
                  <c:v>31.099</c:v>
                </c:pt>
                <c:pt idx="8579">
                  <c:v>31.099</c:v>
                </c:pt>
                <c:pt idx="8580">
                  <c:v>31.099</c:v>
                </c:pt>
                <c:pt idx="8581">
                  <c:v>31.099</c:v>
                </c:pt>
                <c:pt idx="8582">
                  <c:v>31.099</c:v>
                </c:pt>
                <c:pt idx="8583">
                  <c:v>31.099</c:v>
                </c:pt>
                <c:pt idx="8584">
                  <c:v>31.099</c:v>
                </c:pt>
                <c:pt idx="8585">
                  <c:v>31.099</c:v>
                </c:pt>
                <c:pt idx="8586">
                  <c:v>31.099</c:v>
                </c:pt>
                <c:pt idx="8587">
                  <c:v>31.099</c:v>
                </c:pt>
                <c:pt idx="8588">
                  <c:v>31.099</c:v>
                </c:pt>
                <c:pt idx="8589">
                  <c:v>31.099</c:v>
                </c:pt>
                <c:pt idx="8590">
                  <c:v>31.099</c:v>
                </c:pt>
                <c:pt idx="8591">
                  <c:v>31.099</c:v>
                </c:pt>
                <c:pt idx="8592">
                  <c:v>31.099</c:v>
                </c:pt>
                <c:pt idx="8593">
                  <c:v>31.099</c:v>
                </c:pt>
                <c:pt idx="8594">
                  <c:v>31.099</c:v>
                </c:pt>
                <c:pt idx="8595">
                  <c:v>31.099</c:v>
                </c:pt>
                <c:pt idx="8596">
                  <c:v>31.099</c:v>
                </c:pt>
                <c:pt idx="8597">
                  <c:v>31.099</c:v>
                </c:pt>
                <c:pt idx="8598">
                  <c:v>31.099</c:v>
                </c:pt>
                <c:pt idx="8599">
                  <c:v>31.099</c:v>
                </c:pt>
                <c:pt idx="8600">
                  <c:v>31.099</c:v>
                </c:pt>
                <c:pt idx="8601">
                  <c:v>31.099</c:v>
                </c:pt>
                <c:pt idx="8602">
                  <c:v>31.099</c:v>
                </c:pt>
                <c:pt idx="8603">
                  <c:v>31.099</c:v>
                </c:pt>
                <c:pt idx="8604">
                  <c:v>31.099</c:v>
                </c:pt>
                <c:pt idx="8605">
                  <c:v>31.099</c:v>
                </c:pt>
                <c:pt idx="8606">
                  <c:v>31.099</c:v>
                </c:pt>
                <c:pt idx="8607">
                  <c:v>31.099</c:v>
                </c:pt>
                <c:pt idx="8608">
                  <c:v>31.099</c:v>
                </c:pt>
                <c:pt idx="8609">
                  <c:v>31.099</c:v>
                </c:pt>
                <c:pt idx="8610">
                  <c:v>31.099</c:v>
                </c:pt>
                <c:pt idx="8611">
                  <c:v>31.099</c:v>
                </c:pt>
                <c:pt idx="8612">
                  <c:v>31.099</c:v>
                </c:pt>
                <c:pt idx="8613">
                  <c:v>31.099</c:v>
                </c:pt>
                <c:pt idx="8614">
                  <c:v>31.099</c:v>
                </c:pt>
                <c:pt idx="8615">
                  <c:v>31.099</c:v>
                </c:pt>
                <c:pt idx="8616">
                  <c:v>31.099</c:v>
                </c:pt>
                <c:pt idx="8617">
                  <c:v>31.099</c:v>
                </c:pt>
                <c:pt idx="8618">
                  <c:v>31.099</c:v>
                </c:pt>
                <c:pt idx="8619">
                  <c:v>31.099</c:v>
                </c:pt>
                <c:pt idx="8620">
                  <c:v>31.099</c:v>
                </c:pt>
                <c:pt idx="8621">
                  <c:v>31.099</c:v>
                </c:pt>
                <c:pt idx="8622">
                  <c:v>31.099</c:v>
                </c:pt>
                <c:pt idx="8623">
                  <c:v>31.099</c:v>
                </c:pt>
                <c:pt idx="8624">
                  <c:v>31.099</c:v>
                </c:pt>
                <c:pt idx="8625">
                  <c:v>31.099</c:v>
                </c:pt>
                <c:pt idx="8626">
                  <c:v>31.099</c:v>
                </c:pt>
                <c:pt idx="8627">
                  <c:v>31.099</c:v>
                </c:pt>
                <c:pt idx="8628">
                  <c:v>31.099</c:v>
                </c:pt>
                <c:pt idx="8629">
                  <c:v>31.099</c:v>
                </c:pt>
                <c:pt idx="8630">
                  <c:v>31.099</c:v>
                </c:pt>
                <c:pt idx="8631">
                  <c:v>31.099</c:v>
                </c:pt>
                <c:pt idx="8632">
                  <c:v>31.099</c:v>
                </c:pt>
                <c:pt idx="8633">
                  <c:v>31.099</c:v>
                </c:pt>
                <c:pt idx="8634">
                  <c:v>31.099</c:v>
                </c:pt>
                <c:pt idx="8635">
                  <c:v>31.099</c:v>
                </c:pt>
                <c:pt idx="8636">
                  <c:v>31.099</c:v>
                </c:pt>
                <c:pt idx="8637">
                  <c:v>31.099</c:v>
                </c:pt>
                <c:pt idx="8638">
                  <c:v>31.099</c:v>
                </c:pt>
                <c:pt idx="8639">
                  <c:v>31.099</c:v>
                </c:pt>
                <c:pt idx="8640">
                  <c:v>31.099</c:v>
                </c:pt>
                <c:pt idx="8641">
                  <c:v>31.099</c:v>
                </c:pt>
                <c:pt idx="8642">
                  <c:v>31.099</c:v>
                </c:pt>
                <c:pt idx="8643">
                  <c:v>31.099</c:v>
                </c:pt>
                <c:pt idx="8644">
                  <c:v>31.099</c:v>
                </c:pt>
                <c:pt idx="8645">
                  <c:v>31.099</c:v>
                </c:pt>
                <c:pt idx="8646">
                  <c:v>31.099</c:v>
                </c:pt>
                <c:pt idx="8647">
                  <c:v>31.099</c:v>
                </c:pt>
                <c:pt idx="8648">
                  <c:v>31.099</c:v>
                </c:pt>
                <c:pt idx="8649">
                  <c:v>31.099</c:v>
                </c:pt>
                <c:pt idx="8650">
                  <c:v>31.099</c:v>
                </c:pt>
                <c:pt idx="8651">
                  <c:v>31.099</c:v>
                </c:pt>
                <c:pt idx="8652">
                  <c:v>31.099</c:v>
                </c:pt>
                <c:pt idx="8653">
                  <c:v>31.099</c:v>
                </c:pt>
                <c:pt idx="8654">
                  <c:v>31.099</c:v>
                </c:pt>
                <c:pt idx="8655">
                  <c:v>31.099</c:v>
                </c:pt>
                <c:pt idx="8656">
                  <c:v>31.099</c:v>
                </c:pt>
                <c:pt idx="8657">
                  <c:v>31.099</c:v>
                </c:pt>
                <c:pt idx="8658">
                  <c:v>31.099</c:v>
                </c:pt>
                <c:pt idx="8659">
                  <c:v>31.099</c:v>
                </c:pt>
                <c:pt idx="8660">
                  <c:v>31.099</c:v>
                </c:pt>
                <c:pt idx="8661">
                  <c:v>31.099</c:v>
                </c:pt>
                <c:pt idx="8662">
                  <c:v>31.099</c:v>
                </c:pt>
                <c:pt idx="8663">
                  <c:v>31.099</c:v>
                </c:pt>
                <c:pt idx="8664">
                  <c:v>31.099</c:v>
                </c:pt>
                <c:pt idx="8665">
                  <c:v>31.099</c:v>
                </c:pt>
                <c:pt idx="8666">
                  <c:v>31.099</c:v>
                </c:pt>
                <c:pt idx="8667">
                  <c:v>31.099</c:v>
                </c:pt>
                <c:pt idx="8668">
                  <c:v>31.099</c:v>
                </c:pt>
                <c:pt idx="8669">
                  <c:v>31.099</c:v>
                </c:pt>
                <c:pt idx="8670">
                  <c:v>31.099</c:v>
                </c:pt>
                <c:pt idx="8671">
                  <c:v>31.099</c:v>
                </c:pt>
                <c:pt idx="8672">
                  <c:v>31.099</c:v>
                </c:pt>
                <c:pt idx="8673">
                  <c:v>31.099</c:v>
                </c:pt>
                <c:pt idx="8674">
                  <c:v>31.099</c:v>
                </c:pt>
                <c:pt idx="8675">
                  <c:v>31.099</c:v>
                </c:pt>
                <c:pt idx="8676">
                  <c:v>31.099</c:v>
                </c:pt>
                <c:pt idx="8677">
                  <c:v>31.099</c:v>
                </c:pt>
                <c:pt idx="8678">
                  <c:v>31.099</c:v>
                </c:pt>
                <c:pt idx="8679">
                  <c:v>31.099</c:v>
                </c:pt>
                <c:pt idx="8680">
                  <c:v>31.099</c:v>
                </c:pt>
                <c:pt idx="8681">
                  <c:v>31.099</c:v>
                </c:pt>
                <c:pt idx="8682">
                  <c:v>31.099</c:v>
                </c:pt>
                <c:pt idx="8683">
                  <c:v>31.099</c:v>
                </c:pt>
                <c:pt idx="8684">
                  <c:v>31.099</c:v>
                </c:pt>
                <c:pt idx="8685">
                  <c:v>31.099</c:v>
                </c:pt>
                <c:pt idx="8686">
                  <c:v>31.099</c:v>
                </c:pt>
                <c:pt idx="8687">
                  <c:v>31.099</c:v>
                </c:pt>
                <c:pt idx="8688">
                  <c:v>31.099</c:v>
                </c:pt>
                <c:pt idx="8689">
                  <c:v>31.099</c:v>
                </c:pt>
                <c:pt idx="8690">
                  <c:v>31.099</c:v>
                </c:pt>
                <c:pt idx="8691">
                  <c:v>31.099</c:v>
                </c:pt>
                <c:pt idx="8692">
                  <c:v>31.099</c:v>
                </c:pt>
                <c:pt idx="8693">
                  <c:v>31.099</c:v>
                </c:pt>
                <c:pt idx="8694">
                  <c:v>31.099</c:v>
                </c:pt>
                <c:pt idx="8695">
                  <c:v>31.099</c:v>
                </c:pt>
                <c:pt idx="8696">
                  <c:v>31.099</c:v>
                </c:pt>
                <c:pt idx="8697">
                  <c:v>31.099</c:v>
                </c:pt>
                <c:pt idx="8698">
                  <c:v>31.099</c:v>
                </c:pt>
                <c:pt idx="8699">
                  <c:v>31.099</c:v>
                </c:pt>
                <c:pt idx="8700">
                  <c:v>31.099</c:v>
                </c:pt>
                <c:pt idx="8701">
                  <c:v>31.099</c:v>
                </c:pt>
                <c:pt idx="8702">
                  <c:v>31.099</c:v>
                </c:pt>
                <c:pt idx="8703">
                  <c:v>31.099</c:v>
                </c:pt>
                <c:pt idx="8704">
                  <c:v>31.099</c:v>
                </c:pt>
                <c:pt idx="8705">
                  <c:v>31.099</c:v>
                </c:pt>
                <c:pt idx="8706">
                  <c:v>31.099</c:v>
                </c:pt>
                <c:pt idx="8707">
                  <c:v>31.099</c:v>
                </c:pt>
                <c:pt idx="8708">
                  <c:v>31.099</c:v>
                </c:pt>
                <c:pt idx="8709">
                  <c:v>31.099</c:v>
                </c:pt>
                <c:pt idx="8710">
                  <c:v>31.099</c:v>
                </c:pt>
                <c:pt idx="8711">
                  <c:v>31.099</c:v>
                </c:pt>
                <c:pt idx="8712">
                  <c:v>31.099</c:v>
                </c:pt>
                <c:pt idx="8713">
                  <c:v>31.099</c:v>
                </c:pt>
                <c:pt idx="8714">
                  <c:v>31.099</c:v>
                </c:pt>
                <c:pt idx="8715">
                  <c:v>31.099</c:v>
                </c:pt>
                <c:pt idx="8716">
                  <c:v>31.099</c:v>
                </c:pt>
                <c:pt idx="8717">
                  <c:v>31.099</c:v>
                </c:pt>
                <c:pt idx="8718">
                  <c:v>31.099</c:v>
                </c:pt>
                <c:pt idx="8719">
                  <c:v>31.099</c:v>
                </c:pt>
                <c:pt idx="8720">
                  <c:v>31.099</c:v>
                </c:pt>
                <c:pt idx="8721">
                  <c:v>31.099</c:v>
                </c:pt>
                <c:pt idx="8722">
                  <c:v>31.099</c:v>
                </c:pt>
                <c:pt idx="8723">
                  <c:v>31.099</c:v>
                </c:pt>
                <c:pt idx="8724">
                  <c:v>31.099</c:v>
                </c:pt>
                <c:pt idx="8725">
                  <c:v>31.099</c:v>
                </c:pt>
                <c:pt idx="8726">
                  <c:v>31.099</c:v>
                </c:pt>
                <c:pt idx="8727">
                  <c:v>31.099</c:v>
                </c:pt>
                <c:pt idx="8728">
                  <c:v>31.099</c:v>
                </c:pt>
                <c:pt idx="8729">
                  <c:v>31.099</c:v>
                </c:pt>
                <c:pt idx="8730">
                  <c:v>31.099</c:v>
                </c:pt>
                <c:pt idx="8731">
                  <c:v>31.099</c:v>
                </c:pt>
                <c:pt idx="8732">
                  <c:v>31.099</c:v>
                </c:pt>
                <c:pt idx="8733">
                  <c:v>31.099</c:v>
                </c:pt>
                <c:pt idx="8734">
                  <c:v>31.099</c:v>
                </c:pt>
                <c:pt idx="8735">
                  <c:v>31.099</c:v>
                </c:pt>
                <c:pt idx="8736">
                  <c:v>31.099</c:v>
                </c:pt>
                <c:pt idx="8737">
                  <c:v>31.099</c:v>
                </c:pt>
                <c:pt idx="8738">
                  <c:v>31.099</c:v>
                </c:pt>
                <c:pt idx="8739">
                  <c:v>31.099</c:v>
                </c:pt>
                <c:pt idx="8740">
                  <c:v>31.099</c:v>
                </c:pt>
                <c:pt idx="8741">
                  <c:v>31.099</c:v>
                </c:pt>
                <c:pt idx="8742">
                  <c:v>31.099</c:v>
                </c:pt>
                <c:pt idx="8743">
                  <c:v>31.099</c:v>
                </c:pt>
                <c:pt idx="8744">
                  <c:v>31.099</c:v>
                </c:pt>
                <c:pt idx="8745">
                  <c:v>31.099</c:v>
                </c:pt>
                <c:pt idx="8746">
                  <c:v>31.099</c:v>
                </c:pt>
                <c:pt idx="8747">
                  <c:v>31.099</c:v>
                </c:pt>
                <c:pt idx="8748">
                  <c:v>31.099</c:v>
                </c:pt>
                <c:pt idx="8749">
                  <c:v>31.099</c:v>
                </c:pt>
                <c:pt idx="8750">
                  <c:v>31.099</c:v>
                </c:pt>
                <c:pt idx="8751">
                  <c:v>31.099</c:v>
                </c:pt>
                <c:pt idx="8752">
                  <c:v>31.099</c:v>
                </c:pt>
                <c:pt idx="8753">
                  <c:v>31.099</c:v>
                </c:pt>
                <c:pt idx="8754">
                  <c:v>31.099</c:v>
                </c:pt>
                <c:pt idx="8755">
                  <c:v>31.099</c:v>
                </c:pt>
                <c:pt idx="8756">
                  <c:v>31.099</c:v>
                </c:pt>
                <c:pt idx="8757">
                  <c:v>31.099</c:v>
                </c:pt>
                <c:pt idx="8758">
                  <c:v>31.099</c:v>
                </c:pt>
                <c:pt idx="8759">
                  <c:v>31.099</c:v>
                </c:pt>
                <c:pt idx="8760">
                  <c:v>31.099</c:v>
                </c:pt>
                <c:pt idx="8761">
                  <c:v>31.099</c:v>
                </c:pt>
                <c:pt idx="8762">
                  <c:v>31.099</c:v>
                </c:pt>
                <c:pt idx="8763">
                  <c:v>31.099</c:v>
                </c:pt>
                <c:pt idx="8764">
                  <c:v>31.099</c:v>
                </c:pt>
              </c:numCache>
            </c:numRef>
          </c:val>
          <c:smooth val="0"/>
          <c:extLst>
            <c:ext xmlns:c16="http://schemas.microsoft.com/office/drawing/2014/chart" uri="{C3380CC4-5D6E-409C-BE32-E72D297353CC}">
              <c16:uniqueId val="{00000003-51CA-4B3A-A234-03F28133D0D8}"/>
            </c:ext>
          </c:extLst>
        </c:ser>
        <c:dLbls>
          <c:showLegendKey val="0"/>
          <c:showVal val="0"/>
          <c:showCatName val="0"/>
          <c:showSerName val="0"/>
          <c:showPercent val="0"/>
          <c:showBubbleSize val="0"/>
        </c:dLbls>
        <c:smooth val="0"/>
        <c:axId val="647594688"/>
        <c:axId val="1143453168"/>
      </c:lineChart>
      <c:dateAx>
        <c:axId val="64759468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143453168"/>
        <c:crosses val="autoZero"/>
        <c:auto val="1"/>
        <c:lblOffset val="100"/>
        <c:baseTimeUnit val="days"/>
        <c:majorUnit val="1"/>
        <c:majorTimeUnit val="years"/>
      </c:dateAx>
      <c:valAx>
        <c:axId val="114345316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47594688"/>
        <c:crosses val="autoZero"/>
        <c:crossBetween val="between"/>
      </c:valAx>
      <c:spPr>
        <a:noFill/>
        <a:ln>
          <a:noFill/>
        </a:ln>
        <a:effectLst/>
      </c:spPr>
    </c:plotArea>
    <c:legend>
      <c:legendPos val="b"/>
      <c:layout>
        <c:manualLayout>
          <c:xMode val="edge"/>
          <c:yMode val="edge"/>
          <c:x val="0.17525819088319089"/>
          <c:y val="0.92934044204477551"/>
          <c:w val="0.64931659544159548"/>
          <c:h val="5.599937973209197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Sheet1!$G$31</c:f>
              <c:strCache>
                <c:ptCount val="1"/>
                <c:pt idx="0">
                  <c:v>Active</c:v>
                </c:pt>
              </c:strCache>
            </c:strRef>
          </c:tx>
          <c:spPr>
            <a:solidFill>
              <a:schemeClr val="accent1"/>
            </a:solidFill>
            <a:ln>
              <a:solidFill>
                <a:schemeClr val="bg2"/>
              </a:solidFill>
            </a:ln>
            <a:effectLst/>
          </c:spPr>
          <c:invertIfNegative val="0"/>
          <c:dLbls>
            <c:numFmt formatCode="#,##0&quot;%&quot;"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Sheet1!$F$32:$F$37</c:f>
              <c:strCache>
                <c:ptCount val="6"/>
                <c:pt idx="0">
                  <c:v>UK</c:v>
                </c:pt>
                <c:pt idx="1">
                  <c:v>Europe</c:v>
                </c:pt>
                <c:pt idx="2">
                  <c:v>Japan</c:v>
                </c:pt>
                <c:pt idx="3">
                  <c:v>APAC</c:v>
                </c:pt>
                <c:pt idx="4">
                  <c:v>US</c:v>
                </c:pt>
                <c:pt idx="5">
                  <c:v>EM</c:v>
                </c:pt>
              </c:strCache>
            </c:strRef>
          </c:cat>
          <c:val>
            <c:numRef>
              <c:f>Sheet1!$G$32:$G$37</c:f>
              <c:numCache>
                <c:formatCode>General</c:formatCode>
                <c:ptCount val="6"/>
                <c:pt idx="0">
                  <c:v>70</c:v>
                </c:pt>
                <c:pt idx="1">
                  <c:v>70</c:v>
                </c:pt>
                <c:pt idx="2">
                  <c:v>50</c:v>
                </c:pt>
                <c:pt idx="3">
                  <c:v>50</c:v>
                </c:pt>
                <c:pt idx="4">
                  <c:v>50</c:v>
                </c:pt>
                <c:pt idx="5">
                  <c:v>40</c:v>
                </c:pt>
              </c:numCache>
            </c:numRef>
          </c:val>
          <c:extLst>
            <c:ext xmlns:c16="http://schemas.microsoft.com/office/drawing/2014/chart" uri="{C3380CC4-5D6E-409C-BE32-E72D297353CC}">
              <c16:uniqueId val="{00000000-AE60-4E26-A1CD-537779164810}"/>
            </c:ext>
          </c:extLst>
        </c:ser>
        <c:ser>
          <c:idx val="1"/>
          <c:order val="1"/>
          <c:tx>
            <c:strRef>
              <c:f>Sheet1!$H$31</c:f>
              <c:strCache>
                <c:ptCount val="1"/>
                <c:pt idx="0">
                  <c:v>Passive</c:v>
                </c:pt>
              </c:strCache>
            </c:strRef>
          </c:tx>
          <c:spPr>
            <a:solidFill>
              <a:schemeClr val="accent2"/>
            </a:solidFill>
            <a:ln>
              <a:solidFill>
                <a:schemeClr val="bg2"/>
              </a:solidFill>
            </a:ln>
            <a:effectLst/>
          </c:spPr>
          <c:invertIfNegative val="0"/>
          <c:dLbls>
            <c:numFmt formatCode="#,##0&quot;%&quot;"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Sheet1!$F$32:$F$37</c:f>
              <c:strCache>
                <c:ptCount val="6"/>
                <c:pt idx="0">
                  <c:v>UK</c:v>
                </c:pt>
                <c:pt idx="1">
                  <c:v>Europe</c:v>
                </c:pt>
                <c:pt idx="2">
                  <c:v>Japan</c:v>
                </c:pt>
                <c:pt idx="3">
                  <c:v>APAC</c:v>
                </c:pt>
                <c:pt idx="4">
                  <c:v>US</c:v>
                </c:pt>
                <c:pt idx="5">
                  <c:v>EM</c:v>
                </c:pt>
              </c:strCache>
            </c:strRef>
          </c:cat>
          <c:val>
            <c:numRef>
              <c:f>Sheet1!$H$32:$H$37</c:f>
              <c:numCache>
                <c:formatCode>General</c:formatCode>
                <c:ptCount val="6"/>
                <c:pt idx="0">
                  <c:v>30</c:v>
                </c:pt>
                <c:pt idx="1">
                  <c:v>30</c:v>
                </c:pt>
                <c:pt idx="2">
                  <c:v>50</c:v>
                </c:pt>
                <c:pt idx="3">
                  <c:v>50</c:v>
                </c:pt>
                <c:pt idx="4">
                  <c:v>50</c:v>
                </c:pt>
                <c:pt idx="5">
                  <c:v>60</c:v>
                </c:pt>
              </c:numCache>
            </c:numRef>
          </c:val>
          <c:extLst>
            <c:ext xmlns:c16="http://schemas.microsoft.com/office/drawing/2014/chart" uri="{C3380CC4-5D6E-409C-BE32-E72D297353CC}">
              <c16:uniqueId val="{00000001-AE60-4E26-A1CD-537779164810}"/>
            </c:ext>
          </c:extLst>
        </c:ser>
        <c:dLbls>
          <c:dLblPos val="ctr"/>
          <c:showLegendKey val="0"/>
          <c:showVal val="1"/>
          <c:showCatName val="0"/>
          <c:showSerName val="0"/>
          <c:showPercent val="0"/>
          <c:showBubbleSize val="0"/>
        </c:dLbls>
        <c:gapWidth val="60"/>
        <c:overlap val="100"/>
        <c:axId val="244405952"/>
        <c:axId val="244389728"/>
      </c:barChart>
      <c:catAx>
        <c:axId val="244405952"/>
        <c:scaling>
          <c:orientation val="maxMin"/>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244389728"/>
        <c:crosses val="autoZero"/>
        <c:auto val="1"/>
        <c:lblAlgn val="ctr"/>
        <c:lblOffset val="100"/>
        <c:noMultiLvlLbl val="0"/>
      </c:catAx>
      <c:valAx>
        <c:axId val="244389728"/>
        <c:scaling>
          <c:orientation val="minMax"/>
          <c:max val="1"/>
        </c:scaling>
        <c:delete val="0"/>
        <c:axPos val="b"/>
        <c:numFmt formatCode="0%" sourceLinked="1"/>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244405952"/>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2"/>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Sheet1!$C$1</c:f>
              <c:strCache>
                <c:ptCount val="1"/>
                <c:pt idx="0">
                  <c:v>Passive</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0%</c:formatCode>
                <c:ptCount val="10"/>
                <c:pt idx="0">
                  <c:v>0.21</c:v>
                </c:pt>
                <c:pt idx="1">
                  <c:v>0.23</c:v>
                </c:pt>
                <c:pt idx="2">
                  <c:v>0.25</c:v>
                </c:pt>
                <c:pt idx="3">
                  <c:v>0.27</c:v>
                </c:pt>
                <c:pt idx="4">
                  <c:v>0.28999999999999998</c:v>
                </c:pt>
                <c:pt idx="5">
                  <c:v>0.31</c:v>
                </c:pt>
                <c:pt idx="6">
                  <c:v>0.33</c:v>
                </c:pt>
                <c:pt idx="7">
                  <c:v>0.35</c:v>
                </c:pt>
                <c:pt idx="8">
                  <c:v>0.37</c:v>
                </c:pt>
                <c:pt idx="9">
                  <c:v>0.4</c:v>
                </c:pt>
              </c:numCache>
            </c:numRef>
          </c:val>
          <c:extLst>
            <c:ext xmlns:c16="http://schemas.microsoft.com/office/drawing/2014/chart" uri="{C3380CC4-5D6E-409C-BE32-E72D297353CC}">
              <c16:uniqueId val="{00000000-05FE-48F1-9295-41A3323F2DF8}"/>
            </c:ext>
          </c:extLst>
        </c:ser>
        <c:ser>
          <c:idx val="1"/>
          <c:order val="1"/>
          <c:tx>
            <c:strRef>
              <c:f>Sheet1!$D$1</c:f>
              <c:strCache>
                <c:ptCount val="1"/>
                <c:pt idx="0">
                  <c:v>Active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Sheet1!$D$2:$D$11</c:f>
              <c:numCache>
                <c:formatCode>0%</c:formatCode>
                <c:ptCount val="10"/>
                <c:pt idx="0">
                  <c:v>0.79</c:v>
                </c:pt>
                <c:pt idx="1">
                  <c:v>0.77</c:v>
                </c:pt>
                <c:pt idx="2">
                  <c:v>0.75</c:v>
                </c:pt>
                <c:pt idx="3">
                  <c:v>0.73</c:v>
                </c:pt>
                <c:pt idx="4">
                  <c:v>0.71</c:v>
                </c:pt>
                <c:pt idx="5">
                  <c:v>0.69</c:v>
                </c:pt>
                <c:pt idx="6">
                  <c:v>0.66999999999999993</c:v>
                </c:pt>
                <c:pt idx="7">
                  <c:v>0.65</c:v>
                </c:pt>
                <c:pt idx="8">
                  <c:v>0.63</c:v>
                </c:pt>
                <c:pt idx="9">
                  <c:v>0.6</c:v>
                </c:pt>
              </c:numCache>
            </c:numRef>
          </c:val>
          <c:extLst>
            <c:ext xmlns:c16="http://schemas.microsoft.com/office/drawing/2014/chart" uri="{C3380CC4-5D6E-409C-BE32-E72D297353CC}">
              <c16:uniqueId val="{00000001-05FE-48F1-9295-41A3323F2DF8}"/>
            </c:ext>
          </c:extLst>
        </c:ser>
        <c:dLbls>
          <c:showLegendKey val="0"/>
          <c:showVal val="0"/>
          <c:showCatName val="0"/>
          <c:showSerName val="0"/>
          <c:showPercent val="0"/>
          <c:showBubbleSize val="0"/>
        </c:dLbls>
        <c:gapWidth val="50"/>
        <c:overlap val="100"/>
        <c:axId val="1613711887"/>
        <c:axId val="1631088143"/>
      </c:barChart>
      <c:catAx>
        <c:axId val="1613711887"/>
        <c:scaling>
          <c:orientation val="maxMin"/>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31088143"/>
        <c:crosses val="autoZero"/>
        <c:auto val="1"/>
        <c:lblAlgn val="ctr"/>
        <c:lblOffset val="100"/>
        <c:noMultiLvlLbl val="0"/>
      </c:catAx>
      <c:valAx>
        <c:axId val="1631088143"/>
        <c:scaling>
          <c:orientation val="minMax"/>
          <c:max val="1"/>
        </c:scaling>
        <c:delete val="0"/>
        <c:axPos val="t"/>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1371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r>
              <a:rPr lang="en-GB" sz="1800" b="1" i="0" u="none" strike="noStrike" kern="1200" spc="0" baseline="0" dirty="0">
                <a:solidFill>
                  <a:schemeClr val="accent4"/>
                </a:solidFill>
              </a:rPr>
              <a:t>UK All Companies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5.9600581230378091E-2"/>
          <c:y val="0.12523944620368122"/>
          <c:w val="0.9132563143435285"/>
          <c:h val="0.77244742555679979"/>
        </c:manualLayout>
      </c:layout>
      <c:scatterChart>
        <c:scatterStyle val="lineMarker"/>
        <c:varyColors val="0"/>
        <c:ser>
          <c:idx val="0"/>
          <c:order val="0"/>
          <c:spPr>
            <a:ln w="38100" cap="rnd">
              <a:noFill/>
              <a:round/>
            </a:ln>
            <a:effectLst/>
          </c:spPr>
          <c:marker>
            <c:symbol val="circle"/>
            <c:size val="5"/>
            <c:spPr>
              <a:solidFill>
                <a:schemeClr val="accent1"/>
              </a:solidFill>
              <a:ln w="9525">
                <a:solidFill>
                  <a:schemeClr val="accent1"/>
                </a:solidFill>
              </a:ln>
              <a:effectLst/>
            </c:spPr>
          </c:marker>
          <c:dPt>
            <c:idx val="0"/>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0-7C20-4975-A467-00A45B0FB86E}"/>
              </c:ext>
            </c:extLst>
          </c:dPt>
          <c:dPt>
            <c:idx val="2"/>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1-7C20-4975-A467-00A45B0FB86E}"/>
              </c:ext>
            </c:extLst>
          </c:dPt>
          <c:dPt>
            <c:idx val="3"/>
            <c:marker>
              <c:symbol val="circle"/>
              <c:size val="5"/>
              <c:spPr>
                <a:solidFill>
                  <a:schemeClr val="accent3"/>
                </a:solidFill>
                <a:ln w="9525">
                  <a:noFill/>
                </a:ln>
                <a:effectLst/>
              </c:spPr>
            </c:marker>
            <c:bubble3D val="0"/>
            <c:extLst>
              <c:ext xmlns:c16="http://schemas.microsoft.com/office/drawing/2014/chart" uri="{C3380CC4-5D6E-409C-BE32-E72D297353CC}">
                <c16:uniqueId val="{0000000F-7C20-4975-A467-00A45B0FB86E}"/>
              </c:ext>
            </c:extLst>
          </c:dPt>
          <c:dPt>
            <c:idx val="4"/>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2-7C20-4975-A467-00A45B0FB86E}"/>
              </c:ext>
            </c:extLst>
          </c:dPt>
          <c:dPt>
            <c:idx val="5"/>
            <c:marker>
              <c:symbol val="circle"/>
              <c:size val="5"/>
              <c:spPr>
                <a:solidFill>
                  <a:schemeClr val="accent5"/>
                </a:solidFill>
                <a:ln w="9525">
                  <a:solidFill>
                    <a:schemeClr val="accent5"/>
                  </a:solidFill>
                </a:ln>
                <a:effectLst/>
              </c:spPr>
            </c:marker>
            <c:bubble3D val="0"/>
            <c:extLst>
              <c:ext xmlns:c16="http://schemas.microsoft.com/office/drawing/2014/chart" uri="{C3380CC4-5D6E-409C-BE32-E72D297353CC}">
                <c16:uniqueId val="{00000003-7C20-4975-A467-00A45B0FB86E}"/>
              </c:ext>
            </c:extLst>
          </c:dPt>
          <c:dPt>
            <c:idx val="6"/>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4-7C20-4975-A467-00A45B0FB86E}"/>
              </c:ext>
            </c:extLst>
          </c:dPt>
          <c:dPt>
            <c:idx val="7"/>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5-7C20-4975-A467-00A45B0FB86E}"/>
              </c:ext>
            </c:extLst>
          </c:dPt>
          <c:dPt>
            <c:idx val="8"/>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6-7C20-4975-A467-00A45B0FB86E}"/>
              </c:ext>
            </c:extLst>
          </c:dPt>
          <c:dPt>
            <c:idx val="9"/>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7-7C20-4975-A467-00A45B0FB86E}"/>
              </c:ext>
            </c:extLst>
          </c:dPt>
          <c:dPt>
            <c:idx val="11"/>
            <c:marker>
              <c:symbol val="circle"/>
              <c:size val="5"/>
              <c:spPr>
                <a:solidFill>
                  <a:schemeClr val="accent3"/>
                </a:solidFill>
                <a:ln w="9525">
                  <a:noFill/>
                </a:ln>
                <a:effectLst/>
              </c:spPr>
            </c:marker>
            <c:bubble3D val="0"/>
            <c:extLst>
              <c:ext xmlns:c16="http://schemas.microsoft.com/office/drawing/2014/chart" uri="{C3380CC4-5D6E-409C-BE32-E72D297353CC}">
                <c16:uniqueId val="{00000014-7C20-4975-A467-00A45B0FB86E}"/>
              </c:ext>
            </c:extLst>
          </c:dPt>
          <c:dPt>
            <c:idx val="12"/>
            <c:marker>
              <c:symbol val="circle"/>
              <c:size val="5"/>
              <c:spPr>
                <a:solidFill>
                  <a:schemeClr val="accent3"/>
                </a:solidFill>
                <a:ln w="9525">
                  <a:noFill/>
                </a:ln>
                <a:effectLst/>
              </c:spPr>
            </c:marker>
            <c:bubble3D val="0"/>
            <c:extLst>
              <c:ext xmlns:c16="http://schemas.microsoft.com/office/drawing/2014/chart" uri="{C3380CC4-5D6E-409C-BE32-E72D297353CC}">
                <c16:uniqueId val="{00000015-7C20-4975-A467-00A45B0FB86E}"/>
              </c:ext>
            </c:extLst>
          </c:dPt>
          <c:dPt>
            <c:idx val="13"/>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8-7C20-4975-A467-00A45B0FB86E}"/>
              </c:ext>
            </c:extLst>
          </c:dPt>
          <c:dPt>
            <c:idx val="14"/>
            <c:marker>
              <c:symbol val="circle"/>
              <c:size val="5"/>
              <c:spPr>
                <a:solidFill>
                  <a:schemeClr val="accent3"/>
                </a:solidFill>
                <a:ln w="9525">
                  <a:noFill/>
                </a:ln>
                <a:effectLst/>
              </c:spPr>
            </c:marker>
            <c:bubble3D val="0"/>
            <c:extLst>
              <c:ext xmlns:c16="http://schemas.microsoft.com/office/drawing/2014/chart" uri="{C3380CC4-5D6E-409C-BE32-E72D297353CC}">
                <c16:uniqueId val="{00000017-7C20-4975-A467-00A45B0FB86E}"/>
              </c:ext>
            </c:extLst>
          </c:dPt>
          <c:dPt>
            <c:idx val="15"/>
            <c:marker>
              <c:symbol val="circle"/>
              <c:size val="5"/>
              <c:spPr>
                <a:solidFill>
                  <a:schemeClr val="accent3"/>
                </a:solidFill>
                <a:ln w="9525">
                  <a:noFill/>
                </a:ln>
                <a:effectLst/>
              </c:spPr>
            </c:marker>
            <c:bubble3D val="0"/>
            <c:extLst>
              <c:ext xmlns:c16="http://schemas.microsoft.com/office/drawing/2014/chart" uri="{C3380CC4-5D6E-409C-BE32-E72D297353CC}">
                <c16:uniqueId val="{00000016-7C20-4975-A467-00A45B0FB86E}"/>
              </c:ext>
            </c:extLst>
          </c:dPt>
          <c:dPt>
            <c:idx val="16"/>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9-7C20-4975-A467-00A45B0FB86E}"/>
              </c:ext>
            </c:extLst>
          </c:dPt>
          <c:dPt>
            <c:idx val="18"/>
            <c:marker>
              <c:symbol val="circle"/>
              <c:size val="5"/>
              <c:spPr>
                <a:solidFill>
                  <a:schemeClr val="accent3"/>
                </a:solidFill>
                <a:ln w="9525">
                  <a:noFill/>
                </a:ln>
                <a:effectLst/>
              </c:spPr>
            </c:marker>
            <c:bubble3D val="0"/>
            <c:extLst>
              <c:ext xmlns:c16="http://schemas.microsoft.com/office/drawing/2014/chart" uri="{C3380CC4-5D6E-409C-BE32-E72D297353CC}">
                <c16:uniqueId val="{00000018-7C20-4975-A467-00A45B0FB86E}"/>
              </c:ext>
            </c:extLst>
          </c:dPt>
          <c:dPt>
            <c:idx val="19"/>
            <c:marker>
              <c:symbol val="circle"/>
              <c:size val="5"/>
              <c:spPr>
                <a:solidFill>
                  <a:schemeClr val="accent3"/>
                </a:solidFill>
                <a:ln w="9525">
                  <a:noFill/>
                </a:ln>
                <a:effectLst/>
              </c:spPr>
            </c:marker>
            <c:bubble3D val="0"/>
            <c:extLst>
              <c:ext xmlns:c16="http://schemas.microsoft.com/office/drawing/2014/chart" uri="{C3380CC4-5D6E-409C-BE32-E72D297353CC}">
                <c16:uniqueId val="{00000019-7C20-4975-A467-00A45B0FB86E}"/>
              </c:ext>
            </c:extLst>
          </c:dPt>
          <c:dPt>
            <c:idx val="20"/>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A-7C20-4975-A467-00A45B0FB86E}"/>
              </c:ext>
            </c:extLst>
          </c:dPt>
          <c:dPt>
            <c:idx val="21"/>
            <c:marker>
              <c:symbol val="circle"/>
              <c:size val="5"/>
              <c:spPr>
                <a:solidFill>
                  <a:schemeClr val="accent3"/>
                </a:solidFill>
                <a:ln w="9525">
                  <a:noFill/>
                </a:ln>
                <a:effectLst/>
              </c:spPr>
            </c:marker>
            <c:bubble3D val="0"/>
            <c:extLst>
              <c:ext xmlns:c16="http://schemas.microsoft.com/office/drawing/2014/chart" uri="{C3380CC4-5D6E-409C-BE32-E72D297353CC}">
                <c16:uniqueId val="{0000001A-7C20-4975-A467-00A45B0FB86E}"/>
              </c:ext>
            </c:extLst>
          </c:dPt>
          <c:dPt>
            <c:idx val="23"/>
            <c:marker>
              <c:symbol val="circle"/>
              <c:size val="5"/>
              <c:spPr>
                <a:solidFill>
                  <a:schemeClr val="accent3"/>
                </a:solidFill>
                <a:ln w="9525">
                  <a:noFill/>
                </a:ln>
                <a:effectLst/>
              </c:spPr>
            </c:marker>
            <c:bubble3D val="0"/>
            <c:extLst>
              <c:ext xmlns:c16="http://schemas.microsoft.com/office/drawing/2014/chart" uri="{C3380CC4-5D6E-409C-BE32-E72D297353CC}">
                <c16:uniqueId val="{0000001B-7C20-4975-A467-00A45B0FB86E}"/>
              </c:ext>
            </c:extLst>
          </c:dPt>
          <c:dPt>
            <c:idx val="24"/>
            <c:marker>
              <c:symbol val="circle"/>
              <c:size val="5"/>
              <c:spPr>
                <a:solidFill>
                  <a:schemeClr val="accent3"/>
                </a:solidFill>
                <a:ln w="9525">
                  <a:noFill/>
                </a:ln>
                <a:effectLst/>
              </c:spPr>
            </c:marker>
            <c:bubble3D val="0"/>
            <c:extLst>
              <c:ext xmlns:c16="http://schemas.microsoft.com/office/drawing/2014/chart" uri="{C3380CC4-5D6E-409C-BE32-E72D297353CC}">
                <c16:uniqueId val="{0000001D-7C20-4975-A467-00A45B0FB86E}"/>
              </c:ext>
            </c:extLst>
          </c:dPt>
          <c:dPt>
            <c:idx val="26"/>
            <c:marker>
              <c:symbol val="circle"/>
              <c:size val="5"/>
              <c:spPr>
                <a:solidFill>
                  <a:schemeClr val="accent3"/>
                </a:solidFill>
                <a:ln w="9525">
                  <a:noFill/>
                </a:ln>
                <a:effectLst/>
              </c:spPr>
            </c:marker>
            <c:bubble3D val="0"/>
            <c:extLst>
              <c:ext xmlns:c16="http://schemas.microsoft.com/office/drawing/2014/chart" uri="{C3380CC4-5D6E-409C-BE32-E72D297353CC}">
                <c16:uniqueId val="{0000001C-7C20-4975-A467-00A45B0FB86E}"/>
              </c:ext>
            </c:extLst>
          </c:dPt>
          <c:dPt>
            <c:idx val="27"/>
            <c:marker>
              <c:symbol val="circle"/>
              <c:size val="5"/>
              <c:spPr>
                <a:solidFill>
                  <a:schemeClr val="accent3"/>
                </a:solidFill>
                <a:ln w="9525">
                  <a:noFill/>
                </a:ln>
                <a:effectLst/>
              </c:spPr>
            </c:marker>
            <c:bubble3D val="0"/>
            <c:extLst>
              <c:ext xmlns:c16="http://schemas.microsoft.com/office/drawing/2014/chart" uri="{C3380CC4-5D6E-409C-BE32-E72D297353CC}">
                <c16:uniqueId val="{0000001E-7C20-4975-A467-00A45B0FB86E}"/>
              </c:ext>
            </c:extLst>
          </c:dPt>
          <c:dPt>
            <c:idx val="28"/>
            <c:marker>
              <c:symbol val="circle"/>
              <c:size val="5"/>
              <c:spPr>
                <a:solidFill>
                  <a:schemeClr val="accent3"/>
                </a:solidFill>
                <a:ln w="9525">
                  <a:noFill/>
                </a:ln>
                <a:effectLst/>
              </c:spPr>
            </c:marker>
            <c:bubble3D val="0"/>
            <c:extLst>
              <c:ext xmlns:c16="http://schemas.microsoft.com/office/drawing/2014/chart" uri="{C3380CC4-5D6E-409C-BE32-E72D297353CC}">
                <c16:uniqueId val="{00000020-7C20-4975-A467-00A45B0FB86E}"/>
              </c:ext>
            </c:extLst>
          </c:dPt>
          <c:dPt>
            <c:idx val="29"/>
            <c:marker>
              <c:symbol val="circle"/>
              <c:size val="5"/>
              <c:spPr>
                <a:solidFill>
                  <a:schemeClr val="accent3"/>
                </a:solidFill>
                <a:ln w="9525">
                  <a:noFill/>
                </a:ln>
                <a:effectLst/>
              </c:spPr>
            </c:marker>
            <c:bubble3D val="0"/>
            <c:extLst>
              <c:ext xmlns:c16="http://schemas.microsoft.com/office/drawing/2014/chart" uri="{C3380CC4-5D6E-409C-BE32-E72D297353CC}">
                <c16:uniqueId val="{0000001F-7C20-4975-A467-00A45B0FB86E}"/>
              </c:ext>
            </c:extLst>
          </c:dPt>
          <c:dPt>
            <c:idx val="30"/>
            <c:marker>
              <c:symbol val="circle"/>
              <c:size val="5"/>
              <c:spPr>
                <a:solidFill>
                  <a:schemeClr val="accent3"/>
                </a:solidFill>
                <a:ln w="9525">
                  <a:noFill/>
                </a:ln>
                <a:effectLst/>
              </c:spPr>
            </c:marker>
            <c:bubble3D val="0"/>
            <c:extLst>
              <c:ext xmlns:c16="http://schemas.microsoft.com/office/drawing/2014/chart" uri="{C3380CC4-5D6E-409C-BE32-E72D297353CC}">
                <c16:uniqueId val="{0000004F-7C20-4975-A467-00A45B0FB86E}"/>
              </c:ext>
            </c:extLst>
          </c:dPt>
          <c:dPt>
            <c:idx val="31"/>
            <c:marker>
              <c:symbol val="circle"/>
              <c:size val="5"/>
              <c:spPr>
                <a:solidFill>
                  <a:schemeClr val="accent3"/>
                </a:solidFill>
                <a:ln w="9525">
                  <a:noFill/>
                </a:ln>
                <a:effectLst/>
              </c:spPr>
            </c:marker>
            <c:bubble3D val="0"/>
            <c:extLst>
              <c:ext xmlns:c16="http://schemas.microsoft.com/office/drawing/2014/chart" uri="{C3380CC4-5D6E-409C-BE32-E72D297353CC}">
                <c16:uniqueId val="{00000050-7C20-4975-A467-00A45B0FB86E}"/>
              </c:ext>
            </c:extLst>
          </c:dPt>
          <c:dPt>
            <c:idx val="32"/>
            <c:marker>
              <c:symbol val="circle"/>
              <c:size val="5"/>
              <c:spPr>
                <a:solidFill>
                  <a:schemeClr val="accent3"/>
                </a:solidFill>
                <a:ln w="9525">
                  <a:noFill/>
                </a:ln>
                <a:effectLst/>
              </c:spPr>
            </c:marker>
            <c:bubble3D val="0"/>
            <c:extLst>
              <c:ext xmlns:c16="http://schemas.microsoft.com/office/drawing/2014/chart" uri="{C3380CC4-5D6E-409C-BE32-E72D297353CC}">
                <c16:uniqueId val="{00000049-7C20-4975-A467-00A45B0FB86E}"/>
              </c:ext>
            </c:extLst>
          </c:dPt>
          <c:dPt>
            <c:idx val="33"/>
            <c:marker>
              <c:symbol val="circle"/>
              <c:size val="5"/>
              <c:spPr>
                <a:solidFill>
                  <a:schemeClr val="accent3"/>
                </a:solidFill>
                <a:ln w="9525">
                  <a:noFill/>
                </a:ln>
                <a:effectLst/>
              </c:spPr>
            </c:marker>
            <c:bubble3D val="0"/>
            <c:extLst>
              <c:ext xmlns:c16="http://schemas.microsoft.com/office/drawing/2014/chart" uri="{C3380CC4-5D6E-409C-BE32-E72D297353CC}">
                <c16:uniqueId val="{00000021-7C20-4975-A467-00A45B0FB86E}"/>
              </c:ext>
            </c:extLst>
          </c:dPt>
          <c:dPt>
            <c:idx val="35"/>
            <c:marker>
              <c:symbol val="circle"/>
              <c:size val="5"/>
              <c:spPr>
                <a:solidFill>
                  <a:schemeClr val="accent3"/>
                </a:solidFill>
                <a:ln w="9525">
                  <a:noFill/>
                </a:ln>
                <a:effectLst/>
              </c:spPr>
            </c:marker>
            <c:bubble3D val="0"/>
            <c:extLst>
              <c:ext xmlns:c16="http://schemas.microsoft.com/office/drawing/2014/chart" uri="{C3380CC4-5D6E-409C-BE32-E72D297353CC}">
                <c16:uniqueId val="{00000052-7C20-4975-A467-00A45B0FB86E}"/>
              </c:ext>
            </c:extLst>
          </c:dPt>
          <c:dPt>
            <c:idx val="36"/>
            <c:marker>
              <c:symbol val="circle"/>
              <c:size val="5"/>
              <c:spPr>
                <a:solidFill>
                  <a:schemeClr val="accent3"/>
                </a:solidFill>
                <a:ln w="9525">
                  <a:noFill/>
                </a:ln>
                <a:effectLst/>
              </c:spPr>
            </c:marker>
            <c:bubble3D val="0"/>
            <c:extLst>
              <c:ext xmlns:c16="http://schemas.microsoft.com/office/drawing/2014/chart" uri="{C3380CC4-5D6E-409C-BE32-E72D297353CC}">
                <c16:uniqueId val="{00000039-7C20-4975-A467-00A45B0FB86E}"/>
              </c:ext>
            </c:extLst>
          </c:dPt>
          <c:dPt>
            <c:idx val="37"/>
            <c:marker>
              <c:symbol val="circle"/>
              <c:size val="5"/>
              <c:spPr>
                <a:solidFill>
                  <a:schemeClr val="accent3"/>
                </a:solidFill>
                <a:ln w="9525">
                  <a:noFill/>
                </a:ln>
                <a:effectLst/>
              </c:spPr>
            </c:marker>
            <c:bubble3D val="0"/>
            <c:extLst>
              <c:ext xmlns:c16="http://schemas.microsoft.com/office/drawing/2014/chart" uri="{C3380CC4-5D6E-409C-BE32-E72D297353CC}">
                <c16:uniqueId val="{00000051-7C20-4975-A467-00A45B0FB86E}"/>
              </c:ext>
            </c:extLst>
          </c:dPt>
          <c:dPt>
            <c:idx val="38"/>
            <c:marker>
              <c:symbol val="circle"/>
              <c:size val="5"/>
              <c:spPr>
                <a:solidFill>
                  <a:schemeClr val="accent3"/>
                </a:solidFill>
                <a:ln w="9525">
                  <a:noFill/>
                </a:ln>
                <a:effectLst/>
              </c:spPr>
            </c:marker>
            <c:bubble3D val="0"/>
            <c:extLst>
              <c:ext xmlns:c16="http://schemas.microsoft.com/office/drawing/2014/chart" uri="{C3380CC4-5D6E-409C-BE32-E72D297353CC}">
                <c16:uniqueId val="{0000004A-7C20-4975-A467-00A45B0FB86E}"/>
              </c:ext>
            </c:extLst>
          </c:dPt>
          <c:dPt>
            <c:idx val="39"/>
            <c:marker>
              <c:symbol val="circle"/>
              <c:size val="5"/>
              <c:spPr>
                <a:solidFill>
                  <a:schemeClr val="accent3"/>
                </a:solidFill>
                <a:ln w="9525">
                  <a:noFill/>
                </a:ln>
                <a:effectLst/>
              </c:spPr>
            </c:marker>
            <c:bubble3D val="0"/>
            <c:extLst>
              <c:ext xmlns:c16="http://schemas.microsoft.com/office/drawing/2014/chart" uri="{C3380CC4-5D6E-409C-BE32-E72D297353CC}">
                <c16:uniqueId val="{00000048-7C20-4975-A467-00A45B0FB86E}"/>
              </c:ext>
            </c:extLst>
          </c:dPt>
          <c:dPt>
            <c:idx val="40"/>
            <c:marker>
              <c:symbol val="circle"/>
              <c:size val="5"/>
              <c:spPr>
                <a:solidFill>
                  <a:schemeClr val="accent3"/>
                </a:solidFill>
                <a:ln w="9525">
                  <a:noFill/>
                </a:ln>
                <a:effectLst/>
              </c:spPr>
            </c:marker>
            <c:bubble3D val="0"/>
            <c:extLst>
              <c:ext xmlns:c16="http://schemas.microsoft.com/office/drawing/2014/chart" uri="{C3380CC4-5D6E-409C-BE32-E72D297353CC}">
                <c16:uniqueId val="{00000026-7C20-4975-A467-00A45B0FB86E}"/>
              </c:ext>
            </c:extLst>
          </c:dPt>
          <c:dPt>
            <c:idx val="41"/>
            <c:marker>
              <c:symbol val="circle"/>
              <c:size val="5"/>
              <c:spPr>
                <a:solidFill>
                  <a:schemeClr val="accent3"/>
                </a:solidFill>
                <a:ln w="9525">
                  <a:noFill/>
                </a:ln>
                <a:effectLst/>
              </c:spPr>
            </c:marker>
            <c:bubble3D val="0"/>
            <c:extLst>
              <c:ext xmlns:c16="http://schemas.microsoft.com/office/drawing/2014/chart" uri="{C3380CC4-5D6E-409C-BE32-E72D297353CC}">
                <c16:uniqueId val="{00000022-7C20-4975-A467-00A45B0FB86E}"/>
              </c:ext>
            </c:extLst>
          </c:dPt>
          <c:dPt>
            <c:idx val="42"/>
            <c:marker>
              <c:symbol val="circle"/>
              <c:size val="5"/>
              <c:spPr>
                <a:solidFill>
                  <a:schemeClr val="accent3"/>
                </a:solidFill>
                <a:ln w="9525">
                  <a:noFill/>
                </a:ln>
                <a:effectLst/>
              </c:spPr>
            </c:marker>
            <c:bubble3D val="0"/>
            <c:extLst>
              <c:ext xmlns:c16="http://schemas.microsoft.com/office/drawing/2014/chart" uri="{C3380CC4-5D6E-409C-BE32-E72D297353CC}">
                <c16:uniqueId val="{0000005A-7C20-4975-A467-00A45B0FB86E}"/>
              </c:ext>
            </c:extLst>
          </c:dPt>
          <c:dPt>
            <c:idx val="43"/>
            <c:marker>
              <c:symbol val="circle"/>
              <c:size val="5"/>
              <c:spPr>
                <a:solidFill>
                  <a:schemeClr val="accent3"/>
                </a:solidFill>
                <a:ln w="9525">
                  <a:noFill/>
                </a:ln>
                <a:effectLst/>
              </c:spPr>
            </c:marker>
            <c:bubble3D val="0"/>
            <c:extLst>
              <c:ext xmlns:c16="http://schemas.microsoft.com/office/drawing/2014/chart" uri="{C3380CC4-5D6E-409C-BE32-E72D297353CC}">
                <c16:uniqueId val="{0000005B-7C20-4975-A467-00A45B0FB86E}"/>
              </c:ext>
            </c:extLst>
          </c:dPt>
          <c:dPt>
            <c:idx val="44"/>
            <c:marker>
              <c:symbol val="circle"/>
              <c:size val="5"/>
              <c:spPr>
                <a:solidFill>
                  <a:schemeClr val="accent3"/>
                </a:solidFill>
                <a:ln w="9525">
                  <a:noFill/>
                </a:ln>
                <a:effectLst/>
              </c:spPr>
            </c:marker>
            <c:bubble3D val="0"/>
            <c:extLst>
              <c:ext xmlns:c16="http://schemas.microsoft.com/office/drawing/2014/chart" uri="{C3380CC4-5D6E-409C-BE32-E72D297353CC}">
                <c16:uniqueId val="{00000053-7C20-4975-A467-00A45B0FB86E}"/>
              </c:ext>
            </c:extLst>
          </c:dPt>
          <c:dPt>
            <c:idx val="45"/>
            <c:marker>
              <c:symbol val="circle"/>
              <c:size val="5"/>
              <c:spPr>
                <a:solidFill>
                  <a:schemeClr val="accent3"/>
                </a:solidFill>
                <a:ln w="9525">
                  <a:noFill/>
                </a:ln>
                <a:effectLst/>
              </c:spPr>
            </c:marker>
            <c:bubble3D val="0"/>
            <c:extLst>
              <c:ext xmlns:c16="http://schemas.microsoft.com/office/drawing/2014/chart" uri="{C3380CC4-5D6E-409C-BE32-E72D297353CC}">
                <c16:uniqueId val="{00000036-7C20-4975-A467-00A45B0FB86E}"/>
              </c:ext>
            </c:extLst>
          </c:dPt>
          <c:dPt>
            <c:idx val="46"/>
            <c:marker>
              <c:symbol val="circle"/>
              <c:size val="5"/>
              <c:spPr>
                <a:solidFill>
                  <a:schemeClr val="accent3"/>
                </a:solidFill>
                <a:ln w="9525">
                  <a:noFill/>
                </a:ln>
                <a:effectLst/>
              </c:spPr>
            </c:marker>
            <c:bubble3D val="0"/>
            <c:extLst>
              <c:ext xmlns:c16="http://schemas.microsoft.com/office/drawing/2014/chart" uri="{C3380CC4-5D6E-409C-BE32-E72D297353CC}">
                <c16:uniqueId val="{00000059-7C20-4975-A467-00A45B0FB86E}"/>
              </c:ext>
            </c:extLst>
          </c:dPt>
          <c:dPt>
            <c:idx val="47"/>
            <c:marker>
              <c:symbol val="circle"/>
              <c:size val="5"/>
              <c:spPr>
                <a:solidFill>
                  <a:schemeClr val="accent3"/>
                </a:solidFill>
                <a:ln w="9525">
                  <a:noFill/>
                </a:ln>
                <a:effectLst/>
              </c:spPr>
            </c:marker>
            <c:bubble3D val="0"/>
            <c:extLst>
              <c:ext xmlns:c16="http://schemas.microsoft.com/office/drawing/2014/chart" uri="{C3380CC4-5D6E-409C-BE32-E72D297353CC}">
                <c16:uniqueId val="{00000055-7C20-4975-A467-00A45B0FB86E}"/>
              </c:ext>
            </c:extLst>
          </c:dPt>
          <c:dPt>
            <c:idx val="48"/>
            <c:marker>
              <c:symbol val="circle"/>
              <c:size val="5"/>
              <c:spPr>
                <a:solidFill>
                  <a:schemeClr val="accent3"/>
                </a:solidFill>
                <a:ln w="9525">
                  <a:noFill/>
                </a:ln>
                <a:effectLst/>
              </c:spPr>
            </c:marker>
            <c:bubble3D val="0"/>
            <c:extLst>
              <c:ext xmlns:c16="http://schemas.microsoft.com/office/drawing/2014/chart" uri="{C3380CC4-5D6E-409C-BE32-E72D297353CC}">
                <c16:uniqueId val="{00000054-7C20-4975-A467-00A45B0FB86E}"/>
              </c:ext>
            </c:extLst>
          </c:dPt>
          <c:dPt>
            <c:idx val="49"/>
            <c:marker>
              <c:symbol val="circle"/>
              <c:size val="5"/>
              <c:spPr>
                <a:solidFill>
                  <a:schemeClr val="accent3"/>
                </a:solidFill>
                <a:ln w="9525">
                  <a:noFill/>
                </a:ln>
                <a:effectLst/>
              </c:spPr>
            </c:marker>
            <c:bubble3D val="0"/>
            <c:extLst>
              <c:ext xmlns:c16="http://schemas.microsoft.com/office/drawing/2014/chart" uri="{C3380CC4-5D6E-409C-BE32-E72D297353CC}">
                <c16:uniqueId val="{0000004E-7C20-4975-A467-00A45B0FB86E}"/>
              </c:ext>
            </c:extLst>
          </c:dPt>
          <c:dPt>
            <c:idx val="50"/>
            <c:marker>
              <c:symbol val="circle"/>
              <c:size val="5"/>
              <c:spPr>
                <a:solidFill>
                  <a:schemeClr val="accent3"/>
                </a:solidFill>
                <a:ln w="9525">
                  <a:noFill/>
                </a:ln>
                <a:effectLst/>
              </c:spPr>
            </c:marker>
            <c:bubble3D val="0"/>
            <c:extLst>
              <c:ext xmlns:c16="http://schemas.microsoft.com/office/drawing/2014/chart" uri="{C3380CC4-5D6E-409C-BE32-E72D297353CC}">
                <c16:uniqueId val="{0000004B-7C20-4975-A467-00A45B0FB86E}"/>
              </c:ext>
            </c:extLst>
          </c:dPt>
          <c:dPt>
            <c:idx val="51"/>
            <c:marker>
              <c:symbol val="circle"/>
              <c:size val="5"/>
              <c:spPr>
                <a:solidFill>
                  <a:schemeClr val="accent3"/>
                </a:solidFill>
                <a:ln w="9525">
                  <a:noFill/>
                </a:ln>
                <a:effectLst/>
              </c:spPr>
            </c:marker>
            <c:bubble3D val="0"/>
            <c:extLst>
              <c:ext xmlns:c16="http://schemas.microsoft.com/office/drawing/2014/chart" uri="{C3380CC4-5D6E-409C-BE32-E72D297353CC}">
                <c16:uniqueId val="{00000038-7C20-4975-A467-00A45B0FB86E}"/>
              </c:ext>
            </c:extLst>
          </c:dPt>
          <c:dPt>
            <c:idx val="52"/>
            <c:marker>
              <c:symbol val="circle"/>
              <c:size val="5"/>
              <c:spPr>
                <a:solidFill>
                  <a:schemeClr val="accent3"/>
                </a:solidFill>
                <a:ln w="9525">
                  <a:noFill/>
                </a:ln>
                <a:effectLst/>
              </c:spPr>
            </c:marker>
            <c:bubble3D val="0"/>
            <c:extLst>
              <c:ext xmlns:c16="http://schemas.microsoft.com/office/drawing/2014/chart" uri="{C3380CC4-5D6E-409C-BE32-E72D297353CC}">
                <c16:uniqueId val="{00000037-7C20-4975-A467-00A45B0FB86E}"/>
              </c:ext>
            </c:extLst>
          </c:dPt>
          <c:dPt>
            <c:idx val="53"/>
            <c:marker>
              <c:symbol val="circle"/>
              <c:size val="5"/>
              <c:spPr>
                <a:solidFill>
                  <a:schemeClr val="accent3"/>
                </a:solidFill>
                <a:ln w="9525">
                  <a:noFill/>
                </a:ln>
                <a:effectLst/>
              </c:spPr>
            </c:marker>
            <c:bubble3D val="0"/>
            <c:extLst>
              <c:ext xmlns:c16="http://schemas.microsoft.com/office/drawing/2014/chart" uri="{C3380CC4-5D6E-409C-BE32-E72D297353CC}">
                <c16:uniqueId val="{0000004D-7C20-4975-A467-00A45B0FB86E}"/>
              </c:ext>
            </c:extLst>
          </c:dPt>
          <c:dPt>
            <c:idx val="54"/>
            <c:marker>
              <c:symbol val="circle"/>
              <c:size val="5"/>
              <c:spPr>
                <a:solidFill>
                  <a:schemeClr val="accent3"/>
                </a:solidFill>
                <a:ln w="9525">
                  <a:noFill/>
                </a:ln>
                <a:effectLst/>
              </c:spPr>
            </c:marker>
            <c:bubble3D val="0"/>
            <c:extLst>
              <c:ext xmlns:c16="http://schemas.microsoft.com/office/drawing/2014/chart" uri="{C3380CC4-5D6E-409C-BE32-E72D297353CC}">
                <c16:uniqueId val="{00000056-7C20-4975-A467-00A45B0FB86E}"/>
              </c:ext>
            </c:extLst>
          </c:dPt>
          <c:dPt>
            <c:idx val="55"/>
            <c:marker>
              <c:symbol val="circle"/>
              <c:size val="5"/>
              <c:spPr>
                <a:solidFill>
                  <a:schemeClr val="accent3"/>
                </a:solidFill>
                <a:ln w="9525">
                  <a:noFill/>
                </a:ln>
                <a:effectLst/>
              </c:spPr>
            </c:marker>
            <c:bubble3D val="0"/>
            <c:extLst>
              <c:ext xmlns:c16="http://schemas.microsoft.com/office/drawing/2014/chart" uri="{C3380CC4-5D6E-409C-BE32-E72D297353CC}">
                <c16:uniqueId val="{0000003A-7C20-4975-A467-00A45B0FB86E}"/>
              </c:ext>
            </c:extLst>
          </c:dPt>
          <c:dPt>
            <c:idx val="56"/>
            <c:marker>
              <c:symbol val="circle"/>
              <c:size val="5"/>
              <c:spPr>
                <a:solidFill>
                  <a:schemeClr val="accent3"/>
                </a:solidFill>
                <a:ln w="9525">
                  <a:noFill/>
                </a:ln>
                <a:effectLst/>
              </c:spPr>
            </c:marker>
            <c:bubble3D val="0"/>
            <c:extLst>
              <c:ext xmlns:c16="http://schemas.microsoft.com/office/drawing/2014/chart" uri="{C3380CC4-5D6E-409C-BE32-E72D297353CC}">
                <c16:uniqueId val="{00000035-7C20-4975-A467-00A45B0FB86E}"/>
              </c:ext>
            </c:extLst>
          </c:dPt>
          <c:dPt>
            <c:idx val="57"/>
            <c:marker>
              <c:symbol val="circle"/>
              <c:size val="5"/>
              <c:spPr>
                <a:solidFill>
                  <a:schemeClr val="accent3"/>
                </a:solidFill>
                <a:ln w="9525">
                  <a:noFill/>
                </a:ln>
                <a:effectLst/>
              </c:spPr>
            </c:marker>
            <c:bubble3D val="0"/>
            <c:extLst>
              <c:ext xmlns:c16="http://schemas.microsoft.com/office/drawing/2014/chart" uri="{C3380CC4-5D6E-409C-BE32-E72D297353CC}">
                <c16:uniqueId val="{00000027-7C20-4975-A467-00A45B0FB86E}"/>
              </c:ext>
            </c:extLst>
          </c:dPt>
          <c:dPt>
            <c:idx val="59"/>
            <c:marker>
              <c:symbol val="circle"/>
              <c:size val="5"/>
              <c:spPr>
                <a:solidFill>
                  <a:schemeClr val="accent3"/>
                </a:solidFill>
                <a:ln w="9525">
                  <a:noFill/>
                </a:ln>
                <a:effectLst/>
              </c:spPr>
            </c:marker>
            <c:bubble3D val="0"/>
            <c:extLst>
              <c:ext xmlns:c16="http://schemas.microsoft.com/office/drawing/2014/chart" uri="{C3380CC4-5D6E-409C-BE32-E72D297353CC}">
                <c16:uniqueId val="{00000047-7C20-4975-A467-00A45B0FB86E}"/>
              </c:ext>
            </c:extLst>
          </c:dPt>
          <c:dPt>
            <c:idx val="60"/>
            <c:marker>
              <c:symbol val="circle"/>
              <c:size val="5"/>
              <c:spPr>
                <a:solidFill>
                  <a:schemeClr val="accent3"/>
                </a:solidFill>
                <a:ln w="9525">
                  <a:noFill/>
                </a:ln>
                <a:effectLst/>
              </c:spPr>
            </c:marker>
            <c:bubble3D val="0"/>
            <c:extLst>
              <c:ext xmlns:c16="http://schemas.microsoft.com/office/drawing/2014/chart" uri="{C3380CC4-5D6E-409C-BE32-E72D297353CC}">
                <c16:uniqueId val="{0000004C-7C20-4975-A467-00A45B0FB86E}"/>
              </c:ext>
            </c:extLst>
          </c:dPt>
          <c:dPt>
            <c:idx val="61"/>
            <c:marker>
              <c:symbol val="circle"/>
              <c:size val="5"/>
              <c:spPr>
                <a:solidFill>
                  <a:schemeClr val="accent3"/>
                </a:solidFill>
                <a:ln w="9525">
                  <a:noFill/>
                </a:ln>
                <a:effectLst/>
              </c:spPr>
            </c:marker>
            <c:bubble3D val="0"/>
            <c:extLst>
              <c:ext xmlns:c16="http://schemas.microsoft.com/office/drawing/2014/chart" uri="{C3380CC4-5D6E-409C-BE32-E72D297353CC}">
                <c16:uniqueId val="{00000023-7C20-4975-A467-00A45B0FB86E}"/>
              </c:ext>
            </c:extLst>
          </c:dPt>
          <c:dPt>
            <c:idx val="62"/>
            <c:marker>
              <c:symbol val="circle"/>
              <c:size val="5"/>
              <c:spPr>
                <a:solidFill>
                  <a:schemeClr val="accent3"/>
                </a:solidFill>
                <a:ln w="9525">
                  <a:noFill/>
                </a:ln>
                <a:effectLst/>
              </c:spPr>
            </c:marker>
            <c:bubble3D val="0"/>
            <c:extLst>
              <c:ext xmlns:c16="http://schemas.microsoft.com/office/drawing/2014/chart" uri="{C3380CC4-5D6E-409C-BE32-E72D297353CC}">
                <c16:uniqueId val="{0000003B-7C20-4975-A467-00A45B0FB86E}"/>
              </c:ext>
            </c:extLst>
          </c:dPt>
          <c:dPt>
            <c:idx val="63"/>
            <c:marker>
              <c:symbol val="circle"/>
              <c:size val="5"/>
              <c:spPr>
                <a:solidFill>
                  <a:schemeClr val="accent3"/>
                </a:solidFill>
                <a:ln w="9525">
                  <a:noFill/>
                </a:ln>
                <a:effectLst/>
              </c:spPr>
            </c:marker>
            <c:bubble3D val="0"/>
            <c:extLst>
              <c:ext xmlns:c16="http://schemas.microsoft.com/office/drawing/2014/chart" uri="{C3380CC4-5D6E-409C-BE32-E72D297353CC}">
                <c16:uniqueId val="{00000034-7C20-4975-A467-00A45B0FB86E}"/>
              </c:ext>
            </c:extLst>
          </c:dPt>
          <c:dPt>
            <c:idx val="64"/>
            <c:marker>
              <c:symbol val="circle"/>
              <c:size val="5"/>
              <c:spPr>
                <a:solidFill>
                  <a:schemeClr val="accent3"/>
                </a:solidFill>
                <a:ln w="9525">
                  <a:noFill/>
                </a:ln>
                <a:effectLst/>
              </c:spPr>
            </c:marker>
            <c:bubble3D val="0"/>
            <c:extLst>
              <c:ext xmlns:c16="http://schemas.microsoft.com/office/drawing/2014/chart" uri="{C3380CC4-5D6E-409C-BE32-E72D297353CC}">
                <c16:uniqueId val="{00000028-7C20-4975-A467-00A45B0FB86E}"/>
              </c:ext>
            </c:extLst>
          </c:dPt>
          <c:dPt>
            <c:idx val="65"/>
            <c:marker>
              <c:symbol val="circle"/>
              <c:size val="5"/>
              <c:spPr>
                <a:solidFill>
                  <a:schemeClr val="accent3"/>
                </a:solidFill>
                <a:ln w="9525">
                  <a:noFill/>
                </a:ln>
                <a:effectLst/>
              </c:spPr>
            </c:marker>
            <c:bubble3D val="0"/>
            <c:extLst>
              <c:ext xmlns:c16="http://schemas.microsoft.com/office/drawing/2014/chart" uri="{C3380CC4-5D6E-409C-BE32-E72D297353CC}">
                <c16:uniqueId val="{00000058-7C20-4975-A467-00A45B0FB86E}"/>
              </c:ext>
            </c:extLst>
          </c:dPt>
          <c:dPt>
            <c:idx val="66"/>
            <c:marker>
              <c:symbol val="circle"/>
              <c:size val="5"/>
              <c:spPr>
                <a:solidFill>
                  <a:schemeClr val="accent3"/>
                </a:solidFill>
                <a:ln w="9525">
                  <a:noFill/>
                </a:ln>
                <a:effectLst/>
              </c:spPr>
            </c:marker>
            <c:bubble3D val="0"/>
            <c:extLst>
              <c:ext xmlns:c16="http://schemas.microsoft.com/office/drawing/2014/chart" uri="{C3380CC4-5D6E-409C-BE32-E72D297353CC}">
                <c16:uniqueId val="{00000040-7C20-4975-A467-00A45B0FB86E}"/>
              </c:ext>
            </c:extLst>
          </c:dPt>
          <c:dPt>
            <c:idx val="67"/>
            <c:marker>
              <c:symbol val="circle"/>
              <c:size val="5"/>
              <c:spPr>
                <a:solidFill>
                  <a:schemeClr val="accent3"/>
                </a:solidFill>
                <a:ln w="9525">
                  <a:noFill/>
                </a:ln>
                <a:effectLst/>
              </c:spPr>
            </c:marker>
            <c:bubble3D val="0"/>
            <c:extLst>
              <c:ext xmlns:c16="http://schemas.microsoft.com/office/drawing/2014/chart" uri="{C3380CC4-5D6E-409C-BE32-E72D297353CC}">
                <c16:uniqueId val="{00000057-7C20-4975-A467-00A45B0FB86E}"/>
              </c:ext>
            </c:extLst>
          </c:dPt>
          <c:dPt>
            <c:idx val="68"/>
            <c:marker>
              <c:symbol val="circle"/>
              <c:size val="5"/>
              <c:spPr>
                <a:solidFill>
                  <a:schemeClr val="accent3"/>
                </a:solidFill>
                <a:ln w="9525">
                  <a:noFill/>
                </a:ln>
                <a:effectLst/>
              </c:spPr>
            </c:marker>
            <c:bubble3D val="0"/>
            <c:extLst>
              <c:ext xmlns:c16="http://schemas.microsoft.com/office/drawing/2014/chart" uri="{C3380CC4-5D6E-409C-BE32-E72D297353CC}">
                <c16:uniqueId val="{00000041-7C20-4975-A467-00A45B0FB86E}"/>
              </c:ext>
            </c:extLst>
          </c:dPt>
          <c:dPt>
            <c:idx val="69"/>
            <c:marker>
              <c:symbol val="circle"/>
              <c:size val="5"/>
              <c:spPr>
                <a:solidFill>
                  <a:schemeClr val="accent3"/>
                </a:solidFill>
                <a:ln w="9525">
                  <a:noFill/>
                </a:ln>
                <a:effectLst/>
              </c:spPr>
            </c:marker>
            <c:bubble3D val="0"/>
            <c:extLst>
              <c:ext xmlns:c16="http://schemas.microsoft.com/office/drawing/2014/chart" uri="{C3380CC4-5D6E-409C-BE32-E72D297353CC}">
                <c16:uniqueId val="{0000003F-7C20-4975-A467-00A45B0FB86E}"/>
              </c:ext>
            </c:extLst>
          </c:dPt>
          <c:dPt>
            <c:idx val="70"/>
            <c:marker>
              <c:symbol val="circle"/>
              <c:size val="5"/>
              <c:spPr>
                <a:solidFill>
                  <a:schemeClr val="accent3"/>
                </a:solidFill>
                <a:ln w="9525">
                  <a:noFill/>
                </a:ln>
                <a:effectLst/>
              </c:spPr>
            </c:marker>
            <c:bubble3D val="0"/>
            <c:extLst>
              <c:ext xmlns:c16="http://schemas.microsoft.com/office/drawing/2014/chart" uri="{C3380CC4-5D6E-409C-BE32-E72D297353CC}">
                <c16:uniqueId val="{0000003C-7C20-4975-A467-00A45B0FB86E}"/>
              </c:ext>
            </c:extLst>
          </c:dPt>
          <c:dPt>
            <c:idx val="71"/>
            <c:marker>
              <c:symbol val="circle"/>
              <c:size val="5"/>
              <c:spPr>
                <a:solidFill>
                  <a:schemeClr val="accent3"/>
                </a:solidFill>
                <a:ln w="9525">
                  <a:noFill/>
                </a:ln>
                <a:effectLst/>
              </c:spPr>
            </c:marker>
            <c:bubble3D val="0"/>
            <c:extLst>
              <c:ext xmlns:c16="http://schemas.microsoft.com/office/drawing/2014/chart" uri="{C3380CC4-5D6E-409C-BE32-E72D297353CC}">
                <c16:uniqueId val="{00000033-7C20-4975-A467-00A45B0FB86E}"/>
              </c:ext>
            </c:extLst>
          </c:dPt>
          <c:dPt>
            <c:idx val="73"/>
            <c:marker>
              <c:symbol val="circle"/>
              <c:size val="5"/>
              <c:spPr>
                <a:solidFill>
                  <a:schemeClr val="accent3"/>
                </a:solidFill>
                <a:ln w="9525">
                  <a:noFill/>
                </a:ln>
                <a:effectLst/>
              </c:spPr>
            </c:marker>
            <c:bubble3D val="0"/>
            <c:extLst>
              <c:ext xmlns:c16="http://schemas.microsoft.com/office/drawing/2014/chart" uri="{C3380CC4-5D6E-409C-BE32-E72D297353CC}">
                <c16:uniqueId val="{00000042-7C20-4975-A467-00A45B0FB86E}"/>
              </c:ext>
            </c:extLst>
          </c:dPt>
          <c:dPt>
            <c:idx val="75"/>
            <c:marker>
              <c:symbol val="circle"/>
              <c:size val="5"/>
              <c:spPr>
                <a:solidFill>
                  <a:schemeClr val="accent3"/>
                </a:solidFill>
                <a:ln w="9525">
                  <a:noFill/>
                </a:ln>
                <a:effectLst/>
              </c:spPr>
            </c:marker>
            <c:bubble3D val="0"/>
            <c:extLst>
              <c:ext xmlns:c16="http://schemas.microsoft.com/office/drawing/2014/chart" uri="{C3380CC4-5D6E-409C-BE32-E72D297353CC}">
                <c16:uniqueId val="{00000046-7C20-4975-A467-00A45B0FB86E}"/>
              </c:ext>
            </c:extLst>
          </c:dPt>
          <c:dPt>
            <c:idx val="76"/>
            <c:marker>
              <c:symbol val="circle"/>
              <c:size val="5"/>
              <c:spPr>
                <a:solidFill>
                  <a:schemeClr val="accent3"/>
                </a:solidFill>
                <a:ln w="9525">
                  <a:noFill/>
                </a:ln>
                <a:effectLst/>
              </c:spPr>
            </c:marker>
            <c:bubble3D val="0"/>
            <c:extLst>
              <c:ext xmlns:c16="http://schemas.microsoft.com/office/drawing/2014/chart" uri="{C3380CC4-5D6E-409C-BE32-E72D297353CC}">
                <c16:uniqueId val="{00000043-7C20-4975-A467-00A45B0FB86E}"/>
              </c:ext>
            </c:extLst>
          </c:dPt>
          <c:dPt>
            <c:idx val="77"/>
            <c:marker>
              <c:symbol val="circle"/>
              <c:size val="5"/>
              <c:spPr>
                <a:solidFill>
                  <a:schemeClr val="accent3"/>
                </a:solidFill>
                <a:ln w="9525">
                  <a:noFill/>
                </a:ln>
                <a:effectLst/>
              </c:spPr>
            </c:marker>
            <c:bubble3D val="0"/>
            <c:extLst>
              <c:ext xmlns:c16="http://schemas.microsoft.com/office/drawing/2014/chart" uri="{C3380CC4-5D6E-409C-BE32-E72D297353CC}">
                <c16:uniqueId val="{00000029-7C20-4975-A467-00A45B0FB86E}"/>
              </c:ext>
            </c:extLst>
          </c:dPt>
          <c:dPt>
            <c:idx val="78"/>
            <c:marker>
              <c:symbol val="circle"/>
              <c:size val="5"/>
              <c:spPr>
                <a:solidFill>
                  <a:schemeClr val="accent3"/>
                </a:solidFill>
                <a:ln w="9525">
                  <a:noFill/>
                </a:ln>
                <a:effectLst/>
              </c:spPr>
            </c:marker>
            <c:bubble3D val="0"/>
            <c:extLst>
              <c:ext xmlns:c16="http://schemas.microsoft.com/office/drawing/2014/chart" uri="{C3380CC4-5D6E-409C-BE32-E72D297353CC}">
                <c16:uniqueId val="{00000044-7C20-4975-A467-00A45B0FB86E}"/>
              </c:ext>
            </c:extLst>
          </c:dPt>
          <c:dPt>
            <c:idx val="79"/>
            <c:marker>
              <c:symbol val="circle"/>
              <c:size val="5"/>
              <c:spPr>
                <a:solidFill>
                  <a:schemeClr val="accent3"/>
                </a:solidFill>
                <a:ln w="9525">
                  <a:noFill/>
                </a:ln>
                <a:effectLst/>
              </c:spPr>
            </c:marker>
            <c:bubble3D val="0"/>
            <c:extLst>
              <c:ext xmlns:c16="http://schemas.microsoft.com/office/drawing/2014/chart" uri="{C3380CC4-5D6E-409C-BE32-E72D297353CC}">
                <c16:uniqueId val="{0000003E-7C20-4975-A467-00A45B0FB86E}"/>
              </c:ext>
            </c:extLst>
          </c:dPt>
          <c:dPt>
            <c:idx val="80"/>
            <c:marker>
              <c:symbol val="circle"/>
              <c:size val="5"/>
              <c:spPr>
                <a:solidFill>
                  <a:schemeClr val="accent3"/>
                </a:solidFill>
                <a:ln w="9525">
                  <a:noFill/>
                </a:ln>
                <a:effectLst/>
              </c:spPr>
            </c:marker>
            <c:bubble3D val="0"/>
            <c:extLst>
              <c:ext xmlns:c16="http://schemas.microsoft.com/office/drawing/2014/chart" uri="{C3380CC4-5D6E-409C-BE32-E72D297353CC}">
                <c16:uniqueId val="{0000003D-7C20-4975-A467-00A45B0FB86E}"/>
              </c:ext>
            </c:extLst>
          </c:dPt>
          <c:dPt>
            <c:idx val="81"/>
            <c:marker>
              <c:symbol val="circle"/>
              <c:size val="5"/>
              <c:spPr>
                <a:solidFill>
                  <a:schemeClr val="accent3"/>
                </a:solidFill>
                <a:ln w="9525">
                  <a:noFill/>
                </a:ln>
                <a:effectLst/>
              </c:spPr>
            </c:marker>
            <c:bubble3D val="0"/>
            <c:extLst>
              <c:ext xmlns:c16="http://schemas.microsoft.com/office/drawing/2014/chart" uri="{C3380CC4-5D6E-409C-BE32-E72D297353CC}">
                <c16:uniqueId val="{00000024-7C20-4975-A467-00A45B0FB86E}"/>
              </c:ext>
            </c:extLst>
          </c:dPt>
          <c:dPt>
            <c:idx val="82"/>
            <c:marker>
              <c:symbol val="circle"/>
              <c:size val="5"/>
              <c:spPr>
                <a:solidFill>
                  <a:schemeClr val="accent3"/>
                </a:solidFill>
                <a:ln w="9525">
                  <a:noFill/>
                </a:ln>
                <a:effectLst/>
              </c:spPr>
            </c:marker>
            <c:bubble3D val="0"/>
            <c:extLst>
              <c:ext xmlns:c16="http://schemas.microsoft.com/office/drawing/2014/chart" uri="{C3380CC4-5D6E-409C-BE32-E72D297353CC}">
                <c16:uniqueId val="{00000045-7C20-4975-A467-00A45B0FB86E}"/>
              </c:ext>
            </c:extLst>
          </c:dPt>
          <c:dPt>
            <c:idx val="83"/>
            <c:marker>
              <c:symbol val="circle"/>
              <c:size val="5"/>
              <c:spPr>
                <a:solidFill>
                  <a:schemeClr val="accent3"/>
                </a:solidFill>
                <a:ln w="9525">
                  <a:noFill/>
                </a:ln>
                <a:effectLst/>
              </c:spPr>
            </c:marker>
            <c:bubble3D val="0"/>
            <c:extLst>
              <c:ext xmlns:c16="http://schemas.microsoft.com/office/drawing/2014/chart" uri="{C3380CC4-5D6E-409C-BE32-E72D297353CC}">
                <c16:uniqueId val="{0000002A-7C20-4975-A467-00A45B0FB86E}"/>
              </c:ext>
            </c:extLst>
          </c:dPt>
          <c:dPt>
            <c:idx val="84"/>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B-7C20-4975-A467-00A45B0FB86E}"/>
              </c:ext>
            </c:extLst>
          </c:dPt>
          <c:dPt>
            <c:idx val="85"/>
            <c:marker>
              <c:symbol val="circle"/>
              <c:size val="5"/>
              <c:spPr>
                <a:solidFill>
                  <a:schemeClr val="accent3"/>
                </a:solidFill>
                <a:ln w="9525">
                  <a:noFill/>
                </a:ln>
                <a:effectLst/>
              </c:spPr>
            </c:marker>
            <c:bubble3D val="0"/>
            <c:extLst>
              <c:ext xmlns:c16="http://schemas.microsoft.com/office/drawing/2014/chart" uri="{C3380CC4-5D6E-409C-BE32-E72D297353CC}">
                <c16:uniqueId val="{0000002B-7C20-4975-A467-00A45B0FB86E}"/>
              </c:ext>
            </c:extLst>
          </c:dPt>
          <c:dPt>
            <c:idx val="86"/>
            <c:marker>
              <c:symbol val="circle"/>
              <c:size val="5"/>
              <c:spPr>
                <a:solidFill>
                  <a:schemeClr val="accent3"/>
                </a:solidFill>
                <a:ln w="9525">
                  <a:noFill/>
                </a:ln>
                <a:effectLst/>
              </c:spPr>
            </c:marker>
            <c:bubble3D val="0"/>
            <c:extLst>
              <c:ext xmlns:c16="http://schemas.microsoft.com/office/drawing/2014/chart" uri="{C3380CC4-5D6E-409C-BE32-E72D297353CC}">
                <c16:uniqueId val="{00000025-7C20-4975-A467-00A45B0FB86E}"/>
              </c:ext>
            </c:extLst>
          </c:dPt>
          <c:dPt>
            <c:idx val="88"/>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C-7C20-4975-A467-00A45B0FB86E}"/>
              </c:ext>
            </c:extLst>
          </c:dPt>
          <c:dPt>
            <c:idx val="89"/>
            <c:marker>
              <c:symbol val="circle"/>
              <c:size val="5"/>
              <c:spPr>
                <a:solidFill>
                  <a:schemeClr val="accent3"/>
                </a:solidFill>
                <a:ln w="9525">
                  <a:noFill/>
                </a:ln>
                <a:effectLst/>
              </c:spPr>
            </c:marker>
            <c:bubble3D val="0"/>
            <c:extLst>
              <c:ext xmlns:c16="http://schemas.microsoft.com/office/drawing/2014/chart" uri="{C3380CC4-5D6E-409C-BE32-E72D297353CC}">
                <c16:uniqueId val="{0000002C-7C20-4975-A467-00A45B0FB86E}"/>
              </c:ext>
            </c:extLst>
          </c:dPt>
          <c:dPt>
            <c:idx val="90"/>
            <c:marker>
              <c:symbol val="circle"/>
              <c:size val="5"/>
              <c:spPr>
                <a:solidFill>
                  <a:schemeClr val="accent3"/>
                </a:solidFill>
                <a:ln w="9525">
                  <a:noFill/>
                </a:ln>
                <a:effectLst/>
              </c:spPr>
            </c:marker>
            <c:bubble3D val="0"/>
            <c:extLst>
              <c:ext xmlns:c16="http://schemas.microsoft.com/office/drawing/2014/chart" uri="{C3380CC4-5D6E-409C-BE32-E72D297353CC}">
                <c16:uniqueId val="{0000002D-7C20-4975-A467-00A45B0FB86E}"/>
              </c:ext>
            </c:extLst>
          </c:dPt>
          <c:dPt>
            <c:idx val="91"/>
            <c:marker>
              <c:symbol val="circle"/>
              <c:size val="5"/>
              <c:spPr>
                <a:solidFill>
                  <a:schemeClr val="accent3"/>
                </a:solidFill>
                <a:ln w="9525">
                  <a:noFill/>
                </a:ln>
                <a:effectLst/>
              </c:spPr>
            </c:marker>
            <c:bubble3D val="0"/>
            <c:extLst>
              <c:ext xmlns:c16="http://schemas.microsoft.com/office/drawing/2014/chart" uri="{C3380CC4-5D6E-409C-BE32-E72D297353CC}">
                <c16:uniqueId val="{0000002E-7C20-4975-A467-00A45B0FB86E}"/>
              </c:ext>
            </c:extLst>
          </c:dPt>
          <c:dPt>
            <c:idx val="92"/>
            <c:marker>
              <c:symbol val="circle"/>
              <c:size val="5"/>
              <c:spPr>
                <a:solidFill>
                  <a:schemeClr val="accent3"/>
                </a:solidFill>
                <a:ln w="9525">
                  <a:noFill/>
                </a:ln>
                <a:effectLst/>
              </c:spPr>
            </c:marker>
            <c:bubble3D val="0"/>
            <c:extLst>
              <c:ext xmlns:c16="http://schemas.microsoft.com/office/drawing/2014/chart" uri="{C3380CC4-5D6E-409C-BE32-E72D297353CC}">
                <c16:uniqueId val="{0000002F-7C20-4975-A467-00A45B0FB86E}"/>
              </c:ext>
            </c:extLst>
          </c:dPt>
          <c:dPt>
            <c:idx val="93"/>
            <c:marker>
              <c:symbol val="circle"/>
              <c:size val="5"/>
              <c:spPr>
                <a:solidFill>
                  <a:schemeClr val="accent3"/>
                </a:solidFill>
                <a:ln w="9525">
                  <a:noFill/>
                </a:ln>
                <a:effectLst/>
              </c:spPr>
            </c:marker>
            <c:bubble3D val="0"/>
            <c:extLst>
              <c:ext xmlns:c16="http://schemas.microsoft.com/office/drawing/2014/chart" uri="{C3380CC4-5D6E-409C-BE32-E72D297353CC}">
                <c16:uniqueId val="{00000030-7C20-4975-A467-00A45B0FB86E}"/>
              </c:ext>
            </c:extLst>
          </c:dPt>
          <c:dPt>
            <c:idx val="94"/>
            <c:marker>
              <c:symbol val="circle"/>
              <c:size val="5"/>
              <c:spPr>
                <a:solidFill>
                  <a:schemeClr val="accent3"/>
                </a:solidFill>
                <a:ln w="9525">
                  <a:noFill/>
                </a:ln>
                <a:effectLst/>
              </c:spPr>
            </c:marker>
            <c:bubble3D val="0"/>
            <c:extLst>
              <c:ext xmlns:c16="http://schemas.microsoft.com/office/drawing/2014/chart" uri="{C3380CC4-5D6E-409C-BE32-E72D297353CC}">
                <c16:uniqueId val="{00000031-7C20-4975-A467-00A45B0FB86E}"/>
              </c:ext>
            </c:extLst>
          </c:dPt>
          <c:dPt>
            <c:idx val="95"/>
            <c:marker>
              <c:symbol val="circle"/>
              <c:size val="5"/>
              <c:spPr>
                <a:solidFill>
                  <a:schemeClr val="accent3"/>
                </a:solidFill>
                <a:ln w="9525">
                  <a:noFill/>
                </a:ln>
                <a:effectLst/>
              </c:spPr>
            </c:marker>
            <c:bubble3D val="0"/>
            <c:extLst>
              <c:ext xmlns:c16="http://schemas.microsoft.com/office/drawing/2014/chart" uri="{C3380CC4-5D6E-409C-BE32-E72D297353CC}">
                <c16:uniqueId val="{00000032-7C20-4975-A467-00A45B0FB86E}"/>
              </c:ext>
            </c:extLst>
          </c:dPt>
          <c:dPt>
            <c:idx val="96"/>
            <c:marker>
              <c:symbol val="circle"/>
              <c:size val="10"/>
              <c:spPr>
                <a:solidFill>
                  <a:schemeClr val="accent5"/>
                </a:solidFill>
                <a:ln w="9525">
                  <a:solidFill>
                    <a:schemeClr val="bg1"/>
                  </a:solidFill>
                </a:ln>
                <a:effectLst/>
              </c:spPr>
            </c:marker>
            <c:bubble3D val="0"/>
            <c:extLst>
              <c:ext xmlns:c16="http://schemas.microsoft.com/office/drawing/2014/chart" uri="{C3380CC4-5D6E-409C-BE32-E72D297353CC}">
                <c16:uniqueId val="{0000000D-7C20-4975-A467-00A45B0FB86E}"/>
              </c:ext>
            </c:extLst>
          </c:dPt>
          <c:dPt>
            <c:idx val="97"/>
            <c:marker>
              <c:symbol val="circle"/>
              <c:size val="5"/>
              <c:spPr>
                <a:solidFill>
                  <a:schemeClr val="accent3"/>
                </a:solidFill>
                <a:ln w="9525">
                  <a:noFill/>
                </a:ln>
                <a:effectLst/>
              </c:spPr>
            </c:marker>
            <c:bubble3D val="0"/>
            <c:extLst>
              <c:ext xmlns:c16="http://schemas.microsoft.com/office/drawing/2014/chart" uri="{C3380CC4-5D6E-409C-BE32-E72D297353CC}">
                <c16:uniqueId val="{0000005D-7C20-4975-A467-00A45B0FB86E}"/>
              </c:ext>
            </c:extLst>
          </c:dPt>
          <c:dPt>
            <c:idx val="98"/>
            <c:marker>
              <c:symbol val="circle"/>
              <c:size val="5"/>
              <c:spPr>
                <a:solidFill>
                  <a:schemeClr val="accent3"/>
                </a:solidFill>
                <a:ln w="9525">
                  <a:noFill/>
                </a:ln>
                <a:effectLst/>
              </c:spPr>
            </c:marker>
            <c:bubble3D val="0"/>
            <c:extLst>
              <c:ext xmlns:c16="http://schemas.microsoft.com/office/drawing/2014/chart" uri="{C3380CC4-5D6E-409C-BE32-E72D297353CC}">
                <c16:uniqueId val="{0000005E-7C20-4975-A467-00A45B0FB86E}"/>
              </c:ext>
            </c:extLst>
          </c:dPt>
          <c:dPt>
            <c:idx val="99"/>
            <c:marker>
              <c:symbol val="circle"/>
              <c:size val="5"/>
              <c:spPr>
                <a:solidFill>
                  <a:schemeClr val="accent3"/>
                </a:solidFill>
                <a:ln w="9525">
                  <a:noFill/>
                </a:ln>
                <a:effectLst/>
              </c:spPr>
            </c:marker>
            <c:bubble3D val="0"/>
            <c:extLst>
              <c:ext xmlns:c16="http://schemas.microsoft.com/office/drawing/2014/chart" uri="{C3380CC4-5D6E-409C-BE32-E72D297353CC}">
                <c16:uniqueId val="{0000005C-7C20-4975-A467-00A45B0FB86E}"/>
              </c:ext>
            </c:extLst>
          </c:dPt>
          <c:dPt>
            <c:idx val="100"/>
            <c:marker>
              <c:symbol val="circle"/>
              <c:size val="5"/>
              <c:spPr>
                <a:solidFill>
                  <a:schemeClr val="accent3"/>
                </a:solidFill>
                <a:ln w="9525">
                  <a:noFill/>
                </a:ln>
                <a:effectLst/>
              </c:spPr>
            </c:marker>
            <c:bubble3D val="0"/>
            <c:extLst>
              <c:ext xmlns:c16="http://schemas.microsoft.com/office/drawing/2014/chart" uri="{C3380CC4-5D6E-409C-BE32-E72D297353CC}">
                <c16:uniqueId val="{0000005F-7C20-4975-A467-00A45B0FB86E}"/>
              </c:ext>
            </c:extLst>
          </c:dPt>
          <c:xVal>
            <c:numRef>
              <c:f>'Sheet1 (2)'!$G$18:$G$139</c:f>
              <c:numCache>
                <c:formatCode>#,##0.00</c:formatCode>
                <c:ptCount val="122"/>
                <c:pt idx="0">
                  <c:v>0.05</c:v>
                </c:pt>
                <c:pt idx="1">
                  <c:v>0.05</c:v>
                </c:pt>
                <c:pt idx="2">
                  <c:v>0.06</c:v>
                </c:pt>
                <c:pt idx="3">
                  <c:v>7.0000000000000007E-2</c:v>
                </c:pt>
                <c:pt idx="4">
                  <c:v>0.09</c:v>
                </c:pt>
                <c:pt idx="5">
                  <c:v>0.1</c:v>
                </c:pt>
                <c:pt idx="6">
                  <c:v>0.1</c:v>
                </c:pt>
                <c:pt idx="7">
                  <c:v>0.12</c:v>
                </c:pt>
                <c:pt idx="8">
                  <c:v>0.2</c:v>
                </c:pt>
                <c:pt idx="9">
                  <c:v>0.22</c:v>
                </c:pt>
                <c:pt idx="10">
                  <c:v>0.22</c:v>
                </c:pt>
                <c:pt idx="11">
                  <c:v>0.24</c:v>
                </c:pt>
                <c:pt idx="12">
                  <c:v>0.25</c:v>
                </c:pt>
                <c:pt idx="13">
                  <c:v>0.28999999999999998</c:v>
                </c:pt>
                <c:pt idx="14">
                  <c:v>0.3</c:v>
                </c:pt>
                <c:pt idx="15">
                  <c:v>0.31</c:v>
                </c:pt>
                <c:pt idx="16">
                  <c:v>0.37</c:v>
                </c:pt>
                <c:pt idx="17">
                  <c:v>0.45</c:v>
                </c:pt>
                <c:pt idx="18">
                  <c:v>0.52</c:v>
                </c:pt>
                <c:pt idx="19">
                  <c:v>0.53</c:v>
                </c:pt>
                <c:pt idx="20">
                  <c:v>0.55000000000000004</c:v>
                </c:pt>
                <c:pt idx="21">
                  <c:v>0.57999999999999996</c:v>
                </c:pt>
                <c:pt idx="22">
                  <c:v>0.6</c:v>
                </c:pt>
                <c:pt idx="23">
                  <c:v>0.64</c:v>
                </c:pt>
                <c:pt idx="24">
                  <c:v>0.65</c:v>
                </c:pt>
                <c:pt idx="25">
                  <c:v>0.67</c:v>
                </c:pt>
                <c:pt idx="26">
                  <c:v>0.67</c:v>
                </c:pt>
                <c:pt idx="27">
                  <c:v>0.67</c:v>
                </c:pt>
                <c:pt idx="28">
                  <c:v>0.68</c:v>
                </c:pt>
                <c:pt idx="29">
                  <c:v>0.74</c:v>
                </c:pt>
                <c:pt idx="30">
                  <c:v>0.75</c:v>
                </c:pt>
                <c:pt idx="31">
                  <c:v>0.76</c:v>
                </c:pt>
                <c:pt idx="32">
                  <c:v>0.77</c:v>
                </c:pt>
                <c:pt idx="33">
                  <c:v>0.78</c:v>
                </c:pt>
                <c:pt idx="34">
                  <c:v>0.78</c:v>
                </c:pt>
                <c:pt idx="35">
                  <c:v>0.79</c:v>
                </c:pt>
                <c:pt idx="36">
                  <c:v>0.79</c:v>
                </c:pt>
                <c:pt idx="37">
                  <c:v>0.8</c:v>
                </c:pt>
                <c:pt idx="38">
                  <c:v>0.8</c:v>
                </c:pt>
                <c:pt idx="39">
                  <c:v>0.8</c:v>
                </c:pt>
                <c:pt idx="40">
                  <c:v>0.8</c:v>
                </c:pt>
                <c:pt idx="41">
                  <c:v>0.8</c:v>
                </c:pt>
                <c:pt idx="42">
                  <c:v>0.81</c:v>
                </c:pt>
                <c:pt idx="43">
                  <c:v>0.81</c:v>
                </c:pt>
                <c:pt idx="44">
                  <c:v>0.81</c:v>
                </c:pt>
                <c:pt idx="45">
                  <c:v>0.81</c:v>
                </c:pt>
                <c:pt idx="46">
                  <c:v>0.82</c:v>
                </c:pt>
                <c:pt idx="47">
                  <c:v>0.82</c:v>
                </c:pt>
                <c:pt idx="48">
                  <c:v>0.82</c:v>
                </c:pt>
                <c:pt idx="49">
                  <c:v>0.82</c:v>
                </c:pt>
                <c:pt idx="50">
                  <c:v>0.82</c:v>
                </c:pt>
                <c:pt idx="51">
                  <c:v>0.82</c:v>
                </c:pt>
                <c:pt idx="52">
                  <c:v>0.82</c:v>
                </c:pt>
                <c:pt idx="53">
                  <c:v>0.83</c:v>
                </c:pt>
                <c:pt idx="54">
                  <c:v>0.83</c:v>
                </c:pt>
                <c:pt idx="55">
                  <c:v>0.83</c:v>
                </c:pt>
                <c:pt idx="56">
                  <c:v>0.83</c:v>
                </c:pt>
                <c:pt idx="57">
                  <c:v>0.83</c:v>
                </c:pt>
                <c:pt idx="58">
                  <c:v>0.83</c:v>
                </c:pt>
                <c:pt idx="59">
                  <c:v>0.84</c:v>
                </c:pt>
                <c:pt idx="60">
                  <c:v>0.84</c:v>
                </c:pt>
                <c:pt idx="61">
                  <c:v>0.84</c:v>
                </c:pt>
                <c:pt idx="62">
                  <c:v>0.85</c:v>
                </c:pt>
                <c:pt idx="63">
                  <c:v>0.85</c:v>
                </c:pt>
                <c:pt idx="64">
                  <c:v>0.85</c:v>
                </c:pt>
                <c:pt idx="65">
                  <c:v>0.86</c:v>
                </c:pt>
                <c:pt idx="66">
                  <c:v>0.86</c:v>
                </c:pt>
                <c:pt idx="67">
                  <c:v>0.88</c:v>
                </c:pt>
                <c:pt idx="68">
                  <c:v>0.89</c:v>
                </c:pt>
                <c:pt idx="69">
                  <c:v>0.89</c:v>
                </c:pt>
                <c:pt idx="70">
                  <c:v>0.89</c:v>
                </c:pt>
                <c:pt idx="71">
                  <c:v>0.89</c:v>
                </c:pt>
                <c:pt idx="72">
                  <c:v>0.89</c:v>
                </c:pt>
                <c:pt idx="73">
                  <c:v>0.9</c:v>
                </c:pt>
                <c:pt idx="74">
                  <c:v>0.9</c:v>
                </c:pt>
                <c:pt idx="75">
                  <c:v>0.9</c:v>
                </c:pt>
                <c:pt idx="76">
                  <c:v>0.9</c:v>
                </c:pt>
                <c:pt idx="77">
                  <c:v>0.91</c:v>
                </c:pt>
                <c:pt idx="78">
                  <c:v>0.91</c:v>
                </c:pt>
                <c:pt idx="79">
                  <c:v>0.91</c:v>
                </c:pt>
                <c:pt idx="80">
                  <c:v>0.91</c:v>
                </c:pt>
                <c:pt idx="81">
                  <c:v>0.92</c:v>
                </c:pt>
                <c:pt idx="82">
                  <c:v>0.92</c:v>
                </c:pt>
                <c:pt idx="83">
                  <c:v>0.92</c:v>
                </c:pt>
                <c:pt idx="84">
                  <c:v>0.95</c:v>
                </c:pt>
                <c:pt idx="85">
                  <c:v>0.98</c:v>
                </c:pt>
                <c:pt idx="86">
                  <c:v>0.99</c:v>
                </c:pt>
                <c:pt idx="87">
                  <c:v>1</c:v>
                </c:pt>
                <c:pt idx="88">
                  <c:v>1.03</c:v>
                </c:pt>
                <c:pt idx="89">
                  <c:v>1.03</c:v>
                </c:pt>
                <c:pt idx="90">
                  <c:v>1.04</c:v>
                </c:pt>
                <c:pt idx="91">
                  <c:v>1.06</c:v>
                </c:pt>
                <c:pt idx="92">
                  <c:v>1.25</c:v>
                </c:pt>
                <c:pt idx="93">
                  <c:v>1.31</c:v>
                </c:pt>
                <c:pt idx="94">
                  <c:v>1.37</c:v>
                </c:pt>
                <c:pt idx="95">
                  <c:v>1.37</c:v>
                </c:pt>
                <c:pt idx="96">
                  <c:v>1.46</c:v>
                </c:pt>
                <c:pt idx="97">
                  <c:v>1.53</c:v>
                </c:pt>
                <c:pt idx="98">
                  <c:v>1.54</c:v>
                </c:pt>
                <c:pt idx="99">
                  <c:v>1.54</c:v>
                </c:pt>
                <c:pt idx="100">
                  <c:v>1.62</c:v>
                </c:pt>
                <c:pt idx="101">
                  <c:v>1.65</c:v>
                </c:pt>
              </c:numCache>
            </c:numRef>
          </c:xVal>
          <c:yVal>
            <c:numRef>
              <c:f>'Sheet1 (2)'!$H$18:$H$139</c:f>
              <c:numCache>
                <c:formatCode>General</c:formatCode>
                <c:ptCount val="122"/>
                <c:pt idx="0" formatCode="#,##0.00">
                  <c:v>6.2413930000000004</c:v>
                </c:pt>
                <c:pt idx="2" formatCode="#,##0.00">
                  <c:v>6.1849319999999999</c:v>
                </c:pt>
                <c:pt idx="3" formatCode="#,##0.00">
                  <c:v>5.9503180000000002</c:v>
                </c:pt>
                <c:pt idx="4" formatCode="#,##0.00">
                  <c:v>6.1565989999999999</c:v>
                </c:pt>
                <c:pt idx="5" formatCode="#,##0.00">
                  <c:v>6.1561620000000001</c:v>
                </c:pt>
                <c:pt idx="6" formatCode="#,##0.00">
                  <c:v>6.1541560000000004</c:v>
                </c:pt>
                <c:pt idx="7" formatCode="#,##0.00">
                  <c:v>6.2042229999999998</c:v>
                </c:pt>
                <c:pt idx="8" formatCode="#,##0.00">
                  <c:v>6.0901149999999999</c:v>
                </c:pt>
                <c:pt idx="9" formatCode="#,##0.00">
                  <c:v>6.0450629999999999</c:v>
                </c:pt>
                <c:pt idx="11" formatCode="#,##0.00">
                  <c:v>6.8560379999999999</c:v>
                </c:pt>
                <c:pt idx="12" formatCode="#,##0.00">
                  <c:v>7.9843830000000002</c:v>
                </c:pt>
                <c:pt idx="13" formatCode="#,##0.00">
                  <c:v>5.3037720000000004</c:v>
                </c:pt>
                <c:pt idx="14" formatCode="#,##0.00">
                  <c:v>6.6283880000000002</c:v>
                </c:pt>
                <c:pt idx="15" formatCode="#,##0.00">
                  <c:v>6.06107</c:v>
                </c:pt>
                <c:pt idx="16" formatCode="#,##0.00">
                  <c:v>5.8463640000000003</c:v>
                </c:pt>
                <c:pt idx="18" formatCode="#,##0.00">
                  <c:v>7.5627800000000001</c:v>
                </c:pt>
                <c:pt idx="19" formatCode="#,##0.00">
                  <c:v>7.4476319999999996</c:v>
                </c:pt>
                <c:pt idx="20" formatCode="#,##0.00">
                  <c:v>5.884315</c:v>
                </c:pt>
                <c:pt idx="21" formatCode="#,##0.00">
                  <c:v>4.721946</c:v>
                </c:pt>
                <c:pt idx="23" formatCode="#,##0.00">
                  <c:v>8.1012299999999993</c:v>
                </c:pt>
                <c:pt idx="24" formatCode="#,##0.00">
                  <c:v>5.4857279999999999</c:v>
                </c:pt>
                <c:pt idx="26" formatCode="#,##0.00">
                  <c:v>5.7909519999999999</c:v>
                </c:pt>
                <c:pt idx="27" formatCode="#,##0.00">
                  <c:v>4.9557320000000002</c:v>
                </c:pt>
                <c:pt idx="28" formatCode="#,##0.00">
                  <c:v>1.384369</c:v>
                </c:pt>
                <c:pt idx="29" formatCode="#,##0.00">
                  <c:v>4.2747219999999997</c:v>
                </c:pt>
                <c:pt idx="30" formatCode="#,##0.00">
                  <c:v>6.4635730000000002</c:v>
                </c:pt>
                <c:pt idx="31" formatCode="#,##0.00">
                  <c:v>7.0070810000000003</c:v>
                </c:pt>
                <c:pt idx="32" formatCode="#,##0.00">
                  <c:v>5.739045</c:v>
                </c:pt>
                <c:pt idx="33" formatCode="#,##0.00">
                  <c:v>2.9387089999999998</c:v>
                </c:pt>
                <c:pt idx="35" formatCode="#,##0.00">
                  <c:v>7.130401</c:v>
                </c:pt>
                <c:pt idx="36" formatCode="#,##0.00">
                  <c:v>5.3993130000000003</c:v>
                </c:pt>
                <c:pt idx="37" formatCode="#,##0.00">
                  <c:v>7.0494450000000004</c:v>
                </c:pt>
                <c:pt idx="38" formatCode="#,##0.00">
                  <c:v>6.294168</c:v>
                </c:pt>
                <c:pt idx="39" formatCode="#,##0.00">
                  <c:v>5.7822750000000003</c:v>
                </c:pt>
                <c:pt idx="40" formatCode="#,##0.00">
                  <c:v>4.1052059999999999</c:v>
                </c:pt>
                <c:pt idx="41" formatCode="#,##0.00">
                  <c:v>3.3901840000000001</c:v>
                </c:pt>
                <c:pt idx="42" formatCode="#,##0.00">
                  <c:v>8.5683799999999994</c:v>
                </c:pt>
                <c:pt idx="43" formatCode="#,##0.00">
                  <c:v>8.361853</c:v>
                </c:pt>
                <c:pt idx="44" formatCode="#,##0.00">
                  <c:v>7.5027939999999997</c:v>
                </c:pt>
                <c:pt idx="45" formatCode="#,##0.00">
                  <c:v>4.9688759999999998</c:v>
                </c:pt>
                <c:pt idx="46" formatCode="#,##0.00">
                  <c:v>9.2189209999999999</c:v>
                </c:pt>
                <c:pt idx="47" formatCode="#,##0.00">
                  <c:v>7.7434989999999999</c:v>
                </c:pt>
                <c:pt idx="48" formatCode="#,##0.00">
                  <c:v>7.6522420000000002</c:v>
                </c:pt>
                <c:pt idx="49" formatCode="#,##0.00">
                  <c:v>7.4185860000000003</c:v>
                </c:pt>
                <c:pt idx="50" formatCode="#,##0.00">
                  <c:v>6.8487730000000004</c:v>
                </c:pt>
                <c:pt idx="51" formatCode="#,##0.00">
                  <c:v>5.3534329999999999</c:v>
                </c:pt>
                <c:pt idx="52" formatCode="#,##0.00">
                  <c:v>5.2631079999999999</c:v>
                </c:pt>
                <c:pt idx="53" formatCode="#,##0.00">
                  <c:v>7.41899</c:v>
                </c:pt>
                <c:pt idx="54" formatCode="#,##0.00">
                  <c:v>7.7202679999999999</c:v>
                </c:pt>
                <c:pt idx="55" formatCode="#,##0.00">
                  <c:v>5.764805</c:v>
                </c:pt>
                <c:pt idx="56" formatCode="#,##0.00">
                  <c:v>4.6999680000000001</c:v>
                </c:pt>
                <c:pt idx="57" formatCode="#,##0.00">
                  <c:v>4.0558160000000001</c:v>
                </c:pt>
                <c:pt idx="59" formatCode="#,##0.00">
                  <c:v>6.5527220000000002</c:v>
                </c:pt>
                <c:pt idx="60" formatCode="#,##0.00">
                  <c:v>7.2835289999999997</c:v>
                </c:pt>
                <c:pt idx="61" formatCode="#,##0.00">
                  <c:v>3.6705920000000001</c:v>
                </c:pt>
                <c:pt idx="62" formatCode="#,##0.00">
                  <c:v>5.7902389999999997</c:v>
                </c:pt>
                <c:pt idx="63" formatCode="#,##0.00">
                  <c:v>5.1315429999999997</c:v>
                </c:pt>
                <c:pt idx="64" formatCode="#,##0.00">
                  <c:v>4.1260130000000004</c:v>
                </c:pt>
                <c:pt idx="65" formatCode="#,##0.00">
                  <c:v>8.914676</c:v>
                </c:pt>
                <c:pt idx="66" formatCode="#,##0.00">
                  <c:v>6.090878</c:v>
                </c:pt>
                <c:pt idx="67" formatCode="#,##0.00">
                  <c:v>8.8264259999999997</c:v>
                </c:pt>
                <c:pt idx="68" formatCode="#,##0.00">
                  <c:v>6.6518550000000003</c:v>
                </c:pt>
                <c:pt idx="69" formatCode="#,##0.00">
                  <c:v>6.449592</c:v>
                </c:pt>
                <c:pt idx="70" formatCode="#,##0.00">
                  <c:v>5.991263</c:v>
                </c:pt>
                <c:pt idx="71" formatCode="#,##0.00">
                  <c:v>5.2954860000000004</c:v>
                </c:pt>
                <c:pt idx="73" formatCode="#,##0.00">
                  <c:v>7.0156349999999996</c:v>
                </c:pt>
                <c:pt idx="75" formatCode="#,##0.00">
                  <c:v>7.8204710000000004</c:v>
                </c:pt>
                <c:pt idx="76" formatCode="#,##0.00">
                  <c:v>7.5391830000000004</c:v>
                </c:pt>
                <c:pt idx="77" formatCode="#,##0.00">
                  <c:v>4.174296</c:v>
                </c:pt>
                <c:pt idx="78" formatCode="#,##0.00">
                  <c:v>7.6204609999999997</c:v>
                </c:pt>
                <c:pt idx="79" formatCode="#,##0.00">
                  <c:v>6.5663999999999998</c:v>
                </c:pt>
                <c:pt idx="80" formatCode="#,##0.00">
                  <c:v>6.2463889999999997</c:v>
                </c:pt>
                <c:pt idx="81" formatCode="#,##0.00">
                  <c:v>2.4553419999999999</c:v>
                </c:pt>
                <c:pt idx="82" formatCode="#,##0.00">
                  <c:v>7.8439160000000001</c:v>
                </c:pt>
                <c:pt idx="83" formatCode="#,##0.00">
                  <c:v>3.8205830000000001</c:v>
                </c:pt>
                <c:pt idx="84" formatCode="#,##0.00">
                  <c:v>5.4850329999999996</c:v>
                </c:pt>
                <c:pt idx="85" formatCode="#,##0.00">
                  <c:v>4.0787890000000004</c:v>
                </c:pt>
                <c:pt idx="86" formatCode="#,##0.00">
                  <c:v>0.99210500000000001</c:v>
                </c:pt>
                <c:pt idx="88" formatCode="#,##0.00">
                  <c:v>5.295947</c:v>
                </c:pt>
                <c:pt idx="89" formatCode="#,##0.00">
                  <c:v>4.4371070000000001</c:v>
                </c:pt>
                <c:pt idx="90" formatCode="#,##0.00">
                  <c:v>5.2169970000000001</c:v>
                </c:pt>
                <c:pt idx="91" formatCode="#,##0.00">
                  <c:v>5.3859810000000001</c:v>
                </c:pt>
                <c:pt idx="92" formatCode="#,##0.00">
                  <c:v>4.2481159999999996</c:v>
                </c:pt>
                <c:pt idx="93" formatCode="#,##0.00">
                  <c:v>5.4115460000000004</c:v>
                </c:pt>
                <c:pt idx="94" formatCode="#,##0.00">
                  <c:v>6.3398510000000003</c:v>
                </c:pt>
                <c:pt idx="95" formatCode="#,##0.00">
                  <c:v>4.3524859999999999</c:v>
                </c:pt>
                <c:pt idx="96" formatCode="#,##0.00">
                  <c:v>4.0814459999999997</c:v>
                </c:pt>
                <c:pt idx="97" formatCode="#,##0.00">
                  <c:v>5.8883609999999997</c:v>
                </c:pt>
                <c:pt idx="98" formatCode="#,##0.00">
                  <c:v>7.0420850000000002</c:v>
                </c:pt>
                <c:pt idx="99" formatCode="#,##0.00">
                  <c:v>4.1714560000000001</c:v>
                </c:pt>
                <c:pt idx="100" formatCode="#,##0.00">
                  <c:v>7.2659409999999998</c:v>
                </c:pt>
                <c:pt idx="103" formatCode="#,##0.00">
                  <c:v>4.2712570000000003</c:v>
                </c:pt>
                <c:pt idx="105" formatCode="#,##0.00">
                  <c:v>4.9297500000000003</c:v>
                </c:pt>
                <c:pt idx="106" formatCode="#,##0.00">
                  <c:v>6.1773870000000004</c:v>
                </c:pt>
                <c:pt idx="107" formatCode="#,##0.00">
                  <c:v>5.9432229999999997</c:v>
                </c:pt>
                <c:pt idx="108" formatCode="#,##0.00">
                  <c:v>9.6891630000000006</c:v>
                </c:pt>
                <c:pt idx="109" formatCode="#,##0.00">
                  <c:v>6.2946749999999998</c:v>
                </c:pt>
                <c:pt idx="110" formatCode="#,##0.00">
                  <c:v>6.0733579999999998</c:v>
                </c:pt>
                <c:pt idx="111" formatCode="#,##0.00">
                  <c:v>5.5609330000000003</c:v>
                </c:pt>
                <c:pt idx="112" formatCode="#,##0.00">
                  <c:v>5.3623529999999997</c:v>
                </c:pt>
                <c:pt idx="113" formatCode="#,##0.00">
                  <c:v>5.2486879999999996</c:v>
                </c:pt>
                <c:pt idx="114" formatCode="#,##0.00">
                  <c:v>5.1508269999999996</c:v>
                </c:pt>
                <c:pt idx="115" formatCode="#,##0.00">
                  <c:v>5.0404169999999997</c:v>
                </c:pt>
                <c:pt idx="116" formatCode="#,##0.00">
                  <c:v>4.9915789999999998</c:v>
                </c:pt>
                <c:pt idx="117" formatCode="#,##0.00">
                  <c:v>3.698969</c:v>
                </c:pt>
              </c:numCache>
            </c:numRef>
          </c:yVal>
          <c:smooth val="0"/>
          <c:extLst>
            <c:ext xmlns:c16="http://schemas.microsoft.com/office/drawing/2014/chart" uri="{C3380CC4-5D6E-409C-BE32-E72D297353CC}">
              <c16:uniqueId val="{0000000E-7C20-4975-A467-00A45B0FB86E}"/>
            </c:ext>
          </c:extLst>
        </c:ser>
        <c:dLbls>
          <c:showLegendKey val="0"/>
          <c:showVal val="0"/>
          <c:showCatName val="0"/>
          <c:showSerName val="0"/>
          <c:showPercent val="0"/>
          <c:showBubbleSize val="0"/>
        </c:dLbls>
        <c:axId val="1283049423"/>
        <c:axId val="1283051823"/>
      </c:scatterChart>
      <c:valAx>
        <c:axId val="128304942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b="0" i="0" u="none" strike="noStrike" kern="1200" baseline="0" dirty="0">
                    <a:solidFill>
                      <a:schemeClr val="tx1"/>
                    </a:solidFill>
                  </a:rPr>
                  <a:t>OCF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83051823"/>
        <c:crosses val="autoZero"/>
        <c:crossBetween val="midCat"/>
      </c:valAx>
      <c:valAx>
        <c:axId val="1283051823"/>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400" b="0" i="0" u="none" strike="noStrike" kern="1200" baseline="0" dirty="0">
                    <a:solidFill>
                      <a:schemeClr val="tx1"/>
                    </a:solidFill>
                  </a:rPr>
                  <a:t>10yr annualised performance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830494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r>
              <a:rPr lang="en-GB" sz="1600" b="1">
                <a:solidFill>
                  <a:schemeClr val="accent4"/>
                </a:solidFill>
              </a:rPr>
              <a:t>Equity (pro rata)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0.10554660977645859"/>
          <c:y val="0.13582359232218266"/>
          <c:w val="0.86853742695482794"/>
          <c:h val="0.64609756651114703"/>
        </c:manualLayout>
      </c:layout>
      <c:barChart>
        <c:barDir val="col"/>
        <c:grouping val="clustered"/>
        <c:varyColors val="0"/>
        <c:ser>
          <c:idx val="0"/>
          <c:order val="0"/>
          <c:tx>
            <c:strRef>
              <c:f>'Liontrust vs Vanguard'!$A$3</c:f>
              <c:strCache>
                <c:ptCount val="1"/>
                <c:pt idx="0">
                  <c:v>Liontrust MA Dynamic Pasv Interm</c:v>
                </c:pt>
              </c:strCache>
            </c:strRef>
          </c:tx>
          <c:spPr>
            <a:gradFill flip="none" rotWithShape="1">
              <a:gsLst>
                <a:gs pos="0">
                  <a:schemeClr val="accent1">
                    <a:alpha val="50000"/>
                  </a:schemeClr>
                </a:gs>
                <a:gs pos="100000">
                  <a:schemeClr val="accent1"/>
                </a:gs>
              </a:gsLst>
              <a:lin ang="16200000" scaled="1"/>
              <a:tileRect/>
            </a:gradFill>
            <a:ln>
              <a:solidFill>
                <a:schemeClr val="bg1"/>
              </a:solidFill>
            </a:ln>
            <a:effectLst/>
          </c:spPr>
          <c:invertIfNegative val="0"/>
          <c:cat>
            <c:strRef>
              <c:f>'Liontrust vs Vanguard'!$B$2:$G$2</c:f>
              <c:strCache>
                <c:ptCount val="6"/>
                <c:pt idx="0">
                  <c:v>US</c:v>
                </c:pt>
                <c:pt idx="1">
                  <c:v>UK</c:v>
                </c:pt>
                <c:pt idx="2">
                  <c:v>Europe</c:v>
                </c:pt>
                <c:pt idx="3">
                  <c:v>Japan</c:v>
                </c:pt>
                <c:pt idx="4">
                  <c:v>Asia</c:v>
                </c:pt>
                <c:pt idx="5">
                  <c:v>EM</c:v>
                </c:pt>
              </c:strCache>
            </c:strRef>
          </c:cat>
          <c:val>
            <c:numRef>
              <c:f>'Liontrust vs Vanguard'!$B$3:$G$3</c:f>
              <c:numCache>
                <c:formatCode>0.0</c:formatCode>
                <c:ptCount val="6"/>
                <c:pt idx="0">
                  <c:v>18</c:v>
                </c:pt>
                <c:pt idx="1">
                  <c:v>8.4</c:v>
                </c:pt>
                <c:pt idx="2">
                  <c:v>4.7</c:v>
                </c:pt>
                <c:pt idx="3">
                  <c:v>4.8</c:v>
                </c:pt>
                <c:pt idx="4">
                  <c:v>6.8</c:v>
                </c:pt>
                <c:pt idx="5">
                  <c:v>13</c:v>
                </c:pt>
              </c:numCache>
            </c:numRef>
          </c:val>
          <c:extLst>
            <c:ext xmlns:c16="http://schemas.microsoft.com/office/drawing/2014/chart" uri="{C3380CC4-5D6E-409C-BE32-E72D297353CC}">
              <c16:uniqueId val="{00000000-B22F-44F2-8BAA-CB842249D44C}"/>
            </c:ext>
          </c:extLst>
        </c:ser>
        <c:ser>
          <c:idx val="2"/>
          <c:order val="1"/>
          <c:tx>
            <c:strRef>
              <c:f>'Liontrust vs Vanguard'!$A$5</c:f>
              <c:strCache>
                <c:ptCount val="1"/>
                <c:pt idx="0">
                  <c:v>Passive provider </c:v>
                </c:pt>
              </c:strCache>
            </c:strRef>
          </c:tx>
          <c:spPr>
            <a:gradFill>
              <a:gsLst>
                <a:gs pos="0">
                  <a:schemeClr val="accent3">
                    <a:alpha val="50000"/>
                  </a:schemeClr>
                </a:gs>
                <a:gs pos="100000">
                  <a:schemeClr val="accent3"/>
                </a:gs>
              </a:gsLst>
              <a:lin ang="16200000" scaled="1"/>
            </a:gradFill>
            <a:ln>
              <a:solidFill>
                <a:schemeClr val="bg1"/>
              </a:solidFill>
            </a:ln>
            <a:effectLst/>
          </c:spPr>
          <c:invertIfNegative val="0"/>
          <c:cat>
            <c:strRef>
              <c:f>'Liontrust vs Vanguard'!$B$2:$G$2</c:f>
              <c:strCache>
                <c:ptCount val="6"/>
                <c:pt idx="0">
                  <c:v>US</c:v>
                </c:pt>
                <c:pt idx="1">
                  <c:v>UK</c:v>
                </c:pt>
                <c:pt idx="2">
                  <c:v>Europe</c:v>
                </c:pt>
                <c:pt idx="3">
                  <c:v>Japan</c:v>
                </c:pt>
                <c:pt idx="4">
                  <c:v>Asia</c:v>
                </c:pt>
                <c:pt idx="5">
                  <c:v>EM</c:v>
                </c:pt>
              </c:strCache>
            </c:strRef>
          </c:cat>
          <c:val>
            <c:numRef>
              <c:f>'Liontrust vs Vanguard'!$B$5:$G$5</c:f>
              <c:numCache>
                <c:formatCode>0.0</c:formatCode>
                <c:ptCount val="6"/>
                <c:pt idx="0">
                  <c:v>30.7</c:v>
                </c:pt>
                <c:pt idx="1">
                  <c:v>13.3</c:v>
                </c:pt>
                <c:pt idx="2">
                  <c:v>6.1</c:v>
                </c:pt>
                <c:pt idx="3">
                  <c:v>2.9</c:v>
                </c:pt>
                <c:pt idx="4">
                  <c:v>3</c:v>
                </c:pt>
                <c:pt idx="5">
                  <c:v>3.2</c:v>
                </c:pt>
              </c:numCache>
            </c:numRef>
          </c:val>
          <c:extLst>
            <c:ext xmlns:c16="http://schemas.microsoft.com/office/drawing/2014/chart" uri="{C3380CC4-5D6E-409C-BE32-E72D297353CC}">
              <c16:uniqueId val="{00000002-B22F-44F2-8BAA-CB842249D44C}"/>
            </c:ext>
          </c:extLst>
        </c:ser>
        <c:dLbls>
          <c:showLegendKey val="0"/>
          <c:showVal val="0"/>
          <c:showCatName val="0"/>
          <c:showSerName val="0"/>
          <c:showPercent val="0"/>
          <c:showBubbleSize val="0"/>
        </c:dLbls>
        <c:gapWidth val="100"/>
        <c:axId val="1653727968"/>
        <c:axId val="1653723648"/>
      </c:barChart>
      <c:catAx>
        <c:axId val="1653727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53723648"/>
        <c:crosses val="autoZero"/>
        <c:auto val="1"/>
        <c:lblAlgn val="ctr"/>
        <c:lblOffset val="100"/>
        <c:noMultiLvlLbl val="0"/>
      </c:catAx>
      <c:valAx>
        <c:axId val="1653723648"/>
        <c:scaling>
          <c:orientation val="minMax"/>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53727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10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r>
              <a:rPr lang="en-GB" sz="1600" b="1">
                <a:solidFill>
                  <a:schemeClr val="accent4"/>
                </a:solidFill>
              </a:rPr>
              <a:t>Fixed Income </a:t>
            </a:r>
            <a:r>
              <a:rPr lang="en-GB" sz="1600" b="1" i="0" u="none" strike="noStrike" kern="1200" spc="0" baseline="0">
                <a:solidFill>
                  <a:schemeClr val="accent4"/>
                </a:solidFill>
              </a:rPr>
              <a:t>(pro rata)</a:t>
            </a:r>
            <a:endParaRPr lang="en-GB" sz="1600" b="1">
              <a:solidFill>
                <a:schemeClr val="accent4"/>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7.256265652536871E-2"/>
          <c:y val="0.12730538958549767"/>
          <c:w val="0.90152138020591777"/>
          <c:h val="0.6186716423677241"/>
        </c:manualLayout>
      </c:layout>
      <c:barChart>
        <c:barDir val="col"/>
        <c:grouping val="clustered"/>
        <c:varyColors val="0"/>
        <c:ser>
          <c:idx val="0"/>
          <c:order val="0"/>
          <c:tx>
            <c:strRef>
              <c:f>'Liontrust vs Vanguard'!$A$3</c:f>
              <c:strCache>
                <c:ptCount val="1"/>
                <c:pt idx="0">
                  <c:v>Liontrust MA Dynamic Pasv Interm</c:v>
                </c:pt>
              </c:strCache>
            </c:strRef>
          </c:tx>
          <c:spPr>
            <a:gradFill>
              <a:gsLst>
                <a:gs pos="0">
                  <a:schemeClr val="accent1">
                    <a:alpha val="50000"/>
                  </a:schemeClr>
                </a:gs>
                <a:gs pos="100000">
                  <a:schemeClr val="accent1"/>
                </a:gs>
              </a:gsLst>
              <a:lin ang="16200000" scaled="1"/>
            </a:gradFill>
            <a:ln>
              <a:solidFill>
                <a:schemeClr val="bg1"/>
              </a:solidFill>
            </a:ln>
            <a:effectLst/>
          </c:spPr>
          <c:invertIfNegative val="0"/>
          <c:cat>
            <c:strRef>
              <c:f>'Liontrust vs Vanguard'!$H$2:$J$2</c:f>
              <c:strCache>
                <c:ptCount val="3"/>
                <c:pt idx="0">
                  <c:v>UK Gilts </c:v>
                </c:pt>
                <c:pt idx="1">
                  <c:v>UK Corps</c:v>
                </c:pt>
                <c:pt idx="2">
                  <c:v>Global Bonds </c:v>
                </c:pt>
              </c:strCache>
            </c:strRef>
          </c:cat>
          <c:val>
            <c:numRef>
              <c:f>'Liontrust vs Vanguard'!$H$3:$J$3</c:f>
              <c:numCache>
                <c:formatCode>0.0</c:formatCode>
                <c:ptCount val="3"/>
                <c:pt idx="0">
                  <c:v>4.3</c:v>
                </c:pt>
                <c:pt idx="1">
                  <c:v>11.9</c:v>
                </c:pt>
                <c:pt idx="2">
                  <c:v>21.6</c:v>
                </c:pt>
              </c:numCache>
            </c:numRef>
          </c:val>
          <c:extLst>
            <c:ext xmlns:c16="http://schemas.microsoft.com/office/drawing/2014/chart" uri="{C3380CC4-5D6E-409C-BE32-E72D297353CC}">
              <c16:uniqueId val="{00000000-D5C9-4008-B8AC-3F828CBFEA3D}"/>
            </c:ext>
          </c:extLst>
        </c:ser>
        <c:ser>
          <c:idx val="2"/>
          <c:order val="1"/>
          <c:tx>
            <c:strRef>
              <c:f>'Liontrust vs Vanguard'!$A$5</c:f>
              <c:strCache>
                <c:ptCount val="1"/>
                <c:pt idx="0">
                  <c:v>Passive provider </c:v>
                </c:pt>
              </c:strCache>
            </c:strRef>
          </c:tx>
          <c:spPr>
            <a:gradFill>
              <a:gsLst>
                <a:gs pos="0">
                  <a:schemeClr val="accent3">
                    <a:alpha val="50000"/>
                  </a:schemeClr>
                </a:gs>
                <a:gs pos="100000">
                  <a:schemeClr val="accent3"/>
                </a:gs>
              </a:gsLst>
              <a:lin ang="16200000" scaled="1"/>
            </a:gradFill>
            <a:ln>
              <a:solidFill>
                <a:schemeClr val="bg1"/>
              </a:solidFill>
            </a:ln>
            <a:effectLst/>
          </c:spPr>
          <c:invertIfNegative val="0"/>
          <c:cat>
            <c:strRef>
              <c:f>'Liontrust vs Vanguard'!$H$2:$J$2</c:f>
              <c:strCache>
                <c:ptCount val="3"/>
                <c:pt idx="0">
                  <c:v>UK Gilts </c:v>
                </c:pt>
                <c:pt idx="1">
                  <c:v>UK Corps</c:v>
                </c:pt>
                <c:pt idx="2">
                  <c:v>Global Bonds </c:v>
                </c:pt>
              </c:strCache>
            </c:strRef>
          </c:cat>
          <c:val>
            <c:numRef>
              <c:f>'Liontrust vs Vanguard'!$H$5:$J$5</c:f>
              <c:numCache>
                <c:formatCode>0.0</c:formatCode>
                <c:ptCount val="3"/>
                <c:pt idx="0">
                  <c:v>9.4</c:v>
                </c:pt>
                <c:pt idx="1">
                  <c:v>2.2999999999999998</c:v>
                </c:pt>
                <c:pt idx="2">
                  <c:v>28.1</c:v>
                </c:pt>
              </c:numCache>
            </c:numRef>
          </c:val>
          <c:extLst>
            <c:ext xmlns:c16="http://schemas.microsoft.com/office/drawing/2014/chart" uri="{C3380CC4-5D6E-409C-BE32-E72D297353CC}">
              <c16:uniqueId val="{00000002-D5C9-4008-B8AC-3F828CBFEA3D}"/>
            </c:ext>
          </c:extLst>
        </c:ser>
        <c:dLbls>
          <c:showLegendKey val="0"/>
          <c:showVal val="0"/>
          <c:showCatName val="0"/>
          <c:showSerName val="0"/>
          <c:showPercent val="0"/>
          <c:showBubbleSize val="0"/>
        </c:dLbls>
        <c:gapWidth val="100"/>
        <c:axId val="1653727968"/>
        <c:axId val="1653723648"/>
      </c:barChart>
      <c:catAx>
        <c:axId val="16537279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53723648"/>
        <c:crosses val="autoZero"/>
        <c:auto val="1"/>
        <c:lblAlgn val="ctr"/>
        <c:lblOffset val="100"/>
        <c:noMultiLvlLbl val="0"/>
      </c:catAx>
      <c:valAx>
        <c:axId val="1653723648"/>
        <c:scaling>
          <c:orientation val="minMax"/>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53727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r>
              <a:rPr lang="en-GB" sz="1600" b="1">
                <a:solidFill>
                  <a:schemeClr val="accent4"/>
                </a:solidFill>
              </a:rPr>
              <a:t>Portfolio Allocation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4.8257457283587109E-2"/>
          <c:y val="0.13491866718350604"/>
          <c:w val="0.93593652520601567"/>
          <c:h val="0.70371180715847204"/>
        </c:manualLayout>
      </c:layout>
      <c:barChart>
        <c:barDir val="col"/>
        <c:grouping val="clustered"/>
        <c:varyColors val="0"/>
        <c:ser>
          <c:idx val="0"/>
          <c:order val="0"/>
          <c:tx>
            <c:strRef>
              <c:f>'Liontrust vs Vanguard'!$T$11</c:f>
              <c:strCache>
                <c:ptCount val="1"/>
                <c:pt idx="0">
                  <c:v>Liontrust MA Dynamic Pasv Intmdt</c:v>
                </c:pt>
              </c:strCache>
            </c:strRef>
          </c:tx>
          <c:spPr>
            <a:gradFill>
              <a:gsLst>
                <a:gs pos="0">
                  <a:schemeClr val="accent1">
                    <a:alpha val="50000"/>
                  </a:schemeClr>
                </a:gs>
                <a:gs pos="100000">
                  <a:schemeClr val="accent1"/>
                </a:gs>
              </a:gsLst>
              <a:lin ang="16200000" scaled="1"/>
            </a:gradFill>
            <a:ln>
              <a:solidFill>
                <a:schemeClr val="bg1"/>
              </a:solidFill>
            </a:ln>
            <a:effectLst/>
          </c:spPr>
          <c:invertIfNegative val="0"/>
          <c:cat>
            <c:strRef>
              <c:f>'Liontrust vs Vanguard'!$U$10:$X$10</c:f>
              <c:strCache>
                <c:ptCount val="4"/>
                <c:pt idx="0">
                  <c:v>Cash </c:v>
                </c:pt>
                <c:pt idx="1">
                  <c:v>Total Equity</c:v>
                </c:pt>
                <c:pt idx="2">
                  <c:v>Total Bond </c:v>
                </c:pt>
                <c:pt idx="3">
                  <c:v>Alternatives</c:v>
                </c:pt>
              </c:strCache>
            </c:strRef>
          </c:cat>
          <c:val>
            <c:numRef>
              <c:f>'Liontrust vs Vanguard'!$U$11:$X$11</c:f>
              <c:numCache>
                <c:formatCode>0.00%</c:formatCode>
                <c:ptCount val="4"/>
                <c:pt idx="0">
                  <c:v>0.02</c:v>
                </c:pt>
                <c:pt idx="1">
                  <c:v>0.56000000000000005</c:v>
                </c:pt>
                <c:pt idx="2">
                  <c:v>0.38</c:v>
                </c:pt>
                <c:pt idx="3">
                  <c:v>0.04</c:v>
                </c:pt>
              </c:numCache>
            </c:numRef>
          </c:val>
          <c:extLst>
            <c:ext xmlns:c16="http://schemas.microsoft.com/office/drawing/2014/chart" uri="{C3380CC4-5D6E-409C-BE32-E72D297353CC}">
              <c16:uniqueId val="{00000000-D407-4D50-8421-90B1F8B99D6C}"/>
            </c:ext>
          </c:extLst>
        </c:ser>
        <c:ser>
          <c:idx val="1"/>
          <c:order val="1"/>
          <c:tx>
            <c:strRef>
              <c:f>'Liontrust vs Vanguard'!$T$12</c:f>
              <c:strCache>
                <c:ptCount val="1"/>
                <c:pt idx="0">
                  <c:v>Passive Provider</c:v>
                </c:pt>
              </c:strCache>
            </c:strRef>
          </c:tx>
          <c:spPr>
            <a:gradFill>
              <a:gsLst>
                <a:gs pos="0">
                  <a:schemeClr val="accent3">
                    <a:alpha val="50000"/>
                  </a:schemeClr>
                </a:gs>
                <a:gs pos="100000">
                  <a:schemeClr val="accent3"/>
                </a:gs>
              </a:gsLst>
              <a:lin ang="16200000" scaled="1"/>
            </a:gradFill>
            <a:ln>
              <a:solidFill>
                <a:schemeClr val="bg1"/>
              </a:solidFill>
            </a:ln>
            <a:effectLst/>
          </c:spPr>
          <c:invertIfNegative val="0"/>
          <c:cat>
            <c:strRef>
              <c:f>'Liontrust vs Vanguard'!$U$10:$X$10</c:f>
              <c:strCache>
                <c:ptCount val="4"/>
                <c:pt idx="0">
                  <c:v>Cash </c:v>
                </c:pt>
                <c:pt idx="1">
                  <c:v>Total Equity</c:v>
                </c:pt>
                <c:pt idx="2">
                  <c:v>Total Bond </c:v>
                </c:pt>
                <c:pt idx="3">
                  <c:v>Alternatives</c:v>
                </c:pt>
              </c:strCache>
            </c:strRef>
          </c:cat>
          <c:val>
            <c:numRef>
              <c:f>'Liontrust vs Vanguard'!$U$12:$X$12</c:f>
              <c:numCache>
                <c:formatCode>0.00%</c:formatCode>
                <c:ptCount val="4"/>
                <c:pt idx="0">
                  <c:v>0</c:v>
                </c:pt>
                <c:pt idx="1">
                  <c:v>0.59200000000000008</c:v>
                </c:pt>
                <c:pt idx="2">
                  <c:v>0.39899999999999997</c:v>
                </c:pt>
                <c:pt idx="3">
                  <c:v>0.01</c:v>
                </c:pt>
              </c:numCache>
            </c:numRef>
          </c:val>
          <c:extLst>
            <c:ext xmlns:c16="http://schemas.microsoft.com/office/drawing/2014/chart" uri="{C3380CC4-5D6E-409C-BE32-E72D297353CC}">
              <c16:uniqueId val="{00000001-D407-4D50-8421-90B1F8B99D6C}"/>
            </c:ext>
          </c:extLst>
        </c:ser>
        <c:dLbls>
          <c:showLegendKey val="0"/>
          <c:showVal val="0"/>
          <c:showCatName val="0"/>
          <c:showSerName val="0"/>
          <c:showPercent val="0"/>
          <c:showBubbleSize val="0"/>
        </c:dLbls>
        <c:gapWidth val="100"/>
        <c:axId val="1732238080"/>
        <c:axId val="1732216480"/>
      </c:barChart>
      <c:catAx>
        <c:axId val="1732238080"/>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32216480"/>
        <c:crosses val="autoZero"/>
        <c:auto val="1"/>
        <c:lblAlgn val="ctr"/>
        <c:lblOffset val="100"/>
        <c:noMultiLvlLbl val="0"/>
      </c:catAx>
      <c:valAx>
        <c:axId val="1732216480"/>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3223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0.10574752230045319"/>
          <c:y val="0.13302877861453385"/>
          <c:w val="0.86838534072129892"/>
          <c:h val="0.70325646283300736"/>
        </c:manualLayout>
      </c:layout>
      <c:barChart>
        <c:barDir val="col"/>
        <c:grouping val="clustered"/>
        <c:varyColors val="0"/>
        <c:ser>
          <c:idx val="0"/>
          <c:order val="0"/>
          <c:tx>
            <c:strRef>
              <c:f>'Pass Liontrust vs Vanguard'!$B$27</c:f>
              <c:strCache>
                <c:ptCount val="1"/>
                <c:pt idx="0">
                  <c:v>Holdings</c:v>
                </c:pt>
              </c:strCache>
            </c:strRef>
          </c:tx>
          <c:spPr>
            <a:gradFill>
              <a:gsLst>
                <a:gs pos="0">
                  <a:schemeClr val="accent1">
                    <a:alpha val="50000"/>
                  </a:schemeClr>
                </a:gs>
                <a:gs pos="100000">
                  <a:schemeClr val="accent1"/>
                </a:gs>
              </a:gsLst>
              <a:lin ang="16200000" scaled="1"/>
            </a:gradFill>
            <a:ln>
              <a:noFill/>
            </a:ln>
            <a:effectLst/>
          </c:spPr>
          <c:invertIfNegative val="0"/>
          <c:dPt>
            <c:idx val="1"/>
            <c:invertIfNegative val="0"/>
            <c:bubble3D val="0"/>
            <c:spPr>
              <a:gradFill>
                <a:gsLst>
                  <a:gs pos="0">
                    <a:schemeClr val="accent3">
                      <a:alpha val="50000"/>
                    </a:schemeClr>
                  </a:gs>
                  <a:gs pos="100000">
                    <a:schemeClr val="accent3"/>
                  </a:gs>
                </a:gsLst>
                <a:lin ang="16200000" scaled="1"/>
              </a:gradFill>
              <a:ln>
                <a:noFill/>
              </a:ln>
              <a:effectLst/>
            </c:spPr>
            <c:extLst>
              <c:ext xmlns:c16="http://schemas.microsoft.com/office/drawing/2014/chart" uri="{C3380CC4-5D6E-409C-BE32-E72D297353CC}">
                <c16:uniqueId val="{00000001-0714-4BC0-BB2C-CE625A9855AE}"/>
              </c:ext>
            </c:extLst>
          </c:dPt>
          <c:cat>
            <c:strRef>
              <c:f>'Pass Liontrust vs Vanguard'!$A$28:$A$29</c:f>
              <c:strCache>
                <c:ptCount val="2"/>
                <c:pt idx="0">
                  <c:v>Liontrust MA Dynamic Pasv Intmdt</c:v>
                </c:pt>
                <c:pt idx="1">
                  <c:v>Vanguard LifeStrategy 60% Equity </c:v>
                </c:pt>
              </c:strCache>
            </c:strRef>
          </c:cat>
          <c:val>
            <c:numRef>
              <c:f>'Pass Liontrust vs Vanguard'!$B$28:$B$29</c:f>
              <c:numCache>
                <c:formatCode>General</c:formatCode>
                <c:ptCount val="2"/>
                <c:pt idx="0">
                  <c:v>29</c:v>
                </c:pt>
                <c:pt idx="1">
                  <c:v>17</c:v>
                </c:pt>
              </c:numCache>
            </c:numRef>
          </c:val>
          <c:extLst>
            <c:ext xmlns:c16="http://schemas.microsoft.com/office/drawing/2014/chart" uri="{C3380CC4-5D6E-409C-BE32-E72D297353CC}">
              <c16:uniqueId val="{00000000-0714-4BC0-BB2C-CE625A9855AE}"/>
            </c:ext>
          </c:extLst>
        </c:ser>
        <c:dLbls>
          <c:showLegendKey val="0"/>
          <c:showVal val="0"/>
          <c:showCatName val="0"/>
          <c:showSerName val="0"/>
          <c:showPercent val="0"/>
          <c:showBubbleSize val="0"/>
        </c:dLbls>
        <c:gapWidth val="150"/>
        <c:axId val="1549889743"/>
        <c:axId val="1549891663"/>
      </c:barChart>
      <c:catAx>
        <c:axId val="154988974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49891663"/>
        <c:crosses val="autoZero"/>
        <c:auto val="1"/>
        <c:lblAlgn val="ctr"/>
        <c:lblOffset val="100"/>
        <c:noMultiLvlLbl val="0"/>
      </c:catAx>
      <c:valAx>
        <c:axId val="1549891663"/>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4988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flip="none" rotWithShape="1">
              <a:gsLst>
                <a:gs pos="0">
                  <a:schemeClr val="accent1">
                    <a:lumMod val="20000"/>
                    <a:lumOff val="80000"/>
                  </a:schemeClr>
                </a:gs>
                <a:gs pos="50000">
                  <a:schemeClr val="accent1"/>
                </a:gs>
              </a:gsLst>
              <a:lin ang="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None of these</c:v>
                </c:pt>
                <c:pt idx="1">
                  <c:v>Provider choices</c:v>
                </c:pt>
                <c:pt idx="2">
                  <c:v>Investment choices</c:v>
                </c:pt>
                <c:pt idx="3">
                  <c:v>Tools and software</c:v>
                </c:pt>
                <c:pt idx="4">
                  <c:v>Service standards</c:v>
                </c:pt>
                <c:pt idx="5">
                  <c:v>Suitable processes</c:v>
                </c:pt>
                <c:pt idx="6">
                  <c:v>The way you support vulnerable clients</c:v>
                </c:pt>
                <c:pt idx="7">
                  <c:v>Your charging</c:v>
                </c:pt>
                <c:pt idx="8">
                  <c:v>Client segmentation</c:v>
                </c:pt>
                <c:pt idx="9">
                  <c:v>Communication with clients</c:v>
                </c:pt>
              </c:strCache>
            </c:strRef>
          </c:cat>
          <c:val>
            <c:numRef>
              <c:f>Sheet1!$B$5:$B$14</c:f>
              <c:numCache>
                <c:formatCode>0%</c:formatCode>
                <c:ptCount val="10"/>
                <c:pt idx="0">
                  <c:v>0.19</c:v>
                </c:pt>
                <c:pt idx="1">
                  <c:v>0.11</c:v>
                </c:pt>
                <c:pt idx="2">
                  <c:v>0.14000000000000001</c:v>
                </c:pt>
                <c:pt idx="3">
                  <c:v>0.17</c:v>
                </c:pt>
                <c:pt idx="4">
                  <c:v>0.2</c:v>
                </c:pt>
                <c:pt idx="5">
                  <c:v>0.31</c:v>
                </c:pt>
                <c:pt idx="6">
                  <c:v>0.33</c:v>
                </c:pt>
                <c:pt idx="7">
                  <c:v>0.37</c:v>
                </c:pt>
                <c:pt idx="8">
                  <c:v>0.41</c:v>
                </c:pt>
                <c:pt idx="9">
                  <c:v>0.45</c:v>
                </c:pt>
              </c:numCache>
            </c:numRef>
          </c:val>
          <c:extLst>
            <c:ext xmlns:c16="http://schemas.microsoft.com/office/drawing/2014/chart" uri="{C3380CC4-5D6E-409C-BE32-E72D297353CC}">
              <c16:uniqueId val="{00000000-A297-4C5D-BAEB-C319595CBDB7}"/>
            </c:ext>
          </c:extLst>
        </c:ser>
        <c:dLbls>
          <c:showLegendKey val="0"/>
          <c:showVal val="0"/>
          <c:showCatName val="0"/>
          <c:showSerName val="0"/>
          <c:showPercent val="0"/>
          <c:showBubbleSize val="0"/>
        </c:dLbls>
        <c:gapWidth val="50"/>
        <c:axId val="91485615"/>
        <c:axId val="91474575"/>
      </c:barChart>
      <c:catAx>
        <c:axId val="91485615"/>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1474575"/>
        <c:crosses val="autoZero"/>
        <c:auto val="1"/>
        <c:lblAlgn val="ctr"/>
        <c:lblOffset val="100"/>
        <c:noMultiLvlLbl val="0"/>
      </c:catAx>
      <c:valAx>
        <c:axId val="91474575"/>
        <c:scaling>
          <c:orientation val="minMax"/>
        </c:scaling>
        <c:delete val="1"/>
        <c:axPos val="b"/>
        <c:numFmt formatCode="0%" sourceLinked="1"/>
        <c:majorTickMark val="none"/>
        <c:minorTickMark val="none"/>
        <c:tickLblPos val="nextTo"/>
        <c:crossAx val="91485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8926300530425"/>
          <c:y val="3.2604664590890814E-2"/>
          <c:w val="0.85368563239218531"/>
          <c:h val="0.74785739194947387"/>
        </c:manualLayout>
      </c:layout>
      <c:lineChart>
        <c:grouping val="standard"/>
        <c:varyColors val="0"/>
        <c:ser>
          <c:idx val="0"/>
          <c:order val="0"/>
          <c:tx>
            <c:strRef>
              <c:f>'Unemp rate'!$O$7</c:f>
              <c:strCache>
                <c:ptCount val="1"/>
                <c:pt idx="0">
                  <c:v>US </c:v>
                </c:pt>
              </c:strCache>
            </c:strRef>
          </c:tx>
          <c:spPr>
            <a:ln w="28575" cap="rnd">
              <a:solidFill>
                <a:schemeClr val="accent1"/>
              </a:solidFill>
              <a:round/>
            </a:ln>
            <a:effectLst/>
          </c:spPr>
          <c:marker>
            <c:symbol val="none"/>
          </c:marker>
          <c:cat>
            <c:numRef>
              <c:f>'Unemp rate'!$N$8:$N$47</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'Unemp rate'!$O$8:$O$47</c:f>
              <c:numCache>
                <c:formatCode>General</c:formatCode>
                <c:ptCount val="40"/>
                <c:pt idx="0">
                  <c:v>6.07</c:v>
                </c:pt>
                <c:pt idx="1">
                  <c:v>5.7</c:v>
                </c:pt>
                <c:pt idx="2">
                  <c:v>5.53</c:v>
                </c:pt>
                <c:pt idx="3">
                  <c:v>5.43</c:v>
                </c:pt>
                <c:pt idx="4">
                  <c:v>5.0999999999999996</c:v>
                </c:pt>
                <c:pt idx="5">
                  <c:v>5.03</c:v>
                </c:pt>
                <c:pt idx="6">
                  <c:v>4.9000000000000004</c:v>
                </c:pt>
                <c:pt idx="7">
                  <c:v>4.93</c:v>
                </c:pt>
                <c:pt idx="8">
                  <c:v>4.9000000000000004</c:v>
                </c:pt>
                <c:pt idx="9">
                  <c:v>4.7699999999999996</c:v>
                </c:pt>
                <c:pt idx="10">
                  <c:v>4.57</c:v>
                </c:pt>
                <c:pt idx="11">
                  <c:v>4.37</c:v>
                </c:pt>
                <c:pt idx="12">
                  <c:v>4.33</c:v>
                </c:pt>
                <c:pt idx="13">
                  <c:v>4.17</c:v>
                </c:pt>
                <c:pt idx="14">
                  <c:v>4.03</c:v>
                </c:pt>
                <c:pt idx="15">
                  <c:v>3.93</c:v>
                </c:pt>
                <c:pt idx="16">
                  <c:v>3.77</c:v>
                </c:pt>
                <c:pt idx="17">
                  <c:v>3.83</c:v>
                </c:pt>
                <c:pt idx="18">
                  <c:v>3.87</c:v>
                </c:pt>
                <c:pt idx="19">
                  <c:v>3.63</c:v>
                </c:pt>
                <c:pt idx="20">
                  <c:v>3.6</c:v>
                </c:pt>
                <c:pt idx="21">
                  <c:v>3.6</c:v>
                </c:pt>
                <c:pt idx="22">
                  <c:v>3.83</c:v>
                </c:pt>
                <c:pt idx="23">
                  <c:v>13</c:v>
                </c:pt>
                <c:pt idx="24">
                  <c:v>8.8000000000000007</c:v>
                </c:pt>
                <c:pt idx="25">
                  <c:v>6.73</c:v>
                </c:pt>
                <c:pt idx="26">
                  <c:v>6.23</c:v>
                </c:pt>
                <c:pt idx="27">
                  <c:v>5.93</c:v>
                </c:pt>
                <c:pt idx="28">
                  <c:v>5.07</c:v>
                </c:pt>
                <c:pt idx="29">
                  <c:v>4.17</c:v>
                </c:pt>
                <c:pt idx="30">
                  <c:v>3.8</c:v>
                </c:pt>
                <c:pt idx="31">
                  <c:v>3.63</c:v>
                </c:pt>
                <c:pt idx="32">
                  <c:v>3.53</c:v>
                </c:pt>
                <c:pt idx="33">
                  <c:v>3.57</c:v>
                </c:pt>
                <c:pt idx="34">
                  <c:v>3.5</c:v>
                </c:pt>
                <c:pt idx="35">
                  <c:v>3.57</c:v>
                </c:pt>
                <c:pt idx="36">
                  <c:v>3.7</c:v>
                </c:pt>
                <c:pt idx="37">
                  <c:v>3.73</c:v>
                </c:pt>
                <c:pt idx="38">
                  <c:v>3.8</c:v>
                </c:pt>
                <c:pt idx="39">
                  <c:v>4</c:v>
                </c:pt>
              </c:numCache>
            </c:numRef>
          </c:val>
          <c:smooth val="0"/>
          <c:extLst>
            <c:ext xmlns:c16="http://schemas.microsoft.com/office/drawing/2014/chart" uri="{C3380CC4-5D6E-409C-BE32-E72D297353CC}">
              <c16:uniqueId val="{00000000-BA13-471C-971A-D4F168DDE488}"/>
            </c:ext>
          </c:extLst>
        </c:ser>
        <c:ser>
          <c:idx val="1"/>
          <c:order val="1"/>
          <c:tx>
            <c:strRef>
              <c:f>'Unemp rate'!$P$7</c:f>
              <c:strCache>
                <c:ptCount val="1"/>
                <c:pt idx="0">
                  <c:v>Eurozone</c:v>
                </c:pt>
              </c:strCache>
            </c:strRef>
          </c:tx>
          <c:spPr>
            <a:ln w="28575" cap="rnd">
              <a:solidFill>
                <a:schemeClr val="accent2"/>
              </a:solidFill>
              <a:round/>
            </a:ln>
            <a:effectLst/>
          </c:spPr>
          <c:marker>
            <c:symbol val="none"/>
          </c:marker>
          <c:cat>
            <c:numRef>
              <c:f>'Unemp rate'!$N$8:$N$47</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'Unemp rate'!$P$8:$P$47</c:f>
              <c:numCache>
                <c:formatCode>General</c:formatCode>
                <c:ptCount val="40"/>
                <c:pt idx="0">
                  <c:v>11.53</c:v>
                </c:pt>
                <c:pt idx="1">
                  <c:v>11.53</c:v>
                </c:pt>
                <c:pt idx="2">
                  <c:v>11.27</c:v>
                </c:pt>
                <c:pt idx="3">
                  <c:v>11.07</c:v>
                </c:pt>
                <c:pt idx="4">
                  <c:v>10.73</c:v>
                </c:pt>
                <c:pt idx="5">
                  <c:v>10.6</c:v>
                </c:pt>
                <c:pt idx="6">
                  <c:v>10.37</c:v>
                </c:pt>
                <c:pt idx="7">
                  <c:v>10.199999999999999</c:v>
                </c:pt>
                <c:pt idx="8">
                  <c:v>9.93</c:v>
                </c:pt>
                <c:pt idx="9">
                  <c:v>9.83</c:v>
                </c:pt>
                <c:pt idx="10">
                  <c:v>9.6</c:v>
                </c:pt>
                <c:pt idx="11">
                  <c:v>9.23</c:v>
                </c:pt>
                <c:pt idx="12">
                  <c:v>9</c:v>
                </c:pt>
                <c:pt idx="13">
                  <c:v>8.77</c:v>
                </c:pt>
                <c:pt idx="14">
                  <c:v>8.6</c:v>
                </c:pt>
                <c:pt idx="15">
                  <c:v>8.3000000000000007</c:v>
                </c:pt>
                <c:pt idx="16">
                  <c:v>8.0299999999999994</c:v>
                </c:pt>
                <c:pt idx="17">
                  <c:v>7.93</c:v>
                </c:pt>
                <c:pt idx="18">
                  <c:v>7.8</c:v>
                </c:pt>
                <c:pt idx="19">
                  <c:v>7.6</c:v>
                </c:pt>
                <c:pt idx="20">
                  <c:v>7.5</c:v>
                </c:pt>
                <c:pt idx="21">
                  <c:v>7.47</c:v>
                </c:pt>
                <c:pt idx="22">
                  <c:v>7.33</c:v>
                </c:pt>
                <c:pt idx="23">
                  <c:v>7.7</c:v>
                </c:pt>
                <c:pt idx="24">
                  <c:v>8.57</c:v>
                </c:pt>
                <c:pt idx="25">
                  <c:v>8.27</c:v>
                </c:pt>
                <c:pt idx="26">
                  <c:v>8.27</c:v>
                </c:pt>
                <c:pt idx="27">
                  <c:v>8.1</c:v>
                </c:pt>
                <c:pt idx="28">
                  <c:v>7.57</c:v>
                </c:pt>
                <c:pt idx="29">
                  <c:v>7.13</c:v>
                </c:pt>
                <c:pt idx="30">
                  <c:v>6.83</c:v>
                </c:pt>
                <c:pt idx="31">
                  <c:v>6.8</c:v>
                </c:pt>
                <c:pt idx="32">
                  <c:v>6.7</c:v>
                </c:pt>
                <c:pt idx="33">
                  <c:v>6.7</c:v>
                </c:pt>
                <c:pt idx="34">
                  <c:v>6.63</c:v>
                </c:pt>
                <c:pt idx="35">
                  <c:v>6.5</c:v>
                </c:pt>
                <c:pt idx="36">
                  <c:v>6.53</c:v>
                </c:pt>
                <c:pt idx="37">
                  <c:v>6.53</c:v>
                </c:pt>
                <c:pt idx="38">
                  <c:v>6.5</c:v>
                </c:pt>
                <c:pt idx="39">
                  <c:v>6.43</c:v>
                </c:pt>
              </c:numCache>
            </c:numRef>
          </c:val>
          <c:smooth val="0"/>
          <c:extLst>
            <c:ext xmlns:c16="http://schemas.microsoft.com/office/drawing/2014/chart" uri="{C3380CC4-5D6E-409C-BE32-E72D297353CC}">
              <c16:uniqueId val="{00000001-BA13-471C-971A-D4F168DDE488}"/>
            </c:ext>
          </c:extLst>
        </c:ser>
        <c:ser>
          <c:idx val="2"/>
          <c:order val="2"/>
          <c:tx>
            <c:strRef>
              <c:f>'Unemp rate'!$Q$7</c:f>
              <c:strCache>
                <c:ptCount val="1"/>
                <c:pt idx="0">
                  <c:v>UK </c:v>
                </c:pt>
              </c:strCache>
            </c:strRef>
          </c:tx>
          <c:spPr>
            <a:ln w="28575" cap="rnd">
              <a:solidFill>
                <a:schemeClr val="accent3"/>
              </a:solidFill>
              <a:round/>
            </a:ln>
            <a:effectLst/>
          </c:spPr>
          <c:marker>
            <c:symbol val="none"/>
          </c:marker>
          <c:cat>
            <c:numRef>
              <c:f>'Unemp rate'!$N$8:$N$47</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'Unemp rate'!$Q$8:$Q$47</c:f>
              <c:numCache>
                <c:formatCode>General</c:formatCode>
                <c:ptCount val="40"/>
                <c:pt idx="0">
                  <c:v>6.03</c:v>
                </c:pt>
                <c:pt idx="1">
                  <c:v>5.87</c:v>
                </c:pt>
                <c:pt idx="2">
                  <c:v>5.6</c:v>
                </c:pt>
                <c:pt idx="3">
                  <c:v>5.57</c:v>
                </c:pt>
                <c:pt idx="4">
                  <c:v>5.4</c:v>
                </c:pt>
                <c:pt idx="5">
                  <c:v>5.13</c:v>
                </c:pt>
                <c:pt idx="6">
                  <c:v>5.0999999999999996</c:v>
                </c:pt>
                <c:pt idx="7">
                  <c:v>4.93</c:v>
                </c:pt>
                <c:pt idx="8">
                  <c:v>4.9000000000000004</c:v>
                </c:pt>
                <c:pt idx="9">
                  <c:v>4.7699999999999996</c:v>
                </c:pt>
                <c:pt idx="10">
                  <c:v>4.63</c:v>
                </c:pt>
                <c:pt idx="11">
                  <c:v>4.43</c:v>
                </c:pt>
                <c:pt idx="12">
                  <c:v>4.3</c:v>
                </c:pt>
                <c:pt idx="13">
                  <c:v>4.3</c:v>
                </c:pt>
                <c:pt idx="14">
                  <c:v>4.2300000000000004</c:v>
                </c:pt>
                <c:pt idx="15">
                  <c:v>4.13</c:v>
                </c:pt>
                <c:pt idx="16">
                  <c:v>4.03</c:v>
                </c:pt>
                <c:pt idx="17">
                  <c:v>4.03</c:v>
                </c:pt>
                <c:pt idx="18">
                  <c:v>3.87</c:v>
                </c:pt>
                <c:pt idx="19">
                  <c:v>3.83</c:v>
                </c:pt>
                <c:pt idx="20">
                  <c:v>3.83</c:v>
                </c:pt>
                <c:pt idx="21">
                  <c:v>3.9</c:v>
                </c:pt>
                <c:pt idx="22">
                  <c:v>4.07</c:v>
                </c:pt>
                <c:pt idx="23">
                  <c:v>4.2</c:v>
                </c:pt>
                <c:pt idx="24">
                  <c:v>4.7</c:v>
                </c:pt>
                <c:pt idx="25">
                  <c:v>5.23</c:v>
                </c:pt>
                <c:pt idx="26">
                  <c:v>5.2</c:v>
                </c:pt>
                <c:pt idx="27">
                  <c:v>4.93</c:v>
                </c:pt>
                <c:pt idx="28">
                  <c:v>4.57</c:v>
                </c:pt>
                <c:pt idx="29">
                  <c:v>4.2300000000000004</c:v>
                </c:pt>
                <c:pt idx="30">
                  <c:v>4</c:v>
                </c:pt>
                <c:pt idx="31">
                  <c:v>3.93</c:v>
                </c:pt>
                <c:pt idx="32">
                  <c:v>3.7</c:v>
                </c:pt>
                <c:pt idx="33">
                  <c:v>3.87</c:v>
                </c:pt>
                <c:pt idx="34">
                  <c:v>3.9</c:v>
                </c:pt>
                <c:pt idx="35">
                  <c:v>4.03</c:v>
                </c:pt>
                <c:pt idx="36">
                  <c:v>4.2</c:v>
                </c:pt>
                <c:pt idx="37">
                  <c:v>3.9</c:v>
                </c:pt>
                <c:pt idx="38">
                  <c:v>4.17</c:v>
                </c:pt>
                <c:pt idx="39">
                  <c:v>4.33</c:v>
                </c:pt>
              </c:numCache>
            </c:numRef>
          </c:val>
          <c:smooth val="0"/>
          <c:extLst>
            <c:ext xmlns:c16="http://schemas.microsoft.com/office/drawing/2014/chart" uri="{C3380CC4-5D6E-409C-BE32-E72D297353CC}">
              <c16:uniqueId val="{00000002-BA13-471C-971A-D4F168DDE488}"/>
            </c:ext>
          </c:extLst>
        </c:ser>
        <c:dLbls>
          <c:showLegendKey val="0"/>
          <c:showVal val="0"/>
          <c:showCatName val="0"/>
          <c:showSerName val="0"/>
          <c:showPercent val="0"/>
          <c:showBubbleSize val="0"/>
        </c:dLbls>
        <c:smooth val="0"/>
        <c:axId val="1587569440"/>
        <c:axId val="1587565600"/>
      </c:lineChart>
      <c:dateAx>
        <c:axId val="1587569440"/>
        <c:scaling>
          <c:orientation val="minMax"/>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87565600"/>
        <c:crosses val="autoZero"/>
        <c:auto val="1"/>
        <c:lblOffset val="100"/>
        <c:baseTimeUnit val="months"/>
      </c:dateAx>
      <c:valAx>
        <c:axId val="1587565600"/>
        <c:scaling>
          <c:orientation val="minMax"/>
          <c:min val="2"/>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8756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31047846343629E-2"/>
          <c:y val="3.5513832660318378E-2"/>
          <c:w val="0.91952124551391567"/>
          <c:h val="0.70168252009973409"/>
        </c:manualLayout>
      </c:layout>
      <c:lineChart>
        <c:grouping val="standard"/>
        <c:varyColors val="0"/>
        <c:ser>
          <c:idx val="4"/>
          <c:order val="0"/>
          <c:tx>
            <c:strRef>
              <c:f>'5 Years'!$E$12</c:f>
              <c:strCache>
                <c:ptCount val="1"/>
                <c:pt idx="0">
                  <c:v>Liontrust MA Dynamic Passive Adventurous S Acc</c:v>
                </c:pt>
              </c:strCache>
            </c:strRef>
          </c:tx>
          <c:spPr>
            <a:ln w="22225" cap="rnd">
              <a:solidFill>
                <a:schemeClr val="accent5"/>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Years'!$E$13:$E$1318</c:f>
              <c:numCache>
                <c:formatCode>0.0%</c:formatCode>
                <c:ptCount val="1306"/>
                <c:pt idx="0">
                  <c:v>0</c:v>
                </c:pt>
                <c:pt idx="1">
                  <c:v>-3.0562300000000001E-3</c:v>
                </c:pt>
                <c:pt idx="2">
                  <c:v>-1.8337399999999999E-3</c:v>
                </c:pt>
                <c:pt idx="3">
                  <c:v>-1.8948699999999999E-2</c:v>
                </c:pt>
                <c:pt idx="4">
                  <c:v>-2.6894899999999999E-2</c:v>
                </c:pt>
                <c:pt idx="5">
                  <c:v>-1.83374E-2</c:v>
                </c:pt>
                <c:pt idx="6">
                  <c:v>-1.46699E-2</c:v>
                </c:pt>
                <c:pt idx="7">
                  <c:v>-1.40587E-2</c:v>
                </c:pt>
                <c:pt idx="8">
                  <c:v>-1.40587E-2</c:v>
                </c:pt>
                <c:pt idx="9">
                  <c:v>-1.46699E-2</c:v>
                </c:pt>
                <c:pt idx="10">
                  <c:v>-2.3227399999999999E-2</c:v>
                </c:pt>
                <c:pt idx="11">
                  <c:v>-1.8948699999999999E-2</c:v>
                </c:pt>
                <c:pt idx="12">
                  <c:v>-2.3227399999999999E-2</c:v>
                </c:pt>
                <c:pt idx="13">
                  <c:v>-2.5061099999999999E-2</c:v>
                </c:pt>
                <c:pt idx="14">
                  <c:v>-2.6283600000000001E-2</c:v>
                </c:pt>
                <c:pt idx="15">
                  <c:v>-2.9951100000000001E-2</c:v>
                </c:pt>
                <c:pt idx="16">
                  <c:v>-3.3007300000000003E-2</c:v>
                </c:pt>
                <c:pt idx="17">
                  <c:v>-2.6894899999999999E-2</c:v>
                </c:pt>
                <c:pt idx="18">
                  <c:v>-2.3838600000000001E-2</c:v>
                </c:pt>
                <c:pt idx="19">
                  <c:v>-1.83374E-2</c:v>
                </c:pt>
                <c:pt idx="20">
                  <c:v>-1.65037E-2</c:v>
                </c:pt>
                <c:pt idx="21">
                  <c:v>-1.34474E-2</c:v>
                </c:pt>
                <c:pt idx="22">
                  <c:v>-1.34474E-2</c:v>
                </c:pt>
                <c:pt idx="23">
                  <c:v>-1.2836200000000001E-2</c:v>
                </c:pt>
                <c:pt idx="24">
                  <c:v>-1.7726200000000001E-2</c:v>
                </c:pt>
                <c:pt idx="25">
                  <c:v>-1.34474E-2</c:v>
                </c:pt>
                <c:pt idx="26">
                  <c:v>-3.0562300000000001E-3</c:v>
                </c:pt>
                <c:pt idx="27">
                  <c:v>1.8337399999999999E-3</c:v>
                </c:pt>
                <c:pt idx="28">
                  <c:v>1.8337399999999999E-3</c:v>
                </c:pt>
                <c:pt idx="29">
                  <c:v>7.9462100000000004E-3</c:v>
                </c:pt>
                <c:pt idx="30">
                  <c:v>7.3349599999999997E-3</c:v>
                </c:pt>
                <c:pt idx="31">
                  <c:v>0</c:v>
                </c:pt>
                <c:pt idx="32">
                  <c:v>3.0562300000000001E-3</c:v>
                </c:pt>
                <c:pt idx="33">
                  <c:v>-6.1124699999999998E-4</c:v>
                </c:pt>
                <c:pt idx="34">
                  <c:v>-3.6674799999999999E-3</c:v>
                </c:pt>
                <c:pt idx="35">
                  <c:v>-3.0562300000000001E-3</c:v>
                </c:pt>
                <c:pt idx="36">
                  <c:v>-2.4449900000000002E-3</c:v>
                </c:pt>
                <c:pt idx="37">
                  <c:v>1.2224899999999999E-3</c:v>
                </c:pt>
                <c:pt idx="38">
                  <c:v>-3.0562300000000001E-3</c:v>
                </c:pt>
                <c:pt idx="39">
                  <c:v>-8.5574599999999994E-3</c:v>
                </c:pt>
                <c:pt idx="40">
                  <c:v>6.1124699999999998E-4</c:v>
                </c:pt>
                <c:pt idx="41">
                  <c:v>3.6674799999999999E-3</c:v>
                </c:pt>
                <c:pt idx="42">
                  <c:v>7.9462100000000004E-3</c:v>
                </c:pt>
                <c:pt idx="43">
                  <c:v>8.5574599999999994E-3</c:v>
                </c:pt>
                <c:pt idx="44">
                  <c:v>7.3349599999999997E-3</c:v>
                </c:pt>
                <c:pt idx="45">
                  <c:v>1.2224899999999999E-3</c:v>
                </c:pt>
                <c:pt idx="46">
                  <c:v>-1.2224899999999999E-3</c:v>
                </c:pt>
                <c:pt idx="47">
                  <c:v>-1.34474E-2</c:v>
                </c:pt>
                <c:pt idx="48">
                  <c:v>-1.83374E-2</c:v>
                </c:pt>
                <c:pt idx="49">
                  <c:v>-1.8948699999999999E-2</c:v>
                </c:pt>
                <c:pt idx="50">
                  <c:v>-1.1613699999999999E-2</c:v>
                </c:pt>
                <c:pt idx="51">
                  <c:v>-1.22249E-2</c:v>
                </c:pt>
                <c:pt idx="52">
                  <c:v>-1.5892400000000001E-2</c:v>
                </c:pt>
                <c:pt idx="53">
                  <c:v>-1.2836200000000001E-2</c:v>
                </c:pt>
                <c:pt idx="54">
                  <c:v>-5.5012200000000002E-3</c:v>
                </c:pt>
                <c:pt idx="55">
                  <c:v>-6.7237199999999999E-3</c:v>
                </c:pt>
                <c:pt idx="56">
                  <c:v>6.1124699999999998E-4</c:v>
                </c:pt>
                <c:pt idx="57">
                  <c:v>1.5892400000000001E-2</c:v>
                </c:pt>
                <c:pt idx="58">
                  <c:v>2.1393599999999999E-2</c:v>
                </c:pt>
                <c:pt idx="59">
                  <c:v>2.5061099999999999E-2</c:v>
                </c:pt>
                <c:pt idx="60">
                  <c:v>2.87286E-2</c:v>
                </c:pt>
                <c:pt idx="61">
                  <c:v>3.66748E-2</c:v>
                </c:pt>
                <c:pt idx="62">
                  <c:v>3.66748E-2</c:v>
                </c:pt>
                <c:pt idx="63">
                  <c:v>3.66748E-2</c:v>
                </c:pt>
                <c:pt idx="64">
                  <c:v>3.6063600000000001E-2</c:v>
                </c:pt>
                <c:pt idx="65">
                  <c:v>3.5452299999999999E-2</c:v>
                </c:pt>
                <c:pt idx="66">
                  <c:v>3.0562300000000001E-2</c:v>
                </c:pt>
                <c:pt idx="67">
                  <c:v>3.0562300000000001E-2</c:v>
                </c:pt>
                <c:pt idx="68">
                  <c:v>2.0782399999999999E-2</c:v>
                </c:pt>
                <c:pt idx="69">
                  <c:v>3.0562300000000001E-2</c:v>
                </c:pt>
                <c:pt idx="70">
                  <c:v>3.3007300000000003E-2</c:v>
                </c:pt>
                <c:pt idx="71">
                  <c:v>2.3838600000000001E-2</c:v>
                </c:pt>
                <c:pt idx="72">
                  <c:v>2.9339899999999999E-2</c:v>
                </c:pt>
                <c:pt idx="73">
                  <c:v>2.8117400000000001E-2</c:v>
                </c:pt>
                <c:pt idx="74">
                  <c:v>4.0953499999999997E-2</c:v>
                </c:pt>
                <c:pt idx="75">
                  <c:v>4.0342299999999998E-2</c:v>
                </c:pt>
                <c:pt idx="76">
                  <c:v>4.8288499999999998E-2</c:v>
                </c:pt>
                <c:pt idx="77">
                  <c:v>4.8288499999999998E-2</c:v>
                </c:pt>
                <c:pt idx="78">
                  <c:v>4.7677299999999999E-2</c:v>
                </c:pt>
                <c:pt idx="79">
                  <c:v>4.6454799999999997E-2</c:v>
                </c:pt>
                <c:pt idx="80">
                  <c:v>5.4400999999999998E-2</c:v>
                </c:pt>
                <c:pt idx="81">
                  <c:v>5.6234699999999999E-2</c:v>
                </c:pt>
                <c:pt idx="82">
                  <c:v>4.5843500000000002E-2</c:v>
                </c:pt>
                <c:pt idx="83">
                  <c:v>4.27873E-2</c:v>
                </c:pt>
                <c:pt idx="84">
                  <c:v>3.7897300000000002E-2</c:v>
                </c:pt>
                <c:pt idx="85">
                  <c:v>4.2175999999999998E-2</c:v>
                </c:pt>
                <c:pt idx="86">
                  <c:v>2.2004900000000001E-2</c:v>
                </c:pt>
                <c:pt idx="87">
                  <c:v>2.8117400000000001E-2</c:v>
                </c:pt>
                <c:pt idx="88">
                  <c:v>3.0562300000000001E-2</c:v>
                </c:pt>
                <c:pt idx="89">
                  <c:v>1.46699E-2</c:v>
                </c:pt>
                <c:pt idx="90">
                  <c:v>4.8899800000000004E-3</c:v>
                </c:pt>
                <c:pt idx="91">
                  <c:v>1.03912E-2</c:v>
                </c:pt>
                <c:pt idx="92">
                  <c:v>2.6283600000000001E-2</c:v>
                </c:pt>
                <c:pt idx="93">
                  <c:v>3.5452299999999999E-2</c:v>
                </c:pt>
                <c:pt idx="94">
                  <c:v>4.5843500000000002E-2</c:v>
                </c:pt>
                <c:pt idx="95">
                  <c:v>4.1564799999999999E-2</c:v>
                </c:pt>
                <c:pt idx="96">
                  <c:v>3.9731099999999998E-2</c:v>
                </c:pt>
                <c:pt idx="97">
                  <c:v>4.5843500000000002E-2</c:v>
                </c:pt>
                <c:pt idx="98">
                  <c:v>4.7677299999999999E-2</c:v>
                </c:pt>
                <c:pt idx="99">
                  <c:v>4.0953499999999997E-2</c:v>
                </c:pt>
                <c:pt idx="100">
                  <c:v>4.27873E-2</c:v>
                </c:pt>
                <c:pt idx="101">
                  <c:v>4.4009800000000002E-2</c:v>
                </c:pt>
                <c:pt idx="102">
                  <c:v>3.6063600000000001E-2</c:v>
                </c:pt>
                <c:pt idx="103">
                  <c:v>4.5232300000000003E-2</c:v>
                </c:pt>
                <c:pt idx="104">
                  <c:v>4.8288499999999998E-2</c:v>
                </c:pt>
                <c:pt idx="105">
                  <c:v>3.7286100000000003E-2</c:v>
                </c:pt>
                <c:pt idx="106">
                  <c:v>7.9462100000000004E-3</c:v>
                </c:pt>
                <c:pt idx="107">
                  <c:v>-8.5574599999999994E-3</c:v>
                </c:pt>
                <c:pt idx="108">
                  <c:v>-1.5892400000000001E-2</c:v>
                </c:pt>
                <c:pt idx="109">
                  <c:v>-3.2396099999999997E-2</c:v>
                </c:pt>
                <c:pt idx="110">
                  <c:v>-6.0513400000000002E-2</c:v>
                </c:pt>
                <c:pt idx="111">
                  <c:v>-4.9510999999999999E-2</c:v>
                </c:pt>
                <c:pt idx="112">
                  <c:v>-3.5452299999999999E-2</c:v>
                </c:pt>
                <c:pt idx="113">
                  <c:v>-2.6894899999999999E-2</c:v>
                </c:pt>
                <c:pt idx="114">
                  <c:v>-4.0342299999999998E-2</c:v>
                </c:pt>
                <c:pt idx="115">
                  <c:v>-7.1515899999999993E-2</c:v>
                </c:pt>
                <c:pt idx="116">
                  <c:v>-0.13447400000000001</c:v>
                </c:pt>
                <c:pt idx="117">
                  <c:v>-0.113081</c:v>
                </c:pt>
                <c:pt idx="118">
                  <c:v>-0.13019600000000001</c:v>
                </c:pt>
                <c:pt idx="119">
                  <c:v>-0.18704200000000001</c:v>
                </c:pt>
                <c:pt idx="120">
                  <c:v>-0.16748199999999999</c:v>
                </c:pt>
                <c:pt idx="121">
                  <c:v>-0.222494</c:v>
                </c:pt>
                <c:pt idx="122">
                  <c:v>-0.201711</c:v>
                </c:pt>
                <c:pt idx="123">
                  <c:v>-0.21760399999999999</c:v>
                </c:pt>
                <c:pt idx="124">
                  <c:v>-0.21026900000000001</c:v>
                </c:pt>
                <c:pt idx="125">
                  <c:v>-0.198655</c:v>
                </c:pt>
                <c:pt idx="126">
                  <c:v>-0.221883</c:v>
                </c:pt>
                <c:pt idx="127">
                  <c:v>-0.18765299999999999</c:v>
                </c:pt>
                <c:pt idx="128">
                  <c:v>-0.15892400000000001</c:v>
                </c:pt>
                <c:pt idx="129">
                  <c:v>-0.15586800000000001</c:v>
                </c:pt>
                <c:pt idx="130">
                  <c:v>-0.16809299999999999</c:v>
                </c:pt>
                <c:pt idx="131">
                  <c:v>-0.172983</c:v>
                </c:pt>
                <c:pt idx="132">
                  <c:v>-0.16381399999999999</c:v>
                </c:pt>
                <c:pt idx="133">
                  <c:v>-0.19009799999999999</c:v>
                </c:pt>
                <c:pt idx="134">
                  <c:v>-0.19070899999999999</c:v>
                </c:pt>
                <c:pt idx="135">
                  <c:v>-0.18948699999999999</c:v>
                </c:pt>
                <c:pt idx="136">
                  <c:v>-0.16198000000000001</c:v>
                </c:pt>
                <c:pt idx="137">
                  <c:v>-0.13630800000000001</c:v>
                </c:pt>
                <c:pt idx="138">
                  <c:v>-0.14486599999999999</c:v>
                </c:pt>
                <c:pt idx="139">
                  <c:v>-0.14486599999999999</c:v>
                </c:pt>
                <c:pt idx="140">
                  <c:v>-0.14486599999999999</c:v>
                </c:pt>
                <c:pt idx="141">
                  <c:v>-0.13264100000000001</c:v>
                </c:pt>
                <c:pt idx="142">
                  <c:v>-0.127751</c:v>
                </c:pt>
                <c:pt idx="143">
                  <c:v>-0.13753099999999999</c:v>
                </c:pt>
                <c:pt idx="144">
                  <c:v>-0.13875299999999999</c:v>
                </c:pt>
                <c:pt idx="145">
                  <c:v>-0.11797100000000001</c:v>
                </c:pt>
                <c:pt idx="146">
                  <c:v>-0.123472</c:v>
                </c:pt>
                <c:pt idx="147">
                  <c:v>-0.13325200000000001</c:v>
                </c:pt>
                <c:pt idx="148">
                  <c:v>-0.129584</c:v>
                </c:pt>
                <c:pt idx="149">
                  <c:v>-0.124694</c:v>
                </c:pt>
                <c:pt idx="150">
                  <c:v>-0.124694</c:v>
                </c:pt>
                <c:pt idx="151">
                  <c:v>-0.114303</c:v>
                </c:pt>
                <c:pt idx="152">
                  <c:v>-0.10696799999999999</c:v>
                </c:pt>
                <c:pt idx="153">
                  <c:v>-9.22983E-2</c:v>
                </c:pt>
                <c:pt idx="154">
                  <c:v>-0.100244</c:v>
                </c:pt>
                <c:pt idx="155">
                  <c:v>-0.11980399999999999</c:v>
                </c:pt>
                <c:pt idx="156">
                  <c:v>-0.123472</c:v>
                </c:pt>
                <c:pt idx="157">
                  <c:v>-0.114914</c:v>
                </c:pt>
                <c:pt idx="158">
                  <c:v>-0.109413</c:v>
                </c:pt>
                <c:pt idx="159">
                  <c:v>-0.109413</c:v>
                </c:pt>
                <c:pt idx="160">
                  <c:v>-0.103301</c:v>
                </c:pt>
                <c:pt idx="161">
                  <c:v>-9.22983E-2</c:v>
                </c:pt>
                <c:pt idx="162">
                  <c:v>-9.3520800000000001E-2</c:v>
                </c:pt>
                <c:pt idx="163">
                  <c:v>-9.7799499999999998E-2</c:v>
                </c:pt>
                <c:pt idx="164">
                  <c:v>-0.109413</c:v>
                </c:pt>
                <c:pt idx="165">
                  <c:v>-0.102689</c:v>
                </c:pt>
                <c:pt idx="166">
                  <c:v>-8.3129599999999998E-2</c:v>
                </c:pt>
                <c:pt idx="167">
                  <c:v>-7.9462099999999994E-2</c:v>
                </c:pt>
                <c:pt idx="168">
                  <c:v>-7.2738399999999995E-2</c:v>
                </c:pt>
                <c:pt idx="169">
                  <c:v>-7.4572100000000002E-2</c:v>
                </c:pt>
                <c:pt idx="170">
                  <c:v>-7.4572100000000002E-2</c:v>
                </c:pt>
                <c:pt idx="171">
                  <c:v>-8.00733E-2</c:v>
                </c:pt>
                <c:pt idx="172">
                  <c:v>-6.7237199999999997E-2</c:v>
                </c:pt>
                <c:pt idx="173">
                  <c:v>-5.5012199999999997E-2</c:v>
                </c:pt>
                <c:pt idx="174">
                  <c:v>-4.9510999999999999E-2</c:v>
                </c:pt>
                <c:pt idx="175">
                  <c:v>-5.8068500000000002E-2</c:v>
                </c:pt>
                <c:pt idx="176">
                  <c:v>-5.2567200000000001E-2</c:v>
                </c:pt>
                <c:pt idx="177">
                  <c:v>-4.8288499999999998E-2</c:v>
                </c:pt>
                <c:pt idx="178">
                  <c:v>-3.5452299999999999E-2</c:v>
                </c:pt>
                <c:pt idx="179">
                  <c:v>-3.0562300000000001E-2</c:v>
                </c:pt>
                <c:pt idx="180">
                  <c:v>-2.3227399999999999E-2</c:v>
                </c:pt>
                <c:pt idx="181">
                  <c:v>-1.40587E-2</c:v>
                </c:pt>
                <c:pt idx="182">
                  <c:v>-2.0782399999999999E-2</c:v>
                </c:pt>
                <c:pt idx="183">
                  <c:v>-2.44499E-2</c:v>
                </c:pt>
                <c:pt idx="184">
                  <c:v>-4.9510999999999999E-2</c:v>
                </c:pt>
                <c:pt idx="185">
                  <c:v>-5.0122199999999999E-2</c:v>
                </c:pt>
                <c:pt idx="186">
                  <c:v>-6.1124699999999997E-2</c:v>
                </c:pt>
                <c:pt idx="187">
                  <c:v>-3.5452299999999999E-2</c:v>
                </c:pt>
                <c:pt idx="188">
                  <c:v>-2.8117400000000001E-2</c:v>
                </c:pt>
                <c:pt idx="189">
                  <c:v>-2.6283600000000001E-2</c:v>
                </c:pt>
                <c:pt idx="190">
                  <c:v>-1.7726200000000001E-2</c:v>
                </c:pt>
                <c:pt idx="191">
                  <c:v>-2.26161E-2</c:v>
                </c:pt>
                <c:pt idx="192">
                  <c:v>-1.5892400000000001E-2</c:v>
                </c:pt>
                <c:pt idx="193">
                  <c:v>-3.1784800000000002E-2</c:v>
                </c:pt>
                <c:pt idx="194">
                  <c:v>-3.3618599999999998E-2</c:v>
                </c:pt>
                <c:pt idx="195">
                  <c:v>-2.87286E-2</c:v>
                </c:pt>
                <c:pt idx="196">
                  <c:v>-2.9339899999999999E-2</c:v>
                </c:pt>
                <c:pt idx="197">
                  <c:v>-2.6283600000000001E-2</c:v>
                </c:pt>
                <c:pt idx="198">
                  <c:v>-3.0562300000000001E-2</c:v>
                </c:pt>
                <c:pt idx="199">
                  <c:v>-1.9559900000000002E-2</c:v>
                </c:pt>
                <c:pt idx="200">
                  <c:v>-1.7114899999999999E-2</c:v>
                </c:pt>
                <c:pt idx="201">
                  <c:v>-2.4449900000000002E-3</c:v>
                </c:pt>
                <c:pt idx="202">
                  <c:v>-1.2836200000000001E-2</c:v>
                </c:pt>
                <c:pt idx="203">
                  <c:v>-1.2836200000000001E-2</c:v>
                </c:pt>
                <c:pt idx="204">
                  <c:v>-1.65037E-2</c:v>
                </c:pt>
                <c:pt idx="205">
                  <c:v>-1.83374E-2</c:v>
                </c:pt>
                <c:pt idx="206">
                  <c:v>-7.9462100000000004E-3</c:v>
                </c:pt>
                <c:pt idx="207">
                  <c:v>-9.1687000000000001E-3</c:v>
                </c:pt>
                <c:pt idx="208">
                  <c:v>1.2224899999999999E-3</c:v>
                </c:pt>
                <c:pt idx="209">
                  <c:v>-4.8899800000000004E-3</c:v>
                </c:pt>
                <c:pt idx="210">
                  <c:v>6.1124699999999998E-4</c:v>
                </c:pt>
                <c:pt idx="211">
                  <c:v>-1.8337399999999999E-3</c:v>
                </c:pt>
                <c:pt idx="212">
                  <c:v>3.6674799999999999E-3</c:v>
                </c:pt>
                <c:pt idx="213">
                  <c:v>0</c:v>
                </c:pt>
                <c:pt idx="214">
                  <c:v>0</c:v>
                </c:pt>
                <c:pt idx="215">
                  <c:v>-1.40587E-2</c:v>
                </c:pt>
                <c:pt idx="216">
                  <c:v>-1.7726200000000001E-2</c:v>
                </c:pt>
                <c:pt idx="217">
                  <c:v>-1.7114899999999999E-2</c:v>
                </c:pt>
                <c:pt idx="218">
                  <c:v>-1.9559900000000002E-2</c:v>
                </c:pt>
                <c:pt idx="219">
                  <c:v>-3.1784800000000002E-2</c:v>
                </c:pt>
                <c:pt idx="220">
                  <c:v>-3.9119800000000003E-2</c:v>
                </c:pt>
                <c:pt idx="221">
                  <c:v>-2.8117400000000001E-2</c:v>
                </c:pt>
                <c:pt idx="222">
                  <c:v>-2.0782399999999999E-2</c:v>
                </c:pt>
                <c:pt idx="223">
                  <c:v>-1.65037E-2</c:v>
                </c:pt>
                <c:pt idx="224">
                  <c:v>-2.0171100000000001E-2</c:v>
                </c:pt>
                <c:pt idx="225">
                  <c:v>-1.65037E-2</c:v>
                </c:pt>
                <c:pt idx="226">
                  <c:v>-1.52812E-2</c:v>
                </c:pt>
                <c:pt idx="227">
                  <c:v>-7.3349599999999997E-3</c:v>
                </c:pt>
                <c:pt idx="228">
                  <c:v>6.1124699999999998E-4</c:v>
                </c:pt>
                <c:pt idx="229">
                  <c:v>-1.8337399999999999E-3</c:v>
                </c:pt>
                <c:pt idx="230">
                  <c:v>-8.5574599999999994E-3</c:v>
                </c:pt>
                <c:pt idx="231">
                  <c:v>-3.6674799999999999E-3</c:v>
                </c:pt>
                <c:pt idx="232">
                  <c:v>-7.3349599999999997E-3</c:v>
                </c:pt>
                <c:pt idx="233">
                  <c:v>-7.9462100000000004E-3</c:v>
                </c:pt>
                <c:pt idx="234">
                  <c:v>-1.34474E-2</c:v>
                </c:pt>
                <c:pt idx="235">
                  <c:v>-1.03912E-2</c:v>
                </c:pt>
                <c:pt idx="236">
                  <c:v>3.0562300000000001E-3</c:v>
                </c:pt>
                <c:pt idx="237">
                  <c:v>2.4449900000000002E-3</c:v>
                </c:pt>
                <c:pt idx="238">
                  <c:v>2.4449900000000002E-3</c:v>
                </c:pt>
                <c:pt idx="239">
                  <c:v>2.4449900000000002E-3</c:v>
                </c:pt>
                <c:pt idx="240">
                  <c:v>2.4449900000000002E-3</c:v>
                </c:pt>
                <c:pt idx="241">
                  <c:v>-6.7237199999999999E-3</c:v>
                </c:pt>
                <c:pt idx="242">
                  <c:v>-1.40587E-2</c:v>
                </c:pt>
                <c:pt idx="243">
                  <c:v>2.4449900000000002E-3</c:v>
                </c:pt>
                <c:pt idx="244">
                  <c:v>-2.4449900000000002E-3</c:v>
                </c:pt>
                <c:pt idx="245">
                  <c:v>-1.65037E-2</c:v>
                </c:pt>
                <c:pt idx="246">
                  <c:v>-1.1002400000000001E-2</c:v>
                </c:pt>
                <c:pt idx="247">
                  <c:v>-1.22249E-2</c:v>
                </c:pt>
                <c:pt idx="248">
                  <c:v>-4.8899800000000004E-3</c:v>
                </c:pt>
                <c:pt idx="249">
                  <c:v>-1.8337399999999999E-3</c:v>
                </c:pt>
                <c:pt idx="250">
                  <c:v>4.8899800000000004E-3</c:v>
                </c:pt>
                <c:pt idx="251">
                  <c:v>7.9462100000000004E-3</c:v>
                </c:pt>
                <c:pt idx="252">
                  <c:v>1.52812E-2</c:v>
                </c:pt>
                <c:pt idx="253">
                  <c:v>1.1002400000000001E-2</c:v>
                </c:pt>
                <c:pt idx="254">
                  <c:v>3.6674799999999999E-3</c:v>
                </c:pt>
                <c:pt idx="255">
                  <c:v>1.8337399999999999E-3</c:v>
                </c:pt>
                <c:pt idx="256">
                  <c:v>-1.46699E-2</c:v>
                </c:pt>
                <c:pt idx="257">
                  <c:v>-1.1002400000000001E-2</c:v>
                </c:pt>
                <c:pt idx="258">
                  <c:v>-7.3349599999999997E-3</c:v>
                </c:pt>
                <c:pt idx="259">
                  <c:v>-2.0171100000000001E-2</c:v>
                </c:pt>
                <c:pt idx="260">
                  <c:v>-1.83374E-2</c:v>
                </c:pt>
                <c:pt idx="261">
                  <c:v>-7.3349599999999997E-3</c:v>
                </c:pt>
                <c:pt idx="262">
                  <c:v>-8.5574599999999994E-3</c:v>
                </c:pt>
                <c:pt idx="263">
                  <c:v>-1.03912E-2</c:v>
                </c:pt>
                <c:pt idx="264">
                  <c:v>-6.1124699999999998E-4</c:v>
                </c:pt>
                <c:pt idx="265">
                  <c:v>-1.1613699999999999E-2</c:v>
                </c:pt>
                <c:pt idx="266">
                  <c:v>-1.2224899999999999E-3</c:v>
                </c:pt>
                <c:pt idx="267">
                  <c:v>1.8337399999999999E-3</c:v>
                </c:pt>
                <c:pt idx="268">
                  <c:v>9.1687000000000001E-3</c:v>
                </c:pt>
                <c:pt idx="269">
                  <c:v>1.52812E-2</c:v>
                </c:pt>
                <c:pt idx="270">
                  <c:v>1.7726200000000001E-2</c:v>
                </c:pt>
                <c:pt idx="271">
                  <c:v>2.26161E-2</c:v>
                </c:pt>
                <c:pt idx="272">
                  <c:v>2.3838600000000001E-2</c:v>
                </c:pt>
                <c:pt idx="273">
                  <c:v>2.1393599999999999E-2</c:v>
                </c:pt>
                <c:pt idx="274">
                  <c:v>1.22249E-2</c:v>
                </c:pt>
                <c:pt idx="275">
                  <c:v>1.83374E-2</c:v>
                </c:pt>
                <c:pt idx="276">
                  <c:v>1.40587E-2</c:v>
                </c:pt>
                <c:pt idx="277">
                  <c:v>1.46699E-2</c:v>
                </c:pt>
                <c:pt idx="278">
                  <c:v>1.2224899999999999E-3</c:v>
                </c:pt>
                <c:pt idx="279">
                  <c:v>1.2224899999999999E-3</c:v>
                </c:pt>
                <c:pt idx="280">
                  <c:v>9.7799500000000008E-3</c:v>
                </c:pt>
                <c:pt idx="281">
                  <c:v>6.1124699999999998E-4</c:v>
                </c:pt>
                <c:pt idx="282">
                  <c:v>-5.5012200000000002E-3</c:v>
                </c:pt>
                <c:pt idx="283">
                  <c:v>-2.0782399999999999E-2</c:v>
                </c:pt>
                <c:pt idx="284">
                  <c:v>-2.3227399999999999E-2</c:v>
                </c:pt>
                <c:pt idx="285">
                  <c:v>-3.0562300000000001E-2</c:v>
                </c:pt>
                <c:pt idx="286">
                  <c:v>-1.7726200000000001E-2</c:v>
                </c:pt>
                <c:pt idx="287">
                  <c:v>-9.1687000000000001E-3</c:v>
                </c:pt>
                <c:pt idx="288">
                  <c:v>3.6674799999999999E-3</c:v>
                </c:pt>
                <c:pt idx="289">
                  <c:v>2.26161E-2</c:v>
                </c:pt>
                <c:pt idx="290">
                  <c:v>2.0171100000000001E-2</c:v>
                </c:pt>
                <c:pt idx="291">
                  <c:v>5.0122199999999999E-2</c:v>
                </c:pt>
                <c:pt idx="292">
                  <c:v>4.2175999999999998E-2</c:v>
                </c:pt>
                <c:pt idx="293">
                  <c:v>5.0733500000000001E-2</c:v>
                </c:pt>
                <c:pt idx="294">
                  <c:v>5.3178499999999997E-2</c:v>
                </c:pt>
                <c:pt idx="295">
                  <c:v>5.3178499999999997E-2</c:v>
                </c:pt>
                <c:pt idx="296">
                  <c:v>6.7848400000000003E-2</c:v>
                </c:pt>
                <c:pt idx="297">
                  <c:v>5.9291000000000003E-2</c:v>
                </c:pt>
                <c:pt idx="298">
                  <c:v>5.9291000000000003E-2</c:v>
                </c:pt>
                <c:pt idx="299">
                  <c:v>5.6846000000000001E-2</c:v>
                </c:pt>
                <c:pt idx="300">
                  <c:v>5.8068500000000002E-2</c:v>
                </c:pt>
                <c:pt idx="301">
                  <c:v>5.8068500000000002E-2</c:v>
                </c:pt>
                <c:pt idx="302">
                  <c:v>6.7848400000000003E-2</c:v>
                </c:pt>
                <c:pt idx="303">
                  <c:v>6.6625900000000002E-2</c:v>
                </c:pt>
                <c:pt idx="304">
                  <c:v>6.8459699999999998E-2</c:v>
                </c:pt>
                <c:pt idx="305">
                  <c:v>7.0904599999999998E-2</c:v>
                </c:pt>
                <c:pt idx="306">
                  <c:v>6.1124699999999997E-2</c:v>
                </c:pt>
                <c:pt idx="307">
                  <c:v>7.21271E-2</c:v>
                </c:pt>
                <c:pt idx="308">
                  <c:v>7.6405899999999999E-2</c:v>
                </c:pt>
                <c:pt idx="309">
                  <c:v>7.3349600000000001E-2</c:v>
                </c:pt>
                <c:pt idx="310">
                  <c:v>8.0684599999999995E-2</c:v>
                </c:pt>
                <c:pt idx="311">
                  <c:v>9.2909500000000006E-2</c:v>
                </c:pt>
                <c:pt idx="312">
                  <c:v>8.8019600000000003E-2</c:v>
                </c:pt>
                <c:pt idx="313">
                  <c:v>8.6185800000000007E-2</c:v>
                </c:pt>
                <c:pt idx="314">
                  <c:v>9.4131999999999993E-2</c:v>
                </c:pt>
                <c:pt idx="315">
                  <c:v>9.3520800000000001E-2</c:v>
                </c:pt>
                <c:pt idx="316">
                  <c:v>8.7408299999999994E-2</c:v>
                </c:pt>
                <c:pt idx="317">
                  <c:v>8.4963300000000005E-2</c:v>
                </c:pt>
                <c:pt idx="318">
                  <c:v>8.6185800000000007E-2</c:v>
                </c:pt>
                <c:pt idx="319">
                  <c:v>8.8019600000000003E-2</c:v>
                </c:pt>
                <c:pt idx="320">
                  <c:v>9.1075799999999998E-2</c:v>
                </c:pt>
                <c:pt idx="321">
                  <c:v>8.6185800000000007E-2</c:v>
                </c:pt>
                <c:pt idx="322">
                  <c:v>8.8019600000000003E-2</c:v>
                </c:pt>
                <c:pt idx="323">
                  <c:v>8.5574600000000001E-2</c:v>
                </c:pt>
                <c:pt idx="324">
                  <c:v>8.5574600000000001E-2</c:v>
                </c:pt>
                <c:pt idx="325">
                  <c:v>8.5574600000000001E-2</c:v>
                </c:pt>
                <c:pt idx="326">
                  <c:v>8.3740800000000004E-2</c:v>
                </c:pt>
                <c:pt idx="327">
                  <c:v>9.8410800000000007E-2</c:v>
                </c:pt>
                <c:pt idx="328">
                  <c:v>9.5354499999999995E-2</c:v>
                </c:pt>
                <c:pt idx="329">
                  <c:v>9.5354499999999995E-2</c:v>
                </c:pt>
                <c:pt idx="330">
                  <c:v>8.8630799999999996E-2</c:v>
                </c:pt>
                <c:pt idx="331">
                  <c:v>9.9021999999999999E-2</c:v>
                </c:pt>
                <c:pt idx="332">
                  <c:v>9.9021999999999999E-2</c:v>
                </c:pt>
                <c:pt idx="333">
                  <c:v>0.110636</c:v>
                </c:pt>
                <c:pt idx="334">
                  <c:v>0.11980399999999999</c:v>
                </c:pt>
                <c:pt idx="335">
                  <c:v>0.129584</c:v>
                </c:pt>
                <c:pt idx="336">
                  <c:v>0.13202900000000001</c:v>
                </c:pt>
                <c:pt idx="337">
                  <c:v>0.122249</c:v>
                </c:pt>
                <c:pt idx="338">
                  <c:v>0.122249</c:v>
                </c:pt>
                <c:pt idx="339">
                  <c:v>0.125306</c:v>
                </c:pt>
                <c:pt idx="340">
                  <c:v>0.122249</c:v>
                </c:pt>
                <c:pt idx="341">
                  <c:v>0.121027</c:v>
                </c:pt>
                <c:pt idx="342">
                  <c:v>0.127139</c:v>
                </c:pt>
                <c:pt idx="343">
                  <c:v>0.13141800000000001</c:v>
                </c:pt>
                <c:pt idx="344">
                  <c:v>0.13264100000000001</c:v>
                </c:pt>
                <c:pt idx="345">
                  <c:v>0.128362</c:v>
                </c:pt>
                <c:pt idx="346">
                  <c:v>0.128973</c:v>
                </c:pt>
                <c:pt idx="347">
                  <c:v>0.125306</c:v>
                </c:pt>
                <c:pt idx="348">
                  <c:v>0.111247</c:v>
                </c:pt>
                <c:pt idx="349">
                  <c:v>0.102689</c:v>
                </c:pt>
                <c:pt idx="350">
                  <c:v>8.9975600000000003E-2</c:v>
                </c:pt>
                <c:pt idx="351">
                  <c:v>0.10152799999999999</c:v>
                </c:pt>
                <c:pt idx="352">
                  <c:v>0.116381</c:v>
                </c:pt>
                <c:pt idx="353">
                  <c:v>0.122616</c:v>
                </c:pt>
                <c:pt idx="354">
                  <c:v>0.123778</c:v>
                </c:pt>
                <c:pt idx="355">
                  <c:v>0.127473</c:v>
                </c:pt>
                <c:pt idx="356">
                  <c:v>0.133191</c:v>
                </c:pt>
                <c:pt idx="357">
                  <c:v>0.132213</c:v>
                </c:pt>
                <c:pt idx="358">
                  <c:v>0.13153999999999999</c:v>
                </c:pt>
                <c:pt idx="359">
                  <c:v>0.134658</c:v>
                </c:pt>
                <c:pt idx="360">
                  <c:v>0.13691900000000001</c:v>
                </c:pt>
                <c:pt idx="361">
                  <c:v>0.143093</c:v>
                </c:pt>
                <c:pt idx="362">
                  <c:v>0.14590500000000001</c:v>
                </c:pt>
                <c:pt idx="363">
                  <c:v>0.144621</c:v>
                </c:pt>
                <c:pt idx="364">
                  <c:v>0.13147900000000001</c:v>
                </c:pt>
                <c:pt idx="365">
                  <c:v>0.12750600000000001</c:v>
                </c:pt>
                <c:pt idx="366">
                  <c:v>0.11766500000000001</c:v>
                </c:pt>
                <c:pt idx="367">
                  <c:v>0.112775</c:v>
                </c:pt>
                <c:pt idx="368">
                  <c:v>0.11179699999999999</c:v>
                </c:pt>
                <c:pt idx="369">
                  <c:v>0.111736</c:v>
                </c:pt>
                <c:pt idx="370">
                  <c:v>9.6210299999999999E-2</c:v>
                </c:pt>
                <c:pt idx="371">
                  <c:v>0.111614</c:v>
                </c:pt>
                <c:pt idx="372">
                  <c:v>0.114899</c:v>
                </c:pt>
                <c:pt idx="373">
                  <c:v>0.116259</c:v>
                </c:pt>
                <c:pt idx="374">
                  <c:v>0.10055</c:v>
                </c:pt>
                <c:pt idx="375">
                  <c:v>0.105196</c:v>
                </c:pt>
                <c:pt idx="376">
                  <c:v>0.10709</c:v>
                </c:pt>
                <c:pt idx="377">
                  <c:v>0.11253100000000001</c:v>
                </c:pt>
                <c:pt idx="378">
                  <c:v>0.11570900000000001</c:v>
                </c:pt>
                <c:pt idx="379">
                  <c:v>0.121699</c:v>
                </c:pt>
                <c:pt idx="380">
                  <c:v>0.127689</c:v>
                </c:pt>
                <c:pt idx="381">
                  <c:v>0.13025700000000001</c:v>
                </c:pt>
                <c:pt idx="382">
                  <c:v>0.13643</c:v>
                </c:pt>
                <c:pt idx="383">
                  <c:v>0.132213</c:v>
                </c:pt>
                <c:pt idx="384">
                  <c:v>0.12854499999999999</c:v>
                </c:pt>
                <c:pt idx="385">
                  <c:v>0.12402199999999999</c:v>
                </c:pt>
                <c:pt idx="386">
                  <c:v>0.127751</c:v>
                </c:pt>
                <c:pt idx="387">
                  <c:v>0.12762499999999999</c:v>
                </c:pt>
                <c:pt idx="388">
                  <c:v>0.12249400000000001</c:v>
                </c:pt>
                <c:pt idx="389">
                  <c:v>0.11827600000000001</c:v>
                </c:pt>
                <c:pt idx="390">
                  <c:v>0.12609999999999999</c:v>
                </c:pt>
                <c:pt idx="391">
                  <c:v>0.128362</c:v>
                </c:pt>
                <c:pt idx="392">
                  <c:v>0.13435800000000001</c:v>
                </c:pt>
                <c:pt idx="393">
                  <c:v>0.12969600000000001</c:v>
                </c:pt>
                <c:pt idx="394">
                  <c:v>0.12969600000000001</c:v>
                </c:pt>
                <c:pt idx="395">
                  <c:v>0.12969600000000001</c:v>
                </c:pt>
                <c:pt idx="396">
                  <c:v>0.137347</c:v>
                </c:pt>
                <c:pt idx="397">
                  <c:v>0.1489</c:v>
                </c:pt>
                <c:pt idx="398">
                  <c:v>0.153973</c:v>
                </c:pt>
                <c:pt idx="399">
                  <c:v>0.16234699999999999</c:v>
                </c:pt>
                <c:pt idx="400">
                  <c:v>0.16436400000000001</c:v>
                </c:pt>
                <c:pt idx="401">
                  <c:v>0.160024</c:v>
                </c:pt>
                <c:pt idx="402">
                  <c:v>0.162714</c:v>
                </c:pt>
                <c:pt idx="403">
                  <c:v>0.16577</c:v>
                </c:pt>
                <c:pt idx="404">
                  <c:v>0.170538</c:v>
                </c:pt>
                <c:pt idx="405">
                  <c:v>0.17591699999999999</c:v>
                </c:pt>
                <c:pt idx="406">
                  <c:v>0.16656499999999999</c:v>
                </c:pt>
                <c:pt idx="407">
                  <c:v>0.15623500000000001</c:v>
                </c:pt>
                <c:pt idx="408">
                  <c:v>0.15525700000000001</c:v>
                </c:pt>
                <c:pt idx="409">
                  <c:v>0.16418099999999999</c:v>
                </c:pt>
                <c:pt idx="410">
                  <c:v>0.16674800000000001</c:v>
                </c:pt>
                <c:pt idx="411">
                  <c:v>0.17188300000000001</c:v>
                </c:pt>
                <c:pt idx="412">
                  <c:v>0.17004900000000001</c:v>
                </c:pt>
                <c:pt idx="413">
                  <c:v>0.173655</c:v>
                </c:pt>
                <c:pt idx="414">
                  <c:v>0.17383899999999999</c:v>
                </c:pt>
                <c:pt idx="415">
                  <c:v>0.17383899999999999</c:v>
                </c:pt>
                <c:pt idx="416">
                  <c:v>0.16619800000000001</c:v>
                </c:pt>
                <c:pt idx="417">
                  <c:v>0.16460900000000001</c:v>
                </c:pt>
                <c:pt idx="418">
                  <c:v>0.16350899999999999</c:v>
                </c:pt>
                <c:pt idx="419">
                  <c:v>0.17047699999999999</c:v>
                </c:pt>
                <c:pt idx="420">
                  <c:v>0.17567199999999999</c:v>
                </c:pt>
                <c:pt idx="421">
                  <c:v>0.16656499999999999</c:v>
                </c:pt>
                <c:pt idx="422">
                  <c:v>0.14578199999999999</c:v>
                </c:pt>
                <c:pt idx="423">
                  <c:v>0.14003699999999999</c:v>
                </c:pt>
                <c:pt idx="424">
                  <c:v>0.13331299999999999</c:v>
                </c:pt>
                <c:pt idx="425">
                  <c:v>0.14682200000000001</c:v>
                </c:pt>
                <c:pt idx="426">
                  <c:v>0.147677</c:v>
                </c:pt>
                <c:pt idx="427">
                  <c:v>0.14804400000000001</c:v>
                </c:pt>
                <c:pt idx="428">
                  <c:v>0.13958499999999999</c:v>
                </c:pt>
                <c:pt idx="429">
                  <c:v>0.14719699999999999</c:v>
                </c:pt>
                <c:pt idx="430">
                  <c:v>0.14987800000000001</c:v>
                </c:pt>
                <c:pt idx="431">
                  <c:v>0.15515899999999999</c:v>
                </c:pt>
                <c:pt idx="432">
                  <c:v>0.16051299999999999</c:v>
                </c:pt>
                <c:pt idx="433">
                  <c:v>0.16191900000000001</c:v>
                </c:pt>
                <c:pt idx="434">
                  <c:v>0.16222500000000001</c:v>
                </c:pt>
                <c:pt idx="435">
                  <c:v>0.16222500000000001</c:v>
                </c:pt>
                <c:pt idx="436">
                  <c:v>0.16442499999999999</c:v>
                </c:pt>
                <c:pt idx="437">
                  <c:v>0.17261599999999999</c:v>
                </c:pt>
                <c:pt idx="438">
                  <c:v>0.175978</c:v>
                </c:pt>
                <c:pt idx="439">
                  <c:v>0.17261599999999999</c:v>
                </c:pt>
                <c:pt idx="440">
                  <c:v>0.174817</c:v>
                </c:pt>
                <c:pt idx="441">
                  <c:v>0.178423</c:v>
                </c:pt>
                <c:pt idx="442">
                  <c:v>0.17879</c:v>
                </c:pt>
                <c:pt idx="443">
                  <c:v>0.176895</c:v>
                </c:pt>
                <c:pt idx="444">
                  <c:v>0.18037900000000001</c:v>
                </c:pt>
                <c:pt idx="445">
                  <c:v>0.18237100000000001</c:v>
                </c:pt>
                <c:pt idx="446">
                  <c:v>0.185254</c:v>
                </c:pt>
                <c:pt idx="447">
                  <c:v>0.188753</c:v>
                </c:pt>
                <c:pt idx="448">
                  <c:v>0.184474</c:v>
                </c:pt>
                <c:pt idx="449">
                  <c:v>0.187469</c:v>
                </c:pt>
                <c:pt idx="450">
                  <c:v>0.18551300000000001</c:v>
                </c:pt>
                <c:pt idx="451">
                  <c:v>0.17854500000000001</c:v>
                </c:pt>
                <c:pt idx="452">
                  <c:v>0.18581900000000001</c:v>
                </c:pt>
                <c:pt idx="453">
                  <c:v>0.18346199999999999</c:v>
                </c:pt>
                <c:pt idx="454">
                  <c:v>0.19034200000000001</c:v>
                </c:pt>
                <c:pt idx="455">
                  <c:v>0.19767699999999999</c:v>
                </c:pt>
                <c:pt idx="456">
                  <c:v>0.19675999999999999</c:v>
                </c:pt>
                <c:pt idx="457">
                  <c:v>0.20067199999999999</c:v>
                </c:pt>
                <c:pt idx="458">
                  <c:v>0.19694400000000001</c:v>
                </c:pt>
                <c:pt idx="459">
                  <c:v>0.20158899999999999</c:v>
                </c:pt>
                <c:pt idx="460">
                  <c:v>0.20494299999999999</c:v>
                </c:pt>
                <c:pt idx="461">
                  <c:v>0.20250599999999999</c:v>
                </c:pt>
                <c:pt idx="462">
                  <c:v>0.20122200000000001</c:v>
                </c:pt>
                <c:pt idx="463">
                  <c:v>0.202205</c:v>
                </c:pt>
                <c:pt idx="464">
                  <c:v>0.18967999999999999</c:v>
                </c:pt>
                <c:pt idx="465">
                  <c:v>0.19449900000000001</c:v>
                </c:pt>
                <c:pt idx="466">
                  <c:v>0.197188</c:v>
                </c:pt>
                <c:pt idx="467">
                  <c:v>0.202934</c:v>
                </c:pt>
                <c:pt idx="468">
                  <c:v>0.19845299999999999</c:v>
                </c:pt>
                <c:pt idx="469">
                  <c:v>0.19466900000000001</c:v>
                </c:pt>
                <c:pt idx="470">
                  <c:v>0.19529299999999999</c:v>
                </c:pt>
                <c:pt idx="471">
                  <c:v>0.18380199999999999</c:v>
                </c:pt>
                <c:pt idx="472">
                  <c:v>0.18820300000000001</c:v>
                </c:pt>
                <c:pt idx="473">
                  <c:v>0.19786100000000001</c:v>
                </c:pt>
                <c:pt idx="474">
                  <c:v>0.19759199999999999</c:v>
                </c:pt>
                <c:pt idx="475">
                  <c:v>0.20036999999999999</c:v>
                </c:pt>
                <c:pt idx="476">
                  <c:v>0.19272600000000001</c:v>
                </c:pt>
                <c:pt idx="477">
                  <c:v>0.18471899999999999</c:v>
                </c:pt>
                <c:pt idx="478">
                  <c:v>0.18337400000000001</c:v>
                </c:pt>
                <c:pt idx="479">
                  <c:v>0.18856999999999999</c:v>
                </c:pt>
                <c:pt idx="480">
                  <c:v>0.18337400000000001</c:v>
                </c:pt>
                <c:pt idx="481">
                  <c:v>0.19303200000000001</c:v>
                </c:pt>
                <c:pt idx="482">
                  <c:v>0.194132</c:v>
                </c:pt>
                <c:pt idx="483">
                  <c:v>0.19700500000000001</c:v>
                </c:pt>
                <c:pt idx="484">
                  <c:v>0.19608800000000001</c:v>
                </c:pt>
                <c:pt idx="485">
                  <c:v>0.19889999999999999</c:v>
                </c:pt>
                <c:pt idx="486">
                  <c:v>0.199878</c:v>
                </c:pt>
                <c:pt idx="487">
                  <c:v>0.20315800000000001</c:v>
                </c:pt>
                <c:pt idx="488">
                  <c:v>0.20794599999999999</c:v>
                </c:pt>
                <c:pt idx="489">
                  <c:v>0.20874100000000001</c:v>
                </c:pt>
                <c:pt idx="490">
                  <c:v>0.21088000000000001</c:v>
                </c:pt>
                <c:pt idx="491">
                  <c:v>0.203851</c:v>
                </c:pt>
                <c:pt idx="492">
                  <c:v>0.20535</c:v>
                </c:pt>
                <c:pt idx="493">
                  <c:v>0.20275099999999999</c:v>
                </c:pt>
                <c:pt idx="494">
                  <c:v>0.19119800000000001</c:v>
                </c:pt>
                <c:pt idx="495">
                  <c:v>0.196773</c:v>
                </c:pt>
                <c:pt idx="496">
                  <c:v>0.20305599999999999</c:v>
                </c:pt>
                <c:pt idx="497">
                  <c:v>0.211675</c:v>
                </c:pt>
                <c:pt idx="498">
                  <c:v>0.21537000000000001</c:v>
                </c:pt>
                <c:pt idx="499">
                  <c:v>0.21149100000000001</c:v>
                </c:pt>
                <c:pt idx="500">
                  <c:v>0.21149100000000001</c:v>
                </c:pt>
                <c:pt idx="501">
                  <c:v>0.21607599999999999</c:v>
                </c:pt>
                <c:pt idx="502">
                  <c:v>0.222634</c:v>
                </c:pt>
                <c:pt idx="503">
                  <c:v>0.227633</c:v>
                </c:pt>
                <c:pt idx="504">
                  <c:v>0.22756399999999999</c:v>
                </c:pt>
                <c:pt idx="505">
                  <c:v>0.228216</c:v>
                </c:pt>
                <c:pt idx="506">
                  <c:v>0.235817</c:v>
                </c:pt>
                <c:pt idx="507">
                  <c:v>0.23618600000000001</c:v>
                </c:pt>
                <c:pt idx="508">
                  <c:v>0.233985</c:v>
                </c:pt>
                <c:pt idx="509">
                  <c:v>0.22017100000000001</c:v>
                </c:pt>
                <c:pt idx="510">
                  <c:v>0.22029299999999999</c:v>
                </c:pt>
                <c:pt idx="511">
                  <c:v>0.21998799999999999</c:v>
                </c:pt>
                <c:pt idx="512">
                  <c:v>0.217054</c:v>
                </c:pt>
                <c:pt idx="513">
                  <c:v>0.21607599999999999</c:v>
                </c:pt>
                <c:pt idx="514">
                  <c:v>0.216809</c:v>
                </c:pt>
                <c:pt idx="515">
                  <c:v>0.21485299999999999</c:v>
                </c:pt>
                <c:pt idx="516">
                  <c:v>0.19981699999999999</c:v>
                </c:pt>
                <c:pt idx="517">
                  <c:v>0.20794599999999999</c:v>
                </c:pt>
                <c:pt idx="518">
                  <c:v>0.212592</c:v>
                </c:pt>
                <c:pt idx="519">
                  <c:v>0.21687799999999999</c:v>
                </c:pt>
                <c:pt idx="520">
                  <c:v>0.217359</c:v>
                </c:pt>
                <c:pt idx="521">
                  <c:v>0.215111</c:v>
                </c:pt>
                <c:pt idx="522">
                  <c:v>0.21143000000000001</c:v>
                </c:pt>
                <c:pt idx="523">
                  <c:v>0.215831</c:v>
                </c:pt>
                <c:pt idx="524">
                  <c:v>0.21112500000000001</c:v>
                </c:pt>
                <c:pt idx="525">
                  <c:v>0.20036699999999999</c:v>
                </c:pt>
                <c:pt idx="526">
                  <c:v>0.19291</c:v>
                </c:pt>
                <c:pt idx="527">
                  <c:v>0.18989900000000001</c:v>
                </c:pt>
                <c:pt idx="528">
                  <c:v>0.18551300000000001</c:v>
                </c:pt>
                <c:pt idx="529">
                  <c:v>0.20091700000000001</c:v>
                </c:pt>
                <c:pt idx="530">
                  <c:v>0.2011</c:v>
                </c:pt>
                <c:pt idx="531">
                  <c:v>0.20288400000000001</c:v>
                </c:pt>
                <c:pt idx="532">
                  <c:v>0.198961</c:v>
                </c:pt>
                <c:pt idx="533">
                  <c:v>0.20024400000000001</c:v>
                </c:pt>
                <c:pt idx="534">
                  <c:v>0.20782400000000001</c:v>
                </c:pt>
                <c:pt idx="535">
                  <c:v>0.212836</c:v>
                </c:pt>
                <c:pt idx="536">
                  <c:v>0.216198</c:v>
                </c:pt>
                <c:pt idx="537">
                  <c:v>0.217803</c:v>
                </c:pt>
                <c:pt idx="538">
                  <c:v>0.22267700000000001</c:v>
                </c:pt>
                <c:pt idx="539">
                  <c:v>0.218301</c:v>
                </c:pt>
                <c:pt idx="540">
                  <c:v>0.22265599999999999</c:v>
                </c:pt>
                <c:pt idx="541">
                  <c:v>0.22439999999999999</c:v>
                </c:pt>
                <c:pt idx="542">
                  <c:v>0.226406</c:v>
                </c:pt>
                <c:pt idx="543">
                  <c:v>0.227689</c:v>
                </c:pt>
                <c:pt idx="544">
                  <c:v>0.22383900000000001</c:v>
                </c:pt>
                <c:pt idx="545">
                  <c:v>0.22475600000000001</c:v>
                </c:pt>
                <c:pt idx="546">
                  <c:v>0.23484099999999999</c:v>
                </c:pt>
                <c:pt idx="547">
                  <c:v>0.237958</c:v>
                </c:pt>
                <c:pt idx="548">
                  <c:v>0.238875</c:v>
                </c:pt>
                <c:pt idx="549">
                  <c:v>0.25440099999999999</c:v>
                </c:pt>
                <c:pt idx="550">
                  <c:v>0.26075799999999999</c:v>
                </c:pt>
                <c:pt idx="551">
                  <c:v>0.25756000000000001</c:v>
                </c:pt>
                <c:pt idx="552">
                  <c:v>0.25525700000000001</c:v>
                </c:pt>
                <c:pt idx="553">
                  <c:v>0.25580700000000001</c:v>
                </c:pt>
                <c:pt idx="554">
                  <c:v>0.26430300000000001</c:v>
                </c:pt>
                <c:pt idx="555">
                  <c:v>0.268399</c:v>
                </c:pt>
                <c:pt idx="556">
                  <c:v>0.26821800000000001</c:v>
                </c:pt>
                <c:pt idx="557">
                  <c:v>0.26931500000000003</c:v>
                </c:pt>
                <c:pt idx="558">
                  <c:v>0.26228600000000002</c:v>
                </c:pt>
                <c:pt idx="559">
                  <c:v>0.258191</c:v>
                </c:pt>
                <c:pt idx="560">
                  <c:v>0.256357</c:v>
                </c:pt>
                <c:pt idx="561">
                  <c:v>0.25544</c:v>
                </c:pt>
                <c:pt idx="562">
                  <c:v>0.25487799999999999</c:v>
                </c:pt>
                <c:pt idx="563">
                  <c:v>0.25355299999999997</c:v>
                </c:pt>
                <c:pt idx="564">
                  <c:v>0.25878499999999999</c:v>
                </c:pt>
                <c:pt idx="565">
                  <c:v>0.22984499999999999</c:v>
                </c:pt>
                <c:pt idx="566">
                  <c:v>0.23275799999999999</c:v>
                </c:pt>
                <c:pt idx="567">
                  <c:v>0.22365499999999999</c:v>
                </c:pt>
                <c:pt idx="568">
                  <c:v>0.22932900000000001</c:v>
                </c:pt>
                <c:pt idx="569">
                  <c:v>0.22561100000000001</c:v>
                </c:pt>
                <c:pt idx="570">
                  <c:v>0.23031799999999999</c:v>
                </c:pt>
                <c:pt idx="571">
                  <c:v>0.23013400000000001</c:v>
                </c:pt>
                <c:pt idx="572">
                  <c:v>0.25489000000000001</c:v>
                </c:pt>
                <c:pt idx="573">
                  <c:v>0.26320300000000002</c:v>
                </c:pt>
                <c:pt idx="574">
                  <c:v>0.26259199999999999</c:v>
                </c:pt>
                <c:pt idx="575">
                  <c:v>0.25653999999999999</c:v>
                </c:pt>
                <c:pt idx="576">
                  <c:v>0.25109999999999999</c:v>
                </c:pt>
                <c:pt idx="577">
                  <c:v>0.242726</c:v>
                </c:pt>
                <c:pt idx="578">
                  <c:v>0.24229800000000001</c:v>
                </c:pt>
                <c:pt idx="579">
                  <c:v>0.24645500000000001</c:v>
                </c:pt>
                <c:pt idx="580">
                  <c:v>0.24127599999999999</c:v>
                </c:pt>
                <c:pt idx="581">
                  <c:v>0.22658900000000001</c:v>
                </c:pt>
                <c:pt idx="582">
                  <c:v>0.23985300000000001</c:v>
                </c:pt>
                <c:pt idx="583">
                  <c:v>0.24070900000000001</c:v>
                </c:pt>
                <c:pt idx="584">
                  <c:v>0.24407100000000001</c:v>
                </c:pt>
                <c:pt idx="585">
                  <c:v>0.24407100000000001</c:v>
                </c:pt>
                <c:pt idx="586">
                  <c:v>0.24407100000000001</c:v>
                </c:pt>
                <c:pt idx="587">
                  <c:v>0.247366</c:v>
                </c:pt>
                <c:pt idx="588">
                  <c:v>0.25250600000000001</c:v>
                </c:pt>
                <c:pt idx="589">
                  <c:v>0.249358</c:v>
                </c:pt>
                <c:pt idx="590">
                  <c:v>0.249358</c:v>
                </c:pt>
                <c:pt idx="591">
                  <c:v>0.24871299999999999</c:v>
                </c:pt>
                <c:pt idx="592">
                  <c:v>0.25623499999999999</c:v>
                </c:pt>
                <c:pt idx="593">
                  <c:v>0.248724</c:v>
                </c:pt>
                <c:pt idx="594">
                  <c:v>0.23624800000000001</c:v>
                </c:pt>
                <c:pt idx="595">
                  <c:v>0.23441300000000001</c:v>
                </c:pt>
                <c:pt idx="596">
                  <c:v>0.23178499999999999</c:v>
                </c:pt>
                <c:pt idx="597">
                  <c:v>0.23465800000000001</c:v>
                </c:pt>
                <c:pt idx="598">
                  <c:v>0.242005</c:v>
                </c:pt>
                <c:pt idx="599">
                  <c:v>0.237897</c:v>
                </c:pt>
                <c:pt idx="600">
                  <c:v>0.23178499999999999</c:v>
                </c:pt>
                <c:pt idx="601">
                  <c:v>0.237958</c:v>
                </c:pt>
                <c:pt idx="602">
                  <c:v>0.22902500000000001</c:v>
                </c:pt>
                <c:pt idx="603">
                  <c:v>0.222492</c:v>
                </c:pt>
                <c:pt idx="604">
                  <c:v>0.22267700000000001</c:v>
                </c:pt>
                <c:pt idx="605">
                  <c:v>0.21271399999999999</c:v>
                </c:pt>
                <c:pt idx="606">
                  <c:v>0.19932800000000001</c:v>
                </c:pt>
                <c:pt idx="607">
                  <c:v>0.19162599999999999</c:v>
                </c:pt>
                <c:pt idx="608">
                  <c:v>0.20061100000000001</c:v>
                </c:pt>
                <c:pt idx="609">
                  <c:v>0.194193</c:v>
                </c:pt>
                <c:pt idx="610">
                  <c:v>0.19089200000000001</c:v>
                </c:pt>
                <c:pt idx="611">
                  <c:v>0.20336199999999999</c:v>
                </c:pt>
                <c:pt idx="612">
                  <c:v>0.21185799999999999</c:v>
                </c:pt>
                <c:pt idx="613">
                  <c:v>0.217971</c:v>
                </c:pt>
                <c:pt idx="614">
                  <c:v>0.206785</c:v>
                </c:pt>
                <c:pt idx="615">
                  <c:v>0.204988</c:v>
                </c:pt>
                <c:pt idx="616">
                  <c:v>0.21035599999999999</c:v>
                </c:pt>
                <c:pt idx="617">
                  <c:v>0.21020800000000001</c:v>
                </c:pt>
                <c:pt idx="618">
                  <c:v>0.22484799999999999</c:v>
                </c:pt>
                <c:pt idx="619">
                  <c:v>0.22970699999999999</c:v>
                </c:pt>
                <c:pt idx="620">
                  <c:v>0.216809</c:v>
                </c:pt>
                <c:pt idx="621">
                  <c:v>0.19835</c:v>
                </c:pt>
                <c:pt idx="622">
                  <c:v>0.21142</c:v>
                </c:pt>
                <c:pt idx="623">
                  <c:v>0.212842</c:v>
                </c:pt>
                <c:pt idx="624">
                  <c:v>0.20825199999999999</c:v>
                </c:pt>
                <c:pt idx="625">
                  <c:v>0.19914399999999999</c:v>
                </c:pt>
                <c:pt idx="626">
                  <c:v>0.18704200000000001</c:v>
                </c:pt>
                <c:pt idx="627">
                  <c:v>0.18548799999999999</c:v>
                </c:pt>
                <c:pt idx="628">
                  <c:v>0.18215200000000001</c:v>
                </c:pt>
                <c:pt idx="629">
                  <c:v>0.15054999999999999</c:v>
                </c:pt>
                <c:pt idx="630">
                  <c:v>0.17088800000000001</c:v>
                </c:pt>
                <c:pt idx="631">
                  <c:v>0.175978</c:v>
                </c:pt>
                <c:pt idx="632">
                  <c:v>0.17665</c:v>
                </c:pt>
                <c:pt idx="633">
                  <c:v>0.17535600000000001</c:v>
                </c:pt>
                <c:pt idx="634">
                  <c:v>0.177812</c:v>
                </c:pt>
                <c:pt idx="635">
                  <c:v>0.152445</c:v>
                </c:pt>
                <c:pt idx="636">
                  <c:v>0.134218</c:v>
                </c:pt>
                <c:pt idx="637">
                  <c:v>0.129523</c:v>
                </c:pt>
                <c:pt idx="638">
                  <c:v>0.140648</c:v>
                </c:pt>
                <c:pt idx="639">
                  <c:v>0.15226200000000001</c:v>
                </c:pt>
                <c:pt idx="640">
                  <c:v>0.162383</c:v>
                </c:pt>
                <c:pt idx="641">
                  <c:v>0.14957200000000001</c:v>
                </c:pt>
                <c:pt idx="642">
                  <c:v>0.13600200000000001</c:v>
                </c:pt>
                <c:pt idx="643">
                  <c:v>0.168826</c:v>
                </c:pt>
                <c:pt idx="644">
                  <c:v>0.181724</c:v>
                </c:pt>
                <c:pt idx="645">
                  <c:v>0.18786600000000001</c:v>
                </c:pt>
                <c:pt idx="646">
                  <c:v>0.197433</c:v>
                </c:pt>
                <c:pt idx="647">
                  <c:v>0.196773</c:v>
                </c:pt>
                <c:pt idx="648">
                  <c:v>0.202628</c:v>
                </c:pt>
                <c:pt idx="649">
                  <c:v>0.20030600000000001</c:v>
                </c:pt>
                <c:pt idx="650">
                  <c:v>0.20476800000000001</c:v>
                </c:pt>
                <c:pt idx="651">
                  <c:v>0.20723900000000001</c:v>
                </c:pt>
                <c:pt idx="652">
                  <c:v>0.22017100000000001</c:v>
                </c:pt>
                <c:pt idx="653">
                  <c:v>0.22481699999999999</c:v>
                </c:pt>
                <c:pt idx="654">
                  <c:v>0.221884</c:v>
                </c:pt>
                <c:pt idx="655">
                  <c:v>0.215587</c:v>
                </c:pt>
                <c:pt idx="656">
                  <c:v>0.223105</c:v>
                </c:pt>
                <c:pt idx="657">
                  <c:v>0.22426699999999999</c:v>
                </c:pt>
                <c:pt idx="658">
                  <c:v>0.21062500000000001</c:v>
                </c:pt>
                <c:pt idx="659">
                  <c:v>0.20535800000000001</c:v>
                </c:pt>
                <c:pt idx="660">
                  <c:v>0.20910799999999999</c:v>
                </c:pt>
                <c:pt idx="661">
                  <c:v>0.20272599999999999</c:v>
                </c:pt>
                <c:pt idx="662">
                  <c:v>0.195244</c:v>
                </c:pt>
                <c:pt idx="663">
                  <c:v>0.195966</c:v>
                </c:pt>
                <c:pt idx="664">
                  <c:v>0.195966</c:v>
                </c:pt>
                <c:pt idx="665">
                  <c:v>0.195966</c:v>
                </c:pt>
                <c:pt idx="666">
                  <c:v>0.19614899999999999</c:v>
                </c:pt>
                <c:pt idx="667">
                  <c:v>0.186919</c:v>
                </c:pt>
                <c:pt idx="668">
                  <c:v>0.19511000000000001</c:v>
                </c:pt>
                <c:pt idx="669">
                  <c:v>0.19930999999999999</c:v>
                </c:pt>
                <c:pt idx="670">
                  <c:v>0.19003700000000001</c:v>
                </c:pt>
                <c:pt idx="671">
                  <c:v>0.17218800000000001</c:v>
                </c:pt>
                <c:pt idx="672">
                  <c:v>0.18021499999999999</c:v>
                </c:pt>
                <c:pt idx="673">
                  <c:v>0.178729</c:v>
                </c:pt>
                <c:pt idx="674">
                  <c:v>0.193826</c:v>
                </c:pt>
                <c:pt idx="675">
                  <c:v>0.193826</c:v>
                </c:pt>
                <c:pt idx="676">
                  <c:v>0.198655</c:v>
                </c:pt>
                <c:pt idx="677">
                  <c:v>0.18673600000000001</c:v>
                </c:pt>
                <c:pt idx="678">
                  <c:v>0.18643000000000001</c:v>
                </c:pt>
                <c:pt idx="679">
                  <c:v>0.198655</c:v>
                </c:pt>
                <c:pt idx="680">
                  <c:v>0.17938699999999999</c:v>
                </c:pt>
                <c:pt idx="681">
                  <c:v>0.15654000000000001</c:v>
                </c:pt>
                <c:pt idx="682">
                  <c:v>0.153306</c:v>
                </c:pt>
                <c:pt idx="683">
                  <c:v>0.15831300000000001</c:v>
                </c:pt>
                <c:pt idx="684">
                  <c:v>0.14303199999999999</c:v>
                </c:pt>
                <c:pt idx="685">
                  <c:v>0.16467000000000001</c:v>
                </c:pt>
                <c:pt idx="686">
                  <c:v>0.16594300000000001</c:v>
                </c:pt>
                <c:pt idx="687">
                  <c:v>0.17041600000000001</c:v>
                </c:pt>
                <c:pt idx="688">
                  <c:v>0.17616100000000001</c:v>
                </c:pt>
                <c:pt idx="689">
                  <c:v>0.14260400000000001</c:v>
                </c:pt>
                <c:pt idx="690">
                  <c:v>0.162103</c:v>
                </c:pt>
                <c:pt idx="691">
                  <c:v>0.15876699999999999</c:v>
                </c:pt>
                <c:pt idx="692">
                  <c:v>0.15812999999999999</c:v>
                </c:pt>
                <c:pt idx="693">
                  <c:v>0.16014700000000001</c:v>
                </c:pt>
                <c:pt idx="694">
                  <c:v>0.15935199999999999</c:v>
                </c:pt>
                <c:pt idx="695">
                  <c:v>0.17683399999999999</c:v>
                </c:pt>
                <c:pt idx="696">
                  <c:v>0.191748</c:v>
                </c:pt>
                <c:pt idx="697">
                  <c:v>0.19449900000000001</c:v>
                </c:pt>
                <c:pt idx="698">
                  <c:v>0.19449900000000001</c:v>
                </c:pt>
                <c:pt idx="699">
                  <c:v>0.19449900000000001</c:v>
                </c:pt>
                <c:pt idx="700">
                  <c:v>0.19242100000000001</c:v>
                </c:pt>
                <c:pt idx="701">
                  <c:v>0.19637499999999999</c:v>
                </c:pt>
                <c:pt idx="702">
                  <c:v>0.18963099999999999</c:v>
                </c:pt>
                <c:pt idx="703">
                  <c:v>0.193331</c:v>
                </c:pt>
                <c:pt idx="704">
                  <c:v>0.190389</c:v>
                </c:pt>
                <c:pt idx="705">
                  <c:v>0.17032600000000001</c:v>
                </c:pt>
                <c:pt idx="706">
                  <c:v>0.14627599999999999</c:v>
                </c:pt>
                <c:pt idx="707">
                  <c:v>0.143542</c:v>
                </c:pt>
                <c:pt idx="708">
                  <c:v>0.14852000000000001</c:v>
                </c:pt>
                <c:pt idx="709">
                  <c:v>0.12503400000000001</c:v>
                </c:pt>
                <c:pt idx="710">
                  <c:v>0.11861099999999999</c:v>
                </c:pt>
                <c:pt idx="711">
                  <c:v>0.11528099999999999</c:v>
                </c:pt>
                <c:pt idx="712">
                  <c:v>0.12976199999999999</c:v>
                </c:pt>
                <c:pt idx="713">
                  <c:v>0.115839</c:v>
                </c:pt>
                <c:pt idx="714">
                  <c:v>0.12567200000000001</c:v>
                </c:pt>
                <c:pt idx="715">
                  <c:v>0.13100600000000001</c:v>
                </c:pt>
                <c:pt idx="716">
                  <c:v>0.153056</c:v>
                </c:pt>
                <c:pt idx="717">
                  <c:v>0.162408</c:v>
                </c:pt>
                <c:pt idx="718">
                  <c:v>0.149752</c:v>
                </c:pt>
                <c:pt idx="719">
                  <c:v>0.13375699999999999</c:v>
                </c:pt>
                <c:pt idx="720">
                  <c:v>0.13936399999999999</c:v>
                </c:pt>
                <c:pt idx="721">
                  <c:v>0.14119799999999999</c:v>
                </c:pt>
                <c:pt idx="722">
                  <c:v>0.13997599999999999</c:v>
                </c:pt>
                <c:pt idx="723">
                  <c:v>0.145538</c:v>
                </c:pt>
                <c:pt idx="724">
                  <c:v>0.15164900000000001</c:v>
                </c:pt>
                <c:pt idx="725">
                  <c:v>0.15489</c:v>
                </c:pt>
                <c:pt idx="726">
                  <c:v>0.15385099999999999</c:v>
                </c:pt>
                <c:pt idx="727">
                  <c:v>0.14763100000000001</c:v>
                </c:pt>
                <c:pt idx="728">
                  <c:v>0.14349400000000001</c:v>
                </c:pt>
                <c:pt idx="729">
                  <c:v>0.13772599999999999</c:v>
                </c:pt>
                <c:pt idx="730">
                  <c:v>0.14163799999999999</c:v>
                </c:pt>
                <c:pt idx="731">
                  <c:v>0.15366299999999999</c:v>
                </c:pt>
                <c:pt idx="732">
                  <c:v>0.150065</c:v>
                </c:pt>
                <c:pt idx="733">
                  <c:v>0.16605</c:v>
                </c:pt>
                <c:pt idx="734">
                  <c:v>0.16975199999999999</c:v>
                </c:pt>
                <c:pt idx="735">
                  <c:v>0.17666299999999999</c:v>
                </c:pt>
                <c:pt idx="736">
                  <c:v>0.16803100000000001</c:v>
                </c:pt>
                <c:pt idx="737">
                  <c:v>0.17095299999999999</c:v>
                </c:pt>
                <c:pt idx="738">
                  <c:v>0.16766500000000001</c:v>
                </c:pt>
                <c:pt idx="739">
                  <c:v>0.171877</c:v>
                </c:pt>
                <c:pt idx="740">
                  <c:v>0.18307499999999999</c:v>
                </c:pt>
                <c:pt idx="741">
                  <c:v>0.18476899999999999</c:v>
                </c:pt>
                <c:pt idx="742">
                  <c:v>0.17677300000000001</c:v>
                </c:pt>
                <c:pt idx="743">
                  <c:v>0.178754</c:v>
                </c:pt>
                <c:pt idx="744">
                  <c:v>0.18909999999999999</c:v>
                </c:pt>
                <c:pt idx="745">
                  <c:v>0.194494</c:v>
                </c:pt>
                <c:pt idx="746">
                  <c:v>0.196717</c:v>
                </c:pt>
                <c:pt idx="747">
                  <c:v>0.192859</c:v>
                </c:pt>
                <c:pt idx="748">
                  <c:v>0.191665</c:v>
                </c:pt>
                <c:pt idx="749">
                  <c:v>0.20441599999999999</c:v>
                </c:pt>
                <c:pt idx="750">
                  <c:v>0.21074100000000001</c:v>
                </c:pt>
                <c:pt idx="751">
                  <c:v>0.21911</c:v>
                </c:pt>
                <c:pt idx="752">
                  <c:v>0.22467599999999999</c:v>
                </c:pt>
                <c:pt idx="753">
                  <c:v>0.219943</c:v>
                </c:pt>
                <c:pt idx="754">
                  <c:v>0.21903500000000001</c:v>
                </c:pt>
                <c:pt idx="755">
                  <c:v>0.22695599999999999</c:v>
                </c:pt>
                <c:pt idx="756">
                  <c:v>0.21812799999999999</c:v>
                </c:pt>
                <c:pt idx="757">
                  <c:v>0.21088399999999999</c:v>
                </c:pt>
                <c:pt idx="758">
                  <c:v>0.207534</c:v>
                </c:pt>
                <c:pt idx="759">
                  <c:v>0.215307</c:v>
                </c:pt>
                <c:pt idx="760">
                  <c:v>0.215307</c:v>
                </c:pt>
                <c:pt idx="761">
                  <c:v>0.218746</c:v>
                </c:pt>
                <c:pt idx="762">
                  <c:v>0.20697399999999999</c:v>
                </c:pt>
                <c:pt idx="763">
                  <c:v>0.20219999999999999</c:v>
                </c:pt>
                <c:pt idx="764">
                  <c:v>0.18864500000000001</c:v>
                </c:pt>
                <c:pt idx="765">
                  <c:v>0.188142</c:v>
                </c:pt>
                <c:pt idx="766">
                  <c:v>0.18732499999999999</c:v>
                </c:pt>
                <c:pt idx="767">
                  <c:v>0.18649299999999999</c:v>
                </c:pt>
                <c:pt idx="768">
                  <c:v>0.18418399999999999</c:v>
                </c:pt>
                <c:pt idx="769">
                  <c:v>0.189058</c:v>
                </c:pt>
                <c:pt idx="770">
                  <c:v>0.20199900000000001</c:v>
                </c:pt>
                <c:pt idx="771">
                  <c:v>0.209008</c:v>
                </c:pt>
                <c:pt idx="772">
                  <c:v>0.21119599999999999</c:v>
                </c:pt>
                <c:pt idx="773">
                  <c:v>0.18892600000000001</c:v>
                </c:pt>
                <c:pt idx="774">
                  <c:v>0.19190599999999999</c:v>
                </c:pt>
                <c:pt idx="775">
                  <c:v>0.19190599999999999</c:v>
                </c:pt>
                <c:pt idx="776">
                  <c:v>0.185416</c:v>
                </c:pt>
                <c:pt idx="777">
                  <c:v>0.18098600000000001</c:v>
                </c:pt>
                <c:pt idx="778">
                  <c:v>0.18093999999999999</c:v>
                </c:pt>
                <c:pt idx="779">
                  <c:v>0.17110300000000001</c:v>
                </c:pt>
                <c:pt idx="780">
                  <c:v>0.165883</c:v>
                </c:pt>
                <c:pt idx="781">
                  <c:v>0.17602200000000001</c:v>
                </c:pt>
                <c:pt idx="782">
                  <c:v>0.17639099999999999</c:v>
                </c:pt>
                <c:pt idx="783">
                  <c:v>0.16850699999999999</c:v>
                </c:pt>
                <c:pt idx="784">
                  <c:v>0.15920699999999999</c:v>
                </c:pt>
                <c:pt idx="785">
                  <c:v>0.13589499999999999</c:v>
                </c:pt>
                <c:pt idx="786">
                  <c:v>0.121318</c:v>
                </c:pt>
                <c:pt idx="787">
                  <c:v>0.14829500000000001</c:v>
                </c:pt>
                <c:pt idx="788">
                  <c:v>0.154303</c:v>
                </c:pt>
                <c:pt idx="789">
                  <c:v>0.16027</c:v>
                </c:pt>
                <c:pt idx="790">
                  <c:v>0.154394</c:v>
                </c:pt>
                <c:pt idx="791">
                  <c:v>0.14194899999999999</c:v>
                </c:pt>
                <c:pt idx="792">
                  <c:v>0.130249</c:v>
                </c:pt>
                <c:pt idx="793">
                  <c:v>0.129334</c:v>
                </c:pt>
                <c:pt idx="794">
                  <c:v>0.11160200000000001</c:v>
                </c:pt>
                <c:pt idx="795">
                  <c:v>0.12864200000000001</c:v>
                </c:pt>
                <c:pt idx="796">
                  <c:v>0.11729199999999999</c:v>
                </c:pt>
                <c:pt idx="797">
                  <c:v>0.13832700000000001</c:v>
                </c:pt>
                <c:pt idx="798">
                  <c:v>0.13117400000000001</c:v>
                </c:pt>
                <c:pt idx="799">
                  <c:v>0.12920499999999999</c:v>
                </c:pt>
                <c:pt idx="800">
                  <c:v>0.128303</c:v>
                </c:pt>
                <c:pt idx="801">
                  <c:v>0.12701699999999999</c:v>
                </c:pt>
                <c:pt idx="802">
                  <c:v>0.12789400000000001</c:v>
                </c:pt>
                <c:pt idx="803">
                  <c:v>0.12517300000000001</c:v>
                </c:pt>
                <c:pt idx="804">
                  <c:v>0.12809799999999999</c:v>
                </c:pt>
                <c:pt idx="805">
                  <c:v>0.12245200000000001</c:v>
                </c:pt>
                <c:pt idx="806">
                  <c:v>0.13052900000000001</c:v>
                </c:pt>
                <c:pt idx="807">
                  <c:v>0.14374899999999999</c:v>
                </c:pt>
                <c:pt idx="808">
                  <c:v>0.144813</c:v>
                </c:pt>
                <c:pt idx="809">
                  <c:v>0.143375</c:v>
                </c:pt>
                <c:pt idx="810">
                  <c:v>0.16120300000000001</c:v>
                </c:pt>
                <c:pt idx="811">
                  <c:v>0.158832</c:v>
                </c:pt>
                <c:pt idx="812">
                  <c:v>0.161131</c:v>
                </c:pt>
                <c:pt idx="813">
                  <c:v>0.164962</c:v>
                </c:pt>
                <c:pt idx="814">
                  <c:v>0.162048</c:v>
                </c:pt>
                <c:pt idx="815">
                  <c:v>0.18479599999999999</c:v>
                </c:pt>
                <c:pt idx="816">
                  <c:v>0.185305</c:v>
                </c:pt>
                <c:pt idx="817">
                  <c:v>0.18852099999999999</c:v>
                </c:pt>
                <c:pt idx="818">
                  <c:v>0.184057</c:v>
                </c:pt>
                <c:pt idx="819">
                  <c:v>0.175209</c:v>
                </c:pt>
                <c:pt idx="820">
                  <c:v>0.17854500000000001</c:v>
                </c:pt>
                <c:pt idx="821">
                  <c:v>0.177144</c:v>
                </c:pt>
                <c:pt idx="822">
                  <c:v>0.17734800000000001</c:v>
                </c:pt>
                <c:pt idx="823">
                  <c:v>0.180868</c:v>
                </c:pt>
                <c:pt idx="824">
                  <c:v>0.180007</c:v>
                </c:pt>
                <c:pt idx="825">
                  <c:v>0.18138399999999999</c:v>
                </c:pt>
                <c:pt idx="826">
                  <c:v>0.176033</c:v>
                </c:pt>
                <c:pt idx="827">
                  <c:v>0.18429499999999999</c:v>
                </c:pt>
                <c:pt idx="828">
                  <c:v>0.18857599999999999</c:v>
                </c:pt>
                <c:pt idx="829">
                  <c:v>0.194108</c:v>
                </c:pt>
                <c:pt idx="830">
                  <c:v>0.185556</c:v>
                </c:pt>
                <c:pt idx="831">
                  <c:v>0.18786700000000001</c:v>
                </c:pt>
                <c:pt idx="832">
                  <c:v>0.17948700000000001</c:v>
                </c:pt>
                <c:pt idx="833">
                  <c:v>0.17133300000000001</c:v>
                </c:pt>
                <c:pt idx="834">
                  <c:v>0.171934</c:v>
                </c:pt>
                <c:pt idx="835">
                  <c:v>0.17310800000000001</c:v>
                </c:pt>
                <c:pt idx="836">
                  <c:v>0.16675300000000001</c:v>
                </c:pt>
                <c:pt idx="837">
                  <c:v>0.17117099999999999</c:v>
                </c:pt>
                <c:pt idx="838">
                  <c:v>0.17499600000000001</c:v>
                </c:pt>
                <c:pt idx="839">
                  <c:v>0.16561000000000001</c:v>
                </c:pt>
                <c:pt idx="840">
                  <c:v>0.154556</c:v>
                </c:pt>
                <c:pt idx="841">
                  <c:v>0.15493199999999999</c:v>
                </c:pt>
                <c:pt idx="842">
                  <c:v>0.15428500000000001</c:v>
                </c:pt>
                <c:pt idx="843">
                  <c:v>0.16245000000000001</c:v>
                </c:pt>
                <c:pt idx="844">
                  <c:v>0.17526700000000001</c:v>
                </c:pt>
                <c:pt idx="845">
                  <c:v>0.17526700000000001</c:v>
                </c:pt>
                <c:pt idx="846">
                  <c:v>0.17526700000000001</c:v>
                </c:pt>
                <c:pt idx="847">
                  <c:v>0.16705400000000001</c:v>
                </c:pt>
                <c:pt idx="848">
                  <c:v>0.16943800000000001</c:v>
                </c:pt>
                <c:pt idx="849">
                  <c:v>0.16667199999999999</c:v>
                </c:pt>
                <c:pt idx="850">
                  <c:v>0.16667199999999999</c:v>
                </c:pt>
                <c:pt idx="851">
                  <c:v>0.171517</c:v>
                </c:pt>
                <c:pt idx="852">
                  <c:v>0.17782600000000001</c:v>
                </c:pt>
                <c:pt idx="853">
                  <c:v>0.181205</c:v>
                </c:pt>
                <c:pt idx="854">
                  <c:v>0.18668699999999999</c:v>
                </c:pt>
                <c:pt idx="855">
                  <c:v>0.19452</c:v>
                </c:pt>
                <c:pt idx="856">
                  <c:v>0.19689999999999999</c:v>
                </c:pt>
                <c:pt idx="857">
                  <c:v>0.19664400000000001</c:v>
                </c:pt>
                <c:pt idx="858">
                  <c:v>0.20546800000000001</c:v>
                </c:pt>
                <c:pt idx="859">
                  <c:v>0.21202599999999999</c:v>
                </c:pt>
                <c:pt idx="860">
                  <c:v>0.218336</c:v>
                </c:pt>
                <c:pt idx="861">
                  <c:v>0.222083</c:v>
                </c:pt>
                <c:pt idx="862">
                  <c:v>0.21710599999999999</c:v>
                </c:pt>
                <c:pt idx="863">
                  <c:v>0.21451500000000001</c:v>
                </c:pt>
                <c:pt idx="864">
                  <c:v>0.20024400000000001</c:v>
                </c:pt>
                <c:pt idx="865">
                  <c:v>0.2011</c:v>
                </c:pt>
                <c:pt idx="866">
                  <c:v>0.213833</c:v>
                </c:pt>
                <c:pt idx="867">
                  <c:v>0.22090199999999999</c:v>
                </c:pt>
                <c:pt idx="868">
                  <c:v>0.21968499999999999</c:v>
                </c:pt>
                <c:pt idx="869">
                  <c:v>0.22132099999999999</c:v>
                </c:pt>
                <c:pt idx="870">
                  <c:v>0.227101</c:v>
                </c:pt>
                <c:pt idx="871">
                  <c:v>0.22353300000000001</c:v>
                </c:pt>
                <c:pt idx="872">
                  <c:v>0.21712300000000001</c:v>
                </c:pt>
                <c:pt idx="873">
                  <c:v>0.226053</c:v>
                </c:pt>
                <c:pt idx="874">
                  <c:v>0.23771100000000001</c:v>
                </c:pt>
                <c:pt idx="875">
                  <c:v>0.249144</c:v>
                </c:pt>
                <c:pt idx="876">
                  <c:v>0.24648600000000001</c:v>
                </c:pt>
                <c:pt idx="877">
                  <c:v>0.25020700000000001</c:v>
                </c:pt>
                <c:pt idx="878">
                  <c:v>0.25152999999999998</c:v>
                </c:pt>
                <c:pt idx="879">
                  <c:v>0.24763099999999999</c:v>
                </c:pt>
                <c:pt idx="880">
                  <c:v>0.23724400000000001</c:v>
                </c:pt>
                <c:pt idx="881">
                  <c:v>0.240587</c:v>
                </c:pt>
                <c:pt idx="882">
                  <c:v>0.24109</c:v>
                </c:pt>
                <c:pt idx="883">
                  <c:v>0.24413199999999999</c:v>
                </c:pt>
                <c:pt idx="884">
                  <c:v>0.24937300000000001</c:v>
                </c:pt>
                <c:pt idx="885">
                  <c:v>0.24451700000000001</c:v>
                </c:pt>
                <c:pt idx="886">
                  <c:v>0.24402099999999999</c:v>
                </c:pt>
                <c:pt idx="887">
                  <c:v>0.233789</c:v>
                </c:pt>
                <c:pt idx="888">
                  <c:v>0.21854199999999999</c:v>
                </c:pt>
                <c:pt idx="889">
                  <c:v>0.225323</c:v>
                </c:pt>
                <c:pt idx="890">
                  <c:v>0.22483900000000001</c:v>
                </c:pt>
                <c:pt idx="891">
                  <c:v>0.22304399999999999</c:v>
                </c:pt>
                <c:pt idx="892">
                  <c:v>0.21129300000000001</c:v>
                </c:pt>
                <c:pt idx="893">
                  <c:v>0.221555</c:v>
                </c:pt>
                <c:pt idx="894">
                  <c:v>0.221969</c:v>
                </c:pt>
                <c:pt idx="895">
                  <c:v>0.23202600000000001</c:v>
                </c:pt>
                <c:pt idx="896">
                  <c:v>0.238233</c:v>
                </c:pt>
                <c:pt idx="897">
                  <c:v>0.24051600000000001</c:v>
                </c:pt>
                <c:pt idx="898">
                  <c:v>0.238624</c:v>
                </c:pt>
                <c:pt idx="899">
                  <c:v>0.234565</c:v>
                </c:pt>
                <c:pt idx="900">
                  <c:v>0.203815</c:v>
                </c:pt>
                <c:pt idx="901">
                  <c:v>0.18605099999999999</c:v>
                </c:pt>
                <c:pt idx="902">
                  <c:v>0.17922399999999999</c:v>
                </c:pt>
                <c:pt idx="903">
                  <c:v>0.17510500000000001</c:v>
                </c:pt>
                <c:pt idx="904">
                  <c:v>0.181925</c:v>
                </c:pt>
                <c:pt idx="905">
                  <c:v>0.185311</c:v>
                </c:pt>
                <c:pt idx="906">
                  <c:v>0.17194300000000001</c:v>
                </c:pt>
                <c:pt idx="907">
                  <c:v>0.183617</c:v>
                </c:pt>
                <c:pt idx="908">
                  <c:v>0.19012599999999999</c:v>
                </c:pt>
                <c:pt idx="909">
                  <c:v>0.18776300000000001</c:v>
                </c:pt>
                <c:pt idx="910">
                  <c:v>0.18376500000000001</c:v>
                </c:pt>
                <c:pt idx="911">
                  <c:v>0.189996</c:v>
                </c:pt>
                <c:pt idx="912">
                  <c:v>0.185447</c:v>
                </c:pt>
                <c:pt idx="913">
                  <c:v>0.191085</c:v>
                </c:pt>
                <c:pt idx="914">
                  <c:v>0.203763</c:v>
                </c:pt>
                <c:pt idx="915">
                  <c:v>0.20494399999999999</c:v>
                </c:pt>
                <c:pt idx="916">
                  <c:v>0.21276700000000001</c:v>
                </c:pt>
                <c:pt idx="917">
                  <c:v>0.20741399999999999</c:v>
                </c:pt>
                <c:pt idx="918">
                  <c:v>0.20401</c:v>
                </c:pt>
                <c:pt idx="919">
                  <c:v>0.20401</c:v>
                </c:pt>
                <c:pt idx="920">
                  <c:v>0.20401</c:v>
                </c:pt>
                <c:pt idx="921">
                  <c:v>0.202454</c:v>
                </c:pt>
                <c:pt idx="922">
                  <c:v>0.21027299999999999</c:v>
                </c:pt>
                <c:pt idx="923">
                  <c:v>0.215309</c:v>
                </c:pt>
                <c:pt idx="924">
                  <c:v>0.209371</c:v>
                </c:pt>
                <c:pt idx="925">
                  <c:v>0.22129199999999999</c:v>
                </c:pt>
                <c:pt idx="926">
                  <c:v>0.22700699999999999</c:v>
                </c:pt>
                <c:pt idx="927">
                  <c:v>0.227238</c:v>
                </c:pt>
                <c:pt idx="928">
                  <c:v>0.22150600000000001</c:v>
                </c:pt>
                <c:pt idx="929">
                  <c:v>0.21867600000000001</c:v>
                </c:pt>
                <c:pt idx="930">
                  <c:v>0.220526</c:v>
                </c:pt>
                <c:pt idx="931">
                  <c:v>0.21740999999999999</c:v>
                </c:pt>
                <c:pt idx="932">
                  <c:v>0.21187500000000001</c:v>
                </c:pt>
                <c:pt idx="933">
                  <c:v>0.201652</c:v>
                </c:pt>
                <c:pt idx="934">
                  <c:v>0.20386899999999999</c:v>
                </c:pt>
                <c:pt idx="935">
                  <c:v>0.20386899999999999</c:v>
                </c:pt>
                <c:pt idx="936">
                  <c:v>0.20868</c:v>
                </c:pt>
                <c:pt idx="937">
                  <c:v>0.21410599999999999</c:v>
                </c:pt>
                <c:pt idx="938">
                  <c:v>0.20480400000000001</c:v>
                </c:pt>
                <c:pt idx="939">
                  <c:v>0.195134</c:v>
                </c:pt>
                <c:pt idx="940">
                  <c:v>0.195134</c:v>
                </c:pt>
                <c:pt idx="941">
                  <c:v>0.195688</c:v>
                </c:pt>
                <c:pt idx="942">
                  <c:v>0.20294699999999999</c:v>
                </c:pt>
                <c:pt idx="943">
                  <c:v>0.20025499999999999</c:v>
                </c:pt>
                <c:pt idx="944">
                  <c:v>0.20404700000000001</c:v>
                </c:pt>
                <c:pt idx="945">
                  <c:v>0.20727400000000001</c:v>
                </c:pt>
                <c:pt idx="946">
                  <c:v>0.208735</c:v>
                </c:pt>
                <c:pt idx="947">
                  <c:v>0.20927000000000001</c:v>
                </c:pt>
                <c:pt idx="948">
                  <c:v>0.210063</c:v>
                </c:pt>
                <c:pt idx="949">
                  <c:v>0.22014500000000001</c:v>
                </c:pt>
                <c:pt idx="950">
                  <c:v>0.225545</c:v>
                </c:pt>
                <c:pt idx="951">
                  <c:v>0.225217</c:v>
                </c:pt>
                <c:pt idx="952">
                  <c:v>0.225776</c:v>
                </c:pt>
                <c:pt idx="953">
                  <c:v>0.21154500000000001</c:v>
                </c:pt>
                <c:pt idx="954">
                  <c:v>0.21068500000000001</c:v>
                </c:pt>
                <c:pt idx="955">
                  <c:v>0.21068500000000001</c:v>
                </c:pt>
                <c:pt idx="956">
                  <c:v>0.21337200000000001</c:v>
                </c:pt>
                <c:pt idx="957">
                  <c:v>0.21770100000000001</c:v>
                </c:pt>
                <c:pt idx="958">
                  <c:v>0.21143200000000001</c:v>
                </c:pt>
                <c:pt idx="959">
                  <c:v>0.201653</c:v>
                </c:pt>
                <c:pt idx="960">
                  <c:v>0.21609400000000001</c:v>
                </c:pt>
                <c:pt idx="961">
                  <c:v>0.23411000000000001</c:v>
                </c:pt>
                <c:pt idx="962">
                  <c:v>0.23122100000000001</c:v>
                </c:pt>
                <c:pt idx="963">
                  <c:v>0.23278699999999999</c:v>
                </c:pt>
                <c:pt idx="964">
                  <c:v>0.22786400000000001</c:v>
                </c:pt>
                <c:pt idx="965">
                  <c:v>0.22800400000000001</c:v>
                </c:pt>
                <c:pt idx="966">
                  <c:v>0.231235</c:v>
                </c:pt>
                <c:pt idx="967">
                  <c:v>0.23818900000000001</c:v>
                </c:pt>
                <c:pt idx="968">
                  <c:v>0.239174</c:v>
                </c:pt>
                <c:pt idx="969">
                  <c:v>0.237923</c:v>
                </c:pt>
                <c:pt idx="970">
                  <c:v>0.24023700000000001</c:v>
                </c:pt>
                <c:pt idx="971">
                  <c:v>0.23299500000000001</c:v>
                </c:pt>
                <c:pt idx="972">
                  <c:v>0.232376</c:v>
                </c:pt>
                <c:pt idx="973">
                  <c:v>0.229682</c:v>
                </c:pt>
                <c:pt idx="974">
                  <c:v>0.217666</c:v>
                </c:pt>
                <c:pt idx="975">
                  <c:v>0.215754</c:v>
                </c:pt>
                <c:pt idx="976">
                  <c:v>0.21342900000000001</c:v>
                </c:pt>
                <c:pt idx="977">
                  <c:v>0.211592</c:v>
                </c:pt>
                <c:pt idx="978">
                  <c:v>0.22304199999999999</c:v>
                </c:pt>
                <c:pt idx="979">
                  <c:v>0.22650000000000001</c:v>
                </c:pt>
                <c:pt idx="980">
                  <c:v>0.229935</c:v>
                </c:pt>
                <c:pt idx="981">
                  <c:v>0.237536</c:v>
                </c:pt>
                <c:pt idx="982">
                  <c:v>0.23748</c:v>
                </c:pt>
                <c:pt idx="983">
                  <c:v>0.232269</c:v>
                </c:pt>
                <c:pt idx="984">
                  <c:v>0.21679599999999999</c:v>
                </c:pt>
                <c:pt idx="985">
                  <c:v>0.20788100000000001</c:v>
                </c:pt>
                <c:pt idx="986">
                  <c:v>0.20704400000000001</c:v>
                </c:pt>
                <c:pt idx="987">
                  <c:v>0.20371</c:v>
                </c:pt>
                <c:pt idx="988">
                  <c:v>0.214029</c:v>
                </c:pt>
                <c:pt idx="989">
                  <c:v>0.22007499999999999</c:v>
                </c:pt>
                <c:pt idx="990">
                  <c:v>0.224296</c:v>
                </c:pt>
                <c:pt idx="991">
                  <c:v>0.22314999999999999</c:v>
                </c:pt>
                <c:pt idx="992">
                  <c:v>0.22297700000000001</c:v>
                </c:pt>
                <c:pt idx="993">
                  <c:v>0.24513299999999999</c:v>
                </c:pt>
                <c:pt idx="994">
                  <c:v>0.24745200000000001</c:v>
                </c:pt>
                <c:pt idx="995">
                  <c:v>0.24473300000000001</c:v>
                </c:pt>
                <c:pt idx="996">
                  <c:v>0.24551899999999999</c:v>
                </c:pt>
                <c:pt idx="997">
                  <c:v>0.25324200000000002</c:v>
                </c:pt>
                <c:pt idx="998">
                  <c:v>0.24655299999999999</c:v>
                </c:pt>
                <c:pt idx="999">
                  <c:v>0.255938</c:v>
                </c:pt>
                <c:pt idx="1000">
                  <c:v>0.25654900000000003</c:v>
                </c:pt>
                <c:pt idx="1001">
                  <c:v>0.26171699999999998</c:v>
                </c:pt>
                <c:pt idx="1002">
                  <c:v>0.26493800000000001</c:v>
                </c:pt>
                <c:pt idx="1003">
                  <c:v>0.25366300000000003</c:v>
                </c:pt>
                <c:pt idx="1004">
                  <c:v>0.24852099999999999</c:v>
                </c:pt>
                <c:pt idx="1005">
                  <c:v>0.244362</c:v>
                </c:pt>
                <c:pt idx="1006">
                  <c:v>0.24238699999999999</c:v>
                </c:pt>
                <c:pt idx="1007">
                  <c:v>0.240532</c:v>
                </c:pt>
                <c:pt idx="1008">
                  <c:v>0.24238399999999999</c:v>
                </c:pt>
                <c:pt idx="1009">
                  <c:v>0.24226300000000001</c:v>
                </c:pt>
                <c:pt idx="1010">
                  <c:v>0.237535</c:v>
                </c:pt>
                <c:pt idx="1011">
                  <c:v>0.23417499999999999</c:v>
                </c:pt>
                <c:pt idx="1012">
                  <c:v>0.22700200000000001</c:v>
                </c:pt>
                <c:pt idx="1013">
                  <c:v>0.21674299999999999</c:v>
                </c:pt>
                <c:pt idx="1014">
                  <c:v>0.21072299999999999</c:v>
                </c:pt>
                <c:pt idx="1015">
                  <c:v>0.20044400000000001</c:v>
                </c:pt>
                <c:pt idx="1016">
                  <c:v>0.201928</c:v>
                </c:pt>
                <c:pt idx="1017">
                  <c:v>0.20621400000000001</c:v>
                </c:pt>
                <c:pt idx="1018">
                  <c:v>0.21653600000000001</c:v>
                </c:pt>
                <c:pt idx="1019">
                  <c:v>0.22534199999999999</c:v>
                </c:pt>
                <c:pt idx="1020">
                  <c:v>0.22534199999999999</c:v>
                </c:pt>
                <c:pt idx="1021">
                  <c:v>0.219108</c:v>
                </c:pt>
                <c:pt idx="1022">
                  <c:v>0.23458599999999999</c:v>
                </c:pt>
                <c:pt idx="1023">
                  <c:v>0.23660300000000001</c:v>
                </c:pt>
                <c:pt idx="1024">
                  <c:v>0.240789</c:v>
                </c:pt>
                <c:pt idx="1025">
                  <c:v>0.24138100000000001</c:v>
                </c:pt>
                <c:pt idx="1026">
                  <c:v>0.24864800000000001</c:v>
                </c:pt>
                <c:pt idx="1027">
                  <c:v>0.247195</c:v>
                </c:pt>
                <c:pt idx="1028">
                  <c:v>0.24317</c:v>
                </c:pt>
                <c:pt idx="1029">
                  <c:v>0.244309</c:v>
                </c:pt>
                <c:pt idx="1030">
                  <c:v>0.240205</c:v>
                </c:pt>
                <c:pt idx="1031">
                  <c:v>0.2429</c:v>
                </c:pt>
                <c:pt idx="1032">
                  <c:v>0.24945800000000001</c:v>
                </c:pt>
                <c:pt idx="1033">
                  <c:v>0.24368000000000001</c:v>
                </c:pt>
                <c:pt idx="1034">
                  <c:v>0.25467699999999999</c:v>
                </c:pt>
                <c:pt idx="1035">
                  <c:v>0.26709899999999998</c:v>
                </c:pt>
                <c:pt idx="1036">
                  <c:v>0.25730700000000001</c:v>
                </c:pt>
                <c:pt idx="1037">
                  <c:v>0.256494</c:v>
                </c:pt>
                <c:pt idx="1038">
                  <c:v>0.25870399999999999</c:v>
                </c:pt>
                <c:pt idx="1039">
                  <c:v>0.25042399999999998</c:v>
                </c:pt>
                <c:pt idx="1040">
                  <c:v>0.24892500000000001</c:v>
                </c:pt>
                <c:pt idx="1041">
                  <c:v>0.24627299999999999</c:v>
                </c:pt>
                <c:pt idx="1042">
                  <c:v>0.24396599999999999</c:v>
                </c:pt>
                <c:pt idx="1043">
                  <c:v>0.24190400000000001</c:v>
                </c:pt>
                <c:pt idx="1044">
                  <c:v>0.23352899999999999</c:v>
                </c:pt>
                <c:pt idx="1045">
                  <c:v>0.240594</c:v>
                </c:pt>
                <c:pt idx="1046">
                  <c:v>0.24072499999999999</c:v>
                </c:pt>
                <c:pt idx="1047">
                  <c:v>0.23879500000000001</c:v>
                </c:pt>
                <c:pt idx="1048">
                  <c:v>0.221355</c:v>
                </c:pt>
                <c:pt idx="1049">
                  <c:v>0.22555700000000001</c:v>
                </c:pt>
                <c:pt idx="1050">
                  <c:v>0.223416</c:v>
                </c:pt>
                <c:pt idx="1051">
                  <c:v>0.22974900000000001</c:v>
                </c:pt>
                <c:pt idx="1052">
                  <c:v>0.23752000000000001</c:v>
                </c:pt>
                <c:pt idx="1053">
                  <c:v>0.24096500000000001</c:v>
                </c:pt>
                <c:pt idx="1054">
                  <c:v>0.24965999999999999</c:v>
                </c:pt>
                <c:pt idx="1055">
                  <c:v>0.24764</c:v>
                </c:pt>
                <c:pt idx="1056">
                  <c:v>0.24369299999999999</c:v>
                </c:pt>
                <c:pt idx="1057">
                  <c:v>0.247229</c:v>
                </c:pt>
                <c:pt idx="1058">
                  <c:v>0.24266699999999999</c:v>
                </c:pt>
                <c:pt idx="1059">
                  <c:v>0.23367199999999999</c:v>
                </c:pt>
                <c:pt idx="1060">
                  <c:v>0.22241</c:v>
                </c:pt>
                <c:pt idx="1061">
                  <c:v>0.20740500000000001</c:v>
                </c:pt>
                <c:pt idx="1062">
                  <c:v>0.20804600000000001</c:v>
                </c:pt>
                <c:pt idx="1063">
                  <c:v>0.21479599999999999</c:v>
                </c:pt>
                <c:pt idx="1064">
                  <c:v>0.20671300000000001</c:v>
                </c:pt>
                <c:pt idx="1065">
                  <c:v>0.20246600000000001</c:v>
                </c:pt>
                <c:pt idx="1066">
                  <c:v>0.20227100000000001</c:v>
                </c:pt>
                <c:pt idx="1067">
                  <c:v>0.20442099999999999</c:v>
                </c:pt>
                <c:pt idx="1068">
                  <c:v>0.208649</c:v>
                </c:pt>
                <c:pt idx="1069">
                  <c:v>0.225962</c:v>
                </c:pt>
                <c:pt idx="1070">
                  <c:v>0.23350699999999999</c:v>
                </c:pt>
                <c:pt idx="1071">
                  <c:v>0.232628</c:v>
                </c:pt>
                <c:pt idx="1072">
                  <c:v>0.23857999999999999</c:v>
                </c:pt>
                <c:pt idx="1073">
                  <c:v>0.23966799999999999</c:v>
                </c:pt>
                <c:pt idx="1074">
                  <c:v>0.24354500000000001</c:v>
                </c:pt>
                <c:pt idx="1075">
                  <c:v>0.2392</c:v>
                </c:pt>
                <c:pt idx="1076">
                  <c:v>0.24499899999999999</c:v>
                </c:pt>
                <c:pt idx="1077">
                  <c:v>0.24480099999999999</c:v>
                </c:pt>
                <c:pt idx="1078">
                  <c:v>0.25886900000000002</c:v>
                </c:pt>
                <c:pt idx="1079">
                  <c:v>0.26137500000000002</c:v>
                </c:pt>
                <c:pt idx="1080">
                  <c:v>0.26276699999999997</c:v>
                </c:pt>
                <c:pt idx="1081">
                  <c:v>0.26240799999999997</c:v>
                </c:pt>
                <c:pt idx="1082">
                  <c:v>0.26272899999999999</c:v>
                </c:pt>
                <c:pt idx="1083">
                  <c:v>0.26178899999999999</c:v>
                </c:pt>
                <c:pt idx="1084">
                  <c:v>0.26173000000000002</c:v>
                </c:pt>
                <c:pt idx="1085">
                  <c:v>0.259463</c:v>
                </c:pt>
                <c:pt idx="1086">
                  <c:v>0.25290499999999999</c:v>
                </c:pt>
                <c:pt idx="1087">
                  <c:v>0.25146499999999999</c:v>
                </c:pt>
                <c:pt idx="1088">
                  <c:v>0.25203999999999999</c:v>
                </c:pt>
                <c:pt idx="1089">
                  <c:v>0.25584000000000001</c:v>
                </c:pt>
                <c:pt idx="1090">
                  <c:v>0.25707799999999997</c:v>
                </c:pt>
                <c:pt idx="1091">
                  <c:v>0.25734600000000002</c:v>
                </c:pt>
                <c:pt idx="1092">
                  <c:v>0.252855</c:v>
                </c:pt>
                <c:pt idx="1093">
                  <c:v>0.26153900000000002</c:v>
                </c:pt>
                <c:pt idx="1094">
                  <c:v>0.259938</c:v>
                </c:pt>
                <c:pt idx="1095">
                  <c:v>0.265208</c:v>
                </c:pt>
                <c:pt idx="1096">
                  <c:v>0.26547700000000002</c:v>
                </c:pt>
                <c:pt idx="1097">
                  <c:v>0.27212900000000001</c:v>
                </c:pt>
                <c:pt idx="1098">
                  <c:v>0.27542499999999998</c:v>
                </c:pt>
                <c:pt idx="1099">
                  <c:v>0.28559800000000002</c:v>
                </c:pt>
                <c:pt idx="1100">
                  <c:v>0.28263199999999999</c:v>
                </c:pt>
                <c:pt idx="1101">
                  <c:v>0.28797699999999998</c:v>
                </c:pt>
                <c:pt idx="1102">
                  <c:v>0.286186</c:v>
                </c:pt>
                <c:pt idx="1103">
                  <c:v>0.29618499999999998</c:v>
                </c:pt>
                <c:pt idx="1104">
                  <c:v>0.29005999999999998</c:v>
                </c:pt>
                <c:pt idx="1105">
                  <c:v>0.29005999999999998</c:v>
                </c:pt>
                <c:pt idx="1106">
                  <c:v>0.29005999999999998</c:v>
                </c:pt>
                <c:pt idx="1107">
                  <c:v>0.28918100000000002</c:v>
                </c:pt>
                <c:pt idx="1108">
                  <c:v>0.30056500000000003</c:v>
                </c:pt>
                <c:pt idx="1109">
                  <c:v>0.30222500000000002</c:v>
                </c:pt>
                <c:pt idx="1110">
                  <c:v>0.30222500000000002</c:v>
                </c:pt>
                <c:pt idx="1111">
                  <c:v>0.30687700000000001</c:v>
                </c:pt>
                <c:pt idx="1112">
                  <c:v>0.30599500000000002</c:v>
                </c:pt>
                <c:pt idx="1113">
                  <c:v>0.29650199999999999</c:v>
                </c:pt>
                <c:pt idx="1114">
                  <c:v>0.29011700000000001</c:v>
                </c:pt>
                <c:pt idx="1115">
                  <c:v>0.28657199999999999</c:v>
                </c:pt>
                <c:pt idx="1116">
                  <c:v>0.28525400000000001</c:v>
                </c:pt>
                <c:pt idx="1117">
                  <c:v>0.29005500000000001</c:v>
                </c:pt>
                <c:pt idx="1118">
                  <c:v>0.28965200000000002</c:v>
                </c:pt>
                <c:pt idx="1119">
                  <c:v>0.29233399999999998</c:v>
                </c:pt>
                <c:pt idx="1120">
                  <c:v>0.29403099999999999</c:v>
                </c:pt>
                <c:pt idx="1121">
                  <c:v>0.29449599999999998</c:v>
                </c:pt>
                <c:pt idx="1122">
                  <c:v>0.291709</c:v>
                </c:pt>
                <c:pt idx="1123">
                  <c:v>0.27325899999999997</c:v>
                </c:pt>
                <c:pt idx="1124">
                  <c:v>0.27512199999999998</c:v>
                </c:pt>
                <c:pt idx="1125">
                  <c:v>0.28327999999999998</c:v>
                </c:pt>
                <c:pt idx="1126">
                  <c:v>0.28806799999999999</c:v>
                </c:pt>
                <c:pt idx="1127">
                  <c:v>0.289464</c:v>
                </c:pt>
                <c:pt idx="1128">
                  <c:v>0.29539700000000002</c:v>
                </c:pt>
                <c:pt idx="1129">
                  <c:v>0.29687999999999998</c:v>
                </c:pt>
                <c:pt idx="1130">
                  <c:v>0.30154300000000001</c:v>
                </c:pt>
                <c:pt idx="1131">
                  <c:v>0.30873800000000001</c:v>
                </c:pt>
                <c:pt idx="1132">
                  <c:v>0.31283699999999998</c:v>
                </c:pt>
                <c:pt idx="1133">
                  <c:v>0.30727399999999999</c:v>
                </c:pt>
                <c:pt idx="1134">
                  <c:v>0.30474400000000001</c:v>
                </c:pt>
                <c:pt idx="1135">
                  <c:v>0.30989899999999998</c:v>
                </c:pt>
                <c:pt idx="1136">
                  <c:v>0.32279999999999998</c:v>
                </c:pt>
                <c:pt idx="1137">
                  <c:v>0.32334299999999999</c:v>
                </c:pt>
                <c:pt idx="1138">
                  <c:v>0.32374599999999998</c:v>
                </c:pt>
                <c:pt idx="1139">
                  <c:v>0.328928</c:v>
                </c:pt>
                <c:pt idx="1140">
                  <c:v>0.328766</c:v>
                </c:pt>
                <c:pt idx="1141">
                  <c:v>0.32951000000000003</c:v>
                </c:pt>
                <c:pt idx="1142">
                  <c:v>0.32598199999999999</c:v>
                </c:pt>
                <c:pt idx="1143">
                  <c:v>0.32796500000000001</c:v>
                </c:pt>
                <c:pt idx="1144">
                  <c:v>0.33674399999999999</c:v>
                </c:pt>
                <c:pt idx="1145">
                  <c:v>0.34363900000000003</c:v>
                </c:pt>
                <c:pt idx="1146">
                  <c:v>0.34260400000000002</c:v>
                </c:pt>
                <c:pt idx="1147">
                  <c:v>0.34247100000000003</c:v>
                </c:pt>
                <c:pt idx="1148">
                  <c:v>0.33665200000000001</c:v>
                </c:pt>
                <c:pt idx="1149">
                  <c:v>0.34936699999999998</c:v>
                </c:pt>
                <c:pt idx="1150">
                  <c:v>0.35226200000000002</c:v>
                </c:pt>
                <c:pt idx="1151">
                  <c:v>0.34987800000000002</c:v>
                </c:pt>
                <c:pt idx="1152">
                  <c:v>0.34877799999999998</c:v>
                </c:pt>
                <c:pt idx="1153">
                  <c:v>0.34752699999999997</c:v>
                </c:pt>
                <c:pt idx="1154">
                  <c:v>0.35072999999999999</c:v>
                </c:pt>
                <c:pt idx="1155">
                  <c:v>0.35666300000000001</c:v>
                </c:pt>
                <c:pt idx="1156">
                  <c:v>0.35930400000000001</c:v>
                </c:pt>
                <c:pt idx="1157">
                  <c:v>0.35522399999999998</c:v>
                </c:pt>
                <c:pt idx="1158">
                  <c:v>0.35325200000000001</c:v>
                </c:pt>
                <c:pt idx="1159">
                  <c:v>0.35794599999999999</c:v>
                </c:pt>
                <c:pt idx="1160">
                  <c:v>0.36100199999999999</c:v>
                </c:pt>
                <c:pt idx="1161">
                  <c:v>0.35122199999999998</c:v>
                </c:pt>
                <c:pt idx="1162">
                  <c:v>0.36326399999999998</c:v>
                </c:pt>
                <c:pt idx="1163">
                  <c:v>0.36568600000000001</c:v>
                </c:pt>
                <c:pt idx="1164">
                  <c:v>0.368284</c:v>
                </c:pt>
                <c:pt idx="1165">
                  <c:v>0.36460900000000002</c:v>
                </c:pt>
                <c:pt idx="1166">
                  <c:v>0.36740099999999998</c:v>
                </c:pt>
                <c:pt idx="1167">
                  <c:v>0.36460900000000002</c:v>
                </c:pt>
                <c:pt idx="1168">
                  <c:v>0.36879200000000001</c:v>
                </c:pt>
                <c:pt idx="1169">
                  <c:v>0.384826</c:v>
                </c:pt>
                <c:pt idx="1170">
                  <c:v>0.39456000000000002</c:v>
                </c:pt>
                <c:pt idx="1171">
                  <c:v>0.38799400000000001</c:v>
                </c:pt>
                <c:pt idx="1172">
                  <c:v>0.38954800000000001</c:v>
                </c:pt>
                <c:pt idx="1173">
                  <c:v>0.391015</c:v>
                </c:pt>
                <c:pt idx="1174">
                  <c:v>0.391015</c:v>
                </c:pt>
                <c:pt idx="1175">
                  <c:v>0.391015</c:v>
                </c:pt>
                <c:pt idx="1176">
                  <c:v>0.39419300000000002</c:v>
                </c:pt>
                <c:pt idx="1177">
                  <c:v>0.39804400000000001</c:v>
                </c:pt>
                <c:pt idx="1178">
                  <c:v>0.390403</c:v>
                </c:pt>
                <c:pt idx="1179">
                  <c:v>0.39303199999999999</c:v>
                </c:pt>
                <c:pt idx="1180">
                  <c:v>0.38300699999999999</c:v>
                </c:pt>
                <c:pt idx="1181">
                  <c:v>0.38924199999999998</c:v>
                </c:pt>
                <c:pt idx="1182">
                  <c:v>0.38881399999999999</c:v>
                </c:pt>
                <c:pt idx="1183">
                  <c:v>0.392237</c:v>
                </c:pt>
                <c:pt idx="1184">
                  <c:v>0.39394899999999999</c:v>
                </c:pt>
                <c:pt idx="1185">
                  <c:v>0.40140599999999999</c:v>
                </c:pt>
                <c:pt idx="1186">
                  <c:v>0.39003700000000002</c:v>
                </c:pt>
                <c:pt idx="1187">
                  <c:v>0.36913200000000002</c:v>
                </c:pt>
                <c:pt idx="1188">
                  <c:v>0.36729800000000001</c:v>
                </c:pt>
                <c:pt idx="1189">
                  <c:v>0.36448700000000001</c:v>
                </c:pt>
                <c:pt idx="1190">
                  <c:v>0.356601</c:v>
                </c:pt>
                <c:pt idx="1191">
                  <c:v>0.37292199999999998</c:v>
                </c:pt>
                <c:pt idx="1192">
                  <c:v>0.38031799999999999</c:v>
                </c:pt>
                <c:pt idx="1193">
                  <c:v>0.38618599999999997</c:v>
                </c:pt>
                <c:pt idx="1194">
                  <c:v>0.37304399999999999</c:v>
                </c:pt>
                <c:pt idx="1195">
                  <c:v>0.37891200000000003</c:v>
                </c:pt>
                <c:pt idx="1196">
                  <c:v>0.38967000000000002</c:v>
                </c:pt>
                <c:pt idx="1197">
                  <c:v>0.38991399999999998</c:v>
                </c:pt>
                <c:pt idx="1198">
                  <c:v>0.379218</c:v>
                </c:pt>
                <c:pt idx="1199">
                  <c:v>0.38160100000000002</c:v>
                </c:pt>
                <c:pt idx="1200">
                  <c:v>0.38160100000000002</c:v>
                </c:pt>
                <c:pt idx="1201">
                  <c:v>0.391015</c:v>
                </c:pt>
                <c:pt idx="1202">
                  <c:v>0.410636</c:v>
                </c:pt>
                <c:pt idx="1203">
                  <c:v>0.41619800000000001</c:v>
                </c:pt>
                <c:pt idx="1204">
                  <c:v>0.41528100000000001</c:v>
                </c:pt>
                <c:pt idx="1205">
                  <c:v>0.42371599999999998</c:v>
                </c:pt>
                <c:pt idx="1206">
                  <c:v>0.423655</c:v>
                </c:pt>
                <c:pt idx="1207">
                  <c:v>0.42359400000000003</c:v>
                </c:pt>
                <c:pt idx="1208">
                  <c:v>0.42597800000000002</c:v>
                </c:pt>
                <c:pt idx="1209">
                  <c:v>0.43361899999999998</c:v>
                </c:pt>
                <c:pt idx="1210">
                  <c:v>0.431724</c:v>
                </c:pt>
                <c:pt idx="1211">
                  <c:v>0.43374099999999999</c:v>
                </c:pt>
                <c:pt idx="1212">
                  <c:v>0.42701699999999998</c:v>
                </c:pt>
                <c:pt idx="1213">
                  <c:v>0.42683399999999999</c:v>
                </c:pt>
                <c:pt idx="1214">
                  <c:v>0.42487799999999998</c:v>
                </c:pt>
                <c:pt idx="1215">
                  <c:v>0.42487799999999998</c:v>
                </c:pt>
                <c:pt idx="1216">
                  <c:v>0.416076</c:v>
                </c:pt>
                <c:pt idx="1217">
                  <c:v>0.418215</c:v>
                </c:pt>
                <c:pt idx="1218">
                  <c:v>0.41045199999999998</c:v>
                </c:pt>
                <c:pt idx="1219">
                  <c:v>0.40287299999999998</c:v>
                </c:pt>
                <c:pt idx="1220">
                  <c:v>0.39969399999999999</c:v>
                </c:pt>
                <c:pt idx="1221">
                  <c:v>0.41436400000000001</c:v>
                </c:pt>
                <c:pt idx="1222">
                  <c:v>0.40238400000000002</c:v>
                </c:pt>
                <c:pt idx="1223">
                  <c:v>0.40702899999999997</c:v>
                </c:pt>
                <c:pt idx="1224">
                  <c:v>0.41907100000000003</c:v>
                </c:pt>
                <c:pt idx="1225">
                  <c:v>0.41943799999999998</c:v>
                </c:pt>
                <c:pt idx="1226">
                  <c:v>0.41907100000000003</c:v>
                </c:pt>
                <c:pt idx="1227">
                  <c:v>0.41411999999999999</c:v>
                </c:pt>
                <c:pt idx="1228">
                  <c:v>0.41564800000000002</c:v>
                </c:pt>
                <c:pt idx="1229">
                  <c:v>0.41894900000000002</c:v>
                </c:pt>
                <c:pt idx="1230">
                  <c:v>0.42065999999999998</c:v>
                </c:pt>
                <c:pt idx="1231">
                  <c:v>0.42286099999999999</c:v>
                </c:pt>
                <c:pt idx="1232">
                  <c:v>0.42958400000000002</c:v>
                </c:pt>
                <c:pt idx="1233">
                  <c:v>0.43337399999999998</c:v>
                </c:pt>
                <c:pt idx="1234">
                  <c:v>0.43893599999999999</c:v>
                </c:pt>
                <c:pt idx="1235">
                  <c:v>0.437836</c:v>
                </c:pt>
                <c:pt idx="1236">
                  <c:v>0.43667499999999998</c:v>
                </c:pt>
                <c:pt idx="1237">
                  <c:v>0.43478</c:v>
                </c:pt>
                <c:pt idx="1238">
                  <c:v>0.43789699999999998</c:v>
                </c:pt>
                <c:pt idx="1239">
                  <c:v>0.43594100000000002</c:v>
                </c:pt>
                <c:pt idx="1240">
                  <c:v>0.44101499999999999</c:v>
                </c:pt>
                <c:pt idx="1241">
                  <c:v>0.43655300000000002</c:v>
                </c:pt>
                <c:pt idx="1242">
                  <c:v>0.43532999999999999</c:v>
                </c:pt>
                <c:pt idx="1243">
                  <c:v>0.43979200000000002</c:v>
                </c:pt>
                <c:pt idx="1244">
                  <c:v>0.44755499999999998</c:v>
                </c:pt>
                <c:pt idx="1245">
                  <c:v>0.44633299999999998</c:v>
                </c:pt>
                <c:pt idx="1246">
                  <c:v>0.44523200000000002</c:v>
                </c:pt>
                <c:pt idx="1247">
                  <c:v>0.44786100000000001</c:v>
                </c:pt>
                <c:pt idx="1248">
                  <c:v>0.45030599999999998</c:v>
                </c:pt>
                <c:pt idx="1249">
                  <c:v>0.454401</c:v>
                </c:pt>
                <c:pt idx="1250">
                  <c:v>0.44755499999999998</c:v>
                </c:pt>
                <c:pt idx="1251">
                  <c:v>0.44932800000000001</c:v>
                </c:pt>
                <c:pt idx="1252">
                  <c:v>0.447127</c:v>
                </c:pt>
                <c:pt idx="1253">
                  <c:v>0.440465</c:v>
                </c:pt>
                <c:pt idx="1254">
                  <c:v>0.440465</c:v>
                </c:pt>
                <c:pt idx="1255">
                  <c:v>0.42872900000000003</c:v>
                </c:pt>
                <c:pt idx="1256">
                  <c:v>0.42713899999999999</c:v>
                </c:pt>
                <c:pt idx="1257">
                  <c:v>0.43380200000000002</c:v>
                </c:pt>
                <c:pt idx="1258">
                  <c:v>0.42267700000000002</c:v>
                </c:pt>
                <c:pt idx="1259">
                  <c:v>0.40507300000000002</c:v>
                </c:pt>
                <c:pt idx="1260">
                  <c:v>0.41259200000000001</c:v>
                </c:pt>
                <c:pt idx="1261">
                  <c:v>0.42646699999999998</c:v>
                </c:pt>
                <c:pt idx="1262">
                  <c:v>0.42176000000000002</c:v>
                </c:pt>
                <c:pt idx="1263">
                  <c:v>0.43478</c:v>
                </c:pt>
                <c:pt idx="1264">
                  <c:v>0.44217600000000001</c:v>
                </c:pt>
                <c:pt idx="1265">
                  <c:v>0.40715200000000001</c:v>
                </c:pt>
                <c:pt idx="1266">
                  <c:v>0.36259200000000003</c:v>
                </c:pt>
                <c:pt idx="1267">
                  <c:v>0.37506099999999998</c:v>
                </c:pt>
                <c:pt idx="1268">
                  <c:v>0.39834999999999998</c:v>
                </c:pt>
                <c:pt idx="1269">
                  <c:v>0.38881399999999999</c:v>
                </c:pt>
                <c:pt idx="1270">
                  <c:v>0.40354499999999999</c:v>
                </c:pt>
                <c:pt idx="1271">
                  <c:v>0.40702899999999997</c:v>
                </c:pt>
                <c:pt idx="1272">
                  <c:v>0.40922999999999998</c:v>
                </c:pt>
                <c:pt idx="1273">
                  <c:v>0.41900999999999999</c:v>
                </c:pt>
                <c:pt idx="1274">
                  <c:v>0.424572</c:v>
                </c:pt>
                <c:pt idx="1275">
                  <c:v>0.43526900000000002</c:v>
                </c:pt>
                <c:pt idx="1276">
                  <c:v>0.43863099999999999</c:v>
                </c:pt>
                <c:pt idx="1277">
                  <c:v>0.44180900000000001</c:v>
                </c:pt>
                <c:pt idx="1278">
                  <c:v>0.437469</c:v>
                </c:pt>
                <c:pt idx="1279">
                  <c:v>0.43471900000000002</c:v>
                </c:pt>
                <c:pt idx="1280">
                  <c:v>0.43471900000000002</c:v>
                </c:pt>
                <c:pt idx="1281">
                  <c:v>0.43160100000000001</c:v>
                </c:pt>
                <c:pt idx="1282">
                  <c:v>0.42726199999999998</c:v>
                </c:pt>
                <c:pt idx="1283">
                  <c:v>0.427873</c:v>
                </c:pt>
                <c:pt idx="1284">
                  <c:v>0.42995100000000003</c:v>
                </c:pt>
                <c:pt idx="1285">
                  <c:v>0.43532999999999999</c:v>
                </c:pt>
                <c:pt idx="1286">
                  <c:v>0.43649100000000002</c:v>
                </c:pt>
                <c:pt idx="1287">
                  <c:v>0.43459700000000001</c:v>
                </c:pt>
                <c:pt idx="1288">
                  <c:v>0.41283599999999998</c:v>
                </c:pt>
                <c:pt idx="1289">
                  <c:v>0.409719</c:v>
                </c:pt>
                <c:pt idx="1290">
                  <c:v>0.40433999999999998</c:v>
                </c:pt>
                <c:pt idx="1291">
                  <c:v>0.40140599999999999</c:v>
                </c:pt>
                <c:pt idx="1292">
                  <c:v>0.405196</c:v>
                </c:pt>
                <c:pt idx="1293">
                  <c:v>0.404584</c:v>
                </c:pt>
                <c:pt idx="1294">
                  <c:v>0.42041600000000001</c:v>
                </c:pt>
                <c:pt idx="1295">
                  <c:v>0.42432799999999998</c:v>
                </c:pt>
                <c:pt idx="1296">
                  <c:v>0.42316599999999999</c:v>
                </c:pt>
                <c:pt idx="1297">
                  <c:v>0.42579499999999998</c:v>
                </c:pt>
                <c:pt idx="1298">
                  <c:v>0.42096600000000001</c:v>
                </c:pt>
                <c:pt idx="1299">
                  <c:v>0.43502400000000002</c:v>
                </c:pt>
                <c:pt idx="1300">
                  <c:v>0.43392399999999998</c:v>
                </c:pt>
                <c:pt idx="1301">
                  <c:v>0.43141800000000002</c:v>
                </c:pt>
                <c:pt idx="1302">
                  <c:v>0.43545200000000001</c:v>
                </c:pt>
                <c:pt idx="1303">
                  <c:v>0.44242100000000001</c:v>
                </c:pt>
                <c:pt idx="1304">
                  <c:v>0.45507300000000001</c:v>
                </c:pt>
                <c:pt idx="1305">
                  <c:v>0.46039099999999999</c:v>
                </c:pt>
              </c:numCache>
            </c:numRef>
          </c:val>
          <c:smooth val="0"/>
          <c:extLst>
            <c:ext xmlns:c16="http://schemas.microsoft.com/office/drawing/2014/chart" uri="{C3380CC4-5D6E-409C-BE32-E72D297353CC}">
              <c16:uniqueId val="{00000000-7E3A-4D6E-9F3F-7A13EFD78D83}"/>
            </c:ext>
          </c:extLst>
        </c:ser>
        <c:ser>
          <c:idx val="5"/>
          <c:order val="1"/>
          <c:tx>
            <c:strRef>
              <c:f>'5 Years'!$F$12</c:f>
              <c:strCache>
                <c:ptCount val="1"/>
                <c:pt idx="0">
                  <c:v>Liontrust MA Dynamic Passive Growth S Acc</c:v>
                </c:pt>
              </c:strCache>
            </c:strRef>
          </c:tx>
          <c:spPr>
            <a:ln w="22225" cap="rnd">
              <a:solidFill>
                <a:schemeClr val="accent2"/>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Years'!$F$13:$F$1318</c:f>
              <c:numCache>
                <c:formatCode>0.0%</c:formatCode>
                <c:ptCount val="1306"/>
                <c:pt idx="0">
                  <c:v>0</c:v>
                </c:pt>
                <c:pt idx="1">
                  <c:v>-2.9308300000000002E-3</c:v>
                </c:pt>
                <c:pt idx="2">
                  <c:v>-2.3446700000000001E-3</c:v>
                </c:pt>
                <c:pt idx="3">
                  <c:v>-2.0515800000000001E-2</c:v>
                </c:pt>
                <c:pt idx="4">
                  <c:v>-2.9308299999999999E-2</c:v>
                </c:pt>
                <c:pt idx="5">
                  <c:v>-2.1101999999999999E-2</c:v>
                </c:pt>
                <c:pt idx="6">
                  <c:v>-1.7585E-2</c:v>
                </c:pt>
                <c:pt idx="7">
                  <c:v>-1.8171199999999998E-2</c:v>
                </c:pt>
                <c:pt idx="8">
                  <c:v>-1.6998800000000001E-2</c:v>
                </c:pt>
                <c:pt idx="9">
                  <c:v>-1.7585E-2</c:v>
                </c:pt>
                <c:pt idx="10">
                  <c:v>-2.3446700000000001E-2</c:v>
                </c:pt>
                <c:pt idx="11">
                  <c:v>-2.0515800000000001E-2</c:v>
                </c:pt>
                <c:pt idx="12">
                  <c:v>-2.3446700000000001E-2</c:v>
                </c:pt>
                <c:pt idx="13">
                  <c:v>-2.5205200000000001E-2</c:v>
                </c:pt>
                <c:pt idx="14">
                  <c:v>-2.57913E-2</c:v>
                </c:pt>
                <c:pt idx="15">
                  <c:v>-2.9308299999999999E-2</c:v>
                </c:pt>
                <c:pt idx="16">
                  <c:v>-3.1653000000000001E-2</c:v>
                </c:pt>
                <c:pt idx="17">
                  <c:v>-2.6377500000000002E-2</c:v>
                </c:pt>
                <c:pt idx="18">
                  <c:v>-2.2860499999999999E-2</c:v>
                </c:pt>
                <c:pt idx="19">
                  <c:v>-1.6998800000000001E-2</c:v>
                </c:pt>
                <c:pt idx="20">
                  <c:v>-1.58265E-2</c:v>
                </c:pt>
                <c:pt idx="21">
                  <c:v>-1.4068000000000001E-2</c:v>
                </c:pt>
                <c:pt idx="22">
                  <c:v>-1.4068000000000001E-2</c:v>
                </c:pt>
                <c:pt idx="23">
                  <c:v>-1.28957E-2</c:v>
                </c:pt>
                <c:pt idx="24">
                  <c:v>-1.7585E-2</c:v>
                </c:pt>
                <c:pt idx="25">
                  <c:v>-1.4068000000000001E-2</c:v>
                </c:pt>
                <c:pt idx="26">
                  <c:v>-4.6893300000000002E-3</c:v>
                </c:pt>
                <c:pt idx="27">
                  <c:v>-1.1723300000000001E-3</c:v>
                </c:pt>
                <c:pt idx="28">
                  <c:v>-1.1723300000000001E-3</c:v>
                </c:pt>
                <c:pt idx="29">
                  <c:v>4.1031699999999997E-3</c:v>
                </c:pt>
                <c:pt idx="30">
                  <c:v>3.5170000000000002E-3</c:v>
                </c:pt>
                <c:pt idx="31">
                  <c:v>-2.3446700000000001E-3</c:v>
                </c:pt>
                <c:pt idx="32">
                  <c:v>1.1723300000000001E-3</c:v>
                </c:pt>
                <c:pt idx="33">
                  <c:v>-1.7585000000000001E-3</c:v>
                </c:pt>
                <c:pt idx="34">
                  <c:v>-4.1031699999999997E-3</c:v>
                </c:pt>
                <c:pt idx="35">
                  <c:v>-4.1031699999999997E-3</c:v>
                </c:pt>
                <c:pt idx="36">
                  <c:v>-2.9308300000000002E-3</c:v>
                </c:pt>
                <c:pt idx="37">
                  <c:v>1.1723300000000001E-3</c:v>
                </c:pt>
                <c:pt idx="38">
                  <c:v>-4.6893300000000002E-3</c:v>
                </c:pt>
                <c:pt idx="39">
                  <c:v>-9.3786600000000005E-3</c:v>
                </c:pt>
                <c:pt idx="40">
                  <c:v>-5.8616600000000005E-4</c:v>
                </c:pt>
                <c:pt idx="41">
                  <c:v>2.9308300000000002E-3</c:v>
                </c:pt>
                <c:pt idx="42">
                  <c:v>7.62016E-3</c:v>
                </c:pt>
                <c:pt idx="43">
                  <c:v>8.7925E-3</c:v>
                </c:pt>
                <c:pt idx="44">
                  <c:v>7.62016E-3</c:v>
                </c:pt>
                <c:pt idx="45">
                  <c:v>2.9308300000000002E-3</c:v>
                </c:pt>
                <c:pt idx="46">
                  <c:v>0</c:v>
                </c:pt>
                <c:pt idx="47">
                  <c:v>-1.1723300000000001E-2</c:v>
                </c:pt>
                <c:pt idx="48">
                  <c:v>-1.6412699999999999E-2</c:v>
                </c:pt>
                <c:pt idx="49">
                  <c:v>-1.6998800000000001E-2</c:v>
                </c:pt>
                <c:pt idx="50">
                  <c:v>-1.0551E-2</c:v>
                </c:pt>
                <c:pt idx="51">
                  <c:v>-1.11372E-2</c:v>
                </c:pt>
                <c:pt idx="52">
                  <c:v>-1.52403E-2</c:v>
                </c:pt>
                <c:pt idx="53">
                  <c:v>-1.28957E-2</c:v>
                </c:pt>
                <c:pt idx="54">
                  <c:v>-7.0340000000000003E-3</c:v>
                </c:pt>
                <c:pt idx="55">
                  <c:v>-4.6893300000000002E-3</c:v>
                </c:pt>
                <c:pt idx="56">
                  <c:v>2.3446700000000001E-3</c:v>
                </c:pt>
                <c:pt idx="57">
                  <c:v>1.4654199999999999E-2</c:v>
                </c:pt>
                <c:pt idx="58">
                  <c:v>1.8757300000000001E-2</c:v>
                </c:pt>
                <c:pt idx="59">
                  <c:v>2.1688200000000001E-2</c:v>
                </c:pt>
                <c:pt idx="60">
                  <c:v>2.5205200000000001E-2</c:v>
                </c:pt>
                <c:pt idx="61">
                  <c:v>3.2239200000000003E-2</c:v>
                </c:pt>
                <c:pt idx="62">
                  <c:v>3.2239200000000003E-2</c:v>
                </c:pt>
                <c:pt idx="63">
                  <c:v>3.2239200000000003E-2</c:v>
                </c:pt>
                <c:pt idx="64">
                  <c:v>3.1653000000000001E-2</c:v>
                </c:pt>
                <c:pt idx="65">
                  <c:v>3.1066799999999999E-2</c:v>
                </c:pt>
                <c:pt idx="66">
                  <c:v>2.69637E-2</c:v>
                </c:pt>
                <c:pt idx="67">
                  <c:v>2.69637E-2</c:v>
                </c:pt>
                <c:pt idx="68">
                  <c:v>1.7585E-2</c:v>
                </c:pt>
                <c:pt idx="69">
                  <c:v>2.6377500000000002E-2</c:v>
                </c:pt>
                <c:pt idx="70">
                  <c:v>2.7549799999999999E-2</c:v>
                </c:pt>
                <c:pt idx="71">
                  <c:v>1.9929700000000002E-2</c:v>
                </c:pt>
                <c:pt idx="72">
                  <c:v>2.5205200000000001E-2</c:v>
                </c:pt>
                <c:pt idx="73">
                  <c:v>2.3446700000000001E-2</c:v>
                </c:pt>
                <c:pt idx="74">
                  <c:v>3.3997699999999999E-2</c:v>
                </c:pt>
                <c:pt idx="75">
                  <c:v>3.2825300000000002E-2</c:v>
                </c:pt>
                <c:pt idx="76">
                  <c:v>3.9273200000000001E-2</c:v>
                </c:pt>
                <c:pt idx="77">
                  <c:v>3.9273200000000001E-2</c:v>
                </c:pt>
                <c:pt idx="78">
                  <c:v>3.9273200000000001E-2</c:v>
                </c:pt>
                <c:pt idx="79">
                  <c:v>3.8100799999999997E-2</c:v>
                </c:pt>
                <c:pt idx="80">
                  <c:v>4.5720999999999998E-2</c:v>
                </c:pt>
                <c:pt idx="81">
                  <c:v>4.7479500000000001E-2</c:v>
                </c:pt>
                <c:pt idx="82">
                  <c:v>3.8100799999999997E-2</c:v>
                </c:pt>
                <c:pt idx="83">
                  <c:v>3.6342300000000001E-2</c:v>
                </c:pt>
                <c:pt idx="84">
                  <c:v>3.1653000000000001E-2</c:v>
                </c:pt>
                <c:pt idx="85">
                  <c:v>3.6342300000000001E-2</c:v>
                </c:pt>
                <c:pt idx="86">
                  <c:v>1.7585E-2</c:v>
                </c:pt>
                <c:pt idx="87">
                  <c:v>2.2860499999999999E-2</c:v>
                </c:pt>
                <c:pt idx="88">
                  <c:v>2.57913E-2</c:v>
                </c:pt>
                <c:pt idx="89">
                  <c:v>1.2309499999999999E-2</c:v>
                </c:pt>
                <c:pt idx="90">
                  <c:v>2.9308300000000002E-3</c:v>
                </c:pt>
                <c:pt idx="91">
                  <c:v>8.2063299999999995E-3</c:v>
                </c:pt>
                <c:pt idx="92">
                  <c:v>2.1688200000000001E-2</c:v>
                </c:pt>
                <c:pt idx="93">
                  <c:v>2.9894500000000001E-2</c:v>
                </c:pt>
                <c:pt idx="94">
                  <c:v>3.9273200000000001E-2</c:v>
                </c:pt>
                <c:pt idx="95">
                  <c:v>3.517E-2</c:v>
                </c:pt>
                <c:pt idx="96">
                  <c:v>3.3997699999999999E-2</c:v>
                </c:pt>
                <c:pt idx="97">
                  <c:v>3.98593E-2</c:v>
                </c:pt>
                <c:pt idx="98">
                  <c:v>4.0445500000000002E-2</c:v>
                </c:pt>
                <c:pt idx="99">
                  <c:v>3.2825300000000002E-2</c:v>
                </c:pt>
                <c:pt idx="100">
                  <c:v>3.517E-2</c:v>
                </c:pt>
                <c:pt idx="101">
                  <c:v>3.5756200000000002E-2</c:v>
                </c:pt>
                <c:pt idx="102">
                  <c:v>2.7549799999999999E-2</c:v>
                </c:pt>
                <c:pt idx="103">
                  <c:v>3.5756200000000002E-2</c:v>
                </c:pt>
                <c:pt idx="104">
                  <c:v>3.8100799999999997E-2</c:v>
                </c:pt>
                <c:pt idx="105">
                  <c:v>2.9308299999999999E-2</c:v>
                </c:pt>
                <c:pt idx="106">
                  <c:v>2.3446700000000001E-3</c:v>
                </c:pt>
                <c:pt idx="107">
                  <c:v>-1.4654199999999999E-2</c:v>
                </c:pt>
                <c:pt idx="108">
                  <c:v>-2.2860499999999999E-2</c:v>
                </c:pt>
                <c:pt idx="109">
                  <c:v>-3.8686999999999999E-2</c:v>
                </c:pt>
                <c:pt idx="110">
                  <c:v>-6.6822999999999994E-2</c:v>
                </c:pt>
                <c:pt idx="111">
                  <c:v>-5.92028E-2</c:v>
                </c:pt>
                <c:pt idx="112">
                  <c:v>-4.3962500000000002E-2</c:v>
                </c:pt>
                <c:pt idx="113">
                  <c:v>-3.5756200000000002E-2</c:v>
                </c:pt>
                <c:pt idx="114">
                  <c:v>-4.8651800000000002E-2</c:v>
                </c:pt>
                <c:pt idx="115">
                  <c:v>-7.8546299999999999E-2</c:v>
                </c:pt>
                <c:pt idx="116">
                  <c:v>-0.13833500000000001</c:v>
                </c:pt>
                <c:pt idx="117">
                  <c:v>-0.119578</c:v>
                </c:pt>
                <c:pt idx="118">
                  <c:v>-0.13716300000000001</c:v>
                </c:pt>
                <c:pt idx="119">
                  <c:v>-0.194607</c:v>
                </c:pt>
                <c:pt idx="120">
                  <c:v>-0.179367</c:v>
                </c:pt>
                <c:pt idx="121">
                  <c:v>-0.23622499999999999</c:v>
                </c:pt>
                <c:pt idx="122">
                  <c:v>-0.21570900000000001</c:v>
                </c:pt>
                <c:pt idx="123">
                  <c:v>-0.23094999999999999</c:v>
                </c:pt>
                <c:pt idx="124">
                  <c:v>-0.22567400000000001</c:v>
                </c:pt>
                <c:pt idx="125">
                  <c:v>-0.213365</c:v>
                </c:pt>
                <c:pt idx="126">
                  <c:v>-0.23681099999999999</c:v>
                </c:pt>
                <c:pt idx="127">
                  <c:v>-0.20164099999999999</c:v>
                </c:pt>
                <c:pt idx="128">
                  <c:v>-0.17174700000000001</c:v>
                </c:pt>
                <c:pt idx="129">
                  <c:v>-0.165885</c:v>
                </c:pt>
                <c:pt idx="130">
                  <c:v>-0.17819499999999999</c:v>
                </c:pt>
                <c:pt idx="131">
                  <c:v>-0.18112500000000001</c:v>
                </c:pt>
                <c:pt idx="132">
                  <c:v>-0.17174700000000001</c:v>
                </c:pt>
                <c:pt idx="133">
                  <c:v>-0.19812399999999999</c:v>
                </c:pt>
                <c:pt idx="134">
                  <c:v>-0.199297</c:v>
                </c:pt>
                <c:pt idx="135">
                  <c:v>-0.20105500000000001</c:v>
                </c:pt>
                <c:pt idx="136">
                  <c:v>-0.174091</c:v>
                </c:pt>
                <c:pt idx="137">
                  <c:v>-0.14888599999999999</c:v>
                </c:pt>
                <c:pt idx="138">
                  <c:v>-0.15709300000000001</c:v>
                </c:pt>
                <c:pt idx="139">
                  <c:v>-0.15709300000000001</c:v>
                </c:pt>
                <c:pt idx="140">
                  <c:v>-0.15709300000000001</c:v>
                </c:pt>
                <c:pt idx="141">
                  <c:v>-0.14302500000000001</c:v>
                </c:pt>
                <c:pt idx="142">
                  <c:v>-0.13774900000000001</c:v>
                </c:pt>
                <c:pt idx="143">
                  <c:v>-0.150059</c:v>
                </c:pt>
                <c:pt idx="144">
                  <c:v>-0.15181700000000001</c:v>
                </c:pt>
                <c:pt idx="145">
                  <c:v>-0.130715</c:v>
                </c:pt>
                <c:pt idx="146">
                  <c:v>-0.136577</c:v>
                </c:pt>
                <c:pt idx="147">
                  <c:v>-0.14654200000000001</c:v>
                </c:pt>
                <c:pt idx="148">
                  <c:v>-0.14302500000000001</c:v>
                </c:pt>
                <c:pt idx="149">
                  <c:v>-0.13833500000000001</c:v>
                </c:pt>
                <c:pt idx="150">
                  <c:v>-0.13716300000000001</c:v>
                </c:pt>
                <c:pt idx="151">
                  <c:v>-0.126026</c:v>
                </c:pt>
                <c:pt idx="152">
                  <c:v>-0.11781899999999999</c:v>
                </c:pt>
                <c:pt idx="153">
                  <c:v>-0.104338</c:v>
                </c:pt>
                <c:pt idx="154">
                  <c:v>-0.11254400000000001</c:v>
                </c:pt>
                <c:pt idx="155">
                  <c:v>-0.131887</c:v>
                </c:pt>
                <c:pt idx="156">
                  <c:v>-0.135404</c:v>
                </c:pt>
                <c:pt idx="157">
                  <c:v>-0.12719800000000001</c:v>
                </c:pt>
                <c:pt idx="158">
                  <c:v>-0.12250900000000001</c:v>
                </c:pt>
                <c:pt idx="159">
                  <c:v>-0.12250900000000001</c:v>
                </c:pt>
                <c:pt idx="160">
                  <c:v>-0.116061</c:v>
                </c:pt>
                <c:pt idx="161">
                  <c:v>-0.107268</c:v>
                </c:pt>
                <c:pt idx="162">
                  <c:v>-0.106682</c:v>
                </c:pt>
                <c:pt idx="163">
                  <c:v>-0.11312999999999999</c:v>
                </c:pt>
                <c:pt idx="164">
                  <c:v>-0.12778400000000001</c:v>
                </c:pt>
                <c:pt idx="165">
                  <c:v>-0.12016400000000001</c:v>
                </c:pt>
                <c:pt idx="166">
                  <c:v>-9.90621E-2</c:v>
                </c:pt>
                <c:pt idx="167">
                  <c:v>-9.5545099999999994E-2</c:v>
                </c:pt>
                <c:pt idx="168">
                  <c:v>-9.0269600000000005E-2</c:v>
                </c:pt>
                <c:pt idx="169">
                  <c:v>-9.1441999999999996E-2</c:v>
                </c:pt>
                <c:pt idx="170">
                  <c:v>-9.1441999999999996E-2</c:v>
                </c:pt>
                <c:pt idx="171">
                  <c:v>-9.5545099999999994E-2</c:v>
                </c:pt>
                <c:pt idx="172">
                  <c:v>-8.1477099999999997E-2</c:v>
                </c:pt>
                <c:pt idx="173">
                  <c:v>-6.9167599999999996E-2</c:v>
                </c:pt>
                <c:pt idx="174">
                  <c:v>-6.2133599999999997E-2</c:v>
                </c:pt>
                <c:pt idx="175">
                  <c:v>-7.0926100000000006E-2</c:v>
                </c:pt>
                <c:pt idx="176">
                  <c:v>-6.7995299999999995E-2</c:v>
                </c:pt>
                <c:pt idx="177">
                  <c:v>-6.3306000000000001E-2</c:v>
                </c:pt>
                <c:pt idx="178">
                  <c:v>-5.1582599999999999E-2</c:v>
                </c:pt>
                <c:pt idx="179">
                  <c:v>-4.7479500000000001E-2</c:v>
                </c:pt>
                <c:pt idx="180">
                  <c:v>-3.98593E-2</c:v>
                </c:pt>
                <c:pt idx="181">
                  <c:v>-3.1653000000000001E-2</c:v>
                </c:pt>
                <c:pt idx="182">
                  <c:v>-3.8686999999999999E-2</c:v>
                </c:pt>
                <c:pt idx="183">
                  <c:v>-4.2203999999999998E-2</c:v>
                </c:pt>
                <c:pt idx="184">
                  <c:v>-6.5650600000000003E-2</c:v>
                </c:pt>
                <c:pt idx="185">
                  <c:v>-6.7995299999999995E-2</c:v>
                </c:pt>
                <c:pt idx="186">
                  <c:v>-7.9132499999999995E-2</c:v>
                </c:pt>
                <c:pt idx="187">
                  <c:v>-5.2168800000000001E-2</c:v>
                </c:pt>
                <c:pt idx="188">
                  <c:v>-4.5720999999999998E-2</c:v>
                </c:pt>
                <c:pt idx="189">
                  <c:v>-4.5720999999999998E-2</c:v>
                </c:pt>
                <c:pt idx="190">
                  <c:v>-3.8100799999999997E-2</c:v>
                </c:pt>
                <c:pt idx="191">
                  <c:v>-4.33763E-2</c:v>
                </c:pt>
                <c:pt idx="192">
                  <c:v>-3.6342300000000001E-2</c:v>
                </c:pt>
                <c:pt idx="193">
                  <c:v>-5.3341100000000002E-2</c:v>
                </c:pt>
                <c:pt idx="194">
                  <c:v>-5.6272000000000003E-2</c:v>
                </c:pt>
                <c:pt idx="195">
                  <c:v>-4.9237999999999997E-2</c:v>
                </c:pt>
                <c:pt idx="196">
                  <c:v>-5.0410299999999998E-2</c:v>
                </c:pt>
                <c:pt idx="197">
                  <c:v>-4.9237999999999997E-2</c:v>
                </c:pt>
                <c:pt idx="198">
                  <c:v>-5.5099599999999999E-2</c:v>
                </c:pt>
                <c:pt idx="199">
                  <c:v>-4.4548699999999997E-2</c:v>
                </c:pt>
                <c:pt idx="200">
                  <c:v>-4.3962500000000002E-2</c:v>
                </c:pt>
                <c:pt idx="201">
                  <c:v>-3.0480699999999999E-2</c:v>
                </c:pt>
                <c:pt idx="202">
                  <c:v>-4.1617800000000003E-2</c:v>
                </c:pt>
                <c:pt idx="203">
                  <c:v>-4.3962500000000002E-2</c:v>
                </c:pt>
                <c:pt idx="204">
                  <c:v>-4.9237999999999997E-2</c:v>
                </c:pt>
                <c:pt idx="205">
                  <c:v>-5.09965E-2</c:v>
                </c:pt>
                <c:pt idx="206">
                  <c:v>-4.0445500000000002E-2</c:v>
                </c:pt>
                <c:pt idx="207">
                  <c:v>-4.0445500000000002E-2</c:v>
                </c:pt>
                <c:pt idx="208">
                  <c:v>-2.87222E-2</c:v>
                </c:pt>
                <c:pt idx="209">
                  <c:v>-3.3997699999999999E-2</c:v>
                </c:pt>
                <c:pt idx="210">
                  <c:v>-2.9308299999999999E-2</c:v>
                </c:pt>
                <c:pt idx="211">
                  <c:v>-3.2825300000000002E-2</c:v>
                </c:pt>
                <c:pt idx="212">
                  <c:v>-2.87222E-2</c:v>
                </c:pt>
                <c:pt idx="213">
                  <c:v>-3.3411499999999997E-2</c:v>
                </c:pt>
                <c:pt idx="214">
                  <c:v>-3.1653000000000001E-2</c:v>
                </c:pt>
                <c:pt idx="215">
                  <c:v>-4.33763E-2</c:v>
                </c:pt>
                <c:pt idx="216">
                  <c:v>-4.6893299999999999E-2</c:v>
                </c:pt>
                <c:pt idx="217">
                  <c:v>-4.7479500000000001E-2</c:v>
                </c:pt>
                <c:pt idx="218">
                  <c:v>-4.9824199999999999E-2</c:v>
                </c:pt>
                <c:pt idx="219">
                  <c:v>-6.2719800000000006E-2</c:v>
                </c:pt>
                <c:pt idx="220">
                  <c:v>-7.1512300000000001E-2</c:v>
                </c:pt>
                <c:pt idx="221">
                  <c:v>-6.1547499999999998E-2</c:v>
                </c:pt>
                <c:pt idx="222">
                  <c:v>-5.3341100000000002E-2</c:v>
                </c:pt>
                <c:pt idx="223">
                  <c:v>-4.8651800000000002E-2</c:v>
                </c:pt>
                <c:pt idx="224">
                  <c:v>-5.4513499999999999E-2</c:v>
                </c:pt>
                <c:pt idx="225">
                  <c:v>-4.9824199999999999E-2</c:v>
                </c:pt>
                <c:pt idx="226">
                  <c:v>-4.7479500000000001E-2</c:v>
                </c:pt>
                <c:pt idx="227">
                  <c:v>-3.6928500000000003E-2</c:v>
                </c:pt>
                <c:pt idx="228">
                  <c:v>-2.9894500000000001E-2</c:v>
                </c:pt>
                <c:pt idx="229">
                  <c:v>-3.1066799999999999E-2</c:v>
                </c:pt>
                <c:pt idx="230">
                  <c:v>-3.9273200000000001E-2</c:v>
                </c:pt>
                <c:pt idx="231">
                  <c:v>-3.4583799999999998E-2</c:v>
                </c:pt>
                <c:pt idx="232">
                  <c:v>-3.8100799999999997E-2</c:v>
                </c:pt>
                <c:pt idx="233">
                  <c:v>-3.8100799999999997E-2</c:v>
                </c:pt>
                <c:pt idx="234">
                  <c:v>-4.4548699999999997E-2</c:v>
                </c:pt>
                <c:pt idx="235">
                  <c:v>-4.2203999999999998E-2</c:v>
                </c:pt>
                <c:pt idx="236">
                  <c:v>-3.1066799999999999E-2</c:v>
                </c:pt>
                <c:pt idx="237">
                  <c:v>-3.1066799999999999E-2</c:v>
                </c:pt>
                <c:pt idx="238">
                  <c:v>-3.2825300000000002E-2</c:v>
                </c:pt>
                <c:pt idx="239">
                  <c:v>-3.3997699999999999E-2</c:v>
                </c:pt>
                <c:pt idx="240">
                  <c:v>-3.3997699999999999E-2</c:v>
                </c:pt>
                <c:pt idx="241">
                  <c:v>-4.1031699999999997E-2</c:v>
                </c:pt>
                <c:pt idx="242">
                  <c:v>-4.8651800000000002E-2</c:v>
                </c:pt>
                <c:pt idx="243">
                  <c:v>-3.4583799999999998E-2</c:v>
                </c:pt>
                <c:pt idx="244">
                  <c:v>-3.6928500000000003E-2</c:v>
                </c:pt>
                <c:pt idx="245">
                  <c:v>-4.9824199999999999E-2</c:v>
                </c:pt>
                <c:pt idx="246">
                  <c:v>-4.4548699999999997E-2</c:v>
                </c:pt>
                <c:pt idx="247">
                  <c:v>-4.3962500000000002E-2</c:v>
                </c:pt>
                <c:pt idx="248">
                  <c:v>-3.8100799999999997E-2</c:v>
                </c:pt>
                <c:pt idx="249">
                  <c:v>-3.4583799999999998E-2</c:v>
                </c:pt>
                <c:pt idx="250">
                  <c:v>-2.69637E-2</c:v>
                </c:pt>
                <c:pt idx="251">
                  <c:v>-2.4618999999999999E-2</c:v>
                </c:pt>
                <c:pt idx="252">
                  <c:v>-1.8171199999999998E-2</c:v>
                </c:pt>
                <c:pt idx="253">
                  <c:v>-2.1688200000000001E-2</c:v>
                </c:pt>
                <c:pt idx="254">
                  <c:v>-2.8136000000000001E-2</c:v>
                </c:pt>
                <c:pt idx="255">
                  <c:v>-2.9894500000000001E-2</c:v>
                </c:pt>
                <c:pt idx="256">
                  <c:v>-4.5720999999999998E-2</c:v>
                </c:pt>
                <c:pt idx="257">
                  <c:v>-4.33763E-2</c:v>
                </c:pt>
                <c:pt idx="258">
                  <c:v>-3.7514699999999998E-2</c:v>
                </c:pt>
                <c:pt idx="259">
                  <c:v>-4.9824199999999999E-2</c:v>
                </c:pt>
                <c:pt idx="260">
                  <c:v>-4.8651800000000002E-2</c:v>
                </c:pt>
                <c:pt idx="261">
                  <c:v>-3.7514699999999998E-2</c:v>
                </c:pt>
                <c:pt idx="262">
                  <c:v>-3.8100799999999997E-2</c:v>
                </c:pt>
                <c:pt idx="263">
                  <c:v>-4.2203999999999998E-2</c:v>
                </c:pt>
                <c:pt idx="264">
                  <c:v>-3.4583799999999998E-2</c:v>
                </c:pt>
                <c:pt idx="265">
                  <c:v>-4.3962500000000002E-2</c:v>
                </c:pt>
                <c:pt idx="266">
                  <c:v>-3.2825300000000002E-2</c:v>
                </c:pt>
                <c:pt idx="267">
                  <c:v>-3.0480699999999999E-2</c:v>
                </c:pt>
                <c:pt idx="268">
                  <c:v>-2.4618999999999999E-2</c:v>
                </c:pt>
                <c:pt idx="269">
                  <c:v>-1.93435E-2</c:v>
                </c:pt>
                <c:pt idx="270">
                  <c:v>-1.8171199999999998E-2</c:v>
                </c:pt>
                <c:pt idx="271">
                  <c:v>-1.4654199999999999E-2</c:v>
                </c:pt>
                <c:pt idx="272">
                  <c:v>-1.4068000000000001E-2</c:v>
                </c:pt>
                <c:pt idx="273">
                  <c:v>-1.6998800000000001E-2</c:v>
                </c:pt>
                <c:pt idx="274">
                  <c:v>-2.6377500000000002E-2</c:v>
                </c:pt>
                <c:pt idx="275">
                  <c:v>-2.0515800000000001E-2</c:v>
                </c:pt>
                <c:pt idx="276">
                  <c:v>-2.40328E-2</c:v>
                </c:pt>
                <c:pt idx="277">
                  <c:v>-2.40328E-2</c:v>
                </c:pt>
                <c:pt idx="278">
                  <c:v>-3.5756200000000002E-2</c:v>
                </c:pt>
                <c:pt idx="279">
                  <c:v>-3.7514699999999998E-2</c:v>
                </c:pt>
                <c:pt idx="280">
                  <c:v>-2.8136000000000001E-2</c:v>
                </c:pt>
                <c:pt idx="281">
                  <c:v>-3.5756200000000002E-2</c:v>
                </c:pt>
                <c:pt idx="282">
                  <c:v>-4.27902E-2</c:v>
                </c:pt>
                <c:pt idx="283">
                  <c:v>-5.8030499999999999E-2</c:v>
                </c:pt>
                <c:pt idx="284">
                  <c:v>-6.0375100000000001E-2</c:v>
                </c:pt>
                <c:pt idx="285">
                  <c:v>-6.7995299999999995E-2</c:v>
                </c:pt>
                <c:pt idx="286">
                  <c:v>-5.5099599999999999E-2</c:v>
                </c:pt>
                <c:pt idx="287">
                  <c:v>-4.63072E-2</c:v>
                </c:pt>
                <c:pt idx="288">
                  <c:v>-3.3411499999999997E-2</c:v>
                </c:pt>
                <c:pt idx="289">
                  <c:v>-1.7585E-2</c:v>
                </c:pt>
                <c:pt idx="290">
                  <c:v>-1.8171199999999998E-2</c:v>
                </c:pt>
                <c:pt idx="291">
                  <c:v>1.0551E-2</c:v>
                </c:pt>
                <c:pt idx="292">
                  <c:v>5.2754999999999998E-3</c:v>
                </c:pt>
                <c:pt idx="293">
                  <c:v>1.6998800000000001E-2</c:v>
                </c:pt>
                <c:pt idx="294">
                  <c:v>1.8757300000000001E-2</c:v>
                </c:pt>
                <c:pt idx="295">
                  <c:v>1.6412699999999999E-2</c:v>
                </c:pt>
                <c:pt idx="296">
                  <c:v>3.1653000000000001E-2</c:v>
                </c:pt>
                <c:pt idx="297">
                  <c:v>2.4618999999999999E-2</c:v>
                </c:pt>
                <c:pt idx="298">
                  <c:v>2.4618999999999999E-2</c:v>
                </c:pt>
                <c:pt idx="299">
                  <c:v>2.22743E-2</c:v>
                </c:pt>
                <c:pt idx="300">
                  <c:v>2.3446700000000001E-2</c:v>
                </c:pt>
                <c:pt idx="301">
                  <c:v>2.22743E-2</c:v>
                </c:pt>
                <c:pt idx="302">
                  <c:v>3.1653000000000001E-2</c:v>
                </c:pt>
                <c:pt idx="303">
                  <c:v>3.1653000000000001E-2</c:v>
                </c:pt>
                <c:pt idx="304">
                  <c:v>3.2825300000000002E-2</c:v>
                </c:pt>
                <c:pt idx="305">
                  <c:v>3.517E-2</c:v>
                </c:pt>
                <c:pt idx="306">
                  <c:v>2.6377500000000002E-2</c:v>
                </c:pt>
                <c:pt idx="307">
                  <c:v>3.5756200000000002E-2</c:v>
                </c:pt>
                <c:pt idx="308">
                  <c:v>3.98593E-2</c:v>
                </c:pt>
                <c:pt idx="309">
                  <c:v>3.8100799999999997E-2</c:v>
                </c:pt>
                <c:pt idx="310">
                  <c:v>4.3962500000000002E-2</c:v>
                </c:pt>
                <c:pt idx="311">
                  <c:v>5.4513499999999999E-2</c:v>
                </c:pt>
                <c:pt idx="312">
                  <c:v>4.8065700000000003E-2</c:v>
                </c:pt>
                <c:pt idx="313">
                  <c:v>4.8651800000000002E-2</c:v>
                </c:pt>
                <c:pt idx="314">
                  <c:v>5.6272000000000003E-2</c:v>
                </c:pt>
                <c:pt idx="315">
                  <c:v>5.4513499999999999E-2</c:v>
                </c:pt>
                <c:pt idx="316">
                  <c:v>5.09965E-2</c:v>
                </c:pt>
                <c:pt idx="317">
                  <c:v>4.7479500000000001E-2</c:v>
                </c:pt>
                <c:pt idx="318">
                  <c:v>4.9824199999999999E-2</c:v>
                </c:pt>
                <c:pt idx="319">
                  <c:v>5.09965E-2</c:v>
                </c:pt>
                <c:pt idx="320">
                  <c:v>5.3927299999999997E-2</c:v>
                </c:pt>
                <c:pt idx="321">
                  <c:v>4.6893299999999999E-2</c:v>
                </c:pt>
                <c:pt idx="322">
                  <c:v>4.8651800000000002E-2</c:v>
                </c:pt>
                <c:pt idx="323">
                  <c:v>4.6893299999999999E-2</c:v>
                </c:pt>
                <c:pt idx="324">
                  <c:v>4.6893299999999999E-2</c:v>
                </c:pt>
                <c:pt idx="325">
                  <c:v>4.6893299999999999E-2</c:v>
                </c:pt>
                <c:pt idx="326">
                  <c:v>4.6893299999999999E-2</c:v>
                </c:pt>
                <c:pt idx="327">
                  <c:v>6.3892099999999993E-2</c:v>
                </c:pt>
                <c:pt idx="328">
                  <c:v>5.8616599999999998E-2</c:v>
                </c:pt>
                <c:pt idx="329">
                  <c:v>5.8616599999999998E-2</c:v>
                </c:pt>
                <c:pt idx="330">
                  <c:v>5.09965E-2</c:v>
                </c:pt>
                <c:pt idx="331">
                  <c:v>5.9789000000000002E-2</c:v>
                </c:pt>
                <c:pt idx="332">
                  <c:v>5.8030499999999999E-2</c:v>
                </c:pt>
                <c:pt idx="333">
                  <c:v>6.8581500000000004E-2</c:v>
                </c:pt>
                <c:pt idx="334">
                  <c:v>7.7960100000000004E-2</c:v>
                </c:pt>
                <c:pt idx="335">
                  <c:v>8.7338799999999994E-2</c:v>
                </c:pt>
                <c:pt idx="336">
                  <c:v>8.7925000000000003E-2</c:v>
                </c:pt>
                <c:pt idx="337">
                  <c:v>7.7960100000000004E-2</c:v>
                </c:pt>
                <c:pt idx="338">
                  <c:v>7.7960100000000004E-2</c:v>
                </c:pt>
                <c:pt idx="339">
                  <c:v>8.1477099999999997E-2</c:v>
                </c:pt>
                <c:pt idx="340">
                  <c:v>7.7960100000000004E-2</c:v>
                </c:pt>
                <c:pt idx="341">
                  <c:v>7.5615500000000002E-2</c:v>
                </c:pt>
                <c:pt idx="342">
                  <c:v>7.9718600000000001E-2</c:v>
                </c:pt>
                <c:pt idx="343">
                  <c:v>8.1477099999999997E-2</c:v>
                </c:pt>
                <c:pt idx="344">
                  <c:v>8.3821800000000002E-2</c:v>
                </c:pt>
                <c:pt idx="345">
                  <c:v>7.9718600000000001E-2</c:v>
                </c:pt>
                <c:pt idx="346">
                  <c:v>7.9132499999999995E-2</c:v>
                </c:pt>
                <c:pt idx="347">
                  <c:v>7.7960100000000004E-2</c:v>
                </c:pt>
                <c:pt idx="348">
                  <c:v>6.6236799999999998E-2</c:v>
                </c:pt>
                <c:pt idx="349">
                  <c:v>5.7444299999999997E-2</c:v>
                </c:pt>
                <c:pt idx="350">
                  <c:v>4.5896800000000001E-2</c:v>
                </c:pt>
                <c:pt idx="351">
                  <c:v>5.4044500000000002E-2</c:v>
                </c:pt>
                <c:pt idx="352">
                  <c:v>6.6060999999999995E-2</c:v>
                </c:pt>
                <c:pt idx="353">
                  <c:v>7.3329400000000003E-2</c:v>
                </c:pt>
                <c:pt idx="354">
                  <c:v>7.2801900000000003E-2</c:v>
                </c:pt>
                <c:pt idx="355">
                  <c:v>7.7278399999999997E-2</c:v>
                </c:pt>
                <c:pt idx="356">
                  <c:v>8.3821800000000002E-2</c:v>
                </c:pt>
                <c:pt idx="357">
                  <c:v>8.3235600000000007E-2</c:v>
                </c:pt>
                <c:pt idx="358">
                  <c:v>8.1594399999999997E-2</c:v>
                </c:pt>
                <c:pt idx="359">
                  <c:v>8.4173499999999998E-2</c:v>
                </c:pt>
                <c:pt idx="360">
                  <c:v>8.6693999999999993E-2</c:v>
                </c:pt>
                <c:pt idx="361">
                  <c:v>9.3728000000000006E-2</c:v>
                </c:pt>
                <c:pt idx="362">
                  <c:v>9.6658900000000006E-2</c:v>
                </c:pt>
                <c:pt idx="363">
                  <c:v>9.3493599999999996E-2</c:v>
                </c:pt>
                <c:pt idx="364">
                  <c:v>8.1594399999999997E-2</c:v>
                </c:pt>
                <c:pt idx="365">
                  <c:v>7.8077400000000005E-2</c:v>
                </c:pt>
                <c:pt idx="366">
                  <c:v>7.1453699999999995E-2</c:v>
                </c:pt>
                <c:pt idx="367">
                  <c:v>6.7878099999999997E-2</c:v>
                </c:pt>
                <c:pt idx="368">
                  <c:v>6.7057400000000003E-2</c:v>
                </c:pt>
                <c:pt idx="369">
                  <c:v>6.8874599999999994E-2</c:v>
                </c:pt>
                <c:pt idx="370">
                  <c:v>5.3868699999999999E-2</c:v>
                </c:pt>
                <c:pt idx="371">
                  <c:v>6.6412700000000005E-2</c:v>
                </c:pt>
                <c:pt idx="372">
                  <c:v>6.9588499999999998E-2</c:v>
                </c:pt>
                <c:pt idx="373">
                  <c:v>7.0808899999999994E-2</c:v>
                </c:pt>
                <c:pt idx="374">
                  <c:v>5.7561500000000002E-2</c:v>
                </c:pt>
                <c:pt idx="375">
                  <c:v>6.2309499999999997E-2</c:v>
                </c:pt>
                <c:pt idx="376">
                  <c:v>6.4009399999999994E-2</c:v>
                </c:pt>
                <c:pt idx="377">
                  <c:v>7.1805400000000005E-2</c:v>
                </c:pt>
                <c:pt idx="378">
                  <c:v>7.2567400000000004E-2</c:v>
                </c:pt>
                <c:pt idx="379">
                  <c:v>7.6963699999999996E-2</c:v>
                </c:pt>
                <c:pt idx="380">
                  <c:v>8.3352899999999994E-2</c:v>
                </c:pt>
                <c:pt idx="381">
                  <c:v>8.7280200000000002E-2</c:v>
                </c:pt>
                <c:pt idx="382">
                  <c:v>9.4197000000000003E-2</c:v>
                </c:pt>
                <c:pt idx="383">
                  <c:v>8.9976600000000004E-2</c:v>
                </c:pt>
                <c:pt idx="384">
                  <c:v>8.8042200000000001E-2</c:v>
                </c:pt>
                <c:pt idx="385">
                  <c:v>8.4701100000000001E-2</c:v>
                </c:pt>
                <c:pt idx="386">
                  <c:v>8.6283700000000005E-2</c:v>
                </c:pt>
                <c:pt idx="387">
                  <c:v>8.6309499999999997E-2</c:v>
                </c:pt>
                <c:pt idx="388">
                  <c:v>8.0891000000000005E-2</c:v>
                </c:pt>
                <c:pt idx="389">
                  <c:v>7.8546299999999999E-2</c:v>
                </c:pt>
                <c:pt idx="390">
                  <c:v>8.6479500000000001E-2</c:v>
                </c:pt>
                <c:pt idx="391">
                  <c:v>8.8745599999999994E-2</c:v>
                </c:pt>
                <c:pt idx="392">
                  <c:v>9.3194600000000002E-2</c:v>
                </c:pt>
                <c:pt idx="393">
                  <c:v>8.7867500000000001E-2</c:v>
                </c:pt>
                <c:pt idx="394">
                  <c:v>8.7867500000000001E-2</c:v>
                </c:pt>
                <c:pt idx="395">
                  <c:v>8.7867500000000001E-2</c:v>
                </c:pt>
                <c:pt idx="396">
                  <c:v>9.2965999999999993E-2</c:v>
                </c:pt>
                <c:pt idx="397">
                  <c:v>0.103634</c:v>
                </c:pt>
                <c:pt idx="398">
                  <c:v>0.110317</c:v>
                </c:pt>
                <c:pt idx="399">
                  <c:v>0.118113</c:v>
                </c:pt>
                <c:pt idx="400">
                  <c:v>0.11992999999999999</c:v>
                </c:pt>
                <c:pt idx="401">
                  <c:v>0.116647</c:v>
                </c:pt>
                <c:pt idx="402">
                  <c:v>0.119168</c:v>
                </c:pt>
                <c:pt idx="403">
                  <c:v>0.121864</c:v>
                </c:pt>
                <c:pt idx="404">
                  <c:v>0.126612</c:v>
                </c:pt>
                <c:pt idx="405">
                  <c:v>0.131184</c:v>
                </c:pt>
                <c:pt idx="406">
                  <c:v>0.12379800000000001</c:v>
                </c:pt>
                <c:pt idx="407">
                  <c:v>0.111841</c:v>
                </c:pt>
                <c:pt idx="408">
                  <c:v>0.109848</c:v>
                </c:pt>
                <c:pt idx="409">
                  <c:v>0.11992999999999999</c:v>
                </c:pt>
                <c:pt idx="410">
                  <c:v>0.120574</c:v>
                </c:pt>
                <c:pt idx="411">
                  <c:v>0.12514700000000001</c:v>
                </c:pt>
                <c:pt idx="412">
                  <c:v>0.12198100000000001</c:v>
                </c:pt>
                <c:pt idx="413">
                  <c:v>0.12538099999999999</c:v>
                </c:pt>
                <c:pt idx="414">
                  <c:v>0.12514700000000001</c:v>
                </c:pt>
                <c:pt idx="415">
                  <c:v>0.12514700000000001</c:v>
                </c:pt>
                <c:pt idx="416">
                  <c:v>0.118757</c:v>
                </c:pt>
                <c:pt idx="417">
                  <c:v>0.119226</c:v>
                </c:pt>
                <c:pt idx="418">
                  <c:v>0.11858100000000001</c:v>
                </c:pt>
                <c:pt idx="419">
                  <c:v>0.125615</c:v>
                </c:pt>
                <c:pt idx="420">
                  <c:v>0.13053899999999999</c:v>
                </c:pt>
                <c:pt idx="421">
                  <c:v>0.124502</c:v>
                </c:pt>
                <c:pt idx="422">
                  <c:v>0.104338</c:v>
                </c:pt>
                <c:pt idx="423">
                  <c:v>9.8651799999999998E-2</c:v>
                </c:pt>
                <c:pt idx="424">
                  <c:v>9.03283E-2</c:v>
                </c:pt>
                <c:pt idx="425">
                  <c:v>0.104865</c:v>
                </c:pt>
                <c:pt idx="426">
                  <c:v>0.105393</c:v>
                </c:pt>
                <c:pt idx="427">
                  <c:v>0.106917</c:v>
                </c:pt>
                <c:pt idx="428">
                  <c:v>9.8438999999999999E-2</c:v>
                </c:pt>
                <c:pt idx="429">
                  <c:v>0.105089</c:v>
                </c:pt>
                <c:pt idx="430">
                  <c:v>0.10803</c:v>
                </c:pt>
                <c:pt idx="431">
                  <c:v>0.113464</c:v>
                </c:pt>
                <c:pt idx="432">
                  <c:v>0.117409</c:v>
                </c:pt>
                <c:pt idx="433">
                  <c:v>0.118288</c:v>
                </c:pt>
                <c:pt idx="434">
                  <c:v>0.11752600000000001</c:v>
                </c:pt>
                <c:pt idx="435">
                  <c:v>0.11752600000000001</c:v>
                </c:pt>
                <c:pt idx="436">
                  <c:v>0.11992999999999999</c:v>
                </c:pt>
                <c:pt idx="437">
                  <c:v>0.125967</c:v>
                </c:pt>
                <c:pt idx="438">
                  <c:v>0.12925</c:v>
                </c:pt>
                <c:pt idx="439">
                  <c:v>0.125967</c:v>
                </c:pt>
                <c:pt idx="440">
                  <c:v>0.12795999999999999</c:v>
                </c:pt>
                <c:pt idx="441">
                  <c:v>0.131829</c:v>
                </c:pt>
                <c:pt idx="442">
                  <c:v>0.13264899999999999</c:v>
                </c:pt>
                <c:pt idx="443">
                  <c:v>0.13095000000000001</c:v>
                </c:pt>
                <c:pt idx="444">
                  <c:v>0.13388</c:v>
                </c:pt>
                <c:pt idx="445">
                  <c:v>0.13627500000000001</c:v>
                </c:pt>
                <c:pt idx="446">
                  <c:v>0.138713</c:v>
                </c:pt>
                <c:pt idx="447">
                  <c:v>0.142455</c:v>
                </c:pt>
                <c:pt idx="448">
                  <c:v>0.13950799999999999</c:v>
                </c:pt>
                <c:pt idx="449">
                  <c:v>0.14027000000000001</c:v>
                </c:pt>
                <c:pt idx="450">
                  <c:v>0.13728000000000001</c:v>
                </c:pt>
                <c:pt idx="451">
                  <c:v>0.129777</c:v>
                </c:pt>
                <c:pt idx="452">
                  <c:v>0.13845299999999999</c:v>
                </c:pt>
                <c:pt idx="453">
                  <c:v>0.13614799999999999</c:v>
                </c:pt>
                <c:pt idx="454">
                  <c:v>0.13980100000000001</c:v>
                </c:pt>
                <c:pt idx="455">
                  <c:v>0.14718600000000001</c:v>
                </c:pt>
                <c:pt idx="456">
                  <c:v>0.14560400000000001</c:v>
                </c:pt>
                <c:pt idx="457">
                  <c:v>0.14865200000000001</c:v>
                </c:pt>
                <c:pt idx="458">
                  <c:v>0.14396200000000001</c:v>
                </c:pt>
                <c:pt idx="459">
                  <c:v>0.14812400000000001</c:v>
                </c:pt>
                <c:pt idx="460">
                  <c:v>0.15360799999999999</c:v>
                </c:pt>
                <c:pt idx="461">
                  <c:v>0.15281400000000001</c:v>
                </c:pt>
                <c:pt idx="462">
                  <c:v>0.151758</c:v>
                </c:pt>
                <c:pt idx="463">
                  <c:v>0.15300800000000001</c:v>
                </c:pt>
                <c:pt idx="464">
                  <c:v>0.141317</c:v>
                </c:pt>
                <c:pt idx="465">
                  <c:v>0.14660000000000001</c:v>
                </c:pt>
                <c:pt idx="466">
                  <c:v>0.149004</c:v>
                </c:pt>
                <c:pt idx="467">
                  <c:v>0.15468899999999999</c:v>
                </c:pt>
                <c:pt idx="468">
                  <c:v>0.14885899999999999</c:v>
                </c:pt>
                <c:pt idx="469">
                  <c:v>0.14385500000000001</c:v>
                </c:pt>
                <c:pt idx="470">
                  <c:v>0.14454900000000001</c:v>
                </c:pt>
                <c:pt idx="471">
                  <c:v>0.13218099999999999</c:v>
                </c:pt>
                <c:pt idx="472">
                  <c:v>0.13558000000000001</c:v>
                </c:pt>
                <c:pt idx="473">
                  <c:v>0.146952</c:v>
                </c:pt>
                <c:pt idx="474">
                  <c:v>0.14688100000000001</c:v>
                </c:pt>
                <c:pt idx="475">
                  <c:v>0.14993500000000001</c:v>
                </c:pt>
                <c:pt idx="476">
                  <c:v>0.145428</c:v>
                </c:pt>
                <c:pt idx="477">
                  <c:v>0.14138300000000001</c:v>
                </c:pt>
                <c:pt idx="478">
                  <c:v>0.14038700000000001</c:v>
                </c:pt>
                <c:pt idx="479">
                  <c:v>0.144314</c:v>
                </c:pt>
                <c:pt idx="480">
                  <c:v>0.13921500000000001</c:v>
                </c:pt>
                <c:pt idx="481">
                  <c:v>0.14841699999999999</c:v>
                </c:pt>
                <c:pt idx="482">
                  <c:v>0.14959</c:v>
                </c:pt>
                <c:pt idx="483">
                  <c:v>0.152286</c:v>
                </c:pt>
                <c:pt idx="484">
                  <c:v>0.15152399999999999</c:v>
                </c:pt>
                <c:pt idx="485">
                  <c:v>0.15463099999999999</c:v>
                </c:pt>
                <c:pt idx="486">
                  <c:v>0.154807</c:v>
                </c:pt>
                <c:pt idx="487">
                  <c:v>0.15753900000000001</c:v>
                </c:pt>
                <c:pt idx="488">
                  <c:v>0.16283700000000001</c:v>
                </c:pt>
                <c:pt idx="489">
                  <c:v>0.16406799999999999</c:v>
                </c:pt>
                <c:pt idx="490">
                  <c:v>0.16694000000000001</c:v>
                </c:pt>
                <c:pt idx="491">
                  <c:v>0.16014100000000001</c:v>
                </c:pt>
                <c:pt idx="492">
                  <c:v>0.162693</c:v>
                </c:pt>
                <c:pt idx="493">
                  <c:v>0.16031699999999999</c:v>
                </c:pt>
                <c:pt idx="494">
                  <c:v>0.14876900000000001</c:v>
                </c:pt>
                <c:pt idx="495">
                  <c:v>0.15445700000000001</c:v>
                </c:pt>
                <c:pt idx="496">
                  <c:v>0.16031699999999999</c:v>
                </c:pt>
                <c:pt idx="497">
                  <c:v>0.16653000000000001</c:v>
                </c:pt>
                <c:pt idx="498">
                  <c:v>0.169264</c:v>
                </c:pt>
                <c:pt idx="499">
                  <c:v>0.165709</c:v>
                </c:pt>
                <c:pt idx="500">
                  <c:v>0.165709</c:v>
                </c:pt>
                <c:pt idx="501">
                  <c:v>0.16981199999999999</c:v>
                </c:pt>
                <c:pt idx="502">
                  <c:v>0.17390800000000001</c:v>
                </c:pt>
                <c:pt idx="503">
                  <c:v>0.17942</c:v>
                </c:pt>
                <c:pt idx="504">
                  <c:v>0.17965200000000001</c:v>
                </c:pt>
                <c:pt idx="505">
                  <c:v>0.18101900000000001</c:v>
                </c:pt>
                <c:pt idx="506">
                  <c:v>0.18779799999999999</c:v>
                </c:pt>
                <c:pt idx="507">
                  <c:v>0.18710399999999999</c:v>
                </c:pt>
                <c:pt idx="508">
                  <c:v>0.18399799999999999</c:v>
                </c:pt>
                <c:pt idx="509">
                  <c:v>0.17174700000000001</c:v>
                </c:pt>
                <c:pt idx="510">
                  <c:v>0.172157</c:v>
                </c:pt>
                <c:pt idx="511">
                  <c:v>0.17286000000000001</c:v>
                </c:pt>
                <c:pt idx="512">
                  <c:v>0.169988</c:v>
                </c:pt>
                <c:pt idx="513">
                  <c:v>0.16910900000000001</c:v>
                </c:pt>
                <c:pt idx="514">
                  <c:v>0.16969500000000001</c:v>
                </c:pt>
                <c:pt idx="515">
                  <c:v>0.16805400000000001</c:v>
                </c:pt>
                <c:pt idx="516">
                  <c:v>0.15304799999999999</c:v>
                </c:pt>
                <c:pt idx="517">
                  <c:v>0.16248499999999999</c:v>
                </c:pt>
                <c:pt idx="518">
                  <c:v>0.16744899999999999</c:v>
                </c:pt>
                <c:pt idx="519">
                  <c:v>0.170572</c:v>
                </c:pt>
                <c:pt idx="520">
                  <c:v>0.17069200000000001</c:v>
                </c:pt>
                <c:pt idx="521">
                  <c:v>0.16877800000000001</c:v>
                </c:pt>
                <c:pt idx="522">
                  <c:v>0.163775</c:v>
                </c:pt>
                <c:pt idx="523">
                  <c:v>0.168933</c:v>
                </c:pt>
                <c:pt idx="524">
                  <c:v>0.165299</c:v>
                </c:pt>
                <c:pt idx="525">
                  <c:v>0.15345800000000001</c:v>
                </c:pt>
                <c:pt idx="526">
                  <c:v>0.14835899999999999</c:v>
                </c:pt>
                <c:pt idx="527">
                  <c:v>0.14563300000000001</c:v>
                </c:pt>
                <c:pt idx="528">
                  <c:v>0.139097</c:v>
                </c:pt>
                <c:pt idx="529">
                  <c:v>0.153165</c:v>
                </c:pt>
                <c:pt idx="530">
                  <c:v>0.15398600000000001</c:v>
                </c:pt>
                <c:pt idx="531">
                  <c:v>0.15579200000000001</c:v>
                </c:pt>
                <c:pt idx="532">
                  <c:v>0.152638</c:v>
                </c:pt>
                <c:pt idx="533">
                  <c:v>0.15416199999999999</c:v>
                </c:pt>
                <c:pt idx="534">
                  <c:v>0.161547</c:v>
                </c:pt>
                <c:pt idx="535">
                  <c:v>0.16641300000000001</c:v>
                </c:pt>
                <c:pt idx="536">
                  <c:v>0.168406</c:v>
                </c:pt>
                <c:pt idx="537">
                  <c:v>0.16978299999999999</c:v>
                </c:pt>
                <c:pt idx="538">
                  <c:v>0.17379800000000001</c:v>
                </c:pt>
                <c:pt idx="539">
                  <c:v>0.16931299999999999</c:v>
                </c:pt>
                <c:pt idx="540">
                  <c:v>0.17377999999999999</c:v>
                </c:pt>
                <c:pt idx="541">
                  <c:v>0.17580699999999999</c:v>
                </c:pt>
                <c:pt idx="542">
                  <c:v>0.17801900000000001</c:v>
                </c:pt>
                <c:pt idx="543">
                  <c:v>0.18018799999999999</c:v>
                </c:pt>
                <c:pt idx="544">
                  <c:v>0.17702200000000001</c:v>
                </c:pt>
                <c:pt idx="545">
                  <c:v>0.17813599999999999</c:v>
                </c:pt>
                <c:pt idx="546">
                  <c:v>0.18745600000000001</c:v>
                </c:pt>
                <c:pt idx="547">
                  <c:v>0.18956600000000001</c:v>
                </c:pt>
                <c:pt idx="548">
                  <c:v>0.190387</c:v>
                </c:pt>
                <c:pt idx="549">
                  <c:v>0.20380999999999999</c:v>
                </c:pt>
                <c:pt idx="550">
                  <c:v>0.210317</c:v>
                </c:pt>
                <c:pt idx="551">
                  <c:v>0.207232</c:v>
                </c:pt>
                <c:pt idx="552">
                  <c:v>0.20468900000000001</c:v>
                </c:pt>
                <c:pt idx="553">
                  <c:v>0.20439599999999999</c:v>
                </c:pt>
                <c:pt idx="554">
                  <c:v>0.21271999999999999</c:v>
                </c:pt>
                <c:pt idx="555">
                  <c:v>0.21506400000000001</c:v>
                </c:pt>
                <c:pt idx="556">
                  <c:v>0.21518100000000001</c:v>
                </c:pt>
                <c:pt idx="557">
                  <c:v>0.21629499999999999</c:v>
                </c:pt>
                <c:pt idx="558">
                  <c:v>0.20879200000000001</c:v>
                </c:pt>
                <c:pt idx="559">
                  <c:v>0.206506</c:v>
                </c:pt>
                <c:pt idx="560">
                  <c:v>0.204572</c:v>
                </c:pt>
                <c:pt idx="561">
                  <c:v>0.20468900000000001</c:v>
                </c:pt>
                <c:pt idx="562">
                  <c:v>0.20419999999999999</c:v>
                </c:pt>
                <c:pt idx="563">
                  <c:v>0.20261399999999999</c:v>
                </c:pt>
                <c:pt idx="564">
                  <c:v>0.20752200000000001</c:v>
                </c:pt>
                <c:pt idx="565">
                  <c:v>0.181171</c:v>
                </c:pt>
                <c:pt idx="566">
                  <c:v>0.18320600000000001</c:v>
                </c:pt>
                <c:pt idx="567">
                  <c:v>0.17438500000000001</c:v>
                </c:pt>
                <c:pt idx="568">
                  <c:v>0.181145</c:v>
                </c:pt>
                <c:pt idx="569">
                  <c:v>0.17538100000000001</c:v>
                </c:pt>
                <c:pt idx="570">
                  <c:v>0.18182899999999999</c:v>
                </c:pt>
                <c:pt idx="571">
                  <c:v>0.18306</c:v>
                </c:pt>
                <c:pt idx="572">
                  <c:v>0.20545099999999999</c:v>
                </c:pt>
                <c:pt idx="573">
                  <c:v>0.21307200000000001</c:v>
                </c:pt>
                <c:pt idx="574">
                  <c:v>0.212309</c:v>
                </c:pt>
                <c:pt idx="575">
                  <c:v>0.20586199999999999</c:v>
                </c:pt>
                <c:pt idx="576">
                  <c:v>0.20123099999999999</c:v>
                </c:pt>
                <c:pt idx="577">
                  <c:v>0.19489999999999999</c:v>
                </c:pt>
                <c:pt idx="578">
                  <c:v>0.192438</c:v>
                </c:pt>
                <c:pt idx="579">
                  <c:v>0.19888600000000001</c:v>
                </c:pt>
                <c:pt idx="580">
                  <c:v>0.19479199999999999</c:v>
                </c:pt>
                <c:pt idx="581">
                  <c:v>0.18077399999999999</c:v>
                </c:pt>
                <c:pt idx="582">
                  <c:v>0.19361100000000001</c:v>
                </c:pt>
                <c:pt idx="583">
                  <c:v>0.19443099999999999</c:v>
                </c:pt>
                <c:pt idx="584">
                  <c:v>0.198652</c:v>
                </c:pt>
                <c:pt idx="585">
                  <c:v>0.198652</c:v>
                </c:pt>
                <c:pt idx="586">
                  <c:v>0.198652</c:v>
                </c:pt>
                <c:pt idx="587">
                  <c:v>0.20274400000000001</c:v>
                </c:pt>
                <c:pt idx="588">
                  <c:v>0.20838200000000001</c:v>
                </c:pt>
                <c:pt idx="589">
                  <c:v>0.20555999999999999</c:v>
                </c:pt>
                <c:pt idx="590">
                  <c:v>0.20555999999999999</c:v>
                </c:pt>
                <c:pt idx="591">
                  <c:v>0.203152</c:v>
                </c:pt>
                <c:pt idx="592">
                  <c:v>0.212309</c:v>
                </c:pt>
                <c:pt idx="593">
                  <c:v>0.20794499999999999</c:v>
                </c:pt>
                <c:pt idx="594">
                  <c:v>0.195135</c:v>
                </c:pt>
                <c:pt idx="595">
                  <c:v>0.19325899999999999</c:v>
                </c:pt>
                <c:pt idx="596">
                  <c:v>0.19103200000000001</c:v>
                </c:pt>
                <c:pt idx="597">
                  <c:v>0.19284899999999999</c:v>
                </c:pt>
                <c:pt idx="598">
                  <c:v>0.19991999999999999</c:v>
                </c:pt>
                <c:pt idx="599">
                  <c:v>0.19572100000000001</c:v>
                </c:pt>
                <c:pt idx="600">
                  <c:v>0.189801</c:v>
                </c:pt>
                <c:pt idx="601">
                  <c:v>0.196131</c:v>
                </c:pt>
                <c:pt idx="602">
                  <c:v>0.188085</c:v>
                </c:pt>
                <c:pt idx="603">
                  <c:v>0.18058099999999999</c:v>
                </c:pt>
                <c:pt idx="604">
                  <c:v>0.18106700000000001</c:v>
                </c:pt>
                <c:pt idx="605">
                  <c:v>0.171512</c:v>
                </c:pt>
                <c:pt idx="606">
                  <c:v>0.15826499999999999</c:v>
                </c:pt>
                <c:pt idx="607">
                  <c:v>0.152169</c:v>
                </c:pt>
                <c:pt idx="608">
                  <c:v>0.16131300000000001</c:v>
                </c:pt>
                <c:pt idx="609">
                  <c:v>0.15404499999999999</c:v>
                </c:pt>
                <c:pt idx="610">
                  <c:v>0.15035200000000001</c:v>
                </c:pt>
                <c:pt idx="611">
                  <c:v>0.161665</c:v>
                </c:pt>
                <c:pt idx="612">
                  <c:v>0.16987099999999999</c:v>
                </c:pt>
                <c:pt idx="613">
                  <c:v>0.17755000000000001</c:v>
                </c:pt>
                <c:pt idx="614">
                  <c:v>0.16653000000000001</c:v>
                </c:pt>
                <c:pt idx="615">
                  <c:v>0.163302</c:v>
                </c:pt>
                <c:pt idx="616">
                  <c:v>0.16841999999999999</c:v>
                </c:pt>
                <c:pt idx="617">
                  <c:v>0.168464</c:v>
                </c:pt>
                <c:pt idx="618">
                  <c:v>0.181086</c:v>
                </c:pt>
                <c:pt idx="619">
                  <c:v>0.18540400000000001</c:v>
                </c:pt>
                <c:pt idx="620">
                  <c:v>0.17268500000000001</c:v>
                </c:pt>
                <c:pt idx="621">
                  <c:v>0.156975</c:v>
                </c:pt>
                <c:pt idx="622">
                  <c:v>0.167902</c:v>
                </c:pt>
                <c:pt idx="623">
                  <c:v>0.16944300000000001</c:v>
                </c:pt>
                <c:pt idx="624">
                  <c:v>0.16506399999999999</c:v>
                </c:pt>
                <c:pt idx="625">
                  <c:v>0.157444</c:v>
                </c:pt>
                <c:pt idx="626">
                  <c:v>0.14677599999999999</c:v>
                </c:pt>
                <c:pt idx="627">
                  <c:v>0.14530999999999999</c:v>
                </c:pt>
                <c:pt idx="628">
                  <c:v>0.14302500000000001</c:v>
                </c:pt>
                <c:pt idx="629">
                  <c:v>0.11518200000000001</c:v>
                </c:pt>
                <c:pt idx="630">
                  <c:v>0.13272</c:v>
                </c:pt>
                <c:pt idx="631">
                  <c:v>0.138159</c:v>
                </c:pt>
                <c:pt idx="632">
                  <c:v>0.13839399999999999</c:v>
                </c:pt>
                <c:pt idx="633">
                  <c:v>0.13672799999999999</c:v>
                </c:pt>
                <c:pt idx="634">
                  <c:v>0.139566</c:v>
                </c:pt>
                <c:pt idx="635">
                  <c:v>0.113013</c:v>
                </c:pt>
                <c:pt idx="636">
                  <c:v>9.5815899999999996E-2</c:v>
                </c:pt>
                <c:pt idx="637">
                  <c:v>9.2438500000000007E-2</c:v>
                </c:pt>
                <c:pt idx="638">
                  <c:v>0.102814</c:v>
                </c:pt>
                <c:pt idx="639">
                  <c:v>0.11518200000000001</c:v>
                </c:pt>
                <c:pt idx="640">
                  <c:v>0.124898</c:v>
                </c:pt>
                <c:pt idx="641">
                  <c:v>0.115416</c:v>
                </c:pt>
                <c:pt idx="642">
                  <c:v>0.106743</c:v>
                </c:pt>
                <c:pt idx="643">
                  <c:v>0.134994</c:v>
                </c:pt>
                <c:pt idx="644">
                  <c:v>0.14466599999999999</c:v>
                </c:pt>
                <c:pt idx="645">
                  <c:v>0.150528</c:v>
                </c:pt>
                <c:pt idx="646">
                  <c:v>0.16137199999999999</c:v>
                </c:pt>
                <c:pt idx="647">
                  <c:v>0.15973699999999999</c:v>
                </c:pt>
                <c:pt idx="648">
                  <c:v>0.164244</c:v>
                </c:pt>
                <c:pt idx="649">
                  <c:v>0.16195799999999999</c:v>
                </c:pt>
                <c:pt idx="650">
                  <c:v>0.16746800000000001</c:v>
                </c:pt>
                <c:pt idx="651">
                  <c:v>0.16936899999999999</c:v>
                </c:pt>
                <c:pt idx="652">
                  <c:v>0.181419</c:v>
                </c:pt>
                <c:pt idx="653">
                  <c:v>0.18452499999999999</c:v>
                </c:pt>
                <c:pt idx="654">
                  <c:v>0.182611</c:v>
                </c:pt>
                <c:pt idx="655">
                  <c:v>0.175674</c:v>
                </c:pt>
                <c:pt idx="656">
                  <c:v>0.181536</c:v>
                </c:pt>
                <c:pt idx="657">
                  <c:v>0.18212200000000001</c:v>
                </c:pt>
                <c:pt idx="658">
                  <c:v>0.17049400000000001</c:v>
                </c:pt>
                <c:pt idx="659">
                  <c:v>0.16700899999999999</c:v>
                </c:pt>
                <c:pt idx="660">
                  <c:v>0.17016400000000001</c:v>
                </c:pt>
                <c:pt idx="661">
                  <c:v>0.165468</c:v>
                </c:pt>
                <c:pt idx="662">
                  <c:v>0.15769900000000001</c:v>
                </c:pt>
                <c:pt idx="663">
                  <c:v>0.157913</c:v>
                </c:pt>
                <c:pt idx="664">
                  <c:v>0.157913</c:v>
                </c:pt>
                <c:pt idx="665">
                  <c:v>0.157913</c:v>
                </c:pt>
                <c:pt idx="666">
                  <c:v>0.15879199999999999</c:v>
                </c:pt>
                <c:pt idx="667">
                  <c:v>0.151172</c:v>
                </c:pt>
                <c:pt idx="668">
                  <c:v>0.15967200000000001</c:v>
                </c:pt>
                <c:pt idx="669">
                  <c:v>0.164577</c:v>
                </c:pt>
                <c:pt idx="670">
                  <c:v>0.154748</c:v>
                </c:pt>
                <c:pt idx="671">
                  <c:v>0.138159</c:v>
                </c:pt>
                <c:pt idx="672">
                  <c:v>0.14610600000000001</c:v>
                </c:pt>
                <c:pt idx="673">
                  <c:v>0.144431</c:v>
                </c:pt>
                <c:pt idx="674">
                  <c:v>0.156917</c:v>
                </c:pt>
                <c:pt idx="675">
                  <c:v>0.156917</c:v>
                </c:pt>
                <c:pt idx="676">
                  <c:v>0.16014100000000001</c:v>
                </c:pt>
                <c:pt idx="677">
                  <c:v>0.14829999999999999</c:v>
                </c:pt>
                <c:pt idx="678">
                  <c:v>0.14882799999999999</c:v>
                </c:pt>
                <c:pt idx="679">
                  <c:v>0.16078500000000001</c:v>
                </c:pt>
                <c:pt idx="680">
                  <c:v>0.14335999999999999</c:v>
                </c:pt>
                <c:pt idx="681">
                  <c:v>0.121161</c:v>
                </c:pt>
                <c:pt idx="682">
                  <c:v>0.119703</c:v>
                </c:pt>
                <c:pt idx="683">
                  <c:v>0.12432600000000001</c:v>
                </c:pt>
                <c:pt idx="684">
                  <c:v>0.110844</c:v>
                </c:pt>
                <c:pt idx="685">
                  <c:v>0.131243</c:v>
                </c:pt>
                <c:pt idx="686">
                  <c:v>0.132881</c:v>
                </c:pt>
                <c:pt idx="687">
                  <c:v>0.13716300000000001</c:v>
                </c:pt>
                <c:pt idx="688">
                  <c:v>0.14108999999999999</c:v>
                </c:pt>
                <c:pt idx="689">
                  <c:v>0.110141</c:v>
                </c:pt>
                <c:pt idx="690">
                  <c:v>0.12790199999999999</c:v>
                </c:pt>
                <c:pt idx="691">
                  <c:v>0.126309</c:v>
                </c:pt>
                <c:pt idx="692">
                  <c:v>0.12643599999999999</c:v>
                </c:pt>
                <c:pt idx="693">
                  <c:v>0.12854599999999999</c:v>
                </c:pt>
                <c:pt idx="694">
                  <c:v>0.128722</c:v>
                </c:pt>
                <c:pt idx="695">
                  <c:v>0.143318</c:v>
                </c:pt>
                <c:pt idx="696">
                  <c:v>0.15509999999999999</c:v>
                </c:pt>
                <c:pt idx="697">
                  <c:v>0.15621299999999999</c:v>
                </c:pt>
                <c:pt idx="698">
                  <c:v>0.15621299999999999</c:v>
                </c:pt>
                <c:pt idx="699">
                  <c:v>0.15621299999999999</c:v>
                </c:pt>
                <c:pt idx="700">
                  <c:v>0.15439600000000001</c:v>
                </c:pt>
                <c:pt idx="701">
                  <c:v>0.15732499999999999</c:v>
                </c:pt>
                <c:pt idx="702">
                  <c:v>0.15071100000000001</c:v>
                </c:pt>
                <c:pt idx="703">
                  <c:v>0.15315400000000001</c:v>
                </c:pt>
                <c:pt idx="704">
                  <c:v>0.15015800000000001</c:v>
                </c:pt>
                <c:pt idx="705">
                  <c:v>0.129914</c:v>
                </c:pt>
                <c:pt idx="706">
                  <c:v>0.10614999999999999</c:v>
                </c:pt>
                <c:pt idx="707">
                  <c:v>0.10205699999999999</c:v>
                </c:pt>
                <c:pt idx="708">
                  <c:v>0.107478</c:v>
                </c:pt>
                <c:pt idx="709">
                  <c:v>8.4927299999999997E-2</c:v>
                </c:pt>
                <c:pt idx="710">
                  <c:v>8.0280799999999999E-2</c:v>
                </c:pt>
                <c:pt idx="711">
                  <c:v>7.7373999999999998E-2</c:v>
                </c:pt>
                <c:pt idx="712">
                  <c:v>9.0261400000000006E-2</c:v>
                </c:pt>
                <c:pt idx="713">
                  <c:v>7.7384499999999995E-2</c:v>
                </c:pt>
                <c:pt idx="714">
                  <c:v>8.6752599999999999E-2</c:v>
                </c:pt>
                <c:pt idx="715">
                  <c:v>9.17819E-2</c:v>
                </c:pt>
                <c:pt idx="716">
                  <c:v>0.112251</c:v>
                </c:pt>
                <c:pt idx="717">
                  <c:v>0.121805</c:v>
                </c:pt>
                <c:pt idx="718">
                  <c:v>0.109662</c:v>
                </c:pt>
                <c:pt idx="719">
                  <c:v>9.4030500000000003E-2</c:v>
                </c:pt>
                <c:pt idx="720">
                  <c:v>9.9006399999999994E-2</c:v>
                </c:pt>
                <c:pt idx="721">
                  <c:v>0.10263799999999999</c:v>
                </c:pt>
                <c:pt idx="722">
                  <c:v>0.100117</c:v>
                </c:pt>
                <c:pt idx="723">
                  <c:v>0.105217</c:v>
                </c:pt>
                <c:pt idx="724">
                  <c:v>0.111301</c:v>
                </c:pt>
                <c:pt idx="725">
                  <c:v>0.11307200000000001</c:v>
                </c:pt>
                <c:pt idx="726">
                  <c:v>0.113247</c:v>
                </c:pt>
                <c:pt idx="727">
                  <c:v>0.108186</c:v>
                </c:pt>
                <c:pt idx="728">
                  <c:v>0.104731</c:v>
                </c:pt>
                <c:pt idx="729">
                  <c:v>9.7997699999999993E-2</c:v>
                </c:pt>
                <c:pt idx="730">
                  <c:v>0.102344</c:v>
                </c:pt>
                <c:pt idx="731">
                  <c:v>0.11480600000000001</c:v>
                </c:pt>
                <c:pt idx="732">
                  <c:v>0.111717</c:v>
                </c:pt>
                <c:pt idx="733">
                  <c:v>0.126499</c:v>
                </c:pt>
                <c:pt idx="734">
                  <c:v>0.12911</c:v>
                </c:pt>
                <c:pt idx="735">
                  <c:v>0.136596</c:v>
                </c:pt>
                <c:pt idx="736">
                  <c:v>0.12986600000000001</c:v>
                </c:pt>
                <c:pt idx="737">
                  <c:v>0.13286999999999999</c:v>
                </c:pt>
                <c:pt idx="738">
                  <c:v>0.13011400000000001</c:v>
                </c:pt>
                <c:pt idx="739">
                  <c:v>0.13364300000000001</c:v>
                </c:pt>
                <c:pt idx="740">
                  <c:v>0.14586399999999999</c:v>
                </c:pt>
                <c:pt idx="741">
                  <c:v>0.148562</c:v>
                </c:pt>
                <c:pt idx="742">
                  <c:v>0.141266</c:v>
                </c:pt>
                <c:pt idx="743">
                  <c:v>0.14222299999999999</c:v>
                </c:pt>
                <c:pt idx="744">
                  <c:v>0.15173900000000001</c:v>
                </c:pt>
                <c:pt idx="745">
                  <c:v>0.15549299999999999</c:v>
                </c:pt>
                <c:pt idx="746">
                  <c:v>0.15785399999999999</c:v>
                </c:pt>
                <c:pt idx="747">
                  <c:v>0.15432499999999999</c:v>
                </c:pt>
                <c:pt idx="748">
                  <c:v>0.153971</c:v>
                </c:pt>
                <c:pt idx="749">
                  <c:v>0.16536200000000001</c:v>
                </c:pt>
                <c:pt idx="750">
                  <c:v>0.170433</c:v>
                </c:pt>
                <c:pt idx="751">
                  <c:v>0.17815700000000001</c:v>
                </c:pt>
                <c:pt idx="752">
                  <c:v>0.18365899999999999</c:v>
                </c:pt>
                <c:pt idx="753">
                  <c:v>0.178618</c:v>
                </c:pt>
                <c:pt idx="754">
                  <c:v>0.17769099999999999</c:v>
                </c:pt>
                <c:pt idx="755">
                  <c:v>0.18429100000000001</c:v>
                </c:pt>
                <c:pt idx="756">
                  <c:v>0.17632400000000001</c:v>
                </c:pt>
                <c:pt idx="757">
                  <c:v>0.16875499999999999</c:v>
                </c:pt>
                <c:pt idx="758">
                  <c:v>0.16494400000000001</c:v>
                </c:pt>
                <c:pt idx="759">
                  <c:v>0.17157500000000001</c:v>
                </c:pt>
                <c:pt idx="760">
                  <c:v>0.17157500000000001</c:v>
                </c:pt>
                <c:pt idx="761">
                  <c:v>0.17441200000000001</c:v>
                </c:pt>
                <c:pt idx="762">
                  <c:v>0.16229199999999999</c:v>
                </c:pt>
                <c:pt idx="763">
                  <c:v>0.15540699999999999</c:v>
                </c:pt>
                <c:pt idx="764">
                  <c:v>0.14244499999999999</c:v>
                </c:pt>
                <c:pt idx="765">
                  <c:v>0.14243800000000001</c:v>
                </c:pt>
                <c:pt idx="766">
                  <c:v>0.14180599999999999</c:v>
                </c:pt>
                <c:pt idx="767">
                  <c:v>0.14222599999999999</c:v>
                </c:pt>
                <c:pt idx="768">
                  <c:v>0.13970199999999999</c:v>
                </c:pt>
                <c:pt idx="769">
                  <c:v>0.14494799999999999</c:v>
                </c:pt>
                <c:pt idx="770">
                  <c:v>0.157579</c:v>
                </c:pt>
                <c:pt idx="771">
                  <c:v>0.164322</c:v>
                </c:pt>
                <c:pt idx="772">
                  <c:v>0.167106</c:v>
                </c:pt>
                <c:pt idx="773">
                  <c:v>0.14468900000000001</c:v>
                </c:pt>
                <c:pt idx="774">
                  <c:v>0.146533</c:v>
                </c:pt>
                <c:pt idx="775">
                  <c:v>0.146533</c:v>
                </c:pt>
                <c:pt idx="776">
                  <c:v>0.141515</c:v>
                </c:pt>
                <c:pt idx="777">
                  <c:v>0.136848</c:v>
                </c:pt>
                <c:pt idx="778">
                  <c:v>0.13680500000000001</c:v>
                </c:pt>
                <c:pt idx="779">
                  <c:v>0.12795500000000001</c:v>
                </c:pt>
                <c:pt idx="780">
                  <c:v>0.11941300000000001</c:v>
                </c:pt>
                <c:pt idx="781">
                  <c:v>0.12718499999999999</c:v>
                </c:pt>
                <c:pt idx="782">
                  <c:v>0.127494</c:v>
                </c:pt>
                <c:pt idx="783">
                  <c:v>0.118892</c:v>
                </c:pt>
                <c:pt idx="784">
                  <c:v>0.111997</c:v>
                </c:pt>
                <c:pt idx="785">
                  <c:v>9.2004100000000005E-2</c:v>
                </c:pt>
                <c:pt idx="786">
                  <c:v>7.9954300000000006E-2</c:v>
                </c:pt>
                <c:pt idx="787">
                  <c:v>0.10519100000000001</c:v>
                </c:pt>
                <c:pt idx="788">
                  <c:v>0.108726</c:v>
                </c:pt>
                <c:pt idx="789">
                  <c:v>0.11280800000000001</c:v>
                </c:pt>
                <c:pt idx="790">
                  <c:v>0.107949</c:v>
                </c:pt>
                <c:pt idx="791">
                  <c:v>9.6483600000000003E-2</c:v>
                </c:pt>
                <c:pt idx="792">
                  <c:v>8.6106100000000005E-2</c:v>
                </c:pt>
                <c:pt idx="793">
                  <c:v>8.5125999999999993E-2</c:v>
                </c:pt>
                <c:pt idx="794">
                  <c:v>6.9484199999999996E-2</c:v>
                </c:pt>
                <c:pt idx="795">
                  <c:v>8.5770200000000005E-2</c:v>
                </c:pt>
                <c:pt idx="796">
                  <c:v>7.5706300000000004E-2</c:v>
                </c:pt>
                <c:pt idx="797">
                  <c:v>9.4364000000000003E-2</c:v>
                </c:pt>
                <c:pt idx="798">
                  <c:v>8.8042200000000001E-2</c:v>
                </c:pt>
                <c:pt idx="799">
                  <c:v>8.5742100000000002E-2</c:v>
                </c:pt>
                <c:pt idx="800">
                  <c:v>8.3913199999999993E-2</c:v>
                </c:pt>
                <c:pt idx="801">
                  <c:v>8.6283700000000005E-2</c:v>
                </c:pt>
                <c:pt idx="802">
                  <c:v>8.7828299999999998E-2</c:v>
                </c:pt>
                <c:pt idx="803">
                  <c:v>8.7168800000000005E-2</c:v>
                </c:pt>
                <c:pt idx="804">
                  <c:v>9.0531100000000003E-2</c:v>
                </c:pt>
                <c:pt idx="805">
                  <c:v>8.5933800000000005E-2</c:v>
                </c:pt>
                <c:pt idx="806">
                  <c:v>9.3250299999999994E-2</c:v>
                </c:pt>
                <c:pt idx="807">
                  <c:v>0.105446</c:v>
                </c:pt>
                <c:pt idx="808">
                  <c:v>0.10502599999999999</c:v>
                </c:pt>
                <c:pt idx="809">
                  <c:v>0.101879</c:v>
                </c:pt>
                <c:pt idx="810">
                  <c:v>0.118534</c:v>
                </c:pt>
                <c:pt idx="811">
                  <c:v>0.11694599999999999</c:v>
                </c:pt>
                <c:pt idx="812">
                  <c:v>0.118824</c:v>
                </c:pt>
                <c:pt idx="813">
                  <c:v>0.1222</c:v>
                </c:pt>
                <c:pt idx="814">
                  <c:v>0.120556</c:v>
                </c:pt>
                <c:pt idx="815">
                  <c:v>0.142289</c:v>
                </c:pt>
                <c:pt idx="816">
                  <c:v>0.14142299999999999</c:v>
                </c:pt>
                <c:pt idx="817">
                  <c:v>0.143038</c:v>
                </c:pt>
                <c:pt idx="818">
                  <c:v>0.13899900000000001</c:v>
                </c:pt>
                <c:pt idx="819">
                  <c:v>0.131414</c:v>
                </c:pt>
                <c:pt idx="820">
                  <c:v>0.135522</c:v>
                </c:pt>
                <c:pt idx="821">
                  <c:v>0.13467299999999999</c:v>
                </c:pt>
                <c:pt idx="822">
                  <c:v>0.135764</c:v>
                </c:pt>
                <c:pt idx="823">
                  <c:v>0.13991799999999999</c:v>
                </c:pt>
                <c:pt idx="824">
                  <c:v>0.139597</c:v>
                </c:pt>
                <c:pt idx="825">
                  <c:v>0.14066000000000001</c:v>
                </c:pt>
                <c:pt idx="826">
                  <c:v>0.135852</c:v>
                </c:pt>
                <c:pt idx="827">
                  <c:v>0.14237900000000001</c:v>
                </c:pt>
                <c:pt idx="828">
                  <c:v>0.14502100000000001</c:v>
                </c:pt>
                <c:pt idx="829">
                  <c:v>0.15049899999999999</c:v>
                </c:pt>
                <c:pt idx="830">
                  <c:v>0.143119</c:v>
                </c:pt>
                <c:pt idx="831">
                  <c:v>0.14449000000000001</c:v>
                </c:pt>
                <c:pt idx="832">
                  <c:v>0.136743</c:v>
                </c:pt>
                <c:pt idx="833">
                  <c:v>0.12960099999999999</c:v>
                </c:pt>
                <c:pt idx="834">
                  <c:v>0.129194</c:v>
                </c:pt>
                <c:pt idx="835">
                  <c:v>0.129853</c:v>
                </c:pt>
                <c:pt idx="836">
                  <c:v>0.124998</c:v>
                </c:pt>
                <c:pt idx="837">
                  <c:v>0.12933</c:v>
                </c:pt>
                <c:pt idx="838">
                  <c:v>0.132965</c:v>
                </c:pt>
                <c:pt idx="839">
                  <c:v>0.12495199999999999</c:v>
                </c:pt>
                <c:pt idx="840">
                  <c:v>0.112965</c:v>
                </c:pt>
                <c:pt idx="841">
                  <c:v>0.113467</c:v>
                </c:pt>
                <c:pt idx="842">
                  <c:v>0.112375</c:v>
                </c:pt>
                <c:pt idx="843">
                  <c:v>0.121075</c:v>
                </c:pt>
                <c:pt idx="844">
                  <c:v>0.13316500000000001</c:v>
                </c:pt>
                <c:pt idx="845">
                  <c:v>0.13316500000000001</c:v>
                </c:pt>
                <c:pt idx="846">
                  <c:v>0.13316500000000001</c:v>
                </c:pt>
                <c:pt idx="847">
                  <c:v>0.12485300000000001</c:v>
                </c:pt>
                <c:pt idx="848">
                  <c:v>0.127667</c:v>
                </c:pt>
                <c:pt idx="849">
                  <c:v>0.124032</c:v>
                </c:pt>
                <c:pt idx="850">
                  <c:v>0.124032</c:v>
                </c:pt>
                <c:pt idx="851">
                  <c:v>0.12842700000000001</c:v>
                </c:pt>
                <c:pt idx="852">
                  <c:v>0.13495799999999999</c:v>
                </c:pt>
                <c:pt idx="853">
                  <c:v>0.137987</c:v>
                </c:pt>
                <c:pt idx="854">
                  <c:v>0.142739</c:v>
                </c:pt>
                <c:pt idx="855">
                  <c:v>0.14852499999999999</c:v>
                </c:pt>
                <c:pt idx="856">
                  <c:v>0.15109400000000001</c:v>
                </c:pt>
                <c:pt idx="857">
                  <c:v>0.15102099999999999</c:v>
                </c:pt>
                <c:pt idx="858">
                  <c:v>0.159023</c:v>
                </c:pt>
                <c:pt idx="859">
                  <c:v>0.16614300000000001</c:v>
                </c:pt>
                <c:pt idx="860">
                  <c:v>0.172428</c:v>
                </c:pt>
                <c:pt idx="861">
                  <c:v>0.175675</c:v>
                </c:pt>
                <c:pt idx="862">
                  <c:v>0.171181</c:v>
                </c:pt>
                <c:pt idx="863">
                  <c:v>0.169651</c:v>
                </c:pt>
                <c:pt idx="864">
                  <c:v>0.155393</c:v>
                </c:pt>
                <c:pt idx="865">
                  <c:v>0.155803</c:v>
                </c:pt>
                <c:pt idx="866">
                  <c:v>0.16688500000000001</c:v>
                </c:pt>
                <c:pt idx="867">
                  <c:v>0.173066</c:v>
                </c:pt>
                <c:pt idx="868">
                  <c:v>0.17182900000000001</c:v>
                </c:pt>
                <c:pt idx="869">
                  <c:v>0.17341200000000001</c:v>
                </c:pt>
                <c:pt idx="870">
                  <c:v>0.17813000000000001</c:v>
                </c:pt>
                <c:pt idx="871">
                  <c:v>0.175674</c:v>
                </c:pt>
                <c:pt idx="872">
                  <c:v>0.16986899999999999</c:v>
                </c:pt>
                <c:pt idx="873">
                  <c:v>0.17912500000000001</c:v>
                </c:pt>
                <c:pt idx="874">
                  <c:v>0.18953400000000001</c:v>
                </c:pt>
                <c:pt idx="875">
                  <c:v>0.20064499999999999</c:v>
                </c:pt>
                <c:pt idx="876">
                  <c:v>0.19838600000000001</c:v>
                </c:pt>
                <c:pt idx="877">
                  <c:v>0.20131199999999999</c:v>
                </c:pt>
                <c:pt idx="878">
                  <c:v>0.203654</c:v>
                </c:pt>
                <c:pt idx="879">
                  <c:v>0.20039599999999999</c:v>
                </c:pt>
                <c:pt idx="880">
                  <c:v>0.19006999999999999</c:v>
                </c:pt>
                <c:pt idx="881">
                  <c:v>0.19378699999999999</c:v>
                </c:pt>
                <c:pt idx="882">
                  <c:v>0.195634</c:v>
                </c:pt>
                <c:pt idx="883">
                  <c:v>0.197714</c:v>
                </c:pt>
                <c:pt idx="884">
                  <c:v>0.202902</c:v>
                </c:pt>
                <c:pt idx="885">
                  <c:v>0.197992</c:v>
                </c:pt>
                <c:pt idx="886">
                  <c:v>0.197853</c:v>
                </c:pt>
                <c:pt idx="887">
                  <c:v>0.18896299999999999</c:v>
                </c:pt>
                <c:pt idx="888">
                  <c:v>0.17479</c:v>
                </c:pt>
                <c:pt idx="889">
                  <c:v>0.18124199999999999</c:v>
                </c:pt>
                <c:pt idx="890">
                  <c:v>0.181418</c:v>
                </c:pt>
                <c:pt idx="891">
                  <c:v>0.17991699999999999</c:v>
                </c:pt>
                <c:pt idx="892">
                  <c:v>0.16966899999999999</c:v>
                </c:pt>
                <c:pt idx="893">
                  <c:v>0.17880399999999999</c:v>
                </c:pt>
                <c:pt idx="894">
                  <c:v>0.17768800000000001</c:v>
                </c:pt>
                <c:pt idx="895">
                  <c:v>0.18712699999999999</c:v>
                </c:pt>
                <c:pt idx="896">
                  <c:v>0.191357</c:v>
                </c:pt>
                <c:pt idx="897">
                  <c:v>0.19280900000000001</c:v>
                </c:pt>
                <c:pt idx="898">
                  <c:v>0.190887</c:v>
                </c:pt>
                <c:pt idx="899">
                  <c:v>0.18748400000000001</c:v>
                </c:pt>
                <c:pt idx="900">
                  <c:v>0.16153200000000001</c:v>
                </c:pt>
                <c:pt idx="901">
                  <c:v>0.14834800000000001</c:v>
                </c:pt>
                <c:pt idx="902">
                  <c:v>0.14214199999999999</c:v>
                </c:pt>
                <c:pt idx="903">
                  <c:v>0.138548</c:v>
                </c:pt>
                <c:pt idx="904">
                  <c:v>0.144036</c:v>
                </c:pt>
                <c:pt idx="905">
                  <c:v>0.14641000000000001</c:v>
                </c:pt>
                <c:pt idx="906">
                  <c:v>0.13575599999999999</c:v>
                </c:pt>
                <c:pt idx="907">
                  <c:v>0.146345</c:v>
                </c:pt>
                <c:pt idx="908">
                  <c:v>0.151284</c:v>
                </c:pt>
                <c:pt idx="909">
                  <c:v>0.150641</c:v>
                </c:pt>
                <c:pt idx="910">
                  <c:v>0.146118</c:v>
                </c:pt>
                <c:pt idx="911">
                  <c:v>0.15073700000000001</c:v>
                </c:pt>
                <c:pt idx="912">
                  <c:v>0.146787</c:v>
                </c:pt>
                <c:pt idx="913">
                  <c:v>0.152477</c:v>
                </c:pt>
                <c:pt idx="914">
                  <c:v>0.163102</c:v>
                </c:pt>
                <c:pt idx="915">
                  <c:v>0.16452800000000001</c:v>
                </c:pt>
                <c:pt idx="916">
                  <c:v>0.17122299999999999</c:v>
                </c:pt>
                <c:pt idx="917">
                  <c:v>0.16680900000000001</c:v>
                </c:pt>
                <c:pt idx="918">
                  <c:v>0.16361200000000001</c:v>
                </c:pt>
                <c:pt idx="919">
                  <c:v>0.16361200000000001</c:v>
                </c:pt>
                <c:pt idx="920">
                  <c:v>0.16361200000000001</c:v>
                </c:pt>
                <c:pt idx="921">
                  <c:v>0.16248799999999999</c:v>
                </c:pt>
                <c:pt idx="922">
                  <c:v>0.16896800000000001</c:v>
                </c:pt>
                <c:pt idx="923">
                  <c:v>0.173342</c:v>
                </c:pt>
                <c:pt idx="924">
                  <c:v>0.16870199999999999</c:v>
                </c:pt>
                <c:pt idx="925">
                  <c:v>0.178589</c:v>
                </c:pt>
                <c:pt idx="926">
                  <c:v>0.18280299999999999</c:v>
                </c:pt>
                <c:pt idx="927">
                  <c:v>0.183114</c:v>
                </c:pt>
                <c:pt idx="928">
                  <c:v>0.177429</c:v>
                </c:pt>
                <c:pt idx="929">
                  <c:v>0.175097</c:v>
                </c:pt>
                <c:pt idx="930">
                  <c:v>0.17694099999999999</c:v>
                </c:pt>
                <c:pt idx="931">
                  <c:v>0.17443600000000001</c:v>
                </c:pt>
                <c:pt idx="932">
                  <c:v>0.16997000000000001</c:v>
                </c:pt>
                <c:pt idx="933">
                  <c:v>0.16140699999999999</c:v>
                </c:pt>
                <c:pt idx="934">
                  <c:v>0.16348699999999999</c:v>
                </c:pt>
                <c:pt idx="935">
                  <c:v>0.16348699999999999</c:v>
                </c:pt>
                <c:pt idx="936">
                  <c:v>0.16753000000000001</c:v>
                </c:pt>
                <c:pt idx="937">
                  <c:v>0.17143800000000001</c:v>
                </c:pt>
                <c:pt idx="938">
                  <c:v>0.164273</c:v>
                </c:pt>
                <c:pt idx="939">
                  <c:v>0.15570899999999999</c:v>
                </c:pt>
                <c:pt idx="940">
                  <c:v>0.15570899999999999</c:v>
                </c:pt>
                <c:pt idx="941">
                  <c:v>0.156916</c:v>
                </c:pt>
                <c:pt idx="942">
                  <c:v>0.16205700000000001</c:v>
                </c:pt>
                <c:pt idx="943">
                  <c:v>0.16012100000000001</c:v>
                </c:pt>
                <c:pt idx="944">
                  <c:v>0.163551</c:v>
                </c:pt>
                <c:pt idx="945">
                  <c:v>0.16614699999999999</c:v>
                </c:pt>
                <c:pt idx="946">
                  <c:v>0.166856</c:v>
                </c:pt>
                <c:pt idx="947">
                  <c:v>0.167244</c:v>
                </c:pt>
                <c:pt idx="948">
                  <c:v>0.16778299999999999</c:v>
                </c:pt>
                <c:pt idx="949">
                  <c:v>0.175978</c:v>
                </c:pt>
                <c:pt idx="950">
                  <c:v>0.18074999999999999</c:v>
                </c:pt>
                <c:pt idx="951">
                  <c:v>0.18035399999999999</c:v>
                </c:pt>
                <c:pt idx="952">
                  <c:v>0.18011199999999999</c:v>
                </c:pt>
                <c:pt idx="953">
                  <c:v>0.167431</c:v>
                </c:pt>
                <c:pt idx="954">
                  <c:v>0.166712</c:v>
                </c:pt>
                <c:pt idx="955">
                  <c:v>0.166712</c:v>
                </c:pt>
                <c:pt idx="956">
                  <c:v>0.169156</c:v>
                </c:pt>
                <c:pt idx="957">
                  <c:v>0.17316100000000001</c:v>
                </c:pt>
                <c:pt idx="958">
                  <c:v>0.16763700000000001</c:v>
                </c:pt>
                <c:pt idx="959">
                  <c:v>0.15984300000000001</c:v>
                </c:pt>
                <c:pt idx="960">
                  <c:v>0.17278499999999999</c:v>
                </c:pt>
                <c:pt idx="961">
                  <c:v>0.18759400000000001</c:v>
                </c:pt>
                <c:pt idx="962">
                  <c:v>0.185359</c:v>
                </c:pt>
                <c:pt idx="963">
                  <c:v>0.186665</c:v>
                </c:pt>
                <c:pt idx="964">
                  <c:v>0.18220700000000001</c:v>
                </c:pt>
                <c:pt idx="965">
                  <c:v>0.18287</c:v>
                </c:pt>
                <c:pt idx="966">
                  <c:v>0.185561</c:v>
                </c:pt>
                <c:pt idx="967">
                  <c:v>0.19101499999999999</c:v>
                </c:pt>
                <c:pt idx="968">
                  <c:v>0.19159100000000001</c:v>
                </c:pt>
                <c:pt idx="969">
                  <c:v>0.190688</c:v>
                </c:pt>
                <c:pt idx="970">
                  <c:v>0.1928</c:v>
                </c:pt>
                <c:pt idx="971">
                  <c:v>0.186474</c:v>
                </c:pt>
                <c:pt idx="972">
                  <c:v>0.18635499999999999</c:v>
                </c:pt>
                <c:pt idx="973">
                  <c:v>0.18320700000000001</c:v>
                </c:pt>
                <c:pt idx="974">
                  <c:v>0.17329800000000001</c:v>
                </c:pt>
                <c:pt idx="975">
                  <c:v>0.17135800000000001</c:v>
                </c:pt>
                <c:pt idx="976">
                  <c:v>0.16955000000000001</c:v>
                </c:pt>
                <c:pt idx="977">
                  <c:v>0.16777500000000001</c:v>
                </c:pt>
                <c:pt idx="978">
                  <c:v>0.177783</c:v>
                </c:pt>
                <c:pt idx="979">
                  <c:v>0.18052299999999999</c:v>
                </c:pt>
                <c:pt idx="980">
                  <c:v>0.183451</c:v>
                </c:pt>
                <c:pt idx="981">
                  <c:v>0.189632</c:v>
                </c:pt>
                <c:pt idx="982">
                  <c:v>0.18975</c:v>
                </c:pt>
                <c:pt idx="983">
                  <c:v>0.185305</c:v>
                </c:pt>
                <c:pt idx="984">
                  <c:v>0.17078499999999999</c:v>
                </c:pt>
                <c:pt idx="985">
                  <c:v>0.16364400000000001</c:v>
                </c:pt>
                <c:pt idx="986">
                  <c:v>0.16328999999999999</c:v>
                </c:pt>
                <c:pt idx="987">
                  <c:v>0.16070000000000001</c:v>
                </c:pt>
                <c:pt idx="988">
                  <c:v>0.17028799999999999</c:v>
                </c:pt>
                <c:pt idx="989">
                  <c:v>0.17610400000000001</c:v>
                </c:pt>
                <c:pt idx="990">
                  <c:v>0.179923</c:v>
                </c:pt>
                <c:pt idx="991">
                  <c:v>0.17881</c:v>
                </c:pt>
                <c:pt idx="992">
                  <c:v>0.179227</c:v>
                </c:pt>
                <c:pt idx="993">
                  <c:v>0.19867499999999999</c:v>
                </c:pt>
                <c:pt idx="994">
                  <c:v>0.200132</c:v>
                </c:pt>
                <c:pt idx="995">
                  <c:v>0.19772500000000001</c:v>
                </c:pt>
                <c:pt idx="996">
                  <c:v>0.19875100000000001</c:v>
                </c:pt>
                <c:pt idx="997">
                  <c:v>0.20504500000000001</c:v>
                </c:pt>
                <c:pt idx="998">
                  <c:v>0.19920599999999999</c:v>
                </c:pt>
                <c:pt idx="999">
                  <c:v>0.20798700000000001</c:v>
                </c:pt>
                <c:pt idx="1000">
                  <c:v>0.208151</c:v>
                </c:pt>
                <c:pt idx="1001">
                  <c:v>0.21243699999999999</c:v>
                </c:pt>
                <c:pt idx="1002">
                  <c:v>0.21499099999999999</c:v>
                </c:pt>
                <c:pt idx="1003">
                  <c:v>0.20480200000000001</c:v>
                </c:pt>
                <c:pt idx="1004">
                  <c:v>0.200185</c:v>
                </c:pt>
                <c:pt idx="1005">
                  <c:v>0.197101</c:v>
                </c:pt>
                <c:pt idx="1006">
                  <c:v>0.195468</c:v>
                </c:pt>
                <c:pt idx="1007">
                  <c:v>0.19375500000000001</c:v>
                </c:pt>
                <c:pt idx="1008">
                  <c:v>0.19556699999999999</c:v>
                </c:pt>
                <c:pt idx="1009">
                  <c:v>0.196135</c:v>
                </c:pt>
                <c:pt idx="1010">
                  <c:v>0.190968</c:v>
                </c:pt>
                <c:pt idx="1011">
                  <c:v>0.188166</c:v>
                </c:pt>
                <c:pt idx="1012">
                  <c:v>0.18146699999999999</c:v>
                </c:pt>
                <c:pt idx="1013">
                  <c:v>0.172932</c:v>
                </c:pt>
                <c:pt idx="1014">
                  <c:v>0.16699900000000001</c:v>
                </c:pt>
                <c:pt idx="1015">
                  <c:v>0.15829799999999999</c:v>
                </c:pt>
                <c:pt idx="1016">
                  <c:v>0.159608</c:v>
                </c:pt>
                <c:pt idx="1017">
                  <c:v>0.16339899999999999</c:v>
                </c:pt>
                <c:pt idx="1018">
                  <c:v>0.17292099999999999</c:v>
                </c:pt>
                <c:pt idx="1019">
                  <c:v>0.18068200000000001</c:v>
                </c:pt>
                <c:pt idx="1020">
                  <c:v>0.18068200000000001</c:v>
                </c:pt>
                <c:pt idx="1021">
                  <c:v>0.17535600000000001</c:v>
                </c:pt>
                <c:pt idx="1022">
                  <c:v>0.188807</c:v>
                </c:pt>
                <c:pt idx="1023">
                  <c:v>0.19078000000000001</c:v>
                </c:pt>
                <c:pt idx="1024">
                  <c:v>0.194409</c:v>
                </c:pt>
                <c:pt idx="1025">
                  <c:v>0.19489999999999999</c:v>
                </c:pt>
                <c:pt idx="1026">
                  <c:v>0.20084099999999999</c:v>
                </c:pt>
                <c:pt idx="1027">
                  <c:v>0.19908999999999999</c:v>
                </c:pt>
                <c:pt idx="1028">
                  <c:v>0.195572</c:v>
                </c:pt>
                <c:pt idx="1029">
                  <c:v>0.19666400000000001</c:v>
                </c:pt>
                <c:pt idx="1030">
                  <c:v>0.19379399999999999</c:v>
                </c:pt>
                <c:pt idx="1031">
                  <c:v>0.19581599999999999</c:v>
                </c:pt>
                <c:pt idx="1032">
                  <c:v>0.20147300000000001</c:v>
                </c:pt>
                <c:pt idx="1033">
                  <c:v>0.19697899999999999</c:v>
                </c:pt>
                <c:pt idx="1034">
                  <c:v>0.20707400000000001</c:v>
                </c:pt>
                <c:pt idx="1035">
                  <c:v>0.21649199999999999</c:v>
                </c:pt>
                <c:pt idx="1036">
                  <c:v>0.20846200000000001</c:v>
                </c:pt>
                <c:pt idx="1037">
                  <c:v>0.207595</c:v>
                </c:pt>
                <c:pt idx="1038">
                  <c:v>0.21012700000000001</c:v>
                </c:pt>
                <c:pt idx="1039">
                  <c:v>0.202377</c:v>
                </c:pt>
                <c:pt idx="1040">
                  <c:v>0.20158400000000001</c:v>
                </c:pt>
                <c:pt idx="1041">
                  <c:v>0.19919899999999999</c:v>
                </c:pt>
                <c:pt idx="1042">
                  <c:v>0.19653999999999999</c:v>
                </c:pt>
                <c:pt idx="1043">
                  <c:v>0.19512499999999999</c:v>
                </c:pt>
                <c:pt idx="1044">
                  <c:v>0.18737500000000001</c:v>
                </c:pt>
                <c:pt idx="1045">
                  <c:v>0.19411900000000001</c:v>
                </c:pt>
                <c:pt idx="1046">
                  <c:v>0.19326099999999999</c:v>
                </c:pt>
                <c:pt idx="1047">
                  <c:v>0.19096099999999999</c:v>
                </c:pt>
                <c:pt idx="1048">
                  <c:v>0.17590500000000001</c:v>
                </c:pt>
                <c:pt idx="1049">
                  <c:v>0.17957799999999999</c:v>
                </c:pt>
                <c:pt idx="1050">
                  <c:v>0.177648</c:v>
                </c:pt>
                <c:pt idx="1051">
                  <c:v>0.18310799999999999</c:v>
                </c:pt>
                <c:pt idx="1052">
                  <c:v>0.190717</c:v>
                </c:pt>
                <c:pt idx="1053">
                  <c:v>0.19395699999999999</c:v>
                </c:pt>
                <c:pt idx="1054">
                  <c:v>0.20129</c:v>
                </c:pt>
                <c:pt idx="1055">
                  <c:v>0.19958400000000001</c:v>
                </c:pt>
                <c:pt idx="1056">
                  <c:v>0.19587299999999999</c:v>
                </c:pt>
                <c:pt idx="1057">
                  <c:v>0.19800300000000001</c:v>
                </c:pt>
                <c:pt idx="1058">
                  <c:v>0.193687</c:v>
                </c:pt>
                <c:pt idx="1059">
                  <c:v>0.18573999999999999</c:v>
                </c:pt>
                <c:pt idx="1060">
                  <c:v>0.17594000000000001</c:v>
                </c:pt>
                <c:pt idx="1061">
                  <c:v>0.16353699999999999</c:v>
                </c:pt>
                <c:pt idx="1062">
                  <c:v>0.165127</c:v>
                </c:pt>
                <c:pt idx="1063">
                  <c:v>0.17019500000000001</c:v>
                </c:pt>
                <c:pt idx="1064">
                  <c:v>0.16317599999999999</c:v>
                </c:pt>
                <c:pt idx="1065">
                  <c:v>0.16034000000000001</c:v>
                </c:pt>
                <c:pt idx="1066">
                  <c:v>0.160278</c:v>
                </c:pt>
                <c:pt idx="1067">
                  <c:v>0.16267499999999999</c:v>
                </c:pt>
                <c:pt idx="1068">
                  <c:v>0.16655900000000001</c:v>
                </c:pt>
                <c:pt idx="1069">
                  <c:v>0.18279500000000001</c:v>
                </c:pt>
                <c:pt idx="1070">
                  <c:v>0.189307</c:v>
                </c:pt>
                <c:pt idx="1071">
                  <c:v>0.188858</c:v>
                </c:pt>
                <c:pt idx="1072">
                  <c:v>0.19386200000000001</c:v>
                </c:pt>
                <c:pt idx="1073">
                  <c:v>0.195108</c:v>
                </c:pt>
                <c:pt idx="1074">
                  <c:v>0.19830400000000001</c:v>
                </c:pt>
                <c:pt idx="1075">
                  <c:v>0.194494</c:v>
                </c:pt>
                <c:pt idx="1076">
                  <c:v>0.199131</c:v>
                </c:pt>
                <c:pt idx="1077">
                  <c:v>0.20036200000000001</c:v>
                </c:pt>
                <c:pt idx="1078">
                  <c:v>0.212392</c:v>
                </c:pt>
                <c:pt idx="1079">
                  <c:v>0.21426300000000001</c:v>
                </c:pt>
                <c:pt idx="1080">
                  <c:v>0.21582599999999999</c:v>
                </c:pt>
                <c:pt idx="1081">
                  <c:v>0.21559400000000001</c:v>
                </c:pt>
                <c:pt idx="1082">
                  <c:v>0.21573700000000001</c:v>
                </c:pt>
                <c:pt idx="1083">
                  <c:v>0.21570400000000001</c:v>
                </c:pt>
                <c:pt idx="1084">
                  <c:v>0.21481800000000001</c:v>
                </c:pt>
                <c:pt idx="1085">
                  <c:v>0.212672</c:v>
                </c:pt>
                <c:pt idx="1086">
                  <c:v>0.20757700000000001</c:v>
                </c:pt>
                <c:pt idx="1087">
                  <c:v>0.20650499999999999</c:v>
                </c:pt>
                <c:pt idx="1088">
                  <c:v>0.20829300000000001</c:v>
                </c:pt>
                <c:pt idx="1089">
                  <c:v>0.21109</c:v>
                </c:pt>
                <c:pt idx="1090">
                  <c:v>0.21241099999999999</c:v>
                </c:pt>
                <c:pt idx="1091">
                  <c:v>0.21257499999999999</c:v>
                </c:pt>
                <c:pt idx="1092">
                  <c:v>0.20910100000000001</c:v>
                </c:pt>
                <c:pt idx="1093">
                  <c:v>0.21717700000000001</c:v>
                </c:pt>
                <c:pt idx="1094">
                  <c:v>0.21600900000000001</c:v>
                </c:pt>
                <c:pt idx="1095">
                  <c:v>0.220198</c:v>
                </c:pt>
                <c:pt idx="1096">
                  <c:v>0.22031700000000001</c:v>
                </c:pt>
                <c:pt idx="1097">
                  <c:v>0.22622500000000001</c:v>
                </c:pt>
                <c:pt idx="1098">
                  <c:v>0.22964999999999999</c:v>
                </c:pt>
                <c:pt idx="1099">
                  <c:v>0.239922</c:v>
                </c:pt>
                <c:pt idx="1100">
                  <c:v>0.237761</c:v>
                </c:pt>
                <c:pt idx="1101">
                  <c:v>0.24241299999999999</c:v>
                </c:pt>
                <c:pt idx="1102">
                  <c:v>0.24117</c:v>
                </c:pt>
                <c:pt idx="1103">
                  <c:v>0.25012600000000001</c:v>
                </c:pt>
                <c:pt idx="1104">
                  <c:v>0.245479</c:v>
                </c:pt>
                <c:pt idx="1105">
                  <c:v>0.245479</c:v>
                </c:pt>
                <c:pt idx="1106">
                  <c:v>0.245479</c:v>
                </c:pt>
                <c:pt idx="1107">
                  <c:v>0.24490000000000001</c:v>
                </c:pt>
                <c:pt idx="1108">
                  <c:v>0.25473699999999999</c:v>
                </c:pt>
                <c:pt idx="1109">
                  <c:v>0.25622699999999998</c:v>
                </c:pt>
                <c:pt idx="1110">
                  <c:v>0.25622699999999998</c:v>
                </c:pt>
                <c:pt idx="1111">
                  <c:v>0.25975999999999999</c:v>
                </c:pt>
                <c:pt idx="1112">
                  <c:v>0.25801200000000002</c:v>
                </c:pt>
                <c:pt idx="1113">
                  <c:v>0.24932399999999999</c:v>
                </c:pt>
                <c:pt idx="1114">
                  <c:v>0.24407999999999999</c:v>
                </c:pt>
                <c:pt idx="1115">
                  <c:v>0.240679</c:v>
                </c:pt>
                <c:pt idx="1116">
                  <c:v>0.239789</c:v>
                </c:pt>
                <c:pt idx="1117">
                  <c:v>0.243562</c:v>
                </c:pt>
                <c:pt idx="1118">
                  <c:v>0.24382499999999999</c:v>
                </c:pt>
                <c:pt idx="1119">
                  <c:v>0.24612400000000001</c:v>
                </c:pt>
                <c:pt idx="1120">
                  <c:v>0.247722</c:v>
                </c:pt>
                <c:pt idx="1121">
                  <c:v>0.24812999999999999</c:v>
                </c:pt>
                <c:pt idx="1122">
                  <c:v>0.24532399999999999</c:v>
                </c:pt>
                <c:pt idx="1123">
                  <c:v>0.22902900000000001</c:v>
                </c:pt>
                <c:pt idx="1124">
                  <c:v>0.23106699999999999</c:v>
                </c:pt>
                <c:pt idx="1125">
                  <c:v>0.23816399999999999</c:v>
                </c:pt>
                <c:pt idx="1126">
                  <c:v>0.24242900000000001</c:v>
                </c:pt>
                <c:pt idx="1127">
                  <c:v>0.24327399999999999</c:v>
                </c:pt>
                <c:pt idx="1128">
                  <c:v>0.24826799999999999</c:v>
                </c:pt>
                <c:pt idx="1129">
                  <c:v>0.24972</c:v>
                </c:pt>
                <c:pt idx="1130">
                  <c:v>0.25357600000000002</c:v>
                </c:pt>
                <c:pt idx="1131">
                  <c:v>0.26012299999999999</c:v>
                </c:pt>
                <c:pt idx="1132">
                  <c:v>0.26355699999999999</c:v>
                </c:pt>
                <c:pt idx="1133">
                  <c:v>0.25861699999999999</c:v>
                </c:pt>
                <c:pt idx="1134">
                  <c:v>0.25729600000000002</c:v>
                </c:pt>
                <c:pt idx="1135">
                  <c:v>0.26155099999999998</c:v>
                </c:pt>
                <c:pt idx="1136">
                  <c:v>0.27098499999999998</c:v>
                </c:pt>
                <c:pt idx="1137">
                  <c:v>0.27168100000000001</c:v>
                </c:pt>
                <c:pt idx="1138">
                  <c:v>0.27236500000000002</c:v>
                </c:pt>
                <c:pt idx="1139">
                  <c:v>0.27642099999999997</c:v>
                </c:pt>
                <c:pt idx="1140">
                  <c:v>0.27625100000000002</c:v>
                </c:pt>
                <c:pt idx="1141">
                  <c:v>0.277138</c:v>
                </c:pt>
                <c:pt idx="1142">
                  <c:v>0.27314300000000002</c:v>
                </c:pt>
                <c:pt idx="1143">
                  <c:v>0.275671</c:v>
                </c:pt>
                <c:pt idx="1144">
                  <c:v>0.283022</c:v>
                </c:pt>
                <c:pt idx="1145">
                  <c:v>0.288437</c:v>
                </c:pt>
                <c:pt idx="1146">
                  <c:v>0.287632</c:v>
                </c:pt>
                <c:pt idx="1147">
                  <c:v>0.287244</c:v>
                </c:pt>
                <c:pt idx="1148">
                  <c:v>0.28257500000000002</c:v>
                </c:pt>
                <c:pt idx="1149">
                  <c:v>0.29405700000000001</c:v>
                </c:pt>
                <c:pt idx="1150">
                  <c:v>0.29659999999999997</c:v>
                </c:pt>
                <c:pt idx="1151">
                  <c:v>0.29454900000000001</c:v>
                </c:pt>
                <c:pt idx="1152">
                  <c:v>0.29325899999999999</c:v>
                </c:pt>
                <c:pt idx="1153">
                  <c:v>0.29197899999999999</c:v>
                </c:pt>
                <c:pt idx="1154">
                  <c:v>0.29491800000000001</c:v>
                </c:pt>
                <c:pt idx="1155">
                  <c:v>0.30035200000000001</c:v>
                </c:pt>
                <c:pt idx="1156">
                  <c:v>0.30239700000000003</c:v>
                </c:pt>
                <c:pt idx="1157">
                  <c:v>0.298875</c:v>
                </c:pt>
                <c:pt idx="1158">
                  <c:v>0.29765399999999997</c:v>
                </c:pt>
                <c:pt idx="1159">
                  <c:v>0.30205199999999999</c:v>
                </c:pt>
                <c:pt idx="1160">
                  <c:v>0.30474800000000002</c:v>
                </c:pt>
                <c:pt idx="1161">
                  <c:v>0.29659999999999997</c:v>
                </c:pt>
                <c:pt idx="1162">
                  <c:v>0.30726799999999999</c:v>
                </c:pt>
                <c:pt idx="1163">
                  <c:v>0.308614</c:v>
                </c:pt>
                <c:pt idx="1164">
                  <c:v>0.31062699999999999</c:v>
                </c:pt>
                <c:pt idx="1165">
                  <c:v>0.30703399999999997</c:v>
                </c:pt>
                <c:pt idx="1166">
                  <c:v>0.30998199999999998</c:v>
                </c:pt>
                <c:pt idx="1167">
                  <c:v>0.30732700000000002</c:v>
                </c:pt>
                <c:pt idx="1168">
                  <c:v>0.310977</c:v>
                </c:pt>
                <c:pt idx="1169">
                  <c:v>0.32551200000000002</c:v>
                </c:pt>
                <c:pt idx="1170">
                  <c:v>0.33282499999999998</c:v>
                </c:pt>
                <c:pt idx="1171">
                  <c:v>0.327372</c:v>
                </c:pt>
                <c:pt idx="1172">
                  <c:v>0.329015</c:v>
                </c:pt>
                <c:pt idx="1173">
                  <c:v>0.33018799999999998</c:v>
                </c:pt>
                <c:pt idx="1174">
                  <c:v>0.33018799999999998</c:v>
                </c:pt>
                <c:pt idx="1175">
                  <c:v>0.33018799999999998</c:v>
                </c:pt>
                <c:pt idx="1176">
                  <c:v>0.33306000000000002</c:v>
                </c:pt>
                <c:pt idx="1177">
                  <c:v>0.33552199999999999</c:v>
                </c:pt>
                <c:pt idx="1178">
                  <c:v>0.32966000000000001</c:v>
                </c:pt>
                <c:pt idx="1179">
                  <c:v>0.33229799999999998</c:v>
                </c:pt>
                <c:pt idx="1180">
                  <c:v>0.32397399999999998</c:v>
                </c:pt>
                <c:pt idx="1181">
                  <c:v>0.32872200000000001</c:v>
                </c:pt>
                <c:pt idx="1182">
                  <c:v>0.32872200000000001</c:v>
                </c:pt>
                <c:pt idx="1183">
                  <c:v>0.33135999999999999</c:v>
                </c:pt>
                <c:pt idx="1184">
                  <c:v>0.33212199999999997</c:v>
                </c:pt>
                <c:pt idx="1185">
                  <c:v>0.338453</c:v>
                </c:pt>
                <c:pt idx="1186">
                  <c:v>0.32889800000000002</c:v>
                </c:pt>
                <c:pt idx="1187">
                  <c:v>0.31008200000000002</c:v>
                </c:pt>
                <c:pt idx="1188">
                  <c:v>0.30861699999999997</c:v>
                </c:pt>
                <c:pt idx="1189">
                  <c:v>0.30674099999999999</c:v>
                </c:pt>
                <c:pt idx="1190">
                  <c:v>0.30005900000000002</c:v>
                </c:pt>
                <c:pt idx="1191">
                  <c:v>0.314361</c:v>
                </c:pt>
                <c:pt idx="1192">
                  <c:v>0.32074999999999998</c:v>
                </c:pt>
                <c:pt idx="1193">
                  <c:v>0.32520500000000002</c:v>
                </c:pt>
                <c:pt idx="1194">
                  <c:v>0.313189</c:v>
                </c:pt>
                <c:pt idx="1195">
                  <c:v>0.31934299999999999</c:v>
                </c:pt>
                <c:pt idx="1196">
                  <c:v>0.32825300000000002</c:v>
                </c:pt>
                <c:pt idx="1197">
                  <c:v>0.32801900000000001</c:v>
                </c:pt>
                <c:pt idx="1198">
                  <c:v>0.31875700000000001</c:v>
                </c:pt>
                <c:pt idx="1199">
                  <c:v>0.321571</c:v>
                </c:pt>
                <c:pt idx="1200">
                  <c:v>0.321571</c:v>
                </c:pt>
                <c:pt idx="1201">
                  <c:v>0.33053900000000003</c:v>
                </c:pt>
                <c:pt idx="1202">
                  <c:v>0.34724500000000003</c:v>
                </c:pt>
                <c:pt idx="1203">
                  <c:v>0.35210999999999998</c:v>
                </c:pt>
                <c:pt idx="1204">
                  <c:v>0.35128999999999999</c:v>
                </c:pt>
                <c:pt idx="1205">
                  <c:v>0.35867500000000002</c:v>
                </c:pt>
                <c:pt idx="1206">
                  <c:v>0.358265</c:v>
                </c:pt>
                <c:pt idx="1207">
                  <c:v>0.358265</c:v>
                </c:pt>
                <c:pt idx="1208">
                  <c:v>0.36102000000000001</c:v>
                </c:pt>
                <c:pt idx="1209">
                  <c:v>0.36781900000000001</c:v>
                </c:pt>
                <c:pt idx="1210">
                  <c:v>0.36570900000000001</c:v>
                </c:pt>
                <c:pt idx="1211">
                  <c:v>0.36752600000000002</c:v>
                </c:pt>
                <c:pt idx="1212">
                  <c:v>0.36178199999999999</c:v>
                </c:pt>
                <c:pt idx="1213">
                  <c:v>0.36107899999999998</c:v>
                </c:pt>
                <c:pt idx="1214">
                  <c:v>0.35914400000000002</c:v>
                </c:pt>
                <c:pt idx="1215">
                  <c:v>0.35914400000000002</c:v>
                </c:pt>
                <c:pt idx="1216">
                  <c:v>0.35146500000000003</c:v>
                </c:pt>
                <c:pt idx="1217">
                  <c:v>0.35339999999999999</c:v>
                </c:pt>
                <c:pt idx="1218">
                  <c:v>0.34583799999999998</c:v>
                </c:pt>
                <c:pt idx="1219">
                  <c:v>0.339449</c:v>
                </c:pt>
                <c:pt idx="1220">
                  <c:v>0.33698699999999998</c:v>
                </c:pt>
                <c:pt idx="1221">
                  <c:v>0.35017599999999999</c:v>
                </c:pt>
                <c:pt idx="1222">
                  <c:v>0.34015200000000001</c:v>
                </c:pt>
                <c:pt idx="1223">
                  <c:v>0.344607</c:v>
                </c:pt>
                <c:pt idx="1224">
                  <c:v>0.35480699999999998</c:v>
                </c:pt>
                <c:pt idx="1225">
                  <c:v>0.35474800000000001</c:v>
                </c:pt>
                <c:pt idx="1226">
                  <c:v>0.35375099999999998</c:v>
                </c:pt>
                <c:pt idx="1227">
                  <c:v>0.34935500000000003</c:v>
                </c:pt>
                <c:pt idx="1228">
                  <c:v>0.35158299999999998</c:v>
                </c:pt>
                <c:pt idx="1229">
                  <c:v>0.35427900000000001</c:v>
                </c:pt>
                <c:pt idx="1230">
                  <c:v>0.35603800000000002</c:v>
                </c:pt>
                <c:pt idx="1231">
                  <c:v>0.35773700000000003</c:v>
                </c:pt>
                <c:pt idx="1232">
                  <c:v>0.36348200000000003</c:v>
                </c:pt>
                <c:pt idx="1233">
                  <c:v>0.36688199999999999</c:v>
                </c:pt>
                <c:pt idx="1234">
                  <c:v>0.37198100000000001</c:v>
                </c:pt>
                <c:pt idx="1235">
                  <c:v>0.37075000000000002</c:v>
                </c:pt>
                <c:pt idx="1236">
                  <c:v>0.36998799999999998</c:v>
                </c:pt>
                <c:pt idx="1237">
                  <c:v>0.36840600000000001</c:v>
                </c:pt>
                <c:pt idx="1238">
                  <c:v>0.37063299999999999</c:v>
                </c:pt>
                <c:pt idx="1239">
                  <c:v>0.368757</c:v>
                </c:pt>
                <c:pt idx="1240">
                  <c:v>0.37327100000000002</c:v>
                </c:pt>
                <c:pt idx="1241">
                  <c:v>0.369168</c:v>
                </c:pt>
                <c:pt idx="1242">
                  <c:v>0.36799500000000002</c:v>
                </c:pt>
                <c:pt idx="1243">
                  <c:v>0.37227399999999999</c:v>
                </c:pt>
                <c:pt idx="1244">
                  <c:v>0.37901499999999999</c:v>
                </c:pt>
                <c:pt idx="1245">
                  <c:v>0.37836999999999998</c:v>
                </c:pt>
                <c:pt idx="1246">
                  <c:v>0.37749100000000002</c:v>
                </c:pt>
                <c:pt idx="1247">
                  <c:v>0.37948399999999999</c:v>
                </c:pt>
                <c:pt idx="1248">
                  <c:v>0.38177</c:v>
                </c:pt>
                <c:pt idx="1249">
                  <c:v>0.38552199999999998</c:v>
                </c:pt>
                <c:pt idx="1250">
                  <c:v>0.38018800000000003</c:v>
                </c:pt>
                <c:pt idx="1251">
                  <c:v>0.38182899999999997</c:v>
                </c:pt>
                <c:pt idx="1252">
                  <c:v>0.38007000000000002</c:v>
                </c:pt>
                <c:pt idx="1253">
                  <c:v>0.37409100000000001</c:v>
                </c:pt>
                <c:pt idx="1254">
                  <c:v>0.37467800000000001</c:v>
                </c:pt>
                <c:pt idx="1255">
                  <c:v>0.36424400000000001</c:v>
                </c:pt>
                <c:pt idx="1256">
                  <c:v>0.36318899999999998</c:v>
                </c:pt>
                <c:pt idx="1257">
                  <c:v>0.36887500000000001</c:v>
                </c:pt>
                <c:pt idx="1258">
                  <c:v>0.35891000000000001</c:v>
                </c:pt>
                <c:pt idx="1259">
                  <c:v>0.34408</c:v>
                </c:pt>
                <c:pt idx="1260">
                  <c:v>0.35093800000000003</c:v>
                </c:pt>
                <c:pt idx="1261">
                  <c:v>0.36301299999999997</c:v>
                </c:pt>
                <c:pt idx="1262">
                  <c:v>0.35902699999999999</c:v>
                </c:pt>
                <c:pt idx="1263">
                  <c:v>0.37075000000000002</c:v>
                </c:pt>
                <c:pt idx="1264">
                  <c:v>0.377081</c:v>
                </c:pt>
                <c:pt idx="1265">
                  <c:v>0.34712799999999999</c:v>
                </c:pt>
                <c:pt idx="1266">
                  <c:v>0.30861699999999997</c:v>
                </c:pt>
                <c:pt idx="1267">
                  <c:v>0.319519</c:v>
                </c:pt>
                <c:pt idx="1268">
                  <c:v>0.33950799999999998</c:v>
                </c:pt>
                <c:pt idx="1269">
                  <c:v>0.33165299999999998</c:v>
                </c:pt>
                <c:pt idx="1270">
                  <c:v>0.34402100000000002</c:v>
                </c:pt>
                <c:pt idx="1271">
                  <c:v>0.34695199999999998</c:v>
                </c:pt>
                <c:pt idx="1272">
                  <c:v>0.34912100000000001</c:v>
                </c:pt>
                <c:pt idx="1273">
                  <c:v>0.35773700000000003</c:v>
                </c:pt>
                <c:pt idx="1274">
                  <c:v>0.36283700000000002</c:v>
                </c:pt>
                <c:pt idx="1275">
                  <c:v>0.37157099999999998</c:v>
                </c:pt>
                <c:pt idx="1276">
                  <c:v>0.37461899999999998</c:v>
                </c:pt>
                <c:pt idx="1277">
                  <c:v>0.37725700000000001</c:v>
                </c:pt>
                <c:pt idx="1278">
                  <c:v>0.37374000000000002</c:v>
                </c:pt>
                <c:pt idx="1279">
                  <c:v>0.37139499999999998</c:v>
                </c:pt>
                <c:pt idx="1280">
                  <c:v>0.37139499999999998</c:v>
                </c:pt>
                <c:pt idx="1281">
                  <c:v>0.369168</c:v>
                </c:pt>
                <c:pt idx="1282">
                  <c:v>0.36529899999999998</c:v>
                </c:pt>
                <c:pt idx="1283">
                  <c:v>0.36582599999999998</c:v>
                </c:pt>
                <c:pt idx="1284">
                  <c:v>0.367761</c:v>
                </c:pt>
                <c:pt idx="1285">
                  <c:v>0.37256699999999998</c:v>
                </c:pt>
                <c:pt idx="1286">
                  <c:v>0.372919</c:v>
                </c:pt>
                <c:pt idx="1287">
                  <c:v>0.37110199999999999</c:v>
                </c:pt>
                <c:pt idx="1288">
                  <c:v>0.35304799999999997</c:v>
                </c:pt>
                <c:pt idx="1289">
                  <c:v>0.35082099999999999</c:v>
                </c:pt>
                <c:pt idx="1290">
                  <c:v>0.34630699999999998</c:v>
                </c:pt>
                <c:pt idx="1291">
                  <c:v>0.34390399999999999</c:v>
                </c:pt>
                <c:pt idx="1292">
                  <c:v>0.347304</c:v>
                </c:pt>
                <c:pt idx="1293">
                  <c:v>0.346835</c:v>
                </c:pt>
                <c:pt idx="1294">
                  <c:v>0.36055100000000001</c:v>
                </c:pt>
                <c:pt idx="1295">
                  <c:v>0.36436099999999999</c:v>
                </c:pt>
                <c:pt idx="1296">
                  <c:v>0.36348200000000003</c:v>
                </c:pt>
                <c:pt idx="1297">
                  <c:v>0.36600199999999999</c:v>
                </c:pt>
                <c:pt idx="1298">
                  <c:v>0.361313</c:v>
                </c:pt>
                <c:pt idx="1299">
                  <c:v>0.37368099999999999</c:v>
                </c:pt>
                <c:pt idx="1300">
                  <c:v>0.37215700000000002</c:v>
                </c:pt>
                <c:pt idx="1301">
                  <c:v>0.36992999999999998</c:v>
                </c:pt>
                <c:pt idx="1302">
                  <c:v>0.37332900000000002</c:v>
                </c:pt>
                <c:pt idx="1303">
                  <c:v>0.37913200000000002</c:v>
                </c:pt>
                <c:pt idx="1304">
                  <c:v>0.38991799999999999</c:v>
                </c:pt>
                <c:pt idx="1305">
                  <c:v>0.394314</c:v>
                </c:pt>
              </c:numCache>
            </c:numRef>
          </c:val>
          <c:smooth val="0"/>
          <c:extLst xmlns:c15="http://schemas.microsoft.com/office/drawing/2012/chart">
            <c:ext xmlns:c16="http://schemas.microsoft.com/office/drawing/2014/chart" uri="{C3380CC4-5D6E-409C-BE32-E72D297353CC}">
              <c16:uniqueId val="{00000001-7E3A-4D6E-9F3F-7A13EFD78D83}"/>
            </c:ext>
          </c:extLst>
        </c:ser>
        <c:ser>
          <c:idx val="6"/>
          <c:order val="2"/>
          <c:tx>
            <c:strRef>
              <c:f>'5 Years'!$G$12</c:f>
              <c:strCache>
                <c:ptCount val="1"/>
                <c:pt idx="0">
                  <c:v>Liontrust MA Dynamic Passive Intermediate S Acc</c:v>
                </c:pt>
              </c:strCache>
            </c:strRef>
          </c:tx>
          <c:spPr>
            <a:ln w="22225" cap="rnd">
              <a:solidFill>
                <a:schemeClr val="accent1"/>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Years'!$G$13:$G$1318</c:f>
              <c:numCache>
                <c:formatCode>0.0%</c:formatCode>
                <c:ptCount val="1306"/>
                <c:pt idx="0">
                  <c:v>0</c:v>
                </c:pt>
                <c:pt idx="1">
                  <c:v>-1.90961E-3</c:v>
                </c:pt>
                <c:pt idx="2">
                  <c:v>-2.5461500000000001E-3</c:v>
                </c:pt>
                <c:pt idx="3">
                  <c:v>-1.2730699999999999E-2</c:v>
                </c:pt>
                <c:pt idx="4">
                  <c:v>-1.7822999999999999E-2</c:v>
                </c:pt>
                <c:pt idx="5">
                  <c:v>-1.2094199999999999E-2</c:v>
                </c:pt>
                <c:pt idx="6">
                  <c:v>-9.5480600000000006E-3</c:v>
                </c:pt>
                <c:pt idx="7">
                  <c:v>-9.5480600000000006E-3</c:v>
                </c:pt>
                <c:pt idx="8">
                  <c:v>-1.01846E-2</c:v>
                </c:pt>
                <c:pt idx="9">
                  <c:v>-1.2730699999999999E-2</c:v>
                </c:pt>
                <c:pt idx="10">
                  <c:v>-2.0369200000000001E-2</c:v>
                </c:pt>
                <c:pt idx="11">
                  <c:v>-1.71865E-2</c:v>
                </c:pt>
                <c:pt idx="12">
                  <c:v>-2.0369200000000001E-2</c:v>
                </c:pt>
                <c:pt idx="13">
                  <c:v>-2.2278800000000001E-2</c:v>
                </c:pt>
                <c:pt idx="14">
                  <c:v>-2.4188399999999999E-2</c:v>
                </c:pt>
                <c:pt idx="15">
                  <c:v>-2.4825E-2</c:v>
                </c:pt>
                <c:pt idx="16">
                  <c:v>-2.8644200000000002E-2</c:v>
                </c:pt>
                <c:pt idx="17">
                  <c:v>-2.4825E-2</c:v>
                </c:pt>
                <c:pt idx="18">
                  <c:v>-2.1005699999999999E-2</c:v>
                </c:pt>
                <c:pt idx="19">
                  <c:v>-1.5913400000000001E-2</c:v>
                </c:pt>
                <c:pt idx="20">
                  <c:v>-1.5913400000000001E-2</c:v>
                </c:pt>
                <c:pt idx="21">
                  <c:v>-1.5913400000000001E-2</c:v>
                </c:pt>
                <c:pt idx="22">
                  <c:v>-1.6549999999999999E-2</c:v>
                </c:pt>
                <c:pt idx="23">
                  <c:v>-1.46404E-2</c:v>
                </c:pt>
                <c:pt idx="24">
                  <c:v>-1.6549999999999999E-2</c:v>
                </c:pt>
                <c:pt idx="25">
                  <c:v>-1.40038E-2</c:v>
                </c:pt>
                <c:pt idx="26">
                  <c:v>-9.5480600000000006E-3</c:v>
                </c:pt>
                <c:pt idx="27">
                  <c:v>-9.5480600000000006E-3</c:v>
                </c:pt>
                <c:pt idx="28">
                  <c:v>-1.01846E-2</c:v>
                </c:pt>
                <c:pt idx="29">
                  <c:v>-7.0019100000000001E-3</c:v>
                </c:pt>
                <c:pt idx="30">
                  <c:v>-8.2749799999999995E-3</c:v>
                </c:pt>
                <c:pt idx="31">
                  <c:v>-1.1457699999999999E-2</c:v>
                </c:pt>
                <c:pt idx="32">
                  <c:v>-1.01846E-2</c:v>
                </c:pt>
                <c:pt idx="33">
                  <c:v>-1.01846E-2</c:v>
                </c:pt>
                <c:pt idx="34">
                  <c:v>-1.08211E-2</c:v>
                </c:pt>
                <c:pt idx="35">
                  <c:v>-1.08211E-2</c:v>
                </c:pt>
                <c:pt idx="36">
                  <c:v>-1.01846E-2</c:v>
                </c:pt>
                <c:pt idx="37">
                  <c:v>-8.9115199999999992E-3</c:v>
                </c:pt>
                <c:pt idx="38">
                  <c:v>-1.1457699999999999E-2</c:v>
                </c:pt>
                <c:pt idx="39">
                  <c:v>-1.52769E-2</c:v>
                </c:pt>
                <c:pt idx="40">
                  <c:v>-8.9115199999999992E-3</c:v>
                </c:pt>
                <c:pt idx="41">
                  <c:v>-6.3653700000000004E-3</c:v>
                </c:pt>
                <c:pt idx="42">
                  <c:v>-1.90961E-3</c:v>
                </c:pt>
                <c:pt idx="43">
                  <c:v>-1.90961E-3</c:v>
                </c:pt>
                <c:pt idx="44">
                  <c:v>-1.90961E-3</c:v>
                </c:pt>
                <c:pt idx="45">
                  <c:v>-4.4557599999999996E-3</c:v>
                </c:pt>
                <c:pt idx="46">
                  <c:v>-8.2749799999999995E-3</c:v>
                </c:pt>
                <c:pt idx="47">
                  <c:v>-1.46404E-2</c:v>
                </c:pt>
                <c:pt idx="48">
                  <c:v>-1.7822999999999999E-2</c:v>
                </c:pt>
                <c:pt idx="49">
                  <c:v>-1.9732699999999999E-2</c:v>
                </c:pt>
                <c:pt idx="50">
                  <c:v>-1.52769E-2</c:v>
                </c:pt>
                <c:pt idx="51">
                  <c:v>-1.52769E-2</c:v>
                </c:pt>
                <c:pt idx="52">
                  <c:v>-1.84596E-2</c:v>
                </c:pt>
                <c:pt idx="53">
                  <c:v>-1.6549999999999999E-2</c:v>
                </c:pt>
                <c:pt idx="54">
                  <c:v>-1.46404E-2</c:v>
                </c:pt>
                <c:pt idx="55">
                  <c:v>-1.2730699999999999E-2</c:v>
                </c:pt>
                <c:pt idx="56">
                  <c:v>-7.0019100000000001E-3</c:v>
                </c:pt>
                <c:pt idx="57">
                  <c:v>0</c:v>
                </c:pt>
                <c:pt idx="58">
                  <c:v>2.5461500000000001E-3</c:v>
                </c:pt>
                <c:pt idx="59">
                  <c:v>3.8192199999999999E-3</c:v>
                </c:pt>
                <c:pt idx="60">
                  <c:v>5.7288399999999998E-3</c:v>
                </c:pt>
                <c:pt idx="61">
                  <c:v>1.08211E-2</c:v>
                </c:pt>
                <c:pt idx="62">
                  <c:v>1.08211E-2</c:v>
                </c:pt>
                <c:pt idx="63">
                  <c:v>1.08211E-2</c:v>
                </c:pt>
                <c:pt idx="64">
                  <c:v>1.08211E-2</c:v>
                </c:pt>
                <c:pt idx="65">
                  <c:v>1.08211E-2</c:v>
                </c:pt>
                <c:pt idx="66">
                  <c:v>5.0923000000000001E-3</c:v>
                </c:pt>
                <c:pt idx="67">
                  <c:v>5.0923000000000001E-3</c:v>
                </c:pt>
                <c:pt idx="68">
                  <c:v>0</c:v>
                </c:pt>
                <c:pt idx="69">
                  <c:v>6.3653700000000004E-3</c:v>
                </c:pt>
                <c:pt idx="70">
                  <c:v>1.01846E-2</c:v>
                </c:pt>
                <c:pt idx="71">
                  <c:v>5.0923000000000001E-3</c:v>
                </c:pt>
                <c:pt idx="72">
                  <c:v>8.2749799999999995E-3</c:v>
                </c:pt>
                <c:pt idx="73">
                  <c:v>6.3653700000000004E-3</c:v>
                </c:pt>
                <c:pt idx="74">
                  <c:v>1.08211E-2</c:v>
                </c:pt>
                <c:pt idx="75">
                  <c:v>1.08211E-2</c:v>
                </c:pt>
                <c:pt idx="76">
                  <c:v>1.5913400000000001E-2</c:v>
                </c:pt>
                <c:pt idx="77">
                  <c:v>1.71865E-2</c:v>
                </c:pt>
                <c:pt idx="78">
                  <c:v>1.9732699999999999E-2</c:v>
                </c:pt>
                <c:pt idx="79">
                  <c:v>1.9096100000000001E-2</c:v>
                </c:pt>
                <c:pt idx="80">
                  <c:v>2.3551900000000001E-2</c:v>
                </c:pt>
                <c:pt idx="81">
                  <c:v>2.3551900000000001E-2</c:v>
                </c:pt>
                <c:pt idx="82">
                  <c:v>1.9732699999999999E-2</c:v>
                </c:pt>
                <c:pt idx="83">
                  <c:v>1.84596E-2</c:v>
                </c:pt>
                <c:pt idx="84">
                  <c:v>1.71865E-2</c:v>
                </c:pt>
                <c:pt idx="85">
                  <c:v>2.1005699999999999E-2</c:v>
                </c:pt>
                <c:pt idx="86">
                  <c:v>1.2730699999999999E-2</c:v>
                </c:pt>
                <c:pt idx="87">
                  <c:v>1.46404E-2</c:v>
                </c:pt>
                <c:pt idx="88">
                  <c:v>1.6549999999999999E-2</c:v>
                </c:pt>
                <c:pt idx="89">
                  <c:v>8.9115199999999992E-3</c:v>
                </c:pt>
                <c:pt idx="90">
                  <c:v>3.8192199999999999E-3</c:v>
                </c:pt>
                <c:pt idx="91">
                  <c:v>6.3653700000000004E-3</c:v>
                </c:pt>
                <c:pt idx="92">
                  <c:v>1.33673E-2</c:v>
                </c:pt>
                <c:pt idx="93">
                  <c:v>1.6549999999999999E-2</c:v>
                </c:pt>
                <c:pt idx="94">
                  <c:v>2.16423E-2</c:v>
                </c:pt>
                <c:pt idx="95">
                  <c:v>2.0369200000000001E-2</c:v>
                </c:pt>
                <c:pt idx="96">
                  <c:v>2.0369200000000001E-2</c:v>
                </c:pt>
                <c:pt idx="97">
                  <c:v>2.3551900000000001E-2</c:v>
                </c:pt>
                <c:pt idx="98">
                  <c:v>2.29153E-2</c:v>
                </c:pt>
                <c:pt idx="99">
                  <c:v>1.84596E-2</c:v>
                </c:pt>
                <c:pt idx="100">
                  <c:v>1.9096100000000001E-2</c:v>
                </c:pt>
                <c:pt idx="101">
                  <c:v>1.9096100000000001E-2</c:v>
                </c:pt>
                <c:pt idx="102">
                  <c:v>1.52769E-2</c:v>
                </c:pt>
                <c:pt idx="103">
                  <c:v>2.0369200000000001E-2</c:v>
                </c:pt>
                <c:pt idx="104">
                  <c:v>2.29153E-2</c:v>
                </c:pt>
                <c:pt idx="105">
                  <c:v>1.9096100000000001E-2</c:v>
                </c:pt>
                <c:pt idx="106">
                  <c:v>4.4557599999999996E-3</c:v>
                </c:pt>
                <c:pt idx="107">
                  <c:v>-5.0923000000000001E-3</c:v>
                </c:pt>
                <c:pt idx="108">
                  <c:v>-9.5480600000000006E-3</c:v>
                </c:pt>
                <c:pt idx="109">
                  <c:v>-1.9096100000000001E-2</c:v>
                </c:pt>
                <c:pt idx="110">
                  <c:v>-3.6919199999999999E-2</c:v>
                </c:pt>
                <c:pt idx="111">
                  <c:v>-3.1190300000000001E-2</c:v>
                </c:pt>
                <c:pt idx="112">
                  <c:v>-2.2278800000000001E-2</c:v>
                </c:pt>
                <c:pt idx="113">
                  <c:v>-1.6549999999999999E-2</c:v>
                </c:pt>
                <c:pt idx="114">
                  <c:v>-2.4188399999999999E-2</c:v>
                </c:pt>
                <c:pt idx="115">
                  <c:v>-3.6919199999999999E-2</c:v>
                </c:pt>
                <c:pt idx="116">
                  <c:v>-6.8746000000000002E-2</c:v>
                </c:pt>
                <c:pt idx="117">
                  <c:v>-6.3653699999999994E-2</c:v>
                </c:pt>
                <c:pt idx="118">
                  <c:v>-7.5111399999999995E-2</c:v>
                </c:pt>
                <c:pt idx="119">
                  <c:v>-0.112667</c:v>
                </c:pt>
                <c:pt idx="120">
                  <c:v>-0.109484</c:v>
                </c:pt>
                <c:pt idx="121">
                  <c:v>-0.14576700000000001</c:v>
                </c:pt>
                <c:pt idx="122">
                  <c:v>-0.138129</c:v>
                </c:pt>
                <c:pt idx="123">
                  <c:v>-0.156588</c:v>
                </c:pt>
                <c:pt idx="124">
                  <c:v>-0.15531500000000001</c:v>
                </c:pt>
                <c:pt idx="125">
                  <c:v>-0.138765</c:v>
                </c:pt>
                <c:pt idx="126">
                  <c:v>-0.149586</c:v>
                </c:pt>
                <c:pt idx="127">
                  <c:v>-0.127307</c:v>
                </c:pt>
                <c:pt idx="128">
                  <c:v>-0.109484</c:v>
                </c:pt>
                <c:pt idx="129">
                  <c:v>-0.103756</c:v>
                </c:pt>
                <c:pt idx="130">
                  <c:v>-0.11139400000000001</c:v>
                </c:pt>
                <c:pt idx="131">
                  <c:v>-0.11139400000000001</c:v>
                </c:pt>
                <c:pt idx="132">
                  <c:v>-0.10693800000000001</c:v>
                </c:pt>
                <c:pt idx="133">
                  <c:v>-0.122215</c:v>
                </c:pt>
                <c:pt idx="134">
                  <c:v>-0.123488</c:v>
                </c:pt>
                <c:pt idx="135">
                  <c:v>-0.123488</c:v>
                </c:pt>
                <c:pt idx="136">
                  <c:v>-0.10630199999999999</c:v>
                </c:pt>
                <c:pt idx="137">
                  <c:v>-8.9115200000000006E-2</c:v>
                </c:pt>
                <c:pt idx="138">
                  <c:v>-9.3571000000000001E-2</c:v>
                </c:pt>
                <c:pt idx="139">
                  <c:v>-9.3571000000000001E-2</c:v>
                </c:pt>
                <c:pt idx="140">
                  <c:v>-9.3571000000000001E-2</c:v>
                </c:pt>
                <c:pt idx="141">
                  <c:v>-8.21133E-2</c:v>
                </c:pt>
                <c:pt idx="142">
                  <c:v>-7.7657500000000004E-2</c:v>
                </c:pt>
                <c:pt idx="143">
                  <c:v>-8.5295999999999997E-2</c:v>
                </c:pt>
                <c:pt idx="144">
                  <c:v>-8.5932499999999995E-2</c:v>
                </c:pt>
                <c:pt idx="145">
                  <c:v>-7.2565199999999996E-2</c:v>
                </c:pt>
                <c:pt idx="146">
                  <c:v>-7.6384499999999994E-2</c:v>
                </c:pt>
                <c:pt idx="147">
                  <c:v>-8.1476800000000002E-2</c:v>
                </c:pt>
                <c:pt idx="148">
                  <c:v>-7.9567200000000005E-2</c:v>
                </c:pt>
                <c:pt idx="149">
                  <c:v>-7.5747900000000007E-2</c:v>
                </c:pt>
                <c:pt idx="150">
                  <c:v>-7.4474899999999997E-2</c:v>
                </c:pt>
                <c:pt idx="151">
                  <c:v>-6.8109500000000003E-2</c:v>
                </c:pt>
                <c:pt idx="152">
                  <c:v>-6.3017199999999995E-2</c:v>
                </c:pt>
                <c:pt idx="153">
                  <c:v>-5.3469099999999999E-2</c:v>
                </c:pt>
                <c:pt idx="154">
                  <c:v>-5.7924900000000001E-2</c:v>
                </c:pt>
                <c:pt idx="155">
                  <c:v>-7.12922E-2</c:v>
                </c:pt>
                <c:pt idx="156">
                  <c:v>-7.1928699999999998E-2</c:v>
                </c:pt>
                <c:pt idx="157">
                  <c:v>-6.6199900000000006E-2</c:v>
                </c:pt>
                <c:pt idx="158">
                  <c:v>-6.3653699999999994E-2</c:v>
                </c:pt>
                <c:pt idx="159">
                  <c:v>-6.3653699999999994E-2</c:v>
                </c:pt>
                <c:pt idx="160">
                  <c:v>-6.0470999999999997E-2</c:v>
                </c:pt>
                <c:pt idx="161">
                  <c:v>-5.41057E-2</c:v>
                </c:pt>
                <c:pt idx="162">
                  <c:v>-5.4742199999999998E-2</c:v>
                </c:pt>
                <c:pt idx="163">
                  <c:v>-5.85614E-2</c:v>
                </c:pt>
                <c:pt idx="164">
                  <c:v>-6.7472900000000002E-2</c:v>
                </c:pt>
                <c:pt idx="165">
                  <c:v>-6.3017199999999995E-2</c:v>
                </c:pt>
                <c:pt idx="166">
                  <c:v>-5.0286400000000002E-2</c:v>
                </c:pt>
                <c:pt idx="167">
                  <c:v>-4.9013399999999999E-2</c:v>
                </c:pt>
                <c:pt idx="168">
                  <c:v>-4.3921099999999998E-2</c:v>
                </c:pt>
                <c:pt idx="169">
                  <c:v>-4.3284499999999997E-2</c:v>
                </c:pt>
                <c:pt idx="170">
                  <c:v>-4.3284499999999997E-2</c:v>
                </c:pt>
                <c:pt idx="171">
                  <c:v>-4.5194100000000001E-2</c:v>
                </c:pt>
                <c:pt idx="172">
                  <c:v>-3.7555699999999997E-2</c:v>
                </c:pt>
                <c:pt idx="173">
                  <c:v>-2.9917300000000001E-2</c:v>
                </c:pt>
                <c:pt idx="174">
                  <c:v>-2.4188399999999999E-2</c:v>
                </c:pt>
                <c:pt idx="175">
                  <c:v>-2.92807E-2</c:v>
                </c:pt>
                <c:pt idx="176">
                  <c:v>-2.7371099999999999E-2</c:v>
                </c:pt>
                <c:pt idx="177">
                  <c:v>-2.6098E-2</c:v>
                </c:pt>
                <c:pt idx="178">
                  <c:v>-1.9732699999999999E-2</c:v>
                </c:pt>
                <c:pt idx="179">
                  <c:v>-1.71865E-2</c:v>
                </c:pt>
                <c:pt idx="180">
                  <c:v>-1.40038E-2</c:v>
                </c:pt>
                <c:pt idx="181">
                  <c:v>-7.6384499999999998E-3</c:v>
                </c:pt>
                <c:pt idx="182">
                  <c:v>-1.2094199999999999E-2</c:v>
                </c:pt>
                <c:pt idx="183">
                  <c:v>-1.2730699999999999E-2</c:v>
                </c:pt>
                <c:pt idx="184">
                  <c:v>-2.6098E-2</c:v>
                </c:pt>
                <c:pt idx="185">
                  <c:v>-2.8007600000000001E-2</c:v>
                </c:pt>
                <c:pt idx="186">
                  <c:v>-3.3099900000000002E-2</c:v>
                </c:pt>
                <c:pt idx="187">
                  <c:v>-1.7822999999999999E-2</c:v>
                </c:pt>
                <c:pt idx="188">
                  <c:v>-1.2094199999999999E-2</c:v>
                </c:pt>
                <c:pt idx="189">
                  <c:v>-1.33673E-2</c:v>
                </c:pt>
                <c:pt idx="190">
                  <c:v>-1.01846E-2</c:v>
                </c:pt>
                <c:pt idx="191">
                  <c:v>-1.2730699999999999E-2</c:v>
                </c:pt>
                <c:pt idx="192">
                  <c:v>-8.2749799999999995E-3</c:v>
                </c:pt>
                <c:pt idx="193">
                  <c:v>-1.9732699999999999E-2</c:v>
                </c:pt>
                <c:pt idx="194">
                  <c:v>-1.84596E-2</c:v>
                </c:pt>
                <c:pt idx="195">
                  <c:v>-1.52769E-2</c:v>
                </c:pt>
                <c:pt idx="196">
                  <c:v>-1.52769E-2</c:v>
                </c:pt>
                <c:pt idx="197">
                  <c:v>-1.46404E-2</c:v>
                </c:pt>
                <c:pt idx="198">
                  <c:v>-1.9732699999999999E-2</c:v>
                </c:pt>
                <c:pt idx="199">
                  <c:v>-1.33673E-2</c:v>
                </c:pt>
                <c:pt idx="200">
                  <c:v>-1.33673E-2</c:v>
                </c:pt>
                <c:pt idx="201">
                  <c:v>-5.0923000000000001E-3</c:v>
                </c:pt>
                <c:pt idx="202">
                  <c:v>-1.08211E-2</c:v>
                </c:pt>
                <c:pt idx="203">
                  <c:v>-1.2730699999999999E-2</c:v>
                </c:pt>
                <c:pt idx="204">
                  <c:v>-1.6549999999999999E-2</c:v>
                </c:pt>
                <c:pt idx="205">
                  <c:v>-1.6549999999999999E-2</c:v>
                </c:pt>
                <c:pt idx="206">
                  <c:v>-1.08211E-2</c:v>
                </c:pt>
                <c:pt idx="207">
                  <c:v>-1.01846E-2</c:v>
                </c:pt>
                <c:pt idx="208">
                  <c:v>-3.8192199999999999E-3</c:v>
                </c:pt>
                <c:pt idx="209">
                  <c:v>-5.0923000000000001E-3</c:v>
                </c:pt>
                <c:pt idx="210">
                  <c:v>-3.1826900000000002E-3</c:v>
                </c:pt>
                <c:pt idx="211">
                  <c:v>-5.0923000000000001E-3</c:v>
                </c:pt>
                <c:pt idx="212">
                  <c:v>-2.5461500000000001E-3</c:v>
                </c:pt>
                <c:pt idx="213">
                  <c:v>-3.8192199999999999E-3</c:v>
                </c:pt>
                <c:pt idx="214">
                  <c:v>-3.1826900000000002E-3</c:v>
                </c:pt>
                <c:pt idx="215">
                  <c:v>-1.08211E-2</c:v>
                </c:pt>
                <c:pt idx="216">
                  <c:v>-1.2094199999999999E-2</c:v>
                </c:pt>
                <c:pt idx="217">
                  <c:v>-1.2730699999999999E-2</c:v>
                </c:pt>
                <c:pt idx="218">
                  <c:v>-1.46404E-2</c:v>
                </c:pt>
                <c:pt idx="219">
                  <c:v>-2.2278800000000001E-2</c:v>
                </c:pt>
                <c:pt idx="220">
                  <c:v>-2.7371099999999999E-2</c:v>
                </c:pt>
                <c:pt idx="221">
                  <c:v>-2.16423E-2</c:v>
                </c:pt>
                <c:pt idx="222">
                  <c:v>-1.6549999999999999E-2</c:v>
                </c:pt>
                <c:pt idx="223">
                  <c:v>-1.46404E-2</c:v>
                </c:pt>
                <c:pt idx="224">
                  <c:v>-1.7822999999999999E-2</c:v>
                </c:pt>
                <c:pt idx="225">
                  <c:v>-1.52769E-2</c:v>
                </c:pt>
                <c:pt idx="226">
                  <c:v>-1.33673E-2</c:v>
                </c:pt>
                <c:pt idx="227">
                  <c:v>-8.9115199999999992E-3</c:v>
                </c:pt>
                <c:pt idx="228">
                  <c:v>-5.7288399999999998E-3</c:v>
                </c:pt>
                <c:pt idx="229">
                  <c:v>-7.0019100000000001E-3</c:v>
                </c:pt>
                <c:pt idx="230">
                  <c:v>-1.2730699999999999E-2</c:v>
                </c:pt>
                <c:pt idx="231">
                  <c:v>-8.9115199999999992E-3</c:v>
                </c:pt>
                <c:pt idx="232">
                  <c:v>-1.08211E-2</c:v>
                </c:pt>
                <c:pt idx="233">
                  <c:v>-1.1457699999999999E-2</c:v>
                </c:pt>
                <c:pt idx="234">
                  <c:v>-1.52769E-2</c:v>
                </c:pt>
                <c:pt idx="235">
                  <c:v>-1.40038E-2</c:v>
                </c:pt>
                <c:pt idx="236">
                  <c:v>-6.3653700000000004E-3</c:v>
                </c:pt>
                <c:pt idx="237">
                  <c:v>-8.9115199999999992E-3</c:v>
                </c:pt>
                <c:pt idx="238">
                  <c:v>-1.08211E-2</c:v>
                </c:pt>
                <c:pt idx="239">
                  <c:v>-1.2094199999999999E-2</c:v>
                </c:pt>
                <c:pt idx="240">
                  <c:v>-1.2094199999999999E-2</c:v>
                </c:pt>
                <c:pt idx="241">
                  <c:v>-1.5913400000000001E-2</c:v>
                </c:pt>
                <c:pt idx="242">
                  <c:v>-2.29153E-2</c:v>
                </c:pt>
                <c:pt idx="243">
                  <c:v>-1.1457699999999999E-2</c:v>
                </c:pt>
                <c:pt idx="244">
                  <c:v>-1.2094199999999999E-2</c:v>
                </c:pt>
                <c:pt idx="245">
                  <c:v>-2.1005699999999999E-2</c:v>
                </c:pt>
                <c:pt idx="246">
                  <c:v>-1.6549999999999999E-2</c:v>
                </c:pt>
                <c:pt idx="247">
                  <c:v>-1.33673E-2</c:v>
                </c:pt>
                <c:pt idx="248">
                  <c:v>-8.9115199999999992E-3</c:v>
                </c:pt>
                <c:pt idx="249">
                  <c:v>-8.9115199999999992E-3</c:v>
                </c:pt>
                <c:pt idx="250">
                  <c:v>-1.2730700000000001E-3</c:v>
                </c:pt>
                <c:pt idx="251">
                  <c:v>6.3653699999999995E-4</c:v>
                </c:pt>
                <c:pt idx="252">
                  <c:v>3.8192199999999999E-3</c:v>
                </c:pt>
                <c:pt idx="253">
                  <c:v>1.90961E-3</c:v>
                </c:pt>
                <c:pt idx="254">
                  <c:v>-1.90961E-3</c:v>
                </c:pt>
                <c:pt idx="255">
                  <c:v>-2.5461500000000001E-3</c:v>
                </c:pt>
                <c:pt idx="256">
                  <c:v>-1.2730699999999999E-2</c:v>
                </c:pt>
                <c:pt idx="257">
                  <c:v>-1.1457699999999999E-2</c:v>
                </c:pt>
                <c:pt idx="258">
                  <c:v>-7.6384499999999998E-3</c:v>
                </c:pt>
                <c:pt idx="259">
                  <c:v>-1.5913400000000001E-2</c:v>
                </c:pt>
                <c:pt idx="260">
                  <c:v>-1.40038E-2</c:v>
                </c:pt>
                <c:pt idx="261">
                  <c:v>-8.2749799999999995E-3</c:v>
                </c:pt>
                <c:pt idx="262">
                  <c:v>-7.6384499999999998E-3</c:v>
                </c:pt>
                <c:pt idx="263">
                  <c:v>-1.1457699999999999E-2</c:v>
                </c:pt>
                <c:pt idx="264">
                  <c:v>-7.0019100000000001E-3</c:v>
                </c:pt>
                <c:pt idx="265">
                  <c:v>-1.40038E-2</c:v>
                </c:pt>
                <c:pt idx="266">
                  <c:v>-8.2749799999999995E-3</c:v>
                </c:pt>
                <c:pt idx="267">
                  <c:v>-7.6384499999999998E-3</c:v>
                </c:pt>
                <c:pt idx="268">
                  <c:v>-3.8192199999999999E-3</c:v>
                </c:pt>
                <c:pt idx="269">
                  <c:v>0</c:v>
                </c:pt>
                <c:pt idx="270">
                  <c:v>1.90961E-3</c:v>
                </c:pt>
                <c:pt idx="271">
                  <c:v>3.1826900000000002E-3</c:v>
                </c:pt>
                <c:pt idx="272">
                  <c:v>3.8192199999999999E-3</c:v>
                </c:pt>
                <c:pt idx="273">
                  <c:v>4.4557599999999996E-3</c:v>
                </c:pt>
                <c:pt idx="274">
                  <c:v>-6.3653699999999995E-4</c:v>
                </c:pt>
                <c:pt idx="275">
                  <c:v>3.8192199999999999E-3</c:v>
                </c:pt>
                <c:pt idx="276">
                  <c:v>0</c:v>
                </c:pt>
                <c:pt idx="277">
                  <c:v>0</c:v>
                </c:pt>
                <c:pt idx="278">
                  <c:v>-8.9115199999999992E-3</c:v>
                </c:pt>
                <c:pt idx="279">
                  <c:v>-1.2094199999999999E-2</c:v>
                </c:pt>
                <c:pt idx="280">
                  <c:v>-6.3653700000000004E-3</c:v>
                </c:pt>
                <c:pt idx="281">
                  <c:v>-1.08211E-2</c:v>
                </c:pt>
                <c:pt idx="282">
                  <c:v>-1.40038E-2</c:v>
                </c:pt>
                <c:pt idx="283">
                  <c:v>-2.16423E-2</c:v>
                </c:pt>
                <c:pt idx="284">
                  <c:v>-2.3551900000000001E-2</c:v>
                </c:pt>
                <c:pt idx="285">
                  <c:v>-2.9917300000000001E-2</c:v>
                </c:pt>
                <c:pt idx="286">
                  <c:v>-2.1005699999999999E-2</c:v>
                </c:pt>
                <c:pt idx="287">
                  <c:v>-1.52769E-2</c:v>
                </c:pt>
                <c:pt idx="288">
                  <c:v>-6.3653700000000004E-3</c:v>
                </c:pt>
                <c:pt idx="289">
                  <c:v>3.8192199999999999E-3</c:v>
                </c:pt>
                <c:pt idx="290">
                  <c:v>1.2730700000000001E-3</c:v>
                </c:pt>
                <c:pt idx="291">
                  <c:v>1.71865E-2</c:v>
                </c:pt>
                <c:pt idx="292">
                  <c:v>1.33673E-2</c:v>
                </c:pt>
                <c:pt idx="293">
                  <c:v>1.9096100000000001E-2</c:v>
                </c:pt>
                <c:pt idx="294">
                  <c:v>2.16423E-2</c:v>
                </c:pt>
                <c:pt idx="295">
                  <c:v>2.2278800000000001E-2</c:v>
                </c:pt>
                <c:pt idx="296">
                  <c:v>3.0553799999999999E-2</c:v>
                </c:pt>
                <c:pt idx="297">
                  <c:v>2.7371099999999999E-2</c:v>
                </c:pt>
                <c:pt idx="298">
                  <c:v>2.7371099999999999E-2</c:v>
                </c:pt>
                <c:pt idx="299">
                  <c:v>2.6098E-2</c:v>
                </c:pt>
                <c:pt idx="300">
                  <c:v>2.7371099999999999E-2</c:v>
                </c:pt>
                <c:pt idx="301">
                  <c:v>2.6098E-2</c:v>
                </c:pt>
                <c:pt idx="302">
                  <c:v>3.3099900000000002E-2</c:v>
                </c:pt>
                <c:pt idx="303">
                  <c:v>3.3099900000000002E-2</c:v>
                </c:pt>
                <c:pt idx="304">
                  <c:v>3.4373000000000001E-2</c:v>
                </c:pt>
                <c:pt idx="305">
                  <c:v>3.6919199999999999E-2</c:v>
                </c:pt>
                <c:pt idx="306">
                  <c:v>3.1190300000000001E-2</c:v>
                </c:pt>
                <c:pt idx="307">
                  <c:v>3.56461E-2</c:v>
                </c:pt>
                <c:pt idx="308">
                  <c:v>3.6919199999999999E-2</c:v>
                </c:pt>
                <c:pt idx="309">
                  <c:v>3.56461E-2</c:v>
                </c:pt>
                <c:pt idx="310">
                  <c:v>4.01018E-2</c:v>
                </c:pt>
                <c:pt idx="311">
                  <c:v>4.8376799999999998E-2</c:v>
                </c:pt>
                <c:pt idx="312">
                  <c:v>4.5830700000000002E-2</c:v>
                </c:pt>
                <c:pt idx="313">
                  <c:v>4.5194100000000001E-2</c:v>
                </c:pt>
                <c:pt idx="314">
                  <c:v>5.3469099999999999E-2</c:v>
                </c:pt>
                <c:pt idx="315">
                  <c:v>5.4742199999999998E-2</c:v>
                </c:pt>
                <c:pt idx="316">
                  <c:v>4.9013399999999999E-2</c:v>
                </c:pt>
                <c:pt idx="317">
                  <c:v>4.7103800000000001E-2</c:v>
                </c:pt>
                <c:pt idx="318">
                  <c:v>4.5194100000000001E-2</c:v>
                </c:pt>
                <c:pt idx="319">
                  <c:v>4.64672E-2</c:v>
                </c:pt>
                <c:pt idx="320">
                  <c:v>4.9013399999999999E-2</c:v>
                </c:pt>
                <c:pt idx="321">
                  <c:v>4.8376799999999998E-2</c:v>
                </c:pt>
                <c:pt idx="322">
                  <c:v>4.7740299999999999E-2</c:v>
                </c:pt>
                <c:pt idx="323">
                  <c:v>4.64672E-2</c:v>
                </c:pt>
                <c:pt idx="324">
                  <c:v>4.64672E-2</c:v>
                </c:pt>
                <c:pt idx="325">
                  <c:v>4.64672E-2</c:v>
                </c:pt>
                <c:pt idx="326">
                  <c:v>4.5194100000000001E-2</c:v>
                </c:pt>
                <c:pt idx="327">
                  <c:v>5.7288400000000003E-2</c:v>
                </c:pt>
                <c:pt idx="328">
                  <c:v>5.28326E-2</c:v>
                </c:pt>
                <c:pt idx="329">
                  <c:v>5.28326E-2</c:v>
                </c:pt>
                <c:pt idx="330">
                  <c:v>4.9013399999999999E-2</c:v>
                </c:pt>
                <c:pt idx="331">
                  <c:v>5.4742199999999998E-2</c:v>
                </c:pt>
                <c:pt idx="332">
                  <c:v>5.3469099999999999E-2</c:v>
                </c:pt>
                <c:pt idx="333">
                  <c:v>5.9198000000000001E-2</c:v>
                </c:pt>
                <c:pt idx="334">
                  <c:v>6.4290299999999995E-2</c:v>
                </c:pt>
                <c:pt idx="335">
                  <c:v>6.8109500000000003E-2</c:v>
                </c:pt>
                <c:pt idx="336">
                  <c:v>6.8746000000000002E-2</c:v>
                </c:pt>
                <c:pt idx="337">
                  <c:v>6.0470999999999997E-2</c:v>
                </c:pt>
                <c:pt idx="338">
                  <c:v>6.0470999999999997E-2</c:v>
                </c:pt>
                <c:pt idx="339">
                  <c:v>6.3653699999999994E-2</c:v>
                </c:pt>
                <c:pt idx="340">
                  <c:v>6.1744100000000003E-2</c:v>
                </c:pt>
                <c:pt idx="341">
                  <c:v>6.0470999999999997E-2</c:v>
                </c:pt>
                <c:pt idx="342">
                  <c:v>6.3017199999999995E-2</c:v>
                </c:pt>
                <c:pt idx="343">
                  <c:v>6.3653699999999994E-2</c:v>
                </c:pt>
                <c:pt idx="344">
                  <c:v>6.4290299999999995E-2</c:v>
                </c:pt>
                <c:pt idx="345">
                  <c:v>6.2380600000000001E-2</c:v>
                </c:pt>
                <c:pt idx="346">
                  <c:v>6.2380600000000001E-2</c:v>
                </c:pt>
                <c:pt idx="347">
                  <c:v>6.1744100000000003E-2</c:v>
                </c:pt>
                <c:pt idx="348">
                  <c:v>5.4742199999999998E-2</c:v>
                </c:pt>
                <c:pt idx="349">
                  <c:v>5.0286400000000002E-2</c:v>
                </c:pt>
                <c:pt idx="350">
                  <c:v>4.01018E-2</c:v>
                </c:pt>
                <c:pt idx="351">
                  <c:v>4.50032E-2</c:v>
                </c:pt>
                <c:pt idx="352">
                  <c:v>5.1750499999999998E-2</c:v>
                </c:pt>
                <c:pt idx="353">
                  <c:v>5.5442400000000003E-2</c:v>
                </c:pt>
                <c:pt idx="354">
                  <c:v>5.4551200000000001E-2</c:v>
                </c:pt>
                <c:pt idx="355">
                  <c:v>5.2678500000000003E-2</c:v>
                </c:pt>
                <c:pt idx="356">
                  <c:v>5.7479299999999997E-2</c:v>
                </c:pt>
                <c:pt idx="357">
                  <c:v>5.8179500000000002E-2</c:v>
                </c:pt>
                <c:pt idx="358">
                  <c:v>5.6078900000000001E-2</c:v>
                </c:pt>
                <c:pt idx="359">
                  <c:v>5.8243200000000002E-2</c:v>
                </c:pt>
                <c:pt idx="360">
                  <c:v>5.9388900000000001E-2</c:v>
                </c:pt>
                <c:pt idx="361">
                  <c:v>6.1425800000000003E-2</c:v>
                </c:pt>
                <c:pt idx="362">
                  <c:v>6.0662000000000001E-2</c:v>
                </c:pt>
                <c:pt idx="363">
                  <c:v>5.9452600000000001E-2</c:v>
                </c:pt>
                <c:pt idx="364">
                  <c:v>5.1432199999999997E-2</c:v>
                </c:pt>
                <c:pt idx="365">
                  <c:v>4.7803900000000003E-2</c:v>
                </c:pt>
                <c:pt idx="366">
                  <c:v>4.2584299999999999E-2</c:v>
                </c:pt>
                <c:pt idx="367">
                  <c:v>3.9465300000000002E-2</c:v>
                </c:pt>
                <c:pt idx="368">
                  <c:v>3.6982800000000003E-2</c:v>
                </c:pt>
                <c:pt idx="369">
                  <c:v>3.5709699999999997E-2</c:v>
                </c:pt>
                <c:pt idx="370">
                  <c:v>2.7498399999999999E-2</c:v>
                </c:pt>
                <c:pt idx="371">
                  <c:v>3.6409900000000002E-2</c:v>
                </c:pt>
                <c:pt idx="372">
                  <c:v>3.9725700000000003E-2</c:v>
                </c:pt>
                <c:pt idx="373">
                  <c:v>4.1438599999999999E-2</c:v>
                </c:pt>
                <c:pt idx="374">
                  <c:v>3.3991100000000003E-2</c:v>
                </c:pt>
                <c:pt idx="375">
                  <c:v>3.5773399999999997E-2</c:v>
                </c:pt>
                <c:pt idx="376">
                  <c:v>3.8446800000000003E-2</c:v>
                </c:pt>
                <c:pt idx="377">
                  <c:v>4.4303000000000002E-2</c:v>
                </c:pt>
                <c:pt idx="378">
                  <c:v>4.4366599999999999E-2</c:v>
                </c:pt>
                <c:pt idx="379">
                  <c:v>4.5957999999999999E-2</c:v>
                </c:pt>
                <c:pt idx="380">
                  <c:v>4.76766E-2</c:v>
                </c:pt>
                <c:pt idx="381">
                  <c:v>4.8695099999999998E-2</c:v>
                </c:pt>
                <c:pt idx="382">
                  <c:v>5.5251399999999999E-2</c:v>
                </c:pt>
                <c:pt idx="383">
                  <c:v>5.0286400000000002E-2</c:v>
                </c:pt>
                <c:pt idx="384">
                  <c:v>4.7549300000000003E-2</c:v>
                </c:pt>
                <c:pt idx="385">
                  <c:v>4.7294700000000002E-2</c:v>
                </c:pt>
                <c:pt idx="386">
                  <c:v>4.9077000000000003E-2</c:v>
                </c:pt>
                <c:pt idx="387">
                  <c:v>5.1264799999999999E-2</c:v>
                </c:pt>
                <c:pt idx="388">
                  <c:v>4.98409E-2</c:v>
                </c:pt>
                <c:pt idx="389">
                  <c:v>4.9013399999999999E-2</c:v>
                </c:pt>
                <c:pt idx="390">
                  <c:v>5.1654400000000003E-2</c:v>
                </c:pt>
                <c:pt idx="391">
                  <c:v>5.2768900000000001E-2</c:v>
                </c:pt>
                <c:pt idx="392">
                  <c:v>5.2699599999999999E-2</c:v>
                </c:pt>
                <c:pt idx="393">
                  <c:v>4.97791E-2</c:v>
                </c:pt>
                <c:pt idx="394">
                  <c:v>4.97791E-2</c:v>
                </c:pt>
                <c:pt idx="395">
                  <c:v>4.97791E-2</c:v>
                </c:pt>
                <c:pt idx="396">
                  <c:v>5.2896199999999997E-2</c:v>
                </c:pt>
                <c:pt idx="397">
                  <c:v>5.9134300000000001E-2</c:v>
                </c:pt>
                <c:pt idx="398">
                  <c:v>6.5308699999999997E-2</c:v>
                </c:pt>
                <c:pt idx="399">
                  <c:v>7.1101200000000003E-2</c:v>
                </c:pt>
                <c:pt idx="400">
                  <c:v>7.1928699999999998E-2</c:v>
                </c:pt>
                <c:pt idx="401">
                  <c:v>6.9764499999999993E-2</c:v>
                </c:pt>
                <c:pt idx="402">
                  <c:v>7.1355799999999997E-2</c:v>
                </c:pt>
                <c:pt idx="403">
                  <c:v>7.3074500000000001E-2</c:v>
                </c:pt>
                <c:pt idx="404">
                  <c:v>7.72756E-2</c:v>
                </c:pt>
                <c:pt idx="405">
                  <c:v>8.02673E-2</c:v>
                </c:pt>
                <c:pt idx="406">
                  <c:v>7.5620599999999996E-2</c:v>
                </c:pt>
                <c:pt idx="407">
                  <c:v>6.7472900000000002E-2</c:v>
                </c:pt>
                <c:pt idx="408">
                  <c:v>6.63908E-2</c:v>
                </c:pt>
                <c:pt idx="409">
                  <c:v>7.3329099999999994E-2</c:v>
                </c:pt>
                <c:pt idx="410">
                  <c:v>7.3647400000000002E-2</c:v>
                </c:pt>
                <c:pt idx="411">
                  <c:v>7.5938900000000004E-2</c:v>
                </c:pt>
                <c:pt idx="412">
                  <c:v>7.3456400000000005E-2</c:v>
                </c:pt>
                <c:pt idx="413">
                  <c:v>7.4474899999999997E-2</c:v>
                </c:pt>
                <c:pt idx="414">
                  <c:v>7.3774699999999999E-2</c:v>
                </c:pt>
                <c:pt idx="415">
                  <c:v>7.3774699999999999E-2</c:v>
                </c:pt>
                <c:pt idx="416">
                  <c:v>7.0592000000000002E-2</c:v>
                </c:pt>
                <c:pt idx="417">
                  <c:v>7.1164900000000003E-2</c:v>
                </c:pt>
                <c:pt idx="418">
                  <c:v>7.12922E-2</c:v>
                </c:pt>
                <c:pt idx="419">
                  <c:v>7.6766399999999999E-2</c:v>
                </c:pt>
                <c:pt idx="420">
                  <c:v>7.9885399999999995E-2</c:v>
                </c:pt>
                <c:pt idx="421">
                  <c:v>7.5684299999999996E-2</c:v>
                </c:pt>
                <c:pt idx="422">
                  <c:v>6.0852999999999997E-2</c:v>
                </c:pt>
                <c:pt idx="423">
                  <c:v>5.74157E-2</c:v>
                </c:pt>
                <c:pt idx="424">
                  <c:v>5.0350100000000002E-2</c:v>
                </c:pt>
                <c:pt idx="425">
                  <c:v>6.0534699999999997E-2</c:v>
                </c:pt>
                <c:pt idx="426">
                  <c:v>6.0534699999999997E-2</c:v>
                </c:pt>
                <c:pt idx="427">
                  <c:v>6.1171200000000002E-2</c:v>
                </c:pt>
                <c:pt idx="428">
                  <c:v>5.50567E-2</c:v>
                </c:pt>
                <c:pt idx="429">
                  <c:v>6.03087E-2</c:v>
                </c:pt>
                <c:pt idx="430">
                  <c:v>6.2253299999999998E-2</c:v>
                </c:pt>
                <c:pt idx="431">
                  <c:v>6.7184599999999997E-2</c:v>
                </c:pt>
                <c:pt idx="432">
                  <c:v>6.9700799999999993E-2</c:v>
                </c:pt>
                <c:pt idx="433">
                  <c:v>7.1610400000000005E-2</c:v>
                </c:pt>
                <c:pt idx="434">
                  <c:v>7.0655599999999999E-2</c:v>
                </c:pt>
                <c:pt idx="435">
                  <c:v>7.0655599999999999E-2</c:v>
                </c:pt>
                <c:pt idx="436">
                  <c:v>7.0464700000000005E-2</c:v>
                </c:pt>
                <c:pt idx="437">
                  <c:v>7.4092900000000003E-2</c:v>
                </c:pt>
                <c:pt idx="438">
                  <c:v>7.6511800000000005E-2</c:v>
                </c:pt>
                <c:pt idx="439">
                  <c:v>7.3329099999999994E-2</c:v>
                </c:pt>
                <c:pt idx="440">
                  <c:v>7.5302400000000005E-2</c:v>
                </c:pt>
                <c:pt idx="441">
                  <c:v>7.8230400000000005E-2</c:v>
                </c:pt>
                <c:pt idx="442">
                  <c:v>7.9248899999999997E-2</c:v>
                </c:pt>
                <c:pt idx="443">
                  <c:v>7.9630800000000002E-2</c:v>
                </c:pt>
                <c:pt idx="444">
                  <c:v>8.1795000000000007E-2</c:v>
                </c:pt>
                <c:pt idx="445">
                  <c:v>8.3966899999999997E-2</c:v>
                </c:pt>
                <c:pt idx="446">
                  <c:v>8.54602E-2</c:v>
                </c:pt>
                <c:pt idx="447">
                  <c:v>8.7376800000000004E-2</c:v>
                </c:pt>
                <c:pt idx="448">
                  <c:v>8.5868899999999998E-2</c:v>
                </c:pt>
                <c:pt idx="449">
                  <c:v>8.5295999999999997E-2</c:v>
                </c:pt>
                <c:pt idx="450">
                  <c:v>8.4277500000000005E-2</c:v>
                </c:pt>
                <c:pt idx="451">
                  <c:v>8.0521999999999996E-2</c:v>
                </c:pt>
                <c:pt idx="452">
                  <c:v>8.5614300000000004E-2</c:v>
                </c:pt>
                <c:pt idx="453">
                  <c:v>8.2972599999999994E-2</c:v>
                </c:pt>
                <c:pt idx="454">
                  <c:v>8.6059800000000006E-2</c:v>
                </c:pt>
                <c:pt idx="455">
                  <c:v>8.7842100000000006E-2</c:v>
                </c:pt>
                <c:pt idx="456">
                  <c:v>8.8606000000000004E-2</c:v>
                </c:pt>
                <c:pt idx="457">
                  <c:v>9.1470399999999993E-2</c:v>
                </c:pt>
                <c:pt idx="458">
                  <c:v>8.8287699999999997E-2</c:v>
                </c:pt>
                <c:pt idx="459">
                  <c:v>9.1024800000000003E-2</c:v>
                </c:pt>
                <c:pt idx="460">
                  <c:v>9.6324000000000007E-2</c:v>
                </c:pt>
                <c:pt idx="461">
                  <c:v>9.5798900000000006E-2</c:v>
                </c:pt>
                <c:pt idx="462">
                  <c:v>9.6180799999999997E-2</c:v>
                </c:pt>
                <c:pt idx="463">
                  <c:v>9.8856100000000002E-2</c:v>
                </c:pt>
                <c:pt idx="464">
                  <c:v>9.4018500000000005E-2</c:v>
                </c:pt>
                <c:pt idx="465">
                  <c:v>9.4589400000000004E-2</c:v>
                </c:pt>
                <c:pt idx="466">
                  <c:v>9.6499000000000001E-2</c:v>
                </c:pt>
                <c:pt idx="467">
                  <c:v>0.100509</c:v>
                </c:pt>
                <c:pt idx="468">
                  <c:v>9.6123500000000001E-2</c:v>
                </c:pt>
                <c:pt idx="469">
                  <c:v>9.2326500000000006E-2</c:v>
                </c:pt>
                <c:pt idx="470">
                  <c:v>9.3825599999999995E-2</c:v>
                </c:pt>
                <c:pt idx="471">
                  <c:v>8.8669600000000001E-2</c:v>
                </c:pt>
                <c:pt idx="472">
                  <c:v>9.2616199999999996E-2</c:v>
                </c:pt>
                <c:pt idx="473">
                  <c:v>9.8917900000000003E-2</c:v>
                </c:pt>
                <c:pt idx="474">
                  <c:v>9.7679799999999997E-2</c:v>
                </c:pt>
                <c:pt idx="475">
                  <c:v>0.100937</c:v>
                </c:pt>
                <c:pt idx="476">
                  <c:v>9.9936300000000006E-2</c:v>
                </c:pt>
                <c:pt idx="477">
                  <c:v>9.8599599999999996E-2</c:v>
                </c:pt>
                <c:pt idx="478">
                  <c:v>9.6689999999999998E-2</c:v>
                </c:pt>
                <c:pt idx="479">
                  <c:v>9.8090399999999994E-2</c:v>
                </c:pt>
                <c:pt idx="480">
                  <c:v>9.5671500000000007E-2</c:v>
                </c:pt>
                <c:pt idx="481">
                  <c:v>0.102355</c:v>
                </c:pt>
                <c:pt idx="482">
                  <c:v>0.103565</c:v>
                </c:pt>
                <c:pt idx="483">
                  <c:v>0.105729</c:v>
                </c:pt>
                <c:pt idx="484">
                  <c:v>0.10592</c:v>
                </c:pt>
                <c:pt idx="485">
                  <c:v>0.10553800000000001</c:v>
                </c:pt>
                <c:pt idx="486">
                  <c:v>0.106047</c:v>
                </c:pt>
                <c:pt idx="487">
                  <c:v>0.108319</c:v>
                </c:pt>
                <c:pt idx="488">
                  <c:v>0.111585</c:v>
                </c:pt>
                <c:pt idx="489">
                  <c:v>0.11203100000000001</c:v>
                </c:pt>
                <c:pt idx="490">
                  <c:v>0.11495900000000001</c:v>
                </c:pt>
                <c:pt idx="491">
                  <c:v>0.110885</c:v>
                </c:pt>
                <c:pt idx="492">
                  <c:v>0.114258</c:v>
                </c:pt>
                <c:pt idx="493">
                  <c:v>0.11203100000000001</c:v>
                </c:pt>
                <c:pt idx="494">
                  <c:v>0.105729</c:v>
                </c:pt>
                <c:pt idx="495">
                  <c:v>0.110108</c:v>
                </c:pt>
                <c:pt idx="496">
                  <c:v>0.112731</c:v>
                </c:pt>
                <c:pt idx="497">
                  <c:v>0.11584999999999999</c:v>
                </c:pt>
                <c:pt idx="498">
                  <c:v>0.115692</c:v>
                </c:pt>
                <c:pt idx="499">
                  <c:v>0.112985</c:v>
                </c:pt>
                <c:pt idx="500">
                  <c:v>0.112985</c:v>
                </c:pt>
                <c:pt idx="501">
                  <c:v>0.115213</c:v>
                </c:pt>
                <c:pt idx="502">
                  <c:v>0.116578</c:v>
                </c:pt>
                <c:pt idx="503">
                  <c:v>0.11955200000000001</c:v>
                </c:pt>
                <c:pt idx="504">
                  <c:v>0.120906</c:v>
                </c:pt>
                <c:pt idx="505">
                  <c:v>0.12085</c:v>
                </c:pt>
                <c:pt idx="506">
                  <c:v>0.125028</c:v>
                </c:pt>
                <c:pt idx="507">
                  <c:v>0.123361</c:v>
                </c:pt>
                <c:pt idx="508">
                  <c:v>0.121961</c:v>
                </c:pt>
                <c:pt idx="509">
                  <c:v>0.114386</c:v>
                </c:pt>
                <c:pt idx="510">
                  <c:v>0.114258</c:v>
                </c:pt>
                <c:pt idx="511">
                  <c:v>0.115213</c:v>
                </c:pt>
                <c:pt idx="512">
                  <c:v>0.113304</c:v>
                </c:pt>
                <c:pt idx="513">
                  <c:v>0.11355800000000001</c:v>
                </c:pt>
                <c:pt idx="514">
                  <c:v>0.11260299999999999</c:v>
                </c:pt>
                <c:pt idx="515">
                  <c:v>0.110057</c:v>
                </c:pt>
                <c:pt idx="516">
                  <c:v>0.102037</c:v>
                </c:pt>
                <c:pt idx="517">
                  <c:v>0.10878400000000001</c:v>
                </c:pt>
                <c:pt idx="518">
                  <c:v>0.111649</c:v>
                </c:pt>
                <c:pt idx="519">
                  <c:v>0.112326</c:v>
                </c:pt>
                <c:pt idx="520">
                  <c:v>0.10993</c:v>
                </c:pt>
                <c:pt idx="521">
                  <c:v>0.106985</c:v>
                </c:pt>
                <c:pt idx="522">
                  <c:v>0.102037</c:v>
                </c:pt>
                <c:pt idx="523">
                  <c:v>0.106493</c:v>
                </c:pt>
                <c:pt idx="524">
                  <c:v>0.10369200000000001</c:v>
                </c:pt>
                <c:pt idx="525">
                  <c:v>9.5226000000000005E-2</c:v>
                </c:pt>
                <c:pt idx="526">
                  <c:v>9.1979599999999995E-2</c:v>
                </c:pt>
                <c:pt idx="527">
                  <c:v>8.8814100000000007E-2</c:v>
                </c:pt>
                <c:pt idx="528">
                  <c:v>8.3259100000000003E-2</c:v>
                </c:pt>
                <c:pt idx="529">
                  <c:v>9.2743500000000006E-2</c:v>
                </c:pt>
                <c:pt idx="530">
                  <c:v>9.0833899999999995E-2</c:v>
                </c:pt>
                <c:pt idx="531">
                  <c:v>9.0629500000000002E-2</c:v>
                </c:pt>
                <c:pt idx="532">
                  <c:v>8.9879100000000003E-2</c:v>
                </c:pt>
                <c:pt idx="533">
                  <c:v>9.4080200000000003E-2</c:v>
                </c:pt>
                <c:pt idx="534">
                  <c:v>9.9554400000000001E-2</c:v>
                </c:pt>
                <c:pt idx="535">
                  <c:v>0.10120899999999999</c:v>
                </c:pt>
                <c:pt idx="536">
                  <c:v>0.100955</c:v>
                </c:pt>
                <c:pt idx="537">
                  <c:v>0.10156999999999999</c:v>
                </c:pt>
                <c:pt idx="538">
                  <c:v>0.10401000000000001</c:v>
                </c:pt>
                <c:pt idx="539">
                  <c:v>9.9761900000000001E-2</c:v>
                </c:pt>
                <c:pt idx="540">
                  <c:v>0.10292800000000001</c:v>
                </c:pt>
                <c:pt idx="541">
                  <c:v>0.105239</c:v>
                </c:pt>
                <c:pt idx="542">
                  <c:v>0.107957</c:v>
                </c:pt>
                <c:pt idx="543">
                  <c:v>0.11400399999999999</c:v>
                </c:pt>
                <c:pt idx="544">
                  <c:v>0.114895</c:v>
                </c:pt>
                <c:pt idx="545">
                  <c:v>0.113431</c:v>
                </c:pt>
                <c:pt idx="546">
                  <c:v>0.119032</c:v>
                </c:pt>
                <c:pt idx="547">
                  <c:v>0.120751</c:v>
                </c:pt>
                <c:pt idx="548">
                  <c:v>0.120624</c:v>
                </c:pt>
                <c:pt idx="549">
                  <c:v>0.13004499999999999</c:v>
                </c:pt>
                <c:pt idx="550">
                  <c:v>0.140293</c:v>
                </c:pt>
                <c:pt idx="551">
                  <c:v>0.13786499999999999</c:v>
                </c:pt>
                <c:pt idx="552">
                  <c:v>0.13800100000000001</c:v>
                </c:pt>
                <c:pt idx="553">
                  <c:v>0.13539100000000001</c:v>
                </c:pt>
                <c:pt idx="554">
                  <c:v>0.139211</c:v>
                </c:pt>
                <c:pt idx="555">
                  <c:v>0.140484</c:v>
                </c:pt>
                <c:pt idx="556">
                  <c:v>0.13955300000000001</c:v>
                </c:pt>
                <c:pt idx="557">
                  <c:v>0.13902</c:v>
                </c:pt>
                <c:pt idx="558">
                  <c:v>0.13322700000000001</c:v>
                </c:pt>
                <c:pt idx="559">
                  <c:v>0.13360900000000001</c:v>
                </c:pt>
                <c:pt idx="560">
                  <c:v>0.13500999999999999</c:v>
                </c:pt>
                <c:pt idx="561">
                  <c:v>0.13373599999999999</c:v>
                </c:pt>
                <c:pt idx="562">
                  <c:v>0.13234799999999999</c:v>
                </c:pt>
                <c:pt idx="563">
                  <c:v>0.13101399999999999</c:v>
                </c:pt>
                <c:pt idx="564">
                  <c:v>0.13481699999999999</c:v>
                </c:pt>
                <c:pt idx="565">
                  <c:v>0.123859</c:v>
                </c:pt>
                <c:pt idx="566">
                  <c:v>0.124819</c:v>
                </c:pt>
                <c:pt idx="567">
                  <c:v>0.121197</c:v>
                </c:pt>
                <c:pt idx="568">
                  <c:v>0.125136</c:v>
                </c:pt>
                <c:pt idx="569">
                  <c:v>0.121133</c:v>
                </c:pt>
                <c:pt idx="570">
                  <c:v>0.12654399999999999</c:v>
                </c:pt>
                <c:pt idx="571">
                  <c:v>0.12928100000000001</c:v>
                </c:pt>
                <c:pt idx="572">
                  <c:v>0.143985</c:v>
                </c:pt>
                <c:pt idx="573">
                  <c:v>0.14901300000000001</c:v>
                </c:pt>
                <c:pt idx="574">
                  <c:v>0.14818600000000001</c:v>
                </c:pt>
                <c:pt idx="575">
                  <c:v>0.14239299999999999</c:v>
                </c:pt>
                <c:pt idx="576">
                  <c:v>0.14035600000000001</c:v>
                </c:pt>
                <c:pt idx="577">
                  <c:v>0.13621900000000001</c:v>
                </c:pt>
                <c:pt idx="578">
                  <c:v>0.1331</c:v>
                </c:pt>
                <c:pt idx="579">
                  <c:v>0.13730100000000001</c:v>
                </c:pt>
                <c:pt idx="580">
                  <c:v>0.13450400000000001</c:v>
                </c:pt>
                <c:pt idx="581">
                  <c:v>0.12667100000000001</c:v>
                </c:pt>
                <c:pt idx="582">
                  <c:v>0.13042599999999999</c:v>
                </c:pt>
                <c:pt idx="583">
                  <c:v>0.129026</c:v>
                </c:pt>
                <c:pt idx="584">
                  <c:v>0.13036300000000001</c:v>
                </c:pt>
                <c:pt idx="585">
                  <c:v>0.13036300000000001</c:v>
                </c:pt>
                <c:pt idx="586">
                  <c:v>0.13036300000000001</c:v>
                </c:pt>
                <c:pt idx="587">
                  <c:v>0.13389799999999999</c:v>
                </c:pt>
                <c:pt idx="588">
                  <c:v>0.13647400000000001</c:v>
                </c:pt>
                <c:pt idx="589">
                  <c:v>0.134101</c:v>
                </c:pt>
                <c:pt idx="590">
                  <c:v>0.134101</c:v>
                </c:pt>
                <c:pt idx="591">
                  <c:v>0.13320399999999999</c:v>
                </c:pt>
                <c:pt idx="592">
                  <c:v>0.13653699999999999</c:v>
                </c:pt>
                <c:pt idx="593">
                  <c:v>0.134633</c:v>
                </c:pt>
                <c:pt idx="594">
                  <c:v>0.123488</c:v>
                </c:pt>
                <c:pt idx="595">
                  <c:v>0.121451</c:v>
                </c:pt>
                <c:pt idx="596">
                  <c:v>0.11877799999999999</c:v>
                </c:pt>
                <c:pt idx="597">
                  <c:v>0.12017799999999999</c:v>
                </c:pt>
                <c:pt idx="598">
                  <c:v>0.12504499999999999</c:v>
                </c:pt>
                <c:pt idx="599">
                  <c:v>0.123616</c:v>
                </c:pt>
                <c:pt idx="600">
                  <c:v>0.119478</c:v>
                </c:pt>
                <c:pt idx="601">
                  <c:v>0.122088</c:v>
                </c:pt>
                <c:pt idx="602">
                  <c:v>0.11706</c:v>
                </c:pt>
                <c:pt idx="603">
                  <c:v>0.110348</c:v>
                </c:pt>
                <c:pt idx="604">
                  <c:v>0.111649</c:v>
                </c:pt>
                <c:pt idx="605">
                  <c:v>0.106811</c:v>
                </c:pt>
                <c:pt idx="606">
                  <c:v>9.9745399999999998E-2</c:v>
                </c:pt>
                <c:pt idx="607">
                  <c:v>9.5798900000000006E-2</c:v>
                </c:pt>
                <c:pt idx="608">
                  <c:v>0.100637</c:v>
                </c:pt>
                <c:pt idx="609">
                  <c:v>9.5226000000000005E-2</c:v>
                </c:pt>
                <c:pt idx="610">
                  <c:v>9.0961200000000006E-2</c:v>
                </c:pt>
                <c:pt idx="611">
                  <c:v>9.7008300000000006E-2</c:v>
                </c:pt>
                <c:pt idx="612">
                  <c:v>0.102419</c:v>
                </c:pt>
                <c:pt idx="613">
                  <c:v>0.107766</c:v>
                </c:pt>
                <c:pt idx="614">
                  <c:v>0.100382</c:v>
                </c:pt>
                <c:pt idx="615">
                  <c:v>9.5055399999999998E-2</c:v>
                </c:pt>
                <c:pt idx="616">
                  <c:v>9.5759999999999998E-2</c:v>
                </c:pt>
                <c:pt idx="617">
                  <c:v>9.4016500000000003E-2</c:v>
                </c:pt>
                <c:pt idx="618">
                  <c:v>0.10191500000000001</c:v>
                </c:pt>
                <c:pt idx="619">
                  <c:v>0.104392</c:v>
                </c:pt>
                <c:pt idx="620">
                  <c:v>9.4653100000000004E-2</c:v>
                </c:pt>
                <c:pt idx="621">
                  <c:v>8.5932499999999995E-2</c:v>
                </c:pt>
                <c:pt idx="622">
                  <c:v>9.0510499999999994E-2</c:v>
                </c:pt>
                <c:pt idx="623">
                  <c:v>9.2047699999999996E-2</c:v>
                </c:pt>
                <c:pt idx="624">
                  <c:v>9.12158E-2</c:v>
                </c:pt>
                <c:pt idx="625">
                  <c:v>8.8860599999999998E-2</c:v>
                </c:pt>
                <c:pt idx="626">
                  <c:v>8.3195400000000003E-2</c:v>
                </c:pt>
                <c:pt idx="627">
                  <c:v>8.1213199999999999E-2</c:v>
                </c:pt>
                <c:pt idx="628">
                  <c:v>7.9630800000000002E-2</c:v>
                </c:pt>
                <c:pt idx="629">
                  <c:v>6.4608499999999999E-2</c:v>
                </c:pt>
                <c:pt idx="630">
                  <c:v>7.2854199999999994E-2</c:v>
                </c:pt>
                <c:pt idx="631">
                  <c:v>7.6575400000000002E-2</c:v>
                </c:pt>
                <c:pt idx="632">
                  <c:v>8.3513699999999996E-2</c:v>
                </c:pt>
                <c:pt idx="633">
                  <c:v>8.2714800000000005E-2</c:v>
                </c:pt>
                <c:pt idx="634">
                  <c:v>7.9758099999999998E-2</c:v>
                </c:pt>
                <c:pt idx="635">
                  <c:v>6.3844700000000004E-2</c:v>
                </c:pt>
                <c:pt idx="636">
                  <c:v>5.3800099999999997E-2</c:v>
                </c:pt>
                <c:pt idx="637">
                  <c:v>4.9904499999999997E-2</c:v>
                </c:pt>
                <c:pt idx="638">
                  <c:v>5.3150900000000001E-2</c:v>
                </c:pt>
                <c:pt idx="639">
                  <c:v>6.0534699999999997E-2</c:v>
                </c:pt>
                <c:pt idx="640">
                  <c:v>6.5980899999999995E-2</c:v>
                </c:pt>
                <c:pt idx="641">
                  <c:v>5.9770799999999999E-2</c:v>
                </c:pt>
                <c:pt idx="642">
                  <c:v>5.5551200000000002E-2</c:v>
                </c:pt>
                <c:pt idx="643">
                  <c:v>6.9955400000000001E-2</c:v>
                </c:pt>
                <c:pt idx="644">
                  <c:v>7.5047699999999995E-2</c:v>
                </c:pt>
                <c:pt idx="645">
                  <c:v>8.0900700000000006E-2</c:v>
                </c:pt>
                <c:pt idx="646">
                  <c:v>8.5614300000000004E-2</c:v>
                </c:pt>
                <c:pt idx="647">
                  <c:v>8.04309E-2</c:v>
                </c:pt>
                <c:pt idx="648">
                  <c:v>8.2813499999999998E-2</c:v>
                </c:pt>
                <c:pt idx="649">
                  <c:v>8.1604099999999999E-2</c:v>
                </c:pt>
                <c:pt idx="650">
                  <c:v>8.6823700000000004E-2</c:v>
                </c:pt>
                <c:pt idx="651">
                  <c:v>8.5754300000000006E-2</c:v>
                </c:pt>
                <c:pt idx="652">
                  <c:v>9.4525799999999993E-2</c:v>
                </c:pt>
                <c:pt idx="653">
                  <c:v>9.7135600000000002E-2</c:v>
                </c:pt>
                <c:pt idx="654">
                  <c:v>9.7500299999999998E-2</c:v>
                </c:pt>
                <c:pt idx="655">
                  <c:v>9.2043299999999995E-2</c:v>
                </c:pt>
                <c:pt idx="656">
                  <c:v>9.8281300000000002E-2</c:v>
                </c:pt>
                <c:pt idx="657">
                  <c:v>9.5735200000000006E-2</c:v>
                </c:pt>
                <c:pt idx="658">
                  <c:v>8.6205000000000004E-2</c:v>
                </c:pt>
                <c:pt idx="659">
                  <c:v>8.5175000000000001E-2</c:v>
                </c:pt>
                <c:pt idx="660">
                  <c:v>8.5805199999999998E-2</c:v>
                </c:pt>
                <c:pt idx="661">
                  <c:v>8.0561400000000005E-2</c:v>
                </c:pt>
                <c:pt idx="662">
                  <c:v>7.5036900000000004E-2</c:v>
                </c:pt>
                <c:pt idx="663">
                  <c:v>7.5302400000000005E-2</c:v>
                </c:pt>
                <c:pt idx="664">
                  <c:v>7.5302400000000005E-2</c:v>
                </c:pt>
                <c:pt idx="665">
                  <c:v>7.5302400000000005E-2</c:v>
                </c:pt>
                <c:pt idx="666">
                  <c:v>7.5366000000000002E-2</c:v>
                </c:pt>
                <c:pt idx="667">
                  <c:v>6.7154699999999998E-2</c:v>
                </c:pt>
                <c:pt idx="668">
                  <c:v>7.4665800000000004E-2</c:v>
                </c:pt>
                <c:pt idx="669">
                  <c:v>7.7044600000000005E-2</c:v>
                </c:pt>
                <c:pt idx="670">
                  <c:v>7.0401000000000005E-2</c:v>
                </c:pt>
                <c:pt idx="671">
                  <c:v>6.4099299999999998E-2</c:v>
                </c:pt>
                <c:pt idx="672">
                  <c:v>7.0403599999999997E-2</c:v>
                </c:pt>
                <c:pt idx="673">
                  <c:v>6.9573499999999996E-2</c:v>
                </c:pt>
                <c:pt idx="674">
                  <c:v>7.6002500000000001E-2</c:v>
                </c:pt>
                <c:pt idx="675">
                  <c:v>7.6002500000000001E-2</c:v>
                </c:pt>
                <c:pt idx="676">
                  <c:v>7.5493299999999999E-2</c:v>
                </c:pt>
                <c:pt idx="677">
                  <c:v>6.5372399999999997E-2</c:v>
                </c:pt>
                <c:pt idx="678">
                  <c:v>6.5754300000000002E-2</c:v>
                </c:pt>
                <c:pt idx="679">
                  <c:v>7.3520100000000005E-2</c:v>
                </c:pt>
                <c:pt idx="680">
                  <c:v>6.3477400000000003E-2</c:v>
                </c:pt>
                <c:pt idx="681">
                  <c:v>4.7421999999999999E-2</c:v>
                </c:pt>
                <c:pt idx="682">
                  <c:v>5.0893099999999997E-2</c:v>
                </c:pt>
                <c:pt idx="683">
                  <c:v>5.4742199999999998E-2</c:v>
                </c:pt>
                <c:pt idx="684">
                  <c:v>5.0668400000000002E-2</c:v>
                </c:pt>
                <c:pt idx="685">
                  <c:v>6.2380600000000001E-2</c:v>
                </c:pt>
                <c:pt idx="686">
                  <c:v>6.2073799999999998E-2</c:v>
                </c:pt>
                <c:pt idx="687">
                  <c:v>6.19351E-2</c:v>
                </c:pt>
                <c:pt idx="688">
                  <c:v>6.3335500000000003E-2</c:v>
                </c:pt>
                <c:pt idx="689">
                  <c:v>4.5957999999999999E-2</c:v>
                </c:pt>
                <c:pt idx="690">
                  <c:v>5.3405500000000002E-2</c:v>
                </c:pt>
                <c:pt idx="691">
                  <c:v>5.2546099999999998E-2</c:v>
                </c:pt>
                <c:pt idx="692">
                  <c:v>5.3660100000000002E-2</c:v>
                </c:pt>
                <c:pt idx="693">
                  <c:v>5.55697E-2</c:v>
                </c:pt>
                <c:pt idx="694">
                  <c:v>5.43603E-2</c:v>
                </c:pt>
                <c:pt idx="695">
                  <c:v>6.3017199999999995E-2</c:v>
                </c:pt>
                <c:pt idx="696">
                  <c:v>6.8491399999999994E-2</c:v>
                </c:pt>
                <c:pt idx="697">
                  <c:v>6.7027400000000001E-2</c:v>
                </c:pt>
                <c:pt idx="698">
                  <c:v>6.7027400000000001E-2</c:v>
                </c:pt>
                <c:pt idx="699">
                  <c:v>6.7027400000000001E-2</c:v>
                </c:pt>
                <c:pt idx="700">
                  <c:v>6.3717399999999993E-2</c:v>
                </c:pt>
                <c:pt idx="701">
                  <c:v>6.3330399999999995E-2</c:v>
                </c:pt>
                <c:pt idx="702">
                  <c:v>5.7986599999999999E-2</c:v>
                </c:pt>
                <c:pt idx="703">
                  <c:v>5.9187099999999999E-2</c:v>
                </c:pt>
                <c:pt idx="704">
                  <c:v>5.6943300000000002E-2</c:v>
                </c:pt>
                <c:pt idx="705">
                  <c:v>4.4336100000000003E-2</c:v>
                </c:pt>
                <c:pt idx="706">
                  <c:v>2.7203700000000001E-2</c:v>
                </c:pt>
                <c:pt idx="707">
                  <c:v>2.5136200000000001E-2</c:v>
                </c:pt>
                <c:pt idx="708">
                  <c:v>2.69427E-2</c:v>
                </c:pt>
                <c:pt idx="709">
                  <c:v>1.33705E-2</c:v>
                </c:pt>
                <c:pt idx="710">
                  <c:v>1.09026E-2</c:v>
                </c:pt>
                <c:pt idx="711">
                  <c:v>7.1928699999999996E-3</c:v>
                </c:pt>
                <c:pt idx="712">
                  <c:v>1.1536599999999999E-2</c:v>
                </c:pt>
                <c:pt idx="713">
                  <c:v>7.3348199999999997E-3</c:v>
                </c:pt>
                <c:pt idx="714">
                  <c:v>1.6486299999999999E-2</c:v>
                </c:pt>
                <c:pt idx="715">
                  <c:v>2.01292E-2</c:v>
                </c:pt>
                <c:pt idx="716">
                  <c:v>3.0235499999999998E-2</c:v>
                </c:pt>
                <c:pt idx="717">
                  <c:v>3.3481900000000002E-2</c:v>
                </c:pt>
                <c:pt idx="718">
                  <c:v>2.7611699999999999E-2</c:v>
                </c:pt>
                <c:pt idx="719">
                  <c:v>2.06614E-2</c:v>
                </c:pt>
                <c:pt idx="720">
                  <c:v>2.7789899999999999E-2</c:v>
                </c:pt>
                <c:pt idx="721">
                  <c:v>3.0362799999999999E-2</c:v>
                </c:pt>
                <c:pt idx="722">
                  <c:v>2.8898799999999999E-2</c:v>
                </c:pt>
                <c:pt idx="723">
                  <c:v>3.3991100000000003E-2</c:v>
                </c:pt>
                <c:pt idx="724">
                  <c:v>3.5094199999999999E-2</c:v>
                </c:pt>
                <c:pt idx="725">
                  <c:v>3.5900700000000001E-2</c:v>
                </c:pt>
                <c:pt idx="726">
                  <c:v>3.4882200000000002E-2</c:v>
                </c:pt>
                <c:pt idx="727">
                  <c:v>3.6089799999999998E-2</c:v>
                </c:pt>
                <c:pt idx="728">
                  <c:v>3.2334799999999997E-2</c:v>
                </c:pt>
                <c:pt idx="729">
                  <c:v>2.80299E-2</c:v>
                </c:pt>
                <c:pt idx="730">
                  <c:v>3.09567E-2</c:v>
                </c:pt>
                <c:pt idx="731">
                  <c:v>3.57957E-2</c:v>
                </c:pt>
                <c:pt idx="732">
                  <c:v>3.40407E-2</c:v>
                </c:pt>
                <c:pt idx="733">
                  <c:v>4.3117099999999998E-2</c:v>
                </c:pt>
                <c:pt idx="734">
                  <c:v>4.3792499999999998E-2</c:v>
                </c:pt>
                <c:pt idx="735">
                  <c:v>5.4087200000000002E-2</c:v>
                </c:pt>
                <c:pt idx="736">
                  <c:v>5.0022299999999999E-2</c:v>
                </c:pt>
                <c:pt idx="737">
                  <c:v>5.2436000000000003E-2</c:v>
                </c:pt>
                <c:pt idx="738">
                  <c:v>4.9292799999999998E-2</c:v>
                </c:pt>
                <c:pt idx="739">
                  <c:v>5.0816E-2</c:v>
                </c:pt>
                <c:pt idx="740">
                  <c:v>6.0121599999999997E-2</c:v>
                </c:pt>
                <c:pt idx="741">
                  <c:v>6.3990500000000006E-2</c:v>
                </c:pt>
                <c:pt idx="742">
                  <c:v>6.4990500000000007E-2</c:v>
                </c:pt>
                <c:pt idx="743">
                  <c:v>6.0325299999999998E-2</c:v>
                </c:pt>
                <c:pt idx="744">
                  <c:v>6.64545E-2</c:v>
                </c:pt>
                <c:pt idx="745">
                  <c:v>6.8382600000000002E-2</c:v>
                </c:pt>
                <c:pt idx="746">
                  <c:v>6.8238699999999999E-2</c:v>
                </c:pt>
                <c:pt idx="747">
                  <c:v>6.6460199999999997E-2</c:v>
                </c:pt>
                <c:pt idx="748">
                  <c:v>6.6627000000000006E-2</c:v>
                </c:pt>
                <c:pt idx="749">
                  <c:v>7.1459599999999998E-2</c:v>
                </c:pt>
                <c:pt idx="750">
                  <c:v>7.1802699999999997E-2</c:v>
                </c:pt>
                <c:pt idx="751">
                  <c:v>7.6987899999999998E-2</c:v>
                </c:pt>
                <c:pt idx="752">
                  <c:v>8.0958000000000002E-2</c:v>
                </c:pt>
                <c:pt idx="753">
                  <c:v>7.2623199999999999E-2</c:v>
                </c:pt>
                <c:pt idx="754">
                  <c:v>7.1493299999999996E-2</c:v>
                </c:pt>
                <c:pt idx="755">
                  <c:v>7.3074500000000001E-2</c:v>
                </c:pt>
                <c:pt idx="756">
                  <c:v>6.7489499999999994E-2</c:v>
                </c:pt>
                <c:pt idx="757">
                  <c:v>6.0570300000000001E-2</c:v>
                </c:pt>
                <c:pt idx="758">
                  <c:v>5.6322700000000003E-2</c:v>
                </c:pt>
                <c:pt idx="759">
                  <c:v>5.9862499999999999E-2</c:v>
                </c:pt>
                <c:pt idx="760">
                  <c:v>5.9862499999999999E-2</c:v>
                </c:pt>
                <c:pt idx="761">
                  <c:v>6.1723699999999999E-2</c:v>
                </c:pt>
                <c:pt idx="762">
                  <c:v>5.3007600000000002E-2</c:v>
                </c:pt>
                <c:pt idx="763">
                  <c:v>4.6510500000000003E-2</c:v>
                </c:pt>
                <c:pt idx="764">
                  <c:v>3.7311299999999999E-2</c:v>
                </c:pt>
                <c:pt idx="765">
                  <c:v>3.5455100000000003E-2</c:v>
                </c:pt>
                <c:pt idx="766">
                  <c:v>3.4106900000000002E-2</c:v>
                </c:pt>
                <c:pt idx="767">
                  <c:v>3.4222799999999998E-2</c:v>
                </c:pt>
                <c:pt idx="768">
                  <c:v>3.1769600000000002E-2</c:v>
                </c:pt>
                <c:pt idx="769">
                  <c:v>3.4293400000000002E-2</c:v>
                </c:pt>
                <c:pt idx="770">
                  <c:v>4.0395300000000002E-2</c:v>
                </c:pt>
                <c:pt idx="771">
                  <c:v>4.3876499999999999E-2</c:v>
                </c:pt>
                <c:pt idx="772">
                  <c:v>4.57078E-2</c:v>
                </c:pt>
                <c:pt idx="773">
                  <c:v>3.1590699999999999E-2</c:v>
                </c:pt>
                <c:pt idx="774">
                  <c:v>3.3342499999999997E-2</c:v>
                </c:pt>
                <c:pt idx="775">
                  <c:v>3.3342499999999997E-2</c:v>
                </c:pt>
                <c:pt idx="776">
                  <c:v>3.15258E-2</c:v>
                </c:pt>
                <c:pt idx="777">
                  <c:v>2.6211999999999999E-2</c:v>
                </c:pt>
                <c:pt idx="778">
                  <c:v>2.55792E-2</c:v>
                </c:pt>
                <c:pt idx="779">
                  <c:v>2.0599599999999999E-2</c:v>
                </c:pt>
                <c:pt idx="780">
                  <c:v>8.1960499999999999E-3</c:v>
                </c:pt>
                <c:pt idx="781">
                  <c:v>9.6352599999999997E-3</c:v>
                </c:pt>
                <c:pt idx="782">
                  <c:v>3.27626E-3</c:v>
                </c:pt>
                <c:pt idx="783">
                  <c:v>-1.05283E-3</c:v>
                </c:pt>
                <c:pt idx="784">
                  <c:v>-1.4430300000000001E-3</c:v>
                </c:pt>
                <c:pt idx="785">
                  <c:v>-1.1551199999999999E-2</c:v>
                </c:pt>
                <c:pt idx="786">
                  <c:v>-1.9391499999999999E-2</c:v>
                </c:pt>
                <c:pt idx="787">
                  <c:v>-3.9408000000000004E-3</c:v>
                </c:pt>
                <c:pt idx="788">
                  <c:v>-6.2565199999999998E-3</c:v>
                </c:pt>
                <c:pt idx="789">
                  <c:v>-7.0719299999999997E-3</c:v>
                </c:pt>
                <c:pt idx="790">
                  <c:v>-1.0958000000000001E-2</c:v>
                </c:pt>
                <c:pt idx="791">
                  <c:v>-2.05194E-2</c:v>
                </c:pt>
                <c:pt idx="792">
                  <c:v>-2.8019100000000002E-2</c:v>
                </c:pt>
                <c:pt idx="793">
                  <c:v>-3.0989800000000001E-2</c:v>
                </c:pt>
                <c:pt idx="794">
                  <c:v>-3.5273699999999998E-2</c:v>
                </c:pt>
                <c:pt idx="795">
                  <c:v>-2.3152099999999998E-2</c:v>
                </c:pt>
                <c:pt idx="796">
                  <c:v>-2.8709100000000001E-2</c:v>
                </c:pt>
                <c:pt idx="797">
                  <c:v>-1.81903E-2</c:v>
                </c:pt>
                <c:pt idx="798">
                  <c:v>-1.9032500000000001E-2</c:v>
                </c:pt>
                <c:pt idx="799">
                  <c:v>-1.64844E-2</c:v>
                </c:pt>
                <c:pt idx="800">
                  <c:v>-2.1346299999999999E-2</c:v>
                </c:pt>
                <c:pt idx="801">
                  <c:v>-1.6231700000000002E-2</c:v>
                </c:pt>
                <c:pt idx="802">
                  <c:v>-1.26824E-2</c:v>
                </c:pt>
                <c:pt idx="803">
                  <c:v>-1.3494000000000001E-2</c:v>
                </c:pt>
                <c:pt idx="804">
                  <c:v>-9.6957399999999996E-3</c:v>
                </c:pt>
                <c:pt idx="805">
                  <c:v>-8.91343E-3</c:v>
                </c:pt>
                <c:pt idx="806">
                  <c:v>-6.82813E-3</c:v>
                </c:pt>
                <c:pt idx="807">
                  <c:v>8.0840199999999995E-4</c:v>
                </c:pt>
                <c:pt idx="808">
                  <c:v>3.7492E-4</c:v>
                </c:pt>
                <c:pt idx="809">
                  <c:v>1.2603399999999999E-4</c:v>
                </c:pt>
                <c:pt idx="810">
                  <c:v>7.3723699999999996E-3</c:v>
                </c:pt>
                <c:pt idx="811">
                  <c:v>4.7893099999999997E-3</c:v>
                </c:pt>
                <c:pt idx="812">
                  <c:v>4.4774000000000003E-3</c:v>
                </c:pt>
                <c:pt idx="813">
                  <c:v>9.5353299999999998E-3</c:v>
                </c:pt>
                <c:pt idx="814">
                  <c:v>1.1980899999999999E-2</c:v>
                </c:pt>
                <c:pt idx="815">
                  <c:v>2.5676600000000001E-2</c:v>
                </c:pt>
                <c:pt idx="816">
                  <c:v>2.50388E-2</c:v>
                </c:pt>
                <c:pt idx="817">
                  <c:v>2.4944600000000001E-2</c:v>
                </c:pt>
                <c:pt idx="818">
                  <c:v>2.4367300000000001E-2</c:v>
                </c:pt>
                <c:pt idx="819">
                  <c:v>2.2015300000000002E-2</c:v>
                </c:pt>
                <c:pt idx="820">
                  <c:v>2.2278800000000001E-2</c:v>
                </c:pt>
                <c:pt idx="821">
                  <c:v>2.2895599999999999E-2</c:v>
                </c:pt>
                <c:pt idx="822">
                  <c:v>2.43208E-2</c:v>
                </c:pt>
                <c:pt idx="823">
                  <c:v>2.8198600000000001E-2</c:v>
                </c:pt>
                <c:pt idx="824">
                  <c:v>2.9453199999999999E-2</c:v>
                </c:pt>
                <c:pt idx="825">
                  <c:v>2.72476E-2</c:v>
                </c:pt>
                <c:pt idx="826">
                  <c:v>2.4192200000000001E-2</c:v>
                </c:pt>
                <c:pt idx="827">
                  <c:v>2.8763799999999999E-2</c:v>
                </c:pt>
                <c:pt idx="828">
                  <c:v>2.8779800000000001E-2</c:v>
                </c:pt>
                <c:pt idx="829">
                  <c:v>3.2091000000000001E-2</c:v>
                </c:pt>
                <c:pt idx="830">
                  <c:v>2.8575400000000001E-2</c:v>
                </c:pt>
                <c:pt idx="831">
                  <c:v>2.8467900000000001E-2</c:v>
                </c:pt>
                <c:pt idx="832">
                  <c:v>2.4872700000000001E-2</c:v>
                </c:pt>
                <c:pt idx="833">
                  <c:v>2.0942100000000002E-2</c:v>
                </c:pt>
                <c:pt idx="834">
                  <c:v>2.1648000000000001E-2</c:v>
                </c:pt>
                <c:pt idx="835">
                  <c:v>1.9926800000000001E-2</c:v>
                </c:pt>
                <c:pt idx="836">
                  <c:v>1.6972000000000001E-2</c:v>
                </c:pt>
                <c:pt idx="837">
                  <c:v>1.6525100000000001E-2</c:v>
                </c:pt>
                <c:pt idx="838">
                  <c:v>1.7998699999999999E-2</c:v>
                </c:pt>
                <c:pt idx="839">
                  <c:v>1.5647399999999999E-2</c:v>
                </c:pt>
                <c:pt idx="840">
                  <c:v>7.4964999999999997E-3</c:v>
                </c:pt>
                <c:pt idx="841">
                  <c:v>6.1896900000000003E-3</c:v>
                </c:pt>
                <c:pt idx="842">
                  <c:v>4.2845299999999999E-3</c:v>
                </c:pt>
                <c:pt idx="843">
                  <c:v>8.8427799999999997E-3</c:v>
                </c:pt>
                <c:pt idx="844">
                  <c:v>1.6367900000000001E-2</c:v>
                </c:pt>
                <c:pt idx="845">
                  <c:v>1.6367900000000001E-2</c:v>
                </c:pt>
                <c:pt idx="846">
                  <c:v>1.6367900000000001E-2</c:v>
                </c:pt>
                <c:pt idx="847">
                  <c:v>1.05665E-2</c:v>
                </c:pt>
                <c:pt idx="848">
                  <c:v>1.0439199999999999E-2</c:v>
                </c:pt>
                <c:pt idx="849">
                  <c:v>8.1540399999999996E-3</c:v>
                </c:pt>
                <c:pt idx="850">
                  <c:v>8.1540399999999996E-3</c:v>
                </c:pt>
                <c:pt idx="851">
                  <c:v>1.1491400000000001E-2</c:v>
                </c:pt>
                <c:pt idx="852">
                  <c:v>1.77696E-2</c:v>
                </c:pt>
                <c:pt idx="853">
                  <c:v>1.9895599999999999E-2</c:v>
                </c:pt>
                <c:pt idx="854">
                  <c:v>2.3043899999999999E-2</c:v>
                </c:pt>
                <c:pt idx="855">
                  <c:v>2.5801999999999999E-2</c:v>
                </c:pt>
                <c:pt idx="856">
                  <c:v>2.6495899999999999E-2</c:v>
                </c:pt>
                <c:pt idx="857">
                  <c:v>2.6369199999999999E-2</c:v>
                </c:pt>
                <c:pt idx="858">
                  <c:v>3.4173099999999998E-2</c:v>
                </c:pt>
                <c:pt idx="859">
                  <c:v>4.06754E-2</c:v>
                </c:pt>
                <c:pt idx="860">
                  <c:v>4.5611699999999998E-2</c:v>
                </c:pt>
                <c:pt idx="861">
                  <c:v>4.5815399999999999E-2</c:v>
                </c:pt>
                <c:pt idx="862">
                  <c:v>4.2490100000000003E-2</c:v>
                </c:pt>
                <c:pt idx="863">
                  <c:v>4.2973299999999999E-2</c:v>
                </c:pt>
                <c:pt idx="864">
                  <c:v>3.5518800000000003E-2</c:v>
                </c:pt>
                <c:pt idx="865">
                  <c:v>3.4500299999999998E-2</c:v>
                </c:pt>
                <c:pt idx="866">
                  <c:v>4.0222800000000003E-2</c:v>
                </c:pt>
                <c:pt idx="867">
                  <c:v>4.53736E-2</c:v>
                </c:pt>
                <c:pt idx="868">
                  <c:v>4.6897500000000002E-2</c:v>
                </c:pt>
                <c:pt idx="869">
                  <c:v>4.5826899999999997E-2</c:v>
                </c:pt>
                <c:pt idx="870">
                  <c:v>4.6890500000000002E-2</c:v>
                </c:pt>
                <c:pt idx="871">
                  <c:v>4.5512400000000001E-2</c:v>
                </c:pt>
                <c:pt idx="872">
                  <c:v>4.2737700000000003E-2</c:v>
                </c:pt>
                <c:pt idx="873">
                  <c:v>4.8872100000000002E-2</c:v>
                </c:pt>
                <c:pt idx="874">
                  <c:v>5.7883499999999997E-2</c:v>
                </c:pt>
                <c:pt idx="875">
                  <c:v>6.7536600000000002E-2</c:v>
                </c:pt>
                <c:pt idx="876">
                  <c:v>6.2954200000000002E-2</c:v>
                </c:pt>
                <c:pt idx="877">
                  <c:v>6.3252699999999995E-2</c:v>
                </c:pt>
                <c:pt idx="878">
                  <c:v>6.40236E-2</c:v>
                </c:pt>
                <c:pt idx="879">
                  <c:v>6.3123499999999999E-2</c:v>
                </c:pt>
                <c:pt idx="880">
                  <c:v>5.4561400000000003E-2</c:v>
                </c:pt>
                <c:pt idx="881">
                  <c:v>5.56334E-2</c:v>
                </c:pt>
                <c:pt idx="882">
                  <c:v>5.5279399999999999E-2</c:v>
                </c:pt>
                <c:pt idx="883">
                  <c:v>5.74157E-2</c:v>
                </c:pt>
                <c:pt idx="884">
                  <c:v>5.9293400000000003E-2</c:v>
                </c:pt>
                <c:pt idx="885">
                  <c:v>5.5478E-2</c:v>
                </c:pt>
                <c:pt idx="886">
                  <c:v>5.6683600000000001E-2</c:v>
                </c:pt>
                <c:pt idx="887">
                  <c:v>4.8434100000000001E-2</c:v>
                </c:pt>
                <c:pt idx="888">
                  <c:v>3.95048E-2</c:v>
                </c:pt>
                <c:pt idx="889">
                  <c:v>4.3075700000000001E-2</c:v>
                </c:pt>
                <c:pt idx="890">
                  <c:v>4.4182699999999998E-2</c:v>
                </c:pt>
                <c:pt idx="891">
                  <c:v>4.0879699999999998E-2</c:v>
                </c:pt>
                <c:pt idx="892">
                  <c:v>3.3627600000000001E-2</c:v>
                </c:pt>
                <c:pt idx="893">
                  <c:v>3.97116E-2</c:v>
                </c:pt>
                <c:pt idx="894">
                  <c:v>3.7511799999999998E-2</c:v>
                </c:pt>
                <c:pt idx="895">
                  <c:v>4.2890499999999998E-2</c:v>
                </c:pt>
                <c:pt idx="896">
                  <c:v>4.5546799999999998E-2</c:v>
                </c:pt>
                <c:pt idx="897">
                  <c:v>4.6299199999999999E-2</c:v>
                </c:pt>
                <c:pt idx="898">
                  <c:v>4.4882199999999997E-2</c:v>
                </c:pt>
                <c:pt idx="899">
                  <c:v>4.2898199999999997E-2</c:v>
                </c:pt>
                <c:pt idx="900">
                  <c:v>2.98485E-2</c:v>
                </c:pt>
                <c:pt idx="901">
                  <c:v>2.6172500000000001E-2</c:v>
                </c:pt>
                <c:pt idx="902">
                  <c:v>2.09115E-2</c:v>
                </c:pt>
                <c:pt idx="903">
                  <c:v>2.05194E-2</c:v>
                </c:pt>
                <c:pt idx="904">
                  <c:v>2.29134E-2</c:v>
                </c:pt>
                <c:pt idx="905">
                  <c:v>2.4316999999999998E-2</c:v>
                </c:pt>
                <c:pt idx="906">
                  <c:v>1.8791200000000001E-2</c:v>
                </c:pt>
                <c:pt idx="907">
                  <c:v>2.4173099999999999E-2</c:v>
                </c:pt>
                <c:pt idx="908">
                  <c:v>2.5456400000000001E-2</c:v>
                </c:pt>
                <c:pt idx="909">
                  <c:v>2.67849E-2</c:v>
                </c:pt>
                <c:pt idx="910">
                  <c:v>2.6831299999999999E-2</c:v>
                </c:pt>
                <c:pt idx="911">
                  <c:v>2.6467899999999999E-2</c:v>
                </c:pt>
                <c:pt idx="912">
                  <c:v>2.3131100000000002E-2</c:v>
                </c:pt>
                <c:pt idx="913">
                  <c:v>2.7287100000000002E-2</c:v>
                </c:pt>
                <c:pt idx="914">
                  <c:v>3.3412499999999998E-2</c:v>
                </c:pt>
                <c:pt idx="915">
                  <c:v>3.3577299999999997E-2</c:v>
                </c:pt>
                <c:pt idx="916">
                  <c:v>3.8371700000000002E-2</c:v>
                </c:pt>
                <c:pt idx="917">
                  <c:v>3.6585600000000003E-2</c:v>
                </c:pt>
                <c:pt idx="918">
                  <c:v>3.4752400000000003E-2</c:v>
                </c:pt>
                <c:pt idx="919">
                  <c:v>3.4752400000000003E-2</c:v>
                </c:pt>
                <c:pt idx="920">
                  <c:v>3.4752400000000003E-2</c:v>
                </c:pt>
                <c:pt idx="921">
                  <c:v>3.4913399999999997E-2</c:v>
                </c:pt>
                <c:pt idx="922">
                  <c:v>3.7265399999999997E-2</c:v>
                </c:pt>
                <c:pt idx="923">
                  <c:v>3.9607900000000001E-2</c:v>
                </c:pt>
                <c:pt idx="924">
                  <c:v>3.6879700000000001E-2</c:v>
                </c:pt>
                <c:pt idx="925">
                  <c:v>4.19338E-2</c:v>
                </c:pt>
                <c:pt idx="926">
                  <c:v>4.3320200000000003E-2</c:v>
                </c:pt>
                <c:pt idx="927">
                  <c:v>4.2963700000000001E-2</c:v>
                </c:pt>
                <c:pt idx="928">
                  <c:v>3.7858700000000002E-2</c:v>
                </c:pt>
                <c:pt idx="929">
                  <c:v>3.7265399999999997E-2</c:v>
                </c:pt>
                <c:pt idx="930">
                  <c:v>3.93762E-2</c:v>
                </c:pt>
                <c:pt idx="931">
                  <c:v>3.7610400000000002E-2</c:v>
                </c:pt>
                <c:pt idx="932">
                  <c:v>3.6338599999999999E-2</c:v>
                </c:pt>
                <c:pt idx="933">
                  <c:v>3.1573499999999997E-2</c:v>
                </c:pt>
                <c:pt idx="934">
                  <c:v>3.2011499999999998E-2</c:v>
                </c:pt>
                <c:pt idx="935">
                  <c:v>3.2011499999999998E-2</c:v>
                </c:pt>
                <c:pt idx="936">
                  <c:v>3.4916000000000003E-2</c:v>
                </c:pt>
                <c:pt idx="937">
                  <c:v>3.7089799999999999E-2</c:v>
                </c:pt>
                <c:pt idx="938">
                  <c:v>3.37072E-2</c:v>
                </c:pt>
                <c:pt idx="939">
                  <c:v>2.8648E-2</c:v>
                </c:pt>
                <c:pt idx="940">
                  <c:v>2.8648E-2</c:v>
                </c:pt>
                <c:pt idx="941">
                  <c:v>2.8857399999999998E-2</c:v>
                </c:pt>
                <c:pt idx="942">
                  <c:v>3.0383799999999999E-2</c:v>
                </c:pt>
                <c:pt idx="943">
                  <c:v>2.9477400000000001E-2</c:v>
                </c:pt>
                <c:pt idx="944">
                  <c:v>3.2774699999999997E-2</c:v>
                </c:pt>
                <c:pt idx="945">
                  <c:v>3.38199E-2</c:v>
                </c:pt>
                <c:pt idx="946">
                  <c:v>3.3503499999999999E-2</c:v>
                </c:pt>
                <c:pt idx="947">
                  <c:v>3.3915300000000002E-2</c:v>
                </c:pt>
                <c:pt idx="948">
                  <c:v>3.3476800000000001E-2</c:v>
                </c:pt>
                <c:pt idx="949">
                  <c:v>3.5996199999999999E-2</c:v>
                </c:pt>
                <c:pt idx="950">
                  <c:v>3.8479300000000001E-2</c:v>
                </c:pt>
                <c:pt idx="951">
                  <c:v>3.7385099999999997E-2</c:v>
                </c:pt>
                <c:pt idx="952">
                  <c:v>3.5091700000000003E-2</c:v>
                </c:pt>
                <c:pt idx="953">
                  <c:v>2.67435E-2</c:v>
                </c:pt>
                <c:pt idx="954">
                  <c:v>2.3949100000000001E-2</c:v>
                </c:pt>
                <c:pt idx="955">
                  <c:v>2.3949100000000001E-2</c:v>
                </c:pt>
                <c:pt idx="956">
                  <c:v>2.5167999999999999E-2</c:v>
                </c:pt>
                <c:pt idx="957">
                  <c:v>2.8396600000000001E-2</c:v>
                </c:pt>
                <c:pt idx="958">
                  <c:v>2.73463E-2</c:v>
                </c:pt>
                <c:pt idx="959">
                  <c:v>2.3636500000000001E-2</c:v>
                </c:pt>
                <c:pt idx="960">
                  <c:v>3.0990500000000001E-2</c:v>
                </c:pt>
                <c:pt idx="961">
                  <c:v>3.8574200000000003E-2</c:v>
                </c:pt>
                <c:pt idx="962">
                  <c:v>3.7561400000000002E-2</c:v>
                </c:pt>
                <c:pt idx="963">
                  <c:v>3.7975200000000001E-2</c:v>
                </c:pt>
                <c:pt idx="964">
                  <c:v>3.4798200000000001E-2</c:v>
                </c:pt>
                <c:pt idx="965">
                  <c:v>3.6151500000000003E-2</c:v>
                </c:pt>
                <c:pt idx="966">
                  <c:v>3.6884199999999999E-2</c:v>
                </c:pt>
                <c:pt idx="967">
                  <c:v>3.7444900000000003E-2</c:v>
                </c:pt>
                <c:pt idx="968">
                  <c:v>3.7621300000000003E-2</c:v>
                </c:pt>
                <c:pt idx="969">
                  <c:v>3.71241E-2</c:v>
                </c:pt>
                <c:pt idx="970">
                  <c:v>3.8835799999999997E-2</c:v>
                </c:pt>
                <c:pt idx="971">
                  <c:v>3.4312500000000003E-2</c:v>
                </c:pt>
                <c:pt idx="972">
                  <c:v>3.6548700000000003E-2</c:v>
                </c:pt>
                <c:pt idx="973">
                  <c:v>3.2534100000000003E-2</c:v>
                </c:pt>
                <c:pt idx="974">
                  <c:v>2.7795E-2</c:v>
                </c:pt>
                <c:pt idx="975">
                  <c:v>2.74901E-2</c:v>
                </c:pt>
                <c:pt idx="976">
                  <c:v>2.59122E-2</c:v>
                </c:pt>
                <c:pt idx="977">
                  <c:v>2.4196100000000002E-2</c:v>
                </c:pt>
                <c:pt idx="978">
                  <c:v>3.0648000000000002E-2</c:v>
                </c:pt>
                <c:pt idx="979">
                  <c:v>3.11782E-2</c:v>
                </c:pt>
                <c:pt idx="980">
                  <c:v>3.1565900000000001E-2</c:v>
                </c:pt>
                <c:pt idx="981">
                  <c:v>3.5082700000000001E-2</c:v>
                </c:pt>
                <c:pt idx="982">
                  <c:v>3.5631400000000001E-2</c:v>
                </c:pt>
                <c:pt idx="983">
                  <c:v>3.3464000000000001E-2</c:v>
                </c:pt>
                <c:pt idx="984">
                  <c:v>2.1630199999999999E-2</c:v>
                </c:pt>
                <c:pt idx="985">
                  <c:v>1.69955E-2</c:v>
                </c:pt>
                <c:pt idx="986">
                  <c:v>1.7993599999999998E-2</c:v>
                </c:pt>
                <c:pt idx="987">
                  <c:v>1.6273699999999999E-2</c:v>
                </c:pt>
                <c:pt idx="988">
                  <c:v>2.3287100000000002E-2</c:v>
                </c:pt>
                <c:pt idx="989">
                  <c:v>2.9279400000000001E-2</c:v>
                </c:pt>
                <c:pt idx="990">
                  <c:v>3.2343700000000003E-2</c:v>
                </c:pt>
                <c:pt idx="991">
                  <c:v>3.1663900000000002E-2</c:v>
                </c:pt>
                <c:pt idx="992">
                  <c:v>3.2909599999999997E-2</c:v>
                </c:pt>
                <c:pt idx="993">
                  <c:v>4.74971E-2</c:v>
                </c:pt>
                <c:pt idx="994">
                  <c:v>4.7618099999999997E-2</c:v>
                </c:pt>
                <c:pt idx="995">
                  <c:v>4.5889199999999998E-2</c:v>
                </c:pt>
                <c:pt idx="996">
                  <c:v>4.7756800000000002E-2</c:v>
                </c:pt>
                <c:pt idx="997">
                  <c:v>5.0564600000000001E-2</c:v>
                </c:pt>
                <c:pt idx="998">
                  <c:v>4.6986600000000003E-2</c:v>
                </c:pt>
                <c:pt idx="999">
                  <c:v>5.2255900000000001E-2</c:v>
                </c:pt>
                <c:pt idx="1000">
                  <c:v>5.1743499999999998E-2</c:v>
                </c:pt>
                <c:pt idx="1001">
                  <c:v>5.46518E-2</c:v>
                </c:pt>
                <c:pt idx="1002">
                  <c:v>5.62444E-2</c:v>
                </c:pt>
                <c:pt idx="1003">
                  <c:v>4.9004499999999999E-2</c:v>
                </c:pt>
                <c:pt idx="1004">
                  <c:v>4.5726900000000001E-2</c:v>
                </c:pt>
                <c:pt idx="1005">
                  <c:v>4.4224100000000002E-2</c:v>
                </c:pt>
                <c:pt idx="1006">
                  <c:v>4.3304299999999997E-2</c:v>
                </c:pt>
                <c:pt idx="1007">
                  <c:v>4.34048E-2</c:v>
                </c:pt>
                <c:pt idx="1008">
                  <c:v>4.4219599999999998E-2</c:v>
                </c:pt>
                <c:pt idx="1009">
                  <c:v>4.4956700000000002E-2</c:v>
                </c:pt>
                <c:pt idx="1010">
                  <c:v>4.0157199999999997E-2</c:v>
                </c:pt>
                <c:pt idx="1011">
                  <c:v>3.7681699999999999E-2</c:v>
                </c:pt>
                <c:pt idx="1012">
                  <c:v>3.2677299999999999E-2</c:v>
                </c:pt>
                <c:pt idx="1013">
                  <c:v>2.7585599999999998E-2</c:v>
                </c:pt>
                <c:pt idx="1014">
                  <c:v>2.2272400000000001E-2</c:v>
                </c:pt>
                <c:pt idx="1015">
                  <c:v>1.7963699999999999E-2</c:v>
                </c:pt>
                <c:pt idx="1016">
                  <c:v>1.8169999999999999E-2</c:v>
                </c:pt>
                <c:pt idx="1017">
                  <c:v>2.0887300000000001E-2</c:v>
                </c:pt>
                <c:pt idx="1018">
                  <c:v>2.89185E-2</c:v>
                </c:pt>
                <c:pt idx="1019">
                  <c:v>3.4846599999999998E-2</c:v>
                </c:pt>
                <c:pt idx="1020">
                  <c:v>3.4846599999999998E-2</c:v>
                </c:pt>
                <c:pt idx="1021">
                  <c:v>3.1512999999999999E-2</c:v>
                </c:pt>
                <c:pt idx="1022">
                  <c:v>3.9835099999999998E-2</c:v>
                </c:pt>
                <c:pt idx="1023">
                  <c:v>4.1178899999999997E-2</c:v>
                </c:pt>
                <c:pt idx="1024">
                  <c:v>4.4357099999999997E-2</c:v>
                </c:pt>
                <c:pt idx="1025">
                  <c:v>4.3921099999999998E-2</c:v>
                </c:pt>
                <c:pt idx="1026">
                  <c:v>4.6339900000000003E-2</c:v>
                </c:pt>
                <c:pt idx="1027">
                  <c:v>4.4204300000000002E-2</c:v>
                </c:pt>
                <c:pt idx="1028">
                  <c:v>4.1548099999999998E-2</c:v>
                </c:pt>
                <c:pt idx="1029">
                  <c:v>4.3358399999999998E-2</c:v>
                </c:pt>
                <c:pt idx="1030">
                  <c:v>4.26104E-2</c:v>
                </c:pt>
                <c:pt idx="1031">
                  <c:v>4.3134899999999997E-2</c:v>
                </c:pt>
                <c:pt idx="1032">
                  <c:v>4.7145800000000002E-2</c:v>
                </c:pt>
                <c:pt idx="1033">
                  <c:v>4.5540400000000002E-2</c:v>
                </c:pt>
                <c:pt idx="1034">
                  <c:v>5.3038799999999997E-2</c:v>
                </c:pt>
                <c:pt idx="1035">
                  <c:v>5.7558199999999997E-2</c:v>
                </c:pt>
                <c:pt idx="1036">
                  <c:v>5.2062400000000002E-2</c:v>
                </c:pt>
                <c:pt idx="1037">
                  <c:v>5.2358399999999999E-2</c:v>
                </c:pt>
                <c:pt idx="1038">
                  <c:v>5.5893100000000001E-2</c:v>
                </c:pt>
                <c:pt idx="1039">
                  <c:v>5.0955399999999998E-2</c:v>
                </c:pt>
                <c:pt idx="1040">
                  <c:v>5.0614899999999997E-2</c:v>
                </c:pt>
                <c:pt idx="1041">
                  <c:v>4.8629499999999999E-2</c:v>
                </c:pt>
                <c:pt idx="1042">
                  <c:v>4.6812899999999998E-2</c:v>
                </c:pt>
                <c:pt idx="1043">
                  <c:v>4.54023E-2</c:v>
                </c:pt>
                <c:pt idx="1044">
                  <c:v>3.8098E-2</c:v>
                </c:pt>
                <c:pt idx="1045">
                  <c:v>4.2677899999999998E-2</c:v>
                </c:pt>
                <c:pt idx="1046">
                  <c:v>4.10108E-2</c:v>
                </c:pt>
                <c:pt idx="1047">
                  <c:v>3.8737099999999997E-2</c:v>
                </c:pt>
                <c:pt idx="1048">
                  <c:v>2.91229E-2</c:v>
                </c:pt>
                <c:pt idx="1049">
                  <c:v>3.1699600000000001E-2</c:v>
                </c:pt>
                <c:pt idx="1050">
                  <c:v>3.0143199999999998E-2</c:v>
                </c:pt>
                <c:pt idx="1051">
                  <c:v>3.4145099999999998E-2</c:v>
                </c:pt>
                <c:pt idx="1052">
                  <c:v>3.9798199999999999E-2</c:v>
                </c:pt>
                <c:pt idx="1053">
                  <c:v>4.4057899999999997E-2</c:v>
                </c:pt>
                <c:pt idx="1054">
                  <c:v>4.7308700000000002E-2</c:v>
                </c:pt>
                <c:pt idx="1055">
                  <c:v>4.6344999999999997E-2</c:v>
                </c:pt>
                <c:pt idx="1056">
                  <c:v>4.3087800000000002E-2</c:v>
                </c:pt>
                <c:pt idx="1057">
                  <c:v>4.3517500000000001E-2</c:v>
                </c:pt>
                <c:pt idx="1058">
                  <c:v>3.9653099999999997E-2</c:v>
                </c:pt>
                <c:pt idx="1059">
                  <c:v>3.3860000000000001E-2</c:v>
                </c:pt>
                <c:pt idx="1060">
                  <c:v>2.8669E-2</c:v>
                </c:pt>
                <c:pt idx="1061">
                  <c:v>2.1794999999999998E-2</c:v>
                </c:pt>
                <c:pt idx="1062">
                  <c:v>2.46334E-2</c:v>
                </c:pt>
                <c:pt idx="1063">
                  <c:v>2.73609E-2</c:v>
                </c:pt>
                <c:pt idx="1064">
                  <c:v>2.3100599999999999E-2</c:v>
                </c:pt>
                <c:pt idx="1065">
                  <c:v>2.2647400000000002E-2</c:v>
                </c:pt>
                <c:pt idx="1066">
                  <c:v>2.24297E-2</c:v>
                </c:pt>
                <c:pt idx="1067">
                  <c:v>2.52877E-2</c:v>
                </c:pt>
                <c:pt idx="1068">
                  <c:v>2.7371699999999999E-2</c:v>
                </c:pt>
                <c:pt idx="1069">
                  <c:v>3.9543000000000002E-2</c:v>
                </c:pt>
                <c:pt idx="1070">
                  <c:v>4.4458299999999999E-2</c:v>
                </c:pt>
                <c:pt idx="1071">
                  <c:v>4.4441099999999997E-2</c:v>
                </c:pt>
                <c:pt idx="1072">
                  <c:v>4.8159800000000003E-2</c:v>
                </c:pt>
                <c:pt idx="1073">
                  <c:v>4.9551199999999997E-2</c:v>
                </c:pt>
                <c:pt idx="1074">
                  <c:v>5.1299200000000003E-2</c:v>
                </c:pt>
                <c:pt idx="1075">
                  <c:v>4.7975200000000003E-2</c:v>
                </c:pt>
                <c:pt idx="1076">
                  <c:v>5.0773400000000003E-2</c:v>
                </c:pt>
                <c:pt idx="1077">
                  <c:v>5.3940799999999997E-2</c:v>
                </c:pt>
                <c:pt idx="1078">
                  <c:v>6.2163599999999999E-2</c:v>
                </c:pt>
                <c:pt idx="1079">
                  <c:v>6.4020999999999995E-2</c:v>
                </c:pt>
                <c:pt idx="1080">
                  <c:v>6.5681699999999996E-2</c:v>
                </c:pt>
                <c:pt idx="1081">
                  <c:v>6.50834E-2</c:v>
                </c:pt>
                <c:pt idx="1082">
                  <c:v>6.53889E-2</c:v>
                </c:pt>
                <c:pt idx="1083">
                  <c:v>6.6012699999999994E-2</c:v>
                </c:pt>
                <c:pt idx="1084">
                  <c:v>6.2642900000000001E-2</c:v>
                </c:pt>
                <c:pt idx="1085">
                  <c:v>6.0814100000000003E-2</c:v>
                </c:pt>
                <c:pt idx="1086">
                  <c:v>5.9259100000000002E-2</c:v>
                </c:pt>
                <c:pt idx="1087">
                  <c:v>5.9364100000000003E-2</c:v>
                </c:pt>
                <c:pt idx="1088">
                  <c:v>6.2970100000000001E-2</c:v>
                </c:pt>
                <c:pt idx="1089">
                  <c:v>6.3499E-2</c:v>
                </c:pt>
                <c:pt idx="1090">
                  <c:v>6.4451900000000006E-2</c:v>
                </c:pt>
                <c:pt idx="1091">
                  <c:v>6.4756800000000003E-2</c:v>
                </c:pt>
                <c:pt idx="1092">
                  <c:v>6.4135600000000001E-2</c:v>
                </c:pt>
                <c:pt idx="1093">
                  <c:v>7.0294700000000002E-2</c:v>
                </c:pt>
                <c:pt idx="1094">
                  <c:v>6.9912199999999994E-2</c:v>
                </c:pt>
                <c:pt idx="1095">
                  <c:v>7.1351999999999999E-2</c:v>
                </c:pt>
                <c:pt idx="1096">
                  <c:v>7.1097999999999995E-2</c:v>
                </c:pt>
                <c:pt idx="1097">
                  <c:v>7.5641E-2</c:v>
                </c:pt>
                <c:pt idx="1098">
                  <c:v>7.9580499999999998E-2</c:v>
                </c:pt>
                <c:pt idx="1099">
                  <c:v>8.9385699999999998E-2</c:v>
                </c:pt>
                <c:pt idx="1100">
                  <c:v>8.8891800000000007E-2</c:v>
                </c:pt>
                <c:pt idx="1101">
                  <c:v>9.2520099999999994E-2</c:v>
                </c:pt>
                <c:pt idx="1102">
                  <c:v>9.2278200000000005E-2</c:v>
                </c:pt>
                <c:pt idx="1103">
                  <c:v>9.9831299999999998E-2</c:v>
                </c:pt>
                <c:pt idx="1104">
                  <c:v>9.7655599999999995E-2</c:v>
                </c:pt>
                <c:pt idx="1105">
                  <c:v>9.7655599999999995E-2</c:v>
                </c:pt>
                <c:pt idx="1106">
                  <c:v>9.7655599999999995E-2</c:v>
                </c:pt>
                <c:pt idx="1107">
                  <c:v>9.7963099999999997E-2</c:v>
                </c:pt>
                <c:pt idx="1108">
                  <c:v>0.104833</c:v>
                </c:pt>
                <c:pt idx="1109">
                  <c:v>0.105157</c:v>
                </c:pt>
                <c:pt idx="1110">
                  <c:v>0.105157</c:v>
                </c:pt>
                <c:pt idx="1111">
                  <c:v>0.10613599999999999</c:v>
                </c:pt>
                <c:pt idx="1112">
                  <c:v>0.10320699999999999</c:v>
                </c:pt>
                <c:pt idx="1113">
                  <c:v>9.7212599999999996E-2</c:v>
                </c:pt>
                <c:pt idx="1114">
                  <c:v>9.3299199999999999E-2</c:v>
                </c:pt>
                <c:pt idx="1115">
                  <c:v>8.9873999999999996E-2</c:v>
                </c:pt>
                <c:pt idx="1116">
                  <c:v>8.8952900000000001E-2</c:v>
                </c:pt>
                <c:pt idx="1117">
                  <c:v>9.1097999999999998E-2</c:v>
                </c:pt>
                <c:pt idx="1118">
                  <c:v>9.1656899999999999E-2</c:v>
                </c:pt>
                <c:pt idx="1119">
                  <c:v>9.2870800000000003E-2</c:v>
                </c:pt>
                <c:pt idx="1120">
                  <c:v>9.4299800000000003E-2</c:v>
                </c:pt>
                <c:pt idx="1121">
                  <c:v>9.4620599999999999E-2</c:v>
                </c:pt>
                <c:pt idx="1122">
                  <c:v>9.2653700000000005E-2</c:v>
                </c:pt>
                <c:pt idx="1123">
                  <c:v>8.0481899999999995E-2</c:v>
                </c:pt>
                <c:pt idx="1124">
                  <c:v>8.1413100000000002E-2</c:v>
                </c:pt>
                <c:pt idx="1125">
                  <c:v>8.6781700000000003E-2</c:v>
                </c:pt>
                <c:pt idx="1126">
                  <c:v>8.8974499999999998E-2</c:v>
                </c:pt>
                <c:pt idx="1127">
                  <c:v>8.8661400000000001E-2</c:v>
                </c:pt>
                <c:pt idx="1128">
                  <c:v>9.1066800000000003E-2</c:v>
                </c:pt>
                <c:pt idx="1129">
                  <c:v>9.2207499999999998E-2</c:v>
                </c:pt>
                <c:pt idx="1130">
                  <c:v>9.4793100000000005E-2</c:v>
                </c:pt>
                <c:pt idx="1131">
                  <c:v>0.10004</c:v>
                </c:pt>
                <c:pt idx="1132">
                  <c:v>0.102519</c:v>
                </c:pt>
                <c:pt idx="1133">
                  <c:v>0.100637</c:v>
                </c:pt>
                <c:pt idx="1134">
                  <c:v>0.10115200000000001</c:v>
                </c:pt>
                <c:pt idx="1135">
                  <c:v>0.102045</c:v>
                </c:pt>
                <c:pt idx="1136">
                  <c:v>0.104647</c:v>
                </c:pt>
                <c:pt idx="1137">
                  <c:v>0.105799</c:v>
                </c:pt>
                <c:pt idx="1138">
                  <c:v>0.10647</c:v>
                </c:pt>
                <c:pt idx="1139">
                  <c:v>0.108004</c:v>
                </c:pt>
                <c:pt idx="1140">
                  <c:v>0.107353</c:v>
                </c:pt>
                <c:pt idx="1141">
                  <c:v>0.108192</c:v>
                </c:pt>
                <c:pt idx="1142">
                  <c:v>0.105114</c:v>
                </c:pt>
                <c:pt idx="1143">
                  <c:v>0.10699599999999999</c:v>
                </c:pt>
                <c:pt idx="1144">
                  <c:v>0.11193400000000001</c:v>
                </c:pt>
                <c:pt idx="1145">
                  <c:v>0.114125</c:v>
                </c:pt>
                <c:pt idx="1146">
                  <c:v>0.113749</c:v>
                </c:pt>
                <c:pt idx="1147">
                  <c:v>0.114658</c:v>
                </c:pt>
                <c:pt idx="1148">
                  <c:v>0.111804</c:v>
                </c:pt>
                <c:pt idx="1149">
                  <c:v>0.118143</c:v>
                </c:pt>
                <c:pt idx="1150">
                  <c:v>0.120051</c:v>
                </c:pt>
                <c:pt idx="1151">
                  <c:v>0.119478</c:v>
                </c:pt>
                <c:pt idx="1152">
                  <c:v>0.11788700000000001</c:v>
                </c:pt>
                <c:pt idx="1153">
                  <c:v>0.116274</c:v>
                </c:pt>
                <c:pt idx="1154">
                  <c:v>0.117659</c:v>
                </c:pt>
                <c:pt idx="1155">
                  <c:v>0.121515</c:v>
                </c:pt>
                <c:pt idx="1156">
                  <c:v>0.122964</c:v>
                </c:pt>
                <c:pt idx="1157">
                  <c:v>0.12268</c:v>
                </c:pt>
                <c:pt idx="1158">
                  <c:v>0.122158</c:v>
                </c:pt>
                <c:pt idx="1159">
                  <c:v>0.12565200000000001</c:v>
                </c:pt>
                <c:pt idx="1160">
                  <c:v>0.127944</c:v>
                </c:pt>
                <c:pt idx="1161">
                  <c:v>0.12418800000000001</c:v>
                </c:pt>
                <c:pt idx="1162">
                  <c:v>0.130936</c:v>
                </c:pt>
                <c:pt idx="1163">
                  <c:v>0.13068299999999999</c:v>
                </c:pt>
                <c:pt idx="1164">
                  <c:v>0.130995</c:v>
                </c:pt>
                <c:pt idx="1165">
                  <c:v>0.12787999999999999</c:v>
                </c:pt>
                <c:pt idx="1166">
                  <c:v>0.12973799999999999</c:v>
                </c:pt>
                <c:pt idx="1167">
                  <c:v>0.129026</c:v>
                </c:pt>
                <c:pt idx="1168">
                  <c:v>0.13167300000000001</c:v>
                </c:pt>
                <c:pt idx="1169">
                  <c:v>0.14104700000000001</c:v>
                </c:pt>
                <c:pt idx="1170">
                  <c:v>0.14557600000000001</c:v>
                </c:pt>
                <c:pt idx="1171">
                  <c:v>0.141793</c:v>
                </c:pt>
                <c:pt idx="1172">
                  <c:v>0.143285</c:v>
                </c:pt>
                <c:pt idx="1173">
                  <c:v>0.14423900000000001</c:v>
                </c:pt>
                <c:pt idx="1174">
                  <c:v>0.14423900000000001</c:v>
                </c:pt>
                <c:pt idx="1175">
                  <c:v>0.14423900000000001</c:v>
                </c:pt>
                <c:pt idx="1176">
                  <c:v>0.14563999999999999</c:v>
                </c:pt>
                <c:pt idx="1177">
                  <c:v>0.145258</c:v>
                </c:pt>
                <c:pt idx="1178">
                  <c:v>0.14283899999999999</c:v>
                </c:pt>
                <c:pt idx="1179">
                  <c:v>0.144367</c:v>
                </c:pt>
                <c:pt idx="1180">
                  <c:v>0.13902</c:v>
                </c:pt>
                <c:pt idx="1181">
                  <c:v>0.14080200000000001</c:v>
                </c:pt>
                <c:pt idx="1182">
                  <c:v>0.142011</c:v>
                </c:pt>
                <c:pt idx="1183">
                  <c:v>0.14271200000000001</c:v>
                </c:pt>
                <c:pt idx="1184">
                  <c:v>0.14054700000000001</c:v>
                </c:pt>
                <c:pt idx="1185">
                  <c:v>0.14513000000000001</c:v>
                </c:pt>
                <c:pt idx="1186">
                  <c:v>0.13844699999999999</c:v>
                </c:pt>
                <c:pt idx="1187">
                  <c:v>0.12609799999999999</c:v>
                </c:pt>
                <c:pt idx="1188">
                  <c:v>0.125143</c:v>
                </c:pt>
                <c:pt idx="1189">
                  <c:v>0.125143</c:v>
                </c:pt>
                <c:pt idx="1190">
                  <c:v>0.12189700000000001</c:v>
                </c:pt>
                <c:pt idx="1191">
                  <c:v>0.13048999999999999</c:v>
                </c:pt>
                <c:pt idx="1192">
                  <c:v>0.134437</c:v>
                </c:pt>
                <c:pt idx="1193">
                  <c:v>0.13513700000000001</c:v>
                </c:pt>
                <c:pt idx="1194">
                  <c:v>0.12800800000000001</c:v>
                </c:pt>
                <c:pt idx="1195">
                  <c:v>0.131636</c:v>
                </c:pt>
                <c:pt idx="1196">
                  <c:v>0.137683</c:v>
                </c:pt>
                <c:pt idx="1197">
                  <c:v>0.13641</c:v>
                </c:pt>
                <c:pt idx="1198">
                  <c:v>0.13068099999999999</c:v>
                </c:pt>
                <c:pt idx="1199">
                  <c:v>0.13411799999999999</c:v>
                </c:pt>
                <c:pt idx="1200">
                  <c:v>0.13411799999999999</c:v>
                </c:pt>
                <c:pt idx="1201">
                  <c:v>0.140293</c:v>
                </c:pt>
                <c:pt idx="1202">
                  <c:v>0.15238699999999999</c:v>
                </c:pt>
                <c:pt idx="1203">
                  <c:v>0.154997</c:v>
                </c:pt>
                <c:pt idx="1204">
                  <c:v>0.15474199999999999</c:v>
                </c:pt>
                <c:pt idx="1205">
                  <c:v>0.15945300000000001</c:v>
                </c:pt>
                <c:pt idx="1206">
                  <c:v>0.15856100000000001</c:v>
                </c:pt>
                <c:pt idx="1207">
                  <c:v>0.158752</c:v>
                </c:pt>
                <c:pt idx="1208">
                  <c:v>0.161999</c:v>
                </c:pt>
                <c:pt idx="1209">
                  <c:v>0.167155</c:v>
                </c:pt>
                <c:pt idx="1210">
                  <c:v>0.16428999999999999</c:v>
                </c:pt>
                <c:pt idx="1211">
                  <c:v>0.16467200000000001</c:v>
                </c:pt>
                <c:pt idx="1212">
                  <c:v>0.161935</c:v>
                </c:pt>
                <c:pt idx="1213">
                  <c:v>0.159835</c:v>
                </c:pt>
                <c:pt idx="1214">
                  <c:v>0.15811600000000001</c:v>
                </c:pt>
                <c:pt idx="1215">
                  <c:v>0.15811600000000001</c:v>
                </c:pt>
                <c:pt idx="1216">
                  <c:v>0.15334200000000001</c:v>
                </c:pt>
                <c:pt idx="1217">
                  <c:v>0.15467900000000001</c:v>
                </c:pt>
                <c:pt idx="1218">
                  <c:v>0.14837700000000001</c:v>
                </c:pt>
                <c:pt idx="1219">
                  <c:v>0.14557600000000001</c:v>
                </c:pt>
                <c:pt idx="1220">
                  <c:v>0.14379400000000001</c:v>
                </c:pt>
                <c:pt idx="1221">
                  <c:v>0.15340500000000001</c:v>
                </c:pt>
                <c:pt idx="1222">
                  <c:v>0.14895</c:v>
                </c:pt>
                <c:pt idx="1223">
                  <c:v>0.151369</c:v>
                </c:pt>
                <c:pt idx="1224">
                  <c:v>0.157416</c:v>
                </c:pt>
                <c:pt idx="1225">
                  <c:v>0.15601499999999999</c:v>
                </c:pt>
                <c:pt idx="1226">
                  <c:v>0.15365999999999999</c:v>
                </c:pt>
                <c:pt idx="1227">
                  <c:v>0.15124099999999999</c:v>
                </c:pt>
                <c:pt idx="1228">
                  <c:v>0.15404200000000001</c:v>
                </c:pt>
                <c:pt idx="1229">
                  <c:v>0.156143</c:v>
                </c:pt>
                <c:pt idx="1230">
                  <c:v>0.158498</c:v>
                </c:pt>
                <c:pt idx="1231">
                  <c:v>0.15862499999999999</c:v>
                </c:pt>
                <c:pt idx="1232">
                  <c:v>0.161999</c:v>
                </c:pt>
                <c:pt idx="1233">
                  <c:v>0.16422700000000001</c:v>
                </c:pt>
                <c:pt idx="1234">
                  <c:v>0.1676</c:v>
                </c:pt>
                <c:pt idx="1235">
                  <c:v>0.16709099999999999</c:v>
                </c:pt>
                <c:pt idx="1236">
                  <c:v>0.16619999999999999</c:v>
                </c:pt>
                <c:pt idx="1237">
                  <c:v>0.16600899999999999</c:v>
                </c:pt>
                <c:pt idx="1238">
                  <c:v>0.16613600000000001</c:v>
                </c:pt>
                <c:pt idx="1239">
                  <c:v>0.16460900000000001</c:v>
                </c:pt>
                <c:pt idx="1240">
                  <c:v>0.166773</c:v>
                </c:pt>
                <c:pt idx="1241">
                  <c:v>0.16359000000000001</c:v>
                </c:pt>
                <c:pt idx="1242">
                  <c:v>0.163463</c:v>
                </c:pt>
                <c:pt idx="1243">
                  <c:v>0.16658200000000001</c:v>
                </c:pt>
                <c:pt idx="1244">
                  <c:v>0.171038</c:v>
                </c:pt>
                <c:pt idx="1245">
                  <c:v>0.17154700000000001</c:v>
                </c:pt>
                <c:pt idx="1246">
                  <c:v>0.17180100000000001</c:v>
                </c:pt>
                <c:pt idx="1247">
                  <c:v>0.17307400000000001</c:v>
                </c:pt>
                <c:pt idx="1248">
                  <c:v>0.17441100000000001</c:v>
                </c:pt>
                <c:pt idx="1249">
                  <c:v>0.176894</c:v>
                </c:pt>
                <c:pt idx="1250">
                  <c:v>0.17415700000000001</c:v>
                </c:pt>
                <c:pt idx="1251">
                  <c:v>0.17568400000000001</c:v>
                </c:pt>
                <c:pt idx="1252">
                  <c:v>0.17600299999999999</c:v>
                </c:pt>
                <c:pt idx="1253">
                  <c:v>0.17199200000000001</c:v>
                </c:pt>
                <c:pt idx="1254">
                  <c:v>0.17352000000000001</c:v>
                </c:pt>
                <c:pt idx="1255">
                  <c:v>0.166073</c:v>
                </c:pt>
                <c:pt idx="1256">
                  <c:v>0.16486300000000001</c:v>
                </c:pt>
                <c:pt idx="1257">
                  <c:v>0.16861899999999999</c:v>
                </c:pt>
                <c:pt idx="1258">
                  <c:v>0.16244400000000001</c:v>
                </c:pt>
                <c:pt idx="1259">
                  <c:v>0.15455099999999999</c:v>
                </c:pt>
                <c:pt idx="1260">
                  <c:v>0.158307</c:v>
                </c:pt>
                <c:pt idx="1261">
                  <c:v>0.166709</c:v>
                </c:pt>
                <c:pt idx="1262">
                  <c:v>0.16448099999999999</c:v>
                </c:pt>
                <c:pt idx="1263">
                  <c:v>0.17212</c:v>
                </c:pt>
                <c:pt idx="1264">
                  <c:v>0.17740300000000001</c:v>
                </c:pt>
                <c:pt idx="1265">
                  <c:v>0.161553</c:v>
                </c:pt>
                <c:pt idx="1266">
                  <c:v>0.139656</c:v>
                </c:pt>
                <c:pt idx="1267">
                  <c:v>0.144621</c:v>
                </c:pt>
                <c:pt idx="1268">
                  <c:v>0.15512400000000001</c:v>
                </c:pt>
                <c:pt idx="1269">
                  <c:v>0.151114</c:v>
                </c:pt>
                <c:pt idx="1270">
                  <c:v>0.15824299999999999</c:v>
                </c:pt>
                <c:pt idx="1271">
                  <c:v>0.160025</c:v>
                </c:pt>
                <c:pt idx="1272">
                  <c:v>0.161999</c:v>
                </c:pt>
                <c:pt idx="1273">
                  <c:v>0.168237</c:v>
                </c:pt>
                <c:pt idx="1274">
                  <c:v>0.170401</c:v>
                </c:pt>
                <c:pt idx="1275">
                  <c:v>0.174984</c:v>
                </c:pt>
                <c:pt idx="1276">
                  <c:v>0.176894</c:v>
                </c:pt>
                <c:pt idx="1277">
                  <c:v>0.17829400000000001</c:v>
                </c:pt>
                <c:pt idx="1278">
                  <c:v>0.17663899999999999</c:v>
                </c:pt>
                <c:pt idx="1279">
                  <c:v>0.174729</c:v>
                </c:pt>
                <c:pt idx="1280">
                  <c:v>0.174729</c:v>
                </c:pt>
                <c:pt idx="1281">
                  <c:v>0.17396600000000001</c:v>
                </c:pt>
                <c:pt idx="1282">
                  <c:v>0.17122899999999999</c:v>
                </c:pt>
                <c:pt idx="1283">
                  <c:v>0.17161000000000001</c:v>
                </c:pt>
                <c:pt idx="1284">
                  <c:v>0.17224700000000001</c:v>
                </c:pt>
                <c:pt idx="1285">
                  <c:v>0.17555699999999999</c:v>
                </c:pt>
                <c:pt idx="1286">
                  <c:v>0.174348</c:v>
                </c:pt>
                <c:pt idx="1287">
                  <c:v>0.173647</c:v>
                </c:pt>
                <c:pt idx="1288">
                  <c:v>0.16492699999999999</c:v>
                </c:pt>
                <c:pt idx="1289">
                  <c:v>0.164163</c:v>
                </c:pt>
                <c:pt idx="1290">
                  <c:v>0.16276299999999999</c:v>
                </c:pt>
                <c:pt idx="1291">
                  <c:v>0.16117100000000001</c:v>
                </c:pt>
                <c:pt idx="1292">
                  <c:v>0.16397200000000001</c:v>
                </c:pt>
                <c:pt idx="1293">
                  <c:v>0.164799</c:v>
                </c:pt>
                <c:pt idx="1294">
                  <c:v>0.172629</c:v>
                </c:pt>
                <c:pt idx="1295">
                  <c:v>0.175175</c:v>
                </c:pt>
                <c:pt idx="1296">
                  <c:v>0.17504800000000001</c:v>
                </c:pt>
                <c:pt idx="1297">
                  <c:v>0.176512</c:v>
                </c:pt>
                <c:pt idx="1298">
                  <c:v>0.17275599999999999</c:v>
                </c:pt>
                <c:pt idx="1299">
                  <c:v>0.17937600000000001</c:v>
                </c:pt>
                <c:pt idx="1300">
                  <c:v>0.17791199999999999</c:v>
                </c:pt>
                <c:pt idx="1301">
                  <c:v>0.176894</c:v>
                </c:pt>
                <c:pt idx="1302">
                  <c:v>0.17835799999999999</c:v>
                </c:pt>
                <c:pt idx="1303">
                  <c:v>0.18160399999999999</c:v>
                </c:pt>
                <c:pt idx="1304">
                  <c:v>0.18739700000000001</c:v>
                </c:pt>
                <c:pt idx="1305">
                  <c:v>0.190197</c:v>
                </c:pt>
              </c:numCache>
            </c:numRef>
          </c:val>
          <c:smooth val="0"/>
          <c:extLst>
            <c:ext xmlns:c16="http://schemas.microsoft.com/office/drawing/2014/chart" uri="{C3380CC4-5D6E-409C-BE32-E72D297353CC}">
              <c16:uniqueId val="{00000002-7E3A-4D6E-9F3F-7A13EFD78D83}"/>
            </c:ext>
          </c:extLst>
        </c:ser>
        <c:ser>
          <c:idx val="3"/>
          <c:order val="3"/>
          <c:tx>
            <c:strRef>
              <c:f>'5 Years'!$H$12</c:f>
              <c:strCache>
                <c:ptCount val="1"/>
                <c:pt idx="0">
                  <c:v>Liontrust MA Dynamic Passive Moderate S Acc</c:v>
                </c:pt>
              </c:strCache>
            </c:strRef>
          </c:tx>
          <c:spPr>
            <a:ln w="22225" cap="rnd">
              <a:solidFill>
                <a:schemeClr val="accent4"/>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Years'!$H$13:$H$1318</c:f>
              <c:numCache>
                <c:formatCode>0.0%</c:formatCode>
                <c:ptCount val="1306"/>
                <c:pt idx="0">
                  <c:v>0</c:v>
                </c:pt>
                <c:pt idx="1">
                  <c:v>-1.2945000000000001E-3</c:v>
                </c:pt>
                <c:pt idx="2">
                  <c:v>-2.5890000000000002E-3</c:v>
                </c:pt>
                <c:pt idx="3">
                  <c:v>-1.0356000000000001E-2</c:v>
                </c:pt>
                <c:pt idx="4">
                  <c:v>-1.35922E-2</c:v>
                </c:pt>
                <c:pt idx="5">
                  <c:v>-7.7669899999999997E-3</c:v>
                </c:pt>
                <c:pt idx="6">
                  <c:v>-7.1197400000000003E-3</c:v>
                </c:pt>
                <c:pt idx="7">
                  <c:v>-5.8252399999999998E-3</c:v>
                </c:pt>
                <c:pt idx="8">
                  <c:v>-7.1197400000000003E-3</c:v>
                </c:pt>
                <c:pt idx="9">
                  <c:v>-1.0356000000000001E-2</c:v>
                </c:pt>
                <c:pt idx="10">
                  <c:v>-2.2006499999999998E-2</c:v>
                </c:pt>
                <c:pt idx="11">
                  <c:v>-1.74757E-2</c:v>
                </c:pt>
                <c:pt idx="12">
                  <c:v>-2.0712000000000001E-2</c:v>
                </c:pt>
                <c:pt idx="13">
                  <c:v>-2.2653699999999999E-2</c:v>
                </c:pt>
                <c:pt idx="14">
                  <c:v>-2.52427E-2</c:v>
                </c:pt>
                <c:pt idx="15">
                  <c:v>-2.65372E-2</c:v>
                </c:pt>
                <c:pt idx="16">
                  <c:v>-3.0420699999999998E-2</c:v>
                </c:pt>
                <c:pt idx="17">
                  <c:v>-2.65372E-2</c:v>
                </c:pt>
                <c:pt idx="18">
                  <c:v>-2.2653699999999999E-2</c:v>
                </c:pt>
                <c:pt idx="19">
                  <c:v>-1.8123E-2</c:v>
                </c:pt>
                <c:pt idx="20">
                  <c:v>-1.74757E-2</c:v>
                </c:pt>
                <c:pt idx="21">
                  <c:v>-1.8123E-2</c:v>
                </c:pt>
                <c:pt idx="22">
                  <c:v>-2.0064700000000001E-2</c:v>
                </c:pt>
                <c:pt idx="23">
                  <c:v>-1.74757E-2</c:v>
                </c:pt>
                <c:pt idx="24">
                  <c:v>-1.8123E-2</c:v>
                </c:pt>
                <c:pt idx="25">
                  <c:v>-1.61812E-2</c:v>
                </c:pt>
                <c:pt idx="26">
                  <c:v>-1.35922E-2</c:v>
                </c:pt>
                <c:pt idx="27">
                  <c:v>-1.4886699999999999E-2</c:v>
                </c:pt>
                <c:pt idx="28">
                  <c:v>-1.4886699999999999E-2</c:v>
                </c:pt>
                <c:pt idx="29">
                  <c:v>-1.2945E-2</c:v>
                </c:pt>
                <c:pt idx="30">
                  <c:v>-1.42395E-2</c:v>
                </c:pt>
                <c:pt idx="31">
                  <c:v>-1.74757E-2</c:v>
                </c:pt>
                <c:pt idx="32">
                  <c:v>-1.68285E-2</c:v>
                </c:pt>
                <c:pt idx="33">
                  <c:v>-1.5533999999999999E-2</c:v>
                </c:pt>
                <c:pt idx="34">
                  <c:v>-1.61812E-2</c:v>
                </c:pt>
                <c:pt idx="35">
                  <c:v>-1.61812E-2</c:v>
                </c:pt>
                <c:pt idx="36">
                  <c:v>-1.61812E-2</c:v>
                </c:pt>
                <c:pt idx="37">
                  <c:v>-1.4886699999999999E-2</c:v>
                </c:pt>
                <c:pt idx="38">
                  <c:v>-1.61812E-2</c:v>
                </c:pt>
                <c:pt idx="39">
                  <c:v>-2.0712000000000001E-2</c:v>
                </c:pt>
                <c:pt idx="40">
                  <c:v>-1.42395E-2</c:v>
                </c:pt>
                <c:pt idx="41">
                  <c:v>-1.22977E-2</c:v>
                </c:pt>
                <c:pt idx="42">
                  <c:v>-7.7669899999999997E-3</c:v>
                </c:pt>
                <c:pt idx="43">
                  <c:v>-7.7669899999999997E-3</c:v>
                </c:pt>
                <c:pt idx="44">
                  <c:v>-7.7669899999999997E-3</c:v>
                </c:pt>
                <c:pt idx="45">
                  <c:v>-1.0356000000000001E-2</c:v>
                </c:pt>
                <c:pt idx="46">
                  <c:v>-1.42395E-2</c:v>
                </c:pt>
                <c:pt idx="47">
                  <c:v>-1.9417500000000001E-2</c:v>
                </c:pt>
                <c:pt idx="48">
                  <c:v>-2.2006499999999998E-2</c:v>
                </c:pt>
                <c:pt idx="49">
                  <c:v>-2.4595499999999999E-2</c:v>
                </c:pt>
                <c:pt idx="50">
                  <c:v>-2.0064700000000001E-2</c:v>
                </c:pt>
                <c:pt idx="51">
                  <c:v>-2.0712000000000001E-2</c:v>
                </c:pt>
                <c:pt idx="52">
                  <c:v>-2.3300999999999999E-2</c:v>
                </c:pt>
                <c:pt idx="53">
                  <c:v>-2.2006499999999998E-2</c:v>
                </c:pt>
                <c:pt idx="54">
                  <c:v>-1.9417500000000001E-2</c:v>
                </c:pt>
                <c:pt idx="55">
                  <c:v>-2.0064700000000001E-2</c:v>
                </c:pt>
                <c:pt idx="56">
                  <c:v>-1.42395E-2</c:v>
                </c:pt>
                <c:pt idx="57">
                  <c:v>-7.7669899999999997E-3</c:v>
                </c:pt>
                <c:pt idx="58">
                  <c:v>-5.8252399999999998E-3</c:v>
                </c:pt>
                <c:pt idx="59">
                  <c:v>-4.5307400000000001E-3</c:v>
                </c:pt>
                <c:pt idx="60">
                  <c:v>-3.23625E-3</c:v>
                </c:pt>
                <c:pt idx="61">
                  <c:v>1.2945000000000001E-3</c:v>
                </c:pt>
                <c:pt idx="62">
                  <c:v>1.2945000000000001E-3</c:v>
                </c:pt>
                <c:pt idx="63">
                  <c:v>1.2945000000000001E-3</c:v>
                </c:pt>
                <c:pt idx="64">
                  <c:v>1.2945000000000001E-3</c:v>
                </c:pt>
                <c:pt idx="65">
                  <c:v>1.2945000000000001E-3</c:v>
                </c:pt>
                <c:pt idx="66">
                  <c:v>-5.1779900000000004E-3</c:v>
                </c:pt>
                <c:pt idx="67">
                  <c:v>-5.1779900000000004E-3</c:v>
                </c:pt>
                <c:pt idx="68">
                  <c:v>-9.0614900000000002E-3</c:v>
                </c:pt>
                <c:pt idx="69">
                  <c:v>-3.23625E-3</c:v>
                </c:pt>
                <c:pt idx="70">
                  <c:v>1.9417499999999999E-3</c:v>
                </c:pt>
                <c:pt idx="71">
                  <c:v>-2.5890000000000002E-3</c:v>
                </c:pt>
                <c:pt idx="72">
                  <c:v>-6.4724900000000002E-4</c:v>
                </c:pt>
                <c:pt idx="73">
                  <c:v>-2.5890000000000002E-3</c:v>
                </c:pt>
                <c:pt idx="74">
                  <c:v>1.2945000000000001E-3</c:v>
                </c:pt>
                <c:pt idx="75">
                  <c:v>1.2945000000000001E-3</c:v>
                </c:pt>
                <c:pt idx="76">
                  <c:v>6.47249E-3</c:v>
                </c:pt>
                <c:pt idx="77">
                  <c:v>7.1197400000000003E-3</c:v>
                </c:pt>
                <c:pt idx="78">
                  <c:v>1.1003199999999999E-2</c:v>
                </c:pt>
                <c:pt idx="79">
                  <c:v>1.1003199999999999E-2</c:v>
                </c:pt>
                <c:pt idx="80">
                  <c:v>1.42395E-2</c:v>
                </c:pt>
                <c:pt idx="81">
                  <c:v>1.42395E-2</c:v>
                </c:pt>
                <c:pt idx="82">
                  <c:v>1.0356000000000001E-2</c:v>
                </c:pt>
                <c:pt idx="83">
                  <c:v>9.7087400000000004E-3</c:v>
                </c:pt>
                <c:pt idx="84">
                  <c:v>9.7087400000000004E-3</c:v>
                </c:pt>
                <c:pt idx="85">
                  <c:v>1.2945E-2</c:v>
                </c:pt>
                <c:pt idx="86">
                  <c:v>7.7669899999999997E-3</c:v>
                </c:pt>
                <c:pt idx="87">
                  <c:v>9.7087400000000004E-3</c:v>
                </c:pt>
                <c:pt idx="88">
                  <c:v>1.0356000000000001E-2</c:v>
                </c:pt>
                <c:pt idx="89">
                  <c:v>4.5307400000000001E-3</c:v>
                </c:pt>
                <c:pt idx="90">
                  <c:v>-1.2945000000000001E-3</c:v>
                </c:pt>
                <c:pt idx="91">
                  <c:v>1.9417499999999999E-3</c:v>
                </c:pt>
                <c:pt idx="92">
                  <c:v>7.1197400000000003E-3</c:v>
                </c:pt>
                <c:pt idx="93">
                  <c:v>9.0614900000000002E-3</c:v>
                </c:pt>
                <c:pt idx="94">
                  <c:v>1.42395E-2</c:v>
                </c:pt>
                <c:pt idx="95">
                  <c:v>1.2945E-2</c:v>
                </c:pt>
                <c:pt idx="96">
                  <c:v>1.35922E-2</c:v>
                </c:pt>
                <c:pt idx="97">
                  <c:v>1.5533999999999999E-2</c:v>
                </c:pt>
                <c:pt idx="98">
                  <c:v>1.5533999999999999E-2</c:v>
                </c:pt>
                <c:pt idx="99">
                  <c:v>1.1003199999999999E-2</c:v>
                </c:pt>
                <c:pt idx="100">
                  <c:v>1.22977E-2</c:v>
                </c:pt>
                <c:pt idx="101">
                  <c:v>1.1650499999999999E-2</c:v>
                </c:pt>
                <c:pt idx="102">
                  <c:v>8.4142399999999999E-3</c:v>
                </c:pt>
                <c:pt idx="103">
                  <c:v>1.2945E-2</c:v>
                </c:pt>
                <c:pt idx="104">
                  <c:v>1.5533999999999999E-2</c:v>
                </c:pt>
                <c:pt idx="105">
                  <c:v>1.2945E-2</c:v>
                </c:pt>
                <c:pt idx="106">
                  <c:v>1.9417499999999999E-3</c:v>
                </c:pt>
                <c:pt idx="107">
                  <c:v>-7.7669899999999997E-3</c:v>
                </c:pt>
                <c:pt idx="108">
                  <c:v>-9.7087400000000004E-3</c:v>
                </c:pt>
                <c:pt idx="109">
                  <c:v>-1.8770200000000001E-2</c:v>
                </c:pt>
                <c:pt idx="110">
                  <c:v>-3.0420699999999998E-2</c:v>
                </c:pt>
                <c:pt idx="111">
                  <c:v>-2.3300999999999999E-2</c:v>
                </c:pt>
                <c:pt idx="112">
                  <c:v>-2.0712000000000001E-2</c:v>
                </c:pt>
                <c:pt idx="113">
                  <c:v>-1.22977E-2</c:v>
                </c:pt>
                <c:pt idx="114">
                  <c:v>-2.0064700000000001E-2</c:v>
                </c:pt>
                <c:pt idx="115">
                  <c:v>-2.65372E-2</c:v>
                </c:pt>
                <c:pt idx="116">
                  <c:v>-4.8543700000000002E-2</c:v>
                </c:pt>
                <c:pt idx="117">
                  <c:v>-4.5954700000000001E-2</c:v>
                </c:pt>
                <c:pt idx="118">
                  <c:v>-5.95469E-2</c:v>
                </c:pt>
                <c:pt idx="119">
                  <c:v>-9.1262099999999999E-2</c:v>
                </c:pt>
                <c:pt idx="120">
                  <c:v>-8.8673100000000005E-2</c:v>
                </c:pt>
                <c:pt idx="121">
                  <c:v>-0.123625</c:v>
                </c:pt>
                <c:pt idx="122">
                  <c:v>-0.11521000000000001</c:v>
                </c:pt>
                <c:pt idx="123">
                  <c:v>-0.13592199999999999</c:v>
                </c:pt>
                <c:pt idx="124">
                  <c:v>-0.13657</c:v>
                </c:pt>
                <c:pt idx="125">
                  <c:v>-0.118447</c:v>
                </c:pt>
                <c:pt idx="126">
                  <c:v>-0.12232999999999999</c:v>
                </c:pt>
                <c:pt idx="127">
                  <c:v>-0.101618</c:v>
                </c:pt>
                <c:pt idx="128">
                  <c:v>-8.8025900000000004E-2</c:v>
                </c:pt>
                <c:pt idx="129">
                  <c:v>-8.0258899999999994E-2</c:v>
                </c:pt>
                <c:pt idx="130">
                  <c:v>-9.0614899999999998E-2</c:v>
                </c:pt>
                <c:pt idx="131">
                  <c:v>-8.8025900000000004E-2</c:v>
                </c:pt>
                <c:pt idx="132">
                  <c:v>-8.8673100000000005E-2</c:v>
                </c:pt>
                <c:pt idx="133">
                  <c:v>-0.100324</c:v>
                </c:pt>
                <c:pt idx="134">
                  <c:v>-0.10226499999999999</c:v>
                </c:pt>
                <c:pt idx="135">
                  <c:v>-0.10226499999999999</c:v>
                </c:pt>
                <c:pt idx="136">
                  <c:v>-8.5436899999999996E-2</c:v>
                </c:pt>
                <c:pt idx="137">
                  <c:v>-7.4433700000000005E-2</c:v>
                </c:pt>
                <c:pt idx="138">
                  <c:v>-7.4433700000000005E-2</c:v>
                </c:pt>
                <c:pt idx="139">
                  <c:v>-7.4433700000000005E-2</c:v>
                </c:pt>
                <c:pt idx="140">
                  <c:v>-7.4433700000000005E-2</c:v>
                </c:pt>
                <c:pt idx="141">
                  <c:v>-6.3430399999999998E-2</c:v>
                </c:pt>
                <c:pt idx="142">
                  <c:v>-6.0194200000000003E-2</c:v>
                </c:pt>
                <c:pt idx="143">
                  <c:v>-6.7961199999999999E-2</c:v>
                </c:pt>
                <c:pt idx="144">
                  <c:v>-6.7313899999999996E-2</c:v>
                </c:pt>
                <c:pt idx="145">
                  <c:v>-5.6310699999999998E-2</c:v>
                </c:pt>
                <c:pt idx="146">
                  <c:v>-6.0841399999999997E-2</c:v>
                </c:pt>
                <c:pt idx="147">
                  <c:v>-6.4724900000000002E-2</c:v>
                </c:pt>
                <c:pt idx="148">
                  <c:v>-6.0841399999999997E-2</c:v>
                </c:pt>
                <c:pt idx="149">
                  <c:v>-5.7605200000000002E-2</c:v>
                </c:pt>
                <c:pt idx="150">
                  <c:v>-5.6957899999999999E-2</c:v>
                </c:pt>
                <c:pt idx="151">
                  <c:v>-5.1779899999999997E-2</c:v>
                </c:pt>
                <c:pt idx="152">
                  <c:v>-4.7896399999999999E-2</c:v>
                </c:pt>
                <c:pt idx="153">
                  <c:v>-3.7540499999999997E-2</c:v>
                </c:pt>
                <c:pt idx="154">
                  <c:v>-4.33657E-2</c:v>
                </c:pt>
                <c:pt idx="155">
                  <c:v>-5.4368899999999998E-2</c:v>
                </c:pt>
                <c:pt idx="156">
                  <c:v>-5.3074400000000001E-2</c:v>
                </c:pt>
                <c:pt idx="157">
                  <c:v>-4.8543700000000002E-2</c:v>
                </c:pt>
                <c:pt idx="158">
                  <c:v>-4.7249199999999998E-2</c:v>
                </c:pt>
                <c:pt idx="159">
                  <c:v>-4.7249199999999998E-2</c:v>
                </c:pt>
                <c:pt idx="160">
                  <c:v>-4.33657E-2</c:v>
                </c:pt>
                <c:pt idx="161">
                  <c:v>-3.8835000000000001E-2</c:v>
                </c:pt>
                <c:pt idx="162">
                  <c:v>-4.0776699999999999E-2</c:v>
                </c:pt>
                <c:pt idx="163">
                  <c:v>-4.2718399999999997E-2</c:v>
                </c:pt>
                <c:pt idx="164">
                  <c:v>-4.9190900000000003E-2</c:v>
                </c:pt>
                <c:pt idx="165">
                  <c:v>-4.5307399999999998E-2</c:v>
                </c:pt>
                <c:pt idx="166">
                  <c:v>-3.4951500000000003E-2</c:v>
                </c:pt>
                <c:pt idx="167">
                  <c:v>-3.5598699999999997E-2</c:v>
                </c:pt>
                <c:pt idx="168">
                  <c:v>-2.9773500000000001E-2</c:v>
                </c:pt>
                <c:pt idx="169">
                  <c:v>-2.9126200000000001E-2</c:v>
                </c:pt>
                <c:pt idx="170">
                  <c:v>-2.9126200000000001E-2</c:v>
                </c:pt>
                <c:pt idx="171">
                  <c:v>-2.9773500000000001E-2</c:v>
                </c:pt>
                <c:pt idx="172">
                  <c:v>-2.52427E-2</c:v>
                </c:pt>
                <c:pt idx="173">
                  <c:v>-1.74757E-2</c:v>
                </c:pt>
                <c:pt idx="174">
                  <c:v>-1.35922E-2</c:v>
                </c:pt>
                <c:pt idx="175">
                  <c:v>-1.74757E-2</c:v>
                </c:pt>
                <c:pt idx="176">
                  <c:v>-1.61812E-2</c:v>
                </c:pt>
                <c:pt idx="177">
                  <c:v>-1.4886699999999999E-2</c:v>
                </c:pt>
                <c:pt idx="178">
                  <c:v>-1.0356000000000001E-2</c:v>
                </c:pt>
                <c:pt idx="179">
                  <c:v>-1.0356000000000001E-2</c:v>
                </c:pt>
                <c:pt idx="180">
                  <c:v>-7.1197400000000003E-3</c:v>
                </c:pt>
                <c:pt idx="181">
                  <c:v>-2.5890000000000002E-3</c:v>
                </c:pt>
                <c:pt idx="182">
                  <c:v>-5.8252399999999998E-3</c:v>
                </c:pt>
                <c:pt idx="183">
                  <c:v>-5.8252399999999998E-3</c:v>
                </c:pt>
                <c:pt idx="184">
                  <c:v>-1.74757E-2</c:v>
                </c:pt>
                <c:pt idx="185">
                  <c:v>-1.68285E-2</c:v>
                </c:pt>
                <c:pt idx="186">
                  <c:v>-1.8770200000000001E-2</c:v>
                </c:pt>
                <c:pt idx="187">
                  <c:v>-7.7669899999999997E-3</c:v>
                </c:pt>
                <c:pt idx="188">
                  <c:v>-3.8834999999999998E-3</c:v>
                </c:pt>
                <c:pt idx="189">
                  <c:v>-3.8834999999999998E-3</c:v>
                </c:pt>
                <c:pt idx="190">
                  <c:v>-3.8834999999999998E-3</c:v>
                </c:pt>
                <c:pt idx="191">
                  <c:v>-4.5307400000000001E-3</c:v>
                </c:pt>
                <c:pt idx="192">
                  <c:v>-1.9417499999999999E-3</c:v>
                </c:pt>
                <c:pt idx="193">
                  <c:v>-1.1003199999999999E-2</c:v>
                </c:pt>
                <c:pt idx="194">
                  <c:v>-7.1197400000000003E-3</c:v>
                </c:pt>
                <c:pt idx="195">
                  <c:v>-7.1197400000000003E-3</c:v>
                </c:pt>
                <c:pt idx="196">
                  <c:v>-4.5307400000000001E-3</c:v>
                </c:pt>
                <c:pt idx="197">
                  <c:v>-4.5307400000000001E-3</c:v>
                </c:pt>
                <c:pt idx="198">
                  <c:v>-1.1003199999999999E-2</c:v>
                </c:pt>
                <c:pt idx="199">
                  <c:v>-5.1779900000000004E-3</c:v>
                </c:pt>
                <c:pt idx="200">
                  <c:v>-5.1779900000000004E-3</c:v>
                </c:pt>
                <c:pt idx="201">
                  <c:v>1.9417499999999999E-3</c:v>
                </c:pt>
                <c:pt idx="202">
                  <c:v>-3.23625E-3</c:v>
                </c:pt>
                <c:pt idx="203">
                  <c:v>-3.8834999999999998E-3</c:v>
                </c:pt>
                <c:pt idx="204">
                  <c:v>-7.7669899999999997E-3</c:v>
                </c:pt>
                <c:pt idx="205">
                  <c:v>-6.47249E-3</c:v>
                </c:pt>
                <c:pt idx="206">
                  <c:v>-3.8834999999999998E-3</c:v>
                </c:pt>
                <c:pt idx="207">
                  <c:v>-1.2945000000000001E-3</c:v>
                </c:pt>
                <c:pt idx="208">
                  <c:v>2.5890000000000002E-3</c:v>
                </c:pt>
                <c:pt idx="209">
                  <c:v>1.2945000000000001E-3</c:v>
                </c:pt>
                <c:pt idx="210">
                  <c:v>3.23625E-3</c:v>
                </c:pt>
                <c:pt idx="211">
                  <c:v>1.9417499999999999E-3</c:v>
                </c:pt>
                <c:pt idx="212">
                  <c:v>3.23625E-3</c:v>
                </c:pt>
                <c:pt idx="213">
                  <c:v>3.23625E-3</c:v>
                </c:pt>
                <c:pt idx="214">
                  <c:v>3.23625E-3</c:v>
                </c:pt>
                <c:pt idx="215">
                  <c:v>-3.8834999999999998E-3</c:v>
                </c:pt>
                <c:pt idx="216">
                  <c:v>-3.23625E-3</c:v>
                </c:pt>
                <c:pt idx="217">
                  <c:v>-4.5307400000000001E-3</c:v>
                </c:pt>
                <c:pt idx="218">
                  <c:v>-5.1779900000000004E-3</c:v>
                </c:pt>
                <c:pt idx="219">
                  <c:v>-1.1650499999999999E-2</c:v>
                </c:pt>
                <c:pt idx="220">
                  <c:v>-1.61812E-2</c:v>
                </c:pt>
                <c:pt idx="221">
                  <c:v>-1.1650499999999999E-2</c:v>
                </c:pt>
                <c:pt idx="222">
                  <c:v>-6.47249E-3</c:v>
                </c:pt>
                <c:pt idx="223">
                  <c:v>-6.47249E-3</c:v>
                </c:pt>
                <c:pt idx="224">
                  <c:v>-8.4142399999999999E-3</c:v>
                </c:pt>
                <c:pt idx="225">
                  <c:v>-7.1197400000000003E-3</c:v>
                </c:pt>
                <c:pt idx="226">
                  <c:v>-5.8252399999999998E-3</c:v>
                </c:pt>
                <c:pt idx="227">
                  <c:v>-3.8834999999999998E-3</c:v>
                </c:pt>
                <c:pt idx="228">
                  <c:v>-1.2945000000000001E-3</c:v>
                </c:pt>
                <c:pt idx="229">
                  <c:v>-2.5890000000000002E-3</c:v>
                </c:pt>
                <c:pt idx="230">
                  <c:v>-8.4142399999999999E-3</c:v>
                </c:pt>
                <c:pt idx="231">
                  <c:v>-4.5307400000000001E-3</c:v>
                </c:pt>
                <c:pt idx="232">
                  <c:v>-5.8252399999999998E-3</c:v>
                </c:pt>
                <c:pt idx="233">
                  <c:v>-6.47249E-3</c:v>
                </c:pt>
                <c:pt idx="234">
                  <c:v>-1.0356000000000001E-2</c:v>
                </c:pt>
                <c:pt idx="235">
                  <c:v>-8.4142399999999999E-3</c:v>
                </c:pt>
                <c:pt idx="236">
                  <c:v>-1.9417499999999999E-3</c:v>
                </c:pt>
                <c:pt idx="237">
                  <c:v>-5.1779900000000004E-3</c:v>
                </c:pt>
                <c:pt idx="238">
                  <c:v>-7.7669899999999997E-3</c:v>
                </c:pt>
                <c:pt idx="239">
                  <c:v>-9.7087400000000004E-3</c:v>
                </c:pt>
                <c:pt idx="240">
                  <c:v>-9.7087400000000004E-3</c:v>
                </c:pt>
                <c:pt idx="241">
                  <c:v>-1.2945E-2</c:v>
                </c:pt>
                <c:pt idx="242">
                  <c:v>-1.8123E-2</c:v>
                </c:pt>
                <c:pt idx="243">
                  <c:v>-7.1197400000000003E-3</c:v>
                </c:pt>
                <c:pt idx="244">
                  <c:v>-9.7087400000000004E-3</c:v>
                </c:pt>
                <c:pt idx="245">
                  <c:v>-1.4886699999999999E-2</c:v>
                </c:pt>
                <c:pt idx="246">
                  <c:v>-1.1003199999999999E-2</c:v>
                </c:pt>
                <c:pt idx="247">
                  <c:v>-7.7669899999999997E-3</c:v>
                </c:pt>
                <c:pt idx="248">
                  <c:v>-2.5890000000000002E-3</c:v>
                </c:pt>
                <c:pt idx="249">
                  <c:v>-4.5307400000000001E-3</c:v>
                </c:pt>
                <c:pt idx="250">
                  <c:v>3.8834999999999998E-3</c:v>
                </c:pt>
                <c:pt idx="251">
                  <c:v>5.1779900000000004E-3</c:v>
                </c:pt>
                <c:pt idx="252">
                  <c:v>7.7669899999999997E-3</c:v>
                </c:pt>
                <c:pt idx="253">
                  <c:v>5.1779900000000004E-3</c:v>
                </c:pt>
                <c:pt idx="254">
                  <c:v>3.23625E-3</c:v>
                </c:pt>
                <c:pt idx="255">
                  <c:v>2.5890000000000002E-3</c:v>
                </c:pt>
                <c:pt idx="256">
                  <c:v>-3.8834999999999998E-3</c:v>
                </c:pt>
                <c:pt idx="257">
                  <c:v>-3.23625E-3</c:v>
                </c:pt>
                <c:pt idx="258">
                  <c:v>-3.23625E-3</c:v>
                </c:pt>
                <c:pt idx="259">
                  <c:v>-8.4142399999999999E-3</c:v>
                </c:pt>
                <c:pt idx="260">
                  <c:v>-4.5307400000000001E-3</c:v>
                </c:pt>
                <c:pt idx="261">
                  <c:v>-1.2945000000000001E-3</c:v>
                </c:pt>
                <c:pt idx="262">
                  <c:v>-1.2945000000000001E-3</c:v>
                </c:pt>
                <c:pt idx="263">
                  <c:v>-4.5307400000000001E-3</c:v>
                </c:pt>
                <c:pt idx="264">
                  <c:v>-2.5890000000000002E-3</c:v>
                </c:pt>
                <c:pt idx="265">
                  <c:v>-8.4142399999999999E-3</c:v>
                </c:pt>
                <c:pt idx="266">
                  <c:v>-3.8834999999999998E-3</c:v>
                </c:pt>
                <c:pt idx="267">
                  <c:v>-5.1779900000000004E-3</c:v>
                </c:pt>
                <c:pt idx="268">
                  <c:v>-1.2945000000000001E-3</c:v>
                </c:pt>
                <c:pt idx="269">
                  <c:v>1.9417499999999999E-3</c:v>
                </c:pt>
                <c:pt idx="270">
                  <c:v>3.8834999999999998E-3</c:v>
                </c:pt>
                <c:pt idx="271">
                  <c:v>5.1779900000000004E-3</c:v>
                </c:pt>
                <c:pt idx="272">
                  <c:v>5.1779900000000004E-3</c:v>
                </c:pt>
                <c:pt idx="273">
                  <c:v>6.47249E-3</c:v>
                </c:pt>
                <c:pt idx="274">
                  <c:v>5.1779900000000004E-3</c:v>
                </c:pt>
                <c:pt idx="275">
                  <c:v>7.7669899999999997E-3</c:v>
                </c:pt>
                <c:pt idx="276">
                  <c:v>3.8834999999999998E-3</c:v>
                </c:pt>
                <c:pt idx="277">
                  <c:v>4.5307400000000001E-3</c:v>
                </c:pt>
                <c:pt idx="278">
                  <c:v>-5.1779900000000004E-3</c:v>
                </c:pt>
                <c:pt idx="279">
                  <c:v>-7.7669899999999997E-3</c:v>
                </c:pt>
                <c:pt idx="280">
                  <c:v>-3.23625E-3</c:v>
                </c:pt>
                <c:pt idx="281">
                  <c:v>-7.7669899999999997E-3</c:v>
                </c:pt>
                <c:pt idx="282">
                  <c:v>-9.0614900000000002E-3</c:v>
                </c:pt>
                <c:pt idx="283">
                  <c:v>-1.5533999999999999E-2</c:v>
                </c:pt>
                <c:pt idx="284">
                  <c:v>-1.4886699999999999E-2</c:v>
                </c:pt>
                <c:pt idx="285">
                  <c:v>-2.1359199999999998E-2</c:v>
                </c:pt>
                <c:pt idx="286">
                  <c:v>-1.42395E-2</c:v>
                </c:pt>
                <c:pt idx="287">
                  <c:v>-1.0356000000000001E-2</c:v>
                </c:pt>
                <c:pt idx="288">
                  <c:v>-6.4724900000000002E-4</c:v>
                </c:pt>
                <c:pt idx="289">
                  <c:v>5.8252399999999998E-3</c:v>
                </c:pt>
                <c:pt idx="290">
                  <c:v>3.23625E-3</c:v>
                </c:pt>
                <c:pt idx="291">
                  <c:v>1.1650499999999999E-2</c:v>
                </c:pt>
                <c:pt idx="292">
                  <c:v>9.7087400000000004E-3</c:v>
                </c:pt>
                <c:pt idx="293">
                  <c:v>1.42395E-2</c:v>
                </c:pt>
                <c:pt idx="294">
                  <c:v>1.68285E-2</c:v>
                </c:pt>
                <c:pt idx="295">
                  <c:v>1.8770200000000001E-2</c:v>
                </c:pt>
                <c:pt idx="296">
                  <c:v>2.4595499999999999E-2</c:v>
                </c:pt>
                <c:pt idx="297">
                  <c:v>2.2653699999999999E-2</c:v>
                </c:pt>
                <c:pt idx="298">
                  <c:v>2.2006499999999998E-2</c:v>
                </c:pt>
                <c:pt idx="299">
                  <c:v>2.2006499999999998E-2</c:v>
                </c:pt>
                <c:pt idx="300">
                  <c:v>2.2653699999999999E-2</c:v>
                </c:pt>
                <c:pt idx="301">
                  <c:v>2.2006499999999998E-2</c:v>
                </c:pt>
                <c:pt idx="302">
                  <c:v>2.7831700000000001E-2</c:v>
                </c:pt>
                <c:pt idx="303">
                  <c:v>2.7831700000000001E-2</c:v>
                </c:pt>
                <c:pt idx="304">
                  <c:v>2.9773500000000001E-2</c:v>
                </c:pt>
                <c:pt idx="305">
                  <c:v>3.1067999999999998E-2</c:v>
                </c:pt>
                <c:pt idx="306">
                  <c:v>2.589E-2</c:v>
                </c:pt>
                <c:pt idx="307">
                  <c:v>2.9126200000000001E-2</c:v>
                </c:pt>
                <c:pt idx="308">
                  <c:v>3.1067999999999998E-2</c:v>
                </c:pt>
                <c:pt idx="309">
                  <c:v>2.9773500000000001E-2</c:v>
                </c:pt>
                <c:pt idx="310">
                  <c:v>3.3656999999999999E-2</c:v>
                </c:pt>
                <c:pt idx="311">
                  <c:v>4.14239E-2</c:v>
                </c:pt>
                <c:pt idx="312">
                  <c:v>4.0776699999999999E-2</c:v>
                </c:pt>
                <c:pt idx="313">
                  <c:v>3.9482200000000002E-2</c:v>
                </c:pt>
                <c:pt idx="314">
                  <c:v>4.8543700000000002E-2</c:v>
                </c:pt>
                <c:pt idx="315">
                  <c:v>5.1132700000000003E-2</c:v>
                </c:pt>
                <c:pt idx="316">
                  <c:v>4.4012900000000001E-2</c:v>
                </c:pt>
                <c:pt idx="317">
                  <c:v>4.2718399999999997E-2</c:v>
                </c:pt>
                <c:pt idx="318">
                  <c:v>3.9482200000000002E-2</c:v>
                </c:pt>
                <c:pt idx="319">
                  <c:v>4.0776699999999999E-2</c:v>
                </c:pt>
                <c:pt idx="320">
                  <c:v>4.33657E-2</c:v>
                </c:pt>
                <c:pt idx="321">
                  <c:v>4.5307399999999998E-2</c:v>
                </c:pt>
                <c:pt idx="322">
                  <c:v>4.4660199999999997E-2</c:v>
                </c:pt>
                <c:pt idx="323">
                  <c:v>4.0129400000000003E-2</c:v>
                </c:pt>
                <c:pt idx="324">
                  <c:v>4.0129400000000003E-2</c:v>
                </c:pt>
                <c:pt idx="325">
                  <c:v>4.0129400000000003E-2</c:v>
                </c:pt>
                <c:pt idx="326">
                  <c:v>4.0776699999999999E-2</c:v>
                </c:pt>
                <c:pt idx="327">
                  <c:v>5.04854E-2</c:v>
                </c:pt>
                <c:pt idx="328">
                  <c:v>4.7249199999999998E-2</c:v>
                </c:pt>
                <c:pt idx="329">
                  <c:v>4.7249199999999998E-2</c:v>
                </c:pt>
                <c:pt idx="330">
                  <c:v>4.4660199999999997E-2</c:v>
                </c:pt>
                <c:pt idx="331">
                  <c:v>4.8543700000000002E-2</c:v>
                </c:pt>
                <c:pt idx="332">
                  <c:v>4.8543700000000002E-2</c:v>
                </c:pt>
                <c:pt idx="333">
                  <c:v>5.24272E-2</c:v>
                </c:pt>
                <c:pt idx="334">
                  <c:v>5.5663400000000002E-2</c:v>
                </c:pt>
                <c:pt idx="335">
                  <c:v>5.7605200000000002E-2</c:v>
                </c:pt>
                <c:pt idx="336">
                  <c:v>5.6957899999999999E-2</c:v>
                </c:pt>
                <c:pt idx="337">
                  <c:v>4.9838199999999999E-2</c:v>
                </c:pt>
                <c:pt idx="338">
                  <c:v>5.1132700000000003E-2</c:v>
                </c:pt>
                <c:pt idx="339">
                  <c:v>5.3721699999999997E-2</c:v>
                </c:pt>
                <c:pt idx="340">
                  <c:v>5.1779899999999997E-2</c:v>
                </c:pt>
                <c:pt idx="341">
                  <c:v>5.1132700000000003E-2</c:v>
                </c:pt>
                <c:pt idx="342">
                  <c:v>5.3074400000000001E-2</c:v>
                </c:pt>
                <c:pt idx="343">
                  <c:v>5.4368899999999998E-2</c:v>
                </c:pt>
                <c:pt idx="344">
                  <c:v>5.3074400000000001E-2</c:v>
                </c:pt>
                <c:pt idx="345">
                  <c:v>5.1779899999999997E-2</c:v>
                </c:pt>
                <c:pt idx="346">
                  <c:v>5.3074400000000001E-2</c:v>
                </c:pt>
                <c:pt idx="347">
                  <c:v>5.1779899999999997E-2</c:v>
                </c:pt>
                <c:pt idx="348">
                  <c:v>4.5954700000000001E-2</c:v>
                </c:pt>
                <c:pt idx="349">
                  <c:v>4.4012900000000001E-2</c:v>
                </c:pt>
                <c:pt idx="350">
                  <c:v>3.2491899999999997E-2</c:v>
                </c:pt>
                <c:pt idx="351">
                  <c:v>3.8122999999999997E-2</c:v>
                </c:pt>
                <c:pt idx="352">
                  <c:v>4.2912600000000002E-2</c:v>
                </c:pt>
                <c:pt idx="353">
                  <c:v>4.4724899999999998E-2</c:v>
                </c:pt>
                <c:pt idx="354">
                  <c:v>4.3171500000000002E-2</c:v>
                </c:pt>
                <c:pt idx="355">
                  <c:v>3.8840100000000002E-2</c:v>
                </c:pt>
                <c:pt idx="356">
                  <c:v>4.3624599999999999E-2</c:v>
                </c:pt>
                <c:pt idx="357">
                  <c:v>4.4465999999999999E-2</c:v>
                </c:pt>
                <c:pt idx="358">
                  <c:v>4.2135899999999997E-2</c:v>
                </c:pt>
                <c:pt idx="359">
                  <c:v>4.4530699999999999E-2</c:v>
                </c:pt>
                <c:pt idx="360">
                  <c:v>4.4401299999999998E-2</c:v>
                </c:pt>
                <c:pt idx="361">
                  <c:v>4.4789599999999999E-2</c:v>
                </c:pt>
                <c:pt idx="362">
                  <c:v>4.2071200000000003E-2</c:v>
                </c:pt>
                <c:pt idx="363">
                  <c:v>4.2653700000000003E-2</c:v>
                </c:pt>
                <c:pt idx="364">
                  <c:v>3.4821999999999999E-2</c:v>
                </c:pt>
                <c:pt idx="365">
                  <c:v>3.11974E-2</c:v>
                </c:pt>
                <c:pt idx="366">
                  <c:v>2.6731399999999999E-2</c:v>
                </c:pt>
                <c:pt idx="367">
                  <c:v>2.3495100000000001E-2</c:v>
                </c:pt>
                <c:pt idx="368">
                  <c:v>2.1035600000000002E-2</c:v>
                </c:pt>
                <c:pt idx="369">
                  <c:v>1.6893200000000001E-2</c:v>
                </c:pt>
                <c:pt idx="370">
                  <c:v>1.15858E-2</c:v>
                </c:pt>
                <c:pt idx="371">
                  <c:v>2.1488699999999999E-2</c:v>
                </c:pt>
                <c:pt idx="372">
                  <c:v>2.3488700000000001E-2</c:v>
                </c:pt>
                <c:pt idx="373">
                  <c:v>2.3042099999999999E-2</c:v>
                </c:pt>
                <c:pt idx="374">
                  <c:v>1.77994E-2</c:v>
                </c:pt>
                <c:pt idx="375">
                  <c:v>2.1359199999999998E-2</c:v>
                </c:pt>
                <c:pt idx="376">
                  <c:v>2.2394799999999999E-2</c:v>
                </c:pt>
                <c:pt idx="377">
                  <c:v>2.83495E-2</c:v>
                </c:pt>
                <c:pt idx="378">
                  <c:v>2.8802600000000001E-2</c:v>
                </c:pt>
                <c:pt idx="379">
                  <c:v>3.0485399999999999E-2</c:v>
                </c:pt>
                <c:pt idx="380">
                  <c:v>2.9838199999999999E-2</c:v>
                </c:pt>
                <c:pt idx="381">
                  <c:v>3.1003200000000002E-2</c:v>
                </c:pt>
                <c:pt idx="382">
                  <c:v>3.5728200000000002E-2</c:v>
                </c:pt>
                <c:pt idx="383">
                  <c:v>3.1262100000000001E-2</c:v>
                </c:pt>
                <c:pt idx="384">
                  <c:v>2.7054999999999999E-2</c:v>
                </c:pt>
                <c:pt idx="385">
                  <c:v>2.86731E-2</c:v>
                </c:pt>
                <c:pt idx="386">
                  <c:v>3.0938500000000001E-2</c:v>
                </c:pt>
                <c:pt idx="387">
                  <c:v>3.2202599999999998E-2</c:v>
                </c:pt>
                <c:pt idx="388">
                  <c:v>3.1650499999999998E-2</c:v>
                </c:pt>
                <c:pt idx="389">
                  <c:v>3.2427200000000003E-2</c:v>
                </c:pt>
                <c:pt idx="390">
                  <c:v>3.4563099999999999E-2</c:v>
                </c:pt>
                <c:pt idx="391">
                  <c:v>3.3851100000000002E-2</c:v>
                </c:pt>
                <c:pt idx="392">
                  <c:v>3.2440099999999999E-2</c:v>
                </c:pt>
                <c:pt idx="393">
                  <c:v>3.0097700000000002E-2</c:v>
                </c:pt>
                <c:pt idx="394">
                  <c:v>3.0097700000000002E-2</c:v>
                </c:pt>
                <c:pt idx="395">
                  <c:v>3.0097700000000002E-2</c:v>
                </c:pt>
                <c:pt idx="396">
                  <c:v>3.39806E-2</c:v>
                </c:pt>
                <c:pt idx="397">
                  <c:v>3.8252399999999999E-2</c:v>
                </c:pt>
                <c:pt idx="398">
                  <c:v>4.4012900000000001E-2</c:v>
                </c:pt>
                <c:pt idx="399">
                  <c:v>4.9773499999999998E-2</c:v>
                </c:pt>
                <c:pt idx="400">
                  <c:v>4.99029E-2</c:v>
                </c:pt>
                <c:pt idx="401">
                  <c:v>4.7702300000000003E-2</c:v>
                </c:pt>
                <c:pt idx="402">
                  <c:v>4.93204E-2</c:v>
                </c:pt>
                <c:pt idx="403">
                  <c:v>4.95793E-2</c:v>
                </c:pt>
                <c:pt idx="404">
                  <c:v>5.5469299999999999E-2</c:v>
                </c:pt>
                <c:pt idx="405">
                  <c:v>5.6763800000000003E-2</c:v>
                </c:pt>
                <c:pt idx="406">
                  <c:v>5.1779899999999997E-2</c:v>
                </c:pt>
                <c:pt idx="407">
                  <c:v>4.589E-2</c:v>
                </c:pt>
                <c:pt idx="408">
                  <c:v>4.6343000000000002E-2</c:v>
                </c:pt>
                <c:pt idx="409">
                  <c:v>5.1391600000000003E-2</c:v>
                </c:pt>
                <c:pt idx="410">
                  <c:v>5.33333E-2</c:v>
                </c:pt>
                <c:pt idx="411">
                  <c:v>5.4174800000000002E-2</c:v>
                </c:pt>
                <c:pt idx="412">
                  <c:v>5.1520999999999997E-2</c:v>
                </c:pt>
                <c:pt idx="413">
                  <c:v>5.1520999999999997E-2</c:v>
                </c:pt>
                <c:pt idx="414">
                  <c:v>5.0550200000000003E-2</c:v>
                </c:pt>
                <c:pt idx="415">
                  <c:v>5.0550200000000003E-2</c:v>
                </c:pt>
                <c:pt idx="416">
                  <c:v>4.7961200000000002E-2</c:v>
                </c:pt>
                <c:pt idx="417">
                  <c:v>4.8155299999999998E-2</c:v>
                </c:pt>
                <c:pt idx="418">
                  <c:v>4.8802600000000002E-2</c:v>
                </c:pt>
                <c:pt idx="419">
                  <c:v>5.4045299999999998E-2</c:v>
                </c:pt>
                <c:pt idx="420">
                  <c:v>5.6375399999999999E-2</c:v>
                </c:pt>
                <c:pt idx="421">
                  <c:v>5.0614899999999997E-2</c:v>
                </c:pt>
                <c:pt idx="422">
                  <c:v>3.8317200000000003E-2</c:v>
                </c:pt>
                <c:pt idx="423">
                  <c:v>3.3462800000000001E-2</c:v>
                </c:pt>
                <c:pt idx="424">
                  <c:v>2.93204E-2</c:v>
                </c:pt>
                <c:pt idx="425">
                  <c:v>3.8381899999999997E-2</c:v>
                </c:pt>
                <c:pt idx="426">
                  <c:v>3.7411E-2</c:v>
                </c:pt>
                <c:pt idx="427">
                  <c:v>3.71521E-2</c:v>
                </c:pt>
                <c:pt idx="428">
                  <c:v>3.3534000000000001E-2</c:v>
                </c:pt>
                <c:pt idx="429">
                  <c:v>3.8515199999999999E-2</c:v>
                </c:pt>
                <c:pt idx="430">
                  <c:v>3.96117E-2</c:v>
                </c:pt>
                <c:pt idx="431">
                  <c:v>4.4745E-2</c:v>
                </c:pt>
                <c:pt idx="432">
                  <c:v>4.67961E-2</c:v>
                </c:pt>
                <c:pt idx="433">
                  <c:v>5.0097099999999999E-2</c:v>
                </c:pt>
                <c:pt idx="434">
                  <c:v>4.7896399999999999E-2</c:v>
                </c:pt>
                <c:pt idx="435">
                  <c:v>4.7896399999999999E-2</c:v>
                </c:pt>
                <c:pt idx="436">
                  <c:v>4.7961200000000002E-2</c:v>
                </c:pt>
                <c:pt idx="437">
                  <c:v>5.0291299999999997E-2</c:v>
                </c:pt>
                <c:pt idx="438">
                  <c:v>5.24272E-2</c:v>
                </c:pt>
                <c:pt idx="439">
                  <c:v>4.9838199999999999E-2</c:v>
                </c:pt>
                <c:pt idx="440">
                  <c:v>5.1715200000000003E-2</c:v>
                </c:pt>
                <c:pt idx="441">
                  <c:v>5.3462799999999998E-2</c:v>
                </c:pt>
                <c:pt idx="442">
                  <c:v>5.49515E-2</c:v>
                </c:pt>
                <c:pt idx="443">
                  <c:v>5.6569599999999998E-2</c:v>
                </c:pt>
                <c:pt idx="444">
                  <c:v>5.8123000000000001E-2</c:v>
                </c:pt>
                <c:pt idx="445">
                  <c:v>6.0857000000000001E-2</c:v>
                </c:pt>
                <c:pt idx="446">
                  <c:v>6.1246000000000002E-2</c:v>
                </c:pt>
                <c:pt idx="447">
                  <c:v>6.2096400000000003E-2</c:v>
                </c:pt>
                <c:pt idx="448">
                  <c:v>6.0970900000000001E-2</c:v>
                </c:pt>
                <c:pt idx="449">
                  <c:v>6.0323599999999998E-2</c:v>
                </c:pt>
                <c:pt idx="450">
                  <c:v>6.0388299999999999E-2</c:v>
                </c:pt>
                <c:pt idx="451">
                  <c:v>5.92233E-2</c:v>
                </c:pt>
                <c:pt idx="452">
                  <c:v>6.14887E-2</c:v>
                </c:pt>
                <c:pt idx="453">
                  <c:v>5.8357899999999997E-2</c:v>
                </c:pt>
                <c:pt idx="454">
                  <c:v>6.23948E-2</c:v>
                </c:pt>
                <c:pt idx="455">
                  <c:v>6.4465999999999996E-2</c:v>
                </c:pt>
                <c:pt idx="456">
                  <c:v>6.4207100000000003E-2</c:v>
                </c:pt>
                <c:pt idx="457">
                  <c:v>6.6601900000000006E-2</c:v>
                </c:pt>
                <c:pt idx="458">
                  <c:v>6.4465999999999996E-2</c:v>
                </c:pt>
                <c:pt idx="459">
                  <c:v>6.6472500000000004E-2</c:v>
                </c:pt>
                <c:pt idx="460">
                  <c:v>7.0904200000000001E-2</c:v>
                </c:pt>
                <c:pt idx="461">
                  <c:v>6.9902900000000004E-2</c:v>
                </c:pt>
                <c:pt idx="462">
                  <c:v>7.1132699999999993E-2</c:v>
                </c:pt>
                <c:pt idx="463">
                  <c:v>7.4876399999999996E-2</c:v>
                </c:pt>
                <c:pt idx="464">
                  <c:v>7.2112599999999999E-2</c:v>
                </c:pt>
                <c:pt idx="465">
                  <c:v>7.0744299999999996E-2</c:v>
                </c:pt>
                <c:pt idx="466">
                  <c:v>7.1974099999999999E-2</c:v>
                </c:pt>
                <c:pt idx="467">
                  <c:v>7.5404499999999999E-2</c:v>
                </c:pt>
                <c:pt idx="468">
                  <c:v>7.1821999999999997E-2</c:v>
                </c:pt>
                <c:pt idx="469">
                  <c:v>6.8403900000000004E-2</c:v>
                </c:pt>
                <c:pt idx="470">
                  <c:v>7.0032399999999995E-2</c:v>
                </c:pt>
                <c:pt idx="471">
                  <c:v>6.8284800000000007E-2</c:v>
                </c:pt>
                <c:pt idx="472">
                  <c:v>7.4433700000000005E-2</c:v>
                </c:pt>
                <c:pt idx="473">
                  <c:v>7.7022699999999999E-2</c:v>
                </c:pt>
                <c:pt idx="474">
                  <c:v>7.5798699999999997E-2</c:v>
                </c:pt>
                <c:pt idx="475">
                  <c:v>7.9228499999999993E-2</c:v>
                </c:pt>
                <c:pt idx="476">
                  <c:v>7.7993499999999993E-2</c:v>
                </c:pt>
                <c:pt idx="477">
                  <c:v>7.6051800000000003E-2</c:v>
                </c:pt>
                <c:pt idx="478">
                  <c:v>7.5339799999999998E-2</c:v>
                </c:pt>
                <c:pt idx="479">
                  <c:v>7.6310699999999995E-2</c:v>
                </c:pt>
                <c:pt idx="480">
                  <c:v>7.48867E-2</c:v>
                </c:pt>
                <c:pt idx="481">
                  <c:v>8.0129400000000003E-2</c:v>
                </c:pt>
                <c:pt idx="482">
                  <c:v>8.2718399999999997E-2</c:v>
                </c:pt>
                <c:pt idx="483">
                  <c:v>8.3430400000000002E-2</c:v>
                </c:pt>
                <c:pt idx="484">
                  <c:v>8.4789600000000007E-2</c:v>
                </c:pt>
                <c:pt idx="485">
                  <c:v>8.2524299999999995E-2</c:v>
                </c:pt>
                <c:pt idx="486">
                  <c:v>8.3689299999999994E-2</c:v>
                </c:pt>
                <c:pt idx="487">
                  <c:v>8.5875699999999999E-2</c:v>
                </c:pt>
                <c:pt idx="488">
                  <c:v>8.7637499999999993E-2</c:v>
                </c:pt>
                <c:pt idx="489">
                  <c:v>8.7766999999999998E-2</c:v>
                </c:pt>
                <c:pt idx="490">
                  <c:v>8.9773500000000006E-2</c:v>
                </c:pt>
                <c:pt idx="491">
                  <c:v>8.6990300000000007E-2</c:v>
                </c:pt>
                <c:pt idx="492">
                  <c:v>9.0009099999999995E-2</c:v>
                </c:pt>
                <c:pt idx="493">
                  <c:v>8.7054999999999993E-2</c:v>
                </c:pt>
                <c:pt idx="494">
                  <c:v>8.4271799999999994E-2</c:v>
                </c:pt>
                <c:pt idx="495">
                  <c:v>8.7811E-2</c:v>
                </c:pt>
                <c:pt idx="496">
                  <c:v>8.8931999999999997E-2</c:v>
                </c:pt>
                <c:pt idx="497">
                  <c:v>9.1585799999999995E-2</c:v>
                </c:pt>
                <c:pt idx="498">
                  <c:v>9.0020699999999995E-2</c:v>
                </c:pt>
                <c:pt idx="499">
                  <c:v>8.6860800000000002E-2</c:v>
                </c:pt>
                <c:pt idx="500">
                  <c:v>8.6860800000000002E-2</c:v>
                </c:pt>
                <c:pt idx="501">
                  <c:v>9.0032399999999999E-2</c:v>
                </c:pt>
                <c:pt idx="502">
                  <c:v>8.9917200000000003E-2</c:v>
                </c:pt>
                <c:pt idx="503">
                  <c:v>9.1981900000000005E-2</c:v>
                </c:pt>
                <c:pt idx="504">
                  <c:v>9.3948199999999996E-2</c:v>
                </c:pt>
                <c:pt idx="505">
                  <c:v>9.2425900000000005E-2</c:v>
                </c:pt>
                <c:pt idx="506">
                  <c:v>9.6328200000000003E-2</c:v>
                </c:pt>
                <c:pt idx="507">
                  <c:v>9.3915899999999997E-2</c:v>
                </c:pt>
                <c:pt idx="508">
                  <c:v>9.3462799999999999E-2</c:v>
                </c:pt>
                <c:pt idx="509">
                  <c:v>8.6666699999999999E-2</c:v>
                </c:pt>
                <c:pt idx="510">
                  <c:v>8.6472499999999994E-2</c:v>
                </c:pt>
                <c:pt idx="511">
                  <c:v>8.7766999999999998E-2</c:v>
                </c:pt>
                <c:pt idx="512">
                  <c:v>8.5566299999999998E-2</c:v>
                </c:pt>
                <c:pt idx="513">
                  <c:v>8.7184499999999998E-2</c:v>
                </c:pt>
                <c:pt idx="514">
                  <c:v>8.4595500000000004E-2</c:v>
                </c:pt>
                <c:pt idx="515">
                  <c:v>8.1035599999999999E-2</c:v>
                </c:pt>
                <c:pt idx="516">
                  <c:v>7.6051800000000003E-2</c:v>
                </c:pt>
                <c:pt idx="517">
                  <c:v>8.1165000000000001E-2</c:v>
                </c:pt>
                <c:pt idx="518">
                  <c:v>8.3867300000000006E-2</c:v>
                </c:pt>
                <c:pt idx="519">
                  <c:v>8.3073800000000003E-2</c:v>
                </c:pt>
                <c:pt idx="520">
                  <c:v>7.9611699999999994E-2</c:v>
                </c:pt>
                <c:pt idx="521">
                  <c:v>7.55353E-2</c:v>
                </c:pt>
                <c:pt idx="522">
                  <c:v>7.0356000000000002E-2</c:v>
                </c:pt>
                <c:pt idx="523">
                  <c:v>7.5016200000000005E-2</c:v>
                </c:pt>
                <c:pt idx="524">
                  <c:v>7.0226499999999997E-2</c:v>
                </c:pt>
                <c:pt idx="525">
                  <c:v>6.57605E-2</c:v>
                </c:pt>
                <c:pt idx="526">
                  <c:v>6.0841399999999997E-2</c:v>
                </c:pt>
                <c:pt idx="527">
                  <c:v>5.9124299999999998E-2</c:v>
                </c:pt>
                <c:pt idx="528">
                  <c:v>5.49515E-2</c:v>
                </c:pt>
                <c:pt idx="529">
                  <c:v>6.1618100000000002E-2</c:v>
                </c:pt>
                <c:pt idx="530">
                  <c:v>5.83172E-2</c:v>
                </c:pt>
                <c:pt idx="531">
                  <c:v>5.6933999999999998E-2</c:v>
                </c:pt>
                <c:pt idx="532">
                  <c:v>5.7993500000000003E-2</c:v>
                </c:pt>
                <c:pt idx="533">
                  <c:v>6.4336599999999994E-2</c:v>
                </c:pt>
                <c:pt idx="534">
                  <c:v>7.0291300000000001E-2</c:v>
                </c:pt>
                <c:pt idx="535">
                  <c:v>6.9643999999999998E-2</c:v>
                </c:pt>
                <c:pt idx="536">
                  <c:v>6.86084E-2</c:v>
                </c:pt>
                <c:pt idx="537">
                  <c:v>6.9271200000000005E-2</c:v>
                </c:pt>
                <c:pt idx="538">
                  <c:v>7.0744299999999996E-2</c:v>
                </c:pt>
                <c:pt idx="539">
                  <c:v>6.6163799999999995E-2</c:v>
                </c:pt>
                <c:pt idx="540">
                  <c:v>6.9214899999999996E-2</c:v>
                </c:pt>
                <c:pt idx="541">
                  <c:v>7.2479600000000005E-2</c:v>
                </c:pt>
                <c:pt idx="542">
                  <c:v>7.5275099999999998E-2</c:v>
                </c:pt>
                <c:pt idx="543">
                  <c:v>8.2265400000000002E-2</c:v>
                </c:pt>
                <c:pt idx="544">
                  <c:v>8.5954699999999995E-2</c:v>
                </c:pt>
                <c:pt idx="545">
                  <c:v>8.3495100000000003E-2</c:v>
                </c:pt>
                <c:pt idx="546">
                  <c:v>8.7184499999999998E-2</c:v>
                </c:pt>
                <c:pt idx="547">
                  <c:v>8.9190900000000004E-2</c:v>
                </c:pt>
                <c:pt idx="548">
                  <c:v>8.8349499999999997E-2</c:v>
                </c:pt>
                <c:pt idx="549">
                  <c:v>9.7410999999999998E-2</c:v>
                </c:pt>
                <c:pt idx="550">
                  <c:v>0.107832</c:v>
                </c:pt>
                <c:pt idx="551">
                  <c:v>0.105772</c:v>
                </c:pt>
                <c:pt idx="552">
                  <c:v>0.107379</c:v>
                </c:pt>
                <c:pt idx="553">
                  <c:v>0.102977</c:v>
                </c:pt>
                <c:pt idx="554">
                  <c:v>0.10614899999999999</c:v>
                </c:pt>
                <c:pt idx="555">
                  <c:v>0.10731400000000001</c:v>
                </c:pt>
                <c:pt idx="556">
                  <c:v>0.10549</c:v>
                </c:pt>
                <c:pt idx="557">
                  <c:v>0.105049</c:v>
                </c:pt>
                <c:pt idx="558">
                  <c:v>9.8705500000000002E-2</c:v>
                </c:pt>
                <c:pt idx="559">
                  <c:v>0.10058300000000001</c:v>
                </c:pt>
                <c:pt idx="560">
                  <c:v>0.102977</c:v>
                </c:pt>
                <c:pt idx="561">
                  <c:v>0.100841</c:v>
                </c:pt>
                <c:pt idx="562">
                  <c:v>9.9142999999999995E-2</c:v>
                </c:pt>
                <c:pt idx="563">
                  <c:v>9.8483500000000002E-2</c:v>
                </c:pt>
                <c:pt idx="564">
                  <c:v>0.101685</c:v>
                </c:pt>
                <c:pt idx="565">
                  <c:v>9.59618E-2</c:v>
                </c:pt>
                <c:pt idx="566">
                  <c:v>9.7346299999999997E-2</c:v>
                </c:pt>
                <c:pt idx="567">
                  <c:v>9.5080899999999996E-2</c:v>
                </c:pt>
                <c:pt idx="568">
                  <c:v>9.5350799999999999E-2</c:v>
                </c:pt>
                <c:pt idx="569">
                  <c:v>9.5987100000000006E-2</c:v>
                </c:pt>
                <c:pt idx="570">
                  <c:v>9.8964399999999994E-2</c:v>
                </c:pt>
                <c:pt idx="571">
                  <c:v>0.104078</c:v>
                </c:pt>
                <c:pt idx="572">
                  <c:v>0.116117</c:v>
                </c:pt>
                <c:pt idx="573">
                  <c:v>0.119612</c:v>
                </c:pt>
                <c:pt idx="574">
                  <c:v>0.11754000000000001</c:v>
                </c:pt>
                <c:pt idx="575">
                  <c:v>0.11287999999999999</c:v>
                </c:pt>
                <c:pt idx="576">
                  <c:v>0.110744</c:v>
                </c:pt>
                <c:pt idx="577">
                  <c:v>0.107055</c:v>
                </c:pt>
                <c:pt idx="578">
                  <c:v>0.105631</c:v>
                </c:pt>
                <c:pt idx="579">
                  <c:v>0.10556599999999999</c:v>
                </c:pt>
                <c:pt idx="580">
                  <c:v>0.103769</c:v>
                </c:pt>
                <c:pt idx="581">
                  <c:v>9.7928799999999996E-2</c:v>
                </c:pt>
                <c:pt idx="582">
                  <c:v>9.9482200000000007E-2</c:v>
                </c:pt>
                <c:pt idx="583">
                  <c:v>9.6828499999999998E-2</c:v>
                </c:pt>
                <c:pt idx="584">
                  <c:v>9.7087400000000004E-2</c:v>
                </c:pt>
                <c:pt idx="585">
                  <c:v>9.7087400000000004E-2</c:v>
                </c:pt>
                <c:pt idx="586">
                  <c:v>9.7087400000000004E-2</c:v>
                </c:pt>
                <c:pt idx="587">
                  <c:v>9.98058E-2</c:v>
                </c:pt>
                <c:pt idx="588">
                  <c:v>9.9741099999999999E-2</c:v>
                </c:pt>
                <c:pt idx="589">
                  <c:v>9.8088700000000001E-2</c:v>
                </c:pt>
                <c:pt idx="590">
                  <c:v>9.8088700000000001E-2</c:v>
                </c:pt>
                <c:pt idx="591">
                  <c:v>9.7578600000000001E-2</c:v>
                </c:pt>
                <c:pt idx="592">
                  <c:v>9.8123000000000002E-2</c:v>
                </c:pt>
                <c:pt idx="593">
                  <c:v>9.4712000000000005E-2</c:v>
                </c:pt>
                <c:pt idx="594">
                  <c:v>8.6407800000000007E-2</c:v>
                </c:pt>
                <c:pt idx="595">
                  <c:v>8.3818799999999999E-2</c:v>
                </c:pt>
                <c:pt idx="596">
                  <c:v>8.1423899999999994E-2</c:v>
                </c:pt>
                <c:pt idx="597">
                  <c:v>8.4077700000000005E-2</c:v>
                </c:pt>
                <c:pt idx="598">
                  <c:v>8.7548200000000007E-2</c:v>
                </c:pt>
                <c:pt idx="599">
                  <c:v>8.5695800000000003E-2</c:v>
                </c:pt>
                <c:pt idx="600">
                  <c:v>8.3689299999999994E-2</c:v>
                </c:pt>
                <c:pt idx="601">
                  <c:v>8.45307E-2</c:v>
                </c:pt>
                <c:pt idx="602">
                  <c:v>7.9430399999999998E-2</c:v>
                </c:pt>
                <c:pt idx="603">
                  <c:v>7.22E-2</c:v>
                </c:pt>
                <c:pt idx="604">
                  <c:v>7.3721700000000001E-2</c:v>
                </c:pt>
                <c:pt idx="605">
                  <c:v>7.0420700000000003E-2</c:v>
                </c:pt>
                <c:pt idx="606">
                  <c:v>6.8543699999999999E-2</c:v>
                </c:pt>
                <c:pt idx="607">
                  <c:v>6.4271800000000004E-2</c:v>
                </c:pt>
                <c:pt idx="608">
                  <c:v>6.5501599999999993E-2</c:v>
                </c:pt>
                <c:pt idx="609">
                  <c:v>6.1682800000000003E-2</c:v>
                </c:pt>
                <c:pt idx="610">
                  <c:v>6.01294E-2</c:v>
                </c:pt>
                <c:pt idx="611">
                  <c:v>6.3430399999999998E-2</c:v>
                </c:pt>
                <c:pt idx="612">
                  <c:v>6.6537200000000005E-2</c:v>
                </c:pt>
                <c:pt idx="613">
                  <c:v>7.1132699999999993E-2</c:v>
                </c:pt>
                <c:pt idx="614">
                  <c:v>6.2459500000000001E-2</c:v>
                </c:pt>
                <c:pt idx="615">
                  <c:v>6.0012299999999998E-2</c:v>
                </c:pt>
                <c:pt idx="616">
                  <c:v>5.8207799999999997E-2</c:v>
                </c:pt>
                <c:pt idx="617">
                  <c:v>5.6375399999999999E-2</c:v>
                </c:pt>
                <c:pt idx="618">
                  <c:v>6.3809099999999994E-2</c:v>
                </c:pt>
                <c:pt idx="619">
                  <c:v>6.3754000000000005E-2</c:v>
                </c:pt>
                <c:pt idx="620">
                  <c:v>5.5339800000000001E-2</c:v>
                </c:pt>
                <c:pt idx="621">
                  <c:v>4.8543700000000002E-2</c:v>
                </c:pt>
                <c:pt idx="622">
                  <c:v>5.1805799999999999E-2</c:v>
                </c:pt>
                <c:pt idx="623">
                  <c:v>5.3424600000000003E-2</c:v>
                </c:pt>
                <c:pt idx="624">
                  <c:v>5.3851099999999999E-2</c:v>
                </c:pt>
                <c:pt idx="625">
                  <c:v>5.3398099999999997E-2</c:v>
                </c:pt>
                <c:pt idx="626">
                  <c:v>4.9061500000000001E-2</c:v>
                </c:pt>
                <c:pt idx="627">
                  <c:v>4.6481599999999998E-2</c:v>
                </c:pt>
                <c:pt idx="628">
                  <c:v>4.4919100000000003E-2</c:v>
                </c:pt>
                <c:pt idx="629">
                  <c:v>3.37217E-2</c:v>
                </c:pt>
                <c:pt idx="630">
                  <c:v>3.93178E-2</c:v>
                </c:pt>
                <c:pt idx="631">
                  <c:v>4.2459499999999997E-2</c:v>
                </c:pt>
                <c:pt idx="632">
                  <c:v>5.3203899999999998E-2</c:v>
                </c:pt>
                <c:pt idx="633">
                  <c:v>5.13184E-2</c:v>
                </c:pt>
                <c:pt idx="634">
                  <c:v>4.6860800000000001E-2</c:v>
                </c:pt>
                <c:pt idx="635">
                  <c:v>3.6634300000000002E-2</c:v>
                </c:pt>
                <c:pt idx="636">
                  <c:v>2.82531E-2</c:v>
                </c:pt>
                <c:pt idx="637">
                  <c:v>2.2524300000000001E-2</c:v>
                </c:pt>
                <c:pt idx="638">
                  <c:v>2.2809699999999999E-2</c:v>
                </c:pt>
                <c:pt idx="639">
                  <c:v>2.8284799999999999E-2</c:v>
                </c:pt>
                <c:pt idx="640">
                  <c:v>3.2051099999999999E-2</c:v>
                </c:pt>
                <c:pt idx="641">
                  <c:v>2.5501599999999999E-2</c:v>
                </c:pt>
                <c:pt idx="642">
                  <c:v>2.2263399999999999E-2</c:v>
                </c:pt>
                <c:pt idx="643">
                  <c:v>3.2621400000000002E-2</c:v>
                </c:pt>
                <c:pt idx="644">
                  <c:v>3.7216800000000001E-2</c:v>
                </c:pt>
                <c:pt idx="645">
                  <c:v>4.3475100000000003E-2</c:v>
                </c:pt>
                <c:pt idx="646">
                  <c:v>4.5178000000000003E-2</c:v>
                </c:pt>
                <c:pt idx="647">
                  <c:v>3.9134599999999999E-2</c:v>
                </c:pt>
                <c:pt idx="648">
                  <c:v>4.1682799999999999E-2</c:v>
                </c:pt>
                <c:pt idx="649">
                  <c:v>4.14239E-2</c:v>
                </c:pt>
                <c:pt idx="650">
                  <c:v>4.4789599999999999E-2</c:v>
                </c:pt>
                <c:pt idx="651">
                  <c:v>4.4851099999999998E-2</c:v>
                </c:pt>
                <c:pt idx="652">
                  <c:v>5.1650500000000002E-2</c:v>
                </c:pt>
                <c:pt idx="653">
                  <c:v>5.3721699999999997E-2</c:v>
                </c:pt>
                <c:pt idx="654">
                  <c:v>5.5106799999999997E-2</c:v>
                </c:pt>
                <c:pt idx="655">
                  <c:v>5.0744299999999999E-2</c:v>
                </c:pt>
                <c:pt idx="656">
                  <c:v>5.7799400000000001E-2</c:v>
                </c:pt>
                <c:pt idx="657">
                  <c:v>5.3786399999999998E-2</c:v>
                </c:pt>
                <c:pt idx="658">
                  <c:v>4.4742999999999998E-2</c:v>
                </c:pt>
                <c:pt idx="659">
                  <c:v>4.3921700000000001E-2</c:v>
                </c:pt>
                <c:pt idx="660">
                  <c:v>4.3559899999999999E-2</c:v>
                </c:pt>
                <c:pt idx="661">
                  <c:v>3.7529399999999997E-2</c:v>
                </c:pt>
                <c:pt idx="662">
                  <c:v>3.32777E-2</c:v>
                </c:pt>
                <c:pt idx="663">
                  <c:v>3.3786400000000001E-2</c:v>
                </c:pt>
                <c:pt idx="664">
                  <c:v>3.3786400000000001E-2</c:v>
                </c:pt>
                <c:pt idx="665">
                  <c:v>3.3786400000000001E-2</c:v>
                </c:pt>
                <c:pt idx="666">
                  <c:v>3.2750799999999997E-2</c:v>
                </c:pt>
                <c:pt idx="667">
                  <c:v>2.3495100000000001E-2</c:v>
                </c:pt>
                <c:pt idx="668">
                  <c:v>3.0938500000000001E-2</c:v>
                </c:pt>
                <c:pt idx="669">
                  <c:v>3.1807099999999998E-2</c:v>
                </c:pt>
                <c:pt idx="670">
                  <c:v>2.71845E-2</c:v>
                </c:pt>
                <c:pt idx="671">
                  <c:v>2.4595499999999999E-2</c:v>
                </c:pt>
                <c:pt idx="672">
                  <c:v>3.07353E-2</c:v>
                </c:pt>
                <c:pt idx="673">
                  <c:v>3.0356000000000001E-2</c:v>
                </c:pt>
                <c:pt idx="674">
                  <c:v>3.4951500000000003E-2</c:v>
                </c:pt>
                <c:pt idx="675">
                  <c:v>3.4951500000000003E-2</c:v>
                </c:pt>
                <c:pt idx="676">
                  <c:v>3.3592200000000003E-2</c:v>
                </c:pt>
                <c:pt idx="677">
                  <c:v>2.4789599999999998E-2</c:v>
                </c:pt>
                <c:pt idx="678">
                  <c:v>2.46602E-2</c:v>
                </c:pt>
                <c:pt idx="679">
                  <c:v>3.05502E-2</c:v>
                </c:pt>
                <c:pt idx="680">
                  <c:v>2.2104200000000001E-2</c:v>
                </c:pt>
                <c:pt idx="681">
                  <c:v>8.6731399999999993E-3</c:v>
                </c:pt>
                <c:pt idx="682">
                  <c:v>1.4356600000000001E-2</c:v>
                </c:pt>
                <c:pt idx="683">
                  <c:v>1.77994E-2</c:v>
                </c:pt>
                <c:pt idx="684">
                  <c:v>1.7216800000000001E-2</c:v>
                </c:pt>
                <c:pt idx="685">
                  <c:v>2.55663E-2</c:v>
                </c:pt>
                <c:pt idx="686">
                  <c:v>2.4741699999999998E-2</c:v>
                </c:pt>
                <c:pt idx="687">
                  <c:v>2.3430400000000001E-2</c:v>
                </c:pt>
                <c:pt idx="688">
                  <c:v>2.40777E-2</c:v>
                </c:pt>
                <c:pt idx="689">
                  <c:v>1.11974E-2</c:v>
                </c:pt>
                <c:pt idx="690">
                  <c:v>1.55987E-2</c:v>
                </c:pt>
                <c:pt idx="691">
                  <c:v>1.42738E-2</c:v>
                </c:pt>
                <c:pt idx="692">
                  <c:v>1.5987100000000001E-2</c:v>
                </c:pt>
                <c:pt idx="693">
                  <c:v>1.7281600000000001E-2</c:v>
                </c:pt>
                <c:pt idx="694">
                  <c:v>1.44984E-2</c:v>
                </c:pt>
                <c:pt idx="695">
                  <c:v>2.2006499999999998E-2</c:v>
                </c:pt>
                <c:pt idx="696">
                  <c:v>2.5113300000000002E-2</c:v>
                </c:pt>
                <c:pt idx="697">
                  <c:v>2.27184E-2</c:v>
                </c:pt>
                <c:pt idx="698">
                  <c:v>2.27184E-2</c:v>
                </c:pt>
                <c:pt idx="699">
                  <c:v>2.27184E-2</c:v>
                </c:pt>
                <c:pt idx="700">
                  <c:v>1.87055E-2</c:v>
                </c:pt>
                <c:pt idx="701">
                  <c:v>1.70615E-2</c:v>
                </c:pt>
                <c:pt idx="702">
                  <c:v>1.28492E-2</c:v>
                </c:pt>
                <c:pt idx="703">
                  <c:v>1.3548899999999999E-2</c:v>
                </c:pt>
                <c:pt idx="704">
                  <c:v>1.12563E-2</c:v>
                </c:pt>
                <c:pt idx="705">
                  <c:v>7.7734600000000005E-4</c:v>
                </c:pt>
                <c:pt idx="706">
                  <c:v>-1.42744E-2</c:v>
                </c:pt>
                <c:pt idx="707">
                  <c:v>-1.60194E-2</c:v>
                </c:pt>
                <c:pt idx="708">
                  <c:v>-1.46809E-2</c:v>
                </c:pt>
                <c:pt idx="709">
                  <c:v>-2.59689E-2</c:v>
                </c:pt>
                <c:pt idx="710">
                  <c:v>-2.7033700000000001E-2</c:v>
                </c:pt>
                <c:pt idx="711">
                  <c:v>-3.1715199999999999E-2</c:v>
                </c:pt>
                <c:pt idx="712">
                  <c:v>-3.0209699999999999E-2</c:v>
                </c:pt>
                <c:pt idx="713">
                  <c:v>-3.13832E-2</c:v>
                </c:pt>
                <c:pt idx="714">
                  <c:v>-2.1488699999999999E-2</c:v>
                </c:pt>
                <c:pt idx="715">
                  <c:v>-1.8244E-2</c:v>
                </c:pt>
                <c:pt idx="716">
                  <c:v>-1.1650499999999999E-2</c:v>
                </c:pt>
                <c:pt idx="717">
                  <c:v>-1.0679599999999999E-2</c:v>
                </c:pt>
                <c:pt idx="718">
                  <c:v>-1.4222E-2</c:v>
                </c:pt>
                <c:pt idx="719">
                  <c:v>-1.8234299999999998E-2</c:v>
                </c:pt>
                <c:pt idx="720">
                  <c:v>-1.0022E-2</c:v>
                </c:pt>
                <c:pt idx="721">
                  <c:v>-8.8025900000000008E-3</c:v>
                </c:pt>
                <c:pt idx="722">
                  <c:v>-9.4498399999999993E-3</c:v>
                </c:pt>
                <c:pt idx="723">
                  <c:v>-5.0485399999999998E-3</c:v>
                </c:pt>
                <c:pt idx="724">
                  <c:v>-5.2770200000000003E-3</c:v>
                </c:pt>
                <c:pt idx="725">
                  <c:v>-5.5016199999999996E-3</c:v>
                </c:pt>
                <c:pt idx="726">
                  <c:v>-6.86084E-3</c:v>
                </c:pt>
                <c:pt idx="727">
                  <c:v>-4.0828499999999998E-3</c:v>
                </c:pt>
                <c:pt idx="728">
                  <c:v>-7.61036E-3</c:v>
                </c:pt>
                <c:pt idx="729">
                  <c:v>-1.10744E-2</c:v>
                </c:pt>
                <c:pt idx="730">
                  <c:v>-9.21165E-3</c:v>
                </c:pt>
                <c:pt idx="731">
                  <c:v>-6.5300999999999996E-3</c:v>
                </c:pt>
                <c:pt idx="732">
                  <c:v>-8.0135899999999993E-3</c:v>
                </c:pt>
                <c:pt idx="733">
                  <c:v>-7.5533999999999996E-4</c:v>
                </c:pt>
                <c:pt idx="734">
                  <c:v>1.9223299999999999E-4</c:v>
                </c:pt>
                <c:pt idx="735">
                  <c:v>1.14926E-2</c:v>
                </c:pt>
                <c:pt idx="736">
                  <c:v>7.6E-3</c:v>
                </c:pt>
                <c:pt idx="737">
                  <c:v>9.6893199999999995E-3</c:v>
                </c:pt>
                <c:pt idx="738">
                  <c:v>6.2194199999999998E-3</c:v>
                </c:pt>
                <c:pt idx="739">
                  <c:v>7.7902900000000001E-3</c:v>
                </c:pt>
                <c:pt idx="740">
                  <c:v>1.5833699999999999E-2</c:v>
                </c:pt>
                <c:pt idx="741">
                  <c:v>2.0884799999999999E-2</c:v>
                </c:pt>
                <c:pt idx="742">
                  <c:v>2.4401300000000001E-2</c:v>
                </c:pt>
                <c:pt idx="743">
                  <c:v>1.7882200000000001E-2</c:v>
                </c:pt>
                <c:pt idx="744">
                  <c:v>2.37126E-2</c:v>
                </c:pt>
                <c:pt idx="745">
                  <c:v>2.3783800000000001E-2</c:v>
                </c:pt>
                <c:pt idx="746">
                  <c:v>2.3501600000000001E-2</c:v>
                </c:pt>
                <c:pt idx="747">
                  <c:v>2.2198699999999998E-2</c:v>
                </c:pt>
                <c:pt idx="748">
                  <c:v>2.2915899999999999E-2</c:v>
                </c:pt>
                <c:pt idx="749">
                  <c:v>2.45411E-2</c:v>
                </c:pt>
                <c:pt idx="750">
                  <c:v>2.28796E-2</c:v>
                </c:pt>
                <c:pt idx="751">
                  <c:v>2.7853099999999999E-2</c:v>
                </c:pt>
                <c:pt idx="752">
                  <c:v>3.0581199999999999E-2</c:v>
                </c:pt>
                <c:pt idx="753">
                  <c:v>2.0943699999999999E-2</c:v>
                </c:pt>
                <c:pt idx="754">
                  <c:v>2.0207099999999999E-2</c:v>
                </c:pt>
                <c:pt idx="755">
                  <c:v>1.9288E-2</c:v>
                </c:pt>
                <c:pt idx="756">
                  <c:v>1.3752800000000001E-2</c:v>
                </c:pt>
                <c:pt idx="757">
                  <c:v>7.0906099999999998E-3</c:v>
                </c:pt>
                <c:pt idx="758">
                  <c:v>2.4964399999999999E-3</c:v>
                </c:pt>
                <c:pt idx="759">
                  <c:v>5.7676400000000001E-3</c:v>
                </c:pt>
                <c:pt idx="760">
                  <c:v>5.7676400000000001E-3</c:v>
                </c:pt>
                <c:pt idx="761">
                  <c:v>7.3812299999999999E-3</c:v>
                </c:pt>
                <c:pt idx="762">
                  <c:v>-7.2556599999999997E-4</c:v>
                </c:pt>
                <c:pt idx="763">
                  <c:v>-7.7669899999999997E-3</c:v>
                </c:pt>
                <c:pt idx="764">
                  <c:v>-1.6207099999999999E-2</c:v>
                </c:pt>
                <c:pt idx="765">
                  <c:v>-1.8640799999999999E-2</c:v>
                </c:pt>
                <c:pt idx="766">
                  <c:v>-1.9852399999999999E-2</c:v>
                </c:pt>
                <c:pt idx="767">
                  <c:v>-2.0075699999999998E-2</c:v>
                </c:pt>
                <c:pt idx="768">
                  <c:v>-2.2702300000000002E-2</c:v>
                </c:pt>
                <c:pt idx="769">
                  <c:v>-2.2330099999999999E-2</c:v>
                </c:pt>
                <c:pt idx="770">
                  <c:v>-1.80828E-2</c:v>
                </c:pt>
                <c:pt idx="771">
                  <c:v>-1.48466E-2</c:v>
                </c:pt>
                <c:pt idx="772">
                  <c:v>-1.36104E-2</c:v>
                </c:pt>
                <c:pt idx="773">
                  <c:v>-2.51036E-2</c:v>
                </c:pt>
                <c:pt idx="774">
                  <c:v>-2.3715900000000002E-2</c:v>
                </c:pt>
                <c:pt idx="775">
                  <c:v>-2.3715900000000002E-2</c:v>
                </c:pt>
                <c:pt idx="776">
                  <c:v>-2.4987100000000002E-2</c:v>
                </c:pt>
                <c:pt idx="777">
                  <c:v>-3.1130100000000001E-2</c:v>
                </c:pt>
                <c:pt idx="778">
                  <c:v>-3.1965E-2</c:v>
                </c:pt>
                <c:pt idx="779">
                  <c:v>-3.6627199999999999E-2</c:v>
                </c:pt>
                <c:pt idx="780">
                  <c:v>-5.2376699999999998E-2</c:v>
                </c:pt>
                <c:pt idx="781">
                  <c:v>-5.5583800000000003E-2</c:v>
                </c:pt>
                <c:pt idx="782">
                  <c:v>-6.5055000000000002E-2</c:v>
                </c:pt>
                <c:pt idx="783">
                  <c:v>-6.2066000000000003E-2</c:v>
                </c:pt>
                <c:pt idx="784">
                  <c:v>-5.9601300000000003E-2</c:v>
                </c:pt>
                <c:pt idx="785">
                  <c:v>-6.5976099999999996E-2</c:v>
                </c:pt>
                <c:pt idx="786">
                  <c:v>-7.2270600000000004E-2</c:v>
                </c:pt>
                <c:pt idx="787">
                  <c:v>-6.0688699999999998E-2</c:v>
                </c:pt>
                <c:pt idx="788">
                  <c:v>-6.5822000000000006E-2</c:v>
                </c:pt>
                <c:pt idx="789">
                  <c:v>-6.9189000000000001E-2</c:v>
                </c:pt>
                <c:pt idx="790">
                  <c:v>-7.2946899999999995E-2</c:v>
                </c:pt>
                <c:pt idx="791">
                  <c:v>-8.3670599999999998E-2</c:v>
                </c:pt>
                <c:pt idx="792">
                  <c:v>-8.9995500000000006E-2</c:v>
                </c:pt>
                <c:pt idx="793">
                  <c:v>-9.4232399999999994E-2</c:v>
                </c:pt>
                <c:pt idx="794">
                  <c:v>-9.3092599999999998E-2</c:v>
                </c:pt>
                <c:pt idx="795">
                  <c:v>-8.2804500000000003E-2</c:v>
                </c:pt>
                <c:pt idx="796">
                  <c:v>-8.5315199999999994E-2</c:v>
                </c:pt>
                <c:pt idx="797">
                  <c:v>-7.66984E-2</c:v>
                </c:pt>
                <c:pt idx="798">
                  <c:v>-7.4627799999999994E-2</c:v>
                </c:pt>
                <c:pt idx="799">
                  <c:v>-7.0014900000000005E-2</c:v>
                </c:pt>
                <c:pt idx="800">
                  <c:v>-7.6720999999999998E-2</c:v>
                </c:pt>
                <c:pt idx="801">
                  <c:v>-6.9320400000000004E-2</c:v>
                </c:pt>
                <c:pt idx="802">
                  <c:v>-6.4768900000000004E-2</c:v>
                </c:pt>
                <c:pt idx="803">
                  <c:v>-6.5803200000000006E-2</c:v>
                </c:pt>
                <c:pt idx="804">
                  <c:v>-6.1234299999999998E-2</c:v>
                </c:pt>
                <c:pt idx="805">
                  <c:v>-5.8763099999999999E-2</c:v>
                </c:pt>
                <c:pt idx="806">
                  <c:v>-5.8728200000000001E-2</c:v>
                </c:pt>
                <c:pt idx="807">
                  <c:v>-5.2218100000000003E-2</c:v>
                </c:pt>
                <c:pt idx="808">
                  <c:v>-5.2537899999999998E-2</c:v>
                </c:pt>
                <c:pt idx="809">
                  <c:v>-5.3275099999999999E-2</c:v>
                </c:pt>
                <c:pt idx="810">
                  <c:v>-4.91896E-2</c:v>
                </c:pt>
                <c:pt idx="811">
                  <c:v>-5.1891300000000001E-2</c:v>
                </c:pt>
                <c:pt idx="812">
                  <c:v>-5.2156000000000001E-2</c:v>
                </c:pt>
                <c:pt idx="813">
                  <c:v>-4.5546299999999998E-2</c:v>
                </c:pt>
                <c:pt idx="814">
                  <c:v>-4.0945599999999999E-2</c:v>
                </c:pt>
                <c:pt idx="815">
                  <c:v>-3.0661500000000001E-2</c:v>
                </c:pt>
                <c:pt idx="816">
                  <c:v>-3.09644E-2</c:v>
                </c:pt>
                <c:pt idx="817">
                  <c:v>-3.1120399999999999E-2</c:v>
                </c:pt>
                <c:pt idx="818">
                  <c:v>-2.9748900000000002E-2</c:v>
                </c:pt>
                <c:pt idx="819">
                  <c:v>-3.1379299999999999E-2</c:v>
                </c:pt>
                <c:pt idx="820">
                  <c:v>-3.1974099999999998E-2</c:v>
                </c:pt>
                <c:pt idx="821">
                  <c:v>-3.0697700000000001E-2</c:v>
                </c:pt>
                <c:pt idx="822">
                  <c:v>-2.9203199999999999E-2</c:v>
                </c:pt>
                <c:pt idx="823">
                  <c:v>-2.4530699999999999E-2</c:v>
                </c:pt>
                <c:pt idx="824">
                  <c:v>-2.33644E-2</c:v>
                </c:pt>
                <c:pt idx="825">
                  <c:v>-2.71081E-2</c:v>
                </c:pt>
                <c:pt idx="826">
                  <c:v>-2.9952800000000002E-2</c:v>
                </c:pt>
                <c:pt idx="827">
                  <c:v>-2.5917200000000001E-2</c:v>
                </c:pt>
                <c:pt idx="828">
                  <c:v>-2.6924300000000002E-2</c:v>
                </c:pt>
                <c:pt idx="829">
                  <c:v>-2.4053100000000001E-2</c:v>
                </c:pt>
                <c:pt idx="830">
                  <c:v>-2.72757E-2</c:v>
                </c:pt>
                <c:pt idx="831">
                  <c:v>-2.7199999999999998E-2</c:v>
                </c:pt>
                <c:pt idx="832">
                  <c:v>-2.9753399999999999E-2</c:v>
                </c:pt>
                <c:pt idx="833">
                  <c:v>-3.3009700000000003E-2</c:v>
                </c:pt>
                <c:pt idx="834">
                  <c:v>-3.2658300000000001E-2</c:v>
                </c:pt>
                <c:pt idx="835">
                  <c:v>-3.5231100000000001E-2</c:v>
                </c:pt>
                <c:pt idx="836">
                  <c:v>-3.7925599999999997E-2</c:v>
                </c:pt>
                <c:pt idx="837">
                  <c:v>-4.0172800000000002E-2</c:v>
                </c:pt>
                <c:pt idx="838">
                  <c:v>-3.9875099999999997E-2</c:v>
                </c:pt>
                <c:pt idx="839">
                  <c:v>-4.0021399999999999E-2</c:v>
                </c:pt>
                <c:pt idx="840">
                  <c:v>-4.7752099999999999E-2</c:v>
                </c:pt>
                <c:pt idx="841">
                  <c:v>-5.0262800000000003E-2</c:v>
                </c:pt>
                <c:pt idx="842">
                  <c:v>-5.27935E-2</c:v>
                </c:pt>
                <c:pt idx="843">
                  <c:v>-4.9232999999999999E-2</c:v>
                </c:pt>
                <c:pt idx="844">
                  <c:v>-4.3374799999999998E-2</c:v>
                </c:pt>
                <c:pt idx="845">
                  <c:v>-4.3374799999999998E-2</c:v>
                </c:pt>
                <c:pt idx="846">
                  <c:v>-4.3374799999999998E-2</c:v>
                </c:pt>
                <c:pt idx="847">
                  <c:v>-4.8155299999999998E-2</c:v>
                </c:pt>
                <c:pt idx="848">
                  <c:v>-4.9126200000000002E-2</c:v>
                </c:pt>
                <c:pt idx="849">
                  <c:v>-5.1171500000000002E-2</c:v>
                </c:pt>
                <c:pt idx="850">
                  <c:v>-5.1171500000000002E-2</c:v>
                </c:pt>
                <c:pt idx="851">
                  <c:v>-4.8387699999999999E-2</c:v>
                </c:pt>
                <c:pt idx="852">
                  <c:v>-4.2763799999999998E-2</c:v>
                </c:pt>
                <c:pt idx="853">
                  <c:v>-3.9968900000000002E-2</c:v>
                </c:pt>
                <c:pt idx="854">
                  <c:v>-3.79204E-2</c:v>
                </c:pt>
                <c:pt idx="855">
                  <c:v>-3.5730100000000001E-2</c:v>
                </c:pt>
                <c:pt idx="856">
                  <c:v>-3.6280300000000001E-2</c:v>
                </c:pt>
                <c:pt idx="857">
                  <c:v>-3.6166999999999998E-2</c:v>
                </c:pt>
                <c:pt idx="858">
                  <c:v>-2.7883499999999999E-2</c:v>
                </c:pt>
                <c:pt idx="859">
                  <c:v>-2.17152E-2</c:v>
                </c:pt>
                <c:pt idx="860">
                  <c:v>-1.8037500000000001E-2</c:v>
                </c:pt>
                <c:pt idx="861">
                  <c:v>-1.83521E-2</c:v>
                </c:pt>
                <c:pt idx="862">
                  <c:v>-2.1022699999999998E-2</c:v>
                </c:pt>
                <c:pt idx="863">
                  <c:v>-1.9766300000000001E-2</c:v>
                </c:pt>
                <c:pt idx="864">
                  <c:v>-2.55663E-2</c:v>
                </c:pt>
                <c:pt idx="865">
                  <c:v>-2.67961E-2</c:v>
                </c:pt>
                <c:pt idx="866">
                  <c:v>-2.2657E-2</c:v>
                </c:pt>
                <c:pt idx="867">
                  <c:v>-1.7801299999999999E-2</c:v>
                </c:pt>
                <c:pt idx="868">
                  <c:v>-1.5889299999999999E-2</c:v>
                </c:pt>
                <c:pt idx="869">
                  <c:v>-1.7580599999999998E-2</c:v>
                </c:pt>
                <c:pt idx="870">
                  <c:v>-1.7708700000000001E-2</c:v>
                </c:pt>
                <c:pt idx="871">
                  <c:v>-1.87055E-2</c:v>
                </c:pt>
                <c:pt idx="872">
                  <c:v>-2.0928200000000001E-2</c:v>
                </c:pt>
                <c:pt idx="873">
                  <c:v>-1.6059500000000001E-2</c:v>
                </c:pt>
                <c:pt idx="874">
                  <c:v>-6.0323599999999996E-3</c:v>
                </c:pt>
                <c:pt idx="875">
                  <c:v>1.42395E-3</c:v>
                </c:pt>
                <c:pt idx="876">
                  <c:v>-4.5184500000000002E-3</c:v>
                </c:pt>
                <c:pt idx="877">
                  <c:v>-4.8058299999999997E-3</c:v>
                </c:pt>
                <c:pt idx="878">
                  <c:v>-4.6077699999999997E-3</c:v>
                </c:pt>
                <c:pt idx="879">
                  <c:v>-4.5734599999999997E-3</c:v>
                </c:pt>
                <c:pt idx="880">
                  <c:v>-1.3030399999999999E-2</c:v>
                </c:pt>
                <c:pt idx="881">
                  <c:v>-1.24919E-2</c:v>
                </c:pt>
                <c:pt idx="882">
                  <c:v>-1.3515900000000001E-2</c:v>
                </c:pt>
                <c:pt idx="883">
                  <c:v>-1.1456300000000001E-2</c:v>
                </c:pt>
                <c:pt idx="884">
                  <c:v>-1.08155E-2</c:v>
                </c:pt>
                <c:pt idx="885">
                  <c:v>-1.4409099999999999E-2</c:v>
                </c:pt>
                <c:pt idx="886">
                  <c:v>-1.2610400000000001E-2</c:v>
                </c:pt>
                <c:pt idx="887">
                  <c:v>-2.0802600000000001E-2</c:v>
                </c:pt>
                <c:pt idx="888">
                  <c:v>-2.76356E-2</c:v>
                </c:pt>
                <c:pt idx="889">
                  <c:v>-2.48874E-2</c:v>
                </c:pt>
                <c:pt idx="890">
                  <c:v>-2.4344999999999999E-2</c:v>
                </c:pt>
                <c:pt idx="891">
                  <c:v>-2.8029100000000001E-2</c:v>
                </c:pt>
                <c:pt idx="892">
                  <c:v>-3.3936599999999997E-2</c:v>
                </c:pt>
                <c:pt idx="893">
                  <c:v>-2.9120400000000001E-2</c:v>
                </c:pt>
                <c:pt idx="894">
                  <c:v>-3.1487399999999999E-2</c:v>
                </c:pt>
                <c:pt idx="895">
                  <c:v>-2.7576699999999999E-2</c:v>
                </c:pt>
                <c:pt idx="896">
                  <c:v>-2.5223300000000001E-2</c:v>
                </c:pt>
                <c:pt idx="897">
                  <c:v>-2.5120400000000001E-2</c:v>
                </c:pt>
                <c:pt idx="898">
                  <c:v>-2.5988299999999999E-2</c:v>
                </c:pt>
                <c:pt idx="899">
                  <c:v>-2.7787099999999999E-2</c:v>
                </c:pt>
                <c:pt idx="900">
                  <c:v>-3.5027200000000001E-2</c:v>
                </c:pt>
                <c:pt idx="901">
                  <c:v>-3.5820699999999997E-2</c:v>
                </c:pt>
                <c:pt idx="902">
                  <c:v>-4.0168299999999997E-2</c:v>
                </c:pt>
                <c:pt idx="903">
                  <c:v>-3.95036E-2</c:v>
                </c:pt>
                <c:pt idx="904">
                  <c:v>-3.81178E-2</c:v>
                </c:pt>
                <c:pt idx="905">
                  <c:v>-3.6711300000000002E-2</c:v>
                </c:pt>
                <c:pt idx="906">
                  <c:v>-4.0518400000000003E-2</c:v>
                </c:pt>
                <c:pt idx="907">
                  <c:v>-3.7203899999999998E-2</c:v>
                </c:pt>
                <c:pt idx="908">
                  <c:v>-3.7481599999999997E-2</c:v>
                </c:pt>
                <c:pt idx="909">
                  <c:v>-3.5272499999999998E-2</c:v>
                </c:pt>
                <c:pt idx="910">
                  <c:v>-3.4345599999999997E-2</c:v>
                </c:pt>
                <c:pt idx="911">
                  <c:v>-3.6138499999999997E-2</c:v>
                </c:pt>
                <c:pt idx="912">
                  <c:v>-3.8864099999999999E-2</c:v>
                </c:pt>
                <c:pt idx="913">
                  <c:v>-3.5660799999999999E-2</c:v>
                </c:pt>
                <c:pt idx="914">
                  <c:v>-3.0796799999999999E-2</c:v>
                </c:pt>
                <c:pt idx="915">
                  <c:v>-3.07049E-2</c:v>
                </c:pt>
                <c:pt idx="916">
                  <c:v>-2.64175E-2</c:v>
                </c:pt>
                <c:pt idx="917">
                  <c:v>-2.73476E-2</c:v>
                </c:pt>
                <c:pt idx="918">
                  <c:v>-2.8831699999999998E-2</c:v>
                </c:pt>
                <c:pt idx="919">
                  <c:v>-2.8831699999999998E-2</c:v>
                </c:pt>
                <c:pt idx="920">
                  <c:v>-2.8831699999999998E-2</c:v>
                </c:pt>
                <c:pt idx="921">
                  <c:v>-2.8035000000000001E-2</c:v>
                </c:pt>
                <c:pt idx="922">
                  <c:v>-2.72634E-2</c:v>
                </c:pt>
                <c:pt idx="923">
                  <c:v>-2.5495799999999999E-2</c:v>
                </c:pt>
                <c:pt idx="924">
                  <c:v>-2.7381200000000001E-2</c:v>
                </c:pt>
                <c:pt idx="925">
                  <c:v>-2.4446599999999999E-2</c:v>
                </c:pt>
                <c:pt idx="926">
                  <c:v>-2.41806E-2</c:v>
                </c:pt>
                <c:pt idx="927">
                  <c:v>-2.45346E-2</c:v>
                </c:pt>
                <c:pt idx="928">
                  <c:v>-2.9211000000000001E-2</c:v>
                </c:pt>
                <c:pt idx="929">
                  <c:v>-2.9222700000000001E-2</c:v>
                </c:pt>
                <c:pt idx="930">
                  <c:v>-2.7334000000000001E-2</c:v>
                </c:pt>
                <c:pt idx="931">
                  <c:v>-2.8687399999999998E-2</c:v>
                </c:pt>
                <c:pt idx="932">
                  <c:v>-2.8795500000000002E-2</c:v>
                </c:pt>
                <c:pt idx="933">
                  <c:v>-3.2166300000000002E-2</c:v>
                </c:pt>
                <c:pt idx="934">
                  <c:v>-3.2388300000000002E-2</c:v>
                </c:pt>
                <c:pt idx="935">
                  <c:v>-3.2388300000000002E-2</c:v>
                </c:pt>
                <c:pt idx="936">
                  <c:v>-2.9768900000000001E-2</c:v>
                </c:pt>
                <c:pt idx="937">
                  <c:v>-2.8712600000000001E-2</c:v>
                </c:pt>
                <c:pt idx="938">
                  <c:v>-3.0546299999999998E-2</c:v>
                </c:pt>
                <c:pt idx="939">
                  <c:v>-3.4370900000000003E-2</c:v>
                </c:pt>
                <c:pt idx="940">
                  <c:v>-3.4370900000000003E-2</c:v>
                </c:pt>
                <c:pt idx="941">
                  <c:v>-3.4381200000000001E-2</c:v>
                </c:pt>
                <c:pt idx="942">
                  <c:v>-3.4182499999999998E-2</c:v>
                </c:pt>
                <c:pt idx="943">
                  <c:v>-3.4497100000000003E-2</c:v>
                </c:pt>
                <c:pt idx="944">
                  <c:v>-3.14971E-2</c:v>
                </c:pt>
                <c:pt idx="945">
                  <c:v>-3.12401E-2</c:v>
                </c:pt>
                <c:pt idx="946">
                  <c:v>-3.2023900000000001E-2</c:v>
                </c:pt>
                <c:pt idx="947">
                  <c:v>-3.1756600000000003E-2</c:v>
                </c:pt>
                <c:pt idx="948">
                  <c:v>-3.2710700000000002E-2</c:v>
                </c:pt>
                <c:pt idx="949">
                  <c:v>-3.2129400000000002E-2</c:v>
                </c:pt>
                <c:pt idx="950">
                  <c:v>-3.0666700000000002E-2</c:v>
                </c:pt>
                <c:pt idx="951">
                  <c:v>-3.1763800000000002E-2</c:v>
                </c:pt>
                <c:pt idx="952">
                  <c:v>-3.4319700000000002E-2</c:v>
                </c:pt>
                <c:pt idx="953">
                  <c:v>-4.0842700000000003E-2</c:v>
                </c:pt>
                <c:pt idx="954">
                  <c:v>-4.4160499999999998E-2</c:v>
                </c:pt>
                <c:pt idx="955">
                  <c:v>-4.4160499999999998E-2</c:v>
                </c:pt>
                <c:pt idx="956">
                  <c:v>-4.34434E-2</c:v>
                </c:pt>
                <c:pt idx="957">
                  <c:v>-4.0483499999999999E-2</c:v>
                </c:pt>
                <c:pt idx="958">
                  <c:v>-4.0269899999999997E-2</c:v>
                </c:pt>
                <c:pt idx="959">
                  <c:v>-4.2218800000000001E-2</c:v>
                </c:pt>
                <c:pt idx="960">
                  <c:v>-3.6911300000000001E-2</c:v>
                </c:pt>
                <c:pt idx="961">
                  <c:v>-3.2186399999999997E-2</c:v>
                </c:pt>
                <c:pt idx="962">
                  <c:v>-3.25825E-2</c:v>
                </c:pt>
                <c:pt idx="963">
                  <c:v>-3.2572799999999999E-2</c:v>
                </c:pt>
                <c:pt idx="964">
                  <c:v>-3.5046599999999997E-2</c:v>
                </c:pt>
                <c:pt idx="965">
                  <c:v>-3.36136E-2</c:v>
                </c:pt>
                <c:pt idx="966">
                  <c:v>-3.3660799999999998E-2</c:v>
                </c:pt>
                <c:pt idx="967">
                  <c:v>-3.4658300000000003E-2</c:v>
                </c:pt>
                <c:pt idx="968">
                  <c:v>-3.4350199999999997E-2</c:v>
                </c:pt>
                <c:pt idx="969">
                  <c:v>-3.48317E-2</c:v>
                </c:pt>
                <c:pt idx="970">
                  <c:v>-3.3201899999999999E-2</c:v>
                </c:pt>
                <c:pt idx="971">
                  <c:v>-3.6850500000000001E-2</c:v>
                </c:pt>
                <c:pt idx="972">
                  <c:v>-3.4300299999999999E-2</c:v>
                </c:pt>
                <c:pt idx="973">
                  <c:v>-3.82317E-2</c:v>
                </c:pt>
                <c:pt idx="974">
                  <c:v>-4.1165E-2</c:v>
                </c:pt>
                <c:pt idx="975">
                  <c:v>-4.1212899999999997E-2</c:v>
                </c:pt>
                <c:pt idx="976">
                  <c:v>-4.2410999999999997E-2</c:v>
                </c:pt>
                <c:pt idx="977">
                  <c:v>-4.3880299999999997E-2</c:v>
                </c:pt>
                <c:pt idx="978">
                  <c:v>-3.8955299999999998E-2</c:v>
                </c:pt>
                <c:pt idx="979">
                  <c:v>-3.9097699999999999E-2</c:v>
                </c:pt>
                <c:pt idx="980">
                  <c:v>-3.9207100000000002E-2</c:v>
                </c:pt>
                <c:pt idx="981">
                  <c:v>-3.6732000000000001E-2</c:v>
                </c:pt>
                <c:pt idx="982">
                  <c:v>-3.6190899999999998E-2</c:v>
                </c:pt>
                <c:pt idx="983">
                  <c:v>-3.7706099999999999E-2</c:v>
                </c:pt>
                <c:pt idx="984">
                  <c:v>-4.7770899999999998E-2</c:v>
                </c:pt>
                <c:pt idx="985">
                  <c:v>-5.0989600000000003E-2</c:v>
                </c:pt>
                <c:pt idx="986">
                  <c:v>-4.9905499999999998E-2</c:v>
                </c:pt>
                <c:pt idx="987">
                  <c:v>-5.0987699999999997E-2</c:v>
                </c:pt>
                <c:pt idx="988">
                  <c:v>-4.4852400000000001E-2</c:v>
                </c:pt>
                <c:pt idx="989">
                  <c:v>-3.9468000000000003E-2</c:v>
                </c:pt>
                <c:pt idx="990">
                  <c:v>-3.70097E-2</c:v>
                </c:pt>
                <c:pt idx="991">
                  <c:v>-3.7624600000000001E-2</c:v>
                </c:pt>
                <c:pt idx="992">
                  <c:v>-3.6014900000000002E-2</c:v>
                </c:pt>
                <c:pt idx="993">
                  <c:v>-2.40498E-2</c:v>
                </c:pt>
                <c:pt idx="994">
                  <c:v>-2.4494499999999999E-2</c:v>
                </c:pt>
                <c:pt idx="995">
                  <c:v>-2.5747599999999999E-2</c:v>
                </c:pt>
                <c:pt idx="996">
                  <c:v>-2.3774099999999999E-2</c:v>
                </c:pt>
                <c:pt idx="997">
                  <c:v>-2.24783E-2</c:v>
                </c:pt>
                <c:pt idx="998">
                  <c:v>-2.4940500000000001E-2</c:v>
                </c:pt>
                <c:pt idx="999">
                  <c:v>-2.1163100000000001E-2</c:v>
                </c:pt>
                <c:pt idx="1000">
                  <c:v>-2.2023299999999999E-2</c:v>
                </c:pt>
                <c:pt idx="1001">
                  <c:v>-1.98563E-2</c:v>
                </c:pt>
                <c:pt idx="1002">
                  <c:v>-1.9109999999999999E-2</c:v>
                </c:pt>
                <c:pt idx="1003">
                  <c:v>-2.46369E-2</c:v>
                </c:pt>
                <c:pt idx="1004">
                  <c:v>-2.74977E-2</c:v>
                </c:pt>
                <c:pt idx="1005">
                  <c:v>-2.81987E-2</c:v>
                </c:pt>
                <c:pt idx="1006">
                  <c:v>-2.8938499999999999E-2</c:v>
                </c:pt>
                <c:pt idx="1007">
                  <c:v>-2.8236199999999999E-2</c:v>
                </c:pt>
                <c:pt idx="1008">
                  <c:v>-2.7741100000000001E-2</c:v>
                </c:pt>
                <c:pt idx="1009">
                  <c:v>-2.6781900000000001E-2</c:v>
                </c:pt>
                <c:pt idx="1010">
                  <c:v>-3.1346899999999997E-2</c:v>
                </c:pt>
                <c:pt idx="1011">
                  <c:v>-3.3389000000000002E-2</c:v>
                </c:pt>
                <c:pt idx="1012">
                  <c:v>-3.7570899999999997E-2</c:v>
                </c:pt>
                <c:pt idx="1013">
                  <c:v>-4.1240800000000001E-2</c:v>
                </c:pt>
                <c:pt idx="1014">
                  <c:v>-4.6090600000000002E-2</c:v>
                </c:pt>
                <c:pt idx="1015">
                  <c:v>-4.8668000000000003E-2</c:v>
                </c:pt>
                <c:pt idx="1016">
                  <c:v>-4.8941699999999998E-2</c:v>
                </c:pt>
                <c:pt idx="1017">
                  <c:v>-4.66472E-2</c:v>
                </c:pt>
                <c:pt idx="1018">
                  <c:v>-3.95579E-2</c:v>
                </c:pt>
                <c:pt idx="1019">
                  <c:v>-3.4803199999999999E-2</c:v>
                </c:pt>
                <c:pt idx="1020">
                  <c:v>-3.4803199999999999E-2</c:v>
                </c:pt>
                <c:pt idx="1021">
                  <c:v>-3.71586E-2</c:v>
                </c:pt>
                <c:pt idx="1022">
                  <c:v>-3.08388E-2</c:v>
                </c:pt>
                <c:pt idx="1023">
                  <c:v>-2.9745000000000001E-2</c:v>
                </c:pt>
                <c:pt idx="1024">
                  <c:v>-2.69159E-2</c:v>
                </c:pt>
                <c:pt idx="1025">
                  <c:v>-2.7572800000000001E-2</c:v>
                </c:pt>
                <c:pt idx="1026">
                  <c:v>-2.65735E-2</c:v>
                </c:pt>
                <c:pt idx="1027">
                  <c:v>-2.86667E-2</c:v>
                </c:pt>
                <c:pt idx="1028">
                  <c:v>-3.08434E-2</c:v>
                </c:pt>
                <c:pt idx="1029">
                  <c:v>-2.8842099999999999E-2</c:v>
                </c:pt>
                <c:pt idx="1030">
                  <c:v>-2.8705499999999998E-2</c:v>
                </c:pt>
                <c:pt idx="1031">
                  <c:v>-2.8746899999999999E-2</c:v>
                </c:pt>
                <c:pt idx="1032">
                  <c:v>-2.56324E-2</c:v>
                </c:pt>
                <c:pt idx="1033">
                  <c:v>-2.6120999999999998E-2</c:v>
                </c:pt>
                <c:pt idx="1034">
                  <c:v>-1.9919699999999999E-2</c:v>
                </c:pt>
                <c:pt idx="1035">
                  <c:v>-1.73262E-2</c:v>
                </c:pt>
                <c:pt idx="1036">
                  <c:v>-2.1628499999999998E-2</c:v>
                </c:pt>
                <c:pt idx="1037">
                  <c:v>-2.1047900000000001E-2</c:v>
                </c:pt>
                <c:pt idx="1038">
                  <c:v>-1.7496399999999999E-2</c:v>
                </c:pt>
                <c:pt idx="1039">
                  <c:v>-2.13495E-2</c:v>
                </c:pt>
                <c:pt idx="1040">
                  <c:v>-2.16621E-2</c:v>
                </c:pt>
                <c:pt idx="1041">
                  <c:v>-2.35087E-2</c:v>
                </c:pt>
                <c:pt idx="1042">
                  <c:v>-2.50615E-2</c:v>
                </c:pt>
                <c:pt idx="1043">
                  <c:v>-2.65489E-2</c:v>
                </c:pt>
                <c:pt idx="1044">
                  <c:v>-3.3201300000000003E-2</c:v>
                </c:pt>
                <c:pt idx="1045">
                  <c:v>-2.9312000000000001E-2</c:v>
                </c:pt>
                <c:pt idx="1046">
                  <c:v>-3.1619399999999999E-2</c:v>
                </c:pt>
                <c:pt idx="1047">
                  <c:v>-3.41599E-2</c:v>
                </c:pt>
                <c:pt idx="1048">
                  <c:v>-4.1093200000000003E-2</c:v>
                </c:pt>
                <c:pt idx="1049">
                  <c:v>-3.9172800000000001E-2</c:v>
                </c:pt>
                <c:pt idx="1050">
                  <c:v>-4.0460200000000002E-2</c:v>
                </c:pt>
                <c:pt idx="1051">
                  <c:v>-3.7156000000000002E-2</c:v>
                </c:pt>
                <c:pt idx="1052">
                  <c:v>-3.2282199999999997E-2</c:v>
                </c:pt>
                <c:pt idx="1053">
                  <c:v>-2.80913E-2</c:v>
                </c:pt>
                <c:pt idx="1054">
                  <c:v>-2.6482800000000001E-2</c:v>
                </c:pt>
                <c:pt idx="1055">
                  <c:v>-2.7044700000000001E-2</c:v>
                </c:pt>
                <c:pt idx="1056">
                  <c:v>-2.9701600000000002E-2</c:v>
                </c:pt>
                <c:pt idx="1057">
                  <c:v>-2.9866E-2</c:v>
                </c:pt>
                <c:pt idx="1058">
                  <c:v>-3.33812E-2</c:v>
                </c:pt>
                <c:pt idx="1059">
                  <c:v>-3.7947599999999998E-2</c:v>
                </c:pt>
                <c:pt idx="1060">
                  <c:v>-4.1386399999999997E-2</c:v>
                </c:pt>
                <c:pt idx="1061">
                  <c:v>-4.5911300000000002E-2</c:v>
                </c:pt>
                <c:pt idx="1062">
                  <c:v>-4.2956599999999998E-2</c:v>
                </c:pt>
                <c:pt idx="1063">
                  <c:v>-4.1203900000000002E-2</c:v>
                </c:pt>
                <c:pt idx="1064">
                  <c:v>-4.4201299999999999E-2</c:v>
                </c:pt>
                <c:pt idx="1065">
                  <c:v>-4.3895099999999999E-2</c:v>
                </c:pt>
                <c:pt idx="1066">
                  <c:v>-4.4172200000000002E-2</c:v>
                </c:pt>
                <c:pt idx="1067">
                  <c:v>-4.1189000000000003E-2</c:v>
                </c:pt>
                <c:pt idx="1068">
                  <c:v>-3.96129E-2</c:v>
                </c:pt>
                <c:pt idx="1069">
                  <c:v>-2.9321699999999999E-2</c:v>
                </c:pt>
                <c:pt idx="1070">
                  <c:v>-2.50155E-2</c:v>
                </c:pt>
                <c:pt idx="1071">
                  <c:v>-2.5165E-2</c:v>
                </c:pt>
                <c:pt idx="1072">
                  <c:v>-2.2239499999999999E-2</c:v>
                </c:pt>
                <c:pt idx="1073">
                  <c:v>-2.1012900000000001E-2</c:v>
                </c:pt>
                <c:pt idx="1074">
                  <c:v>-1.9812900000000001E-2</c:v>
                </c:pt>
                <c:pt idx="1075">
                  <c:v>-2.2890600000000001E-2</c:v>
                </c:pt>
                <c:pt idx="1076">
                  <c:v>-2.0836199999999999E-2</c:v>
                </c:pt>
                <c:pt idx="1077">
                  <c:v>-1.69055E-2</c:v>
                </c:pt>
                <c:pt idx="1078">
                  <c:v>-1.06421E-2</c:v>
                </c:pt>
                <c:pt idx="1079">
                  <c:v>-9.1430399999999998E-3</c:v>
                </c:pt>
                <c:pt idx="1080">
                  <c:v>-7.6465999999999999E-3</c:v>
                </c:pt>
                <c:pt idx="1081">
                  <c:v>-8.2770199999999995E-3</c:v>
                </c:pt>
                <c:pt idx="1082">
                  <c:v>-7.9113299999999994E-3</c:v>
                </c:pt>
                <c:pt idx="1083">
                  <c:v>-7.21618E-3</c:v>
                </c:pt>
                <c:pt idx="1084">
                  <c:v>-1.07948E-2</c:v>
                </c:pt>
                <c:pt idx="1085">
                  <c:v>-1.2346299999999999E-2</c:v>
                </c:pt>
                <c:pt idx="1086">
                  <c:v>-1.26602E-2</c:v>
                </c:pt>
                <c:pt idx="1087">
                  <c:v>-1.2160499999999999E-2</c:v>
                </c:pt>
                <c:pt idx="1088">
                  <c:v>-8.2595499999999992E-3</c:v>
                </c:pt>
                <c:pt idx="1089">
                  <c:v>-8.26408E-3</c:v>
                </c:pt>
                <c:pt idx="1090">
                  <c:v>-7.2407799999999996E-3</c:v>
                </c:pt>
                <c:pt idx="1091">
                  <c:v>-6.90874E-3</c:v>
                </c:pt>
                <c:pt idx="1092">
                  <c:v>-6.6168299999999998E-3</c:v>
                </c:pt>
                <c:pt idx="1093">
                  <c:v>-1.30744E-3</c:v>
                </c:pt>
                <c:pt idx="1094">
                  <c:v>-1.39547E-3</c:v>
                </c:pt>
                <c:pt idx="1095">
                  <c:v>-1.0647199999999999E-3</c:v>
                </c:pt>
                <c:pt idx="1096">
                  <c:v>-1.56634E-3</c:v>
                </c:pt>
                <c:pt idx="1097">
                  <c:v>2.1190900000000001E-3</c:v>
                </c:pt>
                <c:pt idx="1098">
                  <c:v>5.9113300000000002E-3</c:v>
                </c:pt>
                <c:pt idx="1099">
                  <c:v>1.53916E-2</c:v>
                </c:pt>
                <c:pt idx="1100">
                  <c:v>1.55605E-2</c:v>
                </c:pt>
                <c:pt idx="1101">
                  <c:v>1.8290000000000001E-2</c:v>
                </c:pt>
                <c:pt idx="1102">
                  <c:v>1.8552800000000001E-2</c:v>
                </c:pt>
                <c:pt idx="1103">
                  <c:v>2.5090600000000001E-2</c:v>
                </c:pt>
                <c:pt idx="1104">
                  <c:v>2.3858299999999999E-2</c:v>
                </c:pt>
                <c:pt idx="1105">
                  <c:v>2.3858299999999999E-2</c:v>
                </c:pt>
                <c:pt idx="1106">
                  <c:v>2.3858299999999999E-2</c:v>
                </c:pt>
                <c:pt idx="1107">
                  <c:v>2.4530699999999999E-2</c:v>
                </c:pt>
                <c:pt idx="1108">
                  <c:v>2.9864700000000001E-2</c:v>
                </c:pt>
                <c:pt idx="1109">
                  <c:v>2.97819E-2</c:v>
                </c:pt>
                <c:pt idx="1110">
                  <c:v>2.97819E-2</c:v>
                </c:pt>
                <c:pt idx="1111">
                  <c:v>2.98065E-2</c:v>
                </c:pt>
                <c:pt idx="1112">
                  <c:v>2.6547600000000001E-2</c:v>
                </c:pt>
                <c:pt idx="1113">
                  <c:v>2.1737900000000001E-2</c:v>
                </c:pt>
                <c:pt idx="1114">
                  <c:v>1.87411E-2</c:v>
                </c:pt>
                <c:pt idx="1115">
                  <c:v>1.56816E-2</c:v>
                </c:pt>
                <c:pt idx="1116">
                  <c:v>1.50142E-2</c:v>
                </c:pt>
                <c:pt idx="1117">
                  <c:v>1.6472500000000001E-2</c:v>
                </c:pt>
                <c:pt idx="1118">
                  <c:v>1.71942E-2</c:v>
                </c:pt>
                <c:pt idx="1119">
                  <c:v>1.7858300000000001E-2</c:v>
                </c:pt>
                <c:pt idx="1120">
                  <c:v>1.9421999999999998E-2</c:v>
                </c:pt>
                <c:pt idx="1121">
                  <c:v>1.9530700000000002E-2</c:v>
                </c:pt>
                <c:pt idx="1122">
                  <c:v>1.7902899999999999E-2</c:v>
                </c:pt>
                <c:pt idx="1123">
                  <c:v>7.7216799999999999E-3</c:v>
                </c:pt>
                <c:pt idx="1124">
                  <c:v>8.2847900000000002E-3</c:v>
                </c:pt>
                <c:pt idx="1125">
                  <c:v>1.22311E-2</c:v>
                </c:pt>
                <c:pt idx="1126">
                  <c:v>1.4058299999999999E-2</c:v>
                </c:pt>
                <c:pt idx="1127">
                  <c:v>1.32421E-2</c:v>
                </c:pt>
                <c:pt idx="1128">
                  <c:v>1.4673800000000001E-2</c:v>
                </c:pt>
                <c:pt idx="1129">
                  <c:v>1.5643399999999998E-2</c:v>
                </c:pt>
                <c:pt idx="1130">
                  <c:v>1.7629100000000002E-2</c:v>
                </c:pt>
                <c:pt idx="1131">
                  <c:v>2.1954700000000001E-2</c:v>
                </c:pt>
                <c:pt idx="1132">
                  <c:v>2.3990899999999999E-2</c:v>
                </c:pt>
                <c:pt idx="1133">
                  <c:v>2.33657E-2</c:v>
                </c:pt>
                <c:pt idx="1134">
                  <c:v>2.41094E-2</c:v>
                </c:pt>
                <c:pt idx="1135">
                  <c:v>2.3741700000000001E-2</c:v>
                </c:pt>
                <c:pt idx="1136">
                  <c:v>2.3818800000000001E-2</c:v>
                </c:pt>
                <c:pt idx="1137">
                  <c:v>2.4893200000000001E-2</c:v>
                </c:pt>
                <c:pt idx="1138">
                  <c:v>2.5444000000000001E-2</c:v>
                </c:pt>
                <c:pt idx="1139">
                  <c:v>2.5994199999999999E-2</c:v>
                </c:pt>
                <c:pt idx="1140">
                  <c:v>2.52854E-2</c:v>
                </c:pt>
                <c:pt idx="1141">
                  <c:v>2.6151500000000001E-2</c:v>
                </c:pt>
                <c:pt idx="1142">
                  <c:v>2.31676E-2</c:v>
                </c:pt>
                <c:pt idx="1143">
                  <c:v>2.4721E-2</c:v>
                </c:pt>
                <c:pt idx="1144">
                  <c:v>2.8520400000000001E-2</c:v>
                </c:pt>
                <c:pt idx="1145">
                  <c:v>2.9576700000000001E-2</c:v>
                </c:pt>
                <c:pt idx="1146">
                  <c:v>2.93204E-2</c:v>
                </c:pt>
                <c:pt idx="1147">
                  <c:v>3.05087E-2</c:v>
                </c:pt>
                <c:pt idx="1148">
                  <c:v>2.8506799999999999E-2</c:v>
                </c:pt>
                <c:pt idx="1149">
                  <c:v>3.2819399999999999E-2</c:v>
                </c:pt>
                <c:pt idx="1150">
                  <c:v>3.43042E-2</c:v>
                </c:pt>
                <c:pt idx="1151">
                  <c:v>3.4110000000000001E-2</c:v>
                </c:pt>
                <c:pt idx="1152">
                  <c:v>3.2556599999999998E-2</c:v>
                </c:pt>
                <c:pt idx="1153">
                  <c:v>3.1110700000000002E-2</c:v>
                </c:pt>
                <c:pt idx="1154">
                  <c:v>3.2235600000000003E-2</c:v>
                </c:pt>
                <c:pt idx="1155">
                  <c:v>3.5534000000000003E-2</c:v>
                </c:pt>
                <c:pt idx="1156">
                  <c:v>3.6660199999999997E-2</c:v>
                </c:pt>
                <c:pt idx="1157">
                  <c:v>3.7557300000000002E-2</c:v>
                </c:pt>
                <c:pt idx="1158">
                  <c:v>3.7365700000000002E-2</c:v>
                </c:pt>
                <c:pt idx="1159">
                  <c:v>4.0129400000000003E-2</c:v>
                </c:pt>
                <c:pt idx="1160">
                  <c:v>4.2006500000000002E-2</c:v>
                </c:pt>
                <c:pt idx="1161">
                  <c:v>3.99353E-2</c:v>
                </c:pt>
                <c:pt idx="1162">
                  <c:v>4.4660199999999997E-2</c:v>
                </c:pt>
                <c:pt idx="1163">
                  <c:v>4.3936599999999999E-2</c:v>
                </c:pt>
                <c:pt idx="1164">
                  <c:v>4.3579899999999998E-2</c:v>
                </c:pt>
                <c:pt idx="1165">
                  <c:v>4.1035599999999998E-2</c:v>
                </c:pt>
                <c:pt idx="1166">
                  <c:v>4.24246E-2</c:v>
                </c:pt>
                <c:pt idx="1167">
                  <c:v>4.2330100000000002E-2</c:v>
                </c:pt>
                <c:pt idx="1168">
                  <c:v>4.4489300000000002E-2</c:v>
                </c:pt>
                <c:pt idx="1169">
                  <c:v>5.1747599999999998E-2</c:v>
                </c:pt>
                <c:pt idx="1170">
                  <c:v>5.49515E-2</c:v>
                </c:pt>
                <c:pt idx="1171">
                  <c:v>5.2174100000000001E-2</c:v>
                </c:pt>
                <c:pt idx="1172">
                  <c:v>5.3268599999999999E-2</c:v>
                </c:pt>
                <c:pt idx="1173">
                  <c:v>5.4239500000000003E-2</c:v>
                </c:pt>
                <c:pt idx="1174">
                  <c:v>5.4239500000000003E-2</c:v>
                </c:pt>
                <c:pt idx="1175">
                  <c:v>5.4239500000000003E-2</c:v>
                </c:pt>
                <c:pt idx="1176">
                  <c:v>5.5598700000000001E-2</c:v>
                </c:pt>
                <c:pt idx="1177">
                  <c:v>5.4563100000000003E-2</c:v>
                </c:pt>
                <c:pt idx="1178">
                  <c:v>5.30097E-2</c:v>
                </c:pt>
                <c:pt idx="1179">
                  <c:v>5.4368899999999998E-2</c:v>
                </c:pt>
                <c:pt idx="1180">
                  <c:v>5.0550200000000003E-2</c:v>
                </c:pt>
                <c:pt idx="1181">
                  <c:v>5.1456300000000003E-2</c:v>
                </c:pt>
                <c:pt idx="1182">
                  <c:v>5.2815500000000001E-2</c:v>
                </c:pt>
                <c:pt idx="1183">
                  <c:v>5.2880299999999998E-2</c:v>
                </c:pt>
                <c:pt idx="1184">
                  <c:v>5.0032399999999998E-2</c:v>
                </c:pt>
                <c:pt idx="1185">
                  <c:v>5.3721699999999997E-2</c:v>
                </c:pt>
                <c:pt idx="1186">
                  <c:v>4.8479000000000001E-2</c:v>
                </c:pt>
                <c:pt idx="1187">
                  <c:v>3.9093900000000001E-2</c:v>
                </c:pt>
                <c:pt idx="1188">
                  <c:v>3.8317200000000003E-2</c:v>
                </c:pt>
                <c:pt idx="1189">
                  <c:v>3.9029099999999997E-2</c:v>
                </c:pt>
                <c:pt idx="1190">
                  <c:v>3.7281599999999998E-2</c:v>
                </c:pt>
                <c:pt idx="1191">
                  <c:v>4.3559899999999999E-2</c:v>
                </c:pt>
                <c:pt idx="1192">
                  <c:v>4.6343000000000002E-2</c:v>
                </c:pt>
                <c:pt idx="1193">
                  <c:v>4.5760500000000003E-2</c:v>
                </c:pt>
                <c:pt idx="1194">
                  <c:v>4.0647200000000001E-2</c:v>
                </c:pt>
                <c:pt idx="1195">
                  <c:v>4.3300999999999999E-2</c:v>
                </c:pt>
                <c:pt idx="1196">
                  <c:v>4.7766999999999997E-2</c:v>
                </c:pt>
                <c:pt idx="1197">
                  <c:v>4.6278300000000001E-2</c:v>
                </c:pt>
                <c:pt idx="1198">
                  <c:v>4.2071200000000003E-2</c:v>
                </c:pt>
                <c:pt idx="1199">
                  <c:v>4.5436900000000002E-2</c:v>
                </c:pt>
                <c:pt idx="1200">
                  <c:v>4.5436900000000002E-2</c:v>
                </c:pt>
                <c:pt idx="1201">
                  <c:v>5.04854E-2</c:v>
                </c:pt>
                <c:pt idx="1202">
                  <c:v>5.9935299999999997E-2</c:v>
                </c:pt>
                <c:pt idx="1203">
                  <c:v>6.2006499999999999E-2</c:v>
                </c:pt>
                <c:pt idx="1204">
                  <c:v>6.2006499999999999E-2</c:v>
                </c:pt>
                <c:pt idx="1205">
                  <c:v>6.5372200000000005E-2</c:v>
                </c:pt>
                <c:pt idx="1206">
                  <c:v>6.4336599999999994E-2</c:v>
                </c:pt>
                <c:pt idx="1207">
                  <c:v>6.4660200000000001E-2</c:v>
                </c:pt>
                <c:pt idx="1208">
                  <c:v>6.7896399999999996E-2</c:v>
                </c:pt>
                <c:pt idx="1209">
                  <c:v>7.1909399999999998E-2</c:v>
                </c:pt>
                <c:pt idx="1210">
                  <c:v>6.9385100000000005E-2</c:v>
                </c:pt>
                <c:pt idx="1211">
                  <c:v>6.9449800000000006E-2</c:v>
                </c:pt>
                <c:pt idx="1212">
                  <c:v>6.7766999999999994E-2</c:v>
                </c:pt>
                <c:pt idx="1213">
                  <c:v>6.5307400000000002E-2</c:v>
                </c:pt>
                <c:pt idx="1214">
                  <c:v>6.3430399999999998E-2</c:v>
                </c:pt>
                <c:pt idx="1215">
                  <c:v>6.3430399999999998E-2</c:v>
                </c:pt>
                <c:pt idx="1216">
                  <c:v>5.9870600000000003E-2</c:v>
                </c:pt>
                <c:pt idx="1217">
                  <c:v>6.1100300000000003E-2</c:v>
                </c:pt>
                <c:pt idx="1218">
                  <c:v>5.5598700000000001E-2</c:v>
                </c:pt>
                <c:pt idx="1219">
                  <c:v>5.3980599999999997E-2</c:v>
                </c:pt>
                <c:pt idx="1220">
                  <c:v>5.30097E-2</c:v>
                </c:pt>
                <c:pt idx="1221">
                  <c:v>6.0582499999999997E-2</c:v>
                </c:pt>
                <c:pt idx="1222">
                  <c:v>5.80583E-2</c:v>
                </c:pt>
                <c:pt idx="1223">
                  <c:v>5.9870600000000003E-2</c:v>
                </c:pt>
                <c:pt idx="1224">
                  <c:v>6.4336599999999994E-2</c:v>
                </c:pt>
                <c:pt idx="1225">
                  <c:v>6.2265399999999999E-2</c:v>
                </c:pt>
                <c:pt idx="1226">
                  <c:v>5.9935299999999997E-2</c:v>
                </c:pt>
                <c:pt idx="1227">
                  <c:v>5.80583E-2</c:v>
                </c:pt>
                <c:pt idx="1228">
                  <c:v>6.1035600000000002E-2</c:v>
                </c:pt>
                <c:pt idx="1229">
                  <c:v>6.2524300000000005E-2</c:v>
                </c:pt>
                <c:pt idx="1230">
                  <c:v>6.4919099999999993E-2</c:v>
                </c:pt>
                <c:pt idx="1231">
                  <c:v>6.45955E-2</c:v>
                </c:pt>
                <c:pt idx="1232">
                  <c:v>6.7119700000000004E-2</c:v>
                </c:pt>
                <c:pt idx="1233">
                  <c:v>6.86084E-2</c:v>
                </c:pt>
                <c:pt idx="1234">
                  <c:v>7.1521000000000001E-2</c:v>
                </c:pt>
                <c:pt idx="1235">
                  <c:v>7.1003200000000002E-2</c:v>
                </c:pt>
                <c:pt idx="1236">
                  <c:v>7.0356000000000002E-2</c:v>
                </c:pt>
                <c:pt idx="1237">
                  <c:v>7.0291300000000001E-2</c:v>
                </c:pt>
                <c:pt idx="1238">
                  <c:v>6.9708699999999998E-2</c:v>
                </c:pt>
                <c:pt idx="1239">
                  <c:v>6.86084E-2</c:v>
                </c:pt>
                <c:pt idx="1240">
                  <c:v>6.9967600000000005E-2</c:v>
                </c:pt>
                <c:pt idx="1241">
                  <c:v>6.7508100000000001E-2</c:v>
                </c:pt>
                <c:pt idx="1242">
                  <c:v>6.7378599999999997E-2</c:v>
                </c:pt>
                <c:pt idx="1243">
                  <c:v>7.0161799999999996E-2</c:v>
                </c:pt>
                <c:pt idx="1244">
                  <c:v>7.3527499999999996E-2</c:v>
                </c:pt>
                <c:pt idx="1245">
                  <c:v>7.4433700000000005E-2</c:v>
                </c:pt>
                <c:pt idx="1246">
                  <c:v>7.4627799999999994E-2</c:v>
                </c:pt>
                <c:pt idx="1247">
                  <c:v>7.5339799999999998E-2</c:v>
                </c:pt>
                <c:pt idx="1248">
                  <c:v>7.6569600000000002E-2</c:v>
                </c:pt>
                <c:pt idx="1249">
                  <c:v>7.9093899999999995E-2</c:v>
                </c:pt>
                <c:pt idx="1250">
                  <c:v>7.7540499999999998E-2</c:v>
                </c:pt>
                <c:pt idx="1251">
                  <c:v>7.8899700000000003E-2</c:v>
                </c:pt>
                <c:pt idx="1252">
                  <c:v>7.9741099999999995E-2</c:v>
                </c:pt>
                <c:pt idx="1253">
                  <c:v>7.6957899999999996E-2</c:v>
                </c:pt>
                <c:pt idx="1254">
                  <c:v>7.8576099999999996E-2</c:v>
                </c:pt>
                <c:pt idx="1255">
                  <c:v>7.2556599999999999E-2</c:v>
                </c:pt>
                <c:pt idx="1256">
                  <c:v>7.14563E-2</c:v>
                </c:pt>
                <c:pt idx="1257">
                  <c:v>7.4174799999999999E-2</c:v>
                </c:pt>
                <c:pt idx="1258">
                  <c:v>6.9902900000000004E-2</c:v>
                </c:pt>
                <c:pt idx="1259">
                  <c:v>6.45955E-2</c:v>
                </c:pt>
                <c:pt idx="1260">
                  <c:v>6.7249199999999995E-2</c:v>
                </c:pt>
                <c:pt idx="1261">
                  <c:v>7.3527499999999996E-2</c:v>
                </c:pt>
                <c:pt idx="1262">
                  <c:v>7.2362499999999996E-2</c:v>
                </c:pt>
                <c:pt idx="1263">
                  <c:v>7.8511300000000006E-2</c:v>
                </c:pt>
                <c:pt idx="1264">
                  <c:v>8.3042099999999994E-2</c:v>
                </c:pt>
                <c:pt idx="1265">
                  <c:v>7.2880299999999995E-2</c:v>
                </c:pt>
                <c:pt idx="1266">
                  <c:v>5.7540500000000001E-2</c:v>
                </c:pt>
                <c:pt idx="1267">
                  <c:v>6.0647199999999998E-2</c:v>
                </c:pt>
                <c:pt idx="1268">
                  <c:v>6.7766999999999994E-2</c:v>
                </c:pt>
                <c:pt idx="1269">
                  <c:v>6.5178E-2</c:v>
                </c:pt>
                <c:pt idx="1270">
                  <c:v>7.0032399999999995E-2</c:v>
                </c:pt>
                <c:pt idx="1271">
                  <c:v>7.14563E-2</c:v>
                </c:pt>
                <c:pt idx="1272">
                  <c:v>7.3139200000000001E-2</c:v>
                </c:pt>
                <c:pt idx="1273">
                  <c:v>7.7993499999999993E-2</c:v>
                </c:pt>
                <c:pt idx="1274">
                  <c:v>7.9287999999999997E-2</c:v>
                </c:pt>
                <c:pt idx="1275">
                  <c:v>8.2071199999999997E-2</c:v>
                </c:pt>
                <c:pt idx="1276">
                  <c:v>8.3624599999999993E-2</c:v>
                </c:pt>
                <c:pt idx="1277">
                  <c:v>8.4401299999999999E-2</c:v>
                </c:pt>
                <c:pt idx="1278">
                  <c:v>8.3430400000000002E-2</c:v>
                </c:pt>
                <c:pt idx="1279">
                  <c:v>8.1747600000000004E-2</c:v>
                </c:pt>
                <c:pt idx="1280">
                  <c:v>8.1747600000000004E-2</c:v>
                </c:pt>
                <c:pt idx="1281">
                  <c:v>8.2006499999999996E-2</c:v>
                </c:pt>
                <c:pt idx="1282">
                  <c:v>8.0064700000000003E-2</c:v>
                </c:pt>
                <c:pt idx="1283">
                  <c:v>8.0129400000000003E-2</c:v>
                </c:pt>
                <c:pt idx="1284">
                  <c:v>8.04531E-2</c:v>
                </c:pt>
                <c:pt idx="1285">
                  <c:v>8.2912600000000003E-2</c:v>
                </c:pt>
                <c:pt idx="1286">
                  <c:v>8.1618099999999999E-2</c:v>
                </c:pt>
                <c:pt idx="1287">
                  <c:v>8.1229800000000005E-2</c:v>
                </c:pt>
                <c:pt idx="1288">
                  <c:v>7.6245999999999994E-2</c:v>
                </c:pt>
                <c:pt idx="1289">
                  <c:v>7.6181200000000004E-2</c:v>
                </c:pt>
                <c:pt idx="1290">
                  <c:v>7.5728199999999996E-2</c:v>
                </c:pt>
                <c:pt idx="1291">
                  <c:v>7.4627799999999994E-2</c:v>
                </c:pt>
                <c:pt idx="1292">
                  <c:v>7.7216800000000002E-2</c:v>
                </c:pt>
                <c:pt idx="1293">
                  <c:v>7.8317200000000003E-2</c:v>
                </c:pt>
                <c:pt idx="1294">
                  <c:v>8.4012900000000001E-2</c:v>
                </c:pt>
                <c:pt idx="1295">
                  <c:v>8.6213600000000001E-2</c:v>
                </c:pt>
                <c:pt idx="1296">
                  <c:v>8.6407800000000007E-2</c:v>
                </c:pt>
                <c:pt idx="1297">
                  <c:v>8.7249199999999999E-2</c:v>
                </c:pt>
                <c:pt idx="1298">
                  <c:v>8.4207099999999993E-2</c:v>
                </c:pt>
                <c:pt idx="1299">
                  <c:v>8.8608400000000004E-2</c:v>
                </c:pt>
                <c:pt idx="1300">
                  <c:v>8.7184499999999998E-2</c:v>
                </c:pt>
                <c:pt idx="1301">
                  <c:v>8.6860800000000002E-2</c:v>
                </c:pt>
                <c:pt idx="1302">
                  <c:v>8.7702299999999997E-2</c:v>
                </c:pt>
                <c:pt idx="1303">
                  <c:v>8.9838200000000007E-2</c:v>
                </c:pt>
                <c:pt idx="1304">
                  <c:v>9.3851100000000007E-2</c:v>
                </c:pt>
                <c:pt idx="1305">
                  <c:v>9.5533999999999994E-2</c:v>
                </c:pt>
              </c:numCache>
            </c:numRef>
          </c:val>
          <c:smooth val="0"/>
          <c:extLst>
            <c:ext xmlns:c16="http://schemas.microsoft.com/office/drawing/2014/chart" uri="{C3380CC4-5D6E-409C-BE32-E72D297353CC}">
              <c16:uniqueId val="{00000003-7E3A-4D6E-9F3F-7A13EFD78D83}"/>
            </c:ext>
          </c:extLst>
        </c:ser>
        <c:ser>
          <c:idx val="2"/>
          <c:order val="4"/>
          <c:tx>
            <c:strRef>
              <c:f>'5 Years'!$I$12</c:f>
              <c:strCache>
                <c:ptCount val="1"/>
                <c:pt idx="0">
                  <c:v>Liontrust MA Dynamic Passive Progressive S Acc</c:v>
                </c:pt>
              </c:strCache>
            </c:strRef>
          </c:tx>
          <c:spPr>
            <a:ln w="22225" cap="rnd">
              <a:solidFill>
                <a:schemeClr val="accent3"/>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Years'!$I$13:$I$1318</c:f>
              <c:numCache>
                <c:formatCode>0.0%</c:formatCode>
                <c:ptCount val="1306"/>
                <c:pt idx="0">
                  <c:v>0</c:v>
                </c:pt>
                <c:pt idx="1">
                  <c:v>-2.4213099999999999E-3</c:v>
                </c:pt>
                <c:pt idx="2">
                  <c:v>-2.4213099999999999E-3</c:v>
                </c:pt>
                <c:pt idx="3">
                  <c:v>-1.6949200000000001E-2</c:v>
                </c:pt>
                <c:pt idx="4">
                  <c:v>-2.4213100000000001E-2</c:v>
                </c:pt>
                <c:pt idx="5">
                  <c:v>-1.6949200000000001E-2</c:v>
                </c:pt>
                <c:pt idx="6">
                  <c:v>-1.33172E-2</c:v>
                </c:pt>
                <c:pt idx="7">
                  <c:v>-1.3922500000000001E-2</c:v>
                </c:pt>
                <c:pt idx="8">
                  <c:v>-1.3922500000000001E-2</c:v>
                </c:pt>
                <c:pt idx="9">
                  <c:v>-1.5133199999999999E-2</c:v>
                </c:pt>
                <c:pt idx="10">
                  <c:v>-2.23971E-2</c:v>
                </c:pt>
                <c:pt idx="11">
                  <c:v>-1.9370499999999999E-2</c:v>
                </c:pt>
                <c:pt idx="12">
                  <c:v>-2.17918E-2</c:v>
                </c:pt>
                <c:pt idx="13">
                  <c:v>-2.3607699999999999E-2</c:v>
                </c:pt>
                <c:pt idx="14">
                  <c:v>-2.4818400000000001E-2</c:v>
                </c:pt>
                <c:pt idx="15">
                  <c:v>-2.6634399999999999E-2</c:v>
                </c:pt>
                <c:pt idx="16">
                  <c:v>-2.9661E-2</c:v>
                </c:pt>
                <c:pt idx="17">
                  <c:v>-2.4818400000000001E-2</c:v>
                </c:pt>
                <c:pt idx="18">
                  <c:v>-2.17918E-2</c:v>
                </c:pt>
                <c:pt idx="19">
                  <c:v>-1.6343799999999999E-2</c:v>
                </c:pt>
                <c:pt idx="20">
                  <c:v>-1.5738499999999999E-2</c:v>
                </c:pt>
                <c:pt idx="21">
                  <c:v>-1.45278E-2</c:v>
                </c:pt>
                <c:pt idx="22">
                  <c:v>-1.5133199999999999E-2</c:v>
                </c:pt>
                <c:pt idx="23">
                  <c:v>-1.33172E-2</c:v>
                </c:pt>
                <c:pt idx="24">
                  <c:v>-1.6343799999999999E-2</c:v>
                </c:pt>
                <c:pt idx="25">
                  <c:v>-1.3922500000000001E-2</c:v>
                </c:pt>
                <c:pt idx="26">
                  <c:v>-6.6585999999999998E-3</c:v>
                </c:pt>
                <c:pt idx="27">
                  <c:v>-5.4479400000000001E-3</c:v>
                </c:pt>
                <c:pt idx="28">
                  <c:v>-5.4479400000000001E-3</c:v>
                </c:pt>
                <c:pt idx="29">
                  <c:v>-1.21065E-3</c:v>
                </c:pt>
                <c:pt idx="30">
                  <c:v>-1.81598E-3</c:v>
                </c:pt>
                <c:pt idx="31">
                  <c:v>-6.6585999999999998E-3</c:v>
                </c:pt>
                <c:pt idx="32">
                  <c:v>-4.2372900000000003E-3</c:v>
                </c:pt>
                <c:pt idx="33">
                  <c:v>-5.4479400000000001E-3</c:v>
                </c:pt>
                <c:pt idx="34">
                  <c:v>-7.2639200000000001E-3</c:v>
                </c:pt>
                <c:pt idx="35">
                  <c:v>-7.2639200000000001E-3</c:v>
                </c:pt>
                <c:pt idx="36">
                  <c:v>-6.0532700000000004E-3</c:v>
                </c:pt>
                <c:pt idx="37">
                  <c:v>-3.63196E-3</c:v>
                </c:pt>
                <c:pt idx="38">
                  <c:v>-7.8692499999999995E-3</c:v>
                </c:pt>
                <c:pt idx="39">
                  <c:v>-1.2106499999999999E-2</c:v>
                </c:pt>
                <c:pt idx="40">
                  <c:v>-4.8426199999999997E-3</c:v>
                </c:pt>
                <c:pt idx="41">
                  <c:v>-1.81598E-3</c:v>
                </c:pt>
                <c:pt idx="42">
                  <c:v>3.63196E-3</c:v>
                </c:pt>
                <c:pt idx="43">
                  <c:v>3.63196E-3</c:v>
                </c:pt>
                <c:pt idx="44">
                  <c:v>3.63196E-3</c:v>
                </c:pt>
                <c:pt idx="45">
                  <c:v>0</c:v>
                </c:pt>
                <c:pt idx="46">
                  <c:v>-4.2372900000000003E-3</c:v>
                </c:pt>
                <c:pt idx="47">
                  <c:v>-1.33172E-2</c:v>
                </c:pt>
                <c:pt idx="48">
                  <c:v>-1.6343799999999999E-2</c:v>
                </c:pt>
                <c:pt idx="49">
                  <c:v>-1.81598E-2</c:v>
                </c:pt>
                <c:pt idx="50">
                  <c:v>-1.2106499999999999E-2</c:v>
                </c:pt>
                <c:pt idx="51">
                  <c:v>-1.27119E-2</c:v>
                </c:pt>
                <c:pt idx="52">
                  <c:v>-1.6343799999999999E-2</c:v>
                </c:pt>
                <c:pt idx="53">
                  <c:v>-1.45278E-2</c:v>
                </c:pt>
                <c:pt idx="54">
                  <c:v>-1.02906E-2</c:v>
                </c:pt>
                <c:pt idx="55">
                  <c:v>-7.8692499999999995E-3</c:v>
                </c:pt>
                <c:pt idx="56">
                  <c:v>-6.0532700000000001E-4</c:v>
                </c:pt>
                <c:pt idx="57">
                  <c:v>7.8692499999999995E-3</c:v>
                </c:pt>
                <c:pt idx="58">
                  <c:v>1.08959E-2</c:v>
                </c:pt>
                <c:pt idx="59">
                  <c:v>1.33172E-2</c:v>
                </c:pt>
                <c:pt idx="60">
                  <c:v>1.5738499999999999E-2</c:v>
                </c:pt>
                <c:pt idx="61">
                  <c:v>2.17918E-2</c:v>
                </c:pt>
                <c:pt idx="62">
                  <c:v>2.17918E-2</c:v>
                </c:pt>
                <c:pt idx="63">
                  <c:v>2.17918E-2</c:v>
                </c:pt>
                <c:pt idx="64">
                  <c:v>2.1186400000000001E-2</c:v>
                </c:pt>
                <c:pt idx="65">
                  <c:v>2.1186400000000001E-2</c:v>
                </c:pt>
                <c:pt idx="66">
                  <c:v>1.6343799999999999E-2</c:v>
                </c:pt>
                <c:pt idx="67">
                  <c:v>1.6343799999999999E-2</c:v>
                </c:pt>
                <c:pt idx="68">
                  <c:v>9.0799000000000001E-3</c:v>
                </c:pt>
                <c:pt idx="69">
                  <c:v>1.6343799999999999E-2</c:v>
                </c:pt>
                <c:pt idx="70">
                  <c:v>1.9370499999999999E-2</c:v>
                </c:pt>
                <c:pt idx="71">
                  <c:v>1.33172E-2</c:v>
                </c:pt>
                <c:pt idx="72">
                  <c:v>1.6949200000000001E-2</c:v>
                </c:pt>
                <c:pt idx="73">
                  <c:v>1.5133199999999999E-2</c:v>
                </c:pt>
                <c:pt idx="74">
                  <c:v>2.23971E-2</c:v>
                </c:pt>
                <c:pt idx="75">
                  <c:v>2.17918E-2</c:v>
                </c:pt>
                <c:pt idx="76">
                  <c:v>2.7239699999999999E-2</c:v>
                </c:pt>
                <c:pt idx="77">
                  <c:v>2.8450400000000001E-2</c:v>
                </c:pt>
                <c:pt idx="78">
                  <c:v>2.9661E-2</c:v>
                </c:pt>
                <c:pt idx="79">
                  <c:v>2.8450400000000001E-2</c:v>
                </c:pt>
                <c:pt idx="80">
                  <c:v>3.4503600000000002E-2</c:v>
                </c:pt>
                <c:pt idx="81">
                  <c:v>3.5109000000000001E-2</c:v>
                </c:pt>
                <c:pt idx="82">
                  <c:v>2.90557E-2</c:v>
                </c:pt>
                <c:pt idx="83">
                  <c:v>2.7845000000000002E-2</c:v>
                </c:pt>
                <c:pt idx="84">
                  <c:v>2.4818400000000001E-2</c:v>
                </c:pt>
                <c:pt idx="85">
                  <c:v>2.9661E-2</c:v>
                </c:pt>
                <c:pt idx="86">
                  <c:v>1.5133199999999999E-2</c:v>
                </c:pt>
                <c:pt idx="87">
                  <c:v>1.9370499999999999E-2</c:v>
                </c:pt>
                <c:pt idx="88">
                  <c:v>2.1186400000000001E-2</c:v>
                </c:pt>
                <c:pt idx="89">
                  <c:v>1.15012E-2</c:v>
                </c:pt>
                <c:pt idx="90">
                  <c:v>4.2372900000000003E-3</c:v>
                </c:pt>
                <c:pt idx="91">
                  <c:v>7.8692499999999995E-3</c:v>
                </c:pt>
                <c:pt idx="92">
                  <c:v>1.7554500000000001E-2</c:v>
                </c:pt>
                <c:pt idx="93">
                  <c:v>2.3607699999999999E-2</c:v>
                </c:pt>
                <c:pt idx="94">
                  <c:v>3.0871699999999998E-2</c:v>
                </c:pt>
                <c:pt idx="95">
                  <c:v>2.8450400000000001E-2</c:v>
                </c:pt>
                <c:pt idx="96">
                  <c:v>2.7239699999999999E-2</c:v>
                </c:pt>
                <c:pt idx="97">
                  <c:v>3.1476999999999998E-2</c:v>
                </c:pt>
                <c:pt idx="98">
                  <c:v>3.2082300000000001E-2</c:v>
                </c:pt>
                <c:pt idx="99">
                  <c:v>2.6029099999999999E-2</c:v>
                </c:pt>
                <c:pt idx="100">
                  <c:v>2.7239699999999999E-2</c:v>
                </c:pt>
                <c:pt idx="101">
                  <c:v>2.7239699999999999E-2</c:v>
                </c:pt>
                <c:pt idx="102">
                  <c:v>2.1186400000000001E-2</c:v>
                </c:pt>
                <c:pt idx="103">
                  <c:v>2.7845000000000002E-2</c:v>
                </c:pt>
                <c:pt idx="104">
                  <c:v>3.0266299999999999E-2</c:v>
                </c:pt>
                <c:pt idx="105">
                  <c:v>2.4818400000000001E-2</c:v>
                </c:pt>
                <c:pt idx="106">
                  <c:v>3.63196E-3</c:v>
                </c:pt>
                <c:pt idx="107">
                  <c:v>-9.6852299999999995E-3</c:v>
                </c:pt>
                <c:pt idx="108">
                  <c:v>-1.5738499999999999E-2</c:v>
                </c:pt>
                <c:pt idx="109">
                  <c:v>-2.90557E-2</c:v>
                </c:pt>
                <c:pt idx="110">
                  <c:v>-5.2058100000000003E-2</c:v>
                </c:pt>
                <c:pt idx="111">
                  <c:v>-4.6004799999999998E-2</c:v>
                </c:pt>
                <c:pt idx="112">
                  <c:v>-3.3898299999999999E-2</c:v>
                </c:pt>
                <c:pt idx="113">
                  <c:v>-2.6634399999999999E-2</c:v>
                </c:pt>
                <c:pt idx="114">
                  <c:v>-3.6924899999999997E-2</c:v>
                </c:pt>
                <c:pt idx="115">
                  <c:v>-5.8111400000000001E-2</c:v>
                </c:pt>
                <c:pt idx="116">
                  <c:v>-0.104116</c:v>
                </c:pt>
                <c:pt idx="117">
                  <c:v>-9.2615000000000003E-2</c:v>
                </c:pt>
                <c:pt idx="118">
                  <c:v>-0.107143</c:v>
                </c:pt>
                <c:pt idx="119">
                  <c:v>-0.15617400000000001</c:v>
                </c:pt>
                <c:pt idx="120">
                  <c:v>-0.14648900000000001</c:v>
                </c:pt>
                <c:pt idx="121">
                  <c:v>-0.192494</c:v>
                </c:pt>
                <c:pt idx="122">
                  <c:v>-0.17857100000000001</c:v>
                </c:pt>
                <c:pt idx="123">
                  <c:v>-0.19612599999999999</c:v>
                </c:pt>
                <c:pt idx="124">
                  <c:v>-0.192494</c:v>
                </c:pt>
                <c:pt idx="125">
                  <c:v>-0.17857100000000001</c:v>
                </c:pt>
                <c:pt idx="126">
                  <c:v>-0.195521</c:v>
                </c:pt>
                <c:pt idx="127">
                  <c:v>-0.166465</c:v>
                </c:pt>
                <c:pt idx="128">
                  <c:v>-0.14164599999999999</c:v>
                </c:pt>
                <c:pt idx="129">
                  <c:v>-0.13559299999999999</c:v>
                </c:pt>
                <c:pt idx="130">
                  <c:v>-0.14588400000000001</c:v>
                </c:pt>
                <c:pt idx="131">
                  <c:v>-0.1477</c:v>
                </c:pt>
                <c:pt idx="132">
                  <c:v>-0.141041</c:v>
                </c:pt>
                <c:pt idx="133">
                  <c:v>-0.16162199999999999</c:v>
                </c:pt>
                <c:pt idx="134">
                  <c:v>-0.16283300000000001</c:v>
                </c:pt>
                <c:pt idx="135">
                  <c:v>-0.164044</c:v>
                </c:pt>
                <c:pt idx="136">
                  <c:v>-0.14164599999999999</c:v>
                </c:pt>
                <c:pt idx="137">
                  <c:v>-0.12106500000000001</c:v>
                </c:pt>
                <c:pt idx="138">
                  <c:v>-0.12651299999999999</c:v>
                </c:pt>
                <c:pt idx="139">
                  <c:v>-0.12651299999999999</c:v>
                </c:pt>
                <c:pt idx="140">
                  <c:v>-0.12651299999999999</c:v>
                </c:pt>
                <c:pt idx="141">
                  <c:v>-0.113196</c:v>
                </c:pt>
                <c:pt idx="142">
                  <c:v>-0.108959</c:v>
                </c:pt>
                <c:pt idx="143">
                  <c:v>-0.11924899999999999</c:v>
                </c:pt>
                <c:pt idx="144">
                  <c:v>-0.119855</c:v>
                </c:pt>
                <c:pt idx="145">
                  <c:v>-0.1023</c:v>
                </c:pt>
                <c:pt idx="146">
                  <c:v>-0.107143</c:v>
                </c:pt>
                <c:pt idx="147">
                  <c:v>-0.115617</c:v>
                </c:pt>
                <c:pt idx="148">
                  <c:v>-0.111985</c:v>
                </c:pt>
                <c:pt idx="149">
                  <c:v>-0.107748</c:v>
                </c:pt>
                <c:pt idx="150">
                  <c:v>-0.107143</c:v>
                </c:pt>
                <c:pt idx="151">
                  <c:v>-9.8062999999999997E-2</c:v>
                </c:pt>
                <c:pt idx="152">
                  <c:v>-9.1404399999999997E-2</c:v>
                </c:pt>
                <c:pt idx="153">
                  <c:v>-7.9297800000000002E-2</c:v>
                </c:pt>
                <c:pt idx="154">
                  <c:v>-8.5956400000000002E-2</c:v>
                </c:pt>
                <c:pt idx="155">
                  <c:v>-0.1023</c:v>
                </c:pt>
                <c:pt idx="156">
                  <c:v>-0.104722</c:v>
                </c:pt>
                <c:pt idx="157">
                  <c:v>-9.7457600000000005E-2</c:v>
                </c:pt>
                <c:pt idx="158">
                  <c:v>-9.3825699999999998E-2</c:v>
                </c:pt>
                <c:pt idx="159">
                  <c:v>-9.3825699999999998E-2</c:v>
                </c:pt>
                <c:pt idx="160">
                  <c:v>-8.8983099999999996E-2</c:v>
                </c:pt>
                <c:pt idx="161">
                  <c:v>-8.11138E-2</c:v>
                </c:pt>
                <c:pt idx="162">
                  <c:v>-8.11138E-2</c:v>
                </c:pt>
                <c:pt idx="163">
                  <c:v>-8.6561700000000005E-2</c:v>
                </c:pt>
                <c:pt idx="164">
                  <c:v>-9.86683E-2</c:v>
                </c:pt>
                <c:pt idx="165">
                  <c:v>-9.2615000000000003E-2</c:v>
                </c:pt>
                <c:pt idx="166">
                  <c:v>-7.5665899999999994E-2</c:v>
                </c:pt>
                <c:pt idx="167">
                  <c:v>-7.3244600000000007E-2</c:v>
                </c:pt>
                <c:pt idx="168">
                  <c:v>-6.7796599999999999E-2</c:v>
                </c:pt>
                <c:pt idx="169">
                  <c:v>-6.8401900000000002E-2</c:v>
                </c:pt>
                <c:pt idx="170">
                  <c:v>-6.8401900000000002E-2</c:v>
                </c:pt>
                <c:pt idx="171">
                  <c:v>-7.0823200000000003E-2</c:v>
                </c:pt>
                <c:pt idx="172">
                  <c:v>-6.0532700000000002E-2</c:v>
                </c:pt>
                <c:pt idx="173">
                  <c:v>-5.0242099999999998E-2</c:v>
                </c:pt>
                <c:pt idx="174">
                  <c:v>-4.3583499999999997E-2</c:v>
                </c:pt>
                <c:pt idx="175">
                  <c:v>-5.14528E-2</c:v>
                </c:pt>
                <c:pt idx="176">
                  <c:v>-4.8426200000000003E-2</c:v>
                </c:pt>
                <c:pt idx="177">
                  <c:v>-4.4794199999999999E-2</c:v>
                </c:pt>
                <c:pt idx="178">
                  <c:v>-3.5109000000000001E-2</c:v>
                </c:pt>
                <c:pt idx="179">
                  <c:v>-3.2082300000000001E-2</c:v>
                </c:pt>
                <c:pt idx="180">
                  <c:v>-2.6634399999999999E-2</c:v>
                </c:pt>
                <c:pt idx="181">
                  <c:v>-1.9370499999999999E-2</c:v>
                </c:pt>
                <c:pt idx="182">
                  <c:v>-2.6029099999999999E-2</c:v>
                </c:pt>
                <c:pt idx="183">
                  <c:v>-2.8450400000000001E-2</c:v>
                </c:pt>
                <c:pt idx="184">
                  <c:v>-4.7820799999999997E-2</c:v>
                </c:pt>
                <c:pt idx="185">
                  <c:v>-4.9031499999999999E-2</c:v>
                </c:pt>
                <c:pt idx="186">
                  <c:v>-5.6900699999999999E-2</c:v>
                </c:pt>
                <c:pt idx="187">
                  <c:v>-3.5714299999999997E-2</c:v>
                </c:pt>
                <c:pt idx="188">
                  <c:v>-2.9661E-2</c:v>
                </c:pt>
                <c:pt idx="189">
                  <c:v>-3.0266299999999999E-2</c:v>
                </c:pt>
                <c:pt idx="190">
                  <c:v>-2.6029099999999999E-2</c:v>
                </c:pt>
                <c:pt idx="191">
                  <c:v>-2.9661E-2</c:v>
                </c:pt>
                <c:pt idx="192">
                  <c:v>-2.3607699999999999E-2</c:v>
                </c:pt>
                <c:pt idx="193">
                  <c:v>-3.8740900000000002E-2</c:v>
                </c:pt>
                <c:pt idx="194">
                  <c:v>-3.9346199999999998E-2</c:v>
                </c:pt>
                <c:pt idx="195">
                  <c:v>-3.4503600000000002E-2</c:v>
                </c:pt>
                <c:pt idx="196">
                  <c:v>-3.5109000000000001E-2</c:v>
                </c:pt>
                <c:pt idx="197">
                  <c:v>-3.3898299999999999E-2</c:v>
                </c:pt>
                <c:pt idx="198">
                  <c:v>-3.9346199999999998E-2</c:v>
                </c:pt>
                <c:pt idx="199">
                  <c:v>-3.1476999999999998E-2</c:v>
                </c:pt>
                <c:pt idx="200">
                  <c:v>-3.1476999999999998E-2</c:v>
                </c:pt>
                <c:pt idx="201">
                  <c:v>-2.0581100000000001E-2</c:v>
                </c:pt>
                <c:pt idx="202">
                  <c:v>-2.90557E-2</c:v>
                </c:pt>
                <c:pt idx="203">
                  <c:v>-3.2082300000000001E-2</c:v>
                </c:pt>
                <c:pt idx="204">
                  <c:v>-3.6924899999999997E-2</c:v>
                </c:pt>
                <c:pt idx="205">
                  <c:v>-3.6924899999999997E-2</c:v>
                </c:pt>
                <c:pt idx="206">
                  <c:v>-2.8450400000000001E-2</c:v>
                </c:pt>
                <c:pt idx="207">
                  <c:v>-2.8450400000000001E-2</c:v>
                </c:pt>
                <c:pt idx="208">
                  <c:v>-1.9370499999999999E-2</c:v>
                </c:pt>
                <c:pt idx="209">
                  <c:v>-2.23971E-2</c:v>
                </c:pt>
                <c:pt idx="210">
                  <c:v>-1.87651E-2</c:v>
                </c:pt>
                <c:pt idx="211">
                  <c:v>-2.17918E-2</c:v>
                </c:pt>
                <c:pt idx="212">
                  <c:v>-1.87651E-2</c:v>
                </c:pt>
                <c:pt idx="213">
                  <c:v>-2.17918E-2</c:v>
                </c:pt>
                <c:pt idx="214">
                  <c:v>-2.0581100000000001E-2</c:v>
                </c:pt>
                <c:pt idx="215">
                  <c:v>-3.0266299999999999E-2</c:v>
                </c:pt>
                <c:pt idx="216">
                  <c:v>-3.26877E-2</c:v>
                </c:pt>
                <c:pt idx="217">
                  <c:v>-3.3293000000000003E-2</c:v>
                </c:pt>
                <c:pt idx="218">
                  <c:v>-3.5109000000000001E-2</c:v>
                </c:pt>
                <c:pt idx="219">
                  <c:v>-4.5399500000000002E-2</c:v>
                </c:pt>
                <c:pt idx="220">
                  <c:v>-5.2663399999999999E-2</c:v>
                </c:pt>
                <c:pt idx="221">
                  <c:v>-4.4188900000000003E-2</c:v>
                </c:pt>
                <c:pt idx="222">
                  <c:v>-3.7530300000000003E-2</c:v>
                </c:pt>
                <c:pt idx="223">
                  <c:v>-3.4503600000000002E-2</c:v>
                </c:pt>
                <c:pt idx="224">
                  <c:v>-3.8740900000000002E-2</c:v>
                </c:pt>
                <c:pt idx="225">
                  <c:v>-3.5714299999999997E-2</c:v>
                </c:pt>
                <c:pt idx="226">
                  <c:v>-3.3293000000000003E-2</c:v>
                </c:pt>
                <c:pt idx="227">
                  <c:v>-2.54237E-2</c:v>
                </c:pt>
                <c:pt idx="228">
                  <c:v>-1.9975799999999998E-2</c:v>
                </c:pt>
                <c:pt idx="229">
                  <c:v>-2.17918E-2</c:v>
                </c:pt>
                <c:pt idx="230">
                  <c:v>-2.8450400000000001E-2</c:v>
                </c:pt>
                <c:pt idx="231">
                  <c:v>-2.4213100000000001E-2</c:v>
                </c:pt>
                <c:pt idx="232">
                  <c:v>-2.7239699999999999E-2</c:v>
                </c:pt>
                <c:pt idx="233">
                  <c:v>-2.7239699999999999E-2</c:v>
                </c:pt>
                <c:pt idx="234">
                  <c:v>-3.26877E-2</c:v>
                </c:pt>
                <c:pt idx="235">
                  <c:v>-3.0871699999999998E-2</c:v>
                </c:pt>
                <c:pt idx="236">
                  <c:v>-2.17918E-2</c:v>
                </c:pt>
                <c:pt idx="237">
                  <c:v>-2.3002399999999999E-2</c:v>
                </c:pt>
                <c:pt idx="238">
                  <c:v>-2.4818400000000001E-2</c:v>
                </c:pt>
                <c:pt idx="239">
                  <c:v>-2.6029099999999999E-2</c:v>
                </c:pt>
                <c:pt idx="240">
                  <c:v>-2.6029099999999999E-2</c:v>
                </c:pt>
                <c:pt idx="241">
                  <c:v>-3.0871699999999998E-2</c:v>
                </c:pt>
                <c:pt idx="242">
                  <c:v>-3.8740900000000002E-2</c:v>
                </c:pt>
                <c:pt idx="243">
                  <c:v>-2.6634399999999999E-2</c:v>
                </c:pt>
                <c:pt idx="244">
                  <c:v>-2.7845000000000002E-2</c:v>
                </c:pt>
                <c:pt idx="245">
                  <c:v>-3.8740900000000002E-2</c:v>
                </c:pt>
                <c:pt idx="246">
                  <c:v>-3.3293000000000003E-2</c:v>
                </c:pt>
                <c:pt idx="247">
                  <c:v>-3.0871699999999998E-2</c:v>
                </c:pt>
                <c:pt idx="248">
                  <c:v>-2.54237E-2</c:v>
                </c:pt>
                <c:pt idx="249">
                  <c:v>-2.4213100000000001E-2</c:v>
                </c:pt>
                <c:pt idx="250">
                  <c:v>-1.6949200000000001E-2</c:v>
                </c:pt>
                <c:pt idx="251">
                  <c:v>-1.5133199999999999E-2</c:v>
                </c:pt>
                <c:pt idx="252">
                  <c:v>-1.08959E-2</c:v>
                </c:pt>
                <c:pt idx="253">
                  <c:v>-1.33172E-2</c:v>
                </c:pt>
                <c:pt idx="254">
                  <c:v>-1.81598E-2</c:v>
                </c:pt>
                <c:pt idx="255">
                  <c:v>-1.9370499999999999E-2</c:v>
                </c:pt>
                <c:pt idx="256">
                  <c:v>-3.1476999999999998E-2</c:v>
                </c:pt>
                <c:pt idx="257">
                  <c:v>-3.0266299999999999E-2</c:v>
                </c:pt>
                <c:pt idx="258">
                  <c:v>-2.54237E-2</c:v>
                </c:pt>
                <c:pt idx="259">
                  <c:v>-3.5109000000000001E-2</c:v>
                </c:pt>
                <c:pt idx="260">
                  <c:v>-3.3293000000000003E-2</c:v>
                </c:pt>
                <c:pt idx="261">
                  <c:v>-2.4818400000000001E-2</c:v>
                </c:pt>
                <c:pt idx="262">
                  <c:v>-2.54237E-2</c:v>
                </c:pt>
                <c:pt idx="263">
                  <c:v>-2.90557E-2</c:v>
                </c:pt>
                <c:pt idx="264">
                  <c:v>-2.3607699999999999E-2</c:v>
                </c:pt>
                <c:pt idx="265">
                  <c:v>-3.1476999999999998E-2</c:v>
                </c:pt>
                <c:pt idx="266">
                  <c:v>-2.3002399999999999E-2</c:v>
                </c:pt>
                <c:pt idx="267">
                  <c:v>-2.23971E-2</c:v>
                </c:pt>
                <c:pt idx="268">
                  <c:v>-1.7554500000000001E-2</c:v>
                </c:pt>
                <c:pt idx="269">
                  <c:v>-1.33172E-2</c:v>
                </c:pt>
                <c:pt idx="270">
                  <c:v>-1.15012E-2</c:v>
                </c:pt>
                <c:pt idx="271">
                  <c:v>-9.6852299999999995E-3</c:v>
                </c:pt>
                <c:pt idx="272">
                  <c:v>-9.0799000000000001E-3</c:v>
                </c:pt>
                <c:pt idx="273">
                  <c:v>-1.02906E-2</c:v>
                </c:pt>
                <c:pt idx="274">
                  <c:v>-1.6949200000000001E-2</c:v>
                </c:pt>
                <c:pt idx="275">
                  <c:v>-1.2106499999999999E-2</c:v>
                </c:pt>
                <c:pt idx="276">
                  <c:v>-1.5133199999999999E-2</c:v>
                </c:pt>
                <c:pt idx="277">
                  <c:v>-1.5738499999999999E-2</c:v>
                </c:pt>
                <c:pt idx="278">
                  <c:v>-2.6029099999999999E-2</c:v>
                </c:pt>
                <c:pt idx="279">
                  <c:v>-2.8450400000000001E-2</c:v>
                </c:pt>
                <c:pt idx="280">
                  <c:v>-2.0581100000000001E-2</c:v>
                </c:pt>
                <c:pt idx="281">
                  <c:v>-2.6634399999999999E-2</c:v>
                </c:pt>
                <c:pt idx="282">
                  <c:v>-3.1476999999999998E-2</c:v>
                </c:pt>
                <c:pt idx="283">
                  <c:v>-4.2978200000000001E-2</c:v>
                </c:pt>
                <c:pt idx="284">
                  <c:v>-4.4794199999999999E-2</c:v>
                </c:pt>
                <c:pt idx="285">
                  <c:v>-5.0847499999999997E-2</c:v>
                </c:pt>
                <c:pt idx="286">
                  <c:v>-4.1162200000000003E-2</c:v>
                </c:pt>
                <c:pt idx="287">
                  <c:v>-3.3898299999999999E-2</c:v>
                </c:pt>
                <c:pt idx="288">
                  <c:v>-2.23971E-2</c:v>
                </c:pt>
                <c:pt idx="289">
                  <c:v>-1.08959E-2</c:v>
                </c:pt>
                <c:pt idx="290">
                  <c:v>-1.27119E-2</c:v>
                </c:pt>
                <c:pt idx="291">
                  <c:v>8.4745800000000007E-3</c:v>
                </c:pt>
                <c:pt idx="292">
                  <c:v>5.4479400000000001E-3</c:v>
                </c:pt>
                <c:pt idx="293">
                  <c:v>1.3922500000000001E-2</c:v>
                </c:pt>
                <c:pt idx="294">
                  <c:v>1.5738499999999999E-2</c:v>
                </c:pt>
                <c:pt idx="295">
                  <c:v>1.45278E-2</c:v>
                </c:pt>
                <c:pt idx="296">
                  <c:v>2.6029099999999999E-2</c:v>
                </c:pt>
                <c:pt idx="297">
                  <c:v>2.1186400000000001E-2</c:v>
                </c:pt>
                <c:pt idx="298">
                  <c:v>2.1186400000000001E-2</c:v>
                </c:pt>
                <c:pt idx="299">
                  <c:v>1.9975799999999998E-2</c:v>
                </c:pt>
                <c:pt idx="300">
                  <c:v>2.0581100000000001E-2</c:v>
                </c:pt>
                <c:pt idx="301">
                  <c:v>1.9370499999999999E-2</c:v>
                </c:pt>
                <c:pt idx="302">
                  <c:v>2.7845000000000002E-2</c:v>
                </c:pt>
                <c:pt idx="303">
                  <c:v>2.7239699999999999E-2</c:v>
                </c:pt>
                <c:pt idx="304">
                  <c:v>2.8450400000000001E-2</c:v>
                </c:pt>
                <c:pt idx="305">
                  <c:v>3.0871699999999998E-2</c:v>
                </c:pt>
                <c:pt idx="306">
                  <c:v>2.3607699999999999E-2</c:v>
                </c:pt>
                <c:pt idx="307">
                  <c:v>3.0871699999999998E-2</c:v>
                </c:pt>
                <c:pt idx="308">
                  <c:v>3.3293000000000003E-2</c:v>
                </c:pt>
                <c:pt idx="309">
                  <c:v>3.2082300000000001E-2</c:v>
                </c:pt>
                <c:pt idx="310">
                  <c:v>3.6924899999999997E-2</c:v>
                </c:pt>
                <c:pt idx="311">
                  <c:v>4.6004799999999998E-2</c:v>
                </c:pt>
                <c:pt idx="312">
                  <c:v>4.2372899999999998E-2</c:v>
                </c:pt>
                <c:pt idx="313">
                  <c:v>4.1767600000000002E-2</c:v>
                </c:pt>
                <c:pt idx="314">
                  <c:v>4.9636800000000002E-2</c:v>
                </c:pt>
                <c:pt idx="315">
                  <c:v>4.9031499999999999E-2</c:v>
                </c:pt>
                <c:pt idx="316">
                  <c:v>4.4794199999999999E-2</c:v>
                </c:pt>
                <c:pt idx="317">
                  <c:v>4.1767600000000002E-2</c:v>
                </c:pt>
                <c:pt idx="318">
                  <c:v>4.2372899999999998E-2</c:v>
                </c:pt>
                <c:pt idx="319">
                  <c:v>4.3583499999999997E-2</c:v>
                </c:pt>
                <c:pt idx="320">
                  <c:v>4.6004799999999998E-2</c:v>
                </c:pt>
                <c:pt idx="321">
                  <c:v>4.2372899999999998E-2</c:v>
                </c:pt>
                <c:pt idx="322">
                  <c:v>4.3583499999999997E-2</c:v>
                </c:pt>
                <c:pt idx="323">
                  <c:v>4.1162200000000003E-2</c:v>
                </c:pt>
                <c:pt idx="324">
                  <c:v>4.1162200000000003E-2</c:v>
                </c:pt>
                <c:pt idx="325">
                  <c:v>4.1162200000000003E-2</c:v>
                </c:pt>
                <c:pt idx="326">
                  <c:v>4.1162200000000003E-2</c:v>
                </c:pt>
                <c:pt idx="327">
                  <c:v>5.50847E-2</c:v>
                </c:pt>
                <c:pt idx="328">
                  <c:v>5.0242099999999998E-2</c:v>
                </c:pt>
                <c:pt idx="329">
                  <c:v>5.0242099999999998E-2</c:v>
                </c:pt>
                <c:pt idx="330">
                  <c:v>4.4794199999999999E-2</c:v>
                </c:pt>
                <c:pt idx="331">
                  <c:v>5.2058100000000003E-2</c:v>
                </c:pt>
                <c:pt idx="332">
                  <c:v>5.0242099999999998E-2</c:v>
                </c:pt>
                <c:pt idx="333">
                  <c:v>5.8716699999999997E-2</c:v>
                </c:pt>
                <c:pt idx="334">
                  <c:v>6.5375299999999997E-2</c:v>
                </c:pt>
                <c:pt idx="335">
                  <c:v>7.1428599999999995E-2</c:v>
                </c:pt>
                <c:pt idx="336">
                  <c:v>7.2033899999999998E-2</c:v>
                </c:pt>
                <c:pt idx="337">
                  <c:v>6.2953999999999996E-2</c:v>
                </c:pt>
                <c:pt idx="338">
                  <c:v>6.2953999999999996E-2</c:v>
                </c:pt>
                <c:pt idx="339">
                  <c:v>6.6586000000000006E-2</c:v>
                </c:pt>
                <c:pt idx="340">
                  <c:v>6.3559299999999999E-2</c:v>
                </c:pt>
                <c:pt idx="341">
                  <c:v>6.23487E-2</c:v>
                </c:pt>
                <c:pt idx="342">
                  <c:v>6.5375299999999997E-2</c:v>
                </c:pt>
                <c:pt idx="343">
                  <c:v>6.6586000000000006E-2</c:v>
                </c:pt>
                <c:pt idx="344">
                  <c:v>6.7191299999999995E-2</c:v>
                </c:pt>
                <c:pt idx="345">
                  <c:v>6.4769999999999994E-2</c:v>
                </c:pt>
                <c:pt idx="346">
                  <c:v>6.4769999999999994E-2</c:v>
                </c:pt>
                <c:pt idx="347">
                  <c:v>6.3559299999999999E-2</c:v>
                </c:pt>
                <c:pt idx="348">
                  <c:v>5.50847E-2</c:v>
                </c:pt>
                <c:pt idx="349">
                  <c:v>4.8426200000000003E-2</c:v>
                </c:pt>
                <c:pt idx="350">
                  <c:v>3.7530300000000003E-2</c:v>
                </c:pt>
                <c:pt idx="351">
                  <c:v>4.4249400000000001E-2</c:v>
                </c:pt>
                <c:pt idx="352">
                  <c:v>5.3389800000000001E-2</c:v>
                </c:pt>
                <c:pt idx="353">
                  <c:v>5.8292999999999998E-2</c:v>
                </c:pt>
                <c:pt idx="354">
                  <c:v>5.7566600000000002E-2</c:v>
                </c:pt>
                <c:pt idx="355">
                  <c:v>5.8935800000000003E-2</c:v>
                </c:pt>
                <c:pt idx="356">
                  <c:v>6.4527799999999996E-2</c:v>
                </c:pt>
                <c:pt idx="357">
                  <c:v>6.4648899999999995E-2</c:v>
                </c:pt>
                <c:pt idx="358">
                  <c:v>6.2711900000000001E-2</c:v>
                </c:pt>
                <c:pt idx="359">
                  <c:v>6.5193699999999993E-2</c:v>
                </c:pt>
                <c:pt idx="360">
                  <c:v>6.6707000000000002E-2</c:v>
                </c:pt>
                <c:pt idx="361">
                  <c:v>7.1186399999999997E-2</c:v>
                </c:pt>
                <c:pt idx="362">
                  <c:v>7.1912799999999999E-2</c:v>
                </c:pt>
                <c:pt idx="363">
                  <c:v>7.0036299999999996E-2</c:v>
                </c:pt>
                <c:pt idx="364">
                  <c:v>6.02906E-2</c:v>
                </c:pt>
                <c:pt idx="365">
                  <c:v>5.68402E-2</c:v>
                </c:pt>
                <c:pt idx="366">
                  <c:v>5.1392300000000002E-2</c:v>
                </c:pt>
                <c:pt idx="367">
                  <c:v>4.8063000000000002E-2</c:v>
                </c:pt>
                <c:pt idx="368">
                  <c:v>4.6307500000000001E-2</c:v>
                </c:pt>
                <c:pt idx="369">
                  <c:v>4.6367999999999999E-2</c:v>
                </c:pt>
                <c:pt idx="370">
                  <c:v>3.5109000000000001E-2</c:v>
                </c:pt>
                <c:pt idx="371">
                  <c:v>4.5823200000000001E-2</c:v>
                </c:pt>
                <c:pt idx="372">
                  <c:v>4.8671300000000001E-2</c:v>
                </c:pt>
                <c:pt idx="373">
                  <c:v>4.9031499999999999E-2</c:v>
                </c:pt>
                <c:pt idx="374">
                  <c:v>3.9891000000000003E-2</c:v>
                </c:pt>
                <c:pt idx="375">
                  <c:v>4.3038699999999999E-2</c:v>
                </c:pt>
                <c:pt idx="376">
                  <c:v>4.5883800000000002E-2</c:v>
                </c:pt>
                <c:pt idx="377">
                  <c:v>5.2179200000000002E-2</c:v>
                </c:pt>
                <c:pt idx="378">
                  <c:v>5.2784499999999998E-2</c:v>
                </c:pt>
                <c:pt idx="379">
                  <c:v>5.5024200000000002E-2</c:v>
                </c:pt>
                <c:pt idx="380">
                  <c:v>5.8898300000000001E-2</c:v>
                </c:pt>
                <c:pt idx="381">
                  <c:v>6.1803900000000002E-2</c:v>
                </c:pt>
                <c:pt idx="382">
                  <c:v>6.7554500000000003E-2</c:v>
                </c:pt>
                <c:pt idx="383">
                  <c:v>6.3377699999999995E-2</c:v>
                </c:pt>
                <c:pt idx="384">
                  <c:v>6.0895900000000003E-2</c:v>
                </c:pt>
                <c:pt idx="385">
                  <c:v>5.9079899999999998E-2</c:v>
                </c:pt>
                <c:pt idx="386">
                  <c:v>6.1137999999999998E-2</c:v>
                </c:pt>
                <c:pt idx="387">
                  <c:v>6.19812E-2</c:v>
                </c:pt>
                <c:pt idx="388">
                  <c:v>5.9140400000000003E-2</c:v>
                </c:pt>
                <c:pt idx="389">
                  <c:v>5.7929799999999997E-2</c:v>
                </c:pt>
                <c:pt idx="390">
                  <c:v>6.3075099999999995E-2</c:v>
                </c:pt>
                <c:pt idx="391">
                  <c:v>6.4104099999999997E-2</c:v>
                </c:pt>
                <c:pt idx="392">
                  <c:v>6.6133200000000003E-2</c:v>
                </c:pt>
                <c:pt idx="393">
                  <c:v>6.2514500000000001E-2</c:v>
                </c:pt>
                <c:pt idx="394">
                  <c:v>6.2514500000000001E-2</c:v>
                </c:pt>
                <c:pt idx="395">
                  <c:v>6.2514500000000001E-2</c:v>
                </c:pt>
                <c:pt idx="396">
                  <c:v>6.6525399999999998E-2</c:v>
                </c:pt>
                <c:pt idx="397">
                  <c:v>7.4213100000000004E-2</c:v>
                </c:pt>
                <c:pt idx="398">
                  <c:v>8.0569000000000002E-2</c:v>
                </c:pt>
                <c:pt idx="399">
                  <c:v>8.7348700000000001E-2</c:v>
                </c:pt>
                <c:pt idx="400">
                  <c:v>8.8680400000000006E-2</c:v>
                </c:pt>
                <c:pt idx="401">
                  <c:v>8.5835400000000006E-2</c:v>
                </c:pt>
                <c:pt idx="402">
                  <c:v>8.8014499999999996E-2</c:v>
                </c:pt>
                <c:pt idx="403">
                  <c:v>9.0012099999999998E-2</c:v>
                </c:pt>
                <c:pt idx="404">
                  <c:v>9.4794199999999995E-2</c:v>
                </c:pt>
                <c:pt idx="405">
                  <c:v>9.8123500000000002E-2</c:v>
                </c:pt>
                <c:pt idx="406">
                  <c:v>9.2130799999999999E-2</c:v>
                </c:pt>
                <c:pt idx="407">
                  <c:v>8.2445500000000005E-2</c:v>
                </c:pt>
                <c:pt idx="408">
                  <c:v>8.1476999999999994E-2</c:v>
                </c:pt>
                <c:pt idx="409">
                  <c:v>8.94673E-2</c:v>
                </c:pt>
                <c:pt idx="410">
                  <c:v>9.0072600000000003E-2</c:v>
                </c:pt>
                <c:pt idx="411">
                  <c:v>9.3159800000000001E-2</c:v>
                </c:pt>
                <c:pt idx="412">
                  <c:v>9.0314800000000001E-2</c:v>
                </c:pt>
                <c:pt idx="413">
                  <c:v>9.2433399999999999E-2</c:v>
                </c:pt>
                <c:pt idx="414">
                  <c:v>9.1767600000000005E-2</c:v>
                </c:pt>
                <c:pt idx="415">
                  <c:v>9.1767600000000005E-2</c:v>
                </c:pt>
                <c:pt idx="416">
                  <c:v>8.7711899999999995E-2</c:v>
                </c:pt>
                <c:pt idx="417">
                  <c:v>8.8256699999999993E-2</c:v>
                </c:pt>
                <c:pt idx="418">
                  <c:v>8.8135599999999995E-2</c:v>
                </c:pt>
                <c:pt idx="419">
                  <c:v>9.4249399999999997E-2</c:v>
                </c:pt>
                <c:pt idx="420">
                  <c:v>9.8486699999999996E-2</c:v>
                </c:pt>
                <c:pt idx="421">
                  <c:v>9.3159800000000001E-2</c:v>
                </c:pt>
                <c:pt idx="422">
                  <c:v>7.6271199999999997E-2</c:v>
                </c:pt>
                <c:pt idx="423">
                  <c:v>7.14891E-2</c:v>
                </c:pt>
                <c:pt idx="424">
                  <c:v>6.5133200000000002E-2</c:v>
                </c:pt>
                <c:pt idx="425">
                  <c:v>7.7058100000000004E-2</c:v>
                </c:pt>
                <c:pt idx="426">
                  <c:v>7.6755400000000001E-2</c:v>
                </c:pt>
                <c:pt idx="427">
                  <c:v>7.7542399999999997E-2</c:v>
                </c:pt>
                <c:pt idx="428">
                  <c:v>7.0811100000000002E-2</c:v>
                </c:pt>
                <c:pt idx="429">
                  <c:v>7.6774200000000001E-2</c:v>
                </c:pt>
                <c:pt idx="430">
                  <c:v>7.8995200000000002E-2</c:v>
                </c:pt>
                <c:pt idx="431">
                  <c:v>8.4118600000000002E-2</c:v>
                </c:pt>
                <c:pt idx="432">
                  <c:v>8.6864399999999994E-2</c:v>
                </c:pt>
                <c:pt idx="433">
                  <c:v>8.8317199999999998E-2</c:v>
                </c:pt>
                <c:pt idx="434">
                  <c:v>8.7045999999999998E-2</c:v>
                </c:pt>
                <c:pt idx="435">
                  <c:v>8.7045999999999998E-2</c:v>
                </c:pt>
                <c:pt idx="436">
                  <c:v>8.8196099999999999E-2</c:v>
                </c:pt>
                <c:pt idx="437">
                  <c:v>9.3038700000000002E-2</c:v>
                </c:pt>
                <c:pt idx="438">
                  <c:v>9.5520599999999997E-2</c:v>
                </c:pt>
                <c:pt idx="439">
                  <c:v>9.2493900000000004E-2</c:v>
                </c:pt>
                <c:pt idx="440">
                  <c:v>9.4612600000000005E-2</c:v>
                </c:pt>
                <c:pt idx="441">
                  <c:v>9.7760299999999994E-2</c:v>
                </c:pt>
                <c:pt idx="442">
                  <c:v>9.86683E-2</c:v>
                </c:pt>
                <c:pt idx="443">
                  <c:v>9.8183999999999994E-2</c:v>
                </c:pt>
                <c:pt idx="444">
                  <c:v>0.100303</c:v>
                </c:pt>
                <c:pt idx="445">
                  <c:v>0.102656</c:v>
                </c:pt>
                <c:pt idx="446">
                  <c:v>0.10446999999999999</c:v>
                </c:pt>
                <c:pt idx="447">
                  <c:v>0.107243</c:v>
                </c:pt>
                <c:pt idx="448">
                  <c:v>0.105327</c:v>
                </c:pt>
                <c:pt idx="449">
                  <c:v>0.105327</c:v>
                </c:pt>
                <c:pt idx="450">
                  <c:v>0.102421</c:v>
                </c:pt>
                <c:pt idx="451">
                  <c:v>9.7760299999999994E-2</c:v>
                </c:pt>
                <c:pt idx="452">
                  <c:v>0.104419</c:v>
                </c:pt>
                <c:pt idx="453">
                  <c:v>0.102186</c:v>
                </c:pt>
                <c:pt idx="454">
                  <c:v>0.10605299999999999</c:v>
                </c:pt>
                <c:pt idx="455">
                  <c:v>0.108596</c:v>
                </c:pt>
                <c:pt idx="456">
                  <c:v>0.10871699999999999</c:v>
                </c:pt>
                <c:pt idx="457">
                  <c:v>0.111683</c:v>
                </c:pt>
                <c:pt idx="458">
                  <c:v>0.10786900000000001</c:v>
                </c:pt>
                <c:pt idx="459">
                  <c:v>0.111804</c:v>
                </c:pt>
                <c:pt idx="460">
                  <c:v>0.116935</c:v>
                </c:pt>
                <c:pt idx="461">
                  <c:v>0.11670700000000001</c:v>
                </c:pt>
                <c:pt idx="462">
                  <c:v>0.116102</c:v>
                </c:pt>
                <c:pt idx="463">
                  <c:v>0.11838799999999999</c:v>
                </c:pt>
                <c:pt idx="464">
                  <c:v>0.110635</c:v>
                </c:pt>
                <c:pt idx="465">
                  <c:v>0.11362</c:v>
                </c:pt>
                <c:pt idx="466">
                  <c:v>0.115436</c:v>
                </c:pt>
                <c:pt idx="467">
                  <c:v>0.119673</c:v>
                </c:pt>
                <c:pt idx="468">
                  <c:v>0.11479</c:v>
                </c:pt>
                <c:pt idx="469">
                  <c:v>0.109907</c:v>
                </c:pt>
                <c:pt idx="470">
                  <c:v>0.111077</c:v>
                </c:pt>
                <c:pt idx="471">
                  <c:v>0.102482</c:v>
                </c:pt>
                <c:pt idx="472">
                  <c:v>0.106416</c:v>
                </c:pt>
                <c:pt idx="473">
                  <c:v>0.115194</c:v>
                </c:pt>
                <c:pt idx="474">
                  <c:v>0.114194</c:v>
                </c:pt>
                <c:pt idx="475">
                  <c:v>0.117783</c:v>
                </c:pt>
                <c:pt idx="476">
                  <c:v>0.11555700000000001</c:v>
                </c:pt>
                <c:pt idx="477">
                  <c:v>0.113015</c:v>
                </c:pt>
                <c:pt idx="478">
                  <c:v>0.111925</c:v>
                </c:pt>
                <c:pt idx="479">
                  <c:v>0.11440699999999999</c:v>
                </c:pt>
                <c:pt idx="480">
                  <c:v>0.11089599999999999</c:v>
                </c:pt>
                <c:pt idx="481">
                  <c:v>0.118341</c:v>
                </c:pt>
                <c:pt idx="482">
                  <c:v>0.119673</c:v>
                </c:pt>
                <c:pt idx="483">
                  <c:v>0.12173100000000001</c:v>
                </c:pt>
                <c:pt idx="484">
                  <c:v>0.12173100000000001</c:v>
                </c:pt>
                <c:pt idx="485">
                  <c:v>0.12306300000000001</c:v>
                </c:pt>
                <c:pt idx="486">
                  <c:v>0.123305</c:v>
                </c:pt>
                <c:pt idx="487">
                  <c:v>0.125473</c:v>
                </c:pt>
                <c:pt idx="488">
                  <c:v>0.12990299999999999</c:v>
                </c:pt>
                <c:pt idx="489">
                  <c:v>0.13093199999999999</c:v>
                </c:pt>
                <c:pt idx="490">
                  <c:v>0.134019</c:v>
                </c:pt>
                <c:pt idx="491">
                  <c:v>0.12887399999999999</c:v>
                </c:pt>
                <c:pt idx="492">
                  <c:v>0.131911</c:v>
                </c:pt>
                <c:pt idx="493">
                  <c:v>0.129358</c:v>
                </c:pt>
                <c:pt idx="494">
                  <c:v>0.12161</c:v>
                </c:pt>
                <c:pt idx="495">
                  <c:v>0.12684000000000001</c:v>
                </c:pt>
                <c:pt idx="496">
                  <c:v>0.13056899999999999</c:v>
                </c:pt>
                <c:pt idx="497">
                  <c:v>0.134322</c:v>
                </c:pt>
                <c:pt idx="498">
                  <c:v>0.13558799999999999</c:v>
                </c:pt>
                <c:pt idx="499">
                  <c:v>0.13262699999999999</c:v>
                </c:pt>
                <c:pt idx="500">
                  <c:v>0.13262699999999999</c:v>
                </c:pt>
                <c:pt idx="501">
                  <c:v>0.13589599999999999</c:v>
                </c:pt>
                <c:pt idx="502">
                  <c:v>0.13743</c:v>
                </c:pt>
                <c:pt idx="503">
                  <c:v>0.14183100000000001</c:v>
                </c:pt>
                <c:pt idx="504">
                  <c:v>0.14261799999999999</c:v>
                </c:pt>
                <c:pt idx="505">
                  <c:v>0.14279</c:v>
                </c:pt>
                <c:pt idx="506">
                  <c:v>0.14821500000000001</c:v>
                </c:pt>
                <c:pt idx="507">
                  <c:v>0.146731</c:v>
                </c:pt>
                <c:pt idx="508">
                  <c:v>0.14455200000000001</c:v>
                </c:pt>
                <c:pt idx="509">
                  <c:v>0.13510900000000001</c:v>
                </c:pt>
                <c:pt idx="510">
                  <c:v>0.134988</c:v>
                </c:pt>
                <c:pt idx="511">
                  <c:v>0.13613800000000001</c:v>
                </c:pt>
                <c:pt idx="512">
                  <c:v>0.13389799999999999</c:v>
                </c:pt>
                <c:pt idx="513">
                  <c:v>0.133656</c:v>
                </c:pt>
                <c:pt idx="514">
                  <c:v>0.13377700000000001</c:v>
                </c:pt>
                <c:pt idx="515">
                  <c:v>0.131295</c:v>
                </c:pt>
                <c:pt idx="516">
                  <c:v>0.120642</c:v>
                </c:pt>
                <c:pt idx="517">
                  <c:v>0.12826899999999999</c:v>
                </c:pt>
                <c:pt idx="518">
                  <c:v>0.13276199999999999</c:v>
                </c:pt>
                <c:pt idx="519">
                  <c:v>0.134048</c:v>
                </c:pt>
                <c:pt idx="520">
                  <c:v>0.13329299999999999</c:v>
                </c:pt>
                <c:pt idx="521">
                  <c:v>0.130886</c:v>
                </c:pt>
                <c:pt idx="522">
                  <c:v>0.12584699999999999</c:v>
                </c:pt>
                <c:pt idx="523">
                  <c:v>0.13075100000000001</c:v>
                </c:pt>
                <c:pt idx="524">
                  <c:v>0.12784499999999999</c:v>
                </c:pt>
                <c:pt idx="525">
                  <c:v>0.118281</c:v>
                </c:pt>
                <c:pt idx="526">
                  <c:v>0.113983</c:v>
                </c:pt>
                <c:pt idx="527">
                  <c:v>0.11171499999999999</c:v>
                </c:pt>
                <c:pt idx="528">
                  <c:v>0.106114</c:v>
                </c:pt>
                <c:pt idx="529">
                  <c:v>0.116525</c:v>
                </c:pt>
                <c:pt idx="530">
                  <c:v>0.115981</c:v>
                </c:pt>
                <c:pt idx="531">
                  <c:v>0.11674900000000001</c:v>
                </c:pt>
                <c:pt idx="532">
                  <c:v>0.11489099999999999</c:v>
                </c:pt>
                <c:pt idx="533">
                  <c:v>0.117857</c:v>
                </c:pt>
                <c:pt idx="534">
                  <c:v>0.124153</c:v>
                </c:pt>
                <c:pt idx="535">
                  <c:v>0.127058</c:v>
                </c:pt>
                <c:pt idx="536">
                  <c:v>0.127724</c:v>
                </c:pt>
                <c:pt idx="537">
                  <c:v>0.128465</c:v>
                </c:pt>
                <c:pt idx="538">
                  <c:v>0.13147700000000001</c:v>
                </c:pt>
                <c:pt idx="539">
                  <c:v>0.127745</c:v>
                </c:pt>
                <c:pt idx="540">
                  <c:v>0.13116900000000001</c:v>
                </c:pt>
                <c:pt idx="541">
                  <c:v>0.133302</c:v>
                </c:pt>
                <c:pt idx="542">
                  <c:v>0.13577500000000001</c:v>
                </c:pt>
                <c:pt idx="543">
                  <c:v>0.139649</c:v>
                </c:pt>
                <c:pt idx="544">
                  <c:v>0.138741</c:v>
                </c:pt>
                <c:pt idx="545">
                  <c:v>0.13855899999999999</c:v>
                </c:pt>
                <c:pt idx="546">
                  <c:v>0.145763</c:v>
                </c:pt>
                <c:pt idx="547">
                  <c:v>0.1477</c:v>
                </c:pt>
                <c:pt idx="548">
                  <c:v>0.14824499999999999</c:v>
                </c:pt>
                <c:pt idx="549">
                  <c:v>0.159383</c:v>
                </c:pt>
                <c:pt idx="550">
                  <c:v>0.16737299999999999</c:v>
                </c:pt>
                <c:pt idx="551">
                  <c:v>0.16450100000000001</c:v>
                </c:pt>
                <c:pt idx="552">
                  <c:v>0.16289300000000001</c:v>
                </c:pt>
                <c:pt idx="553">
                  <c:v>0.16150100000000001</c:v>
                </c:pt>
                <c:pt idx="554">
                  <c:v>0.16767599999999999</c:v>
                </c:pt>
                <c:pt idx="555">
                  <c:v>0.169431</c:v>
                </c:pt>
                <c:pt idx="556">
                  <c:v>0.16866500000000001</c:v>
                </c:pt>
                <c:pt idx="557">
                  <c:v>0.168826</c:v>
                </c:pt>
                <c:pt idx="558">
                  <c:v>0.16222800000000001</c:v>
                </c:pt>
                <c:pt idx="559">
                  <c:v>0.16162199999999999</c:v>
                </c:pt>
                <c:pt idx="560">
                  <c:v>0.16125900000000001</c:v>
                </c:pt>
                <c:pt idx="561">
                  <c:v>0.16065399999999999</c:v>
                </c:pt>
                <c:pt idx="562">
                  <c:v>0.15987299999999999</c:v>
                </c:pt>
                <c:pt idx="563">
                  <c:v>0.15878400000000001</c:v>
                </c:pt>
                <c:pt idx="564">
                  <c:v>0.162574</c:v>
                </c:pt>
                <c:pt idx="565">
                  <c:v>0.14421900000000001</c:v>
                </c:pt>
                <c:pt idx="566">
                  <c:v>0.146234</c:v>
                </c:pt>
                <c:pt idx="567">
                  <c:v>0.13977000000000001</c:v>
                </c:pt>
                <c:pt idx="568">
                  <c:v>0.14466899999999999</c:v>
                </c:pt>
                <c:pt idx="569">
                  <c:v>0.14019400000000001</c:v>
                </c:pt>
                <c:pt idx="570">
                  <c:v>0.14558099999999999</c:v>
                </c:pt>
                <c:pt idx="571">
                  <c:v>0.14866799999999999</c:v>
                </c:pt>
                <c:pt idx="572">
                  <c:v>0.166102</c:v>
                </c:pt>
                <c:pt idx="573">
                  <c:v>0.17167099999999999</c:v>
                </c:pt>
                <c:pt idx="574">
                  <c:v>0.17046</c:v>
                </c:pt>
                <c:pt idx="575">
                  <c:v>0.16537499999999999</c:v>
                </c:pt>
                <c:pt idx="576">
                  <c:v>0.16168299999999999</c:v>
                </c:pt>
                <c:pt idx="577">
                  <c:v>0.15665899999999999</c:v>
                </c:pt>
                <c:pt idx="578">
                  <c:v>0.15484300000000001</c:v>
                </c:pt>
                <c:pt idx="579">
                  <c:v>0.15932199999999999</c:v>
                </c:pt>
                <c:pt idx="580">
                  <c:v>0.15640899999999999</c:v>
                </c:pt>
                <c:pt idx="581">
                  <c:v>0.14655000000000001</c:v>
                </c:pt>
                <c:pt idx="582">
                  <c:v>0.154722</c:v>
                </c:pt>
                <c:pt idx="583">
                  <c:v>0.154722</c:v>
                </c:pt>
                <c:pt idx="584">
                  <c:v>0.15720300000000001</c:v>
                </c:pt>
                <c:pt idx="585">
                  <c:v>0.15720300000000001</c:v>
                </c:pt>
                <c:pt idx="586">
                  <c:v>0.15720300000000001</c:v>
                </c:pt>
                <c:pt idx="587">
                  <c:v>0.160805</c:v>
                </c:pt>
                <c:pt idx="588">
                  <c:v>0.165436</c:v>
                </c:pt>
                <c:pt idx="589">
                  <c:v>0.16247300000000001</c:v>
                </c:pt>
                <c:pt idx="590">
                  <c:v>0.16247300000000001</c:v>
                </c:pt>
                <c:pt idx="591">
                  <c:v>0.16048799999999999</c:v>
                </c:pt>
                <c:pt idx="592">
                  <c:v>0.166768</c:v>
                </c:pt>
                <c:pt idx="593">
                  <c:v>0.163272</c:v>
                </c:pt>
                <c:pt idx="594">
                  <c:v>0.15223999999999999</c:v>
                </c:pt>
                <c:pt idx="595">
                  <c:v>0.14993899999999999</c:v>
                </c:pt>
                <c:pt idx="596">
                  <c:v>0.14751800000000001</c:v>
                </c:pt>
                <c:pt idx="597">
                  <c:v>0.14890999999999999</c:v>
                </c:pt>
                <c:pt idx="598">
                  <c:v>0.15406600000000001</c:v>
                </c:pt>
                <c:pt idx="599">
                  <c:v>0.151029</c:v>
                </c:pt>
                <c:pt idx="600">
                  <c:v>0.14660999999999999</c:v>
                </c:pt>
                <c:pt idx="601">
                  <c:v>0.15084700000000001</c:v>
                </c:pt>
                <c:pt idx="602">
                  <c:v>0.144375</c:v>
                </c:pt>
                <c:pt idx="603">
                  <c:v>0.13744700000000001</c:v>
                </c:pt>
                <c:pt idx="604">
                  <c:v>0.13783300000000001</c:v>
                </c:pt>
                <c:pt idx="605">
                  <c:v>0.13063</c:v>
                </c:pt>
                <c:pt idx="606">
                  <c:v>0.121368</c:v>
                </c:pt>
                <c:pt idx="607">
                  <c:v>0.11622300000000001</c:v>
                </c:pt>
                <c:pt idx="608">
                  <c:v>0.122881</c:v>
                </c:pt>
                <c:pt idx="609">
                  <c:v>0.11701</c:v>
                </c:pt>
                <c:pt idx="610">
                  <c:v>0.11368</c:v>
                </c:pt>
                <c:pt idx="611">
                  <c:v>0.12239700000000001</c:v>
                </c:pt>
                <c:pt idx="612">
                  <c:v>0.12887399999999999</c:v>
                </c:pt>
                <c:pt idx="613">
                  <c:v>0.134685</c:v>
                </c:pt>
                <c:pt idx="614">
                  <c:v>0.12548400000000001</c:v>
                </c:pt>
                <c:pt idx="615">
                  <c:v>0.120951</c:v>
                </c:pt>
                <c:pt idx="616">
                  <c:v>0.123219</c:v>
                </c:pt>
                <c:pt idx="617">
                  <c:v>0.123002</c:v>
                </c:pt>
                <c:pt idx="618">
                  <c:v>0.132601</c:v>
                </c:pt>
                <c:pt idx="619">
                  <c:v>0.13583500000000001</c:v>
                </c:pt>
                <c:pt idx="620">
                  <c:v>0.124818</c:v>
                </c:pt>
                <c:pt idx="621">
                  <c:v>0.113317</c:v>
                </c:pt>
                <c:pt idx="622">
                  <c:v>0.12022099999999999</c:v>
                </c:pt>
                <c:pt idx="623">
                  <c:v>0.12164800000000001</c:v>
                </c:pt>
                <c:pt idx="624">
                  <c:v>0.119189</c:v>
                </c:pt>
                <c:pt idx="625">
                  <c:v>0.114467</c:v>
                </c:pt>
                <c:pt idx="626">
                  <c:v>0.10684</c:v>
                </c:pt>
                <c:pt idx="627">
                  <c:v>0.105389</c:v>
                </c:pt>
                <c:pt idx="628">
                  <c:v>0.10351100000000001</c:v>
                </c:pt>
                <c:pt idx="629">
                  <c:v>8.3474599999999996E-2</c:v>
                </c:pt>
                <c:pt idx="630">
                  <c:v>9.5662200000000003E-2</c:v>
                </c:pt>
                <c:pt idx="631">
                  <c:v>0.100424</c:v>
                </c:pt>
                <c:pt idx="632">
                  <c:v>0.10351100000000001</c:v>
                </c:pt>
                <c:pt idx="633">
                  <c:v>0.102953</c:v>
                </c:pt>
                <c:pt idx="634">
                  <c:v>0.102603</c:v>
                </c:pt>
                <c:pt idx="635">
                  <c:v>8.1658599999999998E-2</c:v>
                </c:pt>
                <c:pt idx="636">
                  <c:v>6.9035100000000002E-2</c:v>
                </c:pt>
                <c:pt idx="637">
                  <c:v>6.59806E-2</c:v>
                </c:pt>
                <c:pt idx="638">
                  <c:v>7.2699799999999995E-2</c:v>
                </c:pt>
                <c:pt idx="639">
                  <c:v>8.2203399999999996E-2</c:v>
                </c:pt>
                <c:pt idx="640">
                  <c:v>8.9671299999999995E-2</c:v>
                </c:pt>
                <c:pt idx="641">
                  <c:v>8.2869200000000004E-2</c:v>
                </c:pt>
                <c:pt idx="642">
                  <c:v>7.7204599999999998E-2</c:v>
                </c:pt>
                <c:pt idx="643">
                  <c:v>9.6973400000000001E-2</c:v>
                </c:pt>
                <c:pt idx="644">
                  <c:v>0.103329</c:v>
                </c:pt>
                <c:pt idx="645">
                  <c:v>0.109033</c:v>
                </c:pt>
                <c:pt idx="646">
                  <c:v>0.11701</c:v>
                </c:pt>
                <c:pt idx="647">
                  <c:v>0.113265</c:v>
                </c:pt>
                <c:pt idx="648">
                  <c:v>0.116283</c:v>
                </c:pt>
                <c:pt idx="649">
                  <c:v>0.114588</c:v>
                </c:pt>
                <c:pt idx="650">
                  <c:v>0.11991499999999999</c:v>
                </c:pt>
                <c:pt idx="651">
                  <c:v>0.120028</c:v>
                </c:pt>
                <c:pt idx="652">
                  <c:v>0.13014500000000001</c:v>
                </c:pt>
                <c:pt idx="653">
                  <c:v>0.132748</c:v>
                </c:pt>
                <c:pt idx="654">
                  <c:v>0.13228500000000001</c:v>
                </c:pt>
                <c:pt idx="655">
                  <c:v>0.12615000000000001</c:v>
                </c:pt>
                <c:pt idx="656">
                  <c:v>0.131719</c:v>
                </c:pt>
                <c:pt idx="657">
                  <c:v>0.13063</c:v>
                </c:pt>
                <c:pt idx="658">
                  <c:v>0.120833</c:v>
                </c:pt>
                <c:pt idx="659">
                  <c:v>0.119034</c:v>
                </c:pt>
                <c:pt idx="660">
                  <c:v>0.120763</c:v>
                </c:pt>
                <c:pt idx="661">
                  <c:v>0.116285</c:v>
                </c:pt>
                <c:pt idx="662">
                  <c:v>0.10960399999999999</c:v>
                </c:pt>
                <c:pt idx="663">
                  <c:v>0.109927</c:v>
                </c:pt>
                <c:pt idx="664">
                  <c:v>0.109927</c:v>
                </c:pt>
                <c:pt idx="665">
                  <c:v>0.109927</c:v>
                </c:pt>
                <c:pt idx="666">
                  <c:v>0.110412</c:v>
                </c:pt>
                <c:pt idx="667">
                  <c:v>0.102906</c:v>
                </c:pt>
                <c:pt idx="668">
                  <c:v>0.110654</c:v>
                </c:pt>
                <c:pt idx="669">
                  <c:v>0.11445</c:v>
                </c:pt>
                <c:pt idx="670">
                  <c:v>0.106295</c:v>
                </c:pt>
                <c:pt idx="671">
                  <c:v>9.5460000000000003E-2</c:v>
                </c:pt>
                <c:pt idx="672">
                  <c:v>0.102384</c:v>
                </c:pt>
                <c:pt idx="673">
                  <c:v>0.101271</c:v>
                </c:pt>
                <c:pt idx="674">
                  <c:v>0.109806</c:v>
                </c:pt>
                <c:pt idx="675">
                  <c:v>0.109806</c:v>
                </c:pt>
                <c:pt idx="676">
                  <c:v>0.11071400000000001</c:v>
                </c:pt>
                <c:pt idx="677">
                  <c:v>0.1</c:v>
                </c:pt>
                <c:pt idx="678">
                  <c:v>0.100545</c:v>
                </c:pt>
                <c:pt idx="679">
                  <c:v>0.109806</c:v>
                </c:pt>
                <c:pt idx="680">
                  <c:v>9.71804E-2</c:v>
                </c:pt>
                <c:pt idx="681">
                  <c:v>7.8329300000000004E-2</c:v>
                </c:pt>
                <c:pt idx="682">
                  <c:v>7.9686400000000004E-2</c:v>
                </c:pt>
                <c:pt idx="683">
                  <c:v>8.4019399999999994E-2</c:v>
                </c:pt>
                <c:pt idx="684">
                  <c:v>7.6089599999999993E-2</c:v>
                </c:pt>
                <c:pt idx="685">
                  <c:v>9.1343800000000003E-2</c:v>
                </c:pt>
                <c:pt idx="686">
                  <c:v>9.2167700000000005E-2</c:v>
                </c:pt>
                <c:pt idx="687">
                  <c:v>9.4188900000000006E-2</c:v>
                </c:pt>
                <c:pt idx="688">
                  <c:v>9.6428600000000003E-2</c:v>
                </c:pt>
                <c:pt idx="689">
                  <c:v>7.3728799999999997E-2</c:v>
                </c:pt>
                <c:pt idx="690">
                  <c:v>8.5653800000000002E-2</c:v>
                </c:pt>
                <c:pt idx="691">
                  <c:v>8.4979399999999997E-2</c:v>
                </c:pt>
                <c:pt idx="692">
                  <c:v>8.5895899999999997E-2</c:v>
                </c:pt>
                <c:pt idx="693">
                  <c:v>8.7832900000000005E-2</c:v>
                </c:pt>
                <c:pt idx="694">
                  <c:v>8.7348700000000001E-2</c:v>
                </c:pt>
                <c:pt idx="695">
                  <c:v>9.8002400000000003E-2</c:v>
                </c:pt>
                <c:pt idx="696">
                  <c:v>0.105811</c:v>
                </c:pt>
                <c:pt idx="697">
                  <c:v>0.105448</c:v>
                </c:pt>
                <c:pt idx="698">
                  <c:v>0.105448</c:v>
                </c:pt>
                <c:pt idx="699">
                  <c:v>0.105448</c:v>
                </c:pt>
                <c:pt idx="700">
                  <c:v>0.102663</c:v>
                </c:pt>
                <c:pt idx="701">
                  <c:v>0.103702</c:v>
                </c:pt>
                <c:pt idx="702">
                  <c:v>9.7896499999999997E-2</c:v>
                </c:pt>
                <c:pt idx="703">
                  <c:v>9.9423700000000004E-2</c:v>
                </c:pt>
                <c:pt idx="704">
                  <c:v>9.7145300000000004E-2</c:v>
                </c:pt>
                <c:pt idx="705">
                  <c:v>8.1903799999999999E-2</c:v>
                </c:pt>
                <c:pt idx="706">
                  <c:v>6.2361399999999997E-2</c:v>
                </c:pt>
                <c:pt idx="707">
                  <c:v>5.9612600000000002E-2</c:v>
                </c:pt>
                <c:pt idx="708">
                  <c:v>6.2687699999999999E-2</c:v>
                </c:pt>
                <c:pt idx="709">
                  <c:v>4.6107099999999998E-2</c:v>
                </c:pt>
                <c:pt idx="710">
                  <c:v>4.2370499999999998E-2</c:v>
                </c:pt>
                <c:pt idx="711">
                  <c:v>3.9164600000000001E-2</c:v>
                </c:pt>
                <c:pt idx="712">
                  <c:v>4.6799599999999997E-2</c:v>
                </c:pt>
                <c:pt idx="713">
                  <c:v>3.91665E-2</c:v>
                </c:pt>
                <c:pt idx="714">
                  <c:v>4.8002400000000001E-2</c:v>
                </c:pt>
                <c:pt idx="715">
                  <c:v>5.1967899999999997E-2</c:v>
                </c:pt>
                <c:pt idx="716">
                  <c:v>6.6041199999999994E-2</c:v>
                </c:pt>
                <c:pt idx="717">
                  <c:v>7.1912799999999999E-2</c:v>
                </c:pt>
                <c:pt idx="718">
                  <c:v>6.3670699999999997E-2</c:v>
                </c:pt>
                <c:pt idx="719">
                  <c:v>5.3480600000000003E-2</c:v>
                </c:pt>
                <c:pt idx="720">
                  <c:v>5.92028E-2</c:v>
                </c:pt>
                <c:pt idx="721">
                  <c:v>6.2590800000000002E-2</c:v>
                </c:pt>
                <c:pt idx="722">
                  <c:v>6.0532700000000002E-2</c:v>
                </c:pt>
                <c:pt idx="723">
                  <c:v>6.5738500000000005E-2</c:v>
                </c:pt>
                <c:pt idx="724">
                  <c:v>6.8752400000000005E-2</c:v>
                </c:pt>
                <c:pt idx="725">
                  <c:v>7.0036299999999996E-2</c:v>
                </c:pt>
                <c:pt idx="726">
                  <c:v>6.9552100000000006E-2</c:v>
                </c:pt>
                <c:pt idx="727">
                  <c:v>6.8388599999999994E-2</c:v>
                </c:pt>
                <c:pt idx="728">
                  <c:v>6.4836599999999994E-2</c:v>
                </c:pt>
                <c:pt idx="729">
                  <c:v>5.9678000000000002E-2</c:v>
                </c:pt>
                <c:pt idx="730">
                  <c:v>6.3155000000000003E-2</c:v>
                </c:pt>
                <c:pt idx="731">
                  <c:v>7.0835999999999996E-2</c:v>
                </c:pt>
                <c:pt idx="732">
                  <c:v>6.86253E-2</c:v>
                </c:pt>
                <c:pt idx="733">
                  <c:v>7.9762700000000006E-2</c:v>
                </c:pt>
                <c:pt idx="734">
                  <c:v>8.0812300000000004E-2</c:v>
                </c:pt>
                <c:pt idx="735">
                  <c:v>8.9878299999999994E-2</c:v>
                </c:pt>
                <c:pt idx="736">
                  <c:v>8.5053900000000002E-2</c:v>
                </c:pt>
                <c:pt idx="737">
                  <c:v>8.7886199999999998E-2</c:v>
                </c:pt>
                <c:pt idx="738">
                  <c:v>8.5005399999999995E-2</c:v>
                </c:pt>
                <c:pt idx="739">
                  <c:v>8.6990300000000007E-2</c:v>
                </c:pt>
                <c:pt idx="740">
                  <c:v>9.7197900000000004E-2</c:v>
                </c:pt>
                <c:pt idx="741">
                  <c:v>0.100465</c:v>
                </c:pt>
                <c:pt idx="742">
                  <c:v>9.8123500000000002E-2</c:v>
                </c:pt>
                <c:pt idx="743">
                  <c:v>9.5658000000000007E-2</c:v>
                </c:pt>
                <c:pt idx="744">
                  <c:v>0.102684</c:v>
                </c:pt>
                <c:pt idx="745">
                  <c:v>0.105806</c:v>
                </c:pt>
                <c:pt idx="746">
                  <c:v>0.10642699999999999</c:v>
                </c:pt>
                <c:pt idx="747">
                  <c:v>0.104046</c:v>
                </c:pt>
                <c:pt idx="748">
                  <c:v>0.103801</c:v>
                </c:pt>
                <c:pt idx="749">
                  <c:v>0.111525</c:v>
                </c:pt>
                <c:pt idx="750">
                  <c:v>0.11396199999999999</c:v>
                </c:pt>
                <c:pt idx="751">
                  <c:v>0.119909</c:v>
                </c:pt>
                <c:pt idx="752">
                  <c:v>0.124666</c:v>
                </c:pt>
                <c:pt idx="753">
                  <c:v>0.117857</c:v>
                </c:pt>
                <c:pt idx="754">
                  <c:v>0.11665399999999999</c:v>
                </c:pt>
                <c:pt idx="755">
                  <c:v>0.12058099999999999</c:v>
                </c:pt>
                <c:pt idx="756">
                  <c:v>0.114482</c:v>
                </c:pt>
                <c:pt idx="757">
                  <c:v>0.107376</c:v>
                </c:pt>
                <c:pt idx="758">
                  <c:v>0.10342</c:v>
                </c:pt>
                <c:pt idx="759">
                  <c:v>0.107949</c:v>
                </c:pt>
                <c:pt idx="760">
                  <c:v>0.107949</c:v>
                </c:pt>
                <c:pt idx="761">
                  <c:v>0.110092</c:v>
                </c:pt>
                <c:pt idx="762">
                  <c:v>0.100371</c:v>
                </c:pt>
                <c:pt idx="763">
                  <c:v>9.4023599999999999E-2</c:v>
                </c:pt>
                <c:pt idx="764">
                  <c:v>8.3537500000000001E-2</c:v>
                </c:pt>
                <c:pt idx="765">
                  <c:v>8.2324499999999995E-2</c:v>
                </c:pt>
                <c:pt idx="766">
                  <c:v>8.1322599999999995E-2</c:v>
                </c:pt>
                <c:pt idx="767">
                  <c:v>8.1577499999999997E-2</c:v>
                </c:pt>
                <c:pt idx="768">
                  <c:v>7.9001799999999997E-2</c:v>
                </c:pt>
                <c:pt idx="769">
                  <c:v>8.2936999999999997E-2</c:v>
                </c:pt>
                <c:pt idx="770">
                  <c:v>9.16217E-2</c:v>
                </c:pt>
                <c:pt idx="771">
                  <c:v>9.6043000000000003E-2</c:v>
                </c:pt>
                <c:pt idx="772">
                  <c:v>9.82706E-2</c:v>
                </c:pt>
                <c:pt idx="773">
                  <c:v>8.1110199999999993E-2</c:v>
                </c:pt>
                <c:pt idx="774">
                  <c:v>8.2974599999999996E-2</c:v>
                </c:pt>
                <c:pt idx="775">
                  <c:v>8.2974599999999996E-2</c:v>
                </c:pt>
                <c:pt idx="776">
                  <c:v>8.0164600000000003E-2</c:v>
                </c:pt>
                <c:pt idx="777">
                  <c:v>7.5379500000000002E-2</c:v>
                </c:pt>
                <c:pt idx="778">
                  <c:v>7.5047799999999998E-2</c:v>
                </c:pt>
                <c:pt idx="779">
                  <c:v>6.8984299999999998E-2</c:v>
                </c:pt>
                <c:pt idx="780">
                  <c:v>5.8595000000000001E-2</c:v>
                </c:pt>
                <c:pt idx="781">
                  <c:v>6.3055700000000006E-2</c:v>
                </c:pt>
                <c:pt idx="782">
                  <c:v>5.95194E-2</c:v>
                </c:pt>
                <c:pt idx="783">
                  <c:v>5.1750600000000001E-2</c:v>
                </c:pt>
                <c:pt idx="784">
                  <c:v>4.88426E-2</c:v>
                </c:pt>
                <c:pt idx="785">
                  <c:v>3.4920699999999999E-2</c:v>
                </c:pt>
                <c:pt idx="786">
                  <c:v>2.5486700000000001E-2</c:v>
                </c:pt>
                <c:pt idx="787">
                  <c:v>4.4719099999999998E-2</c:v>
                </c:pt>
                <c:pt idx="788">
                  <c:v>4.4913399999999999E-2</c:v>
                </c:pt>
                <c:pt idx="789">
                  <c:v>4.6248200000000003E-2</c:v>
                </c:pt>
                <c:pt idx="790">
                  <c:v>4.2229999999999997E-2</c:v>
                </c:pt>
                <c:pt idx="791">
                  <c:v>3.25533E-2</c:v>
                </c:pt>
                <c:pt idx="792">
                  <c:v>2.3878300000000002E-2</c:v>
                </c:pt>
                <c:pt idx="793">
                  <c:v>2.1745199999999999E-2</c:v>
                </c:pt>
                <c:pt idx="794">
                  <c:v>1.25854E-2</c:v>
                </c:pt>
                <c:pt idx="795">
                  <c:v>2.6067199999999999E-2</c:v>
                </c:pt>
                <c:pt idx="796">
                  <c:v>1.8589000000000001E-2</c:v>
                </c:pt>
                <c:pt idx="797">
                  <c:v>3.1805699999999999E-2</c:v>
                </c:pt>
                <c:pt idx="798">
                  <c:v>2.8510899999999999E-2</c:v>
                </c:pt>
                <c:pt idx="799">
                  <c:v>2.8994599999999999E-2</c:v>
                </c:pt>
                <c:pt idx="800">
                  <c:v>2.5526E-2</c:v>
                </c:pt>
                <c:pt idx="801">
                  <c:v>2.9237300000000001E-2</c:v>
                </c:pt>
                <c:pt idx="802">
                  <c:v>3.1786300000000003E-2</c:v>
                </c:pt>
                <c:pt idx="803">
                  <c:v>3.1191900000000002E-2</c:v>
                </c:pt>
                <c:pt idx="804">
                  <c:v>3.4736099999999999E-2</c:v>
                </c:pt>
                <c:pt idx="805">
                  <c:v>3.3171899999999997E-2</c:v>
                </c:pt>
                <c:pt idx="806">
                  <c:v>3.73075E-2</c:v>
                </c:pt>
                <c:pt idx="807">
                  <c:v>4.6826300000000001E-2</c:v>
                </c:pt>
                <c:pt idx="808">
                  <c:v>4.6370500000000002E-2</c:v>
                </c:pt>
                <c:pt idx="809">
                  <c:v>4.5351099999999998E-2</c:v>
                </c:pt>
                <c:pt idx="810">
                  <c:v>5.6413400000000002E-2</c:v>
                </c:pt>
                <c:pt idx="811">
                  <c:v>5.4324499999999998E-2</c:v>
                </c:pt>
                <c:pt idx="812">
                  <c:v>5.4504200000000003E-2</c:v>
                </c:pt>
                <c:pt idx="813">
                  <c:v>5.8556900000000002E-2</c:v>
                </c:pt>
                <c:pt idx="814">
                  <c:v>5.9085400000000003E-2</c:v>
                </c:pt>
                <c:pt idx="815">
                  <c:v>7.58577E-2</c:v>
                </c:pt>
                <c:pt idx="816">
                  <c:v>7.4993900000000002E-2</c:v>
                </c:pt>
                <c:pt idx="817">
                  <c:v>7.5285099999999994E-2</c:v>
                </c:pt>
                <c:pt idx="818">
                  <c:v>7.3248199999999999E-2</c:v>
                </c:pt>
                <c:pt idx="819">
                  <c:v>6.9305699999999998E-2</c:v>
                </c:pt>
                <c:pt idx="820">
                  <c:v>7.1004800000000007E-2</c:v>
                </c:pt>
                <c:pt idx="821">
                  <c:v>7.0989099999999999E-2</c:v>
                </c:pt>
                <c:pt idx="822">
                  <c:v>7.2344400000000003E-2</c:v>
                </c:pt>
                <c:pt idx="823">
                  <c:v>7.6150099999999998E-2</c:v>
                </c:pt>
                <c:pt idx="824">
                  <c:v>7.7058699999999994E-2</c:v>
                </c:pt>
                <c:pt idx="825">
                  <c:v>7.6221499999999998E-2</c:v>
                </c:pt>
                <c:pt idx="826">
                  <c:v>7.2483099999999995E-2</c:v>
                </c:pt>
                <c:pt idx="827">
                  <c:v>7.7949199999999996E-2</c:v>
                </c:pt>
                <c:pt idx="828">
                  <c:v>7.9093800000000006E-2</c:v>
                </c:pt>
                <c:pt idx="829">
                  <c:v>8.3085999999999993E-2</c:v>
                </c:pt>
                <c:pt idx="830">
                  <c:v>7.8424300000000002E-2</c:v>
                </c:pt>
                <c:pt idx="831">
                  <c:v>7.8825099999999995E-2</c:v>
                </c:pt>
                <c:pt idx="832">
                  <c:v>7.3805099999999998E-2</c:v>
                </c:pt>
                <c:pt idx="833">
                  <c:v>6.8886199999999995E-2</c:v>
                </c:pt>
                <c:pt idx="834">
                  <c:v>6.9257299999999994E-2</c:v>
                </c:pt>
                <c:pt idx="835">
                  <c:v>6.8364400000000006E-2</c:v>
                </c:pt>
                <c:pt idx="836">
                  <c:v>6.4835400000000001E-2</c:v>
                </c:pt>
                <c:pt idx="837">
                  <c:v>6.6089599999999998E-2</c:v>
                </c:pt>
                <c:pt idx="838">
                  <c:v>6.8567199999999995E-2</c:v>
                </c:pt>
                <c:pt idx="839">
                  <c:v>6.4181000000000002E-2</c:v>
                </c:pt>
                <c:pt idx="840">
                  <c:v>5.4750600000000003E-2</c:v>
                </c:pt>
                <c:pt idx="841">
                  <c:v>5.4447299999999997E-2</c:v>
                </c:pt>
                <c:pt idx="842">
                  <c:v>5.2921900000000001E-2</c:v>
                </c:pt>
                <c:pt idx="843">
                  <c:v>5.8903799999999999E-2</c:v>
                </c:pt>
                <c:pt idx="844">
                  <c:v>6.8155599999999997E-2</c:v>
                </c:pt>
                <c:pt idx="845">
                  <c:v>6.8155599999999997E-2</c:v>
                </c:pt>
                <c:pt idx="846">
                  <c:v>6.8155599999999997E-2</c:v>
                </c:pt>
                <c:pt idx="847">
                  <c:v>6.1501199999999999E-2</c:v>
                </c:pt>
                <c:pt idx="848">
                  <c:v>6.2530299999999997E-2</c:v>
                </c:pt>
                <c:pt idx="849">
                  <c:v>5.9792400000000002E-2</c:v>
                </c:pt>
                <c:pt idx="850">
                  <c:v>5.9792400000000002E-2</c:v>
                </c:pt>
                <c:pt idx="851">
                  <c:v>6.3448500000000005E-2</c:v>
                </c:pt>
                <c:pt idx="852">
                  <c:v>7.0103499999999999E-2</c:v>
                </c:pt>
                <c:pt idx="853">
                  <c:v>7.2297200000000006E-2</c:v>
                </c:pt>
                <c:pt idx="854">
                  <c:v>7.6170100000000004E-2</c:v>
                </c:pt>
                <c:pt idx="855">
                  <c:v>8.0052100000000001E-2</c:v>
                </c:pt>
                <c:pt idx="856">
                  <c:v>8.1742700000000001E-2</c:v>
                </c:pt>
                <c:pt idx="857">
                  <c:v>8.1620499999999999E-2</c:v>
                </c:pt>
                <c:pt idx="858">
                  <c:v>8.9147100000000007E-2</c:v>
                </c:pt>
                <c:pt idx="859">
                  <c:v>9.5754800000000001E-2</c:v>
                </c:pt>
                <c:pt idx="860">
                  <c:v>0.101467</c:v>
                </c:pt>
                <c:pt idx="861">
                  <c:v>0.10281700000000001</c:v>
                </c:pt>
                <c:pt idx="862">
                  <c:v>9.8966700000000005E-2</c:v>
                </c:pt>
                <c:pt idx="863">
                  <c:v>9.8715499999999998E-2</c:v>
                </c:pt>
                <c:pt idx="864">
                  <c:v>8.8740899999999998E-2</c:v>
                </c:pt>
                <c:pt idx="865">
                  <c:v>8.8256699999999993E-2</c:v>
                </c:pt>
                <c:pt idx="866">
                  <c:v>9.5914600000000003E-2</c:v>
                </c:pt>
                <c:pt idx="867">
                  <c:v>0.10111000000000001</c:v>
                </c:pt>
                <c:pt idx="868">
                  <c:v>0.10158200000000001</c:v>
                </c:pt>
                <c:pt idx="869">
                  <c:v>0.10170800000000001</c:v>
                </c:pt>
                <c:pt idx="870">
                  <c:v>0.10405300000000001</c:v>
                </c:pt>
                <c:pt idx="871">
                  <c:v>0.10224</c:v>
                </c:pt>
                <c:pt idx="872">
                  <c:v>9.8446099999999995E-2</c:v>
                </c:pt>
                <c:pt idx="873">
                  <c:v>0.10577400000000001</c:v>
                </c:pt>
                <c:pt idx="874">
                  <c:v>0.114775</c:v>
                </c:pt>
                <c:pt idx="875">
                  <c:v>0.12524199999999999</c:v>
                </c:pt>
                <c:pt idx="876">
                  <c:v>0.121847</c:v>
                </c:pt>
                <c:pt idx="877">
                  <c:v>0.12307800000000001</c:v>
                </c:pt>
                <c:pt idx="878">
                  <c:v>0.12456100000000001</c:v>
                </c:pt>
                <c:pt idx="879">
                  <c:v>0.12284399999999999</c:v>
                </c:pt>
                <c:pt idx="880">
                  <c:v>0.11373999999999999</c:v>
                </c:pt>
                <c:pt idx="881">
                  <c:v>0.11586</c:v>
                </c:pt>
                <c:pt idx="882">
                  <c:v>0.116439</c:v>
                </c:pt>
                <c:pt idx="883">
                  <c:v>0.11840199999999999</c:v>
                </c:pt>
                <c:pt idx="884">
                  <c:v>0.12167699999999999</c:v>
                </c:pt>
                <c:pt idx="885">
                  <c:v>0.11753</c:v>
                </c:pt>
                <c:pt idx="886">
                  <c:v>0.11826</c:v>
                </c:pt>
                <c:pt idx="887">
                  <c:v>0.110018</c:v>
                </c:pt>
                <c:pt idx="888">
                  <c:v>9.8998199999999995E-2</c:v>
                </c:pt>
                <c:pt idx="889">
                  <c:v>0.10366300000000001</c:v>
                </c:pt>
                <c:pt idx="890">
                  <c:v>0.10455399999999999</c:v>
                </c:pt>
                <c:pt idx="891">
                  <c:v>0.102071</c:v>
                </c:pt>
                <c:pt idx="892">
                  <c:v>9.3663399999999994E-2</c:v>
                </c:pt>
                <c:pt idx="893">
                  <c:v>0.100924</c:v>
                </c:pt>
                <c:pt idx="894">
                  <c:v>9.9122299999999997E-2</c:v>
                </c:pt>
                <c:pt idx="895">
                  <c:v>0.106129</c:v>
                </c:pt>
                <c:pt idx="896">
                  <c:v>0.10896</c:v>
                </c:pt>
                <c:pt idx="897">
                  <c:v>0.109818</c:v>
                </c:pt>
                <c:pt idx="898">
                  <c:v>0.108274</c:v>
                </c:pt>
                <c:pt idx="899">
                  <c:v>0.105683</c:v>
                </c:pt>
                <c:pt idx="900">
                  <c:v>8.8431599999999999E-2</c:v>
                </c:pt>
                <c:pt idx="901">
                  <c:v>8.1451599999999999E-2</c:v>
                </c:pt>
                <c:pt idx="902">
                  <c:v>7.5653100000000001E-2</c:v>
                </c:pt>
                <c:pt idx="903">
                  <c:v>7.4296000000000001E-2</c:v>
                </c:pt>
                <c:pt idx="904">
                  <c:v>7.7756099999999995E-2</c:v>
                </c:pt>
                <c:pt idx="905">
                  <c:v>7.9647700000000002E-2</c:v>
                </c:pt>
                <c:pt idx="906">
                  <c:v>7.2237300000000004E-2</c:v>
                </c:pt>
                <c:pt idx="907">
                  <c:v>7.9447900000000002E-2</c:v>
                </c:pt>
                <c:pt idx="908">
                  <c:v>8.1912799999999994E-2</c:v>
                </c:pt>
                <c:pt idx="909">
                  <c:v>8.2560499999999995E-2</c:v>
                </c:pt>
                <c:pt idx="910">
                  <c:v>8.12113E-2</c:v>
                </c:pt>
                <c:pt idx="911">
                  <c:v>8.2377699999999998E-2</c:v>
                </c:pt>
                <c:pt idx="912">
                  <c:v>7.90024E-2</c:v>
                </c:pt>
                <c:pt idx="913">
                  <c:v>8.3481799999999995E-2</c:v>
                </c:pt>
                <c:pt idx="914">
                  <c:v>9.1099899999999998E-2</c:v>
                </c:pt>
                <c:pt idx="915">
                  <c:v>9.1510300000000003E-2</c:v>
                </c:pt>
                <c:pt idx="916">
                  <c:v>9.6985500000000002E-2</c:v>
                </c:pt>
                <c:pt idx="917">
                  <c:v>9.4323799999999999E-2</c:v>
                </c:pt>
                <c:pt idx="918">
                  <c:v>9.20575E-2</c:v>
                </c:pt>
                <c:pt idx="919">
                  <c:v>9.20575E-2</c:v>
                </c:pt>
                <c:pt idx="920">
                  <c:v>9.20575E-2</c:v>
                </c:pt>
                <c:pt idx="921">
                  <c:v>9.1811699999999996E-2</c:v>
                </c:pt>
                <c:pt idx="922">
                  <c:v>9.5561099999999996E-2</c:v>
                </c:pt>
                <c:pt idx="923">
                  <c:v>9.85684E-2</c:v>
                </c:pt>
                <c:pt idx="924">
                  <c:v>9.5122899999999996E-2</c:v>
                </c:pt>
                <c:pt idx="925">
                  <c:v>0.101881</c:v>
                </c:pt>
                <c:pt idx="926">
                  <c:v>0.10427699999999999</c:v>
                </c:pt>
                <c:pt idx="927">
                  <c:v>0.10408100000000001</c:v>
                </c:pt>
                <c:pt idx="928">
                  <c:v>9.8752400000000004E-2</c:v>
                </c:pt>
                <c:pt idx="929">
                  <c:v>9.7541199999999995E-2</c:v>
                </c:pt>
                <c:pt idx="930">
                  <c:v>9.9628900000000006E-2</c:v>
                </c:pt>
                <c:pt idx="931">
                  <c:v>9.75969E-2</c:v>
                </c:pt>
                <c:pt idx="932">
                  <c:v>9.5203399999999994E-2</c:v>
                </c:pt>
                <c:pt idx="933">
                  <c:v>8.9120500000000005E-2</c:v>
                </c:pt>
                <c:pt idx="934">
                  <c:v>9.0077500000000005E-2</c:v>
                </c:pt>
                <c:pt idx="935">
                  <c:v>9.0077500000000005E-2</c:v>
                </c:pt>
                <c:pt idx="936">
                  <c:v>9.3382599999999996E-2</c:v>
                </c:pt>
                <c:pt idx="937">
                  <c:v>9.6272999999999997E-2</c:v>
                </c:pt>
                <c:pt idx="938">
                  <c:v>9.1502399999999998E-2</c:v>
                </c:pt>
                <c:pt idx="939">
                  <c:v>8.51967E-2</c:v>
                </c:pt>
                <c:pt idx="940">
                  <c:v>8.51967E-2</c:v>
                </c:pt>
                <c:pt idx="941">
                  <c:v>8.5625900000000005E-2</c:v>
                </c:pt>
                <c:pt idx="942">
                  <c:v>8.8424299999999997E-2</c:v>
                </c:pt>
                <c:pt idx="943">
                  <c:v>8.7135000000000004E-2</c:v>
                </c:pt>
                <c:pt idx="944">
                  <c:v>9.0520600000000007E-2</c:v>
                </c:pt>
                <c:pt idx="945">
                  <c:v>9.2139200000000004E-2</c:v>
                </c:pt>
                <c:pt idx="946">
                  <c:v>9.2187699999999997E-2</c:v>
                </c:pt>
                <c:pt idx="947">
                  <c:v>9.2611399999999997E-2</c:v>
                </c:pt>
                <c:pt idx="948">
                  <c:v>9.2466699999999999E-2</c:v>
                </c:pt>
                <c:pt idx="949">
                  <c:v>9.6939499999999998E-2</c:v>
                </c:pt>
                <c:pt idx="950">
                  <c:v>0.10009</c:v>
                </c:pt>
                <c:pt idx="951">
                  <c:v>9.9220299999999997E-2</c:v>
                </c:pt>
                <c:pt idx="952">
                  <c:v>9.7643499999999994E-2</c:v>
                </c:pt>
                <c:pt idx="953">
                  <c:v>8.7640999999999997E-2</c:v>
                </c:pt>
                <c:pt idx="954">
                  <c:v>8.5455199999999995E-2</c:v>
                </c:pt>
                <c:pt idx="955">
                  <c:v>8.5455199999999995E-2</c:v>
                </c:pt>
                <c:pt idx="956">
                  <c:v>8.70369E-2</c:v>
                </c:pt>
                <c:pt idx="957">
                  <c:v>9.0502399999999997E-2</c:v>
                </c:pt>
                <c:pt idx="958">
                  <c:v>8.80605E-2</c:v>
                </c:pt>
                <c:pt idx="959">
                  <c:v>8.2978800000000005E-2</c:v>
                </c:pt>
                <c:pt idx="960">
                  <c:v>9.2161599999999996E-2</c:v>
                </c:pt>
                <c:pt idx="961">
                  <c:v>0.102177</c:v>
                </c:pt>
                <c:pt idx="962">
                  <c:v>0.10072</c:v>
                </c:pt>
                <c:pt idx="963">
                  <c:v>0.101426</c:v>
                </c:pt>
                <c:pt idx="964">
                  <c:v>9.7837800000000003E-2</c:v>
                </c:pt>
                <c:pt idx="965">
                  <c:v>9.8951600000000001E-2</c:v>
                </c:pt>
                <c:pt idx="966">
                  <c:v>0.100352</c:v>
                </c:pt>
                <c:pt idx="967">
                  <c:v>0.102562</c:v>
                </c:pt>
                <c:pt idx="968">
                  <c:v>0.102951</c:v>
                </c:pt>
                <c:pt idx="969">
                  <c:v>0.102232</c:v>
                </c:pt>
                <c:pt idx="970">
                  <c:v>0.104098</c:v>
                </c:pt>
                <c:pt idx="971">
                  <c:v>9.8907999999999996E-2</c:v>
                </c:pt>
                <c:pt idx="972">
                  <c:v>0.100332</c:v>
                </c:pt>
                <c:pt idx="973">
                  <c:v>9.6627099999999994E-2</c:v>
                </c:pt>
                <c:pt idx="974">
                  <c:v>9.0099299999999993E-2</c:v>
                </c:pt>
                <c:pt idx="975">
                  <c:v>8.9266300000000007E-2</c:v>
                </c:pt>
                <c:pt idx="976">
                  <c:v>8.7632600000000005E-2</c:v>
                </c:pt>
                <c:pt idx="977">
                  <c:v>8.5857100000000006E-2</c:v>
                </c:pt>
                <c:pt idx="978">
                  <c:v>9.3538700000000002E-2</c:v>
                </c:pt>
                <c:pt idx="979">
                  <c:v>9.4825699999999999E-2</c:v>
                </c:pt>
                <c:pt idx="980">
                  <c:v>9.5935199999999998E-2</c:v>
                </c:pt>
                <c:pt idx="981">
                  <c:v>0.100382</c:v>
                </c:pt>
                <c:pt idx="982">
                  <c:v>0.100715</c:v>
                </c:pt>
                <c:pt idx="983">
                  <c:v>9.7800799999999993E-2</c:v>
                </c:pt>
                <c:pt idx="984">
                  <c:v>8.5052699999999995E-2</c:v>
                </c:pt>
                <c:pt idx="985">
                  <c:v>7.9474600000000006E-2</c:v>
                </c:pt>
                <c:pt idx="986">
                  <c:v>8.0008499999999996E-2</c:v>
                </c:pt>
                <c:pt idx="987">
                  <c:v>7.7995200000000001E-2</c:v>
                </c:pt>
                <c:pt idx="988">
                  <c:v>8.5826899999999998E-2</c:v>
                </c:pt>
                <c:pt idx="989">
                  <c:v>9.1865600000000006E-2</c:v>
                </c:pt>
                <c:pt idx="990">
                  <c:v>9.5198500000000005E-2</c:v>
                </c:pt>
                <c:pt idx="991">
                  <c:v>9.43856E-2</c:v>
                </c:pt>
                <c:pt idx="992">
                  <c:v>9.53735E-2</c:v>
                </c:pt>
                <c:pt idx="993">
                  <c:v>0.111668</c:v>
                </c:pt>
                <c:pt idx="994">
                  <c:v>0.11226</c:v>
                </c:pt>
                <c:pt idx="995">
                  <c:v>0.11024100000000001</c:v>
                </c:pt>
                <c:pt idx="996">
                  <c:v>0.11181199999999999</c:v>
                </c:pt>
                <c:pt idx="997">
                  <c:v>0.115798</c:v>
                </c:pt>
                <c:pt idx="998">
                  <c:v>0.111426</c:v>
                </c:pt>
                <c:pt idx="999">
                  <c:v>0.117921</c:v>
                </c:pt>
                <c:pt idx="1000">
                  <c:v>0.117635</c:v>
                </c:pt>
                <c:pt idx="1001">
                  <c:v>0.12098100000000001</c:v>
                </c:pt>
                <c:pt idx="1002">
                  <c:v>0.122915</c:v>
                </c:pt>
                <c:pt idx="1003">
                  <c:v>0.114617</c:v>
                </c:pt>
                <c:pt idx="1004">
                  <c:v>0.11082</c:v>
                </c:pt>
                <c:pt idx="1005">
                  <c:v>0.108736</c:v>
                </c:pt>
                <c:pt idx="1006">
                  <c:v>0.107669</c:v>
                </c:pt>
                <c:pt idx="1007">
                  <c:v>0.107154</c:v>
                </c:pt>
                <c:pt idx="1008">
                  <c:v>0.108347</c:v>
                </c:pt>
                <c:pt idx="1009">
                  <c:v>0.109059</c:v>
                </c:pt>
                <c:pt idx="1010">
                  <c:v>0.104019</c:v>
                </c:pt>
                <c:pt idx="1011">
                  <c:v>0.10137699999999999</c:v>
                </c:pt>
                <c:pt idx="1012">
                  <c:v>9.5791799999999996E-2</c:v>
                </c:pt>
                <c:pt idx="1013">
                  <c:v>8.9553300000000002E-2</c:v>
                </c:pt>
                <c:pt idx="1014">
                  <c:v>8.4052100000000005E-2</c:v>
                </c:pt>
                <c:pt idx="1015">
                  <c:v>7.8258499999999995E-2</c:v>
                </c:pt>
                <c:pt idx="1016">
                  <c:v>7.8839599999999996E-2</c:v>
                </c:pt>
                <c:pt idx="1017">
                  <c:v>8.1907400000000005E-2</c:v>
                </c:pt>
                <c:pt idx="1018">
                  <c:v>9.0458800000000006E-2</c:v>
                </c:pt>
                <c:pt idx="1019">
                  <c:v>9.7119899999999995E-2</c:v>
                </c:pt>
                <c:pt idx="1020">
                  <c:v>9.7119899999999995E-2</c:v>
                </c:pt>
                <c:pt idx="1021">
                  <c:v>9.3141600000000005E-2</c:v>
                </c:pt>
                <c:pt idx="1022">
                  <c:v>0.103118</c:v>
                </c:pt>
                <c:pt idx="1023">
                  <c:v>0.10480200000000001</c:v>
                </c:pt>
                <c:pt idx="1024">
                  <c:v>0.108143</c:v>
                </c:pt>
                <c:pt idx="1025">
                  <c:v>0.10805099999999999</c:v>
                </c:pt>
                <c:pt idx="1026">
                  <c:v>0.11153299999999999</c:v>
                </c:pt>
                <c:pt idx="1027">
                  <c:v>0.10956200000000001</c:v>
                </c:pt>
                <c:pt idx="1028">
                  <c:v>0.10657999999999999</c:v>
                </c:pt>
                <c:pt idx="1029">
                  <c:v>0.10818899999999999</c:v>
                </c:pt>
                <c:pt idx="1030">
                  <c:v>0.1067</c:v>
                </c:pt>
                <c:pt idx="1031">
                  <c:v>0.10777399999999999</c:v>
                </c:pt>
                <c:pt idx="1032">
                  <c:v>0.11235000000000001</c:v>
                </c:pt>
                <c:pt idx="1033">
                  <c:v>0.109754</c:v>
                </c:pt>
                <c:pt idx="1034">
                  <c:v>0.118203</c:v>
                </c:pt>
                <c:pt idx="1035">
                  <c:v>0.124544</c:v>
                </c:pt>
                <c:pt idx="1036">
                  <c:v>0.118102</c:v>
                </c:pt>
                <c:pt idx="1037">
                  <c:v>0.118025</c:v>
                </c:pt>
                <c:pt idx="1038">
                  <c:v>0.121271</c:v>
                </c:pt>
                <c:pt idx="1039">
                  <c:v>0.11539000000000001</c:v>
                </c:pt>
                <c:pt idx="1040">
                  <c:v>0.11489199999999999</c:v>
                </c:pt>
                <c:pt idx="1041">
                  <c:v>0.11272600000000001</c:v>
                </c:pt>
                <c:pt idx="1042">
                  <c:v>0.11060399999999999</c:v>
                </c:pt>
                <c:pt idx="1043">
                  <c:v>0.10922800000000001</c:v>
                </c:pt>
                <c:pt idx="1044">
                  <c:v>0.10161100000000001</c:v>
                </c:pt>
                <c:pt idx="1045">
                  <c:v>0.106905</c:v>
                </c:pt>
                <c:pt idx="1046">
                  <c:v>0.105505</c:v>
                </c:pt>
                <c:pt idx="1047">
                  <c:v>0.10320500000000001</c:v>
                </c:pt>
                <c:pt idx="1048">
                  <c:v>9.1646500000000006E-2</c:v>
                </c:pt>
                <c:pt idx="1049">
                  <c:v>9.4642900000000002E-2</c:v>
                </c:pt>
                <c:pt idx="1050">
                  <c:v>9.2958200000000005E-2</c:v>
                </c:pt>
                <c:pt idx="1051">
                  <c:v>9.7451599999999999E-2</c:v>
                </c:pt>
                <c:pt idx="1052">
                  <c:v>0.10387</c:v>
                </c:pt>
                <c:pt idx="1053">
                  <c:v>0.107919</c:v>
                </c:pt>
                <c:pt idx="1054">
                  <c:v>0.112528</c:v>
                </c:pt>
                <c:pt idx="1055">
                  <c:v>0.111225</c:v>
                </c:pt>
                <c:pt idx="1056">
                  <c:v>0.107738</c:v>
                </c:pt>
                <c:pt idx="1057">
                  <c:v>0.108726</c:v>
                </c:pt>
                <c:pt idx="1058">
                  <c:v>0.1047</c:v>
                </c:pt>
                <c:pt idx="1059">
                  <c:v>9.8015099999999994E-2</c:v>
                </c:pt>
                <c:pt idx="1060">
                  <c:v>9.1227600000000006E-2</c:v>
                </c:pt>
                <c:pt idx="1061">
                  <c:v>8.2419500000000007E-2</c:v>
                </c:pt>
                <c:pt idx="1062">
                  <c:v>8.49134E-2</c:v>
                </c:pt>
                <c:pt idx="1063">
                  <c:v>8.84268E-2</c:v>
                </c:pt>
                <c:pt idx="1064">
                  <c:v>8.3293599999999995E-2</c:v>
                </c:pt>
                <c:pt idx="1065">
                  <c:v>8.2006099999999998E-2</c:v>
                </c:pt>
                <c:pt idx="1066">
                  <c:v>8.1817799999999996E-2</c:v>
                </c:pt>
                <c:pt idx="1067">
                  <c:v>8.4521200000000005E-2</c:v>
                </c:pt>
                <c:pt idx="1068">
                  <c:v>8.7161000000000002E-2</c:v>
                </c:pt>
                <c:pt idx="1069">
                  <c:v>0.100823</c:v>
                </c:pt>
                <c:pt idx="1070">
                  <c:v>0.10624599999999999</c:v>
                </c:pt>
                <c:pt idx="1071">
                  <c:v>0.10613300000000001</c:v>
                </c:pt>
                <c:pt idx="1072">
                  <c:v>0.11032599999999999</c:v>
                </c:pt>
                <c:pt idx="1073">
                  <c:v>0.111696</c:v>
                </c:pt>
                <c:pt idx="1074">
                  <c:v>0.11398800000000001</c:v>
                </c:pt>
                <c:pt idx="1075">
                  <c:v>0.11043799999999999</c:v>
                </c:pt>
                <c:pt idx="1076">
                  <c:v>0.113903</c:v>
                </c:pt>
                <c:pt idx="1077">
                  <c:v>0.11638900000000001</c:v>
                </c:pt>
                <c:pt idx="1078">
                  <c:v>0.126056</c:v>
                </c:pt>
                <c:pt idx="1079">
                  <c:v>0.12789600000000001</c:v>
                </c:pt>
                <c:pt idx="1080">
                  <c:v>0.129604</c:v>
                </c:pt>
                <c:pt idx="1081">
                  <c:v>0.129137</c:v>
                </c:pt>
                <c:pt idx="1082">
                  <c:v>0.129354</c:v>
                </c:pt>
                <c:pt idx="1083">
                  <c:v>0.12973199999999999</c:v>
                </c:pt>
                <c:pt idx="1084">
                  <c:v>0.12711900000000001</c:v>
                </c:pt>
                <c:pt idx="1085">
                  <c:v>0.125162</c:v>
                </c:pt>
                <c:pt idx="1086">
                  <c:v>0.12239800000000001</c:v>
                </c:pt>
                <c:pt idx="1087">
                  <c:v>0.12212000000000001</c:v>
                </c:pt>
                <c:pt idx="1088">
                  <c:v>0.12515899999999999</c:v>
                </c:pt>
                <c:pt idx="1089">
                  <c:v>0.126495</c:v>
                </c:pt>
                <c:pt idx="1090">
                  <c:v>0.12745100000000001</c:v>
                </c:pt>
                <c:pt idx="1091">
                  <c:v>0.127723</c:v>
                </c:pt>
                <c:pt idx="1092">
                  <c:v>0.126137</c:v>
                </c:pt>
                <c:pt idx="1093">
                  <c:v>0.13302700000000001</c:v>
                </c:pt>
                <c:pt idx="1094">
                  <c:v>0.13238900000000001</c:v>
                </c:pt>
                <c:pt idx="1095">
                  <c:v>0.134796</c:v>
                </c:pt>
                <c:pt idx="1096">
                  <c:v>0.13467599999999999</c:v>
                </c:pt>
                <c:pt idx="1097">
                  <c:v>0.13978399999999999</c:v>
                </c:pt>
                <c:pt idx="1098">
                  <c:v>0.14360999999999999</c:v>
                </c:pt>
                <c:pt idx="1099">
                  <c:v>0.153617</c:v>
                </c:pt>
                <c:pt idx="1100">
                  <c:v>0.15252299999999999</c:v>
                </c:pt>
                <c:pt idx="1101">
                  <c:v>0.15657599999999999</c:v>
                </c:pt>
                <c:pt idx="1102">
                  <c:v>0.15598600000000001</c:v>
                </c:pt>
                <c:pt idx="1103">
                  <c:v>0.16418199999999999</c:v>
                </c:pt>
                <c:pt idx="1104">
                  <c:v>0.16120200000000001</c:v>
                </c:pt>
                <c:pt idx="1105">
                  <c:v>0.16120200000000001</c:v>
                </c:pt>
                <c:pt idx="1106">
                  <c:v>0.16120200000000001</c:v>
                </c:pt>
                <c:pt idx="1107">
                  <c:v>0.16125900000000001</c:v>
                </c:pt>
                <c:pt idx="1108">
                  <c:v>0.16918800000000001</c:v>
                </c:pt>
                <c:pt idx="1109">
                  <c:v>0.169818</c:v>
                </c:pt>
                <c:pt idx="1110">
                  <c:v>0.169818</c:v>
                </c:pt>
                <c:pt idx="1111">
                  <c:v>0.17172999999999999</c:v>
                </c:pt>
                <c:pt idx="1112">
                  <c:v>0.16909299999999999</c:v>
                </c:pt>
                <c:pt idx="1113">
                  <c:v>0.16216800000000001</c:v>
                </c:pt>
                <c:pt idx="1114">
                  <c:v>0.157745</c:v>
                </c:pt>
                <c:pt idx="1115">
                  <c:v>0.154225</c:v>
                </c:pt>
                <c:pt idx="1116">
                  <c:v>0.153306</c:v>
                </c:pt>
                <c:pt idx="1117">
                  <c:v>0.156031</c:v>
                </c:pt>
                <c:pt idx="1118">
                  <c:v>0.15648799999999999</c:v>
                </c:pt>
                <c:pt idx="1119">
                  <c:v>0.15811700000000001</c:v>
                </c:pt>
                <c:pt idx="1120">
                  <c:v>0.159578</c:v>
                </c:pt>
                <c:pt idx="1121">
                  <c:v>0.15995500000000001</c:v>
                </c:pt>
                <c:pt idx="1122">
                  <c:v>0.157689</c:v>
                </c:pt>
                <c:pt idx="1123">
                  <c:v>0.14390600000000001</c:v>
                </c:pt>
                <c:pt idx="1124">
                  <c:v>0.14521800000000001</c:v>
                </c:pt>
                <c:pt idx="1125">
                  <c:v>0.151173</c:v>
                </c:pt>
                <c:pt idx="1126">
                  <c:v>0.15401100000000001</c:v>
                </c:pt>
                <c:pt idx="1127">
                  <c:v>0.15406</c:v>
                </c:pt>
                <c:pt idx="1128">
                  <c:v>0.157363</c:v>
                </c:pt>
                <c:pt idx="1129">
                  <c:v>0.15859300000000001</c:v>
                </c:pt>
                <c:pt idx="1130">
                  <c:v>0.161666</c:v>
                </c:pt>
                <c:pt idx="1131">
                  <c:v>0.167432</c:v>
                </c:pt>
                <c:pt idx="1132">
                  <c:v>0.17031099999999999</c:v>
                </c:pt>
                <c:pt idx="1133">
                  <c:v>0.167433</c:v>
                </c:pt>
                <c:pt idx="1134">
                  <c:v>0.16741</c:v>
                </c:pt>
                <c:pt idx="1135">
                  <c:v>0.16933799999999999</c:v>
                </c:pt>
                <c:pt idx="1136">
                  <c:v>0.17427400000000001</c:v>
                </c:pt>
                <c:pt idx="1137">
                  <c:v>0.175265</c:v>
                </c:pt>
                <c:pt idx="1138">
                  <c:v>0.175981</c:v>
                </c:pt>
                <c:pt idx="1139">
                  <c:v>0.17832600000000001</c:v>
                </c:pt>
                <c:pt idx="1140">
                  <c:v>0.17779900000000001</c:v>
                </c:pt>
                <c:pt idx="1141">
                  <c:v>0.17860200000000001</c:v>
                </c:pt>
                <c:pt idx="1142">
                  <c:v>0.17529900000000001</c:v>
                </c:pt>
                <c:pt idx="1143">
                  <c:v>0.177423</c:v>
                </c:pt>
                <c:pt idx="1144">
                  <c:v>0.18318599999999999</c:v>
                </c:pt>
                <c:pt idx="1145">
                  <c:v>0.186497</c:v>
                </c:pt>
                <c:pt idx="1146">
                  <c:v>0.18601699999999999</c:v>
                </c:pt>
                <c:pt idx="1147">
                  <c:v>0.18660299999999999</c:v>
                </c:pt>
                <c:pt idx="1148">
                  <c:v>0.18310000000000001</c:v>
                </c:pt>
                <c:pt idx="1149">
                  <c:v>0.191076</c:v>
                </c:pt>
                <c:pt idx="1150">
                  <c:v>0.19328100000000001</c:v>
                </c:pt>
                <c:pt idx="1151">
                  <c:v>0.19225200000000001</c:v>
                </c:pt>
                <c:pt idx="1152">
                  <c:v>0.19067799999999999</c:v>
                </c:pt>
                <c:pt idx="1153">
                  <c:v>0.18917800000000001</c:v>
                </c:pt>
                <c:pt idx="1154">
                  <c:v>0.19103999999999999</c:v>
                </c:pt>
                <c:pt idx="1155">
                  <c:v>0.19545999999999999</c:v>
                </c:pt>
                <c:pt idx="1156">
                  <c:v>0.197127</c:v>
                </c:pt>
                <c:pt idx="1157">
                  <c:v>0.195714</c:v>
                </c:pt>
                <c:pt idx="1158">
                  <c:v>0.194852</c:v>
                </c:pt>
                <c:pt idx="1159">
                  <c:v>0.19872899999999999</c:v>
                </c:pt>
                <c:pt idx="1160">
                  <c:v>0.20127100000000001</c:v>
                </c:pt>
                <c:pt idx="1161">
                  <c:v>0.19600500000000001</c:v>
                </c:pt>
                <c:pt idx="1162">
                  <c:v>0.204177</c:v>
                </c:pt>
                <c:pt idx="1163">
                  <c:v>0.20449600000000001</c:v>
                </c:pt>
                <c:pt idx="1164">
                  <c:v>0.205287</c:v>
                </c:pt>
                <c:pt idx="1165">
                  <c:v>0.20193700000000001</c:v>
                </c:pt>
                <c:pt idx="1166">
                  <c:v>0.20422399999999999</c:v>
                </c:pt>
                <c:pt idx="1167">
                  <c:v>0.20278499999999999</c:v>
                </c:pt>
                <c:pt idx="1168">
                  <c:v>0.20588000000000001</c:v>
                </c:pt>
                <c:pt idx="1169">
                  <c:v>0.21721099999999999</c:v>
                </c:pt>
                <c:pt idx="1170">
                  <c:v>0.222942</c:v>
                </c:pt>
                <c:pt idx="1171">
                  <c:v>0.21843899999999999</c:v>
                </c:pt>
                <c:pt idx="1172">
                  <c:v>0.22003600000000001</c:v>
                </c:pt>
                <c:pt idx="1173">
                  <c:v>0.22112599999999999</c:v>
                </c:pt>
                <c:pt idx="1174">
                  <c:v>0.22112599999999999</c:v>
                </c:pt>
                <c:pt idx="1175">
                  <c:v>0.22112599999999999</c:v>
                </c:pt>
                <c:pt idx="1176">
                  <c:v>0.22300200000000001</c:v>
                </c:pt>
                <c:pt idx="1177">
                  <c:v>0.22348699999999999</c:v>
                </c:pt>
                <c:pt idx="1178">
                  <c:v>0.219976</c:v>
                </c:pt>
                <c:pt idx="1179">
                  <c:v>0.221913</c:v>
                </c:pt>
                <c:pt idx="1180">
                  <c:v>0.21543599999999999</c:v>
                </c:pt>
                <c:pt idx="1181">
                  <c:v>0.21822</c:v>
                </c:pt>
                <c:pt idx="1182">
                  <c:v>0.21912799999999999</c:v>
                </c:pt>
                <c:pt idx="1183">
                  <c:v>0.22045999999999999</c:v>
                </c:pt>
                <c:pt idx="1184">
                  <c:v>0.21906800000000001</c:v>
                </c:pt>
                <c:pt idx="1185">
                  <c:v>0.22433400000000001</c:v>
                </c:pt>
                <c:pt idx="1186">
                  <c:v>0.216525</c:v>
                </c:pt>
                <c:pt idx="1187">
                  <c:v>0.201816</c:v>
                </c:pt>
                <c:pt idx="1188">
                  <c:v>0.20066600000000001</c:v>
                </c:pt>
                <c:pt idx="1189">
                  <c:v>0.20006099999999999</c:v>
                </c:pt>
                <c:pt idx="1190">
                  <c:v>0.19564200000000001</c:v>
                </c:pt>
                <c:pt idx="1191">
                  <c:v>0.20635600000000001</c:v>
                </c:pt>
                <c:pt idx="1192">
                  <c:v>0.21113799999999999</c:v>
                </c:pt>
                <c:pt idx="1193">
                  <c:v>0.21301500000000001</c:v>
                </c:pt>
                <c:pt idx="1194">
                  <c:v>0.204177</c:v>
                </c:pt>
                <c:pt idx="1195">
                  <c:v>0.208838</c:v>
                </c:pt>
                <c:pt idx="1196">
                  <c:v>0.21598100000000001</c:v>
                </c:pt>
                <c:pt idx="1197">
                  <c:v>0.21483099999999999</c:v>
                </c:pt>
                <c:pt idx="1198">
                  <c:v>0.20799000000000001</c:v>
                </c:pt>
                <c:pt idx="1199">
                  <c:v>0.21132000000000001</c:v>
                </c:pt>
                <c:pt idx="1200">
                  <c:v>0.21132000000000001</c:v>
                </c:pt>
                <c:pt idx="1201">
                  <c:v>0.218523</c:v>
                </c:pt>
                <c:pt idx="1202">
                  <c:v>0.23220299999999999</c:v>
                </c:pt>
                <c:pt idx="1203">
                  <c:v>0.23553299999999999</c:v>
                </c:pt>
                <c:pt idx="1204">
                  <c:v>0.23516899999999999</c:v>
                </c:pt>
                <c:pt idx="1205">
                  <c:v>0.24085999999999999</c:v>
                </c:pt>
                <c:pt idx="1206">
                  <c:v>0.24007300000000001</c:v>
                </c:pt>
                <c:pt idx="1207">
                  <c:v>0.24019399999999999</c:v>
                </c:pt>
                <c:pt idx="1208">
                  <c:v>0.24340200000000001</c:v>
                </c:pt>
                <c:pt idx="1209">
                  <c:v>0.24915300000000001</c:v>
                </c:pt>
                <c:pt idx="1210">
                  <c:v>0.24642900000000001</c:v>
                </c:pt>
                <c:pt idx="1211">
                  <c:v>0.247276</c:v>
                </c:pt>
                <c:pt idx="1212">
                  <c:v>0.24358399999999999</c:v>
                </c:pt>
                <c:pt idx="1213">
                  <c:v>0.24182799999999999</c:v>
                </c:pt>
                <c:pt idx="1214">
                  <c:v>0.239952</c:v>
                </c:pt>
                <c:pt idx="1215">
                  <c:v>0.239952</c:v>
                </c:pt>
                <c:pt idx="1216">
                  <c:v>0.23420099999999999</c:v>
                </c:pt>
                <c:pt idx="1217">
                  <c:v>0.235654</c:v>
                </c:pt>
                <c:pt idx="1218">
                  <c:v>0.22881399999999999</c:v>
                </c:pt>
                <c:pt idx="1219">
                  <c:v>0.224879</c:v>
                </c:pt>
                <c:pt idx="1220">
                  <c:v>0.22282099999999999</c:v>
                </c:pt>
                <c:pt idx="1221">
                  <c:v>0.23383799999999999</c:v>
                </c:pt>
                <c:pt idx="1222">
                  <c:v>0.22742100000000001</c:v>
                </c:pt>
                <c:pt idx="1223">
                  <c:v>0.230569</c:v>
                </c:pt>
                <c:pt idx="1224">
                  <c:v>0.238015</c:v>
                </c:pt>
                <c:pt idx="1225">
                  <c:v>0.23704600000000001</c:v>
                </c:pt>
                <c:pt idx="1226">
                  <c:v>0.23504800000000001</c:v>
                </c:pt>
                <c:pt idx="1227">
                  <c:v>0.231961</c:v>
                </c:pt>
                <c:pt idx="1228">
                  <c:v>0.23474600000000001</c:v>
                </c:pt>
                <c:pt idx="1229">
                  <c:v>0.236985</c:v>
                </c:pt>
                <c:pt idx="1230">
                  <c:v>0.23922499999999999</c:v>
                </c:pt>
                <c:pt idx="1231">
                  <c:v>0.23970900000000001</c:v>
                </c:pt>
                <c:pt idx="1232">
                  <c:v>0.24406800000000001</c:v>
                </c:pt>
                <c:pt idx="1233">
                  <c:v>0.24661</c:v>
                </c:pt>
                <c:pt idx="1234">
                  <c:v>0.250666</c:v>
                </c:pt>
                <c:pt idx="1235">
                  <c:v>0.24993899999999999</c:v>
                </c:pt>
                <c:pt idx="1236">
                  <c:v>0.249031</c:v>
                </c:pt>
                <c:pt idx="1237">
                  <c:v>0.248366</c:v>
                </c:pt>
                <c:pt idx="1238">
                  <c:v>0.249274</c:v>
                </c:pt>
                <c:pt idx="1239">
                  <c:v>0.24751799999999999</c:v>
                </c:pt>
                <c:pt idx="1240">
                  <c:v>0.25042399999999998</c:v>
                </c:pt>
                <c:pt idx="1241">
                  <c:v>0.24685199999999999</c:v>
                </c:pt>
                <c:pt idx="1242">
                  <c:v>0.246368</c:v>
                </c:pt>
                <c:pt idx="1243">
                  <c:v>0.24981800000000001</c:v>
                </c:pt>
                <c:pt idx="1244">
                  <c:v>0.25520599999999999</c:v>
                </c:pt>
                <c:pt idx="1245">
                  <c:v>0.25538699999999998</c:v>
                </c:pt>
                <c:pt idx="1246">
                  <c:v>0.25532700000000003</c:v>
                </c:pt>
                <c:pt idx="1247">
                  <c:v>0.25684000000000001</c:v>
                </c:pt>
                <c:pt idx="1248">
                  <c:v>0.25847500000000001</c:v>
                </c:pt>
                <c:pt idx="1249">
                  <c:v>0.26138</c:v>
                </c:pt>
                <c:pt idx="1250">
                  <c:v>0.25774799999999998</c:v>
                </c:pt>
                <c:pt idx="1251">
                  <c:v>0.25920100000000001</c:v>
                </c:pt>
                <c:pt idx="1252">
                  <c:v>0.25871699999999997</c:v>
                </c:pt>
                <c:pt idx="1253">
                  <c:v>0.25399500000000003</c:v>
                </c:pt>
                <c:pt idx="1254">
                  <c:v>0.25520599999999999</c:v>
                </c:pt>
                <c:pt idx="1255">
                  <c:v>0.24661</c:v>
                </c:pt>
                <c:pt idx="1256">
                  <c:v>0.24540000000000001</c:v>
                </c:pt>
                <c:pt idx="1257">
                  <c:v>0.24981800000000001</c:v>
                </c:pt>
                <c:pt idx="1258">
                  <c:v>0.242252</c:v>
                </c:pt>
                <c:pt idx="1259">
                  <c:v>0.231901</c:v>
                </c:pt>
                <c:pt idx="1260">
                  <c:v>0.23686399999999999</c:v>
                </c:pt>
                <c:pt idx="1261">
                  <c:v>0.246671</c:v>
                </c:pt>
                <c:pt idx="1262">
                  <c:v>0.24382599999999999</c:v>
                </c:pt>
                <c:pt idx="1263">
                  <c:v>0.25308700000000001</c:v>
                </c:pt>
                <c:pt idx="1264">
                  <c:v>0.25877699999999998</c:v>
                </c:pt>
                <c:pt idx="1265">
                  <c:v>0.237954</c:v>
                </c:pt>
                <c:pt idx="1266">
                  <c:v>0.209927</c:v>
                </c:pt>
                <c:pt idx="1267">
                  <c:v>0.216889</c:v>
                </c:pt>
                <c:pt idx="1268">
                  <c:v>0.23050799999999999</c:v>
                </c:pt>
                <c:pt idx="1269">
                  <c:v>0.22536300000000001</c:v>
                </c:pt>
                <c:pt idx="1270">
                  <c:v>0.23438300000000001</c:v>
                </c:pt>
                <c:pt idx="1271">
                  <c:v>0.236683</c:v>
                </c:pt>
                <c:pt idx="1272">
                  <c:v>0.23880100000000001</c:v>
                </c:pt>
                <c:pt idx="1273">
                  <c:v>0.24588399999999999</c:v>
                </c:pt>
                <c:pt idx="1274">
                  <c:v>0.248971</c:v>
                </c:pt>
                <c:pt idx="1275">
                  <c:v>0.25508500000000001</c:v>
                </c:pt>
                <c:pt idx="1276">
                  <c:v>0.25738499999999997</c:v>
                </c:pt>
                <c:pt idx="1277">
                  <c:v>0.25913999999999998</c:v>
                </c:pt>
                <c:pt idx="1278">
                  <c:v>0.25690099999999999</c:v>
                </c:pt>
                <c:pt idx="1279">
                  <c:v>0.25484299999999999</c:v>
                </c:pt>
                <c:pt idx="1280">
                  <c:v>0.25484299999999999</c:v>
                </c:pt>
                <c:pt idx="1281">
                  <c:v>0.25351099999999999</c:v>
                </c:pt>
                <c:pt idx="1282">
                  <c:v>0.250363</c:v>
                </c:pt>
                <c:pt idx="1283">
                  <c:v>0.250726</c:v>
                </c:pt>
                <c:pt idx="1284">
                  <c:v>0.25187700000000002</c:v>
                </c:pt>
                <c:pt idx="1285">
                  <c:v>0.25575100000000001</c:v>
                </c:pt>
                <c:pt idx="1286">
                  <c:v>0.25496400000000002</c:v>
                </c:pt>
                <c:pt idx="1287">
                  <c:v>0.25387399999999999</c:v>
                </c:pt>
                <c:pt idx="1288">
                  <c:v>0.24182799999999999</c:v>
                </c:pt>
                <c:pt idx="1289">
                  <c:v>0.24049599999999999</c:v>
                </c:pt>
                <c:pt idx="1290">
                  <c:v>0.23813599999999999</c:v>
                </c:pt>
                <c:pt idx="1291">
                  <c:v>0.23619899999999999</c:v>
                </c:pt>
                <c:pt idx="1292">
                  <c:v>0.23916499999999999</c:v>
                </c:pt>
                <c:pt idx="1293">
                  <c:v>0.239588</c:v>
                </c:pt>
                <c:pt idx="1294">
                  <c:v>0.24951599999999999</c:v>
                </c:pt>
                <c:pt idx="1295">
                  <c:v>0.25248199999999998</c:v>
                </c:pt>
                <c:pt idx="1296">
                  <c:v>0.252058</c:v>
                </c:pt>
                <c:pt idx="1297">
                  <c:v>0.25393500000000002</c:v>
                </c:pt>
                <c:pt idx="1298">
                  <c:v>0.24981800000000001</c:v>
                </c:pt>
                <c:pt idx="1299">
                  <c:v>0.25853500000000001</c:v>
                </c:pt>
                <c:pt idx="1300">
                  <c:v>0.25702199999999997</c:v>
                </c:pt>
                <c:pt idx="1301">
                  <c:v>0.25563000000000002</c:v>
                </c:pt>
                <c:pt idx="1302">
                  <c:v>0.25786900000000001</c:v>
                </c:pt>
                <c:pt idx="1303">
                  <c:v>0.26210699999999998</c:v>
                </c:pt>
                <c:pt idx="1304">
                  <c:v>0.26979399999999998</c:v>
                </c:pt>
                <c:pt idx="1305">
                  <c:v>0.27348699999999998</c:v>
                </c:pt>
              </c:numCache>
            </c:numRef>
          </c:val>
          <c:smooth val="0"/>
          <c:extLst>
            <c:ext xmlns:c16="http://schemas.microsoft.com/office/drawing/2014/chart" uri="{C3380CC4-5D6E-409C-BE32-E72D297353CC}">
              <c16:uniqueId val="{00000004-7E3A-4D6E-9F3F-7A13EFD78D83}"/>
            </c:ext>
          </c:extLst>
        </c:ser>
        <c:ser>
          <c:idx val="0"/>
          <c:order val="6"/>
          <c:tx>
            <c:strRef>
              <c:f>'5 Years'!$K$12</c:f>
              <c:strCache>
                <c:ptCount val="1"/>
                <c:pt idx="0">
                  <c:v>Liontrust MA Dynamic Passive Reserve S Acc</c:v>
                </c:pt>
              </c:strCache>
            </c:strRef>
          </c:tx>
          <c:spPr>
            <a:ln w="22225" cap="rnd">
              <a:solidFill>
                <a:schemeClr val="accent6"/>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Years'!$K$13:$K$1318</c:f>
              <c:numCache>
                <c:formatCode>0.0%</c:formatCode>
                <c:ptCount val="1306"/>
                <c:pt idx="0">
                  <c:v>0</c:v>
                </c:pt>
                <c:pt idx="1">
                  <c:v>-1.31839E-3</c:v>
                </c:pt>
                <c:pt idx="2">
                  <c:v>-2.63678E-3</c:v>
                </c:pt>
                <c:pt idx="3">
                  <c:v>-9.2287399999999992E-3</c:v>
                </c:pt>
                <c:pt idx="4">
                  <c:v>-1.05471E-2</c:v>
                </c:pt>
                <c:pt idx="5">
                  <c:v>-5.27357E-3</c:v>
                </c:pt>
                <c:pt idx="6">
                  <c:v>-4.6143699999999996E-3</c:v>
                </c:pt>
                <c:pt idx="7">
                  <c:v>-3.29598E-3</c:v>
                </c:pt>
                <c:pt idx="8">
                  <c:v>-4.6143699999999996E-3</c:v>
                </c:pt>
                <c:pt idx="9">
                  <c:v>-9.2287399999999992E-3</c:v>
                </c:pt>
                <c:pt idx="10">
                  <c:v>-2.1753499999999999E-2</c:v>
                </c:pt>
                <c:pt idx="11">
                  <c:v>-1.77983E-2</c:v>
                </c:pt>
                <c:pt idx="12">
                  <c:v>-2.10943E-2</c:v>
                </c:pt>
                <c:pt idx="13">
                  <c:v>-2.3071899999999999E-2</c:v>
                </c:pt>
                <c:pt idx="14">
                  <c:v>-2.7026999999999999E-2</c:v>
                </c:pt>
                <c:pt idx="15">
                  <c:v>-2.83454E-2</c:v>
                </c:pt>
                <c:pt idx="16">
                  <c:v>-3.2300599999999999E-2</c:v>
                </c:pt>
                <c:pt idx="17">
                  <c:v>-2.83454E-2</c:v>
                </c:pt>
                <c:pt idx="18">
                  <c:v>-2.4390200000000001E-2</c:v>
                </c:pt>
                <c:pt idx="19">
                  <c:v>-1.91167E-2</c:v>
                </c:pt>
                <c:pt idx="20">
                  <c:v>-1.91167E-2</c:v>
                </c:pt>
                <c:pt idx="21">
                  <c:v>-2.10943E-2</c:v>
                </c:pt>
                <c:pt idx="22">
                  <c:v>-2.3730999999999999E-2</c:v>
                </c:pt>
                <c:pt idx="23">
                  <c:v>-2.10943E-2</c:v>
                </c:pt>
                <c:pt idx="24">
                  <c:v>-1.9775899999999999E-2</c:v>
                </c:pt>
                <c:pt idx="25">
                  <c:v>-1.8457500000000002E-2</c:v>
                </c:pt>
                <c:pt idx="26">
                  <c:v>-1.77983E-2</c:v>
                </c:pt>
                <c:pt idx="27">
                  <c:v>-1.9775899999999999E-2</c:v>
                </c:pt>
                <c:pt idx="28">
                  <c:v>-2.0435100000000001E-2</c:v>
                </c:pt>
                <c:pt idx="29">
                  <c:v>-1.91167E-2</c:v>
                </c:pt>
                <c:pt idx="30">
                  <c:v>-2.10943E-2</c:v>
                </c:pt>
                <c:pt idx="31">
                  <c:v>-2.3730999999999999E-2</c:v>
                </c:pt>
                <c:pt idx="32">
                  <c:v>-2.3730999999999999E-2</c:v>
                </c:pt>
                <c:pt idx="33">
                  <c:v>-2.10943E-2</c:v>
                </c:pt>
                <c:pt idx="34">
                  <c:v>-2.10943E-2</c:v>
                </c:pt>
                <c:pt idx="35">
                  <c:v>-2.10943E-2</c:v>
                </c:pt>
                <c:pt idx="36">
                  <c:v>-2.1753499999999999E-2</c:v>
                </c:pt>
                <c:pt idx="37">
                  <c:v>-2.0435100000000001E-2</c:v>
                </c:pt>
                <c:pt idx="38">
                  <c:v>-2.10943E-2</c:v>
                </c:pt>
                <c:pt idx="39">
                  <c:v>-2.5708600000000002E-2</c:v>
                </c:pt>
                <c:pt idx="40">
                  <c:v>-1.9775899999999999E-2</c:v>
                </c:pt>
                <c:pt idx="41">
                  <c:v>-1.77983E-2</c:v>
                </c:pt>
                <c:pt idx="42">
                  <c:v>-1.31839E-2</c:v>
                </c:pt>
                <c:pt idx="43">
                  <c:v>-1.31839E-2</c:v>
                </c:pt>
                <c:pt idx="44">
                  <c:v>-1.3843100000000001E-2</c:v>
                </c:pt>
                <c:pt idx="45">
                  <c:v>-1.51615E-2</c:v>
                </c:pt>
                <c:pt idx="46">
                  <c:v>-1.9775899999999999E-2</c:v>
                </c:pt>
                <c:pt idx="47">
                  <c:v>-2.3071899999999999E-2</c:v>
                </c:pt>
                <c:pt idx="48">
                  <c:v>-2.5049399999999999E-2</c:v>
                </c:pt>
                <c:pt idx="49">
                  <c:v>-2.83454E-2</c:v>
                </c:pt>
                <c:pt idx="50">
                  <c:v>-2.5049399999999999E-2</c:v>
                </c:pt>
                <c:pt idx="51">
                  <c:v>-2.5049399999999999E-2</c:v>
                </c:pt>
                <c:pt idx="52">
                  <c:v>-2.7686200000000001E-2</c:v>
                </c:pt>
                <c:pt idx="53">
                  <c:v>-2.63678E-2</c:v>
                </c:pt>
                <c:pt idx="54">
                  <c:v>-2.5049399999999999E-2</c:v>
                </c:pt>
                <c:pt idx="55">
                  <c:v>-2.7026999999999999E-2</c:v>
                </c:pt>
                <c:pt idx="56">
                  <c:v>-2.10943E-2</c:v>
                </c:pt>
                <c:pt idx="57">
                  <c:v>-1.6479899999999999E-2</c:v>
                </c:pt>
                <c:pt idx="58">
                  <c:v>-1.4502299999999999E-2</c:v>
                </c:pt>
                <c:pt idx="59">
                  <c:v>-1.4502299999999999E-2</c:v>
                </c:pt>
                <c:pt idx="60">
                  <c:v>-1.31839E-2</c:v>
                </c:pt>
                <c:pt idx="61">
                  <c:v>-9.2287399999999992E-3</c:v>
                </c:pt>
                <c:pt idx="62">
                  <c:v>-9.2287399999999992E-3</c:v>
                </c:pt>
                <c:pt idx="63">
                  <c:v>-9.2287399999999992E-3</c:v>
                </c:pt>
                <c:pt idx="64">
                  <c:v>-9.2287399999999992E-3</c:v>
                </c:pt>
                <c:pt idx="65">
                  <c:v>-9.2287399999999992E-3</c:v>
                </c:pt>
                <c:pt idx="66">
                  <c:v>-1.58207E-2</c:v>
                </c:pt>
                <c:pt idx="67">
                  <c:v>-1.58207E-2</c:v>
                </c:pt>
                <c:pt idx="68">
                  <c:v>-1.8457500000000002E-2</c:v>
                </c:pt>
                <c:pt idx="69">
                  <c:v>-1.31839E-2</c:v>
                </c:pt>
                <c:pt idx="70">
                  <c:v>-7.2511499999999996E-3</c:v>
                </c:pt>
                <c:pt idx="71">
                  <c:v>-1.05471E-2</c:v>
                </c:pt>
                <c:pt idx="72">
                  <c:v>-9.8879399999999996E-3</c:v>
                </c:pt>
                <c:pt idx="73">
                  <c:v>-1.1865499999999999E-2</c:v>
                </c:pt>
                <c:pt idx="74">
                  <c:v>-1.05471E-2</c:v>
                </c:pt>
                <c:pt idx="75">
                  <c:v>-9.8879399999999996E-3</c:v>
                </c:pt>
                <c:pt idx="76">
                  <c:v>-4.6143699999999996E-3</c:v>
                </c:pt>
                <c:pt idx="77">
                  <c:v>-3.95517E-3</c:v>
                </c:pt>
                <c:pt idx="78">
                  <c:v>6.5919600000000002E-4</c:v>
                </c:pt>
                <c:pt idx="79">
                  <c:v>1.31839E-3</c:v>
                </c:pt>
                <c:pt idx="80">
                  <c:v>3.29598E-3</c:v>
                </c:pt>
                <c:pt idx="81">
                  <c:v>2.63678E-3</c:v>
                </c:pt>
                <c:pt idx="82">
                  <c:v>6.5919600000000002E-4</c:v>
                </c:pt>
                <c:pt idx="83">
                  <c:v>6.5919600000000002E-4</c:v>
                </c:pt>
                <c:pt idx="84">
                  <c:v>1.97759E-3</c:v>
                </c:pt>
                <c:pt idx="85">
                  <c:v>4.6143699999999996E-3</c:v>
                </c:pt>
                <c:pt idx="86">
                  <c:v>1.97759E-3</c:v>
                </c:pt>
                <c:pt idx="87">
                  <c:v>3.95517E-3</c:v>
                </c:pt>
                <c:pt idx="88">
                  <c:v>3.95517E-3</c:v>
                </c:pt>
                <c:pt idx="89">
                  <c:v>0</c:v>
                </c:pt>
                <c:pt idx="90">
                  <c:v>-4.6143699999999996E-3</c:v>
                </c:pt>
                <c:pt idx="91">
                  <c:v>-1.31839E-3</c:v>
                </c:pt>
                <c:pt idx="92">
                  <c:v>1.31839E-3</c:v>
                </c:pt>
                <c:pt idx="93">
                  <c:v>1.31839E-3</c:v>
                </c:pt>
                <c:pt idx="94">
                  <c:v>5.27357E-3</c:v>
                </c:pt>
                <c:pt idx="95">
                  <c:v>4.6143699999999996E-3</c:v>
                </c:pt>
                <c:pt idx="96">
                  <c:v>5.9327599999999996E-3</c:v>
                </c:pt>
                <c:pt idx="97">
                  <c:v>7.91035E-3</c:v>
                </c:pt>
                <c:pt idx="98">
                  <c:v>7.2511499999999996E-3</c:v>
                </c:pt>
                <c:pt idx="99">
                  <c:v>2.63678E-3</c:v>
                </c:pt>
                <c:pt idx="100">
                  <c:v>3.95517E-3</c:v>
                </c:pt>
                <c:pt idx="101">
                  <c:v>3.29598E-3</c:v>
                </c:pt>
                <c:pt idx="102">
                  <c:v>6.5919600000000002E-4</c:v>
                </c:pt>
                <c:pt idx="103">
                  <c:v>5.27357E-3</c:v>
                </c:pt>
                <c:pt idx="104">
                  <c:v>7.91035E-3</c:v>
                </c:pt>
                <c:pt idx="105">
                  <c:v>6.59196E-3</c:v>
                </c:pt>
                <c:pt idx="106">
                  <c:v>-6.5919600000000002E-4</c:v>
                </c:pt>
                <c:pt idx="107">
                  <c:v>-7.2511499999999996E-3</c:v>
                </c:pt>
                <c:pt idx="108">
                  <c:v>-7.91035E-3</c:v>
                </c:pt>
                <c:pt idx="109">
                  <c:v>-1.3843100000000001E-2</c:v>
                </c:pt>
                <c:pt idx="110">
                  <c:v>-2.1753499999999999E-2</c:v>
                </c:pt>
                <c:pt idx="111">
                  <c:v>-1.58207E-2</c:v>
                </c:pt>
                <c:pt idx="112">
                  <c:v>-1.3843100000000001E-2</c:v>
                </c:pt>
                <c:pt idx="113">
                  <c:v>-6.59196E-3</c:v>
                </c:pt>
                <c:pt idx="114">
                  <c:v>-1.25247E-2</c:v>
                </c:pt>
                <c:pt idx="115">
                  <c:v>-1.1865499999999999E-2</c:v>
                </c:pt>
                <c:pt idx="116">
                  <c:v>-2.0435100000000001E-2</c:v>
                </c:pt>
                <c:pt idx="117">
                  <c:v>-2.3730999999999999E-2</c:v>
                </c:pt>
                <c:pt idx="118">
                  <c:v>-3.5596599999999999E-2</c:v>
                </c:pt>
                <c:pt idx="119">
                  <c:v>-6.0645999999999999E-2</c:v>
                </c:pt>
                <c:pt idx="120">
                  <c:v>-6.32828E-2</c:v>
                </c:pt>
                <c:pt idx="121">
                  <c:v>-9.1628200000000007E-2</c:v>
                </c:pt>
                <c:pt idx="122">
                  <c:v>-8.7013800000000002E-2</c:v>
                </c:pt>
                <c:pt idx="123">
                  <c:v>-0.109426</c:v>
                </c:pt>
                <c:pt idx="124">
                  <c:v>-0.110745</c:v>
                </c:pt>
                <c:pt idx="125">
                  <c:v>-8.4377099999999997E-2</c:v>
                </c:pt>
                <c:pt idx="126">
                  <c:v>-8.3058699999999999E-2</c:v>
                </c:pt>
                <c:pt idx="127">
                  <c:v>-6.7238000000000006E-2</c:v>
                </c:pt>
                <c:pt idx="128">
                  <c:v>-5.8668400000000002E-2</c:v>
                </c:pt>
                <c:pt idx="129">
                  <c:v>-5.07581E-2</c:v>
                </c:pt>
                <c:pt idx="130">
                  <c:v>-5.99868E-2</c:v>
                </c:pt>
                <c:pt idx="131">
                  <c:v>-5.66908E-2</c:v>
                </c:pt>
                <c:pt idx="132">
                  <c:v>-5.99868E-2</c:v>
                </c:pt>
                <c:pt idx="133">
                  <c:v>-6.7897200000000005E-2</c:v>
                </c:pt>
                <c:pt idx="134">
                  <c:v>-6.9874800000000001E-2</c:v>
                </c:pt>
                <c:pt idx="135">
                  <c:v>-6.9874800000000001E-2</c:v>
                </c:pt>
                <c:pt idx="136">
                  <c:v>-5.7349999999999998E-2</c:v>
                </c:pt>
                <c:pt idx="137">
                  <c:v>-4.9439700000000003E-2</c:v>
                </c:pt>
                <c:pt idx="138">
                  <c:v>-4.9439700000000003E-2</c:v>
                </c:pt>
                <c:pt idx="139">
                  <c:v>-4.9439700000000003E-2</c:v>
                </c:pt>
                <c:pt idx="140">
                  <c:v>-4.9439700000000003E-2</c:v>
                </c:pt>
                <c:pt idx="141">
                  <c:v>-3.7574200000000002E-2</c:v>
                </c:pt>
                <c:pt idx="142">
                  <c:v>-3.5596599999999999E-2</c:v>
                </c:pt>
                <c:pt idx="143">
                  <c:v>-4.1529299999999998E-2</c:v>
                </c:pt>
                <c:pt idx="144">
                  <c:v>-4.1529299999999998E-2</c:v>
                </c:pt>
                <c:pt idx="145">
                  <c:v>-3.2300599999999999E-2</c:v>
                </c:pt>
                <c:pt idx="146">
                  <c:v>-3.6255799999999998E-2</c:v>
                </c:pt>
                <c:pt idx="147">
                  <c:v>-3.7574200000000002E-2</c:v>
                </c:pt>
                <c:pt idx="148">
                  <c:v>-3.49374E-2</c:v>
                </c:pt>
                <c:pt idx="149">
                  <c:v>-3.16414E-2</c:v>
                </c:pt>
                <c:pt idx="150">
                  <c:v>-3.0322999999999999E-2</c:v>
                </c:pt>
                <c:pt idx="151">
                  <c:v>-2.7686200000000001E-2</c:v>
                </c:pt>
                <c:pt idx="152">
                  <c:v>-2.4390200000000001E-2</c:v>
                </c:pt>
                <c:pt idx="153">
                  <c:v>-1.51615E-2</c:v>
                </c:pt>
                <c:pt idx="154">
                  <c:v>-1.91167E-2</c:v>
                </c:pt>
                <c:pt idx="155">
                  <c:v>-2.7686200000000001E-2</c:v>
                </c:pt>
                <c:pt idx="156">
                  <c:v>-2.63678E-2</c:v>
                </c:pt>
                <c:pt idx="157">
                  <c:v>-2.2412700000000001E-2</c:v>
                </c:pt>
                <c:pt idx="158">
                  <c:v>-2.2412700000000001E-2</c:v>
                </c:pt>
                <c:pt idx="159">
                  <c:v>-2.2412700000000001E-2</c:v>
                </c:pt>
                <c:pt idx="160">
                  <c:v>-1.9775899999999999E-2</c:v>
                </c:pt>
                <c:pt idx="161">
                  <c:v>-1.58207E-2</c:v>
                </c:pt>
                <c:pt idx="162">
                  <c:v>-1.77983E-2</c:v>
                </c:pt>
                <c:pt idx="163">
                  <c:v>-1.91167E-2</c:v>
                </c:pt>
                <c:pt idx="164">
                  <c:v>-2.4390200000000001E-2</c:v>
                </c:pt>
                <c:pt idx="165">
                  <c:v>-2.1753499999999999E-2</c:v>
                </c:pt>
                <c:pt idx="166">
                  <c:v>-1.3843100000000001E-2</c:v>
                </c:pt>
                <c:pt idx="167">
                  <c:v>-1.51615E-2</c:v>
                </c:pt>
                <c:pt idx="168">
                  <c:v>-9.8879399999999996E-3</c:v>
                </c:pt>
                <c:pt idx="169">
                  <c:v>-7.2511499999999996E-3</c:v>
                </c:pt>
                <c:pt idx="170">
                  <c:v>-7.2511499999999996E-3</c:v>
                </c:pt>
                <c:pt idx="171">
                  <c:v>-8.5695500000000004E-3</c:v>
                </c:pt>
                <c:pt idx="172">
                  <c:v>-6.59196E-3</c:v>
                </c:pt>
                <c:pt idx="173">
                  <c:v>0</c:v>
                </c:pt>
                <c:pt idx="174">
                  <c:v>3.29598E-3</c:v>
                </c:pt>
                <c:pt idx="175">
                  <c:v>1.31839E-3</c:v>
                </c:pt>
                <c:pt idx="176">
                  <c:v>6.5919600000000002E-4</c:v>
                </c:pt>
                <c:pt idx="177">
                  <c:v>1.31839E-3</c:v>
                </c:pt>
                <c:pt idx="178">
                  <c:v>2.63678E-3</c:v>
                </c:pt>
                <c:pt idx="179">
                  <c:v>1.97759E-3</c:v>
                </c:pt>
                <c:pt idx="180">
                  <c:v>1.97759E-3</c:v>
                </c:pt>
                <c:pt idx="181">
                  <c:v>5.27357E-3</c:v>
                </c:pt>
                <c:pt idx="182">
                  <c:v>3.95517E-3</c:v>
                </c:pt>
                <c:pt idx="183">
                  <c:v>5.9327599999999996E-3</c:v>
                </c:pt>
                <c:pt idx="184">
                  <c:v>-6.5919600000000002E-4</c:v>
                </c:pt>
                <c:pt idx="185">
                  <c:v>0</c:v>
                </c:pt>
                <c:pt idx="186">
                  <c:v>-1.31839E-3</c:v>
                </c:pt>
                <c:pt idx="187">
                  <c:v>6.59196E-3</c:v>
                </c:pt>
                <c:pt idx="188">
                  <c:v>1.05471E-2</c:v>
                </c:pt>
                <c:pt idx="189">
                  <c:v>9.8879399999999996E-3</c:v>
                </c:pt>
                <c:pt idx="190">
                  <c:v>7.2511499999999996E-3</c:v>
                </c:pt>
                <c:pt idx="191">
                  <c:v>7.2511499999999996E-3</c:v>
                </c:pt>
                <c:pt idx="192">
                  <c:v>9.8879399999999996E-3</c:v>
                </c:pt>
                <c:pt idx="193">
                  <c:v>2.63678E-3</c:v>
                </c:pt>
                <c:pt idx="194">
                  <c:v>7.91035E-3</c:v>
                </c:pt>
                <c:pt idx="195">
                  <c:v>7.2511499999999996E-3</c:v>
                </c:pt>
                <c:pt idx="196">
                  <c:v>9.8879399999999996E-3</c:v>
                </c:pt>
                <c:pt idx="197">
                  <c:v>8.5695500000000004E-3</c:v>
                </c:pt>
                <c:pt idx="198">
                  <c:v>1.97759E-3</c:v>
                </c:pt>
                <c:pt idx="199">
                  <c:v>7.91035E-3</c:v>
                </c:pt>
                <c:pt idx="200">
                  <c:v>7.91035E-3</c:v>
                </c:pt>
                <c:pt idx="201">
                  <c:v>1.31839E-2</c:v>
                </c:pt>
                <c:pt idx="202">
                  <c:v>9.2287399999999992E-3</c:v>
                </c:pt>
                <c:pt idx="203">
                  <c:v>9.2287399999999992E-3</c:v>
                </c:pt>
                <c:pt idx="204">
                  <c:v>5.9327599999999996E-3</c:v>
                </c:pt>
                <c:pt idx="205">
                  <c:v>7.2511499999999996E-3</c:v>
                </c:pt>
                <c:pt idx="206">
                  <c:v>8.5695500000000004E-3</c:v>
                </c:pt>
                <c:pt idx="207">
                  <c:v>1.1206300000000001E-2</c:v>
                </c:pt>
                <c:pt idx="208">
                  <c:v>1.25247E-2</c:v>
                </c:pt>
                <c:pt idx="209">
                  <c:v>1.25247E-2</c:v>
                </c:pt>
                <c:pt idx="210">
                  <c:v>1.3843100000000001E-2</c:v>
                </c:pt>
                <c:pt idx="211">
                  <c:v>1.25247E-2</c:v>
                </c:pt>
                <c:pt idx="212">
                  <c:v>1.31839E-2</c:v>
                </c:pt>
                <c:pt idx="213">
                  <c:v>1.51615E-2</c:v>
                </c:pt>
                <c:pt idx="214">
                  <c:v>1.51615E-2</c:v>
                </c:pt>
                <c:pt idx="215">
                  <c:v>8.5695500000000004E-3</c:v>
                </c:pt>
                <c:pt idx="216">
                  <c:v>9.2287399999999992E-3</c:v>
                </c:pt>
                <c:pt idx="217">
                  <c:v>8.5695500000000004E-3</c:v>
                </c:pt>
                <c:pt idx="218">
                  <c:v>7.91035E-3</c:v>
                </c:pt>
                <c:pt idx="219">
                  <c:v>3.29598E-3</c:v>
                </c:pt>
                <c:pt idx="220">
                  <c:v>0</c:v>
                </c:pt>
                <c:pt idx="221">
                  <c:v>2.63678E-3</c:v>
                </c:pt>
                <c:pt idx="222">
                  <c:v>7.2511499999999996E-3</c:v>
                </c:pt>
                <c:pt idx="223">
                  <c:v>6.59196E-3</c:v>
                </c:pt>
                <c:pt idx="224">
                  <c:v>5.27357E-3</c:v>
                </c:pt>
                <c:pt idx="225">
                  <c:v>4.6143699999999996E-3</c:v>
                </c:pt>
                <c:pt idx="226">
                  <c:v>5.9327599999999996E-3</c:v>
                </c:pt>
                <c:pt idx="227">
                  <c:v>5.9327599999999996E-3</c:v>
                </c:pt>
                <c:pt idx="228">
                  <c:v>6.59196E-3</c:v>
                </c:pt>
                <c:pt idx="229">
                  <c:v>5.27357E-3</c:v>
                </c:pt>
                <c:pt idx="230">
                  <c:v>0</c:v>
                </c:pt>
                <c:pt idx="231">
                  <c:v>3.29598E-3</c:v>
                </c:pt>
                <c:pt idx="232">
                  <c:v>2.63678E-3</c:v>
                </c:pt>
                <c:pt idx="233">
                  <c:v>1.97759E-3</c:v>
                </c:pt>
                <c:pt idx="234">
                  <c:v>-1.97759E-3</c:v>
                </c:pt>
                <c:pt idx="235">
                  <c:v>0</c:v>
                </c:pt>
                <c:pt idx="236">
                  <c:v>5.27357E-3</c:v>
                </c:pt>
                <c:pt idx="237">
                  <c:v>1.31839E-3</c:v>
                </c:pt>
                <c:pt idx="238">
                  <c:v>-1.97759E-3</c:v>
                </c:pt>
                <c:pt idx="239">
                  <c:v>-3.95517E-3</c:v>
                </c:pt>
                <c:pt idx="240">
                  <c:v>-3.95517E-3</c:v>
                </c:pt>
                <c:pt idx="241">
                  <c:v>-7.2511499999999996E-3</c:v>
                </c:pt>
                <c:pt idx="242">
                  <c:v>-1.1206300000000001E-2</c:v>
                </c:pt>
                <c:pt idx="243">
                  <c:v>-6.5919600000000002E-4</c:v>
                </c:pt>
                <c:pt idx="244">
                  <c:v>-2.63678E-3</c:v>
                </c:pt>
                <c:pt idx="245">
                  <c:v>-7.2511499999999996E-3</c:v>
                </c:pt>
                <c:pt idx="246">
                  <c:v>-3.29598E-3</c:v>
                </c:pt>
                <c:pt idx="247">
                  <c:v>1.31839E-3</c:v>
                </c:pt>
                <c:pt idx="248">
                  <c:v>5.27357E-3</c:v>
                </c:pt>
                <c:pt idx="249">
                  <c:v>2.63678E-3</c:v>
                </c:pt>
                <c:pt idx="250">
                  <c:v>1.05471E-2</c:v>
                </c:pt>
                <c:pt idx="251">
                  <c:v>1.25247E-2</c:v>
                </c:pt>
                <c:pt idx="252">
                  <c:v>1.3843100000000001E-2</c:v>
                </c:pt>
                <c:pt idx="253">
                  <c:v>1.1865499999999999E-2</c:v>
                </c:pt>
                <c:pt idx="254">
                  <c:v>1.05471E-2</c:v>
                </c:pt>
                <c:pt idx="255">
                  <c:v>9.8879399999999996E-3</c:v>
                </c:pt>
                <c:pt idx="256">
                  <c:v>4.6143699999999996E-3</c:v>
                </c:pt>
                <c:pt idx="257">
                  <c:v>4.6143699999999996E-3</c:v>
                </c:pt>
                <c:pt idx="258">
                  <c:v>4.6143699999999996E-3</c:v>
                </c:pt>
                <c:pt idx="259">
                  <c:v>6.5919600000000002E-4</c:v>
                </c:pt>
                <c:pt idx="260">
                  <c:v>3.95517E-3</c:v>
                </c:pt>
                <c:pt idx="261">
                  <c:v>6.59196E-3</c:v>
                </c:pt>
                <c:pt idx="262">
                  <c:v>7.2511499999999996E-3</c:v>
                </c:pt>
                <c:pt idx="263">
                  <c:v>3.95517E-3</c:v>
                </c:pt>
                <c:pt idx="264">
                  <c:v>4.6143699999999996E-3</c:v>
                </c:pt>
                <c:pt idx="265">
                  <c:v>0</c:v>
                </c:pt>
                <c:pt idx="266">
                  <c:v>2.63678E-3</c:v>
                </c:pt>
                <c:pt idx="267">
                  <c:v>1.31839E-3</c:v>
                </c:pt>
                <c:pt idx="268">
                  <c:v>3.95517E-3</c:v>
                </c:pt>
                <c:pt idx="269">
                  <c:v>6.59196E-3</c:v>
                </c:pt>
                <c:pt idx="270">
                  <c:v>9.2287399999999992E-3</c:v>
                </c:pt>
                <c:pt idx="271">
                  <c:v>9.8879399999999996E-3</c:v>
                </c:pt>
                <c:pt idx="272">
                  <c:v>1.05471E-2</c:v>
                </c:pt>
                <c:pt idx="273">
                  <c:v>1.25247E-2</c:v>
                </c:pt>
                <c:pt idx="274">
                  <c:v>1.1865499999999999E-2</c:v>
                </c:pt>
                <c:pt idx="275">
                  <c:v>1.4502299999999999E-2</c:v>
                </c:pt>
                <c:pt idx="276">
                  <c:v>1.05471E-2</c:v>
                </c:pt>
                <c:pt idx="277">
                  <c:v>1.1206300000000001E-2</c:v>
                </c:pt>
                <c:pt idx="278">
                  <c:v>1.97759E-3</c:v>
                </c:pt>
                <c:pt idx="279">
                  <c:v>-1.97759E-3</c:v>
                </c:pt>
                <c:pt idx="280">
                  <c:v>1.97759E-3</c:v>
                </c:pt>
                <c:pt idx="281">
                  <c:v>-1.31839E-3</c:v>
                </c:pt>
                <c:pt idx="282">
                  <c:v>-1.97759E-3</c:v>
                </c:pt>
                <c:pt idx="283">
                  <c:v>-6.59196E-3</c:v>
                </c:pt>
                <c:pt idx="284">
                  <c:v>-5.27357E-3</c:v>
                </c:pt>
                <c:pt idx="285">
                  <c:v>-1.25247E-2</c:v>
                </c:pt>
                <c:pt idx="286">
                  <c:v>-5.9327599999999996E-3</c:v>
                </c:pt>
                <c:pt idx="287">
                  <c:v>-3.29598E-3</c:v>
                </c:pt>
                <c:pt idx="288">
                  <c:v>6.59196E-3</c:v>
                </c:pt>
                <c:pt idx="289">
                  <c:v>1.05471E-2</c:v>
                </c:pt>
                <c:pt idx="290">
                  <c:v>7.91035E-3</c:v>
                </c:pt>
                <c:pt idx="291">
                  <c:v>1.3843100000000001E-2</c:v>
                </c:pt>
                <c:pt idx="292">
                  <c:v>1.05471E-2</c:v>
                </c:pt>
                <c:pt idx="293">
                  <c:v>1.3843100000000001E-2</c:v>
                </c:pt>
                <c:pt idx="294">
                  <c:v>1.6479899999999999E-2</c:v>
                </c:pt>
                <c:pt idx="295">
                  <c:v>1.91167E-2</c:v>
                </c:pt>
                <c:pt idx="296">
                  <c:v>2.3730999999999999E-2</c:v>
                </c:pt>
                <c:pt idx="297">
                  <c:v>2.3071899999999999E-2</c:v>
                </c:pt>
                <c:pt idx="298">
                  <c:v>2.2412700000000001E-2</c:v>
                </c:pt>
                <c:pt idx="299">
                  <c:v>2.2412700000000001E-2</c:v>
                </c:pt>
                <c:pt idx="300">
                  <c:v>2.3071899999999999E-2</c:v>
                </c:pt>
                <c:pt idx="301">
                  <c:v>2.2412700000000001E-2</c:v>
                </c:pt>
                <c:pt idx="302">
                  <c:v>2.7686200000000001E-2</c:v>
                </c:pt>
                <c:pt idx="303">
                  <c:v>2.7686200000000001E-2</c:v>
                </c:pt>
                <c:pt idx="304">
                  <c:v>2.9663800000000001E-2</c:v>
                </c:pt>
                <c:pt idx="305">
                  <c:v>3.0982200000000001E-2</c:v>
                </c:pt>
                <c:pt idx="306">
                  <c:v>2.7026999999999999E-2</c:v>
                </c:pt>
                <c:pt idx="307">
                  <c:v>2.9004599999999998E-2</c:v>
                </c:pt>
                <c:pt idx="308">
                  <c:v>2.9663800000000001E-2</c:v>
                </c:pt>
                <c:pt idx="309">
                  <c:v>2.83454E-2</c:v>
                </c:pt>
                <c:pt idx="310">
                  <c:v>3.2300599999999999E-2</c:v>
                </c:pt>
                <c:pt idx="311">
                  <c:v>3.9551700000000002E-2</c:v>
                </c:pt>
                <c:pt idx="312">
                  <c:v>4.0210900000000001E-2</c:v>
                </c:pt>
                <c:pt idx="313">
                  <c:v>3.8892599999999999E-2</c:v>
                </c:pt>
                <c:pt idx="314">
                  <c:v>4.8121299999999999E-2</c:v>
                </c:pt>
                <c:pt idx="315">
                  <c:v>5.07581E-2</c:v>
                </c:pt>
                <c:pt idx="316">
                  <c:v>4.2847700000000002E-2</c:v>
                </c:pt>
                <c:pt idx="317">
                  <c:v>4.2188499999999997E-2</c:v>
                </c:pt>
                <c:pt idx="318">
                  <c:v>3.8233400000000001E-2</c:v>
                </c:pt>
                <c:pt idx="319">
                  <c:v>3.9551700000000002E-2</c:v>
                </c:pt>
                <c:pt idx="320">
                  <c:v>4.1529299999999998E-2</c:v>
                </c:pt>
                <c:pt idx="321">
                  <c:v>4.41661E-2</c:v>
                </c:pt>
                <c:pt idx="322">
                  <c:v>4.3506900000000001E-2</c:v>
                </c:pt>
                <c:pt idx="323">
                  <c:v>3.9551700000000002E-2</c:v>
                </c:pt>
                <c:pt idx="324">
                  <c:v>3.9551700000000002E-2</c:v>
                </c:pt>
                <c:pt idx="325">
                  <c:v>3.9551700000000002E-2</c:v>
                </c:pt>
                <c:pt idx="326">
                  <c:v>3.9551700000000002E-2</c:v>
                </c:pt>
                <c:pt idx="327">
                  <c:v>4.9439700000000003E-2</c:v>
                </c:pt>
                <c:pt idx="328">
                  <c:v>4.6143700000000003E-2</c:v>
                </c:pt>
                <c:pt idx="329">
                  <c:v>4.6143700000000003E-2</c:v>
                </c:pt>
                <c:pt idx="330">
                  <c:v>4.4825299999999998E-2</c:v>
                </c:pt>
                <c:pt idx="331">
                  <c:v>4.8121299999999999E-2</c:v>
                </c:pt>
                <c:pt idx="332">
                  <c:v>4.74621E-2</c:v>
                </c:pt>
                <c:pt idx="333">
                  <c:v>4.9439700000000003E-2</c:v>
                </c:pt>
                <c:pt idx="334">
                  <c:v>5.1417299999999999E-2</c:v>
                </c:pt>
                <c:pt idx="335">
                  <c:v>5.3394900000000002E-2</c:v>
                </c:pt>
                <c:pt idx="336">
                  <c:v>5.2076499999999998E-2</c:v>
                </c:pt>
                <c:pt idx="337">
                  <c:v>4.4825299999999998E-2</c:v>
                </c:pt>
                <c:pt idx="338">
                  <c:v>4.6802900000000001E-2</c:v>
                </c:pt>
                <c:pt idx="339">
                  <c:v>4.9439700000000003E-2</c:v>
                </c:pt>
                <c:pt idx="340">
                  <c:v>4.74621E-2</c:v>
                </c:pt>
                <c:pt idx="341">
                  <c:v>4.74621E-2</c:v>
                </c:pt>
                <c:pt idx="342">
                  <c:v>4.8780499999999997E-2</c:v>
                </c:pt>
                <c:pt idx="343">
                  <c:v>4.9439700000000003E-2</c:v>
                </c:pt>
                <c:pt idx="344">
                  <c:v>4.74621E-2</c:v>
                </c:pt>
                <c:pt idx="345">
                  <c:v>4.6802900000000001E-2</c:v>
                </c:pt>
                <c:pt idx="346">
                  <c:v>4.8780499999999997E-2</c:v>
                </c:pt>
                <c:pt idx="347">
                  <c:v>4.8121299999999999E-2</c:v>
                </c:pt>
                <c:pt idx="348">
                  <c:v>4.3506900000000001E-2</c:v>
                </c:pt>
                <c:pt idx="349">
                  <c:v>4.2188499999999997E-2</c:v>
                </c:pt>
                <c:pt idx="350">
                  <c:v>3.1773200000000001E-2</c:v>
                </c:pt>
                <c:pt idx="351">
                  <c:v>3.5992099999999999E-2</c:v>
                </c:pt>
                <c:pt idx="352">
                  <c:v>3.89585E-2</c:v>
                </c:pt>
                <c:pt idx="353">
                  <c:v>4.0408699999999999E-2</c:v>
                </c:pt>
                <c:pt idx="354">
                  <c:v>3.8035600000000003E-2</c:v>
                </c:pt>
                <c:pt idx="355">
                  <c:v>3.2325600000000003E-2</c:v>
                </c:pt>
                <c:pt idx="356">
                  <c:v>3.6255799999999998E-2</c:v>
                </c:pt>
                <c:pt idx="357">
                  <c:v>3.7706000000000003E-2</c:v>
                </c:pt>
                <c:pt idx="358">
                  <c:v>3.5398800000000001E-2</c:v>
                </c:pt>
                <c:pt idx="359">
                  <c:v>3.7640100000000003E-2</c:v>
                </c:pt>
                <c:pt idx="360">
                  <c:v>3.7112699999999998E-2</c:v>
                </c:pt>
                <c:pt idx="361">
                  <c:v>3.5860299999999998E-2</c:v>
                </c:pt>
                <c:pt idx="362">
                  <c:v>3.2630199999999998E-2</c:v>
                </c:pt>
                <c:pt idx="363">
                  <c:v>3.3619000000000003E-2</c:v>
                </c:pt>
                <c:pt idx="364">
                  <c:v>2.6565600000000002E-2</c:v>
                </c:pt>
                <c:pt idx="365">
                  <c:v>2.26763E-2</c:v>
                </c:pt>
                <c:pt idx="366">
                  <c:v>1.8391600000000001E-2</c:v>
                </c:pt>
                <c:pt idx="367">
                  <c:v>1.5095600000000001E-2</c:v>
                </c:pt>
                <c:pt idx="368">
                  <c:v>1.21292E-2</c:v>
                </c:pt>
                <c:pt idx="369">
                  <c:v>8.3058699999999999E-3</c:v>
                </c:pt>
                <c:pt idx="370">
                  <c:v>4.7462099999999998E-3</c:v>
                </c:pt>
                <c:pt idx="371">
                  <c:v>1.27884E-2</c:v>
                </c:pt>
                <c:pt idx="372">
                  <c:v>1.5511499999999999E-2</c:v>
                </c:pt>
                <c:pt idx="373">
                  <c:v>1.5095600000000001E-2</c:v>
                </c:pt>
                <c:pt idx="374">
                  <c:v>1.1469999999999999E-2</c:v>
                </c:pt>
                <c:pt idx="375">
                  <c:v>1.3908999999999999E-2</c:v>
                </c:pt>
                <c:pt idx="376">
                  <c:v>1.48319E-2</c:v>
                </c:pt>
                <c:pt idx="377">
                  <c:v>2.0896499999999998E-2</c:v>
                </c:pt>
                <c:pt idx="378">
                  <c:v>2.10283E-2</c:v>
                </c:pt>
                <c:pt idx="379">
                  <c:v>2.2017100000000001E-2</c:v>
                </c:pt>
                <c:pt idx="380">
                  <c:v>1.9314399999999999E-2</c:v>
                </c:pt>
                <c:pt idx="381">
                  <c:v>1.99077E-2</c:v>
                </c:pt>
                <c:pt idx="382">
                  <c:v>2.4653899999999999E-2</c:v>
                </c:pt>
                <c:pt idx="383">
                  <c:v>1.98418E-2</c:v>
                </c:pt>
                <c:pt idx="384">
                  <c:v>1.51615E-2</c:v>
                </c:pt>
                <c:pt idx="385">
                  <c:v>1.8062000000000002E-2</c:v>
                </c:pt>
                <c:pt idx="386">
                  <c:v>2.0105499999999998E-2</c:v>
                </c:pt>
                <c:pt idx="387">
                  <c:v>2.2582700000000001E-2</c:v>
                </c:pt>
                <c:pt idx="388">
                  <c:v>2.2874100000000001E-2</c:v>
                </c:pt>
                <c:pt idx="389">
                  <c:v>2.4126600000000002E-2</c:v>
                </c:pt>
                <c:pt idx="390">
                  <c:v>2.4513500000000001E-2</c:v>
                </c:pt>
                <c:pt idx="391">
                  <c:v>2.3796999999999999E-2</c:v>
                </c:pt>
                <c:pt idx="392">
                  <c:v>2.09756E-2</c:v>
                </c:pt>
                <c:pt idx="393">
                  <c:v>1.9323E-2</c:v>
                </c:pt>
                <c:pt idx="394">
                  <c:v>1.9323E-2</c:v>
                </c:pt>
                <c:pt idx="395">
                  <c:v>1.9323E-2</c:v>
                </c:pt>
                <c:pt idx="396">
                  <c:v>2.22808E-2</c:v>
                </c:pt>
                <c:pt idx="397">
                  <c:v>2.59723E-2</c:v>
                </c:pt>
                <c:pt idx="398">
                  <c:v>3.1311800000000001E-2</c:v>
                </c:pt>
                <c:pt idx="399">
                  <c:v>3.6387599999999999E-2</c:v>
                </c:pt>
                <c:pt idx="400">
                  <c:v>3.6255799999999998E-2</c:v>
                </c:pt>
                <c:pt idx="401">
                  <c:v>3.4607800000000001E-2</c:v>
                </c:pt>
                <c:pt idx="402">
                  <c:v>3.5926199999999998E-2</c:v>
                </c:pt>
                <c:pt idx="403">
                  <c:v>3.5860299999999998E-2</c:v>
                </c:pt>
                <c:pt idx="404">
                  <c:v>4.1529299999999998E-2</c:v>
                </c:pt>
                <c:pt idx="405">
                  <c:v>4.2320400000000001E-2</c:v>
                </c:pt>
                <c:pt idx="406">
                  <c:v>3.8628900000000001E-2</c:v>
                </c:pt>
                <c:pt idx="407">
                  <c:v>3.3882700000000002E-2</c:v>
                </c:pt>
                <c:pt idx="408">
                  <c:v>3.4344100000000002E-2</c:v>
                </c:pt>
                <c:pt idx="409">
                  <c:v>3.8563E-2</c:v>
                </c:pt>
                <c:pt idx="410">
                  <c:v>4.0145E-2</c:v>
                </c:pt>
                <c:pt idx="411">
                  <c:v>4.0474599999999999E-2</c:v>
                </c:pt>
                <c:pt idx="412">
                  <c:v>3.8299300000000001E-2</c:v>
                </c:pt>
                <c:pt idx="413">
                  <c:v>3.7508199999999998E-2</c:v>
                </c:pt>
                <c:pt idx="414">
                  <c:v>3.6255799999999998E-2</c:v>
                </c:pt>
                <c:pt idx="415">
                  <c:v>3.6255799999999998E-2</c:v>
                </c:pt>
                <c:pt idx="416">
                  <c:v>3.4344100000000002E-2</c:v>
                </c:pt>
                <c:pt idx="417">
                  <c:v>3.53329E-2</c:v>
                </c:pt>
                <c:pt idx="418">
                  <c:v>3.5464700000000002E-2</c:v>
                </c:pt>
                <c:pt idx="419">
                  <c:v>3.9947299999999998E-2</c:v>
                </c:pt>
                <c:pt idx="420">
                  <c:v>4.1727100000000003E-2</c:v>
                </c:pt>
                <c:pt idx="421">
                  <c:v>3.6849E-2</c:v>
                </c:pt>
                <c:pt idx="422">
                  <c:v>2.59064E-2</c:v>
                </c:pt>
                <c:pt idx="423">
                  <c:v>2.1753499999999999E-2</c:v>
                </c:pt>
                <c:pt idx="424">
                  <c:v>1.7270899999999999E-2</c:v>
                </c:pt>
                <c:pt idx="425">
                  <c:v>2.5378999999999999E-2</c:v>
                </c:pt>
                <c:pt idx="426">
                  <c:v>2.4851700000000001E-2</c:v>
                </c:pt>
                <c:pt idx="427">
                  <c:v>2.4390200000000001E-2</c:v>
                </c:pt>
                <c:pt idx="428">
                  <c:v>2.1209599999999999E-2</c:v>
                </c:pt>
                <c:pt idx="429">
                  <c:v>2.5503600000000001E-2</c:v>
                </c:pt>
                <c:pt idx="430">
                  <c:v>2.6565600000000002E-2</c:v>
                </c:pt>
                <c:pt idx="431">
                  <c:v>3.1501599999999998E-2</c:v>
                </c:pt>
                <c:pt idx="432">
                  <c:v>3.3750799999999997E-2</c:v>
                </c:pt>
                <c:pt idx="433">
                  <c:v>3.7178599999999999E-2</c:v>
                </c:pt>
                <c:pt idx="434">
                  <c:v>3.5135100000000002E-2</c:v>
                </c:pt>
                <c:pt idx="435">
                  <c:v>3.5135100000000002E-2</c:v>
                </c:pt>
                <c:pt idx="436">
                  <c:v>3.5003300000000001E-2</c:v>
                </c:pt>
                <c:pt idx="437">
                  <c:v>3.5992099999999999E-2</c:v>
                </c:pt>
                <c:pt idx="438">
                  <c:v>3.7903800000000001E-2</c:v>
                </c:pt>
                <c:pt idx="439">
                  <c:v>3.5135100000000002E-2</c:v>
                </c:pt>
                <c:pt idx="440">
                  <c:v>3.6980899999999997E-2</c:v>
                </c:pt>
                <c:pt idx="441">
                  <c:v>3.8497000000000003E-2</c:v>
                </c:pt>
                <c:pt idx="442">
                  <c:v>4.0276899999999997E-2</c:v>
                </c:pt>
                <c:pt idx="443">
                  <c:v>4.2518100000000003E-2</c:v>
                </c:pt>
                <c:pt idx="444">
                  <c:v>4.41661E-2</c:v>
                </c:pt>
                <c:pt idx="445">
                  <c:v>4.6793000000000001E-2</c:v>
                </c:pt>
                <c:pt idx="446">
                  <c:v>4.6979600000000003E-2</c:v>
                </c:pt>
                <c:pt idx="447">
                  <c:v>4.6993399999999998E-2</c:v>
                </c:pt>
                <c:pt idx="448">
                  <c:v>4.6209600000000003E-2</c:v>
                </c:pt>
                <c:pt idx="449">
                  <c:v>4.5023100000000003E-2</c:v>
                </c:pt>
                <c:pt idx="450">
                  <c:v>4.66711E-2</c:v>
                </c:pt>
                <c:pt idx="451">
                  <c:v>4.6407400000000001E-2</c:v>
                </c:pt>
                <c:pt idx="452">
                  <c:v>4.7264300000000002E-2</c:v>
                </c:pt>
                <c:pt idx="453">
                  <c:v>4.3845700000000001E-2</c:v>
                </c:pt>
                <c:pt idx="454">
                  <c:v>4.7264300000000002E-2</c:v>
                </c:pt>
                <c:pt idx="455">
                  <c:v>4.8582699999999999E-2</c:v>
                </c:pt>
                <c:pt idx="456">
                  <c:v>4.8846399999999998E-2</c:v>
                </c:pt>
                <c:pt idx="457">
                  <c:v>5.11536E-2</c:v>
                </c:pt>
                <c:pt idx="458">
                  <c:v>4.9505599999999997E-2</c:v>
                </c:pt>
                <c:pt idx="459">
                  <c:v>5.0560300000000002E-2</c:v>
                </c:pt>
                <c:pt idx="460">
                  <c:v>5.5212299999999999E-2</c:v>
                </c:pt>
                <c:pt idx="461">
                  <c:v>5.4054100000000001E-2</c:v>
                </c:pt>
                <c:pt idx="462">
                  <c:v>5.6031600000000001E-2</c:v>
                </c:pt>
                <c:pt idx="463">
                  <c:v>6.0231399999999997E-2</c:v>
                </c:pt>
                <c:pt idx="464">
                  <c:v>5.9469300000000003E-2</c:v>
                </c:pt>
                <c:pt idx="465">
                  <c:v>5.66908E-2</c:v>
                </c:pt>
                <c:pt idx="466">
                  <c:v>5.7877400000000002E-2</c:v>
                </c:pt>
                <c:pt idx="467">
                  <c:v>6.1041499999999999E-2</c:v>
                </c:pt>
                <c:pt idx="468">
                  <c:v>5.7773199999999997E-2</c:v>
                </c:pt>
                <c:pt idx="469">
                  <c:v>5.5194500000000001E-2</c:v>
                </c:pt>
                <c:pt idx="470">
                  <c:v>5.7086400000000002E-2</c:v>
                </c:pt>
                <c:pt idx="471">
                  <c:v>5.7943300000000003E-2</c:v>
                </c:pt>
                <c:pt idx="472">
                  <c:v>6.4337500000000006E-2</c:v>
                </c:pt>
                <c:pt idx="473">
                  <c:v>6.5194500000000002E-2</c:v>
                </c:pt>
                <c:pt idx="474">
                  <c:v>6.3970299999999994E-2</c:v>
                </c:pt>
                <c:pt idx="475">
                  <c:v>6.7195099999999994E-2</c:v>
                </c:pt>
                <c:pt idx="476">
                  <c:v>6.6776500000000003E-2</c:v>
                </c:pt>
                <c:pt idx="477">
                  <c:v>6.5721799999999997E-2</c:v>
                </c:pt>
                <c:pt idx="478">
                  <c:v>6.4732999999999999E-2</c:v>
                </c:pt>
                <c:pt idx="479">
                  <c:v>6.4667100000000005E-2</c:v>
                </c:pt>
                <c:pt idx="480">
                  <c:v>6.4205700000000004E-2</c:v>
                </c:pt>
                <c:pt idx="481">
                  <c:v>6.8688200000000005E-2</c:v>
                </c:pt>
                <c:pt idx="482">
                  <c:v>7.1193099999999995E-2</c:v>
                </c:pt>
                <c:pt idx="483">
                  <c:v>7.2181899999999993E-2</c:v>
                </c:pt>
                <c:pt idx="484">
                  <c:v>7.3632199999999995E-2</c:v>
                </c:pt>
                <c:pt idx="485">
                  <c:v>7.0006600000000002E-2</c:v>
                </c:pt>
                <c:pt idx="486">
                  <c:v>7.1390899999999993E-2</c:v>
                </c:pt>
                <c:pt idx="487">
                  <c:v>7.35122E-2</c:v>
                </c:pt>
                <c:pt idx="488">
                  <c:v>7.4291399999999994E-2</c:v>
                </c:pt>
                <c:pt idx="489">
                  <c:v>7.4027700000000002E-2</c:v>
                </c:pt>
                <c:pt idx="490">
                  <c:v>7.6005299999999998E-2</c:v>
                </c:pt>
                <c:pt idx="491">
                  <c:v>7.4093599999999996E-2</c:v>
                </c:pt>
                <c:pt idx="492">
                  <c:v>7.74865E-2</c:v>
                </c:pt>
                <c:pt idx="493">
                  <c:v>7.4818700000000002E-2</c:v>
                </c:pt>
                <c:pt idx="494">
                  <c:v>7.3038900000000004E-2</c:v>
                </c:pt>
                <c:pt idx="495">
                  <c:v>7.61767E-2</c:v>
                </c:pt>
                <c:pt idx="496">
                  <c:v>7.6334899999999997E-2</c:v>
                </c:pt>
                <c:pt idx="497">
                  <c:v>7.8378400000000001E-2</c:v>
                </c:pt>
                <c:pt idx="498">
                  <c:v>7.5638800000000006E-2</c:v>
                </c:pt>
                <c:pt idx="499">
                  <c:v>7.2643399999999997E-2</c:v>
                </c:pt>
                <c:pt idx="500">
                  <c:v>7.2643399999999997E-2</c:v>
                </c:pt>
                <c:pt idx="501">
                  <c:v>7.5082399999999994E-2</c:v>
                </c:pt>
                <c:pt idx="502">
                  <c:v>7.4662500000000007E-2</c:v>
                </c:pt>
                <c:pt idx="503">
                  <c:v>7.5754799999999997E-2</c:v>
                </c:pt>
                <c:pt idx="504">
                  <c:v>7.8127199999999994E-2</c:v>
                </c:pt>
                <c:pt idx="505">
                  <c:v>7.6304499999999997E-2</c:v>
                </c:pt>
                <c:pt idx="506">
                  <c:v>7.9248499999999999E-2</c:v>
                </c:pt>
                <c:pt idx="507">
                  <c:v>7.6400800000000005E-2</c:v>
                </c:pt>
                <c:pt idx="508">
                  <c:v>7.6137099999999999E-2</c:v>
                </c:pt>
                <c:pt idx="509">
                  <c:v>7.0731699999999995E-2</c:v>
                </c:pt>
                <c:pt idx="510">
                  <c:v>7.0270299999999994E-2</c:v>
                </c:pt>
                <c:pt idx="511">
                  <c:v>7.1390899999999993E-2</c:v>
                </c:pt>
                <c:pt idx="512">
                  <c:v>6.9413299999999997E-2</c:v>
                </c:pt>
                <c:pt idx="513">
                  <c:v>7.1390899999999993E-2</c:v>
                </c:pt>
                <c:pt idx="514">
                  <c:v>6.8029000000000006E-2</c:v>
                </c:pt>
                <c:pt idx="515">
                  <c:v>6.4205700000000004E-2</c:v>
                </c:pt>
                <c:pt idx="516">
                  <c:v>6.0580099999999998E-2</c:v>
                </c:pt>
                <c:pt idx="517">
                  <c:v>6.5787700000000005E-2</c:v>
                </c:pt>
                <c:pt idx="518">
                  <c:v>6.7538600000000004E-2</c:v>
                </c:pt>
                <c:pt idx="519">
                  <c:v>6.6411999999999999E-2</c:v>
                </c:pt>
                <c:pt idx="520">
                  <c:v>6.1107399999999999E-2</c:v>
                </c:pt>
                <c:pt idx="521">
                  <c:v>5.6370499999999997E-2</c:v>
                </c:pt>
                <c:pt idx="522">
                  <c:v>5.07581E-2</c:v>
                </c:pt>
                <c:pt idx="523">
                  <c:v>5.5702000000000002E-2</c:v>
                </c:pt>
                <c:pt idx="524">
                  <c:v>5.06922E-2</c:v>
                </c:pt>
                <c:pt idx="525">
                  <c:v>4.7000699999999999E-2</c:v>
                </c:pt>
                <c:pt idx="526">
                  <c:v>4.2847700000000002E-2</c:v>
                </c:pt>
                <c:pt idx="527">
                  <c:v>4.0675700000000002E-2</c:v>
                </c:pt>
                <c:pt idx="528">
                  <c:v>3.6058E-2</c:v>
                </c:pt>
                <c:pt idx="529">
                  <c:v>4.265E-2</c:v>
                </c:pt>
                <c:pt idx="530">
                  <c:v>3.7903800000000001E-2</c:v>
                </c:pt>
                <c:pt idx="531">
                  <c:v>3.5638799999999998E-2</c:v>
                </c:pt>
                <c:pt idx="532">
                  <c:v>3.7771899999999997E-2</c:v>
                </c:pt>
                <c:pt idx="533">
                  <c:v>4.5550399999999998E-2</c:v>
                </c:pt>
                <c:pt idx="534">
                  <c:v>5.0955800000000002E-2</c:v>
                </c:pt>
                <c:pt idx="535">
                  <c:v>4.9175999999999997E-2</c:v>
                </c:pt>
                <c:pt idx="536">
                  <c:v>4.7330299999999999E-2</c:v>
                </c:pt>
                <c:pt idx="537">
                  <c:v>4.7878700000000003E-2</c:v>
                </c:pt>
                <c:pt idx="538">
                  <c:v>4.8846399999999998E-2</c:v>
                </c:pt>
                <c:pt idx="539">
                  <c:v>4.3853700000000002E-2</c:v>
                </c:pt>
                <c:pt idx="540">
                  <c:v>4.6930800000000002E-2</c:v>
                </c:pt>
                <c:pt idx="541">
                  <c:v>5.0402799999999998E-2</c:v>
                </c:pt>
                <c:pt idx="542">
                  <c:v>5.3460800000000003E-2</c:v>
                </c:pt>
                <c:pt idx="543">
                  <c:v>6.2228100000000001E-2</c:v>
                </c:pt>
                <c:pt idx="544">
                  <c:v>6.7369799999999994E-2</c:v>
                </c:pt>
                <c:pt idx="545">
                  <c:v>6.3744200000000001E-2</c:v>
                </c:pt>
                <c:pt idx="546">
                  <c:v>6.61833E-2</c:v>
                </c:pt>
                <c:pt idx="547">
                  <c:v>6.8029000000000006E-2</c:v>
                </c:pt>
                <c:pt idx="548">
                  <c:v>6.6776500000000003E-2</c:v>
                </c:pt>
                <c:pt idx="549">
                  <c:v>7.4291399999999994E-2</c:v>
                </c:pt>
                <c:pt idx="550">
                  <c:v>8.6684200000000003E-2</c:v>
                </c:pt>
                <c:pt idx="551">
                  <c:v>8.4982199999999994E-2</c:v>
                </c:pt>
                <c:pt idx="552">
                  <c:v>8.80026E-2</c:v>
                </c:pt>
                <c:pt idx="553">
                  <c:v>8.2663200000000006E-2</c:v>
                </c:pt>
                <c:pt idx="554">
                  <c:v>8.4047499999999997E-2</c:v>
                </c:pt>
                <c:pt idx="555">
                  <c:v>8.4640699999999999E-2</c:v>
                </c:pt>
                <c:pt idx="556">
                  <c:v>8.2558300000000001E-2</c:v>
                </c:pt>
                <c:pt idx="557">
                  <c:v>8.1542500000000004E-2</c:v>
                </c:pt>
                <c:pt idx="558">
                  <c:v>7.58075E-2</c:v>
                </c:pt>
                <c:pt idx="559">
                  <c:v>7.8510200000000002E-2</c:v>
                </c:pt>
                <c:pt idx="560">
                  <c:v>8.2135799999999995E-2</c:v>
                </c:pt>
                <c:pt idx="561">
                  <c:v>7.9630900000000004E-2</c:v>
                </c:pt>
                <c:pt idx="562">
                  <c:v>7.7333600000000002E-2</c:v>
                </c:pt>
                <c:pt idx="563">
                  <c:v>7.6508199999999998E-2</c:v>
                </c:pt>
                <c:pt idx="564">
                  <c:v>7.9824699999999998E-2</c:v>
                </c:pt>
                <c:pt idx="565">
                  <c:v>7.9922900000000005E-2</c:v>
                </c:pt>
                <c:pt idx="566">
                  <c:v>8.0607100000000001E-2</c:v>
                </c:pt>
                <c:pt idx="567">
                  <c:v>8.0751500000000004E-2</c:v>
                </c:pt>
                <c:pt idx="568">
                  <c:v>8.0566200000000004E-2</c:v>
                </c:pt>
                <c:pt idx="569">
                  <c:v>8.1278799999999998E-2</c:v>
                </c:pt>
                <c:pt idx="570">
                  <c:v>8.4245200000000006E-2</c:v>
                </c:pt>
                <c:pt idx="571">
                  <c:v>8.9255100000000004E-2</c:v>
                </c:pt>
                <c:pt idx="572">
                  <c:v>9.9011199999999994E-2</c:v>
                </c:pt>
                <c:pt idx="573">
                  <c:v>0.101978</c:v>
                </c:pt>
                <c:pt idx="574">
                  <c:v>0.100066</c:v>
                </c:pt>
                <c:pt idx="575">
                  <c:v>9.4990099999999994E-2</c:v>
                </c:pt>
                <c:pt idx="576">
                  <c:v>9.3935400000000002E-2</c:v>
                </c:pt>
                <c:pt idx="577">
                  <c:v>9.0837200000000007E-2</c:v>
                </c:pt>
                <c:pt idx="578">
                  <c:v>8.8595900000000005E-2</c:v>
                </c:pt>
                <c:pt idx="579">
                  <c:v>8.7936700000000007E-2</c:v>
                </c:pt>
                <c:pt idx="580">
                  <c:v>8.6344799999999999E-2</c:v>
                </c:pt>
                <c:pt idx="581">
                  <c:v>8.2135799999999995E-2</c:v>
                </c:pt>
                <c:pt idx="582">
                  <c:v>8.0553700000000006E-2</c:v>
                </c:pt>
                <c:pt idx="583">
                  <c:v>7.7060000000000003E-2</c:v>
                </c:pt>
                <c:pt idx="584">
                  <c:v>7.6334899999999997E-2</c:v>
                </c:pt>
                <c:pt idx="585">
                  <c:v>7.6334899999999997E-2</c:v>
                </c:pt>
                <c:pt idx="586">
                  <c:v>7.6334899999999997E-2</c:v>
                </c:pt>
                <c:pt idx="587">
                  <c:v>7.8979599999999997E-2</c:v>
                </c:pt>
                <c:pt idx="588">
                  <c:v>7.7257699999999999E-2</c:v>
                </c:pt>
                <c:pt idx="589">
                  <c:v>7.6409400000000002E-2</c:v>
                </c:pt>
                <c:pt idx="590">
                  <c:v>7.6409400000000002E-2</c:v>
                </c:pt>
                <c:pt idx="591">
                  <c:v>7.64436E-2</c:v>
                </c:pt>
                <c:pt idx="592">
                  <c:v>7.4225399999999997E-2</c:v>
                </c:pt>
                <c:pt idx="593">
                  <c:v>7.1554999999999994E-2</c:v>
                </c:pt>
                <c:pt idx="594">
                  <c:v>6.3678299999999993E-2</c:v>
                </c:pt>
                <c:pt idx="595">
                  <c:v>6.0909699999999997E-2</c:v>
                </c:pt>
                <c:pt idx="596">
                  <c:v>5.84707E-2</c:v>
                </c:pt>
                <c:pt idx="597">
                  <c:v>6.1305199999999997E-2</c:v>
                </c:pt>
                <c:pt idx="598">
                  <c:v>6.4102199999999998E-2</c:v>
                </c:pt>
                <c:pt idx="599">
                  <c:v>6.3216900000000006E-2</c:v>
                </c:pt>
                <c:pt idx="600">
                  <c:v>6.1568900000000003E-2</c:v>
                </c:pt>
                <c:pt idx="601">
                  <c:v>6.0843800000000003E-2</c:v>
                </c:pt>
                <c:pt idx="602">
                  <c:v>5.6804899999999998E-2</c:v>
                </c:pt>
                <c:pt idx="603">
                  <c:v>4.97673E-2</c:v>
                </c:pt>
                <c:pt idx="604">
                  <c:v>5.15491E-2</c:v>
                </c:pt>
                <c:pt idx="605">
                  <c:v>5.0296599999999997E-2</c:v>
                </c:pt>
                <c:pt idx="606">
                  <c:v>5.07581E-2</c:v>
                </c:pt>
                <c:pt idx="607">
                  <c:v>4.66711E-2</c:v>
                </c:pt>
                <c:pt idx="608">
                  <c:v>4.6539200000000003E-2</c:v>
                </c:pt>
                <c:pt idx="609">
                  <c:v>4.29796E-2</c:v>
                </c:pt>
                <c:pt idx="610">
                  <c:v>4.1067899999999997E-2</c:v>
                </c:pt>
                <c:pt idx="611">
                  <c:v>4.29796E-2</c:v>
                </c:pt>
                <c:pt idx="612">
                  <c:v>4.5154899999999998E-2</c:v>
                </c:pt>
                <c:pt idx="613">
                  <c:v>4.9175999999999997E-2</c:v>
                </c:pt>
                <c:pt idx="614">
                  <c:v>4.1792999999999997E-2</c:v>
                </c:pt>
                <c:pt idx="615">
                  <c:v>3.8640099999999997E-2</c:v>
                </c:pt>
                <c:pt idx="616">
                  <c:v>3.5551699999999999E-2</c:v>
                </c:pt>
                <c:pt idx="617">
                  <c:v>3.28279E-2</c:v>
                </c:pt>
                <c:pt idx="618">
                  <c:v>3.9024400000000001E-2</c:v>
                </c:pt>
                <c:pt idx="619">
                  <c:v>3.8365200000000002E-2</c:v>
                </c:pt>
                <c:pt idx="620">
                  <c:v>3.0718499999999999E-2</c:v>
                </c:pt>
                <c:pt idx="621">
                  <c:v>2.59064E-2</c:v>
                </c:pt>
                <c:pt idx="622">
                  <c:v>2.7563000000000001E-2</c:v>
                </c:pt>
                <c:pt idx="623">
                  <c:v>2.89868E-2</c:v>
                </c:pt>
                <c:pt idx="624">
                  <c:v>3.0520800000000001E-2</c:v>
                </c:pt>
                <c:pt idx="625">
                  <c:v>3.16414E-2</c:v>
                </c:pt>
                <c:pt idx="626">
                  <c:v>2.8674999999999999E-2</c:v>
                </c:pt>
                <c:pt idx="627">
                  <c:v>2.6010499999999999E-2</c:v>
                </c:pt>
                <c:pt idx="628">
                  <c:v>2.4258399999999999E-2</c:v>
                </c:pt>
                <c:pt idx="629">
                  <c:v>1.6941299999999999E-2</c:v>
                </c:pt>
                <c:pt idx="630">
                  <c:v>1.9901800000000001E-2</c:v>
                </c:pt>
                <c:pt idx="631">
                  <c:v>2.22808E-2</c:v>
                </c:pt>
                <c:pt idx="632">
                  <c:v>3.53329E-2</c:v>
                </c:pt>
                <c:pt idx="633">
                  <c:v>3.35979E-2</c:v>
                </c:pt>
                <c:pt idx="634">
                  <c:v>2.7422499999999999E-2</c:v>
                </c:pt>
                <c:pt idx="635">
                  <c:v>2.1160200000000001E-2</c:v>
                </c:pt>
                <c:pt idx="636">
                  <c:v>1.4953899999999999E-2</c:v>
                </c:pt>
                <c:pt idx="637">
                  <c:v>8.6354599999999993E-3</c:v>
                </c:pt>
                <c:pt idx="638">
                  <c:v>6.59196E-3</c:v>
                </c:pt>
                <c:pt idx="639">
                  <c:v>1.0217499999999999E-2</c:v>
                </c:pt>
                <c:pt idx="640">
                  <c:v>1.25775E-2</c:v>
                </c:pt>
                <c:pt idx="641">
                  <c:v>6.4601199999999998E-3</c:v>
                </c:pt>
                <c:pt idx="642">
                  <c:v>4.2188499999999997E-3</c:v>
                </c:pt>
                <c:pt idx="643">
                  <c:v>1.08767E-2</c:v>
                </c:pt>
                <c:pt idx="644">
                  <c:v>1.41727E-2</c:v>
                </c:pt>
                <c:pt idx="645">
                  <c:v>2.0363900000000001E-2</c:v>
                </c:pt>
                <c:pt idx="646">
                  <c:v>1.99077E-2</c:v>
                </c:pt>
                <c:pt idx="647">
                  <c:v>1.2971699999999999E-2</c:v>
                </c:pt>
                <c:pt idx="648">
                  <c:v>1.48319E-2</c:v>
                </c:pt>
                <c:pt idx="649">
                  <c:v>1.4634100000000001E-2</c:v>
                </c:pt>
                <c:pt idx="650">
                  <c:v>1.7534600000000001E-2</c:v>
                </c:pt>
                <c:pt idx="651">
                  <c:v>1.67805E-2</c:v>
                </c:pt>
                <c:pt idx="652">
                  <c:v>2.2478600000000001E-2</c:v>
                </c:pt>
                <c:pt idx="653">
                  <c:v>2.4522100000000002E-2</c:v>
                </c:pt>
                <c:pt idx="654">
                  <c:v>2.65168E-2</c:v>
                </c:pt>
                <c:pt idx="655">
                  <c:v>2.3005899999999999E-2</c:v>
                </c:pt>
                <c:pt idx="656">
                  <c:v>2.9927499999999999E-2</c:v>
                </c:pt>
                <c:pt idx="657">
                  <c:v>2.51813E-2</c:v>
                </c:pt>
                <c:pt idx="658">
                  <c:v>1.6862200000000001E-2</c:v>
                </c:pt>
                <c:pt idx="659">
                  <c:v>1.68629E-2</c:v>
                </c:pt>
                <c:pt idx="660">
                  <c:v>1.58207E-2</c:v>
                </c:pt>
                <c:pt idx="661">
                  <c:v>9.7758700000000007E-3</c:v>
                </c:pt>
                <c:pt idx="662">
                  <c:v>6.0547099999999996E-3</c:v>
                </c:pt>
                <c:pt idx="663">
                  <c:v>6.6578799999999997E-3</c:v>
                </c:pt>
                <c:pt idx="664">
                  <c:v>6.6578799999999997E-3</c:v>
                </c:pt>
                <c:pt idx="665">
                  <c:v>6.6578799999999997E-3</c:v>
                </c:pt>
                <c:pt idx="666">
                  <c:v>5.4054100000000002E-3</c:v>
                </c:pt>
                <c:pt idx="667">
                  <c:v>-3.8892599999999999E-3</c:v>
                </c:pt>
                <c:pt idx="668">
                  <c:v>2.9663799999999998E-3</c:v>
                </c:pt>
                <c:pt idx="669">
                  <c:v>3.1318399999999999E-3</c:v>
                </c:pt>
                <c:pt idx="670">
                  <c:v>-5.93276E-4</c:v>
                </c:pt>
                <c:pt idx="671">
                  <c:v>-1.31839E-4</c:v>
                </c:pt>
                <c:pt idx="672">
                  <c:v>5.2913600000000002E-3</c:v>
                </c:pt>
                <c:pt idx="673">
                  <c:v>5.47132E-3</c:v>
                </c:pt>
                <c:pt idx="674">
                  <c:v>8.5036299999999999E-3</c:v>
                </c:pt>
                <c:pt idx="675">
                  <c:v>8.5036299999999999E-3</c:v>
                </c:pt>
                <c:pt idx="676">
                  <c:v>5.8009200000000002E-3</c:v>
                </c:pt>
                <c:pt idx="677">
                  <c:v>-2.1094299999999998E-3</c:v>
                </c:pt>
                <c:pt idx="678">
                  <c:v>-2.2412700000000001E-3</c:v>
                </c:pt>
                <c:pt idx="679">
                  <c:v>2.1094299999999998E-3</c:v>
                </c:pt>
                <c:pt idx="680">
                  <c:v>-3.7383E-3</c:v>
                </c:pt>
                <c:pt idx="681">
                  <c:v>-1.5886600000000001E-2</c:v>
                </c:pt>
                <c:pt idx="682">
                  <c:v>-8.8002600000000007E-3</c:v>
                </c:pt>
                <c:pt idx="683">
                  <c:v>-5.27357E-3</c:v>
                </c:pt>
                <c:pt idx="684">
                  <c:v>-3.1641400000000002E-3</c:v>
                </c:pt>
                <c:pt idx="685">
                  <c:v>2.9663799999999998E-3</c:v>
                </c:pt>
                <c:pt idx="686">
                  <c:v>1.45419E-3</c:v>
                </c:pt>
                <c:pt idx="687">
                  <c:v>-1.0547099999999999E-3</c:v>
                </c:pt>
                <c:pt idx="688">
                  <c:v>-9.2287399999999996E-4</c:v>
                </c:pt>
                <c:pt idx="689">
                  <c:v>-1.01516E-2</c:v>
                </c:pt>
                <c:pt idx="690">
                  <c:v>-8.2399499999999994E-3</c:v>
                </c:pt>
                <c:pt idx="691">
                  <c:v>-9.2010500000000005E-3</c:v>
                </c:pt>
                <c:pt idx="692">
                  <c:v>-7.2511499999999996E-3</c:v>
                </c:pt>
                <c:pt idx="693">
                  <c:v>-5.8668399999999999E-3</c:v>
                </c:pt>
                <c:pt idx="694">
                  <c:v>-9.0968999999999998E-3</c:v>
                </c:pt>
                <c:pt idx="695">
                  <c:v>-3.2300599999999999E-3</c:v>
                </c:pt>
                <c:pt idx="696">
                  <c:v>-2.0435100000000001E-3</c:v>
                </c:pt>
                <c:pt idx="697">
                  <c:v>-4.8121300000000004E-3</c:v>
                </c:pt>
                <c:pt idx="698">
                  <c:v>-4.8121300000000004E-3</c:v>
                </c:pt>
                <c:pt idx="699">
                  <c:v>-4.8121300000000004E-3</c:v>
                </c:pt>
                <c:pt idx="700">
                  <c:v>-9.2946599999999997E-3</c:v>
                </c:pt>
                <c:pt idx="701">
                  <c:v>-1.1738999999999999E-2</c:v>
                </c:pt>
                <c:pt idx="702">
                  <c:v>-1.57541E-2</c:v>
                </c:pt>
                <c:pt idx="703">
                  <c:v>-1.5324300000000001E-2</c:v>
                </c:pt>
                <c:pt idx="704">
                  <c:v>-1.7455499999999999E-2</c:v>
                </c:pt>
                <c:pt idx="705">
                  <c:v>-2.5909000000000001E-2</c:v>
                </c:pt>
                <c:pt idx="706">
                  <c:v>-3.90929E-2</c:v>
                </c:pt>
                <c:pt idx="707">
                  <c:v>-4.0266299999999998E-2</c:v>
                </c:pt>
                <c:pt idx="708">
                  <c:v>-3.9796999999999999E-2</c:v>
                </c:pt>
                <c:pt idx="709">
                  <c:v>-4.8793700000000002E-2</c:v>
                </c:pt>
                <c:pt idx="710">
                  <c:v>-4.9083700000000001E-2</c:v>
                </c:pt>
                <c:pt idx="711">
                  <c:v>-5.4054100000000001E-2</c:v>
                </c:pt>
                <c:pt idx="712">
                  <c:v>-5.4974299999999997E-2</c:v>
                </c:pt>
                <c:pt idx="713">
                  <c:v>-5.37686E-2</c:v>
                </c:pt>
                <c:pt idx="714">
                  <c:v>-4.3638799999999998E-2</c:v>
                </c:pt>
                <c:pt idx="715">
                  <c:v>-4.0812800000000003E-2</c:v>
                </c:pt>
                <c:pt idx="716">
                  <c:v>-3.7178599999999999E-2</c:v>
                </c:pt>
                <c:pt idx="717">
                  <c:v>-3.8233400000000001E-2</c:v>
                </c:pt>
                <c:pt idx="718">
                  <c:v>-3.9888600000000003E-2</c:v>
                </c:pt>
                <c:pt idx="719">
                  <c:v>-4.1421899999999998E-2</c:v>
                </c:pt>
                <c:pt idx="720">
                  <c:v>-3.2341500000000002E-2</c:v>
                </c:pt>
                <c:pt idx="721">
                  <c:v>-3.1707300000000001E-2</c:v>
                </c:pt>
                <c:pt idx="722">
                  <c:v>-3.1970999999999999E-2</c:v>
                </c:pt>
                <c:pt idx="723">
                  <c:v>-2.75544E-2</c:v>
                </c:pt>
                <c:pt idx="724">
                  <c:v>-2.9386300000000001E-2</c:v>
                </c:pt>
                <c:pt idx="725">
                  <c:v>-2.99934E-2</c:v>
                </c:pt>
                <c:pt idx="726">
                  <c:v>-3.1839199999999998E-2</c:v>
                </c:pt>
                <c:pt idx="727">
                  <c:v>-2.7203000000000001E-2</c:v>
                </c:pt>
                <c:pt idx="728">
                  <c:v>-3.08464E-2</c:v>
                </c:pt>
                <c:pt idx="729">
                  <c:v>-3.3584700000000002E-2</c:v>
                </c:pt>
                <c:pt idx="730">
                  <c:v>-3.2244599999999998E-2</c:v>
                </c:pt>
                <c:pt idx="731">
                  <c:v>-3.1792399999999998E-2</c:v>
                </c:pt>
                <c:pt idx="732">
                  <c:v>-3.2922199999999999E-2</c:v>
                </c:pt>
                <c:pt idx="733">
                  <c:v>-2.7295300000000002E-2</c:v>
                </c:pt>
                <c:pt idx="734">
                  <c:v>-2.67989E-2</c:v>
                </c:pt>
                <c:pt idx="735">
                  <c:v>-1.46269E-2</c:v>
                </c:pt>
                <c:pt idx="736">
                  <c:v>-1.7921599999999999E-2</c:v>
                </c:pt>
                <c:pt idx="737">
                  <c:v>-1.6009900000000001E-2</c:v>
                </c:pt>
                <c:pt idx="738">
                  <c:v>-1.96519E-2</c:v>
                </c:pt>
                <c:pt idx="739">
                  <c:v>-1.84502E-2</c:v>
                </c:pt>
                <c:pt idx="740">
                  <c:v>-1.12301E-2</c:v>
                </c:pt>
                <c:pt idx="741">
                  <c:v>-5.90903E-3</c:v>
                </c:pt>
                <c:pt idx="742">
                  <c:v>0</c:v>
                </c:pt>
                <c:pt idx="743">
                  <c:v>-8.1825999999999999E-3</c:v>
                </c:pt>
                <c:pt idx="744">
                  <c:v>-3.1384300000000002E-3</c:v>
                </c:pt>
                <c:pt idx="745">
                  <c:v>-3.68359E-3</c:v>
                </c:pt>
                <c:pt idx="746">
                  <c:v>-4.6565599999999997E-3</c:v>
                </c:pt>
                <c:pt idx="747">
                  <c:v>-5.4330899999999998E-3</c:v>
                </c:pt>
                <c:pt idx="748">
                  <c:v>-4.4864900000000001E-3</c:v>
                </c:pt>
                <c:pt idx="749">
                  <c:v>-4.8187200000000003E-3</c:v>
                </c:pt>
                <c:pt idx="750">
                  <c:v>-7.8398200000000008E-3</c:v>
                </c:pt>
                <c:pt idx="751">
                  <c:v>-3.3368500000000001E-3</c:v>
                </c:pt>
                <c:pt idx="752">
                  <c:v>-1.1054700000000001E-3</c:v>
                </c:pt>
                <c:pt idx="753">
                  <c:v>-1.1880699999999999E-2</c:v>
                </c:pt>
                <c:pt idx="754">
                  <c:v>-1.25109E-2</c:v>
                </c:pt>
                <c:pt idx="755">
                  <c:v>-1.48319E-2</c:v>
                </c:pt>
                <c:pt idx="756">
                  <c:v>-1.99604E-2</c:v>
                </c:pt>
                <c:pt idx="757">
                  <c:v>-2.64911E-2</c:v>
                </c:pt>
                <c:pt idx="758">
                  <c:v>-3.1229400000000001E-2</c:v>
                </c:pt>
                <c:pt idx="759">
                  <c:v>-2.8643999999999999E-2</c:v>
                </c:pt>
                <c:pt idx="760">
                  <c:v>-2.8643999999999999E-2</c:v>
                </c:pt>
                <c:pt idx="761">
                  <c:v>-2.7319099999999999E-2</c:v>
                </c:pt>
                <c:pt idx="762">
                  <c:v>-3.4241899999999999E-2</c:v>
                </c:pt>
                <c:pt idx="763">
                  <c:v>-4.1205699999999998E-2</c:v>
                </c:pt>
                <c:pt idx="764">
                  <c:v>-4.8479899999999999E-2</c:v>
                </c:pt>
                <c:pt idx="765">
                  <c:v>-5.1417299999999999E-2</c:v>
                </c:pt>
                <c:pt idx="766">
                  <c:v>-5.28741E-2</c:v>
                </c:pt>
                <c:pt idx="767">
                  <c:v>-5.31931E-2</c:v>
                </c:pt>
                <c:pt idx="768">
                  <c:v>-5.5609100000000002E-2</c:v>
                </c:pt>
                <c:pt idx="769">
                  <c:v>-5.6296600000000002E-2</c:v>
                </c:pt>
                <c:pt idx="770">
                  <c:v>-5.4054100000000001E-2</c:v>
                </c:pt>
                <c:pt idx="771">
                  <c:v>-5.1650000000000001E-2</c:v>
                </c:pt>
                <c:pt idx="772">
                  <c:v>-5.0817399999999999E-2</c:v>
                </c:pt>
                <c:pt idx="773">
                  <c:v>-5.9825299999999998E-2</c:v>
                </c:pt>
                <c:pt idx="774">
                  <c:v>-5.84726E-2</c:v>
                </c:pt>
                <c:pt idx="775">
                  <c:v>-5.84726E-2</c:v>
                </c:pt>
                <c:pt idx="776">
                  <c:v>-5.8980900000000003E-2</c:v>
                </c:pt>
                <c:pt idx="777">
                  <c:v>-6.5435699999999999E-2</c:v>
                </c:pt>
                <c:pt idx="778">
                  <c:v>-6.6405400000000003E-2</c:v>
                </c:pt>
                <c:pt idx="779">
                  <c:v>-7.0232699999999995E-2</c:v>
                </c:pt>
                <c:pt idx="780">
                  <c:v>-8.7740899999999997E-2</c:v>
                </c:pt>
                <c:pt idx="781">
                  <c:v>-9.3595899999999996E-2</c:v>
                </c:pt>
                <c:pt idx="782">
                  <c:v>-0.105876</c:v>
                </c:pt>
                <c:pt idx="783">
                  <c:v>-9.8854999999999998E-2</c:v>
                </c:pt>
                <c:pt idx="784">
                  <c:v>-9.4362600000000005E-2</c:v>
                </c:pt>
                <c:pt idx="785">
                  <c:v>-9.80771E-2</c:v>
                </c:pt>
                <c:pt idx="786">
                  <c:v>-0.103063</c:v>
                </c:pt>
                <c:pt idx="787">
                  <c:v>-9.4548499999999994E-2</c:v>
                </c:pt>
                <c:pt idx="788">
                  <c:v>-0.10176300000000001</c:v>
                </c:pt>
                <c:pt idx="789">
                  <c:v>-0.10703799999999999</c:v>
                </c:pt>
                <c:pt idx="790">
                  <c:v>-0.11071300000000001</c:v>
                </c:pt>
                <c:pt idx="791">
                  <c:v>-0.122007</c:v>
                </c:pt>
                <c:pt idx="792">
                  <c:v>-0.127391</c:v>
                </c:pt>
                <c:pt idx="793">
                  <c:v>-0.13232099999999999</c:v>
                </c:pt>
                <c:pt idx="794">
                  <c:v>-0.12712399999999999</c:v>
                </c:pt>
                <c:pt idx="795">
                  <c:v>-0.11844399999999999</c:v>
                </c:pt>
                <c:pt idx="796">
                  <c:v>-0.11901299999999999</c:v>
                </c:pt>
                <c:pt idx="797">
                  <c:v>-0.112037</c:v>
                </c:pt>
                <c:pt idx="798">
                  <c:v>-0.107779</c:v>
                </c:pt>
                <c:pt idx="799">
                  <c:v>-0.101773</c:v>
                </c:pt>
                <c:pt idx="800">
                  <c:v>-0.109712</c:v>
                </c:pt>
                <c:pt idx="801">
                  <c:v>-0.101121</c:v>
                </c:pt>
                <c:pt idx="802">
                  <c:v>-9.5755400000000004E-2</c:v>
                </c:pt>
                <c:pt idx="803">
                  <c:v>-9.6841800000000006E-2</c:v>
                </c:pt>
                <c:pt idx="804">
                  <c:v>-9.1883300000000001E-2</c:v>
                </c:pt>
                <c:pt idx="805">
                  <c:v>-8.7787100000000007E-2</c:v>
                </c:pt>
                <c:pt idx="806">
                  <c:v>-8.9249800000000004E-2</c:v>
                </c:pt>
                <c:pt idx="807">
                  <c:v>-8.3839200000000003E-2</c:v>
                </c:pt>
                <c:pt idx="808">
                  <c:v>-8.4061300000000005E-2</c:v>
                </c:pt>
                <c:pt idx="809">
                  <c:v>-8.4553699999999996E-2</c:v>
                </c:pt>
                <c:pt idx="810">
                  <c:v>-8.3238599999999996E-2</c:v>
                </c:pt>
                <c:pt idx="811">
                  <c:v>-8.6320999999999995E-2</c:v>
                </c:pt>
                <c:pt idx="812">
                  <c:v>-8.6800299999999997E-2</c:v>
                </c:pt>
                <c:pt idx="813">
                  <c:v>-7.9175300000000004E-2</c:v>
                </c:pt>
                <c:pt idx="814">
                  <c:v>-7.31266E-2</c:v>
                </c:pt>
                <c:pt idx="815">
                  <c:v>-6.4888600000000005E-2</c:v>
                </c:pt>
                <c:pt idx="816">
                  <c:v>-6.50593E-2</c:v>
                </c:pt>
                <c:pt idx="817">
                  <c:v>-6.5526699999999993E-2</c:v>
                </c:pt>
                <c:pt idx="818">
                  <c:v>-6.2785099999999996E-2</c:v>
                </c:pt>
                <c:pt idx="819">
                  <c:v>-6.3582100000000003E-2</c:v>
                </c:pt>
                <c:pt idx="820">
                  <c:v>-6.5260399999999996E-2</c:v>
                </c:pt>
                <c:pt idx="821">
                  <c:v>-6.3369099999999998E-2</c:v>
                </c:pt>
                <c:pt idx="822">
                  <c:v>-6.1790400000000002E-2</c:v>
                </c:pt>
                <c:pt idx="823">
                  <c:v>-5.6888599999999998E-2</c:v>
                </c:pt>
                <c:pt idx="824">
                  <c:v>-5.5647299999999997E-2</c:v>
                </c:pt>
                <c:pt idx="825">
                  <c:v>-6.0524700000000001E-2</c:v>
                </c:pt>
                <c:pt idx="826">
                  <c:v>-6.2931399999999998E-2</c:v>
                </c:pt>
                <c:pt idx="827">
                  <c:v>-5.9454199999999999E-2</c:v>
                </c:pt>
                <c:pt idx="828">
                  <c:v>-6.1147E-2</c:v>
                </c:pt>
                <c:pt idx="829">
                  <c:v>-5.8756799999999998E-2</c:v>
                </c:pt>
                <c:pt idx="830">
                  <c:v>-6.1484499999999997E-2</c:v>
                </c:pt>
                <c:pt idx="831">
                  <c:v>-6.1488500000000001E-2</c:v>
                </c:pt>
                <c:pt idx="832">
                  <c:v>-6.3084399999999999E-2</c:v>
                </c:pt>
                <c:pt idx="833">
                  <c:v>-6.5655900000000003E-2</c:v>
                </c:pt>
                <c:pt idx="834">
                  <c:v>-6.5290699999999993E-2</c:v>
                </c:pt>
                <c:pt idx="835">
                  <c:v>-6.8477899999999994E-2</c:v>
                </c:pt>
                <c:pt idx="836">
                  <c:v>-7.0912299999999998E-2</c:v>
                </c:pt>
                <c:pt idx="837">
                  <c:v>-7.4661199999999997E-2</c:v>
                </c:pt>
                <c:pt idx="838">
                  <c:v>-7.4963100000000005E-2</c:v>
                </c:pt>
                <c:pt idx="839">
                  <c:v>-7.33843E-2</c:v>
                </c:pt>
                <c:pt idx="840">
                  <c:v>-8.04483E-2</c:v>
                </c:pt>
                <c:pt idx="841">
                  <c:v>-8.3992700000000003E-2</c:v>
                </c:pt>
                <c:pt idx="842">
                  <c:v>-8.69341E-2</c:v>
                </c:pt>
                <c:pt idx="843">
                  <c:v>-8.4356E-2</c:v>
                </c:pt>
                <c:pt idx="844">
                  <c:v>-7.9684199999999997E-2</c:v>
                </c:pt>
                <c:pt idx="845">
                  <c:v>-7.9684199999999997E-2</c:v>
                </c:pt>
                <c:pt idx="846">
                  <c:v>-7.9684199999999997E-2</c:v>
                </c:pt>
                <c:pt idx="847">
                  <c:v>-8.3783800000000005E-2</c:v>
                </c:pt>
                <c:pt idx="848">
                  <c:v>-8.5497699999999996E-2</c:v>
                </c:pt>
                <c:pt idx="849">
                  <c:v>-8.7270899999999998E-2</c:v>
                </c:pt>
                <c:pt idx="850">
                  <c:v>-8.7270899999999998E-2</c:v>
                </c:pt>
                <c:pt idx="851">
                  <c:v>-8.4543199999999999E-2</c:v>
                </c:pt>
                <c:pt idx="852">
                  <c:v>-7.9042799999999996E-2</c:v>
                </c:pt>
                <c:pt idx="853">
                  <c:v>-7.64904E-2</c:v>
                </c:pt>
                <c:pt idx="854">
                  <c:v>-7.47284E-2</c:v>
                </c:pt>
                <c:pt idx="855">
                  <c:v>-7.3289999999999994E-2</c:v>
                </c:pt>
                <c:pt idx="856">
                  <c:v>-7.4840500000000004E-2</c:v>
                </c:pt>
                <c:pt idx="857">
                  <c:v>-7.4621000000000007E-2</c:v>
                </c:pt>
                <c:pt idx="858">
                  <c:v>-6.6197099999999995E-2</c:v>
                </c:pt>
                <c:pt idx="859">
                  <c:v>-6.00218E-2</c:v>
                </c:pt>
                <c:pt idx="860">
                  <c:v>-5.69512E-2</c:v>
                </c:pt>
                <c:pt idx="861">
                  <c:v>-5.7988100000000001E-2</c:v>
                </c:pt>
                <c:pt idx="862">
                  <c:v>-6.0394200000000002E-2</c:v>
                </c:pt>
                <c:pt idx="863">
                  <c:v>-5.8838500000000002E-2</c:v>
                </c:pt>
                <c:pt idx="864">
                  <c:v>-6.2821399999999999E-2</c:v>
                </c:pt>
                <c:pt idx="865">
                  <c:v>-6.44034E-2</c:v>
                </c:pt>
                <c:pt idx="866">
                  <c:v>-6.1608400000000001E-2</c:v>
                </c:pt>
                <c:pt idx="867">
                  <c:v>-5.6911000000000003E-2</c:v>
                </c:pt>
                <c:pt idx="868">
                  <c:v>-5.4388300000000001E-2</c:v>
                </c:pt>
                <c:pt idx="869">
                  <c:v>-5.6918299999999998E-2</c:v>
                </c:pt>
                <c:pt idx="870">
                  <c:v>-5.7895200000000001E-2</c:v>
                </c:pt>
                <c:pt idx="871">
                  <c:v>-5.8602500000000002E-2</c:v>
                </c:pt>
                <c:pt idx="872">
                  <c:v>-6.0088999999999997E-2</c:v>
                </c:pt>
                <c:pt idx="873">
                  <c:v>-5.6040199999999998E-2</c:v>
                </c:pt>
                <c:pt idx="874">
                  <c:v>-4.5940700000000001E-2</c:v>
                </c:pt>
                <c:pt idx="875">
                  <c:v>-3.9156200000000002E-2</c:v>
                </c:pt>
                <c:pt idx="876">
                  <c:v>-4.5860900000000003E-2</c:v>
                </c:pt>
                <c:pt idx="877">
                  <c:v>-4.6750800000000002E-2</c:v>
                </c:pt>
                <c:pt idx="878">
                  <c:v>-4.7275499999999998E-2</c:v>
                </c:pt>
                <c:pt idx="879">
                  <c:v>-4.6670400000000001E-2</c:v>
                </c:pt>
                <c:pt idx="880">
                  <c:v>-5.4901800000000001E-2</c:v>
                </c:pt>
                <c:pt idx="881">
                  <c:v>-5.4976900000000002E-2</c:v>
                </c:pt>
                <c:pt idx="882">
                  <c:v>-5.6698100000000001E-2</c:v>
                </c:pt>
                <c:pt idx="883">
                  <c:v>-5.4449600000000001E-2</c:v>
                </c:pt>
                <c:pt idx="884">
                  <c:v>-5.4887900000000003E-2</c:v>
                </c:pt>
                <c:pt idx="885">
                  <c:v>-5.8123899999999999E-2</c:v>
                </c:pt>
                <c:pt idx="886">
                  <c:v>-5.6082399999999998E-2</c:v>
                </c:pt>
                <c:pt idx="887">
                  <c:v>-6.4281500000000005E-2</c:v>
                </c:pt>
                <c:pt idx="888">
                  <c:v>-6.9454199999999994E-2</c:v>
                </c:pt>
                <c:pt idx="889">
                  <c:v>-6.7588700000000002E-2</c:v>
                </c:pt>
                <c:pt idx="890">
                  <c:v>-6.6858899999999999E-2</c:v>
                </c:pt>
                <c:pt idx="891">
                  <c:v>-7.1151000000000006E-2</c:v>
                </c:pt>
                <c:pt idx="892">
                  <c:v>-7.6177999999999996E-2</c:v>
                </c:pt>
                <c:pt idx="893">
                  <c:v>-7.2340100000000004E-2</c:v>
                </c:pt>
                <c:pt idx="894">
                  <c:v>-7.4974299999999994E-2</c:v>
                </c:pt>
                <c:pt idx="895">
                  <c:v>-7.2362599999999999E-2</c:v>
                </c:pt>
                <c:pt idx="896">
                  <c:v>-7.0100200000000001E-2</c:v>
                </c:pt>
                <c:pt idx="897">
                  <c:v>-7.01846E-2</c:v>
                </c:pt>
                <c:pt idx="898">
                  <c:v>-7.1035600000000004E-2</c:v>
                </c:pt>
                <c:pt idx="899">
                  <c:v>-7.2531300000000007E-2</c:v>
                </c:pt>
                <c:pt idx="900">
                  <c:v>-7.7175999999999995E-2</c:v>
                </c:pt>
                <c:pt idx="901">
                  <c:v>-7.6491799999999999E-2</c:v>
                </c:pt>
                <c:pt idx="902">
                  <c:v>-7.9294000000000003E-2</c:v>
                </c:pt>
                <c:pt idx="903">
                  <c:v>-7.8501600000000005E-2</c:v>
                </c:pt>
                <c:pt idx="904">
                  <c:v>-7.7907100000000007E-2</c:v>
                </c:pt>
                <c:pt idx="905">
                  <c:v>-7.7082399999999995E-2</c:v>
                </c:pt>
                <c:pt idx="906">
                  <c:v>-7.9224799999999998E-2</c:v>
                </c:pt>
                <c:pt idx="907">
                  <c:v>-7.7481900000000006E-2</c:v>
                </c:pt>
                <c:pt idx="908">
                  <c:v>-7.8649300000000005E-2</c:v>
                </c:pt>
                <c:pt idx="909">
                  <c:v>-7.6406100000000005E-2</c:v>
                </c:pt>
                <c:pt idx="910">
                  <c:v>-7.5481199999999998E-2</c:v>
                </c:pt>
                <c:pt idx="911">
                  <c:v>-7.7431100000000003E-2</c:v>
                </c:pt>
                <c:pt idx="912">
                  <c:v>-7.9467399999999994E-2</c:v>
                </c:pt>
                <c:pt idx="913">
                  <c:v>-7.67317E-2</c:v>
                </c:pt>
                <c:pt idx="914">
                  <c:v>-7.3131199999999993E-2</c:v>
                </c:pt>
                <c:pt idx="915">
                  <c:v>-7.2796299999999994E-2</c:v>
                </c:pt>
                <c:pt idx="916">
                  <c:v>-6.9217500000000001E-2</c:v>
                </c:pt>
                <c:pt idx="917">
                  <c:v>-6.97271E-2</c:v>
                </c:pt>
                <c:pt idx="918">
                  <c:v>-7.0798899999999998E-2</c:v>
                </c:pt>
                <c:pt idx="919">
                  <c:v>-7.0798899999999998E-2</c:v>
                </c:pt>
                <c:pt idx="920">
                  <c:v>-7.0798899999999998E-2</c:v>
                </c:pt>
                <c:pt idx="921">
                  <c:v>-6.9682900000000006E-2</c:v>
                </c:pt>
                <c:pt idx="922">
                  <c:v>-6.9515499999999994E-2</c:v>
                </c:pt>
                <c:pt idx="923">
                  <c:v>-6.8032999999999996E-2</c:v>
                </c:pt>
                <c:pt idx="924">
                  <c:v>-6.9328899999999999E-2</c:v>
                </c:pt>
                <c:pt idx="925">
                  <c:v>-6.7633499999999999E-2</c:v>
                </c:pt>
                <c:pt idx="926">
                  <c:v>-6.7796300000000004E-2</c:v>
                </c:pt>
                <c:pt idx="927">
                  <c:v>-6.7999299999999999E-2</c:v>
                </c:pt>
                <c:pt idx="928">
                  <c:v>-7.1901099999999996E-2</c:v>
                </c:pt>
                <c:pt idx="929">
                  <c:v>-7.1643399999999996E-2</c:v>
                </c:pt>
                <c:pt idx="930">
                  <c:v>-7.0301900000000001E-2</c:v>
                </c:pt>
                <c:pt idx="931">
                  <c:v>-7.1336200000000002E-2</c:v>
                </c:pt>
                <c:pt idx="932">
                  <c:v>-7.0999999999999994E-2</c:v>
                </c:pt>
                <c:pt idx="933">
                  <c:v>-7.3608400000000004E-2</c:v>
                </c:pt>
                <c:pt idx="934">
                  <c:v>-7.4030299999999993E-2</c:v>
                </c:pt>
                <c:pt idx="935">
                  <c:v>-7.4030299999999993E-2</c:v>
                </c:pt>
                <c:pt idx="936">
                  <c:v>-7.1684200000000003E-2</c:v>
                </c:pt>
                <c:pt idx="937">
                  <c:v>-7.1259699999999995E-2</c:v>
                </c:pt>
                <c:pt idx="938">
                  <c:v>-7.2506299999999996E-2</c:v>
                </c:pt>
                <c:pt idx="939">
                  <c:v>-7.5403399999999995E-2</c:v>
                </c:pt>
                <c:pt idx="940">
                  <c:v>-7.5403399999999995E-2</c:v>
                </c:pt>
                <c:pt idx="941">
                  <c:v>-7.4985499999999997E-2</c:v>
                </c:pt>
                <c:pt idx="942">
                  <c:v>-7.5542499999999999E-2</c:v>
                </c:pt>
                <c:pt idx="943">
                  <c:v>-7.5401499999999996E-2</c:v>
                </c:pt>
                <c:pt idx="944">
                  <c:v>-7.3001999999999997E-2</c:v>
                </c:pt>
                <c:pt idx="945">
                  <c:v>-7.31734E-2</c:v>
                </c:pt>
                <c:pt idx="946">
                  <c:v>-7.4070499999999997E-2</c:v>
                </c:pt>
                <c:pt idx="947">
                  <c:v>-7.3890600000000001E-2</c:v>
                </c:pt>
                <c:pt idx="948">
                  <c:v>-7.5244599999999995E-2</c:v>
                </c:pt>
                <c:pt idx="949">
                  <c:v>-7.5462799999999997E-2</c:v>
                </c:pt>
                <c:pt idx="950">
                  <c:v>-7.4501600000000001E-2</c:v>
                </c:pt>
                <c:pt idx="951">
                  <c:v>-7.5448899999999999E-2</c:v>
                </c:pt>
                <c:pt idx="952">
                  <c:v>-7.7528700000000006E-2</c:v>
                </c:pt>
                <c:pt idx="953">
                  <c:v>-8.25906E-2</c:v>
                </c:pt>
                <c:pt idx="954">
                  <c:v>-8.5803599999999994E-2</c:v>
                </c:pt>
                <c:pt idx="955">
                  <c:v>-8.5803599999999994E-2</c:v>
                </c:pt>
                <c:pt idx="956">
                  <c:v>-8.5467399999999999E-2</c:v>
                </c:pt>
                <c:pt idx="957">
                  <c:v>-8.2915600000000006E-2</c:v>
                </c:pt>
                <c:pt idx="958">
                  <c:v>-8.2564899999999997E-2</c:v>
                </c:pt>
                <c:pt idx="959">
                  <c:v>-8.3553699999999995E-2</c:v>
                </c:pt>
                <c:pt idx="960">
                  <c:v>-7.9469999999999999E-2</c:v>
                </c:pt>
                <c:pt idx="961">
                  <c:v>-7.6160800000000001E-2</c:v>
                </c:pt>
                <c:pt idx="962">
                  <c:v>-7.6330300000000004E-2</c:v>
                </c:pt>
                <c:pt idx="963">
                  <c:v>-7.6563000000000006E-2</c:v>
                </c:pt>
                <c:pt idx="964">
                  <c:v>-7.8239299999999998E-2</c:v>
                </c:pt>
                <c:pt idx="965">
                  <c:v>-7.7133800000000002E-2</c:v>
                </c:pt>
                <c:pt idx="966">
                  <c:v>-7.7610399999999996E-2</c:v>
                </c:pt>
                <c:pt idx="967">
                  <c:v>-7.9232700000000003E-2</c:v>
                </c:pt>
                <c:pt idx="968">
                  <c:v>-7.8822699999999996E-2</c:v>
                </c:pt>
                <c:pt idx="969">
                  <c:v>-7.9325000000000007E-2</c:v>
                </c:pt>
                <c:pt idx="970">
                  <c:v>-7.7882000000000007E-2</c:v>
                </c:pt>
                <c:pt idx="971">
                  <c:v>-8.0697400000000002E-2</c:v>
                </c:pt>
                <c:pt idx="972">
                  <c:v>-7.8680899999999998E-2</c:v>
                </c:pt>
                <c:pt idx="973">
                  <c:v>-8.1969700000000006E-2</c:v>
                </c:pt>
                <c:pt idx="974">
                  <c:v>-8.4122600000000006E-2</c:v>
                </c:pt>
                <c:pt idx="975">
                  <c:v>-8.4222099999999994E-2</c:v>
                </c:pt>
                <c:pt idx="976">
                  <c:v>-8.5086400000000006E-2</c:v>
                </c:pt>
                <c:pt idx="977">
                  <c:v>-8.6053400000000002E-2</c:v>
                </c:pt>
                <c:pt idx="978">
                  <c:v>-8.2319100000000006E-2</c:v>
                </c:pt>
                <c:pt idx="979">
                  <c:v>-8.2645399999999994E-2</c:v>
                </c:pt>
                <c:pt idx="980">
                  <c:v>-8.2864900000000005E-2</c:v>
                </c:pt>
                <c:pt idx="981">
                  <c:v>-8.0928799999999995E-2</c:v>
                </c:pt>
                <c:pt idx="982">
                  <c:v>-8.0355999999999997E-2</c:v>
                </c:pt>
                <c:pt idx="983">
                  <c:v>-8.1428500000000001E-2</c:v>
                </c:pt>
                <c:pt idx="984">
                  <c:v>-8.9633500000000005E-2</c:v>
                </c:pt>
                <c:pt idx="985">
                  <c:v>-9.2117299999999999E-2</c:v>
                </c:pt>
                <c:pt idx="986">
                  <c:v>-9.1404100000000002E-2</c:v>
                </c:pt>
                <c:pt idx="987">
                  <c:v>-9.1925499999999993E-2</c:v>
                </c:pt>
                <c:pt idx="988">
                  <c:v>-8.6754100000000001E-2</c:v>
                </c:pt>
                <c:pt idx="989">
                  <c:v>-8.2409399999999994E-2</c:v>
                </c:pt>
                <c:pt idx="990">
                  <c:v>-8.0447599999999994E-2</c:v>
                </c:pt>
                <c:pt idx="991">
                  <c:v>-8.1056699999999995E-2</c:v>
                </c:pt>
                <c:pt idx="992">
                  <c:v>-7.9396800000000003E-2</c:v>
                </c:pt>
                <c:pt idx="993">
                  <c:v>-6.9592000000000001E-2</c:v>
                </c:pt>
                <c:pt idx="994">
                  <c:v>-7.0112099999999997E-2</c:v>
                </c:pt>
                <c:pt idx="995">
                  <c:v>-7.0990800000000007E-2</c:v>
                </c:pt>
                <c:pt idx="996">
                  <c:v>-6.9063899999999998E-2</c:v>
                </c:pt>
                <c:pt idx="997">
                  <c:v>-6.8615700000000002E-2</c:v>
                </c:pt>
                <c:pt idx="998">
                  <c:v>-7.0288100000000006E-2</c:v>
                </c:pt>
                <c:pt idx="999">
                  <c:v>-6.74984E-2</c:v>
                </c:pt>
                <c:pt idx="1000">
                  <c:v>-6.8666400000000002E-2</c:v>
                </c:pt>
                <c:pt idx="1001">
                  <c:v>-6.6945299999999999E-2</c:v>
                </c:pt>
                <c:pt idx="1002">
                  <c:v>-6.6787700000000005E-2</c:v>
                </c:pt>
                <c:pt idx="1003">
                  <c:v>-7.0866799999999994E-2</c:v>
                </c:pt>
                <c:pt idx="1004">
                  <c:v>-7.3257699999999995E-2</c:v>
                </c:pt>
                <c:pt idx="1005">
                  <c:v>-7.3655200000000004E-2</c:v>
                </c:pt>
                <c:pt idx="1006">
                  <c:v>-7.4400800000000003E-2</c:v>
                </c:pt>
                <c:pt idx="1007">
                  <c:v>-7.3588000000000001E-2</c:v>
                </c:pt>
                <c:pt idx="1008">
                  <c:v>-7.3259099999999994E-2</c:v>
                </c:pt>
                <c:pt idx="1009">
                  <c:v>-7.2198399999999996E-2</c:v>
                </c:pt>
                <c:pt idx="1010">
                  <c:v>-7.6175300000000001E-2</c:v>
                </c:pt>
                <c:pt idx="1011">
                  <c:v>-7.7909699999999998E-2</c:v>
                </c:pt>
                <c:pt idx="1012">
                  <c:v>-8.1501000000000004E-2</c:v>
                </c:pt>
                <c:pt idx="1013">
                  <c:v>-8.42643E-2</c:v>
                </c:pt>
                <c:pt idx="1014">
                  <c:v>-8.8364499999999999E-2</c:v>
                </c:pt>
                <c:pt idx="1015">
                  <c:v>-9.0023699999999998E-2</c:v>
                </c:pt>
                <c:pt idx="1016">
                  <c:v>-9.0606500000000006E-2</c:v>
                </c:pt>
                <c:pt idx="1017">
                  <c:v>-8.8696800000000006E-2</c:v>
                </c:pt>
                <c:pt idx="1018">
                  <c:v>-8.2518800000000003E-2</c:v>
                </c:pt>
                <c:pt idx="1019">
                  <c:v>-7.8634099999999998E-2</c:v>
                </c:pt>
                <c:pt idx="1020">
                  <c:v>-7.8634099999999998E-2</c:v>
                </c:pt>
                <c:pt idx="1021">
                  <c:v>-8.0353999999999995E-2</c:v>
                </c:pt>
                <c:pt idx="1022">
                  <c:v>-7.5298599999999993E-2</c:v>
                </c:pt>
                <c:pt idx="1023">
                  <c:v>-7.4372400000000005E-2</c:v>
                </c:pt>
                <c:pt idx="1024">
                  <c:v>-7.1844400000000003E-2</c:v>
                </c:pt>
                <c:pt idx="1025">
                  <c:v>-7.2577500000000003E-2</c:v>
                </c:pt>
                <c:pt idx="1026">
                  <c:v>-7.2322999999999998E-2</c:v>
                </c:pt>
                <c:pt idx="1027">
                  <c:v>-7.4152300000000004E-2</c:v>
                </c:pt>
                <c:pt idx="1028">
                  <c:v>-7.5790399999999994E-2</c:v>
                </c:pt>
                <c:pt idx="1029">
                  <c:v>-7.3965100000000006E-2</c:v>
                </c:pt>
                <c:pt idx="1030">
                  <c:v>-7.3510199999999998E-2</c:v>
                </c:pt>
                <c:pt idx="1031">
                  <c:v>-7.3771299999999998E-2</c:v>
                </c:pt>
                <c:pt idx="1032">
                  <c:v>-7.1491799999999994E-2</c:v>
                </c:pt>
                <c:pt idx="1033">
                  <c:v>-7.1398799999999998E-2</c:v>
                </c:pt>
                <c:pt idx="1034">
                  <c:v>-6.6267599999999996E-2</c:v>
                </c:pt>
                <c:pt idx="1035">
                  <c:v>-6.4528699999999994E-2</c:v>
                </c:pt>
                <c:pt idx="1036">
                  <c:v>-6.7947900000000006E-2</c:v>
                </c:pt>
                <c:pt idx="1037">
                  <c:v>-6.7317100000000005E-2</c:v>
                </c:pt>
                <c:pt idx="1038">
                  <c:v>-6.4074500000000006E-2</c:v>
                </c:pt>
                <c:pt idx="1039">
                  <c:v>-6.69598E-2</c:v>
                </c:pt>
                <c:pt idx="1040">
                  <c:v>-6.7553699999999994E-2</c:v>
                </c:pt>
                <c:pt idx="1041">
                  <c:v>-6.9122600000000006E-2</c:v>
                </c:pt>
                <c:pt idx="1042">
                  <c:v>-7.0427799999999999E-2</c:v>
                </c:pt>
                <c:pt idx="1043">
                  <c:v>-7.2248499999999993E-2</c:v>
                </c:pt>
                <c:pt idx="1044">
                  <c:v>-7.8137799999999993E-2</c:v>
                </c:pt>
                <c:pt idx="1045">
                  <c:v>-7.4729100000000007E-2</c:v>
                </c:pt>
                <c:pt idx="1046">
                  <c:v>-7.7193800000000007E-2</c:v>
                </c:pt>
                <c:pt idx="1047">
                  <c:v>-7.99044E-2</c:v>
                </c:pt>
                <c:pt idx="1048">
                  <c:v>-8.4979600000000002E-2</c:v>
                </c:pt>
                <c:pt idx="1049">
                  <c:v>-8.3570900000000004E-2</c:v>
                </c:pt>
                <c:pt idx="1050">
                  <c:v>-8.4684899999999994E-2</c:v>
                </c:pt>
                <c:pt idx="1051">
                  <c:v>-8.1823999999999994E-2</c:v>
                </c:pt>
                <c:pt idx="1052">
                  <c:v>-7.7692200000000003E-2</c:v>
                </c:pt>
                <c:pt idx="1053">
                  <c:v>-7.3881299999999997E-2</c:v>
                </c:pt>
                <c:pt idx="1054">
                  <c:v>-7.2955800000000001E-2</c:v>
                </c:pt>
                <c:pt idx="1055">
                  <c:v>-7.3032299999999994E-2</c:v>
                </c:pt>
                <c:pt idx="1056">
                  <c:v>-7.5082399999999994E-2</c:v>
                </c:pt>
                <c:pt idx="1057">
                  <c:v>-7.5330900000000006E-2</c:v>
                </c:pt>
                <c:pt idx="1058">
                  <c:v>-7.8208299999999994E-2</c:v>
                </c:pt>
                <c:pt idx="1059">
                  <c:v>-8.1800899999999996E-2</c:v>
                </c:pt>
                <c:pt idx="1060">
                  <c:v>-8.4119299999999994E-2</c:v>
                </c:pt>
                <c:pt idx="1061">
                  <c:v>-8.7418599999999999E-2</c:v>
                </c:pt>
                <c:pt idx="1062">
                  <c:v>-8.4731699999999993E-2</c:v>
                </c:pt>
                <c:pt idx="1063">
                  <c:v>-8.3530699999999999E-2</c:v>
                </c:pt>
                <c:pt idx="1064">
                  <c:v>-8.5614999999999997E-2</c:v>
                </c:pt>
                <c:pt idx="1065">
                  <c:v>-8.4934700000000002E-2</c:v>
                </c:pt>
                <c:pt idx="1066">
                  <c:v>-8.5199700000000003E-2</c:v>
                </c:pt>
                <c:pt idx="1067">
                  <c:v>-8.2226800000000003E-2</c:v>
                </c:pt>
                <c:pt idx="1068">
                  <c:v>-8.0934099999999995E-2</c:v>
                </c:pt>
                <c:pt idx="1069">
                  <c:v>-7.2190500000000005E-2</c:v>
                </c:pt>
                <c:pt idx="1070">
                  <c:v>-6.8509600000000004E-2</c:v>
                </c:pt>
                <c:pt idx="1071">
                  <c:v>-6.8961099999999997E-2</c:v>
                </c:pt>
                <c:pt idx="1072">
                  <c:v>-6.6822699999999999E-2</c:v>
                </c:pt>
                <c:pt idx="1073">
                  <c:v>-6.6120600000000002E-2</c:v>
                </c:pt>
                <c:pt idx="1074">
                  <c:v>-6.5208299999999997E-2</c:v>
                </c:pt>
                <c:pt idx="1075">
                  <c:v>-6.7957199999999995E-2</c:v>
                </c:pt>
                <c:pt idx="1076">
                  <c:v>-6.6593299999999994E-2</c:v>
                </c:pt>
                <c:pt idx="1077">
                  <c:v>-6.2435699999999997E-2</c:v>
                </c:pt>
                <c:pt idx="1078">
                  <c:v>-5.7471300000000003E-2</c:v>
                </c:pt>
                <c:pt idx="1079">
                  <c:v>-5.6335499999999997E-2</c:v>
                </c:pt>
                <c:pt idx="1080">
                  <c:v>-5.5150299999999999E-2</c:v>
                </c:pt>
                <c:pt idx="1081">
                  <c:v>-5.5820700000000001E-2</c:v>
                </c:pt>
                <c:pt idx="1082">
                  <c:v>-5.5498400000000003E-2</c:v>
                </c:pt>
                <c:pt idx="1083">
                  <c:v>-5.4765300000000003E-2</c:v>
                </c:pt>
                <c:pt idx="1084">
                  <c:v>-5.7990100000000003E-2</c:v>
                </c:pt>
                <c:pt idx="1085">
                  <c:v>-5.9290000000000002E-2</c:v>
                </c:pt>
                <c:pt idx="1086">
                  <c:v>-5.9158200000000001E-2</c:v>
                </c:pt>
                <c:pt idx="1087">
                  <c:v>-5.8535299999999998E-2</c:v>
                </c:pt>
                <c:pt idx="1088">
                  <c:v>-5.4963699999999997E-2</c:v>
                </c:pt>
                <c:pt idx="1089">
                  <c:v>-5.4884000000000002E-2</c:v>
                </c:pt>
                <c:pt idx="1090">
                  <c:v>-5.3751500000000001E-2</c:v>
                </c:pt>
                <c:pt idx="1091">
                  <c:v>-5.3412000000000001E-2</c:v>
                </c:pt>
                <c:pt idx="1092">
                  <c:v>-5.2873400000000001E-2</c:v>
                </c:pt>
                <c:pt idx="1093">
                  <c:v>-4.8491800000000002E-2</c:v>
                </c:pt>
                <c:pt idx="1094">
                  <c:v>-4.8441699999999997E-2</c:v>
                </c:pt>
                <c:pt idx="1095">
                  <c:v>-4.8728399999999998E-2</c:v>
                </c:pt>
                <c:pt idx="1096">
                  <c:v>-4.9332899999999999E-2</c:v>
                </c:pt>
                <c:pt idx="1097">
                  <c:v>-4.6615700000000003E-2</c:v>
                </c:pt>
                <c:pt idx="1098">
                  <c:v>-4.3357300000000001E-2</c:v>
                </c:pt>
                <c:pt idx="1099">
                  <c:v>-3.4596599999999998E-2</c:v>
                </c:pt>
                <c:pt idx="1100">
                  <c:v>-3.4070499999999997E-2</c:v>
                </c:pt>
                <c:pt idx="1101">
                  <c:v>-3.2013800000000002E-2</c:v>
                </c:pt>
                <c:pt idx="1102">
                  <c:v>-3.1702000000000001E-2</c:v>
                </c:pt>
                <c:pt idx="1103">
                  <c:v>-2.6201100000000001E-2</c:v>
                </c:pt>
                <c:pt idx="1104">
                  <c:v>-2.7043500000000002E-2</c:v>
                </c:pt>
                <c:pt idx="1105">
                  <c:v>-2.7043500000000002E-2</c:v>
                </c:pt>
                <c:pt idx="1106">
                  <c:v>-2.7043500000000002E-2</c:v>
                </c:pt>
                <c:pt idx="1107">
                  <c:v>-2.63019E-2</c:v>
                </c:pt>
                <c:pt idx="1108">
                  <c:v>-2.21622E-2</c:v>
                </c:pt>
                <c:pt idx="1109">
                  <c:v>-2.23019E-2</c:v>
                </c:pt>
                <c:pt idx="1110">
                  <c:v>-2.23019E-2</c:v>
                </c:pt>
                <c:pt idx="1111">
                  <c:v>-2.24555E-2</c:v>
                </c:pt>
                <c:pt idx="1112">
                  <c:v>-2.5321699999999999E-2</c:v>
                </c:pt>
                <c:pt idx="1113">
                  <c:v>-2.9184600000000002E-2</c:v>
                </c:pt>
                <c:pt idx="1114">
                  <c:v>-3.1412000000000002E-2</c:v>
                </c:pt>
                <c:pt idx="1115">
                  <c:v>-3.3967700000000003E-2</c:v>
                </c:pt>
                <c:pt idx="1116">
                  <c:v>-3.4472599999999999E-2</c:v>
                </c:pt>
                <c:pt idx="1117">
                  <c:v>-3.35979E-2</c:v>
                </c:pt>
                <c:pt idx="1118">
                  <c:v>-3.2889300000000003E-2</c:v>
                </c:pt>
                <c:pt idx="1119">
                  <c:v>-3.2767999999999999E-2</c:v>
                </c:pt>
                <c:pt idx="1120">
                  <c:v>-3.1201099999999999E-2</c:v>
                </c:pt>
                <c:pt idx="1121">
                  <c:v>-3.1237999999999998E-2</c:v>
                </c:pt>
                <c:pt idx="1122">
                  <c:v>-3.2485199999999999E-2</c:v>
                </c:pt>
                <c:pt idx="1123">
                  <c:v>-4.0911000000000003E-2</c:v>
                </c:pt>
                <c:pt idx="1124">
                  <c:v>-4.0804199999999999E-2</c:v>
                </c:pt>
                <c:pt idx="1125">
                  <c:v>-3.8182599999999997E-2</c:v>
                </c:pt>
                <c:pt idx="1126">
                  <c:v>-3.653E-2</c:v>
                </c:pt>
                <c:pt idx="1127">
                  <c:v>-3.7537899999999999E-2</c:v>
                </c:pt>
                <c:pt idx="1128">
                  <c:v>-3.6614399999999998E-2</c:v>
                </c:pt>
                <c:pt idx="1129">
                  <c:v>-3.5839799999999998E-2</c:v>
                </c:pt>
                <c:pt idx="1130">
                  <c:v>-3.4225400000000003E-2</c:v>
                </c:pt>
                <c:pt idx="1131">
                  <c:v>-3.09018E-2</c:v>
                </c:pt>
                <c:pt idx="1132">
                  <c:v>-2.9122599999999998E-2</c:v>
                </c:pt>
                <c:pt idx="1133">
                  <c:v>-2.8938700000000001E-2</c:v>
                </c:pt>
                <c:pt idx="1134">
                  <c:v>-2.8532600000000002E-2</c:v>
                </c:pt>
                <c:pt idx="1135">
                  <c:v>-2.9360600000000001E-2</c:v>
                </c:pt>
                <c:pt idx="1136">
                  <c:v>-3.03889E-2</c:v>
                </c:pt>
                <c:pt idx="1137">
                  <c:v>-2.96038E-2</c:v>
                </c:pt>
                <c:pt idx="1138">
                  <c:v>-2.9183299999999999E-2</c:v>
                </c:pt>
                <c:pt idx="1139">
                  <c:v>-2.9170100000000001E-2</c:v>
                </c:pt>
                <c:pt idx="1140">
                  <c:v>-2.9872099999999999E-2</c:v>
                </c:pt>
                <c:pt idx="1141">
                  <c:v>-2.9009199999999999E-2</c:v>
                </c:pt>
                <c:pt idx="1142">
                  <c:v>-3.1977600000000002E-2</c:v>
                </c:pt>
                <c:pt idx="1143">
                  <c:v>-3.07838E-2</c:v>
                </c:pt>
                <c:pt idx="1144">
                  <c:v>-2.7700099999999998E-2</c:v>
                </c:pt>
                <c:pt idx="1145">
                  <c:v>-2.7129199999999999E-2</c:v>
                </c:pt>
                <c:pt idx="1146">
                  <c:v>-2.7356599999999998E-2</c:v>
                </c:pt>
                <c:pt idx="1147">
                  <c:v>-2.6222100000000002E-2</c:v>
                </c:pt>
                <c:pt idx="1148">
                  <c:v>-2.7563000000000001E-2</c:v>
                </c:pt>
                <c:pt idx="1149">
                  <c:v>-2.4680299999999999E-2</c:v>
                </c:pt>
                <c:pt idx="1150">
                  <c:v>-2.3665100000000001E-2</c:v>
                </c:pt>
                <c:pt idx="1151">
                  <c:v>-2.3862899999999999E-2</c:v>
                </c:pt>
                <c:pt idx="1152">
                  <c:v>-2.51154E-2</c:v>
                </c:pt>
                <c:pt idx="1153">
                  <c:v>-2.6346700000000001E-2</c:v>
                </c:pt>
                <c:pt idx="1154">
                  <c:v>-2.51246E-2</c:v>
                </c:pt>
                <c:pt idx="1155">
                  <c:v>-2.22808E-2</c:v>
                </c:pt>
                <c:pt idx="1156">
                  <c:v>-2.1286800000000002E-2</c:v>
                </c:pt>
                <c:pt idx="1157">
                  <c:v>-2.0013199999999998E-2</c:v>
                </c:pt>
                <c:pt idx="1158">
                  <c:v>-1.9814100000000001E-2</c:v>
                </c:pt>
                <c:pt idx="1159">
                  <c:v>-1.7666399999999999E-2</c:v>
                </c:pt>
                <c:pt idx="1160">
                  <c:v>-1.62162E-2</c:v>
                </c:pt>
                <c:pt idx="1161">
                  <c:v>-1.7205000000000002E-2</c:v>
                </c:pt>
                <c:pt idx="1162">
                  <c:v>-1.3843100000000001E-2</c:v>
                </c:pt>
                <c:pt idx="1163">
                  <c:v>-1.4678999999999999E-2</c:v>
                </c:pt>
                <c:pt idx="1164">
                  <c:v>-1.5329600000000001E-2</c:v>
                </c:pt>
                <c:pt idx="1165">
                  <c:v>-1.7270899999999999E-2</c:v>
                </c:pt>
                <c:pt idx="1166">
                  <c:v>-1.6234700000000001E-2</c:v>
                </c:pt>
                <c:pt idx="1167">
                  <c:v>-1.6084399999999999E-2</c:v>
                </c:pt>
                <c:pt idx="1168">
                  <c:v>-1.43441E-2</c:v>
                </c:pt>
                <c:pt idx="1169">
                  <c:v>-8.5359300000000006E-3</c:v>
                </c:pt>
                <c:pt idx="1170">
                  <c:v>-6.3282800000000004E-3</c:v>
                </c:pt>
                <c:pt idx="1171">
                  <c:v>-8.3599199999999999E-3</c:v>
                </c:pt>
                <c:pt idx="1172">
                  <c:v>-7.5148300000000001E-3</c:v>
                </c:pt>
                <c:pt idx="1173">
                  <c:v>-6.6578799999999997E-3</c:v>
                </c:pt>
                <c:pt idx="1174">
                  <c:v>-6.6578799999999997E-3</c:v>
                </c:pt>
                <c:pt idx="1175">
                  <c:v>-6.6578799999999997E-3</c:v>
                </c:pt>
                <c:pt idx="1176">
                  <c:v>-5.07581E-3</c:v>
                </c:pt>
                <c:pt idx="1177">
                  <c:v>-6.1964400000000001E-3</c:v>
                </c:pt>
                <c:pt idx="1178">
                  <c:v>-7.1852299999999999E-3</c:v>
                </c:pt>
                <c:pt idx="1179">
                  <c:v>-5.9986800000000002E-3</c:v>
                </c:pt>
                <c:pt idx="1180">
                  <c:v>-8.7013799999999999E-3</c:v>
                </c:pt>
                <c:pt idx="1181">
                  <c:v>-8.1740300000000005E-3</c:v>
                </c:pt>
                <c:pt idx="1182">
                  <c:v>-6.8556399999999997E-3</c:v>
                </c:pt>
                <c:pt idx="1183">
                  <c:v>-7.1193100000000002E-3</c:v>
                </c:pt>
                <c:pt idx="1184">
                  <c:v>-9.8879399999999996E-3</c:v>
                </c:pt>
                <c:pt idx="1185">
                  <c:v>-6.7238000000000003E-3</c:v>
                </c:pt>
                <c:pt idx="1186">
                  <c:v>-1.08767E-2</c:v>
                </c:pt>
                <c:pt idx="1187">
                  <c:v>-1.8062000000000002E-2</c:v>
                </c:pt>
                <c:pt idx="1188">
                  <c:v>-1.85893E-2</c:v>
                </c:pt>
                <c:pt idx="1189">
                  <c:v>-1.7732399999999999E-2</c:v>
                </c:pt>
                <c:pt idx="1190">
                  <c:v>-1.85893E-2</c:v>
                </c:pt>
                <c:pt idx="1191">
                  <c:v>-1.37772E-2</c:v>
                </c:pt>
                <c:pt idx="1192">
                  <c:v>-1.1865499999999999E-2</c:v>
                </c:pt>
                <c:pt idx="1193">
                  <c:v>-1.27884E-2</c:v>
                </c:pt>
                <c:pt idx="1194">
                  <c:v>-1.66777E-2</c:v>
                </c:pt>
                <c:pt idx="1195">
                  <c:v>-1.45682E-2</c:v>
                </c:pt>
                <c:pt idx="1196">
                  <c:v>-1.13382E-2</c:v>
                </c:pt>
                <c:pt idx="1197">
                  <c:v>-1.27884E-2</c:v>
                </c:pt>
                <c:pt idx="1198">
                  <c:v>-1.6018500000000001E-2</c:v>
                </c:pt>
                <c:pt idx="1199">
                  <c:v>-1.29202E-2</c:v>
                </c:pt>
                <c:pt idx="1200">
                  <c:v>-1.29202E-2</c:v>
                </c:pt>
                <c:pt idx="1201">
                  <c:v>-8.8332199999999993E-3</c:v>
                </c:pt>
                <c:pt idx="1202">
                  <c:v>-1.64799E-3</c:v>
                </c:pt>
                <c:pt idx="1203">
                  <c:v>6.5919600000000005E-5</c:v>
                </c:pt>
                <c:pt idx="1204">
                  <c:v>6.5919600000000005E-5</c:v>
                </c:pt>
                <c:pt idx="1205">
                  <c:v>2.7027000000000002E-3</c:v>
                </c:pt>
                <c:pt idx="1206">
                  <c:v>1.77983E-3</c:v>
                </c:pt>
                <c:pt idx="1207">
                  <c:v>2.0435100000000001E-3</c:v>
                </c:pt>
                <c:pt idx="1208">
                  <c:v>4.9439699999999998E-3</c:v>
                </c:pt>
                <c:pt idx="1209">
                  <c:v>7.9762700000000006E-3</c:v>
                </c:pt>
                <c:pt idx="1210">
                  <c:v>6.0645999999999999E-3</c:v>
                </c:pt>
                <c:pt idx="1211">
                  <c:v>5.9986800000000002E-3</c:v>
                </c:pt>
                <c:pt idx="1212">
                  <c:v>4.8780500000000001E-3</c:v>
                </c:pt>
                <c:pt idx="1213">
                  <c:v>2.5708599999999999E-3</c:v>
                </c:pt>
                <c:pt idx="1214">
                  <c:v>7.2511500000000003E-4</c:v>
                </c:pt>
                <c:pt idx="1215">
                  <c:v>7.2511500000000003E-4</c:v>
                </c:pt>
                <c:pt idx="1216">
                  <c:v>-2.1094299999999998E-3</c:v>
                </c:pt>
                <c:pt idx="1217">
                  <c:v>-8.5695499999999996E-4</c:v>
                </c:pt>
                <c:pt idx="1218">
                  <c:v>-5.5372399999999997E-3</c:v>
                </c:pt>
                <c:pt idx="1219">
                  <c:v>-6.5260400000000003E-3</c:v>
                </c:pt>
                <c:pt idx="1220">
                  <c:v>-6.9215600000000002E-3</c:v>
                </c:pt>
                <c:pt idx="1221">
                  <c:v>-9.8879400000000009E-4</c:v>
                </c:pt>
                <c:pt idx="1222">
                  <c:v>-2.5049400000000002E-3</c:v>
                </c:pt>
                <c:pt idx="1223">
                  <c:v>-1.1206300000000001E-3</c:v>
                </c:pt>
                <c:pt idx="1224">
                  <c:v>2.3730999999999999E-3</c:v>
                </c:pt>
                <c:pt idx="1225">
                  <c:v>1.31839E-4</c:v>
                </c:pt>
                <c:pt idx="1226">
                  <c:v>-1.84575E-3</c:v>
                </c:pt>
                <c:pt idx="1227">
                  <c:v>-3.2300599999999999E-3</c:v>
                </c:pt>
                <c:pt idx="1228">
                  <c:v>-5.93276E-4</c:v>
                </c:pt>
                <c:pt idx="1229">
                  <c:v>5.27357E-4</c:v>
                </c:pt>
                <c:pt idx="1230">
                  <c:v>2.5708599999999999E-3</c:v>
                </c:pt>
                <c:pt idx="1231">
                  <c:v>2.1094299999999998E-3</c:v>
                </c:pt>
                <c:pt idx="1232">
                  <c:v>4.0870100000000003E-3</c:v>
                </c:pt>
                <c:pt idx="1233">
                  <c:v>5.1417299999999997E-3</c:v>
                </c:pt>
                <c:pt idx="1234">
                  <c:v>7.5807499999999998E-3</c:v>
                </c:pt>
                <c:pt idx="1235">
                  <c:v>7.0533899999999997E-3</c:v>
                </c:pt>
                <c:pt idx="1236">
                  <c:v>6.6578799999999997E-3</c:v>
                </c:pt>
                <c:pt idx="1237">
                  <c:v>6.4601199999999998E-3</c:v>
                </c:pt>
                <c:pt idx="1238">
                  <c:v>5.6031600000000003E-3</c:v>
                </c:pt>
                <c:pt idx="1239">
                  <c:v>4.9439699999999998E-3</c:v>
                </c:pt>
                <c:pt idx="1240">
                  <c:v>5.9327599999999996E-3</c:v>
                </c:pt>
                <c:pt idx="1241">
                  <c:v>4.0870100000000003E-3</c:v>
                </c:pt>
                <c:pt idx="1242">
                  <c:v>3.8892599999999999E-3</c:v>
                </c:pt>
                <c:pt idx="1243">
                  <c:v>6.3942000000000001E-3</c:v>
                </c:pt>
                <c:pt idx="1244">
                  <c:v>8.8332199999999993E-3</c:v>
                </c:pt>
                <c:pt idx="1245">
                  <c:v>9.8879399999999996E-3</c:v>
                </c:pt>
                <c:pt idx="1246">
                  <c:v>1.0019800000000001E-2</c:v>
                </c:pt>
                <c:pt idx="1247">
                  <c:v>1.0283499999999999E-2</c:v>
                </c:pt>
                <c:pt idx="1248">
                  <c:v>1.1469999999999999E-2</c:v>
                </c:pt>
                <c:pt idx="1249">
                  <c:v>1.3843100000000001E-2</c:v>
                </c:pt>
                <c:pt idx="1250">
                  <c:v>1.3117999999999999E-2</c:v>
                </c:pt>
                <c:pt idx="1251">
                  <c:v>1.41727E-2</c:v>
                </c:pt>
                <c:pt idx="1252">
                  <c:v>1.5095600000000001E-2</c:v>
                </c:pt>
                <c:pt idx="1253">
                  <c:v>1.3249800000000001E-2</c:v>
                </c:pt>
                <c:pt idx="1254">
                  <c:v>1.4766E-2</c:v>
                </c:pt>
                <c:pt idx="1255">
                  <c:v>1.0019800000000001E-2</c:v>
                </c:pt>
                <c:pt idx="1256">
                  <c:v>9.1628200000000003E-3</c:v>
                </c:pt>
                <c:pt idx="1257">
                  <c:v>1.1206300000000001E-2</c:v>
                </c:pt>
                <c:pt idx="1258">
                  <c:v>8.1740300000000005E-3</c:v>
                </c:pt>
                <c:pt idx="1259">
                  <c:v>4.5484499999999999E-3</c:v>
                </c:pt>
                <c:pt idx="1260">
                  <c:v>6.4601199999999998E-3</c:v>
                </c:pt>
                <c:pt idx="1261">
                  <c:v>1.1206300000000001E-2</c:v>
                </c:pt>
                <c:pt idx="1262">
                  <c:v>1.0678999999999999E-2</c:v>
                </c:pt>
                <c:pt idx="1263">
                  <c:v>1.5557E-2</c:v>
                </c:pt>
                <c:pt idx="1264">
                  <c:v>1.94463E-2</c:v>
                </c:pt>
                <c:pt idx="1265">
                  <c:v>1.26566E-2</c:v>
                </c:pt>
                <c:pt idx="1266">
                  <c:v>1.4502300000000001E-3</c:v>
                </c:pt>
                <c:pt idx="1267">
                  <c:v>3.29598E-3</c:v>
                </c:pt>
                <c:pt idx="1268">
                  <c:v>8.4377099999999993E-3</c:v>
                </c:pt>
                <c:pt idx="1269">
                  <c:v>6.7238000000000003E-3</c:v>
                </c:pt>
                <c:pt idx="1270">
                  <c:v>1.0217499999999999E-2</c:v>
                </c:pt>
                <c:pt idx="1271">
                  <c:v>1.1469999999999999E-2</c:v>
                </c:pt>
                <c:pt idx="1272">
                  <c:v>1.27884E-2</c:v>
                </c:pt>
                <c:pt idx="1273">
                  <c:v>1.6479899999999999E-2</c:v>
                </c:pt>
                <c:pt idx="1274">
                  <c:v>1.74028E-2</c:v>
                </c:pt>
                <c:pt idx="1275">
                  <c:v>1.9182600000000001E-2</c:v>
                </c:pt>
                <c:pt idx="1276">
                  <c:v>2.0500999999999998E-2</c:v>
                </c:pt>
                <c:pt idx="1277">
                  <c:v>2.10283E-2</c:v>
                </c:pt>
                <c:pt idx="1278">
                  <c:v>2.0369100000000001E-2</c:v>
                </c:pt>
                <c:pt idx="1279">
                  <c:v>1.90508E-2</c:v>
                </c:pt>
                <c:pt idx="1280">
                  <c:v>1.90508E-2</c:v>
                </c:pt>
                <c:pt idx="1281">
                  <c:v>1.9709999999999998E-2</c:v>
                </c:pt>
                <c:pt idx="1282">
                  <c:v>1.8325600000000001E-2</c:v>
                </c:pt>
                <c:pt idx="1283">
                  <c:v>1.82597E-2</c:v>
                </c:pt>
                <c:pt idx="1284">
                  <c:v>1.8391600000000001E-2</c:v>
                </c:pt>
                <c:pt idx="1285">
                  <c:v>2.0369100000000001E-2</c:v>
                </c:pt>
                <c:pt idx="1286">
                  <c:v>1.94463E-2</c:v>
                </c:pt>
                <c:pt idx="1287">
                  <c:v>1.9182600000000001E-2</c:v>
                </c:pt>
                <c:pt idx="1288">
                  <c:v>1.62162E-2</c:v>
                </c:pt>
                <c:pt idx="1289">
                  <c:v>1.6479899999999999E-2</c:v>
                </c:pt>
                <c:pt idx="1290">
                  <c:v>1.6414000000000002E-2</c:v>
                </c:pt>
                <c:pt idx="1291">
                  <c:v>1.56229E-2</c:v>
                </c:pt>
                <c:pt idx="1292">
                  <c:v>1.78642E-2</c:v>
                </c:pt>
                <c:pt idx="1293">
                  <c:v>1.8918899999999999E-2</c:v>
                </c:pt>
                <c:pt idx="1294">
                  <c:v>2.3203700000000001E-2</c:v>
                </c:pt>
                <c:pt idx="1295">
                  <c:v>2.5247200000000001E-2</c:v>
                </c:pt>
                <c:pt idx="1296">
                  <c:v>2.5642700000000001E-2</c:v>
                </c:pt>
                <c:pt idx="1297">
                  <c:v>2.6235999999999999E-2</c:v>
                </c:pt>
                <c:pt idx="1298">
                  <c:v>2.3730999999999999E-2</c:v>
                </c:pt>
                <c:pt idx="1299">
                  <c:v>2.68293E-2</c:v>
                </c:pt>
                <c:pt idx="1300">
                  <c:v>2.5444999999999999E-2</c:v>
                </c:pt>
                <c:pt idx="1301">
                  <c:v>2.5444999999999999E-2</c:v>
                </c:pt>
                <c:pt idx="1302">
                  <c:v>2.6104200000000001E-2</c:v>
                </c:pt>
                <c:pt idx="1303">
                  <c:v>2.75544E-2</c:v>
                </c:pt>
                <c:pt idx="1304">
                  <c:v>3.03889E-2</c:v>
                </c:pt>
                <c:pt idx="1305">
                  <c:v>3.1707300000000001E-2</c:v>
                </c:pt>
              </c:numCache>
            </c:numRef>
          </c:val>
          <c:smooth val="0"/>
          <c:extLst>
            <c:ext xmlns:c16="http://schemas.microsoft.com/office/drawing/2014/chart" uri="{C3380CC4-5D6E-409C-BE32-E72D297353CC}">
              <c16:uniqueId val="{00000005-7E3A-4D6E-9F3F-7A13EFD78D83}"/>
            </c:ext>
          </c:extLst>
        </c:ser>
        <c:dLbls>
          <c:showLegendKey val="0"/>
          <c:showVal val="0"/>
          <c:showCatName val="0"/>
          <c:showSerName val="0"/>
          <c:showPercent val="0"/>
          <c:showBubbleSize val="0"/>
        </c:dLbls>
        <c:smooth val="0"/>
        <c:axId val="1331355840"/>
        <c:axId val="1334503328"/>
        <c:extLst>
          <c:ext xmlns:c15="http://schemas.microsoft.com/office/drawing/2012/chart" uri="{02D57815-91ED-43cb-92C2-25804820EDAC}">
            <c15:filteredLineSeries>
              <c15:ser>
                <c:idx val="1"/>
                <c:order val="5"/>
                <c:tx>
                  <c:strRef>
                    <c:extLst>
                      <c:ext uri="{02D57815-91ED-43cb-92C2-25804820EDAC}">
                        <c15:formulaRef>
                          <c15:sqref>'5 Years'!$J$12</c15:sqref>
                        </c15:formulaRef>
                      </c:ext>
                    </c:extLst>
                    <c:strCache>
                      <c:ptCount val="1"/>
                      <c:pt idx="0">
                        <c:v>Liontrust MA Dynamic Passive Prudent S Acc</c:v>
                      </c:pt>
                    </c:strCache>
                  </c:strRef>
                </c:tx>
                <c:spPr>
                  <a:ln w="22225" cap="rnd">
                    <a:solidFill>
                      <a:schemeClr val="accent6"/>
                    </a:solidFill>
                    <a:round/>
                  </a:ln>
                  <a:effectLst/>
                </c:spPr>
                <c:marker>
                  <c:symbol val="none"/>
                </c:marker>
                <c:cat>
                  <c:numRef>
                    <c:extLst>
                      <c:ex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c:ext uri="{02D57815-91ED-43cb-92C2-25804820EDAC}">
                        <c15:formulaRef>
                          <c15:sqref>'5 Years'!$J$13:$J$1318</c15:sqref>
                        </c15:formulaRef>
                      </c:ext>
                    </c:extLst>
                    <c:numCache>
                      <c:formatCode>0.0%</c:formatCode>
                      <c:ptCount val="1306"/>
                      <c:pt idx="0">
                        <c:v>0</c:v>
                      </c:pt>
                      <c:pt idx="1">
                        <c:v>-1.42045E-3</c:v>
                      </c:pt>
                      <c:pt idx="2">
                        <c:v>-2.1306799999999998E-3</c:v>
                      </c:pt>
                      <c:pt idx="3">
                        <c:v>-7.1022699999999999E-3</c:v>
                      </c:pt>
                      <c:pt idx="4">
                        <c:v>-9.2329500000000002E-3</c:v>
                      </c:pt>
                      <c:pt idx="5">
                        <c:v>-6.3920499999999998E-3</c:v>
                      </c:pt>
                      <c:pt idx="6">
                        <c:v>-4.2613599999999996E-3</c:v>
                      </c:pt>
                      <c:pt idx="7">
                        <c:v>-4.2613599999999996E-3</c:v>
                      </c:pt>
                      <c:pt idx="8">
                        <c:v>-4.9715899999999997E-3</c:v>
                      </c:pt>
                      <c:pt idx="9">
                        <c:v>-7.1022699999999999E-3</c:v>
                      </c:pt>
                      <c:pt idx="10">
                        <c:v>-1.27841E-2</c:v>
                      </c:pt>
                      <c:pt idx="11">
                        <c:v>-1.13636E-2</c:v>
                      </c:pt>
                      <c:pt idx="12">
                        <c:v>-1.27841E-2</c:v>
                      </c:pt>
                      <c:pt idx="13">
                        <c:v>-1.42045E-2</c:v>
                      </c:pt>
                      <c:pt idx="14">
                        <c:v>-1.6335200000000001E-2</c:v>
                      </c:pt>
                      <c:pt idx="15">
                        <c:v>-1.7045500000000002E-2</c:v>
                      </c:pt>
                      <c:pt idx="16">
                        <c:v>-1.9886399999999999E-2</c:v>
                      </c:pt>
                      <c:pt idx="17">
                        <c:v>-1.7045500000000002E-2</c:v>
                      </c:pt>
                      <c:pt idx="18">
                        <c:v>-1.4914800000000001E-2</c:v>
                      </c:pt>
                      <c:pt idx="19">
                        <c:v>-1.13636E-2</c:v>
                      </c:pt>
                      <c:pt idx="20">
                        <c:v>-1.13636E-2</c:v>
                      </c:pt>
                      <c:pt idx="21">
                        <c:v>-1.20739E-2</c:v>
                      </c:pt>
                      <c:pt idx="22">
                        <c:v>-1.27841E-2</c:v>
                      </c:pt>
                      <c:pt idx="23">
                        <c:v>-1.20739E-2</c:v>
                      </c:pt>
                      <c:pt idx="24">
                        <c:v>-1.13636E-2</c:v>
                      </c:pt>
                      <c:pt idx="25">
                        <c:v>-1.06534E-2</c:v>
                      </c:pt>
                      <c:pt idx="26">
                        <c:v>-9.2329500000000002E-3</c:v>
                      </c:pt>
                      <c:pt idx="27">
                        <c:v>-9.9431799999999994E-3</c:v>
                      </c:pt>
                      <c:pt idx="28">
                        <c:v>-9.9431799999999994E-3</c:v>
                      </c:pt>
                      <c:pt idx="29">
                        <c:v>-8.5227299999999992E-3</c:v>
                      </c:pt>
                      <c:pt idx="30">
                        <c:v>-9.9431799999999994E-3</c:v>
                      </c:pt>
                      <c:pt idx="31">
                        <c:v>-1.13636E-2</c:v>
                      </c:pt>
                      <c:pt idx="32">
                        <c:v>-1.13636E-2</c:v>
                      </c:pt>
                      <c:pt idx="33">
                        <c:v>-1.06534E-2</c:v>
                      </c:pt>
                      <c:pt idx="34">
                        <c:v>-1.06534E-2</c:v>
                      </c:pt>
                      <c:pt idx="35">
                        <c:v>-1.06534E-2</c:v>
                      </c:pt>
                      <c:pt idx="36">
                        <c:v>-1.13636E-2</c:v>
                      </c:pt>
                      <c:pt idx="37">
                        <c:v>-9.9431799999999994E-3</c:v>
                      </c:pt>
                      <c:pt idx="38">
                        <c:v>-1.06534E-2</c:v>
                      </c:pt>
                      <c:pt idx="39">
                        <c:v>-1.3494300000000001E-2</c:v>
                      </c:pt>
                      <c:pt idx="40">
                        <c:v>-9.9431799999999994E-3</c:v>
                      </c:pt>
                      <c:pt idx="41">
                        <c:v>-8.5227299999999992E-3</c:v>
                      </c:pt>
                      <c:pt idx="42">
                        <c:v>-5.6818199999999998E-3</c:v>
                      </c:pt>
                      <c:pt idx="43">
                        <c:v>-5.6818199999999998E-3</c:v>
                      </c:pt>
                      <c:pt idx="44">
                        <c:v>-5.6818199999999998E-3</c:v>
                      </c:pt>
                      <c:pt idx="45">
                        <c:v>-6.3920499999999998E-3</c:v>
                      </c:pt>
                      <c:pt idx="46">
                        <c:v>-9.2329500000000002E-3</c:v>
                      </c:pt>
                      <c:pt idx="47">
                        <c:v>-1.27841E-2</c:v>
                      </c:pt>
                      <c:pt idx="48">
                        <c:v>-1.42045E-2</c:v>
                      </c:pt>
                      <c:pt idx="49">
                        <c:v>-1.5625E-2</c:v>
                      </c:pt>
                      <c:pt idx="50">
                        <c:v>-1.3494300000000001E-2</c:v>
                      </c:pt>
                      <c:pt idx="51">
                        <c:v>-1.27841E-2</c:v>
                      </c:pt>
                      <c:pt idx="52">
                        <c:v>-1.4914800000000001E-2</c:v>
                      </c:pt>
                      <c:pt idx="53">
                        <c:v>-1.42045E-2</c:v>
                      </c:pt>
                      <c:pt idx="54">
                        <c:v>-1.3494300000000001E-2</c:v>
                      </c:pt>
                      <c:pt idx="55">
                        <c:v>-1.3494300000000001E-2</c:v>
                      </c:pt>
                      <c:pt idx="56">
                        <c:v>-9.9431799999999994E-3</c:v>
                      </c:pt>
                      <c:pt idx="57">
                        <c:v>-5.6818199999999998E-3</c:v>
                      </c:pt>
                      <c:pt idx="58">
                        <c:v>-4.2613599999999996E-3</c:v>
                      </c:pt>
                      <c:pt idx="59">
                        <c:v>-4.2613599999999996E-3</c:v>
                      </c:pt>
                      <c:pt idx="60">
                        <c:v>-2.8409099999999999E-3</c:v>
                      </c:pt>
                      <c:pt idx="61">
                        <c:v>0</c:v>
                      </c:pt>
                      <c:pt idx="62">
                        <c:v>0</c:v>
                      </c:pt>
                      <c:pt idx="63">
                        <c:v>0</c:v>
                      </c:pt>
                      <c:pt idx="64">
                        <c:v>0</c:v>
                      </c:pt>
                      <c:pt idx="65">
                        <c:v>0</c:v>
                      </c:pt>
                      <c:pt idx="66">
                        <c:v>-2.8409099999999999E-3</c:v>
                      </c:pt>
                      <c:pt idx="67">
                        <c:v>-2.8409099999999999E-3</c:v>
                      </c:pt>
                      <c:pt idx="68">
                        <c:v>-5.6818199999999998E-3</c:v>
                      </c:pt>
                      <c:pt idx="69">
                        <c:v>-2.1306799999999998E-3</c:v>
                      </c:pt>
                      <c:pt idx="70">
                        <c:v>0</c:v>
                      </c:pt>
                      <c:pt idx="71">
                        <c:v>-2.8409099999999999E-3</c:v>
                      </c:pt>
                      <c:pt idx="72">
                        <c:v>-7.1022700000000002E-4</c:v>
                      </c:pt>
                      <c:pt idx="73">
                        <c:v>-2.1306799999999998E-3</c:v>
                      </c:pt>
                      <c:pt idx="74">
                        <c:v>0</c:v>
                      </c:pt>
                      <c:pt idx="75">
                        <c:v>7.1022700000000002E-4</c:v>
                      </c:pt>
                      <c:pt idx="76">
                        <c:v>2.8409099999999999E-3</c:v>
                      </c:pt>
                      <c:pt idx="77">
                        <c:v>4.2613599999999996E-3</c:v>
                      </c:pt>
                      <c:pt idx="78">
                        <c:v>5.6818199999999998E-3</c:v>
                      </c:pt>
                      <c:pt idx="79">
                        <c:v>5.6818199999999998E-3</c:v>
                      </c:pt>
                      <c:pt idx="80">
                        <c:v>7.8125E-3</c:v>
                      </c:pt>
                      <c:pt idx="81">
                        <c:v>7.8125E-3</c:v>
                      </c:pt>
                      <c:pt idx="82">
                        <c:v>5.6818199999999998E-3</c:v>
                      </c:pt>
                      <c:pt idx="83">
                        <c:v>5.6818199999999998E-3</c:v>
                      </c:pt>
                      <c:pt idx="84">
                        <c:v>4.9715899999999997E-3</c:v>
                      </c:pt>
                      <c:pt idx="85">
                        <c:v>7.8125E-3</c:v>
                      </c:pt>
                      <c:pt idx="86">
                        <c:v>2.8409099999999999E-3</c:v>
                      </c:pt>
                      <c:pt idx="87">
                        <c:v>3.5511399999999999E-3</c:v>
                      </c:pt>
                      <c:pt idx="88">
                        <c:v>4.9715899999999997E-3</c:v>
                      </c:pt>
                      <c:pt idx="89">
                        <c:v>7.1022700000000002E-4</c:v>
                      </c:pt>
                      <c:pt idx="90">
                        <c:v>-7.1022700000000002E-4</c:v>
                      </c:pt>
                      <c:pt idx="91">
                        <c:v>-7.1022700000000002E-4</c:v>
                      </c:pt>
                      <c:pt idx="92">
                        <c:v>3.5511399999999999E-3</c:v>
                      </c:pt>
                      <c:pt idx="93">
                        <c:v>4.2613599999999996E-3</c:v>
                      </c:pt>
                      <c:pt idx="94">
                        <c:v>7.8125E-3</c:v>
                      </c:pt>
                      <c:pt idx="95">
                        <c:v>7.1022699999999999E-3</c:v>
                      </c:pt>
                      <c:pt idx="96">
                        <c:v>7.1022699999999999E-3</c:v>
                      </c:pt>
                      <c:pt idx="97">
                        <c:v>9.2329500000000002E-3</c:v>
                      </c:pt>
                      <c:pt idx="98">
                        <c:v>8.5227299999999992E-3</c:v>
                      </c:pt>
                      <c:pt idx="99">
                        <c:v>6.3920499999999998E-3</c:v>
                      </c:pt>
                      <c:pt idx="100">
                        <c:v>7.1022699999999999E-3</c:v>
                      </c:pt>
                      <c:pt idx="101">
                        <c:v>7.1022699999999999E-3</c:v>
                      </c:pt>
                      <c:pt idx="102">
                        <c:v>4.9715899999999997E-3</c:v>
                      </c:pt>
                      <c:pt idx="103">
                        <c:v>7.1022699999999999E-3</c:v>
                      </c:pt>
                      <c:pt idx="104">
                        <c:v>9.2329500000000002E-3</c:v>
                      </c:pt>
                      <c:pt idx="105">
                        <c:v>7.8125E-3</c:v>
                      </c:pt>
                      <c:pt idx="106">
                        <c:v>0</c:v>
                      </c:pt>
                      <c:pt idx="107">
                        <c:v>-3.5511399999999999E-3</c:v>
                      </c:pt>
                      <c:pt idx="108">
                        <c:v>-7.1022699999999999E-3</c:v>
                      </c:pt>
                      <c:pt idx="109">
                        <c:v>-1.06534E-2</c:v>
                      </c:pt>
                      <c:pt idx="110">
                        <c:v>-2.2016999999999998E-2</c:v>
                      </c:pt>
                      <c:pt idx="111">
                        <c:v>-2.05966E-2</c:v>
                      </c:pt>
                      <c:pt idx="112">
                        <c:v>-1.13636E-2</c:v>
                      </c:pt>
                      <c:pt idx="113">
                        <c:v>-1.06534E-2</c:v>
                      </c:pt>
                      <c:pt idx="114">
                        <c:v>-1.27841E-2</c:v>
                      </c:pt>
                      <c:pt idx="115">
                        <c:v>-1.7755699999999999E-2</c:v>
                      </c:pt>
                      <c:pt idx="116">
                        <c:v>-3.0539799999999999E-2</c:v>
                      </c:pt>
                      <c:pt idx="117">
                        <c:v>-2.9119300000000001E-2</c:v>
                      </c:pt>
                      <c:pt idx="118">
                        <c:v>-3.62216E-2</c:v>
                      </c:pt>
                      <c:pt idx="119">
                        <c:v>-5.46875E-2</c:v>
                      </c:pt>
                      <c:pt idx="120">
                        <c:v>-5.75284E-2</c:v>
                      </c:pt>
                      <c:pt idx="121">
                        <c:v>-7.6704499999999995E-2</c:v>
                      </c:pt>
                      <c:pt idx="122">
                        <c:v>-7.5284100000000007E-2</c:v>
                      </c:pt>
                      <c:pt idx="123">
                        <c:v>-8.7358000000000005E-2</c:v>
                      </c:pt>
                      <c:pt idx="124">
                        <c:v>-8.6647699999999994E-2</c:v>
                      </c:pt>
                      <c:pt idx="125">
                        <c:v>-6.7471600000000007E-2</c:v>
                      </c:pt>
                      <c:pt idx="126">
                        <c:v>-7.4573899999999999E-2</c:v>
                      </c:pt>
                      <c:pt idx="127">
                        <c:v>-6.3210199999999994E-2</c:v>
                      </c:pt>
                      <c:pt idx="128">
                        <c:v>-5.3267000000000002E-2</c:v>
                      </c:pt>
                      <c:pt idx="129">
                        <c:v>-5.1136399999999999E-2</c:v>
                      </c:pt>
                      <c:pt idx="130">
                        <c:v>-5.18466E-2</c:v>
                      </c:pt>
                      <c:pt idx="131">
                        <c:v>-5.3977299999999999E-2</c:v>
                      </c:pt>
                      <c:pt idx="132">
                        <c:v>-5.0426100000000001E-2</c:v>
                      </c:pt>
                      <c:pt idx="133">
                        <c:v>-5.8948899999999999E-2</c:v>
                      </c:pt>
                      <c:pt idx="134">
                        <c:v>-6.1079500000000002E-2</c:v>
                      </c:pt>
                      <c:pt idx="135">
                        <c:v>-6.25E-2</c:v>
                      </c:pt>
                      <c:pt idx="136">
                        <c:v>-5.3267000000000002E-2</c:v>
                      </c:pt>
                      <c:pt idx="137">
                        <c:v>-4.0482999999999998E-2</c:v>
                      </c:pt>
                      <c:pt idx="138">
                        <c:v>-4.6164799999999999E-2</c:v>
                      </c:pt>
                      <c:pt idx="139">
                        <c:v>-4.6164799999999999E-2</c:v>
                      </c:pt>
                      <c:pt idx="140">
                        <c:v>-4.6164799999999999E-2</c:v>
                      </c:pt>
                      <c:pt idx="141">
                        <c:v>-3.6931800000000001E-2</c:v>
                      </c:pt>
                      <c:pt idx="142">
                        <c:v>-3.4801100000000001E-2</c:v>
                      </c:pt>
                      <c:pt idx="143">
                        <c:v>-3.8352299999999999E-2</c:v>
                      </c:pt>
                      <c:pt idx="144">
                        <c:v>-3.9772700000000001E-2</c:v>
                      </c:pt>
                      <c:pt idx="145">
                        <c:v>-3.125E-2</c:v>
                      </c:pt>
                      <c:pt idx="146">
                        <c:v>-3.40909E-2</c:v>
                      </c:pt>
                      <c:pt idx="147">
                        <c:v>-3.62216E-2</c:v>
                      </c:pt>
                      <c:pt idx="148">
                        <c:v>-3.62216E-2</c:v>
                      </c:pt>
                      <c:pt idx="149">
                        <c:v>-3.2670499999999998E-2</c:v>
                      </c:pt>
                      <c:pt idx="150">
                        <c:v>-3.2670499999999998E-2</c:v>
                      </c:pt>
                      <c:pt idx="151">
                        <c:v>-2.9119300000000001E-2</c:v>
                      </c:pt>
                      <c:pt idx="152">
                        <c:v>-2.5568199999999999E-2</c:v>
                      </c:pt>
                      <c:pt idx="153">
                        <c:v>-2.05966E-2</c:v>
                      </c:pt>
                      <c:pt idx="154">
                        <c:v>-2.1306800000000001E-2</c:v>
                      </c:pt>
                      <c:pt idx="155">
                        <c:v>-2.9119300000000001E-2</c:v>
                      </c:pt>
                      <c:pt idx="156">
                        <c:v>-3.125E-2</c:v>
                      </c:pt>
                      <c:pt idx="157">
                        <c:v>-2.6988600000000001E-2</c:v>
                      </c:pt>
                      <c:pt idx="158">
                        <c:v>-2.4858000000000002E-2</c:v>
                      </c:pt>
                      <c:pt idx="159">
                        <c:v>-2.4858000000000002E-2</c:v>
                      </c:pt>
                      <c:pt idx="160">
                        <c:v>-2.4147700000000001E-2</c:v>
                      </c:pt>
                      <c:pt idx="161">
                        <c:v>-1.9886399999999999E-2</c:v>
                      </c:pt>
                      <c:pt idx="162">
                        <c:v>-1.9886399999999999E-2</c:v>
                      </c:pt>
                      <c:pt idx="163">
                        <c:v>-2.2727299999999999E-2</c:v>
                      </c:pt>
                      <c:pt idx="164">
                        <c:v>-2.84091E-2</c:v>
                      </c:pt>
                      <c:pt idx="165">
                        <c:v>-2.6988600000000001E-2</c:v>
                      </c:pt>
                      <c:pt idx="166">
                        <c:v>-1.9886399999999999E-2</c:v>
                      </c:pt>
                      <c:pt idx="167">
                        <c:v>-1.7755699999999999E-2</c:v>
                      </c:pt>
                      <c:pt idx="168">
                        <c:v>-1.5625E-2</c:v>
                      </c:pt>
                      <c:pt idx="169">
                        <c:v>-1.42045E-2</c:v>
                      </c:pt>
                      <c:pt idx="170">
                        <c:v>-1.42045E-2</c:v>
                      </c:pt>
                      <c:pt idx="171">
                        <c:v>-1.6335200000000001E-2</c:v>
                      </c:pt>
                      <c:pt idx="172">
                        <c:v>-1.13636E-2</c:v>
                      </c:pt>
                      <c:pt idx="173">
                        <c:v>-7.8125E-3</c:v>
                      </c:pt>
                      <c:pt idx="174">
                        <c:v>-4.2613599999999996E-3</c:v>
                      </c:pt>
                      <c:pt idx="175">
                        <c:v>-7.8125E-3</c:v>
                      </c:pt>
                      <c:pt idx="176">
                        <c:v>-7.1022699999999999E-3</c:v>
                      </c:pt>
                      <c:pt idx="177">
                        <c:v>-4.9715899999999997E-3</c:v>
                      </c:pt>
                      <c:pt idx="178">
                        <c:v>-3.5511399999999999E-3</c:v>
                      </c:pt>
                      <c:pt idx="179">
                        <c:v>-1.42045E-3</c:v>
                      </c:pt>
                      <c:pt idx="180">
                        <c:v>-7.1022700000000002E-4</c:v>
                      </c:pt>
                      <c:pt idx="181">
                        <c:v>2.1306799999999998E-3</c:v>
                      </c:pt>
                      <c:pt idx="182">
                        <c:v>7.1022700000000002E-4</c:v>
                      </c:pt>
                      <c:pt idx="183">
                        <c:v>7.1022700000000002E-4</c:v>
                      </c:pt>
                      <c:pt idx="184">
                        <c:v>-4.2613599999999996E-3</c:v>
                      </c:pt>
                      <c:pt idx="185">
                        <c:v>-7.1022699999999999E-3</c:v>
                      </c:pt>
                      <c:pt idx="186">
                        <c:v>-1.13636E-2</c:v>
                      </c:pt>
                      <c:pt idx="187">
                        <c:v>-1.42045E-3</c:v>
                      </c:pt>
                      <c:pt idx="188">
                        <c:v>2.1306799999999998E-3</c:v>
                      </c:pt>
                      <c:pt idx="189">
                        <c:v>7.1022700000000002E-4</c:v>
                      </c:pt>
                      <c:pt idx="190">
                        <c:v>1.42045E-3</c:v>
                      </c:pt>
                      <c:pt idx="191">
                        <c:v>0</c:v>
                      </c:pt>
                      <c:pt idx="192">
                        <c:v>2.8409099999999999E-3</c:v>
                      </c:pt>
                      <c:pt idx="193">
                        <c:v>-2.8409099999999999E-3</c:v>
                      </c:pt>
                      <c:pt idx="194">
                        <c:v>-2.8409099999999999E-3</c:v>
                      </c:pt>
                      <c:pt idx="195">
                        <c:v>-7.1022700000000002E-4</c:v>
                      </c:pt>
                      <c:pt idx="196">
                        <c:v>-2.1306799999999998E-3</c:v>
                      </c:pt>
                      <c:pt idx="197">
                        <c:v>-1.42045E-3</c:v>
                      </c:pt>
                      <c:pt idx="198">
                        <c:v>-4.2613599999999996E-3</c:v>
                      </c:pt>
                      <c:pt idx="199">
                        <c:v>0</c:v>
                      </c:pt>
                      <c:pt idx="200">
                        <c:v>7.1022700000000002E-4</c:v>
                      </c:pt>
                      <c:pt idx="201">
                        <c:v>4.9715899999999997E-3</c:v>
                      </c:pt>
                      <c:pt idx="202">
                        <c:v>2.1306799999999998E-3</c:v>
                      </c:pt>
                      <c:pt idx="203">
                        <c:v>7.1022700000000002E-4</c:v>
                      </c:pt>
                      <c:pt idx="204">
                        <c:v>-1.42045E-3</c:v>
                      </c:pt>
                      <c:pt idx="205">
                        <c:v>-2.1306799999999998E-3</c:v>
                      </c:pt>
                      <c:pt idx="206">
                        <c:v>2.1306799999999998E-3</c:v>
                      </c:pt>
                      <c:pt idx="207">
                        <c:v>1.42045E-3</c:v>
                      </c:pt>
                      <c:pt idx="208">
                        <c:v>4.2613599999999996E-3</c:v>
                      </c:pt>
                      <c:pt idx="209">
                        <c:v>3.5511399999999999E-3</c:v>
                      </c:pt>
                      <c:pt idx="210">
                        <c:v>4.2613599999999996E-3</c:v>
                      </c:pt>
                      <c:pt idx="211">
                        <c:v>3.5511399999999999E-3</c:v>
                      </c:pt>
                      <c:pt idx="212">
                        <c:v>4.9715899999999997E-3</c:v>
                      </c:pt>
                      <c:pt idx="213">
                        <c:v>4.2613599999999996E-3</c:v>
                      </c:pt>
                      <c:pt idx="214">
                        <c:v>5.6818199999999998E-3</c:v>
                      </c:pt>
                      <c:pt idx="215">
                        <c:v>7.1022700000000002E-4</c:v>
                      </c:pt>
                      <c:pt idx="216">
                        <c:v>-7.1022700000000002E-4</c:v>
                      </c:pt>
                      <c:pt idx="217">
                        <c:v>0</c:v>
                      </c:pt>
                      <c:pt idx="218">
                        <c:v>-2.1306799999999998E-3</c:v>
                      </c:pt>
                      <c:pt idx="219">
                        <c:v>-5.6818199999999998E-3</c:v>
                      </c:pt>
                      <c:pt idx="220">
                        <c:v>-8.5227299999999992E-3</c:v>
                      </c:pt>
                      <c:pt idx="221">
                        <c:v>-4.9715899999999997E-3</c:v>
                      </c:pt>
                      <c:pt idx="222">
                        <c:v>-2.1306799999999998E-3</c:v>
                      </c:pt>
                      <c:pt idx="223">
                        <c:v>-1.42045E-3</c:v>
                      </c:pt>
                      <c:pt idx="224">
                        <c:v>-2.8409099999999999E-3</c:v>
                      </c:pt>
                      <c:pt idx="225">
                        <c:v>-2.1306799999999998E-3</c:v>
                      </c:pt>
                      <c:pt idx="226">
                        <c:v>-7.1022700000000002E-4</c:v>
                      </c:pt>
                      <c:pt idx="227">
                        <c:v>1.42045E-3</c:v>
                      </c:pt>
                      <c:pt idx="228">
                        <c:v>2.1306799999999998E-3</c:v>
                      </c:pt>
                      <c:pt idx="229">
                        <c:v>1.42045E-3</c:v>
                      </c:pt>
                      <c:pt idx="230">
                        <c:v>-2.1306799999999998E-3</c:v>
                      </c:pt>
                      <c:pt idx="231">
                        <c:v>0</c:v>
                      </c:pt>
                      <c:pt idx="232">
                        <c:v>-7.1022700000000002E-4</c:v>
                      </c:pt>
                      <c:pt idx="233">
                        <c:v>-7.1022700000000002E-4</c:v>
                      </c:pt>
                      <c:pt idx="234">
                        <c:v>-3.5511399999999999E-3</c:v>
                      </c:pt>
                      <c:pt idx="235">
                        <c:v>-2.8409099999999999E-3</c:v>
                      </c:pt>
                      <c:pt idx="236">
                        <c:v>1.42045E-3</c:v>
                      </c:pt>
                      <c:pt idx="237">
                        <c:v>0</c:v>
                      </c:pt>
                      <c:pt idx="238">
                        <c:v>-1.42045E-3</c:v>
                      </c:pt>
                      <c:pt idx="239">
                        <c:v>-2.1306799999999998E-3</c:v>
                      </c:pt>
                      <c:pt idx="240">
                        <c:v>-2.1306799999999998E-3</c:v>
                      </c:pt>
                      <c:pt idx="241">
                        <c:v>-4.2613599999999996E-3</c:v>
                      </c:pt>
                      <c:pt idx="242">
                        <c:v>-7.8125E-3</c:v>
                      </c:pt>
                      <c:pt idx="243">
                        <c:v>-1.42045E-3</c:v>
                      </c:pt>
                      <c:pt idx="244">
                        <c:v>0</c:v>
                      </c:pt>
                      <c:pt idx="245">
                        <c:v>-6.3920499999999998E-3</c:v>
                      </c:pt>
                      <c:pt idx="246">
                        <c:v>-3.5511399999999999E-3</c:v>
                      </c:pt>
                      <c:pt idx="247">
                        <c:v>-1.42045E-3</c:v>
                      </c:pt>
                      <c:pt idx="248">
                        <c:v>-7.1022700000000002E-4</c:v>
                      </c:pt>
                      <c:pt idx="249">
                        <c:v>0</c:v>
                      </c:pt>
                      <c:pt idx="250">
                        <c:v>2.8409099999999999E-3</c:v>
                      </c:pt>
                      <c:pt idx="251">
                        <c:v>3.5511399999999999E-3</c:v>
                      </c:pt>
                      <c:pt idx="252">
                        <c:v>5.6818199999999998E-3</c:v>
                      </c:pt>
                      <c:pt idx="253">
                        <c:v>5.6818199999999998E-3</c:v>
                      </c:pt>
                      <c:pt idx="254">
                        <c:v>2.8409099999999999E-3</c:v>
                      </c:pt>
                      <c:pt idx="255">
                        <c:v>2.8409099999999999E-3</c:v>
                      </c:pt>
                      <c:pt idx="256">
                        <c:v>-3.5511399999999999E-3</c:v>
                      </c:pt>
                      <c:pt idx="257">
                        <c:v>-3.5511399999999999E-3</c:v>
                      </c:pt>
                      <c:pt idx="258">
                        <c:v>0</c:v>
                      </c:pt>
                      <c:pt idx="259">
                        <c:v>-4.9715899999999997E-3</c:v>
                      </c:pt>
                      <c:pt idx="260">
                        <c:v>-4.9715899999999997E-3</c:v>
                      </c:pt>
                      <c:pt idx="261">
                        <c:v>-7.1022700000000002E-4</c:v>
                      </c:pt>
                      <c:pt idx="262">
                        <c:v>0</c:v>
                      </c:pt>
                      <c:pt idx="263">
                        <c:v>-2.1306799999999998E-3</c:v>
                      </c:pt>
                      <c:pt idx="264">
                        <c:v>0</c:v>
                      </c:pt>
                      <c:pt idx="265">
                        <c:v>-4.2613599999999996E-3</c:v>
                      </c:pt>
                      <c:pt idx="266">
                        <c:v>-7.1022700000000002E-4</c:v>
                      </c:pt>
                      <c:pt idx="267">
                        <c:v>7.1022700000000002E-4</c:v>
                      </c:pt>
                      <c:pt idx="268">
                        <c:v>7.1022700000000002E-4</c:v>
                      </c:pt>
                      <c:pt idx="269">
                        <c:v>2.8409099999999999E-3</c:v>
                      </c:pt>
                      <c:pt idx="270">
                        <c:v>4.2613599999999996E-3</c:v>
                      </c:pt>
                      <c:pt idx="271">
                        <c:v>4.9715899999999997E-3</c:v>
                      </c:pt>
                      <c:pt idx="272">
                        <c:v>5.6818199999999998E-3</c:v>
                      </c:pt>
                      <c:pt idx="273">
                        <c:v>6.3920499999999998E-3</c:v>
                      </c:pt>
                      <c:pt idx="274">
                        <c:v>3.5511399999999999E-3</c:v>
                      </c:pt>
                      <c:pt idx="275">
                        <c:v>6.3920499999999998E-3</c:v>
                      </c:pt>
                      <c:pt idx="276">
                        <c:v>4.9715899999999997E-3</c:v>
                      </c:pt>
                      <c:pt idx="277">
                        <c:v>4.2613599999999996E-3</c:v>
                      </c:pt>
                      <c:pt idx="278">
                        <c:v>-7.1022700000000002E-4</c:v>
                      </c:pt>
                      <c:pt idx="279">
                        <c:v>-3.5511399999999999E-3</c:v>
                      </c:pt>
                      <c:pt idx="280">
                        <c:v>-7.1022700000000002E-4</c:v>
                      </c:pt>
                      <c:pt idx="281">
                        <c:v>-2.1306799999999998E-3</c:v>
                      </c:pt>
                      <c:pt idx="282">
                        <c:v>-4.2613599999999996E-3</c:v>
                      </c:pt>
                      <c:pt idx="283">
                        <c:v>-7.8125E-3</c:v>
                      </c:pt>
                      <c:pt idx="284">
                        <c:v>-1.06534E-2</c:v>
                      </c:pt>
                      <c:pt idx="285">
                        <c:v>-1.27841E-2</c:v>
                      </c:pt>
                      <c:pt idx="286">
                        <c:v>-8.5227299999999992E-3</c:v>
                      </c:pt>
                      <c:pt idx="287">
                        <c:v>-4.9715899999999997E-3</c:v>
                      </c:pt>
                      <c:pt idx="288">
                        <c:v>-7.1022700000000002E-4</c:v>
                      </c:pt>
                      <c:pt idx="289">
                        <c:v>4.9715899999999997E-3</c:v>
                      </c:pt>
                      <c:pt idx="290">
                        <c:v>3.5511399999999999E-3</c:v>
                      </c:pt>
                      <c:pt idx="291">
                        <c:v>1.3494300000000001E-2</c:v>
                      </c:pt>
                      <c:pt idx="292">
                        <c:v>9.9431799999999994E-3</c:v>
                      </c:pt>
                      <c:pt idx="293">
                        <c:v>1.3494300000000001E-2</c:v>
                      </c:pt>
                      <c:pt idx="294">
                        <c:v>1.4914800000000001E-2</c:v>
                      </c:pt>
                      <c:pt idx="295">
                        <c:v>1.42045E-2</c:v>
                      </c:pt>
                      <c:pt idx="296">
                        <c:v>1.9176100000000001E-2</c:v>
                      </c:pt>
                      <c:pt idx="297">
                        <c:v>1.7755699999999999E-2</c:v>
                      </c:pt>
                      <c:pt idx="298">
                        <c:v>1.7755699999999999E-2</c:v>
                      </c:pt>
                      <c:pt idx="299">
                        <c:v>1.6335200000000001E-2</c:v>
                      </c:pt>
                      <c:pt idx="300">
                        <c:v>1.7755699999999999E-2</c:v>
                      </c:pt>
                      <c:pt idx="301">
                        <c:v>1.6335200000000001E-2</c:v>
                      </c:pt>
                      <c:pt idx="302">
                        <c:v>1.9886399999999999E-2</c:v>
                      </c:pt>
                      <c:pt idx="303">
                        <c:v>2.05966E-2</c:v>
                      </c:pt>
                      <c:pt idx="304">
                        <c:v>2.1306800000000001E-2</c:v>
                      </c:pt>
                      <c:pt idx="305">
                        <c:v>2.2016999999999998E-2</c:v>
                      </c:pt>
                      <c:pt idx="306">
                        <c:v>1.9176100000000001E-2</c:v>
                      </c:pt>
                      <c:pt idx="307">
                        <c:v>2.1306800000000001E-2</c:v>
                      </c:pt>
                      <c:pt idx="308">
                        <c:v>2.2016999999999998E-2</c:v>
                      </c:pt>
                      <c:pt idx="309">
                        <c:v>2.1306800000000001E-2</c:v>
                      </c:pt>
                      <c:pt idx="310">
                        <c:v>2.2727299999999999E-2</c:v>
                      </c:pt>
                      <c:pt idx="311">
                        <c:v>2.84091E-2</c:v>
                      </c:pt>
                      <c:pt idx="312">
                        <c:v>2.62784E-2</c:v>
                      </c:pt>
                      <c:pt idx="313">
                        <c:v>2.6988600000000001E-2</c:v>
                      </c:pt>
                      <c:pt idx="314">
                        <c:v>3.0539799999999999E-2</c:v>
                      </c:pt>
                      <c:pt idx="315">
                        <c:v>3.0539799999999999E-2</c:v>
                      </c:pt>
                      <c:pt idx="316">
                        <c:v>2.84091E-2</c:v>
                      </c:pt>
                      <c:pt idx="317">
                        <c:v>2.6988600000000001E-2</c:v>
                      </c:pt>
                      <c:pt idx="318">
                        <c:v>2.62784E-2</c:v>
                      </c:pt>
                      <c:pt idx="319">
                        <c:v>2.6988600000000001E-2</c:v>
                      </c:pt>
                      <c:pt idx="320">
                        <c:v>2.84091E-2</c:v>
                      </c:pt>
                      <c:pt idx="321">
                        <c:v>2.6988600000000001E-2</c:v>
                      </c:pt>
                      <c:pt idx="322">
                        <c:v>2.7698899999999999E-2</c:v>
                      </c:pt>
                      <c:pt idx="323">
                        <c:v>2.62784E-2</c:v>
                      </c:pt>
                      <c:pt idx="324">
                        <c:v>2.62784E-2</c:v>
                      </c:pt>
                      <c:pt idx="325">
                        <c:v>2.62784E-2</c:v>
                      </c:pt>
                      <c:pt idx="326">
                        <c:v>2.5568199999999999E-2</c:v>
                      </c:pt>
                      <c:pt idx="327">
                        <c:v>3.2670499999999998E-2</c:v>
                      </c:pt>
                      <c:pt idx="328">
                        <c:v>3.125E-2</c:v>
                      </c:pt>
                      <c:pt idx="329">
                        <c:v>3.125E-2</c:v>
                      </c:pt>
                      <c:pt idx="330">
                        <c:v>2.9119300000000001E-2</c:v>
                      </c:pt>
                      <c:pt idx="331">
                        <c:v>3.1960200000000001E-2</c:v>
                      </c:pt>
                      <c:pt idx="332">
                        <c:v>3.0539799999999999E-2</c:v>
                      </c:pt>
                      <c:pt idx="333">
                        <c:v>3.1960200000000001E-2</c:v>
                      </c:pt>
                      <c:pt idx="334">
                        <c:v>3.40909E-2</c:v>
                      </c:pt>
                      <c:pt idx="335">
                        <c:v>3.6931800000000001E-2</c:v>
                      </c:pt>
                      <c:pt idx="336">
                        <c:v>3.7642000000000002E-2</c:v>
                      </c:pt>
                      <c:pt idx="337">
                        <c:v>3.3380699999999999E-2</c:v>
                      </c:pt>
                      <c:pt idx="338">
                        <c:v>3.3380699999999999E-2</c:v>
                      </c:pt>
                      <c:pt idx="339">
                        <c:v>3.5511399999999999E-2</c:v>
                      </c:pt>
                      <c:pt idx="340">
                        <c:v>3.40909E-2</c:v>
                      </c:pt>
                      <c:pt idx="341">
                        <c:v>3.40909E-2</c:v>
                      </c:pt>
                      <c:pt idx="342">
                        <c:v>3.5511399999999999E-2</c:v>
                      </c:pt>
                      <c:pt idx="343">
                        <c:v>3.4801100000000001E-2</c:v>
                      </c:pt>
                      <c:pt idx="344">
                        <c:v>3.5511399999999999E-2</c:v>
                      </c:pt>
                      <c:pt idx="345">
                        <c:v>3.40909E-2</c:v>
                      </c:pt>
                      <c:pt idx="346">
                        <c:v>3.4801100000000001E-2</c:v>
                      </c:pt>
                      <c:pt idx="347">
                        <c:v>3.5511399999999999E-2</c:v>
                      </c:pt>
                      <c:pt idx="348">
                        <c:v>3.2670499999999998E-2</c:v>
                      </c:pt>
                      <c:pt idx="349">
                        <c:v>2.9119300000000001E-2</c:v>
                      </c:pt>
                      <c:pt idx="350">
                        <c:v>2.5213099999999999E-2</c:v>
                      </c:pt>
                      <c:pt idx="351">
                        <c:v>2.6704499999999999E-2</c:v>
                      </c:pt>
                      <c:pt idx="352">
                        <c:v>2.9474400000000001E-2</c:v>
                      </c:pt>
                      <c:pt idx="353">
                        <c:v>3.1676099999999999E-2</c:v>
                      </c:pt>
                      <c:pt idx="354">
                        <c:v>3.02557E-2</c:v>
                      </c:pt>
                      <c:pt idx="355">
                        <c:v>3.0023399999999999E-2</c:v>
                      </c:pt>
                      <c:pt idx="356">
                        <c:v>3.1889199999999999E-2</c:v>
                      </c:pt>
                      <c:pt idx="357">
                        <c:v>3.2599400000000001E-2</c:v>
                      </c:pt>
                      <c:pt idx="358">
                        <c:v>3.1747200000000003E-2</c:v>
                      </c:pt>
                      <c:pt idx="359">
                        <c:v>3.2599400000000001E-2</c:v>
                      </c:pt>
                      <c:pt idx="360">
                        <c:v>3.27415E-2</c:v>
                      </c:pt>
                      <c:pt idx="361">
                        <c:v>3.32386E-2</c:v>
                      </c:pt>
                      <c:pt idx="362">
                        <c:v>3.3735800000000003E-2</c:v>
                      </c:pt>
                      <c:pt idx="363">
                        <c:v>3.3380699999999999E-2</c:v>
                      </c:pt>
                      <c:pt idx="364">
                        <c:v>2.94034E-2</c:v>
                      </c:pt>
                      <c:pt idx="365">
                        <c:v>2.6846600000000002E-2</c:v>
                      </c:pt>
                      <c:pt idx="366">
                        <c:v>2.4715899999999999E-2</c:v>
                      </c:pt>
                      <c:pt idx="367">
                        <c:v>2.29403E-2</c:v>
                      </c:pt>
                      <c:pt idx="368">
                        <c:v>2.1093799999999999E-2</c:v>
                      </c:pt>
                      <c:pt idx="369">
                        <c:v>2.25852E-2</c:v>
                      </c:pt>
                      <c:pt idx="370">
                        <c:v>1.7755699999999999E-2</c:v>
                      </c:pt>
                      <c:pt idx="371">
                        <c:v>2.1093799999999999E-2</c:v>
                      </c:pt>
                      <c:pt idx="372">
                        <c:v>2.3955299999999999E-2</c:v>
                      </c:pt>
                      <c:pt idx="373">
                        <c:v>2.4786900000000001E-2</c:v>
                      </c:pt>
                      <c:pt idx="374">
                        <c:v>2.1306800000000001E-2</c:v>
                      </c:pt>
                      <c:pt idx="375">
                        <c:v>2.0880699999999999E-2</c:v>
                      </c:pt>
                      <c:pt idx="376">
                        <c:v>2.2656300000000001E-2</c:v>
                      </c:pt>
                      <c:pt idx="377">
                        <c:v>2.5852300000000002E-2</c:v>
                      </c:pt>
                      <c:pt idx="378">
                        <c:v>2.59233E-2</c:v>
                      </c:pt>
                      <c:pt idx="379">
                        <c:v>2.6207399999999999E-2</c:v>
                      </c:pt>
                      <c:pt idx="380">
                        <c:v>2.6704499999999999E-2</c:v>
                      </c:pt>
                      <c:pt idx="381">
                        <c:v>2.7627800000000001E-2</c:v>
                      </c:pt>
                      <c:pt idx="382">
                        <c:v>3.1036899999999999E-2</c:v>
                      </c:pt>
                      <c:pt idx="383">
                        <c:v>2.8480100000000001E-2</c:v>
                      </c:pt>
                      <c:pt idx="384">
                        <c:v>2.7485800000000001E-2</c:v>
                      </c:pt>
                      <c:pt idx="385">
                        <c:v>2.69176E-2</c:v>
                      </c:pt>
                      <c:pt idx="386">
                        <c:v>2.7485800000000001E-2</c:v>
                      </c:pt>
                      <c:pt idx="387">
                        <c:v>2.93274E-2</c:v>
                      </c:pt>
                      <c:pt idx="388">
                        <c:v>2.84091E-2</c:v>
                      </c:pt>
                      <c:pt idx="389">
                        <c:v>2.7698899999999999E-2</c:v>
                      </c:pt>
                      <c:pt idx="390">
                        <c:v>2.87642E-2</c:v>
                      </c:pt>
                      <c:pt idx="391">
                        <c:v>2.9829499999999998E-2</c:v>
                      </c:pt>
                      <c:pt idx="392">
                        <c:v>2.94595E-2</c:v>
                      </c:pt>
                      <c:pt idx="393">
                        <c:v>2.7958799999999999E-2</c:v>
                      </c:pt>
                      <c:pt idx="394">
                        <c:v>2.7958799999999999E-2</c:v>
                      </c:pt>
                      <c:pt idx="395">
                        <c:v>2.7958799999999999E-2</c:v>
                      </c:pt>
                      <c:pt idx="396">
                        <c:v>2.9190299999999999E-2</c:v>
                      </c:pt>
                      <c:pt idx="397">
                        <c:v>3.2883500000000003E-2</c:v>
                      </c:pt>
                      <c:pt idx="398">
                        <c:v>3.5369299999999999E-2</c:v>
                      </c:pt>
                      <c:pt idx="399">
                        <c:v>3.82102E-2</c:v>
                      </c:pt>
                      <c:pt idx="400">
                        <c:v>3.8494300000000002E-2</c:v>
                      </c:pt>
                      <c:pt idx="401">
                        <c:v>3.7571E-2</c:v>
                      </c:pt>
                      <c:pt idx="402">
                        <c:v>3.82102E-2</c:v>
                      </c:pt>
                      <c:pt idx="403">
                        <c:v>3.9204500000000003E-2</c:v>
                      </c:pt>
                      <c:pt idx="404">
                        <c:v>4.1193199999999999E-2</c:v>
                      </c:pt>
                      <c:pt idx="405">
                        <c:v>4.2755700000000001E-2</c:v>
                      </c:pt>
                      <c:pt idx="406">
                        <c:v>4.14063E-2</c:v>
                      </c:pt>
                      <c:pt idx="407">
                        <c:v>3.7571E-2</c:v>
                      </c:pt>
                      <c:pt idx="408">
                        <c:v>3.6363600000000003E-2</c:v>
                      </c:pt>
                      <c:pt idx="409">
                        <c:v>3.9843700000000003E-2</c:v>
                      </c:pt>
                      <c:pt idx="410">
                        <c:v>3.9346600000000002E-2</c:v>
                      </c:pt>
                      <c:pt idx="411">
                        <c:v>4.0909099999999997E-2</c:v>
                      </c:pt>
                      <c:pt idx="412">
                        <c:v>4.0127799999999998E-2</c:v>
                      </c:pt>
                      <c:pt idx="413">
                        <c:v>4.0696000000000003E-2</c:v>
                      </c:pt>
                      <c:pt idx="414">
                        <c:v>4.0340899999999999E-2</c:v>
                      </c:pt>
                      <c:pt idx="415">
                        <c:v>4.0340899999999999E-2</c:v>
                      </c:pt>
                      <c:pt idx="416">
                        <c:v>3.8494300000000002E-2</c:v>
                      </c:pt>
                      <c:pt idx="417">
                        <c:v>3.9559700000000003E-2</c:v>
                      </c:pt>
                      <c:pt idx="418">
                        <c:v>3.8849399999999999E-2</c:v>
                      </c:pt>
                      <c:pt idx="419">
                        <c:v>4.0838100000000002E-2</c:v>
                      </c:pt>
                      <c:pt idx="420">
                        <c:v>4.2684699999999999E-2</c:v>
                      </c:pt>
                      <c:pt idx="421">
                        <c:v>4.1619299999999998E-2</c:v>
                      </c:pt>
                      <c:pt idx="422">
                        <c:v>3.40909E-2</c:v>
                      </c:pt>
                      <c:pt idx="423">
                        <c:v>3.2883500000000003E-2</c:v>
                      </c:pt>
                      <c:pt idx="424">
                        <c:v>2.8551099999999999E-2</c:v>
                      </c:pt>
                      <c:pt idx="425">
                        <c:v>3.3451700000000001E-2</c:v>
                      </c:pt>
                      <c:pt idx="426">
                        <c:v>3.40909E-2</c:v>
                      </c:pt>
                      <c:pt idx="427">
                        <c:v>3.47301E-2</c:v>
                      </c:pt>
                      <c:pt idx="428">
                        <c:v>3.13786E-2</c:v>
                      </c:pt>
                      <c:pt idx="429">
                        <c:v>3.3514200000000001E-2</c:v>
                      </c:pt>
                      <c:pt idx="430">
                        <c:v>3.47301E-2</c:v>
                      </c:pt>
                      <c:pt idx="431">
                        <c:v>3.6769900000000001E-2</c:v>
                      </c:pt>
                      <c:pt idx="432">
                        <c:v>3.8636400000000001E-2</c:v>
                      </c:pt>
                      <c:pt idx="433">
                        <c:v>3.9275600000000001E-2</c:v>
                      </c:pt>
                      <c:pt idx="434">
                        <c:v>3.9133500000000002E-2</c:v>
                      </c:pt>
                      <c:pt idx="435">
                        <c:v>3.9133500000000002E-2</c:v>
                      </c:pt>
                      <c:pt idx="436">
                        <c:v>3.9204500000000003E-2</c:v>
                      </c:pt>
                      <c:pt idx="437">
                        <c:v>4.0340899999999999E-2</c:v>
                      </c:pt>
                      <c:pt idx="438">
                        <c:v>4.19034E-2</c:v>
                      </c:pt>
                      <c:pt idx="439">
                        <c:v>3.9772700000000001E-2</c:v>
                      </c:pt>
                      <c:pt idx="440">
                        <c:v>4.10511E-2</c:v>
                      </c:pt>
                      <c:pt idx="441">
                        <c:v>4.2613600000000001E-2</c:v>
                      </c:pt>
                      <c:pt idx="442">
                        <c:v>4.3465900000000002E-2</c:v>
                      </c:pt>
                      <c:pt idx="443">
                        <c:v>4.42472E-2</c:v>
                      </c:pt>
                      <c:pt idx="444">
                        <c:v>4.53835E-2</c:v>
                      </c:pt>
                      <c:pt idx="445">
                        <c:v>4.68359E-2</c:v>
                      </c:pt>
                      <c:pt idx="446">
                        <c:v>4.7480099999999997E-2</c:v>
                      </c:pt>
                      <c:pt idx="447">
                        <c:v>4.8210200000000002E-2</c:v>
                      </c:pt>
                      <c:pt idx="448">
                        <c:v>4.7443199999999998E-2</c:v>
                      </c:pt>
                      <c:pt idx="449">
                        <c:v>4.6661899999999999E-2</c:v>
                      </c:pt>
                      <c:pt idx="450">
                        <c:v>4.7372200000000003E-2</c:v>
                      </c:pt>
                      <c:pt idx="451">
                        <c:v>4.5028400000000003E-2</c:v>
                      </c:pt>
                      <c:pt idx="452">
                        <c:v>4.7301099999999999E-2</c:v>
                      </c:pt>
                      <c:pt idx="453">
                        <c:v>4.5745000000000001E-2</c:v>
                      </c:pt>
                      <c:pt idx="454">
                        <c:v>4.7230099999999997E-2</c:v>
                      </c:pt>
                      <c:pt idx="455">
                        <c:v>4.8792599999999998E-2</c:v>
                      </c:pt>
                      <c:pt idx="456">
                        <c:v>4.9076700000000001E-2</c:v>
                      </c:pt>
                      <c:pt idx="457">
                        <c:v>5.0426100000000001E-2</c:v>
                      </c:pt>
                      <c:pt idx="458">
                        <c:v>4.8934699999999998E-2</c:v>
                      </c:pt>
                      <c:pt idx="459">
                        <c:v>4.9644899999999999E-2</c:v>
                      </c:pt>
                      <c:pt idx="460">
                        <c:v>5.2801099999999997E-2</c:v>
                      </c:pt>
                      <c:pt idx="461">
                        <c:v>5.2201699999999997E-2</c:v>
                      </c:pt>
                      <c:pt idx="462">
                        <c:v>5.3622200000000002E-2</c:v>
                      </c:pt>
                      <c:pt idx="463">
                        <c:v>5.5374300000000001E-2</c:v>
                      </c:pt>
                      <c:pt idx="464">
                        <c:v>5.3313199999999998E-2</c:v>
                      </c:pt>
                      <c:pt idx="465">
                        <c:v>5.2414799999999998E-2</c:v>
                      </c:pt>
                      <c:pt idx="466">
                        <c:v>5.4190299999999997E-2</c:v>
                      </c:pt>
                      <c:pt idx="467">
                        <c:v>5.6818199999999999E-2</c:v>
                      </c:pt>
                      <c:pt idx="468">
                        <c:v>5.4506400000000003E-2</c:v>
                      </c:pt>
                      <c:pt idx="469">
                        <c:v>5.2707400000000001E-2</c:v>
                      </c:pt>
                      <c:pt idx="470">
                        <c:v>5.3764199999999998E-2</c:v>
                      </c:pt>
                      <c:pt idx="471">
                        <c:v>5.2272699999999998E-2</c:v>
                      </c:pt>
                      <c:pt idx="472">
                        <c:v>5.3906299999999997E-2</c:v>
                      </c:pt>
                      <c:pt idx="473">
                        <c:v>5.6747199999999998E-2</c:v>
                      </c:pt>
                      <c:pt idx="474">
                        <c:v>5.6918999999999997E-2</c:v>
                      </c:pt>
                      <c:pt idx="475">
                        <c:v>5.8356499999999999E-2</c:v>
                      </c:pt>
                      <c:pt idx="476">
                        <c:v>5.8380700000000001E-2</c:v>
                      </c:pt>
                      <c:pt idx="477">
                        <c:v>5.81676E-2</c:v>
                      </c:pt>
                      <c:pt idx="478">
                        <c:v>5.6818199999999999E-2</c:v>
                      </c:pt>
                      <c:pt idx="479">
                        <c:v>5.7173300000000003E-2</c:v>
                      </c:pt>
                      <c:pt idx="480">
                        <c:v>5.6250000000000001E-2</c:v>
                      </c:pt>
                      <c:pt idx="481">
                        <c:v>5.9730100000000001E-2</c:v>
                      </c:pt>
                      <c:pt idx="482">
                        <c:v>6.0440300000000002E-2</c:v>
                      </c:pt>
                      <c:pt idx="483">
                        <c:v>6.1931800000000002E-2</c:v>
                      </c:pt>
                      <c:pt idx="484">
                        <c:v>6.2073900000000001E-2</c:v>
                      </c:pt>
                      <c:pt idx="485">
                        <c:v>6.0866499999999997E-2</c:v>
                      </c:pt>
                      <c:pt idx="486">
                        <c:v>6.1718799999999997E-2</c:v>
                      </c:pt>
                      <c:pt idx="487">
                        <c:v>6.3171900000000003E-2</c:v>
                      </c:pt>
                      <c:pt idx="488">
                        <c:v>6.4346600000000004E-2</c:v>
                      </c:pt>
                      <c:pt idx="489">
                        <c:v>6.4275600000000002E-2</c:v>
                      </c:pt>
                      <c:pt idx="490">
                        <c:v>6.5909099999999998E-2</c:v>
                      </c:pt>
                      <c:pt idx="491">
                        <c:v>6.3991500000000007E-2</c:v>
                      </c:pt>
                      <c:pt idx="492">
                        <c:v>6.5938899999999995E-2</c:v>
                      </c:pt>
                      <c:pt idx="493">
                        <c:v>6.4843799999999993E-2</c:v>
                      </c:pt>
                      <c:pt idx="494">
                        <c:v>6.10085E-2</c:v>
                      </c:pt>
                      <c:pt idx="495">
                        <c:v>6.3105800000000004E-2</c:v>
                      </c:pt>
                      <c:pt idx="496">
                        <c:v>6.4488599999999993E-2</c:v>
                      </c:pt>
                      <c:pt idx="497">
                        <c:v>6.6193199999999994E-2</c:v>
                      </c:pt>
                      <c:pt idx="498">
                        <c:v>6.5209500000000004E-2</c:v>
                      </c:pt>
                      <c:pt idx="499">
                        <c:v>6.3920500000000005E-2</c:v>
                      </c:pt>
                      <c:pt idx="500">
                        <c:v>6.3920500000000005E-2</c:v>
                      </c:pt>
                      <c:pt idx="501">
                        <c:v>6.4488599999999993E-2</c:v>
                      </c:pt>
                      <c:pt idx="502">
                        <c:v>6.5552600000000003E-2</c:v>
                      </c:pt>
                      <c:pt idx="503">
                        <c:v>6.6836599999999996E-2</c:v>
                      </c:pt>
                      <c:pt idx="504">
                        <c:v>6.7950999999999998E-2</c:v>
                      </c:pt>
                      <c:pt idx="505">
                        <c:v>6.7784800000000006E-2</c:v>
                      </c:pt>
                      <c:pt idx="506">
                        <c:v>6.9489300000000004E-2</c:v>
                      </c:pt>
                      <c:pt idx="507">
                        <c:v>6.8465899999999996E-2</c:v>
                      </c:pt>
                      <c:pt idx="508">
                        <c:v>6.7755700000000002E-2</c:v>
                      </c:pt>
                      <c:pt idx="509">
                        <c:v>6.3991500000000007E-2</c:v>
                      </c:pt>
                      <c:pt idx="510">
                        <c:v>6.3920500000000005E-2</c:v>
                      </c:pt>
                      <c:pt idx="511">
                        <c:v>6.3920500000000005E-2</c:v>
                      </c:pt>
                      <c:pt idx="512">
                        <c:v>6.3210199999999994E-2</c:v>
                      </c:pt>
                      <c:pt idx="513">
                        <c:v>6.2855099999999997E-2</c:v>
                      </c:pt>
                      <c:pt idx="514">
                        <c:v>6.1789799999999999E-2</c:v>
                      </c:pt>
                      <c:pt idx="515">
                        <c:v>6.01562E-2</c:v>
                      </c:pt>
                      <c:pt idx="516">
                        <c:v>5.5823900000000003E-2</c:v>
                      </c:pt>
                      <c:pt idx="517">
                        <c:v>5.9730100000000001E-2</c:v>
                      </c:pt>
                      <c:pt idx="518">
                        <c:v>6.0325299999999998E-2</c:v>
                      </c:pt>
                      <c:pt idx="519">
                        <c:v>6.06726E-2</c:v>
                      </c:pt>
                      <c:pt idx="520">
                        <c:v>5.8238600000000001E-2</c:v>
                      </c:pt>
                      <c:pt idx="521">
                        <c:v>5.6258500000000003E-2</c:v>
                      </c:pt>
                      <c:pt idx="522">
                        <c:v>5.2983000000000002E-2</c:v>
                      </c:pt>
                      <c:pt idx="523">
                        <c:v>5.5113599999999999E-2</c:v>
                      </c:pt>
                      <c:pt idx="524">
                        <c:v>5.3338099999999999E-2</c:v>
                      </c:pt>
                      <c:pt idx="525">
                        <c:v>4.8508500000000003E-2</c:v>
                      </c:pt>
                      <c:pt idx="526">
                        <c:v>4.7869299999999997E-2</c:v>
                      </c:pt>
                      <c:pt idx="527">
                        <c:v>4.4964499999999998E-2</c:v>
                      </c:pt>
                      <c:pt idx="528">
                        <c:v>4.1548300000000003E-2</c:v>
                      </c:pt>
                      <c:pt idx="529">
                        <c:v>4.77273E-2</c:v>
                      </c:pt>
                      <c:pt idx="530">
                        <c:v>4.5738599999999997E-2</c:v>
                      </c:pt>
                      <c:pt idx="531">
                        <c:v>4.4931100000000002E-2</c:v>
                      </c:pt>
                      <c:pt idx="532">
                        <c:v>4.5525599999999999E-2</c:v>
                      </c:pt>
                      <c:pt idx="533">
                        <c:v>4.92188E-2</c:v>
                      </c:pt>
                      <c:pt idx="534">
                        <c:v>5.2485799999999999E-2</c:v>
                      </c:pt>
                      <c:pt idx="535">
                        <c:v>5.2911899999999998E-2</c:v>
                      </c:pt>
                      <c:pt idx="536">
                        <c:v>5.2556800000000001E-2</c:v>
                      </c:pt>
                      <c:pt idx="537">
                        <c:v>5.3231500000000001E-2</c:v>
                      </c:pt>
                      <c:pt idx="538">
                        <c:v>5.4332400000000003E-2</c:v>
                      </c:pt>
                      <c:pt idx="539">
                        <c:v>5.1453800000000001E-2</c:v>
                      </c:pt>
                      <c:pt idx="540">
                        <c:v>5.3757100000000002E-2</c:v>
                      </c:pt>
                      <c:pt idx="541">
                        <c:v>5.5163400000000001E-2</c:v>
                      </c:pt>
                      <c:pt idx="542">
                        <c:v>5.73153E-2</c:v>
                      </c:pt>
                      <c:pt idx="543">
                        <c:v>6.2215899999999998E-2</c:v>
                      </c:pt>
                      <c:pt idx="544">
                        <c:v>6.3565300000000005E-2</c:v>
                      </c:pt>
                      <c:pt idx="545">
                        <c:v>6.2215899999999998E-2</c:v>
                      </c:pt>
                      <c:pt idx="546">
                        <c:v>6.4559699999999998E-2</c:v>
                      </c:pt>
                      <c:pt idx="547">
                        <c:v>6.5198900000000004E-2</c:v>
                      </c:pt>
                      <c:pt idx="548">
                        <c:v>6.4701700000000001E-2</c:v>
                      </c:pt>
                      <c:pt idx="549">
                        <c:v>6.9531300000000004E-2</c:v>
                      </c:pt>
                      <c:pt idx="550">
                        <c:v>7.6775599999999999E-2</c:v>
                      </c:pt>
                      <c:pt idx="551">
                        <c:v>7.5776300000000005E-2</c:v>
                      </c:pt>
                      <c:pt idx="552">
                        <c:v>7.7059699999999995E-2</c:v>
                      </c:pt>
                      <c:pt idx="553">
                        <c:v>7.4502799999999994E-2</c:v>
                      </c:pt>
                      <c:pt idx="554">
                        <c:v>7.54972E-2</c:v>
                      </c:pt>
                      <c:pt idx="555">
                        <c:v>7.5923299999999999E-2</c:v>
                      </c:pt>
                      <c:pt idx="556">
                        <c:v>7.5449600000000006E-2</c:v>
                      </c:pt>
                      <c:pt idx="557">
                        <c:v>7.5142E-2</c:v>
                      </c:pt>
                      <c:pt idx="558">
                        <c:v>7.2372199999999998E-2</c:v>
                      </c:pt>
                      <c:pt idx="559">
                        <c:v>7.29403E-2</c:v>
                      </c:pt>
                      <c:pt idx="560">
                        <c:v>7.4573899999999999E-2</c:v>
                      </c:pt>
                      <c:pt idx="561">
                        <c:v>7.3366500000000001E-2</c:v>
                      </c:pt>
                      <c:pt idx="562">
                        <c:v>7.2260699999999997E-2</c:v>
                      </c:pt>
                      <c:pt idx="563">
                        <c:v>7.1513499999999994E-2</c:v>
                      </c:pt>
                      <c:pt idx="564">
                        <c:v>7.4322399999999997E-2</c:v>
                      </c:pt>
                      <c:pt idx="565">
                        <c:v>7.1002800000000005E-2</c:v>
                      </c:pt>
                      <c:pt idx="566">
                        <c:v>7.07763E-2</c:v>
                      </c:pt>
                      <c:pt idx="567">
                        <c:v>6.9957400000000003E-2</c:v>
                      </c:pt>
                      <c:pt idx="568">
                        <c:v>7.2118600000000005E-2</c:v>
                      </c:pt>
                      <c:pt idx="569">
                        <c:v>6.9105100000000003E-2</c:v>
                      </c:pt>
                      <c:pt idx="570">
                        <c:v>7.2585200000000002E-2</c:v>
                      </c:pt>
                      <c:pt idx="571">
                        <c:v>7.3579500000000006E-2</c:v>
                      </c:pt>
                      <c:pt idx="572">
                        <c:v>8.1818199999999994E-2</c:v>
                      </c:pt>
                      <c:pt idx="573">
                        <c:v>8.4659100000000001E-2</c:v>
                      </c:pt>
                      <c:pt idx="574">
                        <c:v>8.4445999999999993E-2</c:v>
                      </c:pt>
                      <c:pt idx="575">
                        <c:v>8.0539799999999995E-2</c:v>
                      </c:pt>
                      <c:pt idx="576">
                        <c:v>8.0397700000000002E-2</c:v>
                      </c:pt>
                      <c:pt idx="577">
                        <c:v>7.7840900000000005E-2</c:v>
                      </c:pt>
                      <c:pt idx="578">
                        <c:v>7.4928999999999996E-2</c:v>
                      </c:pt>
                      <c:pt idx="579">
                        <c:v>7.8053999999999998E-2</c:v>
                      </c:pt>
                      <c:pt idx="580">
                        <c:v>7.5495699999999999E-2</c:v>
                      </c:pt>
                      <c:pt idx="581">
                        <c:v>7.1377800000000005E-2</c:v>
                      </c:pt>
                      <c:pt idx="582">
                        <c:v>7.1235800000000002E-2</c:v>
                      </c:pt>
                      <c:pt idx="583">
                        <c:v>7.03125E-2</c:v>
                      </c:pt>
                      <c:pt idx="584">
                        <c:v>7.0738599999999999E-2</c:v>
                      </c:pt>
                      <c:pt idx="585">
                        <c:v>7.0738599999999999E-2</c:v>
                      </c:pt>
                      <c:pt idx="586">
                        <c:v>7.0738599999999999E-2</c:v>
                      </c:pt>
                      <c:pt idx="587">
                        <c:v>7.3503600000000002E-2</c:v>
                      </c:pt>
                      <c:pt idx="588">
                        <c:v>7.3934700000000006E-2</c:v>
                      </c:pt>
                      <c:pt idx="589">
                        <c:v>7.3543300000000006E-2</c:v>
                      </c:pt>
                      <c:pt idx="590">
                        <c:v>7.3543300000000006E-2</c:v>
                      </c:pt>
                      <c:pt idx="591">
                        <c:v>7.3612200000000003E-2</c:v>
                      </c:pt>
                      <c:pt idx="592">
                        <c:v>7.3579500000000006E-2</c:v>
                      </c:pt>
                      <c:pt idx="593">
                        <c:v>7.3009199999999996E-2</c:v>
                      </c:pt>
                      <c:pt idx="594">
                        <c:v>6.5909099999999998E-2</c:v>
                      </c:pt>
                      <c:pt idx="595">
                        <c:v>6.4630699999999999E-2</c:v>
                      </c:pt>
                      <c:pt idx="596">
                        <c:v>6.2784099999999995E-2</c:v>
                      </c:pt>
                      <c:pt idx="597">
                        <c:v>6.3849400000000001E-2</c:v>
                      </c:pt>
                      <c:pt idx="598">
                        <c:v>6.6710199999999997E-2</c:v>
                      </c:pt>
                      <c:pt idx="599">
                        <c:v>6.6690299999999994E-2</c:v>
                      </c:pt>
                      <c:pt idx="600">
                        <c:v>6.3920500000000005E-2</c:v>
                      </c:pt>
                      <c:pt idx="601">
                        <c:v>6.4275600000000002E-2</c:v>
                      </c:pt>
                      <c:pt idx="602">
                        <c:v>6.13345E-2</c:v>
                      </c:pt>
                      <c:pt idx="603">
                        <c:v>5.7585900000000002E-2</c:v>
                      </c:pt>
                      <c:pt idx="604">
                        <c:v>5.8309699999999999E-2</c:v>
                      </c:pt>
                      <c:pt idx="605">
                        <c:v>5.6534099999999997E-2</c:v>
                      </c:pt>
                      <c:pt idx="606">
                        <c:v>5.3480100000000003E-2</c:v>
                      </c:pt>
                      <c:pt idx="607">
                        <c:v>5.1065300000000001E-2</c:v>
                      </c:pt>
                      <c:pt idx="608">
                        <c:v>5.3622200000000002E-2</c:v>
                      </c:pt>
                      <c:pt idx="609">
                        <c:v>5.0070999999999997E-2</c:v>
                      </c:pt>
                      <c:pt idx="610">
                        <c:v>4.7017000000000003E-2</c:v>
                      </c:pt>
                      <c:pt idx="611">
                        <c:v>4.9929000000000001E-2</c:v>
                      </c:pt>
                      <c:pt idx="612">
                        <c:v>5.2840900000000003E-2</c:v>
                      </c:pt>
                      <c:pt idx="613">
                        <c:v>5.6250000000000001E-2</c:v>
                      </c:pt>
                      <c:pt idx="614">
                        <c:v>5.2769900000000002E-2</c:v>
                      </c:pt>
                      <c:pt idx="615">
                        <c:v>4.8697400000000002E-2</c:v>
                      </c:pt>
                      <c:pt idx="616">
                        <c:v>4.8527000000000001E-2</c:v>
                      </c:pt>
                      <c:pt idx="617">
                        <c:v>4.6590899999999998E-2</c:v>
                      </c:pt>
                      <c:pt idx="618">
                        <c:v>5.0951700000000003E-2</c:v>
                      </c:pt>
                      <c:pt idx="619">
                        <c:v>5.2272699999999998E-2</c:v>
                      </c:pt>
                      <c:pt idx="620">
                        <c:v>4.6946000000000002E-2</c:v>
                      </c:pt>
                      <c:pt idx="621">
                        <c:v>4.25426E-2</c:v>
                      </c:pt>
                      <c:pt idx="622">
                        <c:v>4.4787599999999997E-2</c:v>
                      </c:pt>
                      <c:pt idx="623">
                        <c:v>4.5616499999999997E-2</c:v>
                      </c:pt>
                      <c:pt idx="624">
                        <c:v>4.60227E-2</c:v>
                      </c:pt>
                      <c:pt idx="625">
                        <c:v>4.5525599999999999E-2</c:v>
                      </c:pt>
                      <c:pt idx="626">
                        <c:v>4.2897699999999997E-2</c:v>
                      </c:pt>
                      <c:pt idx="627">
                        <c:v>4.1350100000000001E-2</c:v>
                      </c:pt>
                      <c:pt idx="628">
                        <c:v>4.0198900000000003E-2</c:v>
                      </c:pt>
                      <c:pt idx="629">
                        <c:v>3.2883500000000003E-2</c:v>
                      </c:pt>
                      <c:pt idx="630">
                        <c:v>3.6679000000000003E-2</c:v>
                      </c:pt>
                      <c:pt idx="631">
                        <c:v>3.8707400000000003E-2</c:v>
                      </c:pt>
                      <c:pt idx="632">
                        <c:v>4.4389199999999997E-2</c:v>
                      </c:pt>
                      <c:pt idx="633">
                        <c:v>4.3473699999999997E-2</c:v>
                      </c:pt>
                      <c:pt idx="634">
                        <c:v>4.0554E-2</c:v>
                      </c:pt>
                      <c:pt idx="635">
                        <c:v>3.4588099999999997E-2</c:v>
                      </c:pt>
                      <c:pt idx="636">
                        <c:v>2.9802599999999999E-2</c:v>
                      </c:pt>
                      <c:pt idx="637">
                        <c:v>2.59233E-2</c:v>
                      </c:pt>
                      <c:pt idx="638">
                        <c:v>2.5568199999999999E-2</c:v>
                      </c:pt>
                      <c:pt idx="639">
                        <c:v>2.8693199999999999E-2</c:v>
                      </c:pt>
                      <c:pt idx="640">
                        <c:v>3.10554E-2</c:v>
                      </c:pt>
                      <c:pt idx="641">
                        <c:v>2.67756E-2</c:v>
                      </c:pt>
                      <c:pt idx="642">
                        <c:v>2.4812500000000001E-2</c:v>
                      </c:pt>
                      <c:pt idx="643">
                        <c:v>3.1108E-2</c:v>
                      </c:pt>
                      <c:pt idx="644">
                        <c:v>3.3806799999999998E-2</c:v>
                      </c:pt>
                      <c:pt idx="645">
                        <c:v>3.8009899999999999E-2</c:v>
                      </c:pt>
                      <c:pt idx="646">
                        <c:v>3.9204500000000003E-2</c:v>
                      </c:pt>
                      <c:pt idx="647">
                        <c:v>3.5775599999999998E-2</c:v>
                      </c:pt>
                      <c:pt idx="648">
                        <c:v>3.6931800000000001E-2</c:v>
                      </c:pt>
                      <c:pt idx="649">
                        <c:v>3.6647699999999998E-2</c:v>
                      </c:pt>
                      <c:pt idx="650">
                        <c:v>3.9630699999999998E-2</c:v>
                      </c:pt>
                      <c:pt idx="651">
                        <c:v>3.9827399999999999E-2</c:v>
                      </c:pt>
                      <c:pt idx="652">
                        <c:v>4.4176100000000003E-2</c:v>
                      </c:pt>
                      <c:pt idx="653">
                        <c:v>4.53835E-2</c:v>
                      </c:pt>
                      <c:pt idx="654">
                        <c:v>4.6193900000000003E-2</c:v>
                      </c:pt>
                      <c:pt idx="655">
                        <c:v>4.3323899999999999E-2</c:v>
                      </c:pt>
                      <c:pt idx="656">
                        <c:v>4.8650600000000002E-2</c:v>
                      </c:pt>
                      <c:pt idx="657">
                        <c:v>4.5667600000000003E-2</c:v>
                      </c:pt>
                      <c:pt idx="658">
                        <c:v>3.9853E-2</c:v>
                      </c:pt>
                      <c:pt idx="659">
                        <c:v>3.9568899999999997E-2</c:v>
                      </c:pt>
                      <c:pt idx="660">
                        <c:v>3.90625E-2</c:v>
                      </c:pt>
                      <c:pt idx="661">
                        <c:v>3.5137099999999998E-2</c:v>
                      </c:pt>
                      <c:pt idx="662">
                        <c:v>3.2389899999999999E-2</c:v>
                      </c:pt>
                      <c:pt idx="663">
                        <c:v>3.2386400000000003E-2</c:v>
                      </c:pt>
                      <c:pt idx="664">
                        <c:v>3.2386400000000003E-2</c:v>
                      </c:pt>
                      <c:pt idx="665">
                        <c:v>3.2386400000000003E-2</c:v>
                      </c:pt>
                      <c:pt idx="666">
                        <c:v>3.1747200000000003E-2</c:v>
                      </c:pt>
                      <c:pt idx="667">
                        <c:v>2.57813E-2</c:v>
                      </c:pt>
                      <c:pt idx="668">
                        <c:v>3.1534100000000002E-2</c:v>
                      </c:pt>
                      <c:pt idx="669">
                        <c:v>3.2294700000000003E-2</c:v>
                      </c:pt>
                      <c:pt idx="670">
                        <c:v>2.9048299999999999E-2</c:v>
                      </c:pt>
                      <c:pt idx="671">
                        <c:v>2.67756E-2</c:v>
                      </c:pt>
                      <c:pt idx="672">
                        <c:v>3.1100099999999999E-2</c:v>
                      </c:pt>
                      <c:pt idx="673">
                        <c:v>3.0326700000000002E-2</c:v>
                      </c:pt>
                      <c:pt idx="674">
                        <c:v>3.3025600000000002E-2</c:v>
                      </c:pt>
                      <c:pt idx="675">
                        <c:v>3.3025600000000002E-2</c:v>
                      </c:pt>
                      <c:pt idx="676">
                        <c:v>3.2244299999999997E-2</c:v>
                      </c:pt>
                      <c:pt idx="677">
                        <c:v>2.5355099999999998E-2</c:v>
                      </c:pt>
                      <c:pt idx="678">
                        <c:v>2.54261E-2</c:v>
                      </c:pt>
                      <c:pt idx="679">
                        <c:v>2.94034E-2</c:v>
                      </c:pt>
                      <c:pt idx="680">
                        <c:v>2.2774900000000001E-2</c:v>
                      </c:pt>
                      <c:pt idx="681">
                        <c:v>1.38494E-2</c:v>
                      </c:pt>
                      <c:pt idx="682">
                        <c:v>1.7993599999999998E-2</c:v>
                      </c:pt>
                      <c:pt idx="683">
                        <c:v>1.9744299999999999E-2</c:v>
                      </c:pt>
                      <c:pt idx="684">
                        <c:v>1.9247199999999999E-2</c:v>
                      </c:pt>
                      <c:pt idx="685">
                        <c:v>2.5000000000000001E-2</c:v>
                      </c:pt>
                      <c:pt idx="686">
                        <c:v>2.49418E-2</c:v>
                      </c:pt>
                      <c:pt idx="687">
                        <c:v>2.44318E-2</c:v>
                      </c:pt>
                      <c:pt idx="688">
                        <c:v>2.4502800000000002E-2</c:v>
                      </c:pt>
                      <c:pt idx="689">
                        <c:v>1.50568E-2</c:v>
                      </c:pt>
                      <c:pt idx="690">
                        <c:v>1.7826700000000001E-2</c:v>
                      </c:pt>
                      <c:pt idx="691">
                        <c:v>1.69325E-2</c:v>
                      </c:pt>
                      <c:pt idx="692">
                        <c:v>1.81108E-2</c:v>
                      </c:pt>
                      <c:pt idx="693">
                        <c:v>1.8749999999999999E-2</c:v>
                      </c:pt>
                      <c:pt idx="694">
                        <c:v>1.6903399999999999E-2</c:v>
                      </c:pt>
                      <c:pt idx="695">
                        <c:v>2.2088099999999999E-2</c:v>
                      </c:pt>
                      <c:pt idx="696">
                        <c:v>2.4005700000000001E-2</c:v>
                      </c:pt>
                      <c:pt idx="697">
                        <c:v>2.1732999999999999E-2</c:v>
                      </c:pt>
                      <c:pt idx="698">
                        <c:v>2.1732999999999999E-2</c:v>
                      </c:pt>
                      <c:pt idx="699">
                        <c:v>2.1732999999999999E-2</c:v>
                      </c:pt>
                      <c:pt idx="700">
                        <c:v>1.9034100000000002E-2</c:v>
                      </c:pt>
                      <c:pt idx="701">
                        <c:v>1.762E-2</c:v>
                      </c:pt>
                      <c:pt idx="702">
                        <c:v>1.4983E-2</c:v>
                      </c:pt>
                      <c:pt idx="703">
                        <c:v>1.56378E-2</c:v>
                      </c:pt>
                      <c:pt idx="704">
                        <c:v>1.3699599999999999E-2</c:v>
                      </c:pt>
                      <c:pt idx="705">
                        <c:v>6.3558199999999999E-3</c:v>
                      </c:pt>
                      <c:pt idx="706">
                        <c:v>-4.5156199999999997E-3</c:v>
                      </c:pt>
                      <c:pt idx="707">
                        <c:v>-6.4467300000000003E-3</c:v>
                      </c:pt>
                      <c:pt idx="708">
                        <c:v>-5.36222E-3</c:v>
                      </c:pt>
                      <c:pt idx="709">
                        <c:v>-1.2998600000000001E-2</c:v>
                      </c:pt>
                      <c:pt idx="710">
                        <c:v>-1.30987E-2</c:v>
                      </c:pt>
                      <c:pt idx="711">
                        <c:v>-1.6832400000000001E-2</c:v>
                      </c:pt>
                      <c:pt idx="712">
                        <c:v>-1.5897000000000001E-2</c:v>
                      </c:pt>
                      <c:pt idx="713">
                        <c:v>-1.65661E-2</c:v>
                      </c:pt>
                      <c:pt idx="714">
                        <c:v>-9.6590900000000004E-3</c:v>
                      </c:pt>
                      <c:pt idx="715">
                        <c:v>-6.9247199999999997E-3</c:v>
                      </c:pt>
                      <c:pt idx="716">
                        <c:v>-2.4857999999999998E-3</c:v>
                      </c:pt>
                      <c:pt idx="717">
                        <c:v>-1.9886399999999999E-3</c:v>
                      </c:pt>
                      <c:pt idx="718">
                        <c:v>-4.5887799999999998E-3</c:v>
                      </c:pt>
                      <c:pt idx="719">
                        <c:v>-7.4772700000000003E-3</c:v>
                      </c:pt>
                      <c:pt idx="720">
                        <c:v>-2.2471600000000002E-3</c:v>
                      </c:pt>
                      <c:pt idx="721">
                        <c:v>-1.4914800000000001E-3</c:v>
                      </c:pt>
                      <c:pt idx="722">
                        <c:v>-1.6335200000000001E-3</c:v>
                      </c:pt>
                      <c:pt idx="723">
                        <c:v>5.6818199999999998E-4</c:v>
                      </c:pt>
                      <c:pt idx="724">
                        <c:v>9.4460200000000001E-4</c:v>
                      </c:pt>
                      <c:pt idx="725">
                        <c:v>4.9715899999999995E-4</c:v>
                      </c:pt>
                      <c:pt idx="726">
                        <c:v>-3.5511400000000002E-4</c:v>
                      </c:pt>
                      <c:pt idx="727">
                        <c:v>1.0831E-3</c:v>
                      </c:pt>
                      <c:pt idx="728">
                        <c:v>-9.1832399999999998E-4</c:v>
                      </c:pt>
                      <c:pt idx="729">
                        <c:v>-3.4126400000000002E-3</c:v>
                      </c:pt>
                      <c:pt idx="730">
                        <c:v>-2.6235799999999999E-3</c:v>
                      </c:pt>
                      <c:pt idx="731">
                        <c:v>-1.9389200000000001E-4</c:v>
                      </c:pt>
                      <c:pt idx="732">
                        <c:v>-1.2414800000000001E-3</c:v>
                      </c:pt>
                      <c:pt idx="733">
                        <c:v>3.6221600000000001E-3</c:v>
                      </c:pt>
                      <c:pt idx="734">
                        <c:v>4.5710200000000003E-3</c:v>
                      </c:pt>
                      <c:pt idx="735">
                        <c:v>1.23246E-2</c:v>
                      </c:pt>
                      <c:pt idx="736">
                        <c:v>9.7798299999999998E-3</c:v>
                      </c:pt>
                      <c:pt idx="737">
                        <c:v>1.1114300000000001E-2</c:v>
                      </c:pt>
                      <c:pt idx="738">
                        <c:v>8.8188899999999994E-3</c:v>
                      </c:pt>
                      <c:pt idx="739">
                        <c:v>1.0350099999999999E-2</c:v>
                      </c:pt>
                      <c:pt idx="740">
                        <c:v>1.5698899999999998E-2</c:v>
                      </c:pt>
                      <c:pt idx="741">
                        <c:v>1.9893500000000001E-2</c:v>
                      </c:pt>
                      <c:pt idx="742">
                        <c:v>2.2088099999999999E-2</c:v>
                      </c:pt>
                      <c:pt idx="743">
                        <c:v>1.75966E-2</c:v>
                      </c:pt>
                      <c:pt idx="744">
                        <c:v>2.1808899999999999E-2</c:v>
                      </c:pt>
                      <c:pt idx="745">
                        <c:v>2.0855800000000001E-2</c:v>
                      </c:pt>
                      <c:pt idx="746">
                        <c:v>2.1105100000000002E-2</c:v>
                      </c:pt>
                      <c:pt idx="747">
                        <c:v>2.0401300000000001E-2</c:v>
                      </c:pt>
                      <c:pt idx="748">
                        <c:v>2.1097999999999999E-2</c:v>
                      </c:pt>
                      <c:pt idx="749">
                        <c:v>2.17223E-2</c:v>
                      </c:pt>
                      <c:pt idx="750">
                        <c:v>2.0163400000000001E-2</c:v>
                      </c:pt>
                      <c:pt idx="751">
                        <c:v>2.3916900000000001E-2</c:v>
                      </c:pt>
                      <c:pt idx="752">
                        <c:v>2.5455999999999999E-2</c:v>
                      </c:pt>
                      <c:pt idx="753">
                        <c:v>1.8848699999999999E-2</c:v>
                      </c:pt>
                      <c:pt idx="754">
                        <c:v>1.8343000000000002E-2</c:v>
                      </c:pt>
                      <c:pt idx="755">
                        <c:v>1.66193E-2</c:v>
                      </c:pt>
                      <c:pt idx="756">
                        <c:v>1.2573900000000001E-2</c:v>
                      </c:pt>
                      <c:pt idx="757">
                        <c:v>7.84375E-3</c:v>
                      </c:pt>
                      <c:pt idx="758">
                        <c:v>4.3707399999999997E-3</c:v>
                      </c:pt>
                      <c:pt idx="759">
                        <c:v>7.0845200000000004E-3</c:v>
                      </c:pt>
                      <c:pt idx="760">
                        <c:v>7.0845200000000004E-3</c:v>
                      </c:pt>
                      <c:pt idx="761">
                        <c:v>8.2990100000000008E-3</c:v>
                      </c:pt>
                      <c:pt idx="762">
                        <c:v>1.5539799999999999E-3</c:v>
                      </c:pt>
                      <c:pt idx="763">
                        <c:v>-4.1015599999999998E-3</c:v>
                      </c:pt>
                      <c:pt idx="764">
                        <c:v>-1.0191800000000001E-2</c:v>
                      </c:pt>
                      <c:pt idx="765">
                        <c:v>-1.16477E-2</c:v>
                      </c:pt>
                      <c:pt idx="766">
                        <c:v>-1.24055E-2</c:v>
                      </c:pt>
                      <c:pt idx="767">
                        <c:v>-1.24666E-2</c:v>
                      </c:pt>
                      <c:pt idx="768">
                        <c:v>-1.44943E-2</c:v>
                      </c:pt>
                      <c:pt idx="769">
                        <c:v>-1.45653E-2</c:v>
                      </c:pt>
                      <c:pt idx="770">
                        <c:v>-1.14723E-2</c:v>
                      </c:pt>
                      <c:pt idx="771">
                        <c:v>-8.5688899999999991E-3</c:v>
                      </c:pt>
                      <c:pt idx="772">
                        <c:v>-7.5937499999999998E-3</c:v>
                      </c:pt>
                      <c:pt idx="773">
                        <c:v>-1.6160500000000001E-2</c:v>
                      </c:pt>
                      <c:pt idx="774">
                        <c:v>-1.55561E-2</c:v>
                      </c:pt>
                      <c:pt idx="775">
                        <c:v>-1.55561E-2</c:v>
                      </c:pt>
                      <c:pt idx="776">
                        <c:v>-1.6855100000000001E-2</c:v>
                      </c:pt>
                      <c:pt idx="777">
                        <c:v>-2.1103E-2</c:v>
                      </c:pt>
                      <c:pt idx="778">
                        <c:v>-2.2157E-2</c:v>
                      </c:pt>
                      <c:pt idx="779">
                        <c:v>-2.6257099999999998E-2</c:v>
                      </c:pt>
                      <c:pt idx="780">
                        <c:v>-3.7840199999999997E-2</c:v>
                      </c:pt>
                      <c:pt idx="781">
                        <c:v>-4.1193199999999999E-2</c:v>
                      </c:pt>
                      <c:pt idx="782">
                        <c:v>-4.8034100000000003E-2</c:v>
                      </c:pt>
                      <c:pt idx="783">
                        <c:v>-4.4172599999999999E-2</c:v>
                      </c:pt>
                      <c:pt idx="784">
                        <c:v>-4.1949599999999997E-2</c:v>
                      </c:pt>
                      <c:pt idx="785">
                        <c:v>-4.5942499999999997E-2</c:v>
                      </c:pt>
                      <c:pt idx="786">
                        <c:v>-4.9732999999999999E-2</c:v>
                      </c:pt>
                      <c:pt idx="787">
                        <c:v>-4.22656E-2</c:v>
                      </c:pt>
                      <c:pt idx="788">
                        <c:v>-4.6193900000000003E-2</c:v>
                      </c:pt>
                      <c:pt idx="789">
                        <c:v>-4.9021299999999997E-2</c:v>
                      </c:pt>
                      <c:pt idx="790">
                        <c:v>-5.1625699999999997E-2</c:v>
                      </c:pt>
                      <c:pt idx="791">
                        <c:v>-5.9650599999999998E-2</c:v>
                      </c:pt>
                      <c:pt idx="792">
                        <c:v>-6.3887100000000002E-2</c:v>
                      </c:pt>
                      <c:pt idx="793">
                        <c:v>-6.6968E-2</c:v>
                      </c:pt>
                      <c:pt idx="794">
                        <c:v>-6.5874299999999997E-2</c:v>
                      </c:pt>
                      <c:pt idx="795">
                        <c:v>-5.8472299999999998E-2</c:v>
                      </c:pt>
                      <c:pt idx="796">
                        <c:v>-5.9852299999999997E-2</c:v>
                      </c:pt>
                      <c:pt idx="797">
                        <c:v>-5.3628599999999998E-2</c:v>
                      </c:pt>
                      <c:pt idx="798">
                        <c:v>-5.1633499999999999E-2</c:v>
                      </c:pt>
                      <c:pt idx="799">
                        <c:v>-4.8394199999999998E-2</c:v>
                      </c:pt>
                      <c:pt idx="800">
                        <c:v>-5.3376399999999997E-2</c:v>
                      </c:pt>
                      <c:pt idx="801">
                        <c:v>-4.7309700000000003E-2</c:v>
                      </c:pt>
                      <c:pt idx="802">
                        <c:v>-4.3818900000000001E-2</c:v>
                      </c:pt>
                      <c:pt idx="803">
                        <c:v>-4.4294699999999999E-2</c:v>
                      </c:pt>
                      <c:pt idx="804">
                        <c:v>-4.0960200000000002E-2</c:v>
                      </c:pt>
                      <c:pt idx="805">
                        <c:v>-3.9550399999999999E-2</c:v>
                      </c:pt>
                      <c:pt idx="806">
                        <c:v>-3.9241499999999999E-2</c:v>
                      </c:pt>
                      <c:pt idx="807">
                        <c:v>-3.4809699999999999E-2</c:v>
                      </c:pt>
                      <c:pt idx="808">
                        <c:v>-3.5106499999999999E-2</c:v>
                      </c:pt>
                      <c:pt idx="809">
                        <c:v>-3.6478700000000003E-2</c:v>
                      </c:pt>
                      <c:pt idx="810">
                        <c:v>-3.3933199999999997E-2</c:v>
                      </c:pt>
                      <c:pt idx="811">
                        <c:v>-3.5672599999999999E-2</c:v>
                      </c:pt>
                      <c:pt idx="812">
                        <c:v>-3.5314600000000002E-2</c:v>
                      </c:pt>
                      <c:pt idx="813">
                        <c:v>-3.0608E-2</c:v>
                      </c:pt>
                      <c:pt idx="814">
                        <c:v>-2.7140600000000001E-2</c:v>
                      </c:pt>
                      <c:pt idx="815">
                        <c:v>-2.0055400000000001E-2</c:v>
                      </c:pt>
                      <c:pt idx="816">
                        <c:v>-2.0289100000000001E-2</c:v>
                      </c:pt>
                      <c:pt idx="817">
                        <c:v>-2.0983000000000002E-2</c:v>
                      </c:pt>
                      <c:pt idx="818">
                        <c:v>-1.9740799999999999E-2</c:v>
                      </c:pt>
                      <c:pt idx="819">
                        <c:v>-2.12607E-2</c:v>
                      </c:pt>
                      <c:pt idx="820">
                        <c:v>-2.14489E-2</c:v>
                      </c:pt>
                      <c:pt idx="821">
                        <c:v>-2.0195999999999999E-2</c:v>
                      </c:pt>
                      <c:pt idx="822">
                        <c:v>-1.9126400000000002E-2</c:v>
                      </c:pt>
                      <c:pt idx="823">
                        <c:v>-1.5625E-2</c:v>
                      </c:pt>
                      <c:pt idx="824">
                        <c:v>-1.5207399999999999E-2</c:v>
                      </c:pt>
                      <c:pt idx="825">
                        <c:v>-1.7746399999999999E-2</c:v>
                      </c:pt>
                      <c:pt idx="826">
                        <c:v>-1.98189E-2</c:v>
                      </c:pt>
                      <c:pt idx="827">
                        <c:v>-1.7477300000000001E-2</c:v>
                      </c:pt>
                      <c:pt idx="828">
                        <c:v>-1.8290500000000001E-2</c:v>
                      </c:pt>
                      <c:pt idx="829">
                        <c:v>-1.6004299999999999E-2</c:v>
                      </c:pt>
                      <c:pt idx="830">
                        <c:v>-1.8674E-2</c:v>
                      </c:pt>
                      <c:pt idx="831">
                        <c:v>-1.8468700000000001E-2</c:v>
                      </c:pt>
                      <c:pt idx="832">
                        <c:v>-2.0428999999999999E-2</c:v>
                      </c:pt>
                      <c:pt idx="833">
                        <c:v>-2.2798300000000001E-2</c:v>
                      </c:pt>
                      <c:pt idx="834">
                        <c:v>-2.2918999999999998E-2</c:v>
                      </c:pt>
                      <c:pt idx="835">
                        <c:v>-2.4492900000000001E-2</c:v>
                      </c:pt>
                      <c:pt idx="836">
                        <c:v>-2.6349399999999999E-2</c:v>
                      </c:pt>
                      <c:pt idx="837">
                        <c:v>-2.7470899999999999E-2</c:v>
                      </c:pt>
                      <c:pt idx="838">
                        <c:v>-2.7378599999999999E-2</c:v>
                      </c:pt>
                      <c:pt idx="839">
                        <c:v>-2.75689E-2</c:v>
                      </c:pt>
                      <c:pt idx="840">
                        <c:v>-3.31534E-2</c:v>
                      </c:pt>
                      <c:pt idx="841">
                        <c:v>-3.5215900000000001E-2</c:v>
                      </c:pt>
                      <c:pt idx="842">
                        <c:v>-3.71598E-2</c:v>
                      </c:pt>
                      <c:pt idx="843">
                        <c:v>-3.4421199999999999E-2</c:v>
                      </c:pt>
                      <c:pt idx="844">
                        <c:v>-3.0366500000000001E-2</c:v>
                      </c:pt>
                      <c:pt idx="845">
                        <c:v>-3.0366500000000001E-2</c:v>
                      </c:pt>
                      <c:pt idx="846">
                        <c:v>-3.0366500000000001E-2</c:v>
                      </c:pt>
                      <c:pt idx="847">
                        <c:v>-3.3664800000000002E-2</c:v>
                      </c:pt>
                      <c:pt idx="848">
                        <c:v>-3.40909E-2</c:v>
                      </c:pt>
                      <c:pt idx="849">
                        <c:v>-3.5736499999999997E-2</c:v>
                      </c:pt>
                      <c:pt idx="850">
                        <c:v>-3.5736499999999997E-2</c:v>
                      </c:pt>
                      <c:pt idx="851">
                        <c:v>-3.3568899999999999E-2</c:v>
                      </c:pt>
                      <c:pt idx="852">
                        <c:v>-2.9941099999999998E-2</c:v>
                      </c:pt>
                      <c:pt idx="853">
                        <c:v>-2.8078800000000001E-2</c:v>
                      </c:pt>
                      <c:pt idx="854">
                        <c:v>-2.6674699999999999E-2</c:v>
                      </c:pt>
                      <c:pt idx="855">
                        <c:v>-2.52521E-2</c:v>
                      </c:pt>
                      <c:pt idx="856">
                        <c:v>-2.57124E-2</c:v>
                      </c:pt>
                      <c:pt idx="857">
                        <c:v>-2.5630699999999999E-2</c:v>
                      </c:pt>
                      <c:pt idx="858">
                        <c:v>-1.9940300000000001E-2</c:v>
                      </c:pt>
                      <c:pt idx="859">
                        <c:v>-1.5358E-2</c:v>
                      </c:pt>
                      <c:pt idx="860">
                        <c:v>-1.3044699999999999E-2</c:v>
                      </c:pt>
                      <c:pt idx="861">
                        <c:v>-1.3023399999999999E-2</c:v>
                      </c:pt>
                      <c:pt idx="862">
                        <c:v>-1.4814600000000001E-2</c:v>
                      </c:pt>
                      <c:pt idx="863">
                        <c:v>-1.40476E-2</c:v>
                      </c:pt>
                      <c:pt idx="864">
                        <c:v>-1.8394899999999999E-2</c:v>
                      </c:pt>
                      <c:pt idx="865">
                        <c:v>-1.91051E-2</c:v>
                      </c:pt>
                      <c:pt idx="866">
                        <c:v>-1.6008499999999998E-2</c:v>
                      </c:pt>
                      <c:pt idx="867">
                        <c:v>-1.25121E-2</c:v>
                      </c:pt>
                      <c:pt idx="868">
                        <c:v>-1.1530500000000001E-2</c:v>
                      </c:pt>
                      <c:pt idx="869">
                        <c:v>-1.2473700000000001E-2</c:v>
                      </c:pt>
                      <c:pt idx="870">
                        <c:v>-1.2254299999999999E-2</c:v>
                      </c:pt>
                      <c:pt idx="871">
                        <c:v>-1.27841E-2</c:v>
                      </c:pt>
                      <c:pt idx="872">
                        <c:v>-1.43366E-2</c:v>
                      </c:pt>
                      <c:pt idx="873">
                        <c:v>-1.0909800000000001E-2</c:v>
                      </c:pt>
                      <c:pt idx="874">
                        <c:v>-3.9375E-3</c:v>
                      </c:pt>
                      <c:pt idx="875">
                        <c:v>9.2329499999999998E-4</c:v>
                      </c:pt>
                      <c:pt idx="876">
                        <c:v>-3.06463E-3</c:v>
                      </c:pt>
                      <c:pt idx="877">
                        <c:v>-3.1519899999999999E-3</c:v>
                      </c:pt>
                      <c:pt idx="878">
                        <c:v>-2.7940299999999999E-3</c:v>
                      </c:pt>
                      <c:pt idx="879">
                        <c:v>-3.0319600000000002E-3</c:v>
                      </c:pt>
                      <c:pt idx="880">
                        <c:v>-8.7428999999999996E-3</c:v>
                      </c:pt>
                      <c:pt idx="881">
                        <c:v>-8.2386400000000002E-3</c:v>
                      </c:pt>
                      <c:pt idx="882">
                        <c:v>-8.6335200000000004E-3</c:v>
                      </c:pt>
                      <c:pt idx="883">
                        <c:v>-7.31534E-3</c:v>
                      </c:pt>
                      <c:pt idx="884">
                        <c:v>-6.8565299999999996E-3</c:v>
                      </c:pt>
                      <c:pt idx="885">
                        <c:v>-9.2599399999999995E-3</c:v>
                      </c:pt>
                      <c:pt idx="886">
                        <c:v>-8.1363600000000005E-3</c:v>
                      </c:pt>
                      <c:pt idx="887">
                        <c:v>-1.35327E-2</c:v>
                      </c:pt>
                      <c:pt idx="888">
                        <c:v>-1.80547E-2</c:v>
                      </c:pt>
                      <c:pt idx="889">
                        <c:v>-1.6141300000000001E-2</c:v>
                      </c:pt>
                      <c:pt idx="890">
                        <c:v>-1.5835200000000001E-2</c:v>
                      </c:pt>
                      <c:pt idx="891">
                        <c:v>-1.81669E-2</c:v>
                      </c:pt>
                      <c:pt idx="892">
                        <c:v>-2.20057E-2</c:v>
                      </c:pt>
                      <c:pt idx="893">
                        <c:v>-1.8825999999999999E-2</c:v>
                      </c:pt>
                      <c:pt idx="894">
                        <c:v>-2.0536200000000001E-2</c:v>
                      </c:pt>
                      <c:pt idx="895">
                        <c:v>-1.7691100000000001E-2</c:v>
                      </c:pt>
                      <c:pt idx="896">
                        <c:v>-1.60994E-2</c:v>
                      </c:pt>
                      <c:pt idx="897">
                        <c:v>-1.63984E-2</c:v>
                      </c:pt>
                      <c:pt idx="898">
                        <c:v>-1.7209499999999999E-2</c:v>
                      </c:pt>
                      <c:pt idx="899">
                        <c:v>-1.8572399999999999E-2</c:v>
                      </c:pt>
                      <c:pt idx="900">
                        <c:v>-2.1700299999999999E-2</c:v>
                      </c:pt>
                      <c:pt idx="901">
                        <c:v>-2.0858000000000002E-2</c:v>
                      </c:pt>
                      <c:pt idx="902">
                        <c:v>-2.3360800000000001E-2</c:v>
                      </c:pt>
                      <c:pt idx="903">
                        <c:v>-2.2464499999999998E-2</c:v>
                      </c:pt>
                      <c:pt idx="904">
                        <c:v>-2.2173999999999999E-2</c:v>
                      </c:pt>
                      <c:pt idx="905">
                        <c:v>-2.11136E-2</c:v>
                      </c:pt>
                      <c:pt idx="906">
                        <c:v>-2.3013499999999999E-2</c:v>
                      </c:pt>
                      <c:pt idx="907">
                        <c:v>-2.1476599999999998E-2</c:v>
                      </c:pt>
                      <c:pt idx="908">
                        <c:v>-2.26307E-2</c:v>
                      </c:pt>
                      <c:pt idx="909">
                        <c:v>-2.02699E-2</c:v>
                      </c:pt>
                      <c:pt idx="910">
                        <c:v>-1.9566799999999999E-2</c:v>
                      </c:pt>
                      <c:pt idx="911">
                        <c:v>-2.1532699999999998E-2</c:v>
                      </c:pt>
                      <c:pt idx="912">
                        <c:v>-2.3176100000000002E-2</c:v>
                      </c:pt>
                      <c:pt idx="913">
                        <c:v>-2.1068900000000002E-2</c:v>
                      </c:pt>
                      <c:pt idx="914">
                        <c:v>-1.7948200000000001E-2</c:v>
                      </c:pt>
                      <c:pt idx="915">
                        <c:v>-1.737E-2</c:v>
                      </c:pt>
                      <c:pt idx="916">
                        <c:v>-1.4175399999999999E-2</c:v>
                      </c:pt>
                      <c:pt idx="917">
                        <c:v>-1.4486499999999999E-2</c:v>
                      </c:pt>
                      <c:pt idx="918">
                        <c:v>-1.5293299999999999E-2</c:v>
                      </c:pt>
                      <c:pt idx="919">
                        <c:v>-1.5293299999999999E-2</c:v>
                      </c:pt>
                      <c:pt idx="920">
                        <c:v>-1.5293299999999999E-2</c:v>
                      </c:pt>
                      <c:pt idx="921">
                        <c:v>-1.4081E-2</c:v>
                      </c:pt>
                      <c:pt idx="922">
                        <c:v>-1.40987E-2</c:v>
                      </c:pt>
                      <c:pt idx="923">
                        <c:v>-1.28281E-2</c:v>
                      </c:pt>
                      <c:pt idx="924">
                        <c:v>-1.37777E-2</c:v>
                      </c:pt>
                      <c:pt idx="925">
                        <c:v>-1.2664099999999999E-2</c:v>
                      </c:pt>
                      <c:pt idx="926">
                        <c:v>-1.3027E-2</c:v>
                      </c:pt>
                      <c:pt idx="927">
                        <c:v>-1.32876E-2</c:v>
                      </c:pt>
                      <c:pt idx="928">
                        <c:v>-1.67812E-2</c:v>
                      </c:pt>
                      <c:pt idx="929">
                        <c:v>-1.6453099999999998E-2</c:v>
                      </c:pt>
                      <c:pt idx="930">
                        <c:v>-1.52493E-2</c:v>
                      </c:pt>
                      <c:pt idx="931">
                        <c:v>-1.6165499999999999E-2</c:v>
                      </c:pt>
                      <c:pt idx="932">
                        <c:v>-1.5684699999999999E-2</c:v>
                      </c:pt>
                      <c:pt idx="933">
                        <c:v>-1.7777000000000001E-2</c:v>
                      </c:pt>
                      <c:pt idx="934">
                        <c:v>-1.82259E-2</c:v>
                      </c:pt>
                      <c:pt idx="935">
                        <c:v>-1.82259E-2</c:v>
                      </c:pt>
                      <c:pt idx="936">
                        <c:v>-1.60462E-2</c:v>
                      </c:pt>
                      <c:pt idx="937">
                        <c:v>-1.5902699999999999E-2</c:v>
                      </c:pt>
                      <c:pt idx="938">
                        <c:v>-1.67876E-2</c:v>
                      </c:pt>
                      <c:pt idx="939">
                        <c:v>-1.9106499999999998E-2</c:v>
                      </c:pt>
                      <c:pt idx="940">
                        <c:v>-1.9106499999999998E-2</c:v>
                      </c:pt>
                      <c:pt idx="941">
                        <c:v>-1.8689600000000001E-2</c:v>
                      </c:pt>
                      <c:pt idx="942">
                        <c:v>-1.9466600000000001E-2</c:v>
                      </c:pt>
                      <c:pt idx="943">
                        <c:v>-1.9227999999999999E-2</c:v>
                      </c:pt>
                      <c:pt idx="944">
                        <c:v>-1.7065299999999999E-2</c:v>
                      </c:pt>
                      <c:pt idx="945">
                        <c:v>-1.73537E-2</c:v>
                      </c:pt>
                      <c:pt idx="946">
                        <c:v>-1.8220199999999999E-2</c:v>
                      </c:pt>
                      <c:pt idx="947">
                        <c:v>-1.8101599999999999E-2</c:v>
                      </c:pt>
                      <c:pt idx="948">
                        <c:v>-1.9504299999999999E-2</c:v>
                      </c:pt>
                      <c:pt idx="949">
                        <c:v>-2.0053999999999999E-2</c:v>
                      </c:pt>
                      <c:pt idx="950">
                        <c:v>-1.9448199999999999E-2</c:v>
                      </c:pt>
                      <c:pt idx="951">
                        <c:v>-2.02074E-2</c:v>
                      </c:pt>
                      <c:pt idx="952">
                        <c:v>-2.2207399999999999E-2</c:v>
                      </c:pt>
                      <c:pt idx="953">
                        <c:v>-2.6530499999999999E-2</c:v>
                      </c:pt>
                      <c:pt idx="954">
                        <c:v>-2.9601599999999999E-2</c:v>
                      </c:pt>
                      <c:pt idx="955">
                        <c:v>-2.9601599999999999E-2</c:v>
                      </c:pt>
                      <c:pt idx="956">
                        <c:v>-2.95646E-2</c:v>
                      </c:pt>
                      <c:pt idx="957">
                        <c:v>-2.7244299999999999E-2</c:v>
                      </c:pt>
                      <c:pt idx="958">
                        <c:v>-2.6705300000000001E-2</c:v>
                      </c:pt>
                      <c:pt idx="959">
                        <c:v>-2.7203100000000001E-2</c:v>
                      </c:pt>
                      <c:pt idx="960">
                        <c:v>-2.3591600000000001E-2</c:v>
                      </c:pt>
                      <c:pt idx="961">
                        <c:v>-2.1035499999999999E-2</c:v>
                      </c:pt>
                      <c:pt idx="962">
                        <c:v>-2.1151300000000001E-2</c:v>
                      </c:pt>
                      <c:pt idx="963">
                        <c:v>-2.1420499999999999E-2</c:v>
                      </c:pt>
                      <c:pt idx="964">
                        <c:v>-2.2831000000000001E-2</c:v>
                      </c:pt>
                      <c:pt idx="965">
                        <c:v>-2.17024E-2</c:v>
                      </c:pt>
                      <c:pt idx="966">
                        <c:v>-2.2274100000000002E-2</c:v>
                      </c:pt>
                      <c:pt idx="967">
                        <c:v>-2.40526E-2</c:v>
                      </c:pt>
                      <c:pt idx="968">
                        <c:v>-2.3660500000000001E-2</c:v>
                      </c:pt>
                      <c:pt idx="969">
                        <c:v>-2.4195299999999999E-2</c:v>
                      </c:pt>
                      <c:pt idx="970">
                        <c:v>-2.2790500000000002E-2</c:v>
                      </c:pt>
                      <c:pt idx="971">
                        <c:v>-2.5181100000000001E-2</c:v>
                      </c:pt>
                      <c:pt idx="972">
                        <c:v>-2.3257799999999999E-2</c:v>
                      </c:pt>
                      <c:pt idx="973">
                        <c:v>-2.6405499999999998E-2</c:v>
                      </c:pt>
                      <c:pt idx="974">
                        <c:v>-2.8005700000000001E-2</c:v>
                      </c:pt>
                      <c:pt idx="975">
                        <c:v>-2.8205299999999999E-2</c:v>
                      </c:pt>
                      <c:pt idx="976">
                        <c:v>-2.8976600000000002E-2</c:v>
                      </c:pt>
                      <c:pt idx="977">
                        <c:v>-2.9674699999999998E-2</c:v>
                      </c:pt>
                      <c:pt idx="978">
                        <c:v>-2.6527700000000001E-2</c:v>
                      </c:pt>
                      <c:pt idx="979">
                        <c:v>-2.70753E-2</c:v>
                      </c:pt>
                      <c:pt idx="980">
                        <c:v>-2.7308900000000001E-2</c:v>
                      </c:pt>
                      <c:pt idx="981">
                        <c:v>-2.5531999999999999E-2</c:v>
                      </c:pt>
                      <c:pt idx="982">
                        <c:v>-2.4949599999999999E-2</c:v>
                      </c:pt>
                      <c:pt idx="983">
                        <c:v>-2.5850100000000001E-2</c:v>
                      </c:pt>
                      <c:pt idx="984">
                        <c:v>-3.3207399999999998E-2</c:v>
                      </c:pt>
                      <c:pt idx="985">
                        <c:v>-3.5278400000000001E-2</c:v>
                      </c:pt>
                      <c:pt idx="986">
                        <c:v>-3.4488600000000001E-2</c:v>
                      </c:pt>
                      <c:pt idx="987">
                        <c:v>-3.4784799999999998E-2</c:v>
                      </c:pt>
                      <c:pt idx="988">
                        <c:v>-2.99794E-2</c:v>
                      </c:pt>
                      <c:pt idx="989">
                        <c:v>-2.5974400000000002E-2</c:v>
                      </c:pt>
                      <c:pt idx="990">
                        <c:v>-2.41193E-2</c:v>
                      </c:pt>
                      <c:pt idx="991">
                        <c:v>-2.46783E-2</c:v>
                      </c:pt>
                      <c:pt idx="992">
                        <c:v>-2.3168299999999999E-2</c:v>
                      </c:pt>
                      <c:pt idx="993">
                        <c:v>-1.44148E-2</c:v>
                      </c:pt>
                      <c:pt idx="994">
                        <c:v>-1.5002100000000001E-2</c:v>
                      </c:pt>
                      <c:pt idx="995">
                        <c:v>-1.55376E-2</c:v>
                      </c:pt>
                      <c:pt idx="996">
                        <c:v>-1.3684699999999999E-2</c:v>
                      </c:pt>
                      <c:pt idx="997">
                        <c:v>-1.33487E-2</c:v>
                      </c:pt>
                      <c:pt idx="998">
                        <c:v>-1.46818E-2</c:v>
                      </c:pt>
                      <c:pt idx="999">
                        <c:v>-1.2335199999999999E-2</c:v>
                      </c:pt>
                      <c:pt idx="1000">
                        <c:v>-1.34666E-2</c:v>
                      </c:pt>
                      <c:pt idx="1001">
                        <c:v>-1.20895E-2</c:v>
                      </c:pt>
                      <c:pt idx="1002">
                        <c:v>-1.20774E-2</c:v>
                      </c:pt>
                      <c:pt idx="1003">
                        <c:v>-1.5747199999999999E-2</c:v>
                      </c:pt>
                      <c:pt idx="1004">
                        <c:v>-1.7796200000000002E-2</c:v>
                      </c:pt>
                      <c:pt idx="1005">
                        <c:v>-1.7943899999999999E-2</c:v>
                      </c:pt>
                      <c:pt idx="1006">
                        <c:v>-1.85746E-2</c:v>
                      </c:pt>
                      <c:pt idx="1007">
                        <c:v>-1.7803300000000001E-2</c:v>
                      </c:pt>
                      <c:pt idx="1008">
                        <c:v>-1.7414099999999998E-2</c:v>
                      </c:pt>
                      <c:pt idx="1009">
                        <c:v>-1.6352999999999999E-2</c:v>
                      </c:pt>
                      <c:pt idx="1010">
                        <c:v>-1.9980100000000001E-2</c:v>
                      </c:pt>
                      <c:pt idx="1011">
                        <c:v>-2.1514200000000001E-2</c:v>
                      </c:pt>
                      <c:pt idx="1012">
                        <c:v>-2.47088E-2</c:v>
                      </c:pt>
                      <c:pt idx="1013">
                        <c:v>-2.70028E-2</c:v>
                      </c:pt>
                      <c:pt idx="1014">
                        <c:v>-3.0674E-2</c:v>
                      </c:pt>
                      <c:pt idx="1015">
                        <c:v>-3.1774900000000002E-2</c:v>
                      </c:pt>
                      <c:pt idx="1016">
                        <c:v>-3.2433900000000002E-2</c:v>
                      </c:pt>
                      <c:pt idx="1017">
                        <c:v>-3.0735100000000001E-2</c:v>
                      </c:pt>
                      <c:pt idx="1018">
                        <c:v>-2.5111499999999998E-2</c:v>
                      </c:pt>
                      <c:pt idx="1019">
                        <c:v>-2.1687499999999998E-2</c:v>
                      </c:pt>
                      <c:pt idx="1020">
                        <c:v>-2.1687499999999998E-2</c:v>
                      </c:pt>
                      <c:pt idx="1021">
                        <c:v>-2.3047600000000001E-2</c:v>
                      </c:pt>
                      <c:pt idx="1022">
                        <c:v>-1.87429E-2</c:v>
                      </c:pt>
                      <c:pt idx="1023">
                        <c:v>-1.7947399999999999E-2</c:v>
                      </c:pt>
                      <c:pt idx="1024">
                        <c:v>-1.59411E-2</c:v>
                      </c:pt>
                      <c:pt idx="1025">
                        <c:v>-1.66193E-2</c:v>
                      </c:pt>
                      <c:pt idx="1026">
                        <c:v>-1.65767E-2</c:v>
                      </c:pt>
                      <c:pt idx="1027">
                        <c:v>-1.8267800000000001E-2</c:v>
                      </c:pt>
                      <c:pt idx="1028">
                        <c:v>-1.97209E-2</c:v>
                      </c:pt>
                      <c:pt idx="1029">
                        <c:v>-1.79553E-2</c:v>
                      </c:pt>
                      <c:pt idx="1030">
                        <c:v>-1.7244300000000001E-2</c:v>
                      </c:pt>
                      <c:pt idx="1031">
                        <c:v>-1.7548999999999999E-2</c:v>
                      </c:pt>
                      <c:pt idx="1032">
                        <c:v>-1.55852E-2</c:v>
                      </c:pt>
                      <c:pt idx="1033">
                        <c:v>-1.52131E-2</c:v>
                      </c:pt>
                      <c:pt idx="1034">
                        <c:v>-1.05142E-2</c:v>
                      </c:pt>
                      <c:pt idx="1035">
                        <c:v>-9.2507100000000005E-3</c:v>
                      </c:pt>
                      <c:pt idx="1036">
                        <c:v>-1.2221600000000001E-2</c:v>
                      </c:pt>
                      <c:pt idx="1037">
                        <c:v>-1.15263E-2</c:v>
                      </c:pt>
                      <c:pt idx="1038">
                        <c:v>-8.4268499999999996E-3</c:v>
                      </c:pt>
                      <c:pt idx="1039">
                        <c:v>-1.08672E-2</c:v>
                      </c:pt>
                      <c:pt idx="1040">
                        <c:v>-1.1294E-2</c:v>
                      </c:pt>
                      <c:pt idx="1041">
                        <c:v>-1.2733E-2</c:v>
                      </c:pt>
                      <c:pt idx="1042">
                        <c:v>-1.3899099999999999E-2</c:v>
                      </c:pt>
                      <c:pt idx="1043">
                        <c:v>-1.5594500000000001E-2</c:v>
                      </c:pt>
                      <c:pt idx="1044">
                        <c:v>-2.0962399999999999E-2</c:v>
                      </c:pt>
                      <c:pt idx="1045">
                        <c:v>-1.8032699999999999E-2</c:v>
                      </c:pt>
                      <c:pt idx="1046">
                        <c:v>-2.0436099999999999E-2</c:v>
                      </c:pt>
                      <c:pt idx="1047">
                        <c:v>-2.3109399999999999E-2</c:v>
                      </c:pt>
                      <c:pt idx="1048">
                        <c:v>-2.7316799999999999E-2</c:v>
                      </c:pt>
                      <c:pt idx="1049">
                        <c:v>-2.6056800000000001E-2</c:v>
                      </c:pt>
                      <c:pt idx="1050">
                        <c:v>-2.70256E-2</c:v>
                      </c:pt>
                      <c:pt idx="1051">
                        <c:v>-2.4426799999999999E-2</c:v>
                      </c:pt>
                      <c:pt idx="1052">
                        <c:v>-2.0664100000000001E-2</c:v>
                      </c:pt>
                      <c:pt idx="1053">
                        <c:v>-1.7095900000000001E-2</c:v>
                      </c:pt>
                      <c:pt idx="1054">
                        <c:v>-1.6542600000000001E-2</c:v>
                      </c:pt>
                      <c:pt idx="1055">
                        <c:v>-1.6523400000000001E-2</c:v>
                      </c:pt>
                      <c:pt idx="1056">
                        <c:v>-1.82855E-2</c:v>
                      </c:pt>
                      <c:pt idx="1057">
                        <c:v>-1.85547E-2</c:v>
                      </c:pt>
                      <c:pt idx="1058">
                        <c:v>-2.1230099999999998E-2</c:v>
                      </c:pt>
                      <c:pt idx="1059">
                        <c:v>-2.43232E-2</c:v>
                      </c:pt>
                      <c:pt idx="1060">
                        <c:v>-2.6053300000000001E-2</c:v>
                      </c:pt>
                      <c:pt idx="1061">
                        <c:v>-2.8641300000000001E-2</c:v>
                      </c:pt>
                      <c:pt idx="1062">
                        <c:v>-2.6075299999999999E-2</c:v>
                      </c:pt>
                      <c:pt idx="1063">
                        <c:v>-2.5146999999999999E-2</c:v>
                      </c:pt>
                      <c:pt idx="1064">
                        <c:v>-2.67592E-2</c:v>
                      </c:pt>
                      <c:pt idx="1065">
                        <c:v>-2.588E-2</c:v>
                      </c:pt>
                      <c:pt idx="1066">
                        <c:v>-2.6076700000000001E-2</c:v>
                      </c:pt>
                      <c:pt idx="1067">
                        <c:v>-2.3581700000000001E-2</c:v>
                      </c:pt>
                      <c:pt idx="1068">
                        <c:v>-2.2439600000000001E-2</c:v>
                      </c:pt>
                      <c:pt idx="1069">
                        <c:v>-1.4485100000000001E-2</c:v>
                      </c:pt>
                      <c:pt idx="1070">
                        <c:v>-1.1136399999999999E-2</c:v>
                      </c:pt>
                      <c:pt idx="1071">
                        <c:v>-1.14815E-2</c:v>
                      </c:pt>
                      <c:pt idx="1072">
                        <c:v>-9.7123599999999997E-3</c:v>
                      </c:pt>
                      <c:pt idx="1073">
                        <c:v>-9.1328099999999999E-3</c:v>
                      </c:pt>
                      <c:pt idx="1074">
                        <c:v>-8.3728699999999993E-3</c:v>
                      </c:pt>
                      <c:pt idx="1075">
                        <c:v>-1.0881399999999999E-2</c:v>
                      </c:pt>
                      <c:pt idx="1076">
                        <c:v>-9.7436099999999998E-3</c:v>
                      </c:pt>
                      <c:pt idx="1077">
                        <c:v>-5.6292599999999996E-3</c:v>
                      </c:pt>
                      <c:pt idx="1078">
                        <c:v>-1.2741499999999999E-3</c:v>
                      </c:pt>
                      <c:pt idx="1079">
                        <c:v>-3.07528E-4</c:v>
                      </c:pt>
                      <c:pt idx="1080">
                        <c:v>7.9048300000000003E-4</c:v>
                      </c:pt>
                      <c:pt idx="1081">
                        <c:v>2.0525599999999999E-4</c:v>
                      </c:pt>
                      <c:pt idx="1082">
                        <c:v>5.9659100000000005E-4</c:v>
                      </c:pt>
                      <c:pt idx="1083">
                        <c:v>1.2904800000000001E-3</c:v>
                      </c:pt>
                      <c:pt idx="1084">
                        <c:v>-1.7713099999999999E-3</c:v>
                      </c:pt>
                      <c:pt idx="1085">
                        <c:v>-2.9161899999999999E-3</c:v>
                      </c:pt>
                      <c:pt idx="1086">
                        <c:v>-2.5113599999999998E-3</c:v>
                      </c:pt>
                      <c:pt idx="1087">
                        <c:v>-1.74361E-3</c:v>
                      </c:pt>
                      <c:pt idx="1088">
                        <c:v>1.68892E-3</c:v>
                      </c:pt>
                      <c:pt idx="1089">
                        <c:v>1.5390600000000001E-3</c:v>
                      </c:pt>
                      <c:pt idx="1090">
                        <c:v>2.68111E-3</c:v>
                      </c:pt>
                      <c:pt idx="1091">
                        <c:v>3.0326699999999999E-3</c:v>
                      </c:pt>
                      <c:pt idx="1092">
                        <c:v>3.70668E-3</c:v>
                      </c:pt>
                      <c:pt idx="1093">
                        <c:v>7.6775599999999999E-3</c:v>
                      </c:pt>
                      <c:pt idx="1094">
                        <c:v>7.8238600000000002E-3</c:v>
                      </c:pt>
                      <c:pt idx="1095">
                        <c:v>7.3785500000000002E-3</c:v>
                      </c:pt>
                      <c:pt idx="1096">
                        <c:v>6.7343699999999999E-3</c:v>
                      </c:pt>
                      <c:pt idx="1097">
                        <c:v>9.1363599999999996E-3</c:v>
                      </c:pt>
                      <c:pt idx="1098">
                        <c:v>1.2085200000000001E-2</c:v>
                      </c:pt>
                      <c:pt idx="1099">
                        <c:v>2.04773E-2</c:v>
                      </c:pt>
                      <c:pt idx="1100">
                        <c:v>2.1227300000000001E-2</c:v>
                      </c:pt>
                      <c:pt idx="1101">
                        <c:v>2.3038400000000001E-2</c:v>
                      </c:pt>
                      <c:pt idx="1102">
                        <c:v>2.3474399999999999E-2</c:v>
                      </c:pt>
                      <c:pt idx="1103">
                        <c:v>2.8463100000000002E-2</c:v>
                      </c:pt>
                      <c:pt idx="1104">
                        <c:v>2.7902699999999999E-2</c:v>
                      </c:pt>
                      <c:pt idx="1105">
                        <c:v>2.7902699999999999E-2</c:v>
                      </c:pt>
                      <c:pt idx="1106">
                        <c:v>2.7902699999999999E-2</c:v>
                      </c:pt>
                      <c:pt idx="1107">
                        <c:v>2.8693199999999999E-2</c:v>
                      </c:pt>
                      <c:pt idx="1108">
                        <c:v>3.2454499999999997E-2</c:v>
                      </c:pt>
                      <c:pt idx="1109">
                        <c:v>3.2342999999999997E-2</c:v>
                      </c:pt>
                      <c:pt idx="1110">
                        <c:v>3.2342999999999997E-2</c:v>
                      </c:pt>
                      <c:pt idx="1111">
                        <c:v>3.18629E-2</c:v>
                      </c:pt>
                      <c:pt idx="1112">
                        <c:v>2.9259899999999998E-2</c:v>
                      </c:pt>
                      <c:pt idx="1113">
                        <c:v>2.57656E-2</c:v>
                      </c:pt>
                      <c:pt idx="1114">
                        <c:v>2.3926800000000002E-2</c:v>
                      </c:pt>
                      <c:pt idx="1115">
                        <c:v>2.1687499999999998E-2</c:v>
                      </c:pt>
                      <c:pt idx="1116">
                        <c:v>2.1235799999999999E-2</c:v>
                      </c:pt>
                      <c:pt idx="1117">
                        <c:v>2.19233E-2</c:v>
                      </c:pt>
                      <c:pt idx="1118">
                        <c:v>2.2597300000000001E-2</c:v>
                      </c:pt>
                      <c:pt idx="1119">
                        <c:v>2.2598699999999999E-2</c:v>
                      </c:pt>
                      <c:pt idx="1120">
                        <c:v>2.42244E-2</c:v>
                      </c:pt>
                      <c:pt idx="1121">
                        <c:v>2.4202399999999999E-2</c:v>
                      </c:pt>
                      <c:pt idx="1122">
                        <c:v>2.30455E-2</c:v>
                      </c:pt>
                      <c:pt idx="1123">
                        <c:v>1.54155E-2</c:v>
                      </c:pt>
                      <c:pt idx="1124">
                        <c:v>1.5483E-2</c:v>
                      </c:pt>
                      <c:pt idx="1125">
                        <c:v>1.7753600000000001E-2</c:v>
                      </c:pt>
                      <c:pt idx="1126">
                        <c:v>1.9222300000000001E-2</c:v>
                      </c:pt>
                      <c:pt idx="1127">
                        <c:v>1.82585E-2</c:v>
                      </c:pt>
                      <c:pt idx="1128">
                        <c:v>1.89631E-2</c:v>
                      </c:pt>
                      <c:pt idx="1129">
                        <c:v>1.97337E-2</c:v>
                      </c:pt>
                      <c:pt idx="1130">
                        <c:v>2.1180399999999999E-2</c:v>
                      </c:pt>
                      <c:pt idx="1131">
                        <c:v>2.41911E-2</c:v>
                      </c:pt>
                      <c:pt idx="1132">
                        <c:v>2.57386E-2</c:v>
                      </c:pt>
                      <c:pt idx="1133">
                        <c:v>2.59233E-2</c:v>
                      </c:pt>
                      <c:pt idx="1134">
                        <c:v>2.6395600000000002E-2</c:v>
                      </c:pt>
                      <c:pt idx="1135">
                        <c:v>2.54553E-2</c:v>
                      </c:pt>
                      <c:pt idx="1136">
                        <c:v>2.4005700000000001E-2</c:v>
                      </c:pt>
                      <c:pt idx="1137">
                        <c:v>2.4774899999999999E-2</c:v>
                      </c:pt>
                      <c:pt idx="1138">
                        <c:v>2.5163399999999999E-2</c:v>
                      </c:pt>
                      <c:pt idx="1139">
                        <c:v>2.49886E-2</c:v>
                      </c:pt>
                      <c:pt idx="1140">
                        <c:v>2.4374300000000002E-2</c:v>
                      </c:pt>
                      <c:pt idx="1141">
                        <c:v>2.5214500000000001E-2</c:v>
                      </c:pt>
                      <c:pt idx="1142">
                        <c:v>2.2512799999999999E-2</c:v>
                      </c:pt>
                      <c:pt idx="1143">
                        <c:v>2.3533399999999999E-2</c:v>
                      </c:pt>
                      <c:pt idx="1144">
                        <c:v>2.6270600000000002E-2</c:v>
                      </c:pt>
                      <c:pt idx="1145">
                        <c:v>2.6671899999999998E-2</c:v>
                      </c:pt>
                      <c:pt idx="1146">
                        <c:v>2.6562499999999999E-2</c:v>
                      </c:pt>
                      <c:pt idx="1147">
                        <c:v>2.7765600000000001E-2</c:v>
                      </c:pt>
                      <c:pt idx="1148">
                        <c:v>2.66996E-2</c:v>
                      </c:pt>
                      <c:pt idx="1149">
                        <c:v>2.8989299999999999E-2</c:v>
                      </c:pt>
                      <c:pt idx="1150">
                        <c:v>2.9900599999999999E-2</c:v>
                      </c:pt>
                      <c:pt idx="1151">
                        <c:v>2.9829499999999998E-2</c:v>
                      </c:pt>
                      <c:pt idx="1152">
                        <c:v>2.8693199999999999E-2</c:v>
                      </c:pt>
                      <c:pt idx="1153">
                        <c:v>2.7589499999999999E-2</c:v>
                      </c:pt>
                      <c:pt idx="1154">
                        <c:v>2.8519900000000001E-2</c:v>
                      </c:pt>
                      <c:pt idx="1155">
                        <c:v>3.1108E-2</c:v>
                      </c:pt>
                      <c:pt idx="1156">
                        <c:v>3.2088800000000001E-2</c:v>
                      </c:pt>
                      <c:pt idx="1157">
                        <c:v>3.3568199999999999E-2</c:v>
                      </c:pt>
                      <c:pt idx="1158">
                        <c:v>3.39396E-2</c:v>
                      </c:pt>
                      <c:pt idx="1159">
                        <c:v>3.5795500000000001E-2</c:v>
                      </c:pt>
                      <c:pt idx="1160">
                        <c:v>3.70739E-2</c:v>
                      </c:pt>
                      <c:pt idx="1161">
                        <c:v>3.64347E-2</c:v>
                      </c:pt>
                      <c:pt idx="1162">
                        <c:v>3.90625E-2</c:v>
                      </c:pt>
                      <c:pt idx="1163">
                        <c:v>3.8255699999999997E-2</c:v>
                      </c:pt>
                      <c:pt idx="1164">
                        <c:v>3.7539099999999999E-2</c:v>
                      </c:pt>
                      <c:pt idx="1165">
                        <c:v>3.5866500000000003E-2</c:v>
                      </c:pt>
                      <c:pt idx="1166">
                        <c:v>3.67969E-2</c:v>
                      </c:pt>
                      <c:pt idx="1167">
                        <c:v>3.70739E-2</c:v>
                      </c:pt>
                      <c:pt idx="1168">
                        <c:v>3.85128E-2</c:v>
                      </c:pt>
                      <c:pt idx="1169">
                        <c:v>4.35433E-2</c:v>
                      </c:pt>
                      <c:pt idx="1170">
                        <c:v>4.5312499999999999E-2</c:v>
                      </c:pt>
                      <c:pt idx="1171">
                        <c:v>4.3629300000000003E-2</c:v>
                      </c:pt>
                      <c:pt idx="1172">
                        <c:v>4.4318200000000002E-2</c:v>
                      </c:pt>
                      <c:pt idx="1173">
                        <c:v>4.42472E-2</c:v>
                      </c:pt>
                      <c:pt idx="1174">
                        <c:v>4.42472E-2</c:v>
                      </c:pt>
                      <c:pt idx="1175">
                        <c:v>4.42472E-2</c:v>
                      </c:pt>
                      <c:pt idx="1176">
                        <c:v>4.5880700000000003E-2</c:v>
                      </c:pt>
                      <c:pt idx="1177">
                        <c:v>4.4815300000000002E-2</c:v>
                      </c:pt>
                      <c:pt idx="1178">
                        <c:v>4.3963099999999998E-2</c:v>
                      </c:pt>
                      <c:pt idx="1179">
                        <c:v>4.5170500000000002E-2</c:v>
                      </c:pt>
                      <c:pt idx="1180">
                        <c:v>4.3181799999999999E-2</c:v>
                      </c:pt>
                      <c:pt idx="1181">
                        <c:v>4.3536900000000003E-2</c:v>
                      </c:pt>
                      <c:pt idx="1182">
                        <c:v>4.48864E-2</c:v>
                      </c:pt>
                      <c:pt idx="1183">
                        <c:v>4.4460199999999998E-2</c:v>
                      </c:pt>
                      <c:pt idx="1184">
                        <c:v>4.1832399999999999E-2</c:v>
                      </c:pt>
                      <c:pt idx="1185">
                        <c:v>4.4602299999999998E-2</c:v>
                      </c:pt>
                      <c:pt idx="1186">
                        <c:v>4.10511E-2</c:v>
                      </c:pt>
                      <c:pt idx="1187">
                        <c:v>3.5156300000000001E-2</c:v>
                      </c:pt>
                      <c:pt idx="1188">
                        <c:v>3.47301E-2</c:v>
                      </c:pt>
                      <c:pt idx="1189">
                        <c:v>3.5724400000000003E-2</c:v>
                      </c:pt>
                      <c:pt idx="1190">
                        <c:v>3.5298299999999998E-2</c:v>
                      </c:pt>
                      <c:pt idx="1191">
                        <c:v>3.9275600000000001E-2</c:v>
                      </c:pt>
                      <c:pt idx="1192">
                        <c:v>4.0838100000000002E-2</c:v>
                      </c:pt>
                      <c:pt idx="1193">
                        <c:v>3.9701699999999999E-2</c:v>
                      </c:pt>
                      <c:pt idx="1194">
                        <c:v>3.6647699999999998E-2</c:v>
                      </c:pt>
                      <c:pt idx="1195">
                        <c:v>3.8423300000000001E-2</c:v>
                      </c:pt>
                      <c:pt idx="1196">
                        <c:v>4.10511E-2</c:v>
                      </c:pt>
                      <c:pt idx="1197">
                        <c:v>3.9701699999999999E-2</c:v>
                      </c:pt>
                      <c:pt idx="1198">
                        <c:v>3.7144900000000002E-2</c:v>
                      </c:pt>
                      <c:pt idx="1199">
                        <c:v>3.99148E-2</c:v>
                      </c:pt>
                      <c:pt idx="1200">
                        <c:v>3.99148E-2</c:v>
                      </c:pt>
                      <c:pt idx="1201">
                        <c:v>4.3608000000000001E-2</c:v>
                      </c:pt>
                      <c:pt idx="1202">
                        <c:v>4.9431799999999998E-2</c:v>
                      </c:pt>
                      <c:pt idx="1203">
                        <c:v>5.0923299999999998E-2</c:v>
                      </c:pt>
                      <c:pt idx="1204">
                        <c:v>5.0994299999999999E-2</c:v>
                      </c:pt>
                      <c:pt idx="1205">
                        <c:v>5.3124999999999999E-2</c:v>
                      </c:pt>
                      <c:pt idx="1206">
                        <c:v>5.2414799999999998E-2</c:v>
                      </c:pt>
                      <c:pt idx="1207">
                        <c:v>5.2627800000000002E-2</c:v>
                      </c:pt>
                      <c:pt idx="1208">
                        <c:v>5.5397700000000001E-2</c:v>
                      </c:pt>
                      <c:pt idx="1209">
                        <c:v>5.7883499999999997E-2</c:v>
                      </c:pt>
                      <c:pt idx="1210">
                        <c:v>5.6321000000000003E-2</c:v>
                      </c:pt>
                      <c:pt idx="1211">
                        <c:v>5.6321000000000003E-2</c:v>
                      </c:pt>
                      <c:pt idx="1212">
                        <c:v>5.5468700000000003E-2</c:v>
                      </c:pt>
                      <c:pt idx="1213">
                        <c:v>5.3267000000000002E-2</c:v>
                      </c:pt>
                      <c:pt idx="1214">
                        <c:v>5.1420500000000001E-2</c:v>
                      </c:pt>
                      <c:pt idx="1215">
                        <c:v>5.1420500000000001E-2</c:v>
                      </c:pt>
                      <c:pt idx="1216">
                        <c:v>4.92188E-2</c:v>
                      </c:pt>
                      <c:pt idx="1217">
                        <c:v>5.0426100000000001E-2</c:v>
                      </c:pt>
                      <c:pt idx="1218">
                        <c:v>4.6235800000000001E-2</c:v>
                      </c:pt>
                      <c:pt idx="1219">
                        <c:v>4.5596600000000001E-2</c:v>
                      </c:pt>
                      <c:pt idx="1220">
                        <c:v>4.5596600000000001E-2</c:v>
                      </c:pt>
                      <c:pt idx="1221">
                        <c:v>5.0639200000000002E-2</c:v>
                      </c:pt>
                      <c:pt idx="1222">
                        <c:v>4.95028E-2</c:v>
                      </c:pt>
                      <c:pt idx="1223">
                        <c:v>5.0852300000000003E-2</c:v>
                      </c:pt>
                      <c:pt idx="1224">
                        <c:v>5.3764199999999998E-2</c:v>
                      </c:pt>
                      <c:pt idx="1225">
                        <c:v>5.1562499999999997E-2</c:v>
                      </c:pt>
                      <c:pt idx="1226">
                        <c:v>4.9858E-2</c:v>
                      </c:pt>
                      <c:pt idx="1227">
                        <c:v>4.8650600000000002E-2</c:v>
                      </c:pt>
                      <c:pt idx="1228">
                        <c:v>5.1136399999999999E-2</c:v>
                      </c:pt>
                      <c:pt idx="1229">
                        <c:v>5.1917600000000001E-2</c:v>
                      </c:pt>
                      <c:pt idx="1230">
                        <c:v>5.3764199999999998E-2</c:v>
                      </c:pt>
                      <c:pt idx="1231">
                        <c:v>5.3338099999999999E-2</c:v>
                      </c:pt>
                      <c:pt idx="1232">
                        <c:v>5.5042599999999997E-2</c:v>
                      </c:pt>
                      <c:pt idx="1233">
                        <c:v>5.5823900000000003E-2</c:v>
                      </c:pt>
                      <c:pt idx="1234">
                        <c:v>5.8025599999999997E-2</c:v>
                      </c:pt>
                      <c:pt idx="1235">
                        <c:v>5.75284E-2</c:v>
                      </c:pt>
                      <c:pt idx="1236">
                        <c:v>5.73153E-2</c:v>
                      </c:pt>
                      <c:pt idx="1237">
                        <c:v>5.7102300000000002E-2</c:v>
                      </c:pt>
                      <c:pt idx="1238">
                        <c:v>5.6107999999999998E-2</c:v>
                      </c:pt>
                      <c:pt idx="1239">
                        <c:v>5.5681799999999997E-2</c:v>
                      </c:pt>
                      <c:pt idx="1240">
                        <c:v>5.6534099999999997E-2</c:v>
                      </c:pt>
                      <c:pt idx="1241">
                        <c:v>5.5042599999999997E-2</c:v>
                      </c:pt>
                      <c:pt idx="1242">
                        <c:v>5.4829500000000003E-2</c:v>
                      </c:pt>
                      <c:pt idx="1243">
                        <c:v>5.7102300000000002E-2</c:v>
                      </c:pt>
                      <c:pt idx="1244">
                        <c:v>5.90199E-2</c:v>
                      </c:pt>
                      <c:pt idx="1245">
                        <c:v>6.01562E-2</c:v>
                      </c:pt>
                      <c:pt idx="1246">
                        <c:v>6.0227299999999998E-2</c:v>
                      </c:pt>
                      <c:pt idx="1247">
                        <c:v>6.0298299999999999E-2</c:v>
                      </c:pt>
                      <c:pt idx="1248">
                        <c:v>6.1505700000000003E-2</c:v>
                      </c:pt>
                      <c:pt idx="1249">
                        <c:v>6.3920500000000005E-2</c:v>
                      </c:pt>
                      <c:pt idx="1250">
                        <c:v>6.3494300000000004E-2</c:v>
                      </c:pt>
                      <c:pt idx="1251">
                        <c:v>6.4417600000000005E-2</c:v>
                      </c:pt>
                      <c:pt idx="1252">
                        <c:v>6.5269900000000006E-2</c:v>
                      </c:pt>
                      <c:pt idx="1253">
                        <c:v>6.3991500000000007E-2</c:v>
                      </c:pt>
                      <c:pt idx="1254">
                        <c:v>6.5269900000000006E-2</c:v>
                      </c:pt>
                      <c:pt idx="1255">
                        <c:v>6.1221600000000001E-2</c:v>
                      </c:pt>
                      <c:pt idx="1256">
                        <c:v>6.05114E-2</c:v>
                      </c:pt>
                      <c:pt idx="1257">
                        <c:v>6.2073900000000001E-2</c:v>
                      </c:pt>
                      <c:pt idx="1258">
                        <c:v>5.98722E-2</c:v>
                      </c:pt>
                      <c:pt idx="1259">
                        <c:v>5.70313E-2</c:v>
                      </c:pt>
                      <c:pt idx="1260">
                        <c:v>5.8664800000000003E-2</c:v>
                      </c:pt>
                      <c:pt idx="1261">
                        <c:v>6.2571000000000002E-2</c:v>
                      </c:pt>
                      <c:pt idx="1262">
                        <c:v>6.2286899999999999E-2</c:v>
                      </c:pt>
                      <c:pt idx="1263">
                        <c:v>6.6477300000000003E-2</c:v>
                      </c:pt>
                      <c:pt idx="1264">
                        <c:v>6.9886400000000001E-2</c:v>
                      </c:pt>
                      <c:pt idx="1265">
                        <c:v>6.4985799999999996E-2</c:v>
                      </c:pt>
                      <c:pt idx="1266">
                        <c:v>5.5752799999999998E-2</c:v>
                      </c:pt>
                      <c:pt idx="1267">
                        <c:v>5.7102300000000002E-2</c:v>
                      </c:pt>
                      <c:pt idx="1268">
                        <c:v>6.1505700000000003E-2</c:v>
                      </c:pt>
                      <c:pt idx="1269">
                        <c:v>6.01562E-2</c:v>
                      </c:pt>
                      <c:pt idx="1270">
                        <c:v>6.3139200000000006E-2</c:v>
                      </c:pt>
                      <c:pt idx="1271">
                        <c:v>6.4204499999999998E-2</c:v>
                      </c:pt>
                      <c:pt idx="1272">
                        <c:v>6.5340899999999993E-2</c:v>
                      </c:pt>
                      <c:pt idx="1273">
                        <c:v>6.8394899999999995E-2</c:v>
                      </c:pt>
                      <c:pt idx="1274">
                        <c:v>6.9105100000000003E-2</c:v>
                      </c:pt>
                      <c:pt idx="1275">
                        <c:v>7.0454500000000003E-2</c:v>
                      </c:pt>
                      <c:pt idx="1276">
                        <c:v>7.1733000000000005E-2</c:v>
                      </c:pt>
                      <c:pt idx="1277">
                        <c:v>7.2088100000000002E-2</c:v>
                      </c:pt>
                      <c:pt idx="1278">
                        <c:v>7.1590899999999999E-2</c:v>
                      </c:pt>
                      <c:pt idx="1279">
                        <c:v>7.0383500000000002E-2</c:v>
                      </c:pt>
                      <c:pt idx="1280">
                        <c:v>7.0383500000000002E-2</c:v>
                      </c:pt>
                      <c:pt idx="1281">
                        <c:v>7.1377800000000005E-2</c:v>
                      </c:pt>
                      <c:pt idx="1282">
                        <c:v>7.0383500000000002E-2</c:v>
                      </c:pt>
                      <c:pt idx="1283">
                        <c:v>7.0170499999999997E-2</c:v>
                      </c:pt>
                      <c:pt idx="1284">
                        <c:v>7.03125E-2</c:v>
                      </c:pt>
                      <c:pt idx="1285">
                        <c:v>7.2016999999999998E-2</c:v>
                      </c:pt>
                      <c:pt idx="1286">
                        <c:v>7.1235800000000002E-2</c:v>
                      </c:pt>
                      <c:pt idx="1287">
                        <c:v>7.0809700000000003E-2</c:v>
                      </c:pt>
                      <c:pt idx="1288">
                        <c:v>6.9034100000000001E-2</c:v>
                      </c:pt>
                      <c:pt idx="1289">
                        <c:v>6.9531300000000004E-2</c:v>
                      </c:pt>
                      <c:pt idx="1290">
                        <c:v>6.9673299999999994E-2</c:v>
                      </c:pt>
                      <c:pt idx="1291">
                        <c:v>6.9105100000000003E-2</c:v>
                      </c:pt>
                      <c:pt idx="1292">
                        <c:v>7.1022699999999994E-2</c:v>
                      </c:pt>
                      <c:pt idx="1293">
                        <c:v>7.1945999999999996E-2</c:v>
                      </c:pt>
                      <c:pt idx="1294">
                        <c:v>7.5639200000000004E-2</c:v>
                      </c:pt>
                      <c:pt idx="1295">
                        <c:v>7.7485799999999994E-2</c:v>
                      </c:pt>
                      <c:pt idx="1296">
                        <c:v>7.7911900000000006E-2</c:v>
                      </c:pt>
                      <c:pt idx="1297">
                        <c:v>7.8480099999999997E-2</c:v>
                      </c:pt>
                      <c:pt idx="1298">
                        <c:v>7.6420500000000002E-2</c:v>
                      </c:pt>
                      <c:pt idx="1299">
                        <c:v>7.8906199999999996E-2</c:v>
                      </c:pt>
                      <c:pt idx="1300">
                        <c:v>7.7769900000000003E-2</c:v>
                      </c:pt>
                      <c:pt idx="1301">
                        <c:v>7.7911900000000006E-2</c:v>
                      </c:pt>
                      <c:pt idx="1302">
                        <c:v>7.8693200000000005E-2</c:v>
                      </c:pt>
                      <c:pt idx="1303">
                        <c:v>7.9900600000000002E-2</c:v>
                      </c:pt>
                      <c:pt idx="1304">
                        <c:v>8.2315299999999994E-2</c:v>
                      </c:pt>
                      <c:pt idx="1305">
                        <c:v>8.3451700000000004E-2</c:v>
                      </c:pt>
                    </c:numCache>
                  </c:numRef>
                </c:val>
                <c:smooth val="0"/>
                <c:extLst>
                  <c:ext xmlns:c16="http://schemas.microsoft.com/office/drawing/2014/chart" uri="{C3380CC4-5D6E-409C-BE32-E72D297353CC}">
                    <c16:uniqueId val="{00000006-7E3A-4D6E-9F3F-7A13EFD78D83}"/>
                  </c:ext>
                </c:extLst>
              </c15:ser>
            </c15:filteredLineSeries>
          </c:ext>
        </c:extLst>
      </c:lineChart>
      <c:dateAx>
        <c:axId val="1331355840"/>
        <c:scaling>
          <c:orientation val="minMax"/>
        </c:scaling>
        <c:delete val="0"/>
        <c:axPos val="b"/>
        <c:numFmt formatCode="yyyy" sourceLinked="0"/>
        <c:majorTickMark val="out"/>
        <c:minorTickMark val="none"/>
        <c:tickLblPos val="low"/>
        <c:spPr>
          <a:noFill/>
          <a:ln w="9525" cap="flat" cmpd="sng" algn="ctr">
            <a:solidFill>
              <a:schemeClr val="tx1"/>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334503328"/>
        <c:crosses val="autoZero"/>
        <c:auto val="1"/>
        <c:lblOffset val="100"/>
        <c:baseTimeUnit val="days"/>
        <c:majorUnit val="12"/>
        <c:majorTimeUnit val="months"/>
      </c:dateAx>
      <c:valAx>
        <c:axId val="1334503328"/>
        <c:scaling>
          <c:orientation val="minMax"/>
        </c:scaling>
        <c:delete val="0"/>
        <c:axPos val="l"/>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1355840"/>
        <c:crosses val="autoZero"/>
        <c:crossBetween val="between"/>
        <c:majorUnit val="0.2"/>
      </c:valAx>
      <c:spPr>
        <a:noFill/>
        <a:ln>
          <a:noFill/>
        </a:ln>
        <a:effectLst/>
      </c:spPr>
    </c:plotArea>
    <c:legend>
      <c:legendPos val="b"/>
      <c:layout>
        <c:manualLayout>
          <c:xMode val="edge"/>
          <c:yMode val="edge"/>
          <c:x val="0"/>
          <c:y val="0.82085043517025802"/>
          <c:w val="1"/>
          <c:h val="0.17914954258656685"/>
        </c:manualLayout>
      </c:layout>
      <c:overlay val="0"/>
      <c:spPr>
        <a:noFill/>
        <a:ln>
          <a:noFill/>
        </a:ln>
        <a:effectLst/>
      </c:spPr>
      <c:txPr>
        <a:bodyPr rot="0" spcFirstLastPara="1" vertOverflow="ellipsis" vert="horz" wrap="square" anchor="ctr" anchorCtr="1"/>
        <a:lstStyle/>
        <a:p>
          <a:pPr>
            <a:defRPr sz="1400" b="0" i="0" u="none" strike="noStrike" kern="1200" spc="-1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31047846343629E-2"/>
          <c:y val="3.5513832660318378E-2"/>
          <c:w val="0.91952124551391567"/>
          <c:h val="0.70168252009973409"/>
        </c:manualLayout>
      </c:layout>
      <c:lineChart>
        <c:grouping val="standard"/>
        <c:varyColors val="0"/>
        <c:ser>
          <c:idx val="6"/>
          <c:order val="2"/>
          <c:tx>
            <c:strRef>
              <c:f>'5 Years'!$G$12</c:f>
              <c:strCache>
                <c:ptCount val="1"/>
                <c:pt idx="0">
                  <c:v>Liontrust MA Dynamic Passive Intermediate S Acc</c:v>
                </c:pt>
              </c:strCache>
            </c:strRef>
          </c:tx>
          <c:spPr>
            <a:ln w="22225" cap="rnd">
              <a:solidFill>
                <a:schemeClr val="accent1"/>
              </a:solidFill>
              <a:round/>
            </a:ln>
            <a:effectLst/>
          </c:spPr>
          <c:marker>
            <c:symbol val="none"/>
          </c:marker>
          <c:cat>
            <c:numRef>
              <c:f>'5 Years'!$D$13:$D$1318</c:f>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f>'5 Years'!$G$13:$G$1318</c:f>
              <c:numCache>
                <c:formatCode>0.0%</c:formatCode>
                <c:ptCount val="1306"/>
                <c:pt idx="0">
                  <c:v>0</c:v>
                </c:pt>
                <c:pt idx="1">
                  <c:v>-1.90961E-3</c:v>
                </c:pt>
                <c:pt idx="2">
                  <c:v>-2.5461500000000001E-3</c:v>
                </c:pt>
                <c:pt idx="3">
                  <c:v>-1.2730699999999999E-2</c:v>
                </c:pt>
                <c:pt idx="4">
                  <c:v>-1.7822999999999999E-2</c:v>
                </c:pt>
                <c:pt idx="5">
                  <c:v>-1.2094199999999999E-2</c:v>
                </c:pt>
                <c:pt idx="6">
                  <c:v>-9.5480600000000006E-3</c:v>
                </c:pt>
                <c:pt idx="7">
                  <c:v>-9.5480600000000006E-3</c:v>
                </c:pt>
                <c:pt idx="8">
                  <c:v>-1.01846E-2</c:v>
                </c:pt>
                <c:pt idx="9">
                  <c:v>-1.2730699999999999E-2</c:v>
                </c:pt>
                <c:pt idx="10">
                  <c:v>-2.0369200000000001E-2</c:v>
                </c:pt>
                <c:pt idx="11">
                  <c:v>-1.71865E-2</c:v>
                </c:pt>
                <c:pt idx="12">
                  <c:v>-2.0369200000000001E-2</c:v>
                </c:pt>
                <c:pt idx="13">
                  <c:v>-2.2278800000000001E-2</c:v>
                </c:pt>
                <c:pt idx="14">
                  <c:v>-2.4188399999999999E-2</c:v>
                </c:pt>
                <c:pt idx="15">
                  <c:v>-2.4825E-2</c:v>
                </c:pt>
                <c:pt idx="16">
                  <c:v>-2.8644200000000002E-2</c:v>
                </c:pt>
                <c:pt idx="17">
                  <c:v>-2.4825E-2</c:v>
                </c:pt>
                <c:pt idx="18">
                  <c:v>-2.1005699999999999E-2</c:v>
                </c:pt>
                <c:pt idx="19">
                  <c:v>-1.5913400000000001E-2</c:v>
                </c:pt>
                <c:pt idx="20">
                  <c:v>-1.5913400000000001E-2</c:v>
                </c:pt>
                <c:pt idx="21">
                  <c:v>-1.5913400000000001E-2</c:v>
                </c:pt>
                <c:pt idx="22">
                  <c:v>-1.6549999999999999E-2</c:v>
                </c:pt>
                <c:pt idx="23">
                  <c:v>-1.46404E-2</c:v>
                </c:pt>
                <c:pt idx="24">
                  <c:v>-1.6549999999999999E-2</c:v>
                </c:pt>
                <c:pt idx="25">
                  <c:v>-1.40038E-2</c:v>
                </c:pt>
                <c:pt idx="26">
                  <c:v>-9.5480600000000006E-3</c:v>
                </c:pt>
                <c:pt idx="27">
                  <c:v>-9.5480600000000006E-3</c:v>
                </c:pt>
                <c:pt idx="28">
                  <c:v>-1.01846E-2</c:v>
                </c:pt>
                <c:pt idx="29">
                  <c:v>-7.0019100000000001E-3</c:v>
                </c:pt>
                <c:pt idx="30">
                  <c:v>-8.2749799999999995E-3</c:v>
                </c:pt>
                <c:pt idx="31">
                  <c:v>-1.1457699999999999E-2</c:v>
                </c:pt>
                <c:pt idx="32">
                  <c:v>-1.01846E-2</c:v>
                </c:pt>
                <c:pt idx="33">
                  <c:v>-1.01846E-2</c:v>
                </c:pt>
                <c:pt idx="34">
                  <c:v>-1.08211E-2</c:v>
                </c:pt>
                <c:pt idx="35">
                  <c:v>-1.08211E-2</c:v>
                </c:pt>
                <c:pt idx="36">
                  <c:v>-1.01846E-2</c:v>
                </c:pt>
                <c:pt idx="37">
                  <c:v>-8.9115199999999992E-3</c:v>
                </c:pt>
                <c:pt idx="38">
                  <c:v>-1.1457699999999999E-2</c:v>
                </c:pt>
                <c:pt idx="39">
                  <c:v>-1.52769E-2</c:v>
                </c:pt>
                <c:pt idx="40">
                  <c:v>-8.9115199999999992E-3</c:v>
                </c:pt>
                <c:pt idx="41">
                  <c:v>-6.3653700000000004E-3</c:v>
                </c:pt>
                <c:pt idx="42">
                  <c:v>-1.90961E-3</c:v>
                </c:pt>
                <c:pt idx="43">
                  <c:v>-1.90961E-3</c:v>
                </c:pt>
                <c:pt idx="44">
                  <c:v>-1.90961E-3</c:v>
                </c:pt>
                <c:pt idx="45">
                  <c:v>-4.4557599999999996E-3</c:v>
                </c:pt>
                <c:pt idx="46">
                  <c:v>-8.2749799999999995E-3</c:v>
                </c:pt>
                <c:pt idx="47">
                  <c:v>-1.46404E-2</c:v>
                </c:pt>
                <c:pt idx="48">
                  <c:v>-1.7822999999999999E-2</c:v>
                </c:pt>
                <c:pt idx="49">
                  <c:v>-1.9732699999999999E-2</c:v>
                </c:pt>
                <c:pt idx="50">
                  <c:v>-1.52769E-2</c:v>
                </c:pt>
                <c:pt idx="51">
                  <c:v>-1.52769E-2</c:v>
                </c:pt>
                <c:pt idx="52">
                  <c:v>-1.84596E-2</c:v>
                </c:pt>
                <c:pt idx="53">
                  <c:v>-1.6549999999999999E-2</c:v>
                </c:pt>
                <c:pt idx="54">
                  <c:v>-1.46404E-2</c:v>
                </c:pt>
                <c:pt idx="55">
                  <c:v>-1.2730699999999999E-2</c:v>
                </c:pt>
                <c:pt idx="56">
                  <c:v>-7.0019100000000001E-3</c:v>
                </c:pt>
                <c:pt idx="57">
                  <c:v>0</c:v>
                </c:pt>
                <c:pt idx="58">
                  <c:v>2.5461500000000001E-3</c:v>
                </c:pt>
                <c:pt idx="59">
                  <c:v>3.8192199999999999E-3</c:v>
                </c:pt>
                <c:pt idx="60">
                  <c:v>5.7288399999999998E-3</c:v>
                </c:pt>
                <c:pt idx="61">
                  <c:v>1.08211E-2</c:v>
                </c:pt>
                <c:pt idx="62">
                  <c:v>1.08211E-2</c:v>
                </c:pt>
                <c:pt idx="63">
                  <c:v>1.08211E-2</c:v>
                </c:pt>
                <c:pt idx="64">
                  <c:v>1.08211E-2</c:v>
                </c:pt>
                <c:pt idx="65">
                  <c:v>1.08211E-2</c:v>
                </c:pt>
                <c:pt idx="66">
                  <c:v>5.0923000000000001E-3</c:v>
                </c:pt>
                <c:pt idx="67">
                  <c:v>5.0923000000000001E-3</c:v>
                </c:pt>
                <c:pt idx="68">
                  <c:v>0</c:v>
                </c:pt>
                <c:pt idx="69">
                  <c:v>6.3653700000000004E-3</c:v>
                </c:pt>
                <c:pt idx="70">
                  <c:v>1.01846E-2</c:v>
                </c:pt>
                <c:pt idx="71">
                  <c:v>5.0923000000000001E-3</c:v>
                </c:pt>
                <c:pt idx="72">
                  <c:v>8.2749799999999995E-3</c:v>
                </c:pt>
                <c:pt idx="73">
                  <c:v>6.3653700000000004E-3</c:v>
                </c:pt>
                <c:pt idx="74">
                  <c:v>1.08211E-2</c:v>
                </c:pt>
                <c:pt idx="75">
                  <c:v>1.08211E-2</c:v>
                </c:pt>
                <c:pt idx="76">
                  <c:v>1.5913400000000001E-2</c:v>
                </c:pt>
                <c:pt idx="77">
                  <c:v>1.71865E-2</c:v>
                </c:pt>
                <c:pt idx="78">
                  <c:v>1.9732699999999999E-2</c:v>
                </c:pt>
                <c:pt idx="79">
                  <c:v>1.9096100000000001E-2</c:v>
                </c:pt>
                <c:pt idx="80">
                  <c:v>2.3551900000000001E-2</c:v>
                </c:pt>
                <c:pt idx="81">
                  <c:v>2.3551900000000001E-2</c:v>
                </c:pt>
                <c:pt idx="82">
                  <c:v>1.9732699999999999E-2</c:v>
                </c:pt>
                <c:pt idx="83">
                  <c:v>1.84596E-2</c:v>
                </c:pt>
                <c:pt idx="84">
                  <c:v>1.71865E-2</c:v>
                </c:pt>
                <c:pt idx="85">
                  <c:v>2.1005699999999999E-2</c:v>
                </c:pt>
                <c:pt idx="86">
                  <c:v>1.2730699999999999E-2</c:v>
                </c:pt>
                <c:pt idx="87">
                  <c:v>1.46404E-2</c:v>
                </c:pt>
                <c:pt idx="88">
                  <c:v>1.6549999999999999E-2</c:v>
                </c:pt>
                <c:pt idx="89">
                  <c:v>8.9115199999999992E-3</c:v>
                </c:pt>
                <c:pt idx="90">
                  <c:v>3.8192199999999999E-3</c:v>
                </c:pt>
                <c:pt idx="91">
                  <c:v>6.3653700000000004E-3</c:v>
                </c:pt>
                <c:pt idx="92">
                  <c:v>1.33673E-2</c:v>
                </c:pt>
                <c:pt idx="93">
                  <c:v>1.6549999999999999E-2</c:v>
                </c:pt>
                <c:pt idx="94">
                  <c:v>2.16423E-2</c:v>
                </c:pt>
                <c:pt idx="95">
                  <c:v>2.0369200000000001E-2</c:v>
                </c:pt>
                <c:pt idx="96">
                  <c:v>2.0369200000000001E-2</c:v>
                </c:pt>
                <c:pt idx="97">
                  <c:v>2.3551900000000001E-2</c:v>
                </c:pt>
                <c:pt idx="98">
                  <c:v>2.29153E-2</c:v>
                </c:pt>
                <c:pt idx="99">
                  <c:v>1.84596E-2</c:v>
                </c:pt>
                <c:pt idx="100">
                  <c:v>1.9096100000000001E-2</c:v>
                </c:pt>
                <c:pt idx="101">
                  <c:v>1.9096100000000001E-2</c:v>
                </c:pt>
                <c:pt idx="102">
                  <c:v>1.52769E-2</c:v>
                </c:pt>
                <c:pt idx="103">
                  <c:v>2.0369200000000001E-2</c:v>
                </c:pt>
                <c:pt idx="104">
                  <c:v>2.29153E-2</c:v>
                </c:pt>
                <c:pt idx="105">
                  <c:v>1.9096100000000001E-2</c:v>
                </c:pt>
                <c:pt idx="106">
                  <c:v>4.4557599999999996E-3</c:v>
                </c:pt>
                <c:pt idx="107">
                  <c:v>-5.0923000000000001E-3</c:v>
                </c:pt>
                <c:pt idx="108">
                  <c:v>-9.5480600000000006E-3</c:v>
                </c:pt>
                <c:pt idx="109">
                  <c:v>-1.9096100000000001E-2</c:v>
                </c:pt>
                <c:pt idx="110">
                  <c:v>-3.6919199999999999E-2</c:v>
                </c:pt>
                <c:pt idx="111">
                  <c:v>-3.1190300000000001E-2</c:v>
                </c:pt>
                <c:pt idx="112">
                  <c:v>-2.2278800000000001E-2</c:v>
                </c:pt>
                <c:pt idx="113">
                  <c:v>-1.6549999999999999E-2</c:v>
                </c:pt>
                <c:pt idx="114">
                  <c:v>-2.4188399999999999E-2</c:v>
                </c:pt>
                <c:pt idx="115">
                  <c:v>-3.6919199999999999E-2</c:v>
                </c:pt>
                <c:pt idx="116">
                  <c:v>-6.8746000000000002E-2</c:v>
                </c:pt>
                <c:pt idx="117">
                  <c:v>-6.3653699999999994E-2</c:v>
                </c:pt>
                <c:pt idx="118">
                  <c:v>-7.5111399999999995E-2</c:v>
                </c:pt>
                <c:pt idx="119">
                  <c:v>-0.112667</c:v>
                </c:pt>
                <c:pt idx="120">
                  <c:v>-0.109484</c:v>
                </c:pt>
                <c:pt idx="121">
                  <c:v>-0.14576700000000001</c:v>
                </c:pt>
                <c:pt idx="122">
                  <c:v>-0.138129</c:v>
                </c:pt>
                <c:pt idx="123">
                  <c:v>-0.156588</c:v>
                </c:pt>
                <c:pt idx="124">
                  <c:v>-0.15531500000000001</c:v>
                </c:pt>
                <c:pt idx="125">
                  <c:v>-0.138765</c:v>
                </c:pt>
                <c:pt idx="126">
                  <c:v>-0.149586</c:v>
                </c:pt>
                <c:pt idx="127">
                  <c:v>-0.127307</c:v>
                </c:pt>
                <c:pt idx="128">
                  <c:v>-0.109484</c:v>
                </c:pt>
                <c:pt idx="129">
                  <c:v>-0.103756</c:v>
                </c:pt>
                <c:pt idx="130">
                  <c:v>-0.11139400000000001</c:v>
                </c:pt>
                <c:pt idx="131">
                  <c:v>-0.11139400000000001</c:v>
                </c:pt>
                <c:pt idx="132">
                  <c:v>-0.10693800000000001</c:v>
                </c:pt>
                <c:pt idx="133">
                  <c:v>-0.122215</c:v>
                </c:pt>
                <c:pt idx="134">
                  <c:v>-0.123488</c:v>
                </c:pt>
                <c:pt idx="135">
                  <c:v>-0.123488</c:v>
                </c:pt>
                <c:pt idx="136">
                  <c:v>-0.10630199999999999</c:v>
                </c:pt>
                <c:pt idx="137">
                  <c:v>-8.9115200000000006E-2</c:v>
                </c:pt>
                <c:pt idx="138">
                  <c:v>-9.3571000000000001E-2</c:v>
                </c:pt>
                <c:pt idx="139">
                  <c:v>-9.3571000000000001E-2</c:v>
                </c:pt>
                <c:pt idx="140">
                  <c:v>-9.3571000000000001E-2</c:v>
                </c:pt>
                <c:pt idx="141">
                  <c:v>-8.21133E-2</c:v>
                </c:pt>
                <c:pt idx="142">
                  <c:v>-7.7657500000000004E-2</c:v>
                </c:pt>
                <c:pt idx="143">
                  <c:v>-8.5295999999999997E-2</c:v>
                </c:pt>
                <c:pt idx="144">
                  <c:v>-8.5932499999999995E-2</c:v>
                </c:pt>
                <c:pt idx="145">
                  <c:v>-7.2565199999999996E-2</c:v>
                </c:pt>
                <c:pt idx="146">
                  <c:v>-7.6384499999999994E-2</c:v>
                </c:pt>
                <c:pt idx="147">
                  <c:v>-8.1476800000000002E-2</c:v>
                </c:pt>
                <c:pt idx="148">
                  <c:v>-7.9567200000000005E-2</c:v>
                </c:pt>
                <c:pt idx="149">
                  <c:v>-7.5747900000000007E-2</c:v>
                </c:pt>
                <c:pt idx="150">
                  <c:v>-7.4474899999999997E-2</c:v>
                </c:pt>
                <c:pt idx="151">
                  <c:v>-6.8109500000000003E-2</c:v>
                </c:pt>
                <c:pt idx="152">
                  <c:v>-6.3017199999999995E-2</c:v>
                </c:pt>
                <c:pt idx="153">
                  <c:v>-5.3469099999999999E-2</c:v>
                </c:pt>
                <c:pt idx="154">
                  <c:v>-5.7924900000000001E-2</c:v>
                </c:pt>
                <c:pt idx="155">
                  <c:v>-7.12922E-2</c:v>
                </c:pt>
                <c:pt idx="156">
                  <c:v>-7.1928699999999998E-2</c:v>
                </c:pt>
                <c:pt idx="157">
                  <c:v>-6.6199900000000006E-2</c:v>
                </c:pt>
                <c:pt idx="158">
                  <c:v>-6.3653699999999994E-2</c:v>
                </c:pt>
                <c:pt idx="159">
                  <c:v>-6.3653699999999994E-2</c:v>
                </c:pt>
                <c:pt idx="160">
                  <c:v>-6.0470999999999997E-2</c:v>
                </c:pt>
                <c:pt idx="161">
                  <c:v>-5.41057E-2</c:v>
                </c:pt>
                <c:pt idx="162">
                  <c:v>-5.4742199999999998E-2</c:v>
                </c:pt>
                <c:pt idx="163">
                  <c:v>-5.85614E-2</c:v>
                </c:pt>
                <c:pt idx="164">
                  <c:v>-6.7472900000000002E-2</c:v>
                </c:pt>
                <c:pt idx="165">
                  <c:v>-6.3017199999999995E-2</c:v>
                </c:pt>
                <c:pt idx="166">
                  <c:v>-5.0286400000000002E-2</c:v>
                </c:pt>
                <c:pt idx="167">
                  <c:v>-4.9013399999999999E-2</c:v>
                </c:pt>
                <c:pt idx="168">
                  <c:v>-4.3921099999999998E-2</c:v>
                </c:pt>
                <c:pt idx="169">
                  <c:v>-4.3284499999999997E-2</c:v>
                </c:pt>
                <c:pt idx="170">
                  <c:v>-4.3284499999999997E-2</c:v>
                </c:pt>
                <c:pt idx="171">
                  <c:v>-4.5194100000000001E-2</c:v>
                </c:pt>
                <c:pt idx="172">
                  <c:v>-3.7555699999999997E-2</c:v>
                </c:pt>
                <c:pt idx="173">
                  <c:v>-2.9917300000000001E-2</c:v>
                </c:pt>
                <c:pt idx="174">
                  <c:v>-2.4188399999999999E-2</c:v>
                </c:pt>
                <c:pt idx="175">
                  <c:v>-2.92807E-2</c:v>
                </c:pt>
                <c:pt idx="176">
                  <c:v>-2.7371099999999999E-2</c:v>
                </c:pt>
                <c:pt idx="177">
                  <c:v>-2.6098E-2</c:v>
                </c:pt>
                <c:pt idx="178">
                  <c:v>-1.9732699999999999E-2</c:v>
                </c:pt>
                <c:pt idx="179">
                  <c:v>-1.71865E-2</c:v>
                </c:pt>
                <c:pt idx="180">
                  <c:v>-1.40038E-2</c:v>
                </c:pt>
                <c:pt idx="181">
                  <c:v>-7.6384499999999998E-3</c:v>
                </c:pt>
                <c:pt idx="182">
                  <c:v>-1.2094199999999999E-2</c:v>
                </c:pt>
                <c:pt idx="183">
                  <c:v>-1.2730699999999999E-2</c:v>
                </c:pt>
                <c:pt idx="184">
                  <c:v>-2.6098E-2</c:v>
                </c:pt>
                <c:pt idx="185">
                  <c:v>-2.8007600000000001E-2</c:v>
                </c:pt>
                <c:pt idx="186">
                  <c:v>-3.3099900000000002E-2</c:v>
                </c:pt>
                <c:pt idx="187">
                  <c:v>-1.7822999999999999E-2</c:v>
                </c:pt>
                <c:pt idx="188">
                  <c:v>-1.2094199999999999E-2</c:v>
                </c:pt>
                <c:pt idx="189">
                  <c:v>-1.33673E-2</c:v>
                </c:pt>
                <c:pt idx="190">
                  <c:v>-1.01846E-2</c:v>
                </c:pt>
                <c:pt idx="191">
                  <c:v>-1.2730699999999999E-2</c:v>
                </c:pt>
                <c:pt idx="192">
                  <c:v>-8.2749799999999995E-3</c:v>
                </c:pt>
                <c:pt idx="193">
                  <c:v>-1.9732699999999999E-2</c:v>
                </c:pt>
                <c:pt idx="194">
                  <c:v>-1.84596E-2</c:v>
                </c:pt>
                <c:pt idx="195">
                  <c:v>-1.52769E-2</c:v>
                </c:pt>
                <c:pt idx="196">
                  <c:v>-1.52769E-2</c:v>
                </c:pt>
                <c:pt idx="197">
                  <c:v>-1.46404E-2</c:v>
                </c:pt>
                <c:pt idx="198">
                  <c:v>-1.9732699999999999E-2</c:v>
                </c:pt>
                <c:pt idx="199">
                  <c:v>-1.33673E-2</c:v>
                </c:pt>
                <c:pt idx="200">
                  <c:v>-1.33673E-2</c:v>
                </c:pt>
                <c:pt idx="201">
                  <c:v>-5.0923000000000001E-3</c:v>
                </c:pt>
                <c:pt idx="202">
                  <c:v>-1.08211E-2</c:v>
                </c:pt>
                <c:pt idx="203">
                  <c:v>-1.2730699999999999E-2</c:v>
                </c:pt>
                <c:pt idx="204">
                  <c:v>-1.6549999999999999E-2</c:v>
                </c:pt>
                <c:pt idx="205">
                  <c:v>-1.6549999999999999E-2</c:v>
                </c:pt>
                <c:pt idx="206">
                  <c:v>-1.08211E-2</c:v>
                </c:pt>
                <c:pt idx="207">
                  <c:v>-1.01846E-2</c:v>
                </c:pt>
                <c:pt idx="208">
                  <c:v>-3.8192199999999999E-3</c:v>
                </c:pt>
                <c:pt idx="209">
                  <c:v>-5.0923000000000001E-3</c:v>
                </c:pt>
                <c:pt idx="210">
                  <c:v>-3.1826900000000002E-3</c:v>
                </c:pt>
                <c:pt idx="211">
                  <c:v>-5.0923000000000001E-3</c:v>
                </c:pt>
                <c:pt idx="212">
                  <c:v>-2.5461500000000001E-3</c:v>
                </c:pt>
                <c:pt idx="213">
                  <c:v>-3.8192199999999999E-3</c:v>
                </c:pt>
                <c:pt idx="214">
                  <c:v>-3.1826900000000002E-3</c:v>
                </c:pt>
                <c:pt idx="215">
                  <c:v>-1.08211E-2</c:v>
                </c:pt>
                <c:pt idx="216">
                  <c:v>-1.2094199999999999E-2</c:v>
                </c:pt>
                <c:pt idx="217">
                  <c:v>-1.2730699999999999E-2</c:v>
                </c:pt>
                <c:pt idx="218">
                  <c:v>-1.46404E-2</c:v>
                </c:pt>
                <c:pt idx="219">
                  <c:v>-2.2278800000000001E-2</c:v>
                </c:pt>
                <c:pt idx="220">
                  <c:v>-2.7371099999999999E-2</c:v>
                </c:pt>
                <c:pt idx="221">
                  <c:v>-2.16423E-2</c:v>
                </c:pt>
                <c:pt idx="222">
                  <c:v>-1.6549999999999999E-2</c:v>
                </c:pt>
                <c:pt idx="223">
                  <c:v>-1.46404E-2</c:v>
                </c:pt>
                <c:pt idx="224">
                  <c:v>-1.7822999999999999E-2</c:v>
                </c:pt>
                <c:pt idx="225">
                  <c:v>-1.52769E-2</c:v>
                </c:pt>
                <c:pt idx="226">
                  <c:v>-1.33673E-2</c:v>
                </c:pt>
                <c:pt idx="227">
                  <c:v>-8.9115199999999992E-3</c:v>
                </c:pt>
                <c:pt idx="228">
                  <c:v>-5.7288399999999998E-3</c:v>
                </c:pt>
                <c:pt idx="229">
                  <c:v>-7.0019100000000001E-3</c:v>
                </c:pt>
                <c:pt idx="230">
                  <c:v>-1.2730699999999999E-2</c:v>
                </c:pt>
                <c:pt idx="231">
                  <c:v>-8.9115199999999992E-3</c:v>
                </c:pt>
                <c:pt idx="232">
                  <c:v>-1.08211E-2</c:v>
                </c:pt>
                <c:pt idx="233">
                  <c:v>-1.1457699999999999E-2</c:v>
                </c:pt>
                <c:pt idx="234">
                  <c:v>-1.52769E-2</c:v>
                </c:pt>
                <c:pt idx="235">
                  <c:v>-1.40038E-2</c:v>
                </c:pt>
                <c:pt idx="236">
                  <c:v>-6.3653700000000004E-3</c:v>
                </c:pt>
                <c:pt idx="237">
                  <c:v>-8.9115199999999992E-3</c:v>
                </c:pt>
                <c:pt idx="238">
                  <c:v>-1.08211E-2</c:v>
                </c:pt>
                <c:pt idx="239">
                  <c:v>-1.2094199999999999E-2</c:v>
                </c:pt>
                <c:pt idx="240">
                  <c:v>-1.2094199999999999E-2</c:v>
                </c:pt>
                <c:pt idx="241">
                  <c:v>-1.5913400000000001E-2</c:v>
                </c:pt>
                <c:pt idx="242">
                  <c:v>-2.29153E-2</c:v>
                </c:pt>
                <c:pt idx="243">
                  <c:v>-1.1457699999999999E-2</c:v>
                </c:pt>
                <c:pt idx="244">
                  <c:v>-1.2094199999999999E-2</c:v>
                </c:pt>
                <c:pt idx="245">
                  <c:v>-2.1005699999999999E-2</c:v>
                </c:pt>
                <c:pt idx="246">
                  <c:v>-1.6549999999999999E-2</c:v>
                </c:pt>
                <c:pt idx="247">
                  <c:v>-1.33673E-2</c:v>
                </c:pt>
                <c:pt idx="248">
                  <c:v>-8.9115199999999992E-3</c:v>
                </c:pt>
                <c:pt idx="249">
                  <c:v>-8.9115199999999992E-3</c:v>
                </c:pt>
                <c:pt idx="250">
                  <c:v>-1.2730700000000001E-3</c:v>
                </c:pt>
                <c:pt idx="251">
                  <c:v>6.3653699999999995E-4</c:v>
                </c:pt>
                <c:pt idx="252">
                  <c:v>3.8192199999999999E-3</c:v>
                </c:pt>
                <c:pt idx="253">
                  <c:v>1.90961E-3</c:v>
                </c:pt>
                <c:pt idx="254">
                  <c:v>-1.90961E-3</c:v>
                </c:pt>
                <c:pt idx="255">
                  <c:v>-2.5461500000000001E-3</c:v>
                </c:pt>
                <c:pt idx="256">
                  <c:v>-1.2730699999999999E-2</c:v>
                </c:pt>
                <c:pt idx="257">
                  <c:v>-1.1457699999999999E-2</c:v>
                </c:pt>
                <c:pt idx="258">
                  <c:v>-7.6384499999999998E-3</c:v>
                </c:pt>
                <c:pt idx="259">
                  <c:v>-1.5913400000000001E-2</c:v>
                </c:pt>
                <c:pt idx="260">
                  <c:v>-1.40038E-2</c:v>
                </c:pt>
                <c:pt idx="261">
                  <c:v>-8.2749799999999995E-3</c:v>
                </c:pt>
                <c:pt idx="262">
                  <c:v>-7.6384499999999998E-3</c:v>
                </c:pt>
                <c:pt idx="263">
                  <c:v>-1.1457699999999999E-2</c:v>
                </c:pt>
                <c:pt idx="264">
                  <c:v>-7.0019100000000001E-3</c:v>
                </c:pt>
                <c:pt idx="265">
                  <c:v>-1.40038E-2</c:v>
                </c:pt>
                <c:pt idx="266">
                  <c:v>-8.2749799999999995E-3</c:v>
                </c:pt>
                <c:pt idx="267">
                  <c:v>-7.6384499999999998E-3</c:v>
                </c:pt>
                <c:pt idx="268">
                  <c:v>-3.8192199999999999E-3</c:v>
                </c:pt>
                <c:pt idx="269">
                  <c:v>0</c:v>
                </c:pt>
                <c:pt idx="270">
                  <c:v>1.90961E-3</c:v>
                </c:pt>
                <c:pt idx="271">
                  <c:v>3.1826900000000002E-3</c:v>
                </c:pt>
                <c:pt idx="272">
                  <c:v>3.8192199999999999E-3</c:v>
                </c:pt>
                <c:pt idx="273">
                  <c:v>4.4557599999999996E-3</c:v>
                </c:pt>
                <c:pt idx="274">
                  <c:v>-6.3653699999999995E-4</c:v>
                </c:pt>
                <c:pt idx="275">
                  <c:v>3.8192199999999999E-3</c:v>
                </c:pt>
                <c:pt idx="276">
                  <c:v>0</c:v>
                </c:pt>
                <c:pt idx="277">
                  <c:v>0</c:v>
                </c:pt>
                <c:pt idx="278">
                  <c:v>-8.9115199999999992E-3</c:v>
                </c:pt>
                <c:pt idx="279">
                  <c:v>-1.2094199999999999E-2</c:v>
                </c:pt>
                <c:pt idx="280">
                  <c:v>-6.3653700000000004E-3</c:v>
                </c:pt>
                <c:pt idx="281">
                  <c:v>-1.08211E-2</c:v>
                </c:pt>
                <c:pt idx="282">
                  <c:v>-1.40038E-2</c:v>
                </c:pt>
                <c:pt idx="283">
                  <c:v>-2.16423E-2</c:v>
                </c:pt>
                <c:pt idx="284">
                  <c:v>-2.3551900000000001E-2</c:v>
                </c:pt>
                <c:pt idx="285">
                  <c:v>-2.9917300000000001E-2</c:v>
                </c:pt>
                <c:pt idx="286">
                  <c:v>-2.1005699999999999E-2</c:v>
                </c:pt>
                <c:pt idx="287">
                  <c:v>-1.52769E-2</c:v>
                </c:pt>
                <c:pt idx="288">
                  <c:v>-6.3653700000000004E-3</c:v>
                </c:pt>
                <c:pt idx="289">
                  <c:v>3.8192199999999999E-3</c:v>
                </c:pt>
                <c:pt idx="290">
                  <c:v>1.2730700000000001E-3</c:v>
                </c:pt>
                <c:pt idx="291">
                  <c:v>1.71865E-2</c:v>
                </c:pt>
                <c:pt idx="292">
                  <c:v>1.33673E-2</c:v>
                </c:pt>
                <c:pt idx="293">
                  <c:v>1.9096100000000001E-2</c:v>
                </c:pt>
                <c:pt idx="294">
                  <c:v>2.16423E-2</c:v>
                </c:pt>
                <c:pt idx="295">
                  <c:v>2.2278800000000001E-2</c:v>
                </c:pt>
                <c:pt idx="296">
                  <c:v>3.0553799999999999E-2</c:v>
                </c:pt>
                <c:pt idx="297">
                  <c:v>2.7371099999999999E-2</c:v>
                </c:pt>
                <c:pt idx="298">
                  <c:v>2.7371099999999999E-2</c:v>
                </c:pt>
                <c:pt idx="299">
                  <c:v>2.6098E-2</c:v>
                </c:pt>
                <c:pt idx="300">
                  <c:v>2.7371099999999999E-2</c:v>
                </c:pt>
                <c:pt idx="301">
                  <c:v>2.6098E-2</c:v>
                </c:pt>
                <c:pt idx="302">
                  <c:v>3.3099900000000002E-2</c:v>
                </c:pt>
                <c:pt idx="303">
                  <c:v>3.3099900000000002E-2</c:v>
                </c:pt>
                <c:pt idx="304">
                  <c:v>3.4373000000000001E-2</c:v>
                </c:pt>
                <c:pt idx="305">
                  <c:v>3.6919199999999999E-2</c:v>
                </c:pt>
                <c:pt idx="306">
                  <c:v>3.1190300000000001E-2</c:v>
                </c:pt>
                <c:pt idx="307">
                  <c:v>3.56461E-2</c:v>
                </c:pt>
                <c:pt idx="308">
                  <c:v>3.6919199999999999E-2</c:v>
                </c:pt>
                <c:pt idx="309">
                  <c:v>3.56461E-2</c:v>
                </c:pt>
                <c:pt idx="310">
                  <c:v>4.01018E-2</c:v>
                </c:pt>
                <c:pt idx="311">
                  <c:v>4.8376799999999998E-2</c:v>
                </c:pt>
                <c:pt idx="312">
                  <c:v>4.5830700000000002E-2</c:v>
                </c:pt>
                <c:pt idx="313">
                  <c:v>4.5194100000000001E-2</c:v>
                </c:pt>
                <c:pt idx="314">
                  <c:v>5.3469099999999999E-2</c:v>
                </c:pt>
                <c:pt idx="315">
                  <c:v>5.4742199999999998E-2</c:v>
                </c:pt>
                <c:pt idx="316">
                  <c:v>4.9013399999999999E-2</c:v>
                </c:pt>
                <c:pt idx="317">
                  <c:v>4.7103800000000001E-2</c:v>
                </c:pt>
                <c:pt idx="318">
                  <c:v>4.5194100000000001E-2</c:v>
                </c:pt>
                <c:pt idx="319">
                  <c:v>4.64672E-2</c:v>
                </c:pt>
                <c:pt idx="320">
                  <c:v>4.9013399999999999E-2</c:v>
                </c:pt>
                <c:pt idx="321">
                  <c:v>4.8376799999999998E-2</c:v>
                </c:pt>
                <c:pt idx="322">
                  <c:v>4.7740299999999999E-2</c:v>
                </c:pt>
                <c:pt idx="323">
                  <c:v>4.64672E-2</c:v>
                </c:pt>
                <c:pt idx="324">
                  <c:v>4.64672E-2</c:v>
                </c:pt>
                <c:pt idx="325">
                  <c:v>4.64672E-2</c:v>
                </c:pt>
                <c:pt idx="326">
                  <c:v>4.5194100000000001E-2</c:v>
                </c:pt>
                <c:pt idx="327">
                  <c:v>5.7288400000000003E-2</c:v>
                </c:pt>
                <c:pt idx="328">
                  <c:v>5.28326E-2</c:v>
                </c:pt>
                <c:pt idx="329">
                  <c:v>5.28326E-2</c:v>
                </c:pt>
                <c:pt idx="330">
                  <c:v>4.9013399999999999E-2</c:v>
                </c:pt>
                <c:pt idx="331">
                  <c:v>5.4742199999999998E-2</c:v>
                </c:pt>
                <c:pt idx="332">
                  <c:v>5.3469099999999999E-2</c:v>
                </c:pt>
                <c:pt idx="333">
                  <c:v>5.9198000000000001E-2</c:v>
                </c:pt>
                <c:pt idx="334">
                  <c:v>6.4290299999999995E-2</c:v>
                </c:pt>
                <c:pt idx="335">
                  <c:v>6.8109500000000003E-2</c:v>
                </c:pt>
                <c:pt idx="336">
                  <c:v>6.8746000000000002E-2</c:v>
                </c:pt>
                <c:pt idx="337">
                  <c:v>6.0470999999999997E-2</c:v>
                </c:pt>
                <c:pt idx="338">
                  <c:v>6.0470999999999997E-2</c:v>
                </c:pt>
                <c:pt idx="339">
                  <c:v>6.3653699999999994E-2</c:v>
                </c:pt>
                <c:pt idx="340">
                  <c:v>6.1744100000000003E-2</c:v>
                </c:pt>
                <c:pt idx="341">
                  <c:v>6.0470999999999997E-2</c:v>
                </c:pt>
                <c:pt idx="342">
                  <c:v>6.3017199999999995E-2</c:v>
                </c:pt>
                <c:pt idx="343">
                  <c:v>6.3653699999999994E-2</c:v>
                </c:pt>
                <c:pt idx="344">
                  <c:v>6.4290299999999995E-2</c:v>
                </c:pt>
                <c:pt idx="345">
                  <c:v>6.2380600000000001E-2</c:v>
                </c:pt>
                <c:pt idx="346">
                  <c:v>6.2380600000000001E-2</c:v>
                </c:pt>
                <c:pt idx="347">
                  <c:v>6.1744100000000003E-2</c:v>
                </c:pt>
                <c:pt idx="348">
                  <c:v>5.4742199999999998E-2</c:v>
                </c:pt>
                <c:pt idx="349">
                  <c:v>5.0286400000000002E-2</c:v>
                </c:pt>
                <c:pt idx="350">
                  <c:v>4.01018E-2</c:v>
                </c:pt>
                <c:pt idx="351">
                  <c:v>4.50032E-2</c:v>
                </c:pt>
                <c:pt idx="352">
                  <c:v>5.1750499999999998E-2</c:v>
                </c:pt>
                <c:pt idx="353">
                  <c:v>5.5442400000000003E-2</c:v>
                </c:pt>
                <c:pt idx="354">
                  <c:v>5.4551200000000001E-2</c:v>
                </c:pt>
                <c:pt idx="355">
                  <c:v>5.2678500000000003E-2</c:v>
                </c:pt>
                <c:pt idx="356">
                  <c:v>5.7479299999999997E-2</c:v>
                </c:pt>
                <c:pt idx="357">
                  <c:v>5.8179500000000002E-2</c:v>
                </c:pt>
                <c:pt idx="358">
                  <c:v>5.6078900000000001E-2</c:v>
                </c:pt>
                <c:pt idx="359">
                  <c:v>5.8243200000000002E-2</c:v>
                </c:pt>
                <c:pt idx="360">
                  <c:v>5.9388900000000001E-2</c:v>
                </c:pt>
                <c:pt idx="361">
                  <c:v>6.1425800000000003E-2</c:v>
                </c:pt>
                <c:pt idx="362">
                  <c:v>6.0662000000000001E-2</c:v>
                </c:pt>
                <c:pt idx="363">
                  <c:v>5.9452600000000001E-2</c:v>
                </c:pt>
                <c:pt idx="364">
                  <c:v>5.1432199999999997E-2</c:v>
                </c:pt>
                <c:pt idx="365">
                  <c:v>4.7803900000000003E-2</c:v>
                </c:pt>
                <c:pt idx="366">
                  <c:v>4.2584299999999999E-2</c:v>
                </c:pt>
                <c:pt idx="367">
                  <c:v>3.9465300000000002E-2</c:v>
                </c:pt>
                <c:pt idx="368">
                  <c:v>3.6982800000000003E-2</c:v>
                </c:pt>
                <c:pt idx="369">
                  <c:v>3.5709699999999997E-2</c:v>
                </c:pt>
                <c:pt idx="370">
                  <c:v>2.7498399999999999E-2</c:v>
                </c:pt>
                <c:pt idx="371">
                  <c:v>3.6409900000000002E-2</c:v>
                </c:pt>
                <c:pt idx="372">
                  <c:v>3.9725700000000003E-2</c:v>
                </c:pt>
                <c:pt idx="373">
                  <c:v>4.1438599999999999E-2</c:v>
                </c:pt>
                <c:pt idx="374">
                  <c:v>3.3991100000000003E-2</c:v>
                </c:pt>
                <c:pt idx="375">
                  <c:v>3.5773399999999997E-2</c:v>
                </c:pt>
                <c:pt idx="376">
                  <c:v>3.8446800000000003E-2</c:v>
                </c:pt>
                <c:pt idx="377">
                  <c:v>4.4303000000000002E-2</c:v>
                </c:pt>
                <c:pt idx="378">
                  <c:v>4.4366599999999999E-2</c:v>
                </c:pt>
                <c:pt idx="379">
                  <c:v>4.5957999999999999E-2</c:v>
                </c:pt>
                <c:pt idx="380">
                  <c:v>4.76766E-2</c:v>
                </c:pt>
                <c:pt idx="381">
                  <c:v>4.8695099999999998E-2</c:v>
                </c:pt>
                <c:pt idx="382">
                  <c:v>5.5251399999999999E-2</c:v>
                </c:pt>
                <c:pt idx="383">
                  <c:v>5.0286400000000002E-2</c:v>
                </c:pt>
                <c:pt idx="384">
                  <c:v>4.7549300000000003E-2</c:v>
                </c:pt>
                <c:pt idx="385">
                  <c:v>4.7294700000000002E-2</c:v>
                </c:pt>
                <c:pt idx="386">
                  <c:v>4.9077000000000003E-2</c:v>
                </c:pt>
                <c:pt idx="387">
                  <c:v>5.1264799999999999E-2</c:v>
                </c:pt>
                <c:pt idx="388">
                  <c:v>4.98409E-2</c:v>
                </c:pt>
                <c:pt idx="389">
                  <c:v>4.9013399999999999E-2</c:v>
                </c:pt>
                <c:pt idx="390">
                  <c:v>5.1654400000000003E-2</c:v>
                </c:pt>
                <c:pt idx="391">
                  <c:v>5.2768900000000001E-2</c:v>
                </c:pt>
                <c:pt idx="392">
                  <c:v>5.2699599999999999E-2</c:v>
                </c:pt>
                <c:pt idx="393">
                  <c:v>4.97791E-2</c:v>
                </c:pt>
                <c:pt idx="394">
                  <c:v>4.97791E-2</c:v>
                </c:pt>
                <c:pt idx="395">
                  <c:v>4.97791E-2</c:v>
                </c:pt>
                <c:pt idx="396">
                  <c:v>5.2896199999999997E-2</c:v>
                </c:pt>
                <c:pt idx="397">
                  <c:v>5.9134300000000001E-2</c:v>
                </c:pt>
                <c:pt idx="398">
                  <c:v>6.5308699999999997E-2</c:v>
                </c:pt>
                <c:pt idx="399">
                  <c:v>7.1101200000000003E-2</c:v>
                </c:pt>
                <c:pt idx="400">
                  <c:v>7.1928699999999998E-2</c:v>
                </c:pt>
                <c:pt idx="401">
                  <c:v>6.9764499999999993E-2</c:v>
                </c:pt>
                <c:pt idx="402">
                  <c:v>7.1355799999999997E-2</c:v>
                </c:pt>
                <c:pt idx="403">
                  <c:v>7.3074500000000001E-2</c:v>
                </c:pt>
                <c:pt idx="404">
                  <c:v>7.72756E-2</c:v>
                </c:pt>
                <c:pt idx="405">
                  <c:v>8.02673E-2</c:v>
                </c:pt>
                <c:pt idx="406">
                  <c:v>7.5620599999999996E-2</c:v>
                </c:pt>
                <c:pt idx="407">
                  <c:v>6.7472900000000002E-2</c:v>
                </c:pt>
                <c:pt idx="408">
                  <c:v>6.63908E-2</c:v>
                </c:pt>
                <c:pt idx="409">
                  <c:v>7.3329099999999994E-2</c:v>
                </c:pt>
                <c:pt idx="410">
                  <c:v>7.3647400000000002E-2</c:v>
                </c:pt>
                <c:pt idx="411">
                  <c:v>7.5938900000000004E-2</c:v>
                </c:pt>
                <c:pt idx="412">
                  <c:v>7.3456400000000005E-2</c:v>
                </c:pt>
                <c:pt idx="413">
                  <c:v>7.4474899999999997E-2</c:v>
                </c:pt>
                <c:pt idx="414">
                  <c:v>7.3774699999999999E-2</c:v>
                </c:pt>
                <c:pt idx="415">
                  <c:v>7.3774699999999999E-2</c:v>
                </c:pt>
                <c:pt idx="416">
                  <c:v>7.0592000000000002E-2</c:v>
                </c:pt>
                <c:pt idx="417">
                  <c:v>7.1164900000000003E-2</c:v>
                </c:pt>
                <c:pt idx="418">
                  <c:v>7.12922E-2</c:v>
                </c:pt>
                <c:pt idx="419">
                  <c:v>7.6766399999999999E-2</c:v>
                </c:pt>
                <c:pt idx="420">
                  <c:v>7.9885399999999995E-2</c:v>
                </c:pt>
                <c:pt idx="421">
                  <c:v>7.5684299999999996E-2</c:v>
                </c:pt>
                <c:pt idx="422">
                  <c:v>6.0852999999999997E-2</c:v>
                </c:pt>
                <c:pt idx="423">
                  <c:v>5.74157E-2</c:v>
                </c:pt>
                <c:pt idx="424">
                  <c:v>5.0350100000000002E-2</c:v>
                </c:pt>
                <c:pt idx="425">
                  <c:v>6.0534699999999997E-2</c:v>
                </c:pt>
                <c:pt idx="426">
                  <c:v>6.0534699999999997E-2</c:v>
                </c:pt>
                <c:pt idx="427">
                  <c:v>6.1171200000000002E-2</c:v>
                </c:pt>
                <c:pt idx="428">
                  <c:v>5.50567E-2</c:v>
                </c:pt>
                <c:pt idx="429">
                  <c:v>6.03087E-2</c:v>
                </c:pt>
                <c:pt idx="430">
                  <c:v>6.2253299999999998E-2</c:v>
                </c:pt>
                <c:pt idx="431">
                  <c:v>6.7184599999999997E-2</c:v>
                </c:pt>
                <c:pt idx="432">
                  <c:v>6.9700799999999993E-2</c:v>
                </c:pt>
                <c:pt idx="433">
                  <c:v>7.1610400000000005E-2</c:v>
                </c:pt>
                <c:pt idx="434">
                  <c:v>7.0655599999999999E-2</c:v>
                </c:pt>
                <c:pt idx="435">
                  <c:v>7.0655599999999999E-2</c:v>
                </c:pt>
                <c:pt idx="436">
                  <c:v>7.0464700000000005E-2</c:v>
                </c:pt>
                <c:pt idx="437">
                  <c:v>7.4092900000000003E-2</c:v>
                </c:pt>
                <c:pt idx="438">
                  <c:v>7.6511800000000005E-2</c:v>
                </c:pt>
                <c:pt idx="439">
                  <c:v>7.3329099999999994E-2</c:v>
                </c:pt>
                <c:pt idx="440">
                  <c:v>7.5302400000000005E-2</c:v>
                </c:pt>
                <c:pt idx="441">
                  <c:v>7.8230400000000005E-2</c:v>
                </c:pt>
                <c:pt idx="442">
                  <c:v>7.9248899999999997E-2</c:v>
                </c:pt>
                <c:pt idx="443">
                  <c:v>7.9630800000000002E-2</c:v>
                </c:pt>
                <c:pt idx="444">
                  <c:v>8.1795000000000007E-2</c:v>
                </c:pt>
                <c:pt idx="445">
                  <c:v>8.3966899999999997E-2</c:v>
                </c:pt>
                <c:pt idx="446">
                  <c:v>8.54602E-2</c:v>
                </c:pt>
                <c:pt idx="447">
                  <c:v>8.7376800000000004E-2</c:v>
                </c:pt>
                <c:pt idx="448">
                  <c:v>8.5868899999999998E-2</c:v>
                </c:pt>
                <c:pt idx="449">
                  <c:v>8.5295999999999997E-2</c:v>
                </c:pt>
                <c:pt idx="450">
                  <c:v>8.4277500000000005E-2</c:v>
                </c:pt>
                <c:pt idx="451">
                  <c:v>8.0521999999999996E-2</c:v>
                </c:pt>
                <c:pt idx="452">
                  <c:v>8.5614300000000004E-2</c:v>
                </c:pt>
                <c:pt idx="453">
                  <c:v>8.2972599999999994E-2</c:v>
                </c:pt>
                <c:pt idx="454">
                  <c:v>8.6059800000000006E-2</c:v>
                </c:pt>
                <c:pt idx="455">
                  <c:v>8.7842100000000006E-2</c:v>
                </c:pt>
                <c:pt idx="456">
                  <c:v>8.8606000000000004E-2</c:v>
                </c:pt>
                <c:pt idx="457">
                  <c:v>9.1470399999999993E-2</c:v>
                </c:pt>
                <c:pt idx="458">
                  <c:v>8.8287699999999997E-2</c:v>
                </c:pt>
                <c:pt idx="459">
                  <c:v>9.1024800000000003E-2</c:v>
                </c:pt>
                <c:pt idx="460">
                  <c:v>9.6324000000000007E-2</c:v>
                </c:pt>
                <c:pt idx="461">
                  <c:v>9.5798900000000006E-2</c:v>
                </c:pt>
                <c:pt idx="462">
                  <c:v>9.6180799999999997E-2</c:v>
                </c:pt>
                <c:pt idx="463">
                  <c:v>9.8856100000000002E-2</c:v>
                </c:pt>
                <c:pt idx="464">
                  <c:v>9.4018500000000005E-2</c:v>
                </c:pt>
                <c:pt idx="465">
                  <c:v>9.4589400000000004E-2</c:v>
                </c:pt>
                <c:pt idx="466">
                  <c:v>9.6499000000000001E-2</c:v>
                </c:pt>
                <c:pt idx="467">
                  <c:v>0.100509</c:v>
                </c:pt>
                <c:pt idx="468">
                  <c:v>9.6123500000000001E-2</c:v>
                </c:pt>
                <c:pt idx="469">
                  <c:v>9.2326500000000006E-2</c:v>
                </c:pt>
                <c:pt idx="470">
                  <c:v>9.3825599999999995E-2</c:v>
                </c:pt>
                <c:pt idx="471">
                  <c:v>8.8669600000000001E-2</c:v>
                </c:pt>
                <c:pt idx="472">
                  <c:v>9.2616199999999996E-2</c:v>
                </c:pt>
                <c:pt idx="473">
                  <c:v>9.8917900000000003E-2</c:v>
                </c:pt>
                <c:pt idx="474">
                  <c:v>9.7679799999999997E-2</c:v>
                </c:pt>
                <c:pt idx="475">
                  <c:v>0.100937</c:v>
                </c:pt>
                <c:pt idx="476">
                  <c:v>9.9936300000000006E-2</c:v>
                </c:pt>
                <c:pt idx="477">
                  <c:v>9.8599599999999996E-2</c:v>
                </c:pt>
                <c:pt idx="478">
                  <c:v>9.6689999999999998E-2</c:v>
                </c:pt>
                <c:pt idx="479">
                  <c:v>9.8090399999999994E-2</c:v>
                </c:pt>
                <c:pt idx="480">
                  <c:v>9.5671500000000007E-2</c:v>
                </c:pt>
                <c:pt idx="481">
                  <c:v>0.102355</c:v>
                </c:pt>
                <c:pt idx="482">
                  <c:v>0.103565</c:v>
                </c:pt>
                <c:pt idx="483">
                  <c:v>0.105729</c:v>
                </c:pt>
                <c:pt idx="484">
                  <c:v>0.10592</c:v>
                </c:pt>
                <c:pt idx="485">
                  <c:v>0.10553800000000001</c:v>
                </c:pt>
                <c:pt idx="486">
                  <c:v>0.106047</c:v>
                </c:pt>
                <c:pt idx="487">
                  <c:v>0.108319</c:v>
                </c:pt>
                <c:pt idx="488">
                  <c:v>0.111585</c:v>
                </c:pt>
                <c:pt idx="489">
                  <c:v>0.11203100000000001</c:v>
                </c:pt>
                <c:pt idx="490">
                  <c:v>0.11495900000000001</c:v>
                </c:pt>
                <c:pt idx="491">
                  <c:v>0.110885</c:v>
                </c:pt>
                <c:pt idx="492">
                  <c:v>0.114258</c:v>
                </c:pt>
                <c:pt idx="493">
                  <c:v>0.11203100000000001</c:v>
                </c:pt>
                <c:pt idx="494">
                  <c:v>0.105729</c:v>
                </c:pt>
                <c:pt idx="495">
                  <c:v>0.110108</c:v>
                </c:pt>
                <c:pt idx="496">
                  <c:v>0.112731</c:v>
                </c:pt>
                <c:pt idx="497">
                  <c:v>0.11584999999999999</c:v>
                </c:pt>
                <c:pt idx="498">
                  <c:v>0.115692</c:v>
                </c:pt>
                <c:pt idx="499">
                  <c:v>0.112985</c:v>
                </c:pt>
                <c:pt idx="500">
                  <c:v>0.112985</c:v>
                </c:pt>
                <c:pt idx="501">
                  <c:v>0.115213</c:v>
                </c:pt>
                <c:pt idx="502">
                  <c:v>0.116578</c:v>
                </c:pt>
                <c:pt idx="503">
                  <c:v>0.11955200000000001</c:v>
                </c:pt>
                <c:pt idx="504">
                  <c:v>0.120906</c:v>
                </c:pt>
                <c:pt idx="505">
                  <c:v>0.12085</c:v>
                </c:pt>
                <c:pt idx="506">
                  <c:v>0.125028</c:v>
                </c:pt>
                <c:pt idx="507">
                  <c:v>0.123361</c:v>
                </c:pt>
                <c:pt idx="508">
                  <c:v>0.121961</c:v>
                </c:pt>
                <c:pt idx="509">
                  <c:v>0.114386</c:v>
                </c:pt>
                <c:pt idx="510">
                  <c:v>0.114258</c:v>
                </c:pt>
                <c:pt idx="511">
                  <c:v>0.115213</c:v>
                </c:pt>
                <c:pt idx="512">
                  <c:v>0.113304</c:v>
                </c:pt>
                <c:pt idx="513">
                  <c:v>0.11355800000000001</c:v>
                </c:pt>
                <c:pt idx="514">
                  <c:v>0.11260299999999999</c:v>
                </c:pt>
                <c:pt idx="515">
                  <c:v>0.110057</c:v>
                </c:pt>
                <c:pt idx="516">
                  <c:v>0.102037</c:v>
                </c:pt>
                <c:pt idx="517">
                  <c:v>0.10878400000000001</c:v>
                </c:pt>
                <c:pt idx="518">
                  <c:v>0.111649</c:v>
                </c:pt>
                <c:pt idx="519">
                  <c:v>0.112326</c:v>
                </c:pt>
                <c:pt idx="520">
                  <c:v>0.10993</c:v>
                </c:pt>
                <c:pt idx="521">
                  <c:v>0.106985</c:v>
                </c:pt>
                <c:pt idx="522">
                  <c:v>0.102037</c:v>
                </c:pt>
                <c:pt idx="523">
                  <c:v>0.106493</c:v>
                </c:pt>
                <c:pt idx="524">
                  <c:v>0.10369200000000001</c:v>
                </c:pt>
                <c:pt idx="525">
                  <c:v>9.5226000000000005E-2</c:v>
                </c:pt>
                <c:pt idx="526">
                  <c:v>9.1979599999999995E-2</c:v>
                </c:pt>
                <c:pt idx="527">
                  <c:v>8.8814100000000007E-2</c:v>
                </c:pt>
                <c:pt idx="528">
                  <c:v>8.3259100000000003E-2</c:v>
                </c:pt>
                <c:pt idx="529">
                  <c:v>9.2743500000000006E-2</c:v>
                </c:pt>
                <c:pt idx="530">
                  <c:v>9.0833899999999995E-2</c:v>
                </c:pt>
                <c:pt idx="531">
                  <c:v>9.0629500000000002E-2</c:v>
                </c:pt>
                <c:pt idx="532">
                  <c:v>8.9879100000000003E-2</c:v>
                </c:pt>
                <c:pt idx="533">
                  <c:v>9.4080200000000003E-2</c:v>
                </c:pt>
                <c:pt idx="534">
                  <c:v>9.9554400000000001E-2</c:v>
                </c:pt>
                <c:pt idx="535">
                  <c:v>0.10120899999999999</c:v>
                </c:pt>
                <c:pt idx="536">
                  <c:v>0.100955</c:v>
                </c:pt>
                <c:pt idx="537">
                  <c:v>0.10156999999999999</c:v>
                </c:pt>
                <c:pt idx="538">
                  <c:v>0.10401000000000001</c:v>
                </c:pt>
                <c:pt idx="539">
                  <c:v>9.9761900000000001E-2</c:v>
                </c:pt>
                <c:pt idx="540">
                  <c:v>0.10292800000000001</c:v>
                </c:pt>
                <c:pt idx="541">
                  <c:v>0.105239</c:v>
                </c:pt>
                <c:pt idx="542">
                  <c:v>0.107957</c:v>
                </c:pt>
                <c:pt idx="543">
                  <c:v>0.11400399999999999</c:v>
                </c:pt>
                <c:pt idx="544">
                  <c:v>0.114895</c:v>
                </c:pt>
                <c:pt idx="545">
                  <c:v>0.113431</c:v>
                </c:pt>
                <c:pt idx="546">
                  <c:v>0.119032</c:v>
                </c:pt>
                <c:pt idx="547">
                  <c:v>0.120751</c:v>
                </c:pt>
                <c:pt idx="548">
                  <c:v>0.120624</c:v>
                </c:pt>
                <c:pt idx="549">
                  <c:v>0.13004499999999999</c:v>
                </c:pt>
                <c:pt idx="550">
                  <c:v>0.140293</c:v>
                </c:pt>
                <c:pt idx="551">
                  <c:v>0.13786499999999999</c:v>
                </c:pt>
                <c:pt idx="552">
                  <c:v>0.13800100000000001</c:v>
                </c:pt>
                <c:pt idx="553">
                  <c:v>0.13539100000000001</c:v>
                </c:pt>
                <c:pt idx="554">
                  <c:v>0.139211</c:v>
                </c:pt>
                <c:pt idx="555">
                  <c:v>0.140484</c:v>
                </c:pt>
                <c:pt idx="556">
                  <c:v>0.13955300000000001</c:v>
                </c:pt>
                <c:pt idx="557">
                  <c:v>0.13902</c:v>
                </c:pt>
                <c:pt idx="558">
                  <c:v>0.13322700000000001</c:v>
                </c:pt>
                <c:pt idx="559">
                  <c:v>0.13360900000000001</c:v>
                </c:pt>
                <c:pt idx="560">
                  <c:v>0.13500999999999999</c:v>
                </c:pt>
                <c:pt idx="561">
                  <c:v>0.13373599999999999</c:v>
                </c:pt>
                <c:pt idx="562">
                  <c:v>0.13234799999999999</c:v>
                </c:pt>
                <c:pt idx="563">
                  <c:v>0.13101399999999999</c:v>
                </c:pt>
                <c:pt idx="564">
                  <c:v>0.13481699999999999</c:v>
                </c:pt>
                <c:pt idx="565">
                  <c:v>0.123859</c:v>
                </c:pt>
                <c:pt idx="566">
                  <c:v>0.124819</c:v>
                </c:pt>
                <c:pt idx="567">
                  <c:v>0.121197</c:v>
                </c:pt>
                <c:pt idx="568">
                  <c:v>0.125136</c:v>
                </c:pt>
                <c:pt idx="569">
                  <c:v>0.121133</c:v>
                </c:pt>
                <c:pt idx="570">
                  <c:v>0.12654399999999999</c:v>
                </c:pt>
                <c:pt idx="571">
                  <c:v>0.12928100000000001</c:v>
                </c:pt>
                <c:pt idx="572">
                  <c:v>0.143985</c:v>
                </c:pt>
                <c:pt idx="573">
                  <c:v>0.14901300000000001</c:v>
                </c:pt>
                <c:pt idx="574">
                  <c:v>0.14818600000000001</c:v>
                </c:pt>
                <c:pt idx="575">
                  <c:v>0.14239299999999999</c:v>
                </c:pt>
                <c:pt idx="576">
                  <c:v>0.14035600000000001</c:v>
                </c:pt>
                <c:pt idx="577">
                  <c:v>0.13621900000000001</c:v>
                </c:pt>
                <c:pt idx="578">
                  <c:v>0.1331</c:v>
                </c:pt>
                <c:pt idx="579">
                  <c:v>0.13730100000000001</c:v>
                </c:pt>
                <c:pt idx="580">
                  <c:v>0.13450400000000001</c:v>
                </c:pt>
                <c:pt idx="581">
                  <c:v>0.12667100000000001</c:v>
                </c:pt>
                <c:pt idx="582">
                  <c:v>0.13042599999999999</c:v>
                </c:pt>
                <c:pt idx="583">
                  <c:v>0.129026</c:v>
                </c:pt>
                <c:pt idx="584">
                  <c:v>0.13036300000000001</c:v>
                </c:pt>
                <c:pt idx="585">
                  <c:v>0.13036300000000001</c:v>
                </c:pt>
                <c:pt idx="586">
                  <c:v>0.13036300000000001</c:v>
                </c:pt>
                <c:pt idx="587">
                  <c:v>0.13389799999999999</c:v>
                </c:pt>
                <c:pt idx="588">
                  <c:v>0.13647400000000001</c:v>
                </c:pt>
                <c:pt idx="589">
                  <c:v>0.134101</c:v>
                </c:pt>
                <c:pt idx="590">
                  <c:v>0.134101</c:v>
                </c:pt>
                <c:pt idx="591">
                  <c:v>0.13320399999999999</c:v>
                </c:pt>
                <c:pt idx="592">
                  <c:v>0.13653699999999999</c:v>
                </c:pt>
                <c:pt idx="593">
                  <c:v>0.134633</c:v>
                </c:pt>
                <c:pt idx="594">
                  <c:v>0.123488</c:v>
                </c:pt>
                <c:pt idx="595">
                  <c:v>0.121451</c:v>
                </c:pt>
                <c:pt idx="596">
                  <c:v>0.11877799999999999</c:v>
                </c:pt>
                <c:pt idx="597">
                  <c:v>0.12017799999999999</c:v>
                </c:pt>
                <c:pt idx="598">
                  <c:v>0.12504499999999999</c:v>
                </c:pt>
                <c:pt idx="599">
                  <c:v>0.123616</c:v>
                </c:pt>
                <c:pt idx="600">
                  <c:v>0.119478</c:v>
                </c:pt>
                <c:pt idx="601">
                  <c:v>0.122088</c:v>
                </c:pt>
                <c:pt idx="602">
                  <c:v>0.11706</c:v>
                </c:pt>
                <c:pt idx="603">
                  <c:v>0.110348</c:v>
                </c:pt>
                <c:pt idx="604">
                  <c:v>0.111649</c:v>
                </c:pt>
                <c:pt idx="605">
                  <c:v>0.106811</c:v>
                </c:pt>
                <c:pt idx="606">
                  <c:v>9.9745399999999998E-2</c:v>
                </c:pt>
                <c:pt idx="607">
                  <c:v>9.5798900000000006E-2</c:v>
                </c:pt>
                <c:pt idx="608">
                  <c:v>0.100637</c:v>
                </c:pt>
                <c:pt idx="609">
                  <c:v>9.5226000000000005E-2</c:v>
                </c:pt>
                <c:pt idx="610">
                  <c:v>9.0961200000000006E-2</c:v>
                </c:pt>
                <c:pt idx="611">
                  <c:v>9.7008300000000006E-2</c:v>
                </c:pt>
                <c:pt idx="612">
                  <c:v>0.102419</c:v>
                </c:pt>
                <c:pt idx="613">
                  <c:v>0.107766</c:v>
                </c:pt>
                <c:pt idx="614">
                  <c:v>0.100382</c:v>
                </c:pt>
                <c:pt idx="615">
                  <c:v>9.5055399999999998E-2</c:v>
                </c:pt>
                <c:pt idx="616">
                  <c:v>9.5759999999999998E-2</c:v>
                </c:pt>
                <c:pt idx="617">
                  <c:v>9.4016500000000003E-2</c:v>
                </c:pt>
                <c:pt idx="618">
                  <c:v>0.10191500000000001</c:v>
                </c:pt>
                <c:pt idx="619">
                  <c:v>0.104392</c:v>
                </c:pt>
                <c:pt idx="620">
                  <c:v>9.4653100000000004E-2</c:v>
                </c:pt>
                <c:pt idx="621">
                  <c:v>8.5932499999999995E-2</c:v>
                </c:pt>
                <c:pt idx="622">
                  <c:v>9.0510499999999994E-2</c:v>
                </c:pt>
                <c:pt idx="623">
                  <c:v>9.2047699999999996E-2</c:v>
                </c:pt>
                <c:pt idx="624">
                  <c:v>9.12158E-2</c:v>
                </c:pt>
                <c:pt idx="625">
                  <c:v>8.8860599999999998E-2</c:v>
                </c:pt>
                <c:pt idx="626">
                  <c:v>8.3195400000000003E-2</c:v>
                </c:pt>
                <c:pt idx="627">
                  <c:v>8.1213199999999999E-2</c:v>
                </c:pt>
                <c:pt idx="628">
                  <c:v>7.9630800000000002E-2</c:v>
                </c:pt>
                <c:pt idx="629">
                  <c:v>6.4608499999999999E-2</c:v>
                </c:pt>
                <c:pt idx="630">
                  <c:v>7.2854199999999994E-2</c:v>
                </c:pt>
                <c:pt idx="631">
                  <c:v>7.6575400000000002E-2</c:v>
                </c:pt>
                <c:pt idx="632">
                  <c:v>8.3513699999999996E-2</c:v>
                </c:pt>
                <c:pt idx="633">
                  <c:v>8.2714800000000005E-2</c:v>
                </c:pt>
                <c:pt idx="634">
                  <c:v>7.9758099999999998E-2</c:v>
                </c:pt>
                <c:pt idx="635">
                  <c:v>6.3844700000000004E-2</c:v>
                </c:pt>
                <c:pt idx="636">
                  <c:v>5.3800099999999997E-2</c:v>
                </c:pt>
                <c:pt idx="637">
                  <c:v>4.9904499999999997E-2</c:v>
                </c:pt>
                <c:pt idx="638">
                  <c:v>5.3150900000000001E-2</c:v>
                </c:pt>
                <c:pt idx="639">
                  <c:v>6.0534699999999997E-2</c:v>
                </c:pt>
                <c:pt idx="640">
                  <c:v>6.5980899999999995E-2</c:v>
                </c:pt>
                <c:pt idx="641">
                  <c:v>5.9770799999999999E-2</c:v>
                </c:pt>
                <c:pt idx="642">
                  <c:v>5.5551200000000002E-2</c:v>
                </c:pt>
                <c:pt idx="643">
                  <c:v>6.9955400000000001E-2</c:v>
                </c:pt>
                <c:pt idx="644">
                  <c:v>7.5047699999999995E-2</c:v>
                </c:pt>
                <c:pt idx="645">
                  <c:v>8.0900700000000006E-2</c:v>
                </c:pt>
                <c:pt idx="646">
                  <c:v>8.5614300000000004E-2</c:v>
                </c:pt>
                <c:pt idx="647">
                  <c:v>8.04309E-2</c:v>
                </c:pt>
                <c:pt idx="648">
                  <c:v>8.2813499999999998E-2</c:v>
                </c:pt>
                <c:pt idx="649">
                  <c:v>8.1604099999999999E-2</c:v>
                </c:pt>
                <c:pt idx="650">
                  <c:v>8.6823700000000004E-2</c:v>
                </c:pt>
                <c:pt idx="651">
                  <c:v>8.5754300000000006E-2</c:v>
                </c:pt>
                <c:pt idx="652">
                  <c:v>9.4525799999999993E-2</c:v>
                </c:pt>
                <c:pt idx="653">
                  <c:v>9.7135600000000002E-2</c:v>
                </c:pt>
                <c:pt idx="654">
                  <c:v>9.7500299999999998E-2</c:v>
                </c:pt>
                <c:pt idx="655">
                  <c:v>9.2043299999999995E-2</c:v>
                </c:pt>
                <c:pt idx="656">
                  <c:v>9.8281300000000002E-2</c:v>
                </c:pt>
                <c:pt idx="657">
                  <c:v>9.5735200000000006E-2</c:v>
                </c:pt>
                <c:pt idx="658">
                  <c:v>8.6205000000000004E-2</c:v>
                </c:pt>
                <c:pt idx="659">
                  <c:v>8.5175000000000001E-2</c:v>
                </c:pt>
                <c:pt idx="660">
                  <c:v>8.5805199999999998E-2</c:v>
                </c:pt>
                <c:pt idx="661">
                  <c:v>8.0561400000000005E-2</c:v>
                </c:pt>
                <c:pt idx="662">
                  <c:v>7.5036900000000004E-2</c:v>
                </c:pt>
                <c:pt idx="663">
                  <c:v>7.5302400000000005E-2</c:v>
                </c:pt>
                <c:pt idx="664">
                  <c:v>7.5302400000000005E-2</c:v>
                </c:pt>
                <c:pt idx="665">
                  <c:v>7.5302400000000005E-2</c:v>
                </c:pt>
                <c:pt idx="666">
                  <c:v>7.5366000000000002E-2</c:v>
                </c:pt>
                <c:pt idx="667">
                  <c:v>6.7154699999999998E-2</c:v>
                </c:pt>
                <c:pt idx="668">
                  <c:v>7.4665800000000004E-2</c:v>
                </c:pt>
                <c:pt idx="669">
                  <c:v>7.7044600000000005E-2</c:v>
                </c:pt>
                <c:pt idx="670">
                  <c:v>7.0401000000000005E-2</c:v>
                </c:pt>
                <c:pt idx="671">
                  <c:v>6.4099299999999998E-2</c:v>
                </c:pt>
                <c:pt idx="672">
                  <c:v>7.0403599999999997E-2</c:v>
                </c:pt>
                <c:pt idx="673">
                  <c:v>6.9573499999999996E-2</c:v>
                </c:pt>
                <c:pt idx="674">
                  <c:v>7.6002500000000001E-2</c:v>
                </c:pt>
                <c:pt idx="675">
                  <c:v>7.6002500000000001E-2</c:v>
                </c:pt>
                <c:pt idx="676">
                  <c:v>7.5493299999999999E-2</c:v>
                </c:pt>
                <c:pt idx="677">
                  <c:v>6.5372399999999997E-2</c:v>
                </c:pt>
                <c:pt idx="678">
                  <c:v>6.5754300000000002E-2</c:v>
                </c:pt>
                <c:pt idx="679">
                  <c:v>7.3520100000000005E-2</c:v>
                </c:pt>
                <c:pt idx="680">
                  <c:v>6.3477400000000003E-2</c:v>
                </c:pt>
                <c:pt idx="681">
                  <c:v>4.7421999999999999E-2</c:v>
                </c:pt>
                <c:pt idx="682">
                  <c:v>5.0893099999999997E-2</c:v>
                </c:pt>
                <c:pt idx="683">
                  <c:v>5.4742199999999998E-2</c:v>
                </c:pt>
                <c:pt idx="684">
                  <c:v>5.0668400000000002E-2</c:v>
                </c:pt>
                <c:pt idx="685">
                  <c:v>6.2380600000000001E-2</c:v>
                </c:pt>
                <c:pt idx="686">
                  <c:v>6.2073799999999998E-2</c:v>
                </c:pt>
                <c:pt idx="687">
                  <c:v>6.19351E-2</c:v>
                </c:pt>
                <c:pt idx="688">
                  <c:v>6.3335500000000003E-2</c:v>
                </c:pt>
                <c:pt idx="689">
                  <c:v>4.5957999999999999E-2</c:v>
                </c:pt>
                <c:pt idx="690">
                  <c:v>5.3405500000000002E-2</c:v>
                </c:pt>
                <c:pt idx="691">
                  <c:v>5.2546099999999998E-2</c:v>
                </c:pt>
                <c:pt idx="692">
                  <c:v>5.3660100000000002E-2</c:v>
                </c:pt>
                <c:pt idx="693">
                  <c:v>5.55697E-2</c:v>
                </c:pt>
                <c:pt idx="694">
                  <c:v>5.43603E-2</c:v>
                </c:pt>
                <c:pt idx="695">
                  <c:v>6.3017199999999995E-2</c:v>
                </c:pt>
                <c:pt idx="696">
                  <c:v>6.8491399999999994E-2</c:v>
                </c:pt>
                <c:pt idx="697">
                  <c:v>6.7027400000000001E-2</c:v>
                </c:pt>
                <c:pt idx="698">
                  <c:v>6.7027400000000001E-2</c:v>
                </c:pt>
                <c:pt idx="699">
                  <c:v>6.7027400000000001E-2</c:v>
                </c:pt>
                <c:pt idx="700">
                  <c:v>6.3717399999999993E-2</c:v>
                </c:pt>
                <c:pt idx="701">
                  <c:v>6.3330399999999995E-2</c:v>
                </c:pt>
                <c:pt idx="702">
                  <c:v>5.7986599999999999E-2</c:v>
                </c:pt>
                <c:pt idx="703">
                  <c:v>5.9187099999999999E-2</c:v>
                </c:pt>
                <c:pt idx="704">
                  <c:v>5.6943300000000002E-2</c:v>
                </c:pt>
                <c:pt idx="705">
                  <c:v>4.4336100000000003E-2</c:v>
                </c:pt>
                <c:pt idx="706">
                  <c:v>2.7203700000000001E-2</c:v>
                </c:pt>
                <c:pt idx="707">
                  <c:v>2.5136200000000001E-2</c:v>
                </c:pt>
                <c:pt idx="708">
                  <c:v>2.69427E-2</c:v>
                </c:pt>
                <c:pt idx="709">
                  <c:v>1.33705E-2</c:v>
                </c:pt>
                <c:pt idx="710">
                  <c:v>1.09026E-2</c:v>
                </c:pt>
                <c:pt idx="711">
                  <c:v>7.1928699999999996E-3</c:v>
                </c:pt>
                <c:pt idx="712">
                  <c:v>1.1536599999999999E-2</c:v>
                </c:pt>
                <c:pt idx="713">
                  <c:v>7.3348199999999997E-3</c:v>
                </c:pt>
                <c:pt idx="714">
                  <c:v>1.6486299999999999E-2</c:v>
                </c:pt>
                <c:pt idx="715">
                  <c:v>2.01292E-2</c:v>
                </c:pt>
                <c:pt idx="716">
                  <c:v>3.0235499999999998E-2</c:v>
                </c:pt>
                <c:pt idx="717">
                  <c:v>3.3481900000000002E-2</c:v>
                </c:pt>
                <c:pt idx="718">
                  <c:v>2.7611699999999999E-2</c:v>
                </c:pt>
                <c:pt idx="719">
                  <c:v>2.06614E-2</c:v>
                </c:pt>
                <c:pt idx="720">
                  <c:v>2.7789899999999999E-2</c:v>
                </c:pt>
                <c:pt idx="721">
                  <c:v>3.0362799999999999E-2</c:v>
                </c:pt>
                <c:pt idx="722">
                  <c:v>2.8898799999999999E-2</c:v>
                </c:pt>
                <c:pt idx="723">
                  <c:v>3.3991100000000003E-2</c:v>
                </c:pt>
                <c:pt idx="724">
                  <c:v>3.5094199999999999E-2</c:v>
                </c:pt>
                <c:pt idx="725">
                  <c:v>3.5900700000000001E-2</c:v>
                </c:pt>
                <c:pt idx="726">
                  <c:v>3.4882200000000002E-2</c:v>
                </c:pt>
                <c:pt idx="727">
                  <c:v>3.6089799999999998E-2</c:v>
                </c:pt>
                <c:pt idx="728">
                  <c:v>3.2334799999999997E-2</c:v>
                </c:pt>
                <c:pt idx="729">
                  <c:v>2.80299E-2</c:v>
                </c:pt>
                <c:pt idx="730">
                  <c:v>3.09567E-2</c:v>
                </c:pt>
                <c:pt idx="731">
                  <c:v>3.57957E-2</c:v>
                </c:pt>
                <c:pt idx="732">
                  <c:v>3.40407E-2</c:v>
                </c:pt>
                <c:pt idx="733">
                  <c:v>4.3117099999999998E-2</c:v>
                </c:pt>
                <c:pt idx="734">
                  <c:v>4.3792499999999998E-2</c:v>
                </c:pt>
                <c:pt idx="735">
                  <c:v>5.4087200000000002E-2</c:v>
                </c:pt>
                <c:pt idx="736">
                  <c:v>5.0022299999999999E-2</c:v>
                </c:pt>
                <c:pt idx="737">
                  <c:v>5.2436000000000003E-2</c:v>
                </c:pt>
                <c:pt idx="738">
                  <c:v>4.9292799999999998E-2</c:v>
                </c:pt>
                <c:pt idx="739">
                  <c:v>5.0816E-2</c:v>
                </c:pt>
                <c:pt idx="740">
                  <c:v>6.0121599999999997E-2</c:v>
                </c:pt>
                <c:pt idx="741">
                  <c:v>6.3990500000000006E-2</c:v>
                </c:pt>
                <c:pt idx="742">
                  <c:v>6.4990500000000007E-2</c:v>
                </c:pt>
                <c:pt idx="743">
                  <c:v>6.0325299999999998E-2</c:v>
                </c:pt>
                <c:pt idx="744">
                  <c:v>6.64545E-2</c:v>
                </c:pt>
                <c:pt idx="745">
                  <c:v>6.8382600000000002E-2</c:v>
                </c:pt>
                <c:pt idx="746">
                  <c:v>6.8238699999999999E-2</c:v>
                </c:pt>
                <c:pt idx="747">
                  <c:v>6.6460199999999997E-2</c:v>
                </c:pt>
                <c:pt idx="748">
                  <c:v>6.6627000000000006E-2</c:v>
                </c:pt>
                <c:pt idx="749">
                  <c:v>7.1459599999999998E-2</c:v>
                </c:pt>
                <c:pt idx="750">
                  <c:v>7.1802699999999997E-2</c:v>
                </c:pt>
                <c:pt idx="751">
                  <c:v>7.6987899999999998E-2</c:v>
                </c:pt>
                <c:pt idx="752">
                  <c:v>8.0958000000000002E-2</c:v>
                </c:pt>
                <c:pt idx="753">
                  <c:v>7.2623199999999999E-2</c:v>
                </c:pt>
                <c:pt idx="754">
                  <c:v>7.1493299999999996E-2</c:v>
                </c:pt>
                <c:pt idx="755">
                  <c:v>7.3074500000000001E-2</c:v>
                </c:pt>
                <c:pt idx="756">
                  <c:v>6.7489499999999994E-2</c:v>
                </c:pt>
                <c:pt idx="757">
                  <c:v>6.0570300000000001E-2</c:v>
                </c:pt>
                <c:pt idx="758">
                  <c:v>5.6322700000000003E-2</c:v>
                </c:pt>
                <c:pt idx="759">
                  <c:v>5.9862499999999999E-2</c:v>
                </c:pt>
                <c:pt idx="760">
                  <c:v>5.9862499999999999E-2</c:v>
                </c:pt>
                <c:pt idx="761">
                  <c:v>6.1723699999999999E-2</c:v>
                </c:pt>
                <c:pt idx="762">
                  <c:v>5.3007600000000002E-2</c:v>
                </c:pt>
                <c:pt idx="763">
                  <c:v>4.6510500000000003E-2</c:v>
                </c:pt>
                <c:pt idx="764">
                  <c:v>3.7311299999999999E-2</c:v>
                </c:pt>
                <c:pt idx="765">
                  <c:v>3.5455100000000003E-2</c:v>
                </c:pt>
                <c:pt idx="766">
                  <c:v>3.4106900000000002E-2</c:v>
                </c:pt>
                <c:pt idx="767">
                  <c:v>3.4222799999999998E-2</c:v>
                </c:pt>
                <c:pt idx="768">
                  <c:v>3.1769600000000002E-2</c:v>
                </c:pt>
                <c:pt idx="769">
                  <c:v>3.4293400000000002E-2</c:v>
                </c:pt>
                <c:pt idx="770">
                  <c:v>4.0395300000000002E-2</c:v>
                </c:pt>
                <c:pt idx="771">
                  <c:v>4.3876499999999999E-2</c:v>
                </c:pt>
                <c:pt idx="772">
                  <c:v>4.57078E-2</c:v>
                </c:pt>
                <c:pt idx="773">
                  <c:v>3.1590699999999999E-2</c:v>
                </c:pt>
                <c:pt idx="774">
                  <c:v>3.3342499999999997E-2</c:v>
                </c:pt>
                <c:pt idx="775">
                  <c:v>3.3342499999999997E-2</c:v>
                </c:pt>
                <c:pt idx="776">
                  <c:v>3.15258E-2</c:v>
                </c:pt>
                <c:pt idx="777">
                  <c:v>2.6211999999999999E-2</c:v>
                </c:pt>
                <c:pt idx="778">
                  <c:v>2.55792E-2</c:v>
                </c:pt>
                <c:pt idx="779">
                  <c:v>2.0599599999999999E-2</c:v>
                </c:pt>
                <c:pt idx="780">
                  <c:v>8.1960499999999999E-3</c:v>
                </c:pt>
                <c:pt idx="781">
                  <c:v>9.6352599999999997E-3</c:v>
                </c:pt>
                <c:pt idx="782">
                  <c:v>3.27626E-3</c:v>
                </c:pt>
                <c:pt idx="783">
                  <c:v>-1.05283E-3</c:v>
                </c:pt>
                <c:pt idx="784">
                  <c:v>-1.4430300000000001E-3</c:v>
                </c:pt>
                <c:pt idx="785">
                  <c:v>-1.1551199999999999E-2</c:v>
                </c:pt>
                <c:pt idx="786">
                  <c:v>-1.9391499999999999E-2</c:v>
                </c:pt>
                <c:pt idx="787">
                  <c:v>-3.9408000000000004E-3</c:v>
                </c:pt>
                <c:pt idx="788">
                  <c:v>-6.2565199999999998E-3</c:v>
                </c:pt>
                <c:pt idx="789">
                  <c:v>-7.0719299999999997E-3</c:v>
                </c:pt>
                <c:pt idx="790">
                  <c:v>-1.0958000000000001E-2</c:v>
                </c:pt>
                <c:pt idx="791">
                  <c:v>-2.05194E-2</c:v>
                </c:pt>
                <c:pt idx="792">
                  <c:v>-2.8019100000000002E-2</c:v>
                </c:pt>
                <c:pt idx="793">
                  <c:v>-3.0989800000000001E-2</c:v>
                </c:pt>
                <c:pt idx="794">
                  <c:v>-3.5273699999999998E-2</c:v>
                </c:pt>
                <c:pt idx="795">
                  <c:v>-2.3152099999999998E-2</c:v>
                </c:pt>
                <c:pt idx="796">
                  <c:v>-2.8709100000000001E-2</c:v>
                </c:pt>
                <c:pt idx="797">
                  <c:v>-1.81903E-2</c:v>
                </c:pt>
                <c:pt idx="798">
                  <c:v>-1.9032500000000001E-2</c:v>
                </c:pt>
                <c:pt idx="799">
                  <c:v>-1.64844E-2</c:v>
                </c:pt>
                <c:pt idx="800">
                  <c:v>-2.1346299999999999E-2</c:v>
                </c:pt>
                <c:pt idx="801">
                  <c:v>-1.6231700000000002E-2</c:v>
                </c:pt>
                <c:pt idx="802">
                  <c:v>-1.26824E-2</c:v>
                </c:pt>
                <c:pt idx="803">
                  <c:v>-1.3494000000000001E-2</c:v>
                </c:pt>
                <c:pt idx="804">
                  <c:v>-9.6957399999999996E-3</c:v>
                </c:pt>
                <c:pt idx="805">
                  <c:v>-8.91343E-3</c:v>
                </c:pt>
                <c:pt idx="806">
                  <c:v>-6.82813E-3</c:v>
                </c:pt>
                <c:pt idx="807">
                  <c:v>8.0840199999999995E-4</c:v>
                </c:pt>
                <c:pt idx="808">
                  <c:v>3.7492E-4</c:v>
                </c:pt>
                <c:pt idx="809">
                  <c:v>1.2603399999999999E-4</c:v>
                </c:pt>
                <c:pt idx="810">
                  <c:v>7.3723699999999996E-3</c:v>
                </c:pt>
                <c:pt idx="811">
                  <c:v>4.7893099999999997E-3</c:v>
                </c:pt>
                <c:pt idx="812">
                  <c:v>4.4774000000000003E-3</c:v>
                </c:pt>
                <c:pt idx="813">
                  <c:v>9.5353299999999998E-3</c:v>
                </c:pt>
                <c:pt idx="814">
                  <c:v>1.1980899999999999E-2</c:v>
                </c:pt>
                <c:pt idx="815">
                  <c:v>2.5676600000000001E-2</c:v>
                </c:pt>
                <c:pt idx="816">
                  <c:v>2.50388E-2</c:v>
                </c:pt>
                <c:pt idx="817">
                  <c:v>2.4944600000000001E-2</c:v>
                </c:pt>
                <c:pt idx="818">
                  <c:v>2.4367300000000001E-2</c:v>
                </c:pt>
                <c:pt idx="819">
                  <c:v>2.2015300000000002E-2</c:v>
                </c:pt>
                <c:pt idx="820">
                  <c:v>2.2278800000000001E-2</c:v>
                </c:pt>
                <c:pt idx="821">
                  <c:v>2.2895599999999999E-2</c:v>
                </c:pt>
                <c:pt idx="822">
                  <c:v>2.43208E-2</c:v>
                </c:pt>
                <c:pt idx="823">
                  <c:v>2.8198600000000001E-2</c:v>
                </c:pt>
                <c:pt idx="824">
                  <c:v>2.9453199999999999E-2</c:v>
                </c:pt>
                <c:pt idx="825">
                  <c:v>2.72476E-2</c:v>
                </c:pt>
                <c:pt idx="826">
                  <c:v>2.4192200000000001E-2</c:v>
                </c:pt>
                <c:pt idx="827">
                  <c:v>2.8763799999999999E-2</c:v>
                </c:pt>
                <c:pt idx="828">
                  <c:v>2.8779800000000001E-2</c:v>
                </c:pt>
                <c:pt idx="829">
                  <c:v>3.2091000000000001E-2</c:v>
                </c:pt>
                <c:pt idx="830">
                  <c:v>2.8575400000000001E-2</c:v>
                </c:pt>
                <c:pt idx="831">
                  <c:v>2.8467900000000001E-2</c:v>
                </c:pt>
                <c:pt idx="832">
                  <c:v>2.4872700000000001E-2</c:v>
                </c:pt>
                <c:pt idx="833">
                  <c:v>2.0942100000000002E-2</c:v>
                </c:pt>
                <c:pt idx="834">
                  <c:v>2.1648000000000001E-2</c:v>
                </c:pt>
                <c:pt idx="835">
                  <c:v>1.9926800000000001E-2</c:v>
                </c:pt>
                <c:pt idx="836">
                  <c:v>1.6972000000000001E-2</c:v>
                </c:pt>
                <c:pt idx="837">
                  <c:v>1.6525100000000001E-2</c:v>
                </c:pt>
                <c:pt idx="838">
                  <c:v>1.7998699999999999E-2</c:v>
                </c:pt>
                <c:pt idx="839">
                  <c:v>1.5647399999999999E-2</c:v>
                </c:pt>
                <c:pt idx="840">
                  <c:v>7.4964999999999997E-3</c:v>
                </c:pt>
                <c:pt idx="841">
                  <c:v>6.1896900000000003E-3</c:v>
                </c:pt>
                <c:pt idx="842">
                  <c:v>4.2845299999999999E-3</c:v>
                </c:pt>
                <c:pt idx="843">
                  <c:v>8.8427799999999997E-3</c:v>
                </c:pt>
                <c:pt idx="844">
                  <c:v>1.6367900000000001E-2</c:v>
                </c:pt>
                <c:pt idx="845">
                  <c:v>1.6367900000000001E-2</c:v>
                </c:pt>
                <c:pt idx="846">
                  <c:v>1.6367900000000001E-2</c:v>
                </c:pt>
                <c:pt idx="847">
                  <c:v>1.05665E-2</c:v>
                </c:pt>
                <c:pt idx="848">
                  <c:v>1.0439199999999999E-2</c:v>
                </c:pt>
                <c:pt idx="849">
                  <c:v>8.1540399999999996E-3</c:v>
                </c:pt>
                <c:pt idx="850">
                  <c:v>8.1540399999999996E-3</c:v>
                </c:pt>
                <c:pt idx="851">
                  <c:v>1.1491400000000001E-2</c:v>
                </c:pt>
                <c:pt idx="852">
                  <c:v>1.77696E-2</c:v>
                </c:pt>
                <c:pt idx="853">
                  <c:v>1.9895599999999999E-2</c:v>
                </c:pt>
                <c:pt idx="854">
                  <c:v>2.3043899999999999E-2</c:v>
                </c:pt>
                <c:pt idx="855">
                  <c:v>2.5801999999999999E-2</c:v>
                </c:pt>
                <c:pt idx="856">
                  <c:v>2.6495899999999999E-2</c:v>
                </c:pt>
                <c:pt idx="857">
                  <c:v>2.6369199999999999E-2</c:v>
                </c:pt>
                <c:pt idx="858">
                  <c:v>3.4173099999999998E-2</c:v>
                </c:pt>
                <c:pt idx="859">
                  <c:v>4.06754E-2</c:v>
                </c:pt>
                <c:pt idx="860">
                  <c:v>4.5611699999999998E-2</c:v>
                </c:pt>
                <c:pt idx="861">
                  <c:v>4.5815399999999999E-2</c:v>
                </c:pt>
                <c:pt idx="862">
                  <c:v>4.2490100000000003E-2</c:v>
                </c:pt>
                <c:pt idx="863">
                  <c:v>4.2973299999999999E-2</c:v>
                </c:pt>
                <c:pt idx="864">
                  <c:v>3.5518800000000003E-2</c:v>
                </c:pt>
                <c:pt idx="865">
                  <c:v>3.4500299999999998E-2</c:v>
                </c:pt>
                <c:pt idx="866">
                  <c:v>4.0222800000000003E-2</c:v>
                </c:pt>
                <c:pt idx="867">
                  <c:v>4.53736E-2</c:v>
                </c:pt>
                <c:pt idx="868">
                  <c:v>4.6897500000000002E-2</c:v>
                </c:pt>
                <c:pt idx="869">
                  <c:v>4.5826899999999997E-2</c:v>
                </c:pt>
                <c:pt idx="870">
                  <c:v>4.6890500000000002E-2</c:v>
                </c:pt>
                <c:pt idx="871">
                  <c:v>4.5512400000000001E-2</c:v>
                </c:pt>
                <c:pt idx="872">
                  <c:v>4.2737700000000003E-2</c:v>
                </c:pt>
                <c:pt idx="873">
                  <c:v>4.8872100000000002E-2</c:v>
                </c:pt>
                <c:pt idx="874">
                  <c:v>5.7883499999999997E-2</c:v>
                </c:pt>
                <c:pt idx="875">
                  <c:v>6.7536600000000002E-2</c:v>
                </c:pt>
                <c:pt idx="876">
                  <c:v>6.2954200000000002E-2</c:v>
                </c:pt>
                <c:pt idx="877">
                  <c:v>6.3252699999999995E-2</c:v>
                </c:pt>
                <c:pt idx="878">
                  <c:v>6.40236E-2</c:v>
                </c:pt>
                <c:pt idx="879">
                  <c:v>6.3123499999999999E-2</c:v>
                </c:pt>
                <c:pt idx="880">
                  <c:v>5.4561400000000003E-2</c:v>
                </c:pt>
                <c:pt idx="881">
                  <c:v>5.56334E-2</c:v>
                </c:pt>
                <c:pt idx="882">
                  <c:v>5.5279399999999999E-2</c:v>
                </c:pt>
                <c:pt idx="883">
                  <c:v>5.74157E-2</c:v>
                </c:pt>
                <c:pt idx="884">
                  <c:v>5.9293400000000003E-2</c:v>
                </c:pt>
                <c:pt idx="885">
                  <c:v>5.5478E-2</c:v>
                </c:pt>
                <c:pt idx="886">
                  <c:v>5.6683600000000001E-2</c:v>
                </c:pt>
                <c:pt idx="887">
                  <c:v>4.8434100000000001E-2</c:v>
                </c:pt>
                <c:pt idx="888">
                  <c:v>3.95048E-2</c:v>
                </c:pt>
                <c:pt idx="889">
                  <c:v>4.3075700000000001E-2</c:v>
                </c:pt>
                <c:pt idx="890">
                  <c:v>4.4182699999999998E-2</c:v>
                </c:pt>
                <c:pt idx="891">
                  <c:v>4.0879699999999998E-2</c:v>
                </c:pt>
                <c:pt idx="892">
                  <c:v>3.3627600000000001E-2</c:v>
                </c:pt>
                <c:pt idx="893">
                  <c:v>3.97116E-2</c:v>
                </c:pt>
                <c:pt idx="894">
                  <c:v>3.7511799999999998E-2</c:v>
                </c:pt>
                <c:pt idx="895">
                  <c:v>4.2890499999999998E-2</c:v>
                </c:pt>
                <c:pt idx="896">
                  <c:v>4.5546799999999998E-2</c:v>
                </c:pt>
                <c:pt idx="897">
                  <c:v>4.6299199999999999E-2</c:v>
                </c:pt>
                <c:pt idx="898">
                  <c:v>4.4882199999999997E-2</c:v>
                </c:pt>
                <c:pt idx="899">
                  <c:v>4.2898199999999997E-2</c:v>
                </c:pt>
                <c:pt idx="900">
                  <c:v>2.98485E-2</c:v>
                </c:pt>
                <c:pt idx="901">
                  <c:v>2.6172500000000001E-2</c:v>
                </c:pt>
                <c:pt idx="902">
                  <c:v>2.09115E-2</c:v>
                </c:pt>
                <c:pt idx="903">
                  <c:v>2.05194E-2</c:v>
                </c:pt>
                <c:pt idx="904">
                  <c:v>2.29134E-2</c:v>
                </c:pt>
                <c:pt idx="905">
                  <c:v>2.4316999999999998E-2</c:v>
                </c:pt>
                <c:pt idx="906">
                  <c:v>1.8791200000000001E-2</c:v>
                </c:pt>
                <c:pt idx="907">
                  <c:v>2.4173099999999999E-2</c:v>
                </c:pt>
                <c:pt idx="908">
                  <c:v>2.5456400000000001E-2</c:v>
                </c:pt>
                <c:pt idx="909">
                  <c:v>2.67849E-2</c:v>
                </c:pt>
                <c:pt idx="910">
                  <c:v>2.6831299999999999E-2</c:v>
                </c:pt>
                <c:pt idx="911">
                  <c:v>2.6467899999999999E-2</c:v>
                </c:pt>
                <c:pt idx="912">
                  <c:v>2.3131100000000002E-2</c:v>
                </c:pt>
                <c:pt idx="913">
                  <c:v>2.7287100000000002E-2</c:v>
                </c:pt>
                <c:pt idx="914">
                  <c:v>3.3412499999999998E-2</c:v>
                </c:pt>
                <c:pt idx="915">
                  <c:v>3.3577299999999997E-2</c:v>
                </c:pt>
                <c:pt idx="916">
                  <c:v>3.8371700000000002E-2</c:v>
                </c:pt>
                <c:pt idx="917">
                  <c:v>3.6585600000000003E-2</c:v>
                </c:pt>
                <c:pt idx="918">
                  <c:v>3.4752400000000003E-2</c:v>
                </c:pt>
                <c:pt idx="919">
                  <c:v>3.4752400000000003E-2</c:v>
                </c:pt>
                <c:pt idx="920">
                  <c:v>3.4752400000000003E-2</c:v>
                </c:pt>
                <c:pt idx="921">
                  <c:v>3.4913399999999997E-2</c:v>
                </c:pt>
                <c:pt idx="922">
                  <c:v>3.7265399999999997E-2</c:v>
                </c:pt>
                <c:pt idx="923">
                  <c:v>3.9607900000000001E-2</c:v>
                </c:pt>
                <c:pt idx="924">
                  <c:v>3.6879700000000001E-2</c:v>
                </c:pt>
                <c:pt idx="925">
                  <c:v>4.19338E-2</c:v>
                </c:pt>
                <c:pt idx="926">
                  <c:v>4.3320200000000003E-2</c:v>
                </c:pt>
                <c:pt idx="927">
                  <c:v>4.2963700000000001E-2</c:v>
                </c:pt>
                <c:pt idx="928">
                  <c:v>3.7858700000000002E-2</c:v>
                </c:pt>
                <c:pt idx="929">
                  <c:v>3.7265399999999997E-2</c:v>
                </c:pt>
                <c:pt idx="930">
                  <c:v>3.93762E-2</c:v>
                </c:pt>
                <c:pt idx="931">
                  <c:v>3.7610400000000002E-2</c:v>
                </c:pt>
                <c:pt idx="932">
                  <c:v>3.6338599999999999E-2</c:v>
                </c:pt>
                <c:pt idx="933">
                  <c:v>3.1573499999999997E-2</c:v>
                </c:pt>
                <c:pt idx="934">
                  <c:v>3.2011499999999998E-2</c:v>
                </c:pt>
                <c:pt idx="935">
                  <c:v>3.2011499999999998E-2</c:v>
                </c:pt>
                <c:pt idx="936">
                  <c:v>3.4916000000000003E-2</c:v>
                </c:pt>
                <c:pt idx="937">
                  <c:v>3.7089799999999999E-2</c:v>
                </c:pt>
                <c:pt idx="938">
                  <c:v>3.37072E-2</c:v>
                </c:pt>
                <c:pt idx="939">
                  <c:v>2.8648E-2</c:v>
                </c:pt>
                <c:pt idx="940">
                  <c:v>2.8648E-2</c:v>
                </c:pt>
                <c:pt idx="941">
                  <c:v>2.8857399999999998E-2</c:v>
                </c:pt>
                <c:pt idx="942">
                  <c:v>3.0383799999999999E-2</c:v>
                </c:pt>
                <c:pt idx="943">
                  <c:v>2.9477400000000001E-2</c:v>
                </c:pt>
                <c:pt idx="944">
                  <c:v>3.2774699999999997E-2</c:v>
                </c:pt>
                <c:pt idx="945">
                  <c:v>3.38199E-2</c:v>
                </c:pt>
                <c:pt idx="946">
                  <c:v>3.3503499999999999E-2</c:v>
                </c:pt>
                <c:pt idx="947">
                  <c:v>3.3915300000000002E-2</c:v>
                </c:pt>
                <c:pt idx="948">
                  <c:v>3.3476800000000001E-2</c:v>
                </c:pt>
                <c:pt idx="949">
                  <c:v>3.5996199999999999E-2</c:v>
                </c:pt>
                <c:pt idx="950">
                  <c:v>3.8479300000000001E-2</c:v>
                </c:pt>
                <c:pt idx="951">
                  <c:v>3.7385099999999997E-2</c:v>
                </c:pt>
                <c:pt idx="952">
                  <c:v>3.5091700000000003E-2</c:v>
                </c:pt>
                <c:pt idx="953">
                  <c:v>2.67435E-2</c:v>
                </c:pt>
                <c:pt idx="954">
                  <c:v>2.3949100000000001E-2</c:v>
                </c:pt>
                <c:pt idx="955">
                  <c:v>2.3949100000000001E-2</c:v>
                </c:pt>
                <c:pt idx="956">
                  <c:v>2.5167999999999999E-2</c:v>
                </c:pt>
                <c:pt idx="957">
                  <c:v>2.8396600000000001E-2</c:v>
                </c:pt>
                <c:pt idx="958">
                  <c:v>2.73463E-2</c:v>
                </c:pt>
                <c:pt idx="959">
                  <c:v>2.3636500000000001E-2</c:v>
                </c:pt>
                <c:pt idx="960">
                  <c:v>3.0990500000000001E-2</c:v>
                </c:pt>
                <c:pt idx="961">
                  <c:v>3.8574200000000003E-2</c:v>
                </c:pt>
                <c:pt idx="962">
                  <c:v>3.7561400000000002E-2</c:v>
                </c:pt>
                <c:pt idx="963">
                  <c:v>3.7975200000000001E-2</c:v>
                </c:pt>
                <c:pt idx="964">
                  <c:v>3.4798200000000001E-2</c:v>
                </c:pt>
                <c:pt idx="965">
                  <c:v>3.6151500000000003E-2</c:v>
                </c:pt>
                <c:pt idx="966">
                  <c:v>3.6884199999999999E-2</c:v>
                </c:pt>
                <c:pt idx="967">
                  <c:v>3.7444900000000003E-2</c:v>
                </c:pt>
                <c:pt idx="968">
                  <c:v>3.7621300000000003E-2</c:v>
                </c:pt>
                <c:pt idx="969">
                  <c:v>3.71241E-2</c:v>
                </c:pt>
                <c:pt idx="970">
                  <c:v>3.8835799999999997E-2</c:v>
                </c:pt>
                <c:pt idx="971">
                  <c:v>3.4312500000000003E-2</c:v>
                </c:pt>
                <c:pt idx="972">
                  <c:v>3.6548700000000003E-2</c:v>
                </c:pt>
                <c:pt idx="973">
                  <c:v>3.2534100000000003E-2</c:v>
                </c:pt>
                <c:pt idx="974">
                  <c:v>2.7795E-2</c:v>
                </c:pt>
                <c:pt idx="975">
                  <c:v>2.74901E-2</c:v>
                </c:pt>
                <c:pt idx="976">
                  <c:v>2.59122E-2</c:v>
                </c:pt>
                <c:pt idx="977">
                  <c:v>2.4196100000000002E-2</c:v>
                </c:pt>
                <c:pt idx="978">
                  <c:v>3.0648000000000002E-2</c:v>
                </c:pt>
                <c:pt idx="979">
                  <c:v>3.11782E-2</c:v>
                </c:pt>
                <c:pt idx="980">
                  <c:v>3.1565900000000001E-2</c:v>
                </c:pt>
                <c:pt idx="981">
                  <c:v>3.5082700000000001E-2</c:v>
                </c:pt>
                <c:pt idx="982">
                  <c:v>3.5631400000000001E-2</c:v>
                </c:pt>
                <c:pt idx="983">
                  <c:v>3.3464000000000001E-2</c:v>
                </c:pt>
                <c:pt idx="984">
                  <c:v>2.1630199999999999E-2</c:v>
                </c:pt>
                <c:pt idx="985">
                  <c:v>1.69955E-2</c:v>
                </c:pt>
                <c:pt idx="986">
                  <c:v>1.7993599999999998E-2</c:v>
                </c:pt>
                <c:pt idx="987">
                  <c:v>1.6273699999999999E-2</c:v>
                </c:pt>
                <c:pt idx="988">
                  <c:v>2.3287100000000002E-2</c:v>
                </c:pt>
                <c:pt idx="989">
                  <c:v>2.9279400000000001E-2</c:v>
                </c:pt>
                <c:pt idx="990">
                  <c:v>3.2343700000000003E-2</c:v>
                </c:pt>
                <c:pt idx="991">
                  <c:v>3.1663900000000002E-2</c:v>
                </c:pt>
                <c:pt idx="992">
                  <c:v>3.2909599999999997E-2</c:v>
                </c:pt>
                <c:pt idx="993">
                  <c:v>4.74971E-2</c:v>
                </c:pt>
                <c:pt idx="994">
                  <c:v>4.7618099999999997E-2</c:v>
                </c:pt>
                <c:pt idx="995">
                  <c:v>4.5889199999999998E-2</c:v>
                </c:pt>
                <c:pt idx="996">
                  <c:v>4.7756800000000002E-2</c:v>
                </c:pt>
                <c:pt idx="997">
                  <c:v>5.0564600000000001E-2</c:v>
                </c:pt>
                <c:pt idx="998">
                  <c:v>4.6986600000000003E-2</c:v>
                </c:pt>
                <c:pt idx="999">
                  <c:v>5.2255900000000001E-2</c:v>
                </c:pt>
                <c:pt idx="1000">
                  <c:v>5.1743499999999998E-2</c:v>
                </c:pt>
                <c:pt idx="1001">
                  <c:v>5.46518E-2</c:v>
                </c:pt>
                <c:pt idx="1002">
                  <c:v>5.62444E-2</c:v>
                </c:pt>
                <c:pt idx="1003">
                  <c:v>4.9004499999999999E-2</c:v>
                </c:pt>
                <c:pt idx="1004">
                  <c:v>4.5726900000000001E-2</c:v>
                </c:pt>
                <c:pt idx="1005">
                  <c:v>4.4224100000000002E-2</c:v>
                </c:pt>
                <c:pt idx="1006">
                  <c:v>4.3304299999999997E-2</c:v>
                </c:pt>
                <c:pt idx="1007">
                  <c:v>4.34048E-2</c:v>
                </c:pt>
                <c:pt idx="1008">
                  <c:v>4.4219599999999998E-2</c:v>
                </c:pt>
                <c:pt idx="1009">
                  <c:v>4.4956700000000002E-2</c:v>
                </c:pt>
                <c:pt idx="1010">
                  <c:v>4.0157199999999997E-2</c:v>
                </c:pt>
                <c:pt idx="1011">
                  <c:v>3.7681699999999999E-2</c:v>
                </c:pt>
                <c:pt idx="1012">
                  <c:v>3.2677299999999999E-2</c:v>
                </c:pt>
                <c:pt idx="1013">
                  <c:v>2.7585599999999998E-2</c:v>
                </c:pt>
                <c:pt idx="1014">
                  <c:v>2.2272400000000001E-2</c:v>
                </c:pt>
                <c:pt idx="1015">
                  <c:v>1.7963699999999999E-2</c:v>
                </c:pt>
                <c:pt idx="1016">
                  <c:v>1.8169999999999999E-2</c:v>
                </c:pt>
                <c:pt idx="1017">
                  <c:v>2.0887300000000001E-2</c:v>
                </c:pt>
                <c:pt idx="1018">
                  <c:v>2.89185E-2</c:v>
                </c:pt>
                <c:pt idx="1019">
                  <c:v>3.4846599999999998E-2</c:v>
                </c:pt>
                <c:pt idx="1020">
                  <c:v>3.4846599999999998E-2</c:v>
                </c:pt>
                <c:pt idx="1021">
                  <c:v>3.1512999999999999E-2</c:v>
                </c:pt>
                <c:pt idx="1022">
                  <c:v>3.9835099999999998E-2</c:v>
                </c:pt>
                <c:pt idx="1023">
                  <c:v>4.1178899999999997E-2</c:v>
                </c:pt>
                <c:pt idx="1024">
                  <c:v>4.4357099999999997E-2</c:v>
                </c:pt>
                <c:pt idx="1025">
                  <c:v>4.3921099999999998E-2</c:v>
                </c:pt>
                <c:pt idx="1026">
                  <c:v>4.6339900000000003E-2</c:v>
                </c:pt>
                <c:pt idx="1027">
                  <c:v>4.4204300000000002E-2</c:v>
                </c:pt>
                <c:pt idx="1028">
                  <c:v>4.1548099999999998E-2</c:v>
                </c:pt>
                <c:pt idx="1029">
                  <c:v>4.3358399999999998E-2</c:v>
                </c:pt>
                <c:pt idx="1030">
                  <c:v>4.26104E-2</c:v>
                </c:pt>
                <c:pt idx="1031">
                  <c:v>4.3134899999999997E-2</c:v>
                </c:pt>
                <c:pt idx="1032">
                  <c:v>4.7145800000000002E-2</c:v>
                </c:pt>
                <c:pt idx="1033">
                  <c:v>4.5540400000000002E-2</c:v>
                </c:pt>
                <c:pt idx="1034">
                  <c:v>5.3038799999999997E-2</c:v>
                </c:pt>
                <c:pt idx="1035">
                  <c:v>5.7558199999999997E-2</c:v>
                </c:pt>
                <c:pt idx="1036">
                  <c:v>5.2062400000000002E-2</c:v>
                </c:pt>
                <c:pt idx="1037">
                  <c:v>5.2358399999999999E-2</c:v>
                </c:pt>
                <c:pt idx="1038">
                  <c:v>5.5893100000000001E-2</c:v>
                </c:pt>
                <c:pt idx="1039">
                  <c:v>5.0955399999999998E-2</c:v>
                </c:pt>
                <c:pt idx="1040">
                  <c:v>5.0614899999999997E-2</c:v>
                </c:pt>
                <c:pt idx="1041">
                  <c:v>4.8629499999999999E-2</c:v>
                </c:pt>
                <c:pt idx="1042">
                  <c:v>4.6812899999999998E-2</c:v>
                </c:pt>
                <c:pt idx="1043">
                  <c:v>4.54023E-2</c:v>
                </c:pt>
                <c:pt idx="1044">
                  <c:v>3.8098E-2</c:v>
                </c:pt>
                <c:pt idx="1045">
                  <c:v>4.2677899999999998E-2</c:v>
                </c:pt>
                <c:pt idx="1046">
                  <c:v>4.10108E-2</c:v>
                </c:pt>
                <c:pt idx="1047">
                  <c:v>3.8737099999999997E-2</c:v>
                </c:pt>
                <c:pt idx="1048">
                  <c:v>2.91229E-2</c:v>
                </c:pt>
                <c:pt idx="1049">
                  <c:v>3.1699600000000001E-2</c:v>
                </c:pt>
                <c:pt idx="1050">
                  <c:v>3.0143199999999998E-2</c:v>
                </c:pt>
                <c:pt idx="1051">
                  <c:v>3.4145099999999998E-2</c:v>
                </c:pt>
                <c:pt idx="1052">
                  <c:v>3.9798199999999999E-2</c:v>
                </c:pt>
                <c:pt idx="1053">
                  <c:v>4.4057899999999997E-2</c:v>
                </c:pt>
                <c:pt idx="1054">
                  <c:v>4.7308700000000002E-2</c:v>
                </c:pt>
                <c:pt idx="1055">
                  <c:v>4.6344999999999997E-2</c:v>
                </c:pt>
                <c:pt idx="1056">
                  <c:v>4.3087800000000002E-2</c:v>
                </c:pt>
                <c:pt idx="1057">
                  <c:v>4.3517500000000001E-2</c:v>
                </c:pt>
                <c:pt idx="1058">
                  <c:v>3.9653099999999997E-2</c:v>
                </c:pt>
                <c:pt idx="1059">
                  <c:v>3.3860000000000001E-2</c:v>
                </c:pt>
                <c:pt idx="1060">
                  <c:v>2.8669E-2</c:v>
                </c:pt>
                <c:pt idx="1061">
                  <c:v>2.1794999999999998E-2</c:v>
                </c:pt>
                <c:pt idx="1062">
                  <c:v>2.46334E-2</c:v>
                </c:pt>
                <c:pt idx="1063">
                  <c:v>2.73609E-2</c:v>
                </c:pt>
                <c:pt idx="1064">
                  <c:v>2.3100599999999999E-2</c:v>
                </c:pt>
                <c:pt idx="1065">
                  <c:v>2.2647400000000002E-2</c:v>
                </c:pt>
                <c:pt idx="1066">
                  <c:v>2.24297E-2</c:v>
                </c:pt>
                <c:pt idx="1067">
                  <c:v>2.52877E-2</c:v>
                </c:pt>
                <c:pt idx="1068">
                  <c:v>2.7371699999999999E-2</c:v>
                </c:pt>
                <c:pt idx="1069">
                  <c:v>3.9543000000000002E-2</c:v>
                </c:pt>
                <c:pt idx="1070">
                  <c:v>4.4458299999999999E-2</c:v>
                </c:pt>
                <c:pt idx="1071">
                  <c:v>4.4441099999999997E-2</c:v>
                </c:pt>
                <c:pt idx="1072">
                  <c:v>4.8159800000000003E-2</c:v>
                </c:pt>
                <c:pt idx="1073">
                  <c:v>4.9551199999999997E-2</c:v>
                </c:pt>
                <c:pt idx="1074">
                  <c:v>5.1299200000000003E-2</c:v>
                </c:pt>
                <c:pt idx="1075">
                  <c:v>4.7975200000000003E-2</c:v>
                </c:pt>
                <c:pt idx="1076">
                  <c:v>5.0773400000000003E-2</c:v>
                </c:pt>
                <c:pt idx="1077">
                  <c:v>5.3940799999999997E-2</c:v>
                </c:pt>
                <c:pt idx="1078">
                  <c:v>6.2163599999999999E-2</c:v>
                </c:pt>
                <c:pt idx="1079">
                  <c:v>6.4020999999999995E-2</c:v>
                </c:pt>
                <c:pt idx="1080">
                  <c:v>6.5681699999999996E-2</c:v>
                </c:pt>
                <c:pt idx="1081">
                  <c:v>6.50834E-2</c:v>
                </c:pt>
                <c:pt idx="1082">
                  <c:v>6.53889E-2</c:v>
                </c:pt>
                <c:pt idx="1083">
                  <c:v>6.6012699999999994E-2</c:v>
                </c:pt>
                <c:pt idx="1084">
                  <c:v>6.2642900000000001E-2</c:v>
                </c:pt>
                <c:pt idx="1085">
                  <c:v>6.0814100000000003E-2</c:v>
                </c:pt>
                <c:pt idx="1086">
                  <c:v>5.9259100000000002E-2</c:v>
                </c:pt>
                <c:pt idx="1087">
                  <c:v>5.9364100000000003E-2</c:v>
                </c:pt>
                <c:pt idx="1088">
                  <c:v>6.2970100000000001E-2</c:v>
                </c:pt>
                <c:pt idx="1089">
                  <c:v>6.3499E-2</c:v>
                </c:pt>
                <c:pt idx="1090">
                  <c:v>6.4451900000000006E-2</c:v>
                </c:pt>
                <c:pt idx="1091">
                  <c:v>6.4756800000000003E-2</c:v>
                </c:pt>
                <c:pt idx="1092">
                  <c:v>6.4135600000000001E-2</c:v>
                </c:pt>
                <c:pt idx="1093">
                  <c:v>7.0294700000000002E-2</c:v>
                </c:pt>
                <c:pt idx="1094">
                  <c:v>6.9912199999999994E-2</c:v>
                </c:pt>
                <c:pt idx="1095">
                  <c:v>7.1351999999999999E-2</c:v>
                </c:pt>
                <c:pt idx="1096">
                  <c:v>7.1097999999999995E-2</c:v>
                </c:pt>
                <c:pt idx="1097">
                  <c:v>7.5641E-2</c:v>
                </c:pt>
                <c:pt idx="1098">
                  <c:v>7.9580499999999998E-2</c:v>
                </c:pt>
                <c:pt idx="1099">
                  <c:v>8.9385699999999998E-2</c:v>
                </c:pt>
                <c:pt idx="1100">
                  <c:v>8.8891800000000007E-2</c:v>
                </c:pt>
                <c:pt idx="1101">
                  <c:v>9.2520099999999994E-2</c:v>
                </c:pt>
                <c:pt idx="1102">
                  <c:v>9.2278200000000005E-2</c:v>
                </c:pt>
                <c:pt idx="1103">
                  <c:v>9.9831299999999998E-2</c:v>
                </c:pt>
                <c:pt idx="1104">
                  <c:v>9.7655599999999995E-2</c:v>
                </c:pt>
                <c:pt idx="1105">
                  <c:v>9.7655599999999995E-2</c:v>
                </c:pt>
                <c:pt idx="1106">
                  <c:v>9.7655599999999995E-2</c:v>
                </c:pt>
                <c:pt idx="1107">
                  <c:v>9.7963099999999997E-2</c:v>
                </c:pt>
                <c:pt idx="1108">
                  <c:v>0.104833</c:v>
                </c:pt>
                <c:pt idx="1109">
                  <c:v>0.105157</c:v>
                </c:pt>
                <c:pt idx="1110">
                  <c:v>0.105157</c:v>
                </c:pt>
                <c:pt idx="1111">
                  <c:v>0.10613599999999999</c:v>
                </c:pt>
                <c:pt idx="1112">
                  <c:v>0.10320699999999999</c:v>
                </c:pt>
                <c:pt idx="1113">
                  <c:v>9.7212599999999996E-2</c:v>
                </c:pt>
                <c:pt idx="1114">
                  <c:v>9.3299199999999999E-2</c:v>
                </c:pt>
                <c:pt idx="1115">
                  <c:v>8.9873999999999996E-2</c:v>
                </c:pt>
                <c:pt idx="1116">
                  <c:v>8.8952900000000001E-2</c:v>
                </c:pt>
                <c:pt idx="1117">
                  <c:v>9.1097999999999998E-2</c:v>
                </c:pt>
                <c:pt idx="1118">
                  <c:v>9.1656899999999999E-2</c:v>
                </c:pt>
                <c:pt idx="1119">
                  <c:v>9.2870800000000003E-2</c:v>
                </c:pt>
                <c:pt idx="1120">
                  <c:v>9.4299800000000003E-2</c:v>
                </c:pt>
                <c:pt idx="1121">
                  <c:v>9.4620599999999999E-2</c:v>
                </c:pt>
                <c:pt idx="1122">
                  <c:v>9.2653700000000005E-2</c:v>
                </c:pt>
                <c:pt idx="1123">
                  <c:v>8.0481899999999995E-2</c:v>
                </c:pt>
                <c:pt idx="1124">
                  <c:v>8.1413100000000002E-2</c:v>
                </c:pt>
                <c:pt idx="1125">
                  <c:v>8.6781700000000003E-2</c:v>
                </c:pt>
                <c:pt idx="1126">
                  <c:v>8.8974499999999998E-2</c:v>
                </c:pt>
                <c:pt idx="1127">
                  <c:v>8.8661400000000001E-2</c:v>
                </c:pt>
                <c:pt idx="1128">
                  <c:v>9.1066800000000003E-2</c:v>
                </c:pt>
                <c:pt idx="1129">
                  <c:v>9.2207499999999998E-2</c:v>
                </c:pt>
                <c:pt idx="1130">
                  <c:v>9.4793100000000005E-2</c:v>
                </c:pt>
                <c:pt idx="1131">
                  <c:v>0.10004</c:v>
                </c:pt>
                <c:pt idx="1132">
                  <c:v>0.102519</c:v>
                </c:pt>
                <c:pt idx="1133">
                  <c:v>0.100637</c:v>
                </c:pt>
                <c:pt idx="1134">
                  <c:v>0.10115200000000001</c:v>
                </c:pt>
                <c:pt idx="1135">
                  <c:v>0.102045</c:v>
                </c:pt>
                <c:pt idx="1136">
                  <c:v>0.104647</c:v>
                </c:pt>
                <c:pt idx="1137">
                  <c:v>0.105799</c:v>
                </c:pt>
                <c:pt idx="1138">
                  <c:v>0.10647</c:v>
                </c:pt>
                <c:pt idx="1139">
                  <c:v>0.108004</c:v>
                </c:pt>
                <c:pt idx="1140">
                  <c:v>0.107353</c:v>
                </c:pt>
                <c:pt idx="1141">
                  <c:v>0.108192</c:v>
                </c:pt>
                <c:pt idx="1142">
                  <c:v>0.105114</c:v>
                </c:pt>
                <c:pt idx="1143">
                  <c:v>0.10699599999999999</c:v>
                </c:pt>
                <c:pt idx="1144">
                  <c:v>0.11193400000000001</c:v>
                </c:pt>
                <c:pt idx="1145">
                  <c:v>0.114125</c:v>
                </c:pt>
                <c:pt idx="1146">
                  <c:v>0.113749</c:v>
                </c:pt>
                <c:pt idx="1147">
                  <c:v>0.114658</c:v>
                </c:pt>
                <c:pt idx="1148">
                  <c:v>0.111804</c:v>
                </c:pt>
                <c:pt idx="1149">
                  <c:v>0.118143</c:v>
                </c:pt>
                <c:pt idx="1150">
                  <c:v>0.120051</c:v>
                </c:pt>
                <c:pt idx="1151">
                  <c:v>0.119478</c:v>
                </c:pt>
                <c:pt idx="1152">
                  <c:v>0.11788700000000001</c:v>
                </c:pt>
                <c:pt idx="1153">
                  <c:v>0.116274</c:v>
                </c:pt>
                <c:pt idx="1154">
                  <c:v>0.117659</c:v>
                </c:pt>
                <c:pt idx="1155">
                  <c:v>0.121515</c:v>
                </c:pt>
                <c:pt idx="1156">
                  <c:v>0.122964</c:v>
                </c:pt>
                <c:pt idx="1157">
                  <c:v>0.12268</c:v>
                </c:pt>
                <c:pt idx="1158">
                  <c:v>0.122158</c:v>
                </c:pt>
                <c:pt idx="1159">
                  <c:v>0.12565200000000001</c:v>
                </c:pt>
                <c:pt idx="1160">
                  <c:v>0.127944</c:v>
                </c:pt>
                <c:pt idx="1161">
                  <c:v>0.12418800000000001</c:v>
                </c:pt>
                <c:pt idx="1162">
                  <c:v>0.130936</c:v>
                </c:pt>
                <c:pt idx="1163">
                  <c:v>0.13068299999999999</c:v>
                </c:pt>
                <c:pt idx="1164">
                  <c:v>0.130995</c:v>
                </c:pt>
                <c:pt idx="1165">
                  <c:v>0.12787999999999999</c:v>
                </c:pt>
                <c:pt idx="1166">
                  <c:v>0.12973799999999999</c:v>
                </c:pt>
                <c:pt idx="1167">
                  <c:v>0.129026</c:v>
                </c:pt>
                <c:pt idx="1168">
                  <c:v>0.13167300000000001</c:v>
                </c:pt>
                <c:pt idx="1169">
                  <c:v>0.14104700000000001</c:v>
                </c:pt>
                <c:pt idx="1170">
                  <c:v>0.14557600000000001</c:v>
                </c:pt>
                <c:pt idx="1171">
                  <c:v>0.141793</c:v>
                </c:pt>
                <c:pt idx="1172">
                  <c:v>0.143285</c:v>
                </c:pt>
                <c:pt idx="1173">
                  <c:v>0.14423900000000001</c:v>
                </c:pt>
                <c:pt idx="1174">
                  <c:v>0.14423900000000001</c:v>
                </c:pt>
                <c:pt idx="1175">
                  <c:v>0.14423900000000001</c:v>
                </c:pt>
                <c:pt idx="1176">
                  <c:v>0.14563999999999999</c:v>
                </c:pt>
                <c:pt idx="1177">
                  <c:v>0.145258</c:v>
                </c:pt>
                <c:pt idx="1178">
                  <c:v>0.14283899999999999</c:v>
                </c:pt>
                <c:pt idx="1179">
                  <c:v>0.144367</c:v>
                </c:pt>
                <c:pt idx="1180">
                  <c:v>0.13902</c:v>
                </c:pt>
                <c:pt idx="1181">
                  <c:v>0.14080200000000001</c:v>
                </c:pt>
                <c:pt idx="1182">
                  <c:v>0.142011</c:v>
                </c:pt>
                <c:pt idx="1183">
                  <c:v>0.14271200000000001</c:v>
                </c:pt>
                <c:pt idx="1184">
                  <c:v>0.14054700000000001</c:v>
                </c:pt>
                <c:pt idx="1185">
                  <c:v>0.14513000000000001</c:v>
                </c:pt>
                <c:pt idx="1186">
                  <c:v>0.13844699999999999</c:v>
                </c:pt>
                <c:pt idx="1187">
                  <c:v>0.12609799999999999</c:v>
                </c:pt>
                <c:pt idx="1188">
                  <c:v>0.125143</c:v>
                </c:pt>
                <c:pt idx="1189">
                  <c:v>0.125143</c:v>
                </c:pt>
                <c:pt idx="1190">
                  <c:v>0.12189700000000001</c:v>
                </c:pt>
                <c:pt idx="1191">
                  <c:v>0.13048999999999999</c:v>
                </c:pt>
                <c:pt idx="1192">
                  <c:v>0.134437</c:v>
                </c:pt>
                <c:pt idx="1193">
                  <c:v>0.13513700000000001</c:v>
                </c:pt>
                <c:pt idx="1194">
                  <c:v>0.12800800000000001</c:v>
                </c:pt>
                <c:pt idx="1195">
                  <c:v>0.131636</c:v>
                </c:pt>
                <c:pt idx="1196">
                  <c:v>0.137683</c:v>
                </c:pt>
                <c:pt idx="1197">
                  <c:v>0.13641</c:v>
                </c:pt>
                <c:pt idx="1198">
                  <c:v>0.13068099999999999</c:v>
                </c:pt>
                <c:pt idx="1199">
                  <c:v>0.13411799999999999</c:v>
                </c:pt>
                <c:pt idx="1200">
                  <c:v>0.13411799999999999</c:v>
                </c:pt>
                <c:pt idx="1201">
                  <c:v>0.140293</c:v>
                </c:pt>
                <c:pt idx="1202">
                  <c:v>0.15238699999999999</c:v>
                </c:pt>
                <c:pt idx="1203">
                  <c:v>0.154997</c:v>
                </c:pt>
                <c:pt idx="1204">
                  <c:v>0.15474199999999999</c:v>
                </c:pt>
                <c:pt idx="1205">
                  <c:v>0.15945300000000001</c:v>
                </c:pt>
                <c:pt idx="1206">
                  <c:v>0.15856100000000001</c:v>
                </c:pt>
                <c:pt idx="1207">
                  <c:v>0.158752</c:v>
                </c:pt>
                <c:pt idx="1208">
                  <c:v>0.161999</c:v>
                </c:pt>
                <c:pt idx="1209">
                  <c:v>0.167155</c:v>
                </c:pt>
                <c:pt idx="1210">
                  <c:v>0.16428999999999999</c:v>
                </c:pt>
                <c:pt idx="1211">
                  <c:v>0.16467200000000001</c:v>
                </c:pt>
                <c:pt idx="1212">
                  <c:v>0.161935</c:v>
                </c:pt>
                <c:pt idx="1213">
                  <c:v>0.159835</c:v>
                </c:pt>
                <c:pt idx="1214">
                  <c:v>0.15811600000000001</c:v>
                </c:pt>
                <c:pt idx="1215">
                  <c:v>0.15811600000000001</c:v>
                </c:pt>
                <c:pt idx="1216">
                  <c:v>0.15334200000000001</c:v>
                </c:pt>
                <c:pt idx="1217">
                  <c:v>0.15467900000000001</c:v>
                </c:pt>
                <c:pt idx="1218">
                  <c:v>0.14837700000000001</c:v>
                </c:pt>
                <c:pt idx="1219">
                  <c:v>0.14557600000000001</c:v>
                </c:pt>
                <c:pt idx="1220">
                  <c:v>0.14379400000000001</c:v>
                </c:pt>
                <c:pt idx="1221">
                  <c:v>0.15340500000000001</c:v>
                </c:pt>
                <c:pt idx="1222">
                  <c:v>0.14895</c:v>
                </c:pt>
                <c:pt idx="1223">
                  <c:v>0.151369</c:v>
                </c:pt>
                <c:pt idx="1224">
                  <c:v>0.157416</c:v>
                </c:pt>
                <c:pt idx="1225">
                  <c:v>0.15601499999999999</c:v>
                </c:pt>
                <c:pt idx="1226">
                  <c:v>0.15365999999999999</c:v>
                </c:pt>
                <c:pt idx="1227">
                  <c:v>0.15124099999999999</c:v>
                </c:pt>
                <c:pt idx="1228">
                  <c:v>0.15404200000000001</c:v>
                </c:pt>
                <c:pt idx="1229">
                  <c:v>0.156143</c:v>
                </c:pt>
                <c:pt idx="1230">
                  <c:v>0.158498</c:v>
                </c:pt>
                <c:pt idx="1231">
                  <c:v>0.15862499999999999</c:v>
                </c:pt>
                <c:pt idx="1232">
                  <c:v>0.161999</c:v>
                </c:pt>
                <c:pt idx="1233">
                  <c:v>0.16422700000000001</c:v>
                </c:pt>
                <c:pt idx="1234">
                  <c:v>0.1676</c:v>
                </c:pt>
                <c:pt idx="1235">
                  <c:v>0.16709099999999999</c:v>
                </c:pt>
                <c:pt idx="1236">
                  <c:v>0.16619999999999999</c:v>
                </c:pt>
                <c:pt idx="1237">
                  <c:v>0.16600899999999999</c:v>
                </c:pt>
                <c:pt idx="1238">
                  <c:v>0.16613600000000001</c:v>
                </c:pt>
                <c:pt idx="1239">
                  <c:v>0.16460900000000001</c:v>
                </c:pt>
                <c:pt idx="1240">
                  <c:v>0.166773</c:v>
                </c:pt>
                <c:pt idx="1241">
                  <c:v>0.16359000000000001</c:v>
                </c:pt>
                <c:pt idx="1242">
                  <c:v>0.163463</c:v>
                </c:pt>
                <c:pt idx="1243">
                  <c:v>0.16658200000000001</c:v>
                </c:pt>
                <c:pt idx="1244">
                  <c:v>0.171038</c:v>
                </c:pt>
                <c:pt idx="1245">
                  <c:v>0.17154700000000001</c:v>
                </c:pt>
                <c:pt idx="1246">
                  <c:v>0.17180100000000001</c:v>
                </c:pt>
                <c:pt idx="1247">
                  <c:v>0.17307400000000001</c:v>
                </c:pt>
                <c:pt idx="1248">
                  <c:v>0.17441100000000001</c:v>
                </c:pt>
                <c:pt idx="1249">
                  <c:v>0.176894</c:v>
                </c:pt>
                <c:pt idx="1250">
                  <c:v>0.17415700000000001</c:v>
                </c:pt>
                <c:pt idx="1251">
                  <c:v>0.17568400000000001</c:v>
                </c:pt>
                <c:pt idx="1252">
                  <c:v>0.17600299999999999</c:v>
                </c:pt>
                <c:pt idx="1253">
                  <c:v>0.17199200000000001</c:v>
                </c:pt>
                <c:pt idx="1254">
                  <c:v>0.17352000000000001</c:v>
                </c:pt>
                <c:pt idx="1255">
                  <c:v>0.166073</c:v>
                </c:pt>
                <c:pt idx="1256">
                  <c:v>0.16486300000000001</c:v>
                </c:pt>
                <c:pt idx="1257">
                  <c:v>0.16861899999999999</c:v>
                </c:pt>
                <c:pt idx="1258">
                  <c:v>0.16244400000000001</c:v>
                </c:pt>
                <c:pt idx="1259">
                  <c:v>0.15455099999999999</c:v>
                </c:pt>
                <c:pt idx="1260">
                  <c:v>0.158307</c:v>
                </c:pt>
                <c:pt idx="1261">
                  <c:v>0.166709</c:v>
                </c:pt>
                <c:pt idx="1262">
                  <c:v>0.16448099999999999</c:v>
                </c:pt>
                <c:pt idx="1263">
                  <c:v>0.17212</c:v>
                </c:pt>
                <c:pt idx="1264">
                  <c:v>0.17740300000000001</c:v>
                </c:pt>
                <c:pt idx="1265">
                  <c:v>0.161553</c:v>
                </c:pt>
                <c:pt idx="1266">
                  <c:v>0.139656</c:v>
                </c:pt>
                <c:pt idx="1267">
                  <c:v>0.144621</c:v>
                </c:pt>
                <c:pt idx="1268">
                  <c:v>0.15512400000000001</c:v>
                </c:pt>
                <c:pt idx="1269">
                  <c:v>0.151114</c:v>
                </c:pt>
                <c:pt idx="1270">
                  <c:v>0.15824299999999999</c:v>
                </c:pt>
                <c:pt idx="1271">
                  <c:v>0.160025</c:v>
                </c:pt>
                <c:pt idx="1272">
                  <c:v>0.161999</c:v>
                </c:pt>
                <c:pt idx="1273">
                  <c:v>0.168237</c:v>
                </c:pt>
                <c:pt idx="1274">
                  <c:v>0.170401</c:v>
                </c:pt>
                <c:pt idx="1275">
                  <c:v>0.174984</c:v>
                </c:pt>
                <c:pt idx="1276">
                  <c:v>0.176894</c:v>
                </c:pt>
                <c:pt idx="1277">
                  <c:v>0.17829400000000001</c:v>
                </c:pt>
                <c:pt idx="1278">
                  <c:v>0.17663899999999999</c:v>
                </c:pt>
                <c:pt idx="1279">
                  <c:v>0.174729</c:v>
                </c:pt>
                <c:pt idx="1280">
                  <c:v>0.174729</c:v>
                </c:pt>
                <c:pt idx="1281">
                  <c:v>0.17396600000000001</c:v>
                </c:pt>
                <c:pt idx="1282">
                  <c:v>0.17122899999999999</c:v>
                </c:pt>
                <c:pt idx="1283">
                  <c:v>0.17161000000000001</c:v>
                </c:pt>
                <c:pt idx="1284">
                  <c:v>0.17224700000000001</c:v>
                </c:pt>
                <c:pt idx="1285">
                  <c:v>0.17555699999999999</c:v>
                </c:pt>
                <c:pt idx="1286">
                  <c:v>0.174348</c:v>
                </c:pt>
                <c:pt idx="1287">
                  <c:v>0.173647</c:v>
                </c:pt>
                <c:pt idx="1288">
                  <c:v>0.16492699999999999</c:v>
                </c:pt>
                <c:pt idx="1289">
                  <c:v>0.164163</c:v>
                </c:pt>
                <c:pt idx="1290">
                  <c:v>0.16276299999999999</c:v>
                </c:pt>
                <c:pt idx="1291">
                  <c:v>0.16117100000000001</c:v>
                </c:pt>
                <c:pt idx="1292">
                  <c:v>0.16397200000000001</c:v>
                </c:pt>
                <c:pt idx="1293">
                  <c:v>0.164799</c:v>
                </c:pt>
                <c:pt idx="1294">
                  <c:v>0.172629</c:v>
                </c:pt>
                <c:pt idx="1295">
                  <c:v>0.175175</c:v>
                </c:pt>
                <c:pt idx="1296">
                  <c:v>0.17504800000000001</c:v>
                </c:pt>
                <c:pt idx="1297">
                  <c:v>0.176512</c:v>
                </c:pt>
                <c:pt idx="1298">
                  <c:v>0.17275599999999999</c:v>
                </c:pt>
                <c:pt idx="1299">
                  <c:v>0.17937600000000001</c:v>
                </c:pt>
                <c:pt idx="1300">
                  <c:v>0.17791199999999999</c:v>
                </c:pt>
                <c:pt idx="1301">
                  <c:v>0.176894</c:v>
                </c:pt>
                <c:pt idx="1302">
                  <c:v>0.17835799999999999</c:v>
                </c:pt>
                <c:pt idx="1303">
                  <c:v>0.18160399999999999</c:v>
                </c:pt>
                <c:pt idx="1304">
                  <c:v>0.18739700000000001</c:v>
                </c:pt>
                <c:pt idx="1305">
                  <c:v>0.190197</c:v>
                </c:pt>
              </c:numCache>
            </c:numRef>
          </c:val>
          <c:smooth val="0"/>
          <c:extLst>
            <c:ext xmlns:c16="http://schemas.microsoft.com/office/drawing/2014/chart" uri="{C3380CC4-5D6E-409C-BE32-E72D297353CC}">
              <c16:uniqueId val="{00000002-223A-4222-80BF-C32527A671DA}"/>
            </c:ext>
          </c:extLst>
        </c:ser>
        <c:dLbls>
          <c:showLegendKey val="0"/>
          <c:showVal val="0"/>
          <c:showCatName val="0"/>
          <c:showSerName val="0"/>
          <c:showPercent val="0"/>
          <c:showBubbleSize val="0"/>
        </c:dLbls>
        <c:smooth val="0"/>
        <c:axId val="1331355840"/>
        <c:axId val="1334503328"/>
        <c:extLst>
          <c:ext xmlns:c15="http://schemas.microsoft.com/office/drawing/2012/chart" uri="{02D57815-91ED-43cb-92C2-25804820EDAC}">
            <c15:filteredLineSeries>
              <c15:ser>
                <c:idx val="4"/>
                <c:order val="0"/>
                <c:tx>
                  <c:strRef>
                    <c:extLst>
                      <c:ext uri="{02D57815-91ED-43cb-92C2-25804820EDAC}">
                        <c15:formulaRef>
                          <c15:sqref>'5 Years'!$E$12</c15:sqref>
                        </c15:formulaRef>
                      </c:ext>
                    </c:extLst>
                    <c:strCache>
                      <c:ptCount val="1"/>
                      <c:pt idx="0">
                        <c:v>Liontrust MA Dynamic Passive Adventurous S Acc</c:v>
                      </c:pt>
                    </c:strCache>
                  </c:strRef>
                </c:tx>
                <c:spPr>
                  <a:ln w="22225" cap="rnd">
                    <a:solidFill>
                      <a:schemeClr val="accent1"/>
                    </a:solidFill>
                    <a:round/>
                  </a:ln>
                  <a:effectLst/>
                </c:spPr>
                <c:marker>
                  <c:symbol val="none"/>
                </c:marker>
                <c:cat>
                  <c:numRef>
                    <c:extLst>
                      <c:ex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c:ext uri="{02D57815-91ED-43cb-92C2-25804820EDAC}">
                        <c15:formulaRef>
                          <c15:sqref>'5 Years'!$E$13:$E$1318</c15:sqref>
                        </c15:formulaRef>
                      </c:ext>
                    </c:extLst>
                    <c:numCache>
                      <c:formatCode>0.0%</c:formatCode>
                      <c:ptCount val="1306"/>
                      <c:pt idx="0">
                        <c:v>0</c:v>
                      </c:pt>
                      <c:pt idx="1">
                        <c:v>-3.0562300000000001E-3</c:v>
                      </c:pt>
                      <c:pt idx="2">
                        <c:v>-1.8337399999999999E-3</c:v>
                      </c:pt>
                      <c:pt idx="3">
                        <c:v>-1.8948699999999999E-2</c:v>
                      </c:pt>
                      <c:pt idx="4">
                        <c:v>-2.6894899999999999E-2</c:v>
                      </c:pt>
                      <c:pt idx="5">
                        <c:v>-1.83374E-2</c:v>
                      </c:pt>
                      <c:pt idx="6">
                        <c:v>-1.46699E-2</c:v>
                      </c:pt>
                      <c:pt idx="7">
                        <c:v>-1.40587E-2</c:v>
                      </c:pt>
                      <c:pt idx="8">
                        <c:v>-1.40587E-2</c:v>
                      </c:pt>
                      <c:pt idx="9">
                        <c:v>-1.46699E-2</c:v>
                      </c:pt>
                      <c:pt idx="10">
                        <c:v>-2.3227399999999999E-2</c:v>
                      </c:pt>
                      <c:pt idx="11">
                        <c:v>-1.8948699999999999E-2</c:v>
                      </c:pt>
                      <c:pt idx="12">
                        <c:v>-2.3227399999999999E-2</c:v>
                      </c:pt>
                      <c:pt idx="13">
                        <c:v>-2.5061099999999999E-2</c:v>
                      </c:pt>
                      <c:pt idx="14">
                        <c:v>-2.6283600000000001E-2</c:v>
                      </c:pt>
                      <c:pt idx="15">
                        <c:v>-2.9951100000000001E-2</c:v>
                      </c:pt>
                      <c:pt idx="16">
                        <c:v>-3.3007300000000003E-2</c:v>
                      </c:pt>
                      <c:pt idx="17">
                        <c:v>-2.6894899999999999E-2</c:v>
                      </c:pt>
                      <c:pt idx="18">
                        <c:v>-2.3838600000000001E-2</c:v>
                      </c:pt>
                      <c:pt idx="19">
                        <c:v>-1.83374E-2</c:v>
                      </c:pt>
                      <c:pt idx="20">
                        <c:v>-1.65037E-2</c:v>
                      </c:pt>
                      <c:pt idx="21">
                        <c:v>-1.34474E-2</c:v>
                      </c:pt>
                      <c:pt idx="22">
                        <c:v>-1.34474E-2</c:v>
                      </c:pt>
                      <c:pt idx="23">
                        <c:v>-1.2836200000000001E-2</c:v>
                      </c:pt>
                      <c:pt idx="24">
                        <c:v>-1.7726200000000001E-2</c:v>
                      </c:pt>
                      <c:pt idx="25">
                        <c:v>-1.34474E-2</c:v>
                      </c:pt>
                      <c:pt idx="26">
                        <c:v>-3.0562300000000001E-3</c:v>
                      </c:pt>
                      <c:pt idx="27">
                        <c:v>1.8337399999999999E-3</c:v>
                      </c:pt>
                      <c:pt idx="28">
                        <c:v>1.8337399999999999E-3</c:v>
                      </c:pt>
                      <c:pt idx="29">
                        <c:v>7.9462100000000004E-3</c:v>
                      </c:pt>
                      <c:pt idx="30">
                        <c:v>7.3349599999999997E-3</c:v>
                      </c:pt>
                      <c:pt idx="31">
                        <c:v>0</c:v>
                      </c:pt>
                      <c:pt idx="32">
                        <c:v>3.0562300000000001E-3</c:v>
                      </c:pt>
                      <c:pt idx="33">
                        <c:v>-6.1124699999999998E-4</c:v>
                      </c:pt>
                      <c:pt idx="34">
                        <c:v>-3.6674799999999999E-3</c:v>
                      </c:pt>
                      <c:pt idx="35">
                        <c:v>-3.0562300000000001E-3</c:v>
                      </c:pt>
                      <c:pt idx="36">
                        <c:v>-2.4449900000000002E-3</c:v>
                      </c:pt>
                      <c:pt idx="37">
                        <c:v>1.2224899999999999E-3</c:v>
                      </c:pt>
                      <c:pt idx="38">
                        <c:v>-3.0562300000000001E-3</c:v>
                      </c:pt>
                      <c:pt idx="39">
                        <c:v>-8.5574599999999994E-3</c:v>
                      </c:pt>
                      <c:pt idx="40">
                        <c:v>6.1124699999999998E-4</c:v>
                      </c:pt>
                      <c:pt idx="41">
                        <c:v>3.6674799999999999E-3</c:v>
                      </c:pt>
                      <c:pt idx="42">
                        <c:v>7.9462100000000004E-3</c:v>
                      </c:pt>
                      <c:pt idx="43">
                        <c:v>8.5574599999999994E-3</c:v>
                      </c:pt>
                      <c:pt idx="44">
                        <c:v>7.3349599999999997E-3</c:v>
                      </c:pt>
                      <c:pt idx="45">
                        <c:v>1.2224899999999999E-3</c:v>
                      </c:pt>
                      <c:pt idx="46">
                        <c:v>-1.2224899999999999E-3</c:v>
                      </c:pt>
                      <c:pt idx="47">
                        <c:v>-1.34474E-2</c:v>
                      </c:pt>
                      <c:pt idx="48">
                        <c:v>-1.83374E-2</c:v>
                      </c:pt>
                      <c:pt idx="49">
                        <c:v>-1.8948699999999999E-2</c:v>
                      </c:pt>
                      <c:pt idx="50">
                        <c:v>-1.1613699999999999E-2</c:v>
                      </c:pt>
                      <c:pt idx="51">
                        <c:v>-1.22249E-2</c:v>
                      </c:pt>
                      <c:pt idx="52">
                        <c:v>-1.5892400000000001E-2</c:v>
                      </c:pt>
                      <c:pt idx="53">
                        <c:v>-1.2836200000000001E-2</c:v>
                      </c:pt>
                      <c:pt idx="54">
                        <c:v>-5.5012200000000002E-3</c:v>
                      </c:pt>
                      <c:pt idx="55">
                        <c:v>-6.7237199999999999E-3</c:v>
                      </c:pt>
                      <c:pt idx="56">
                        <c:v>6.1124699999999998E-4</c:v>
                      </c:pt>
                      <c:pt idx="57">
                        <c:v>1.5892400000000001E-2</c:v>
                      </c:pt>
                      <c:pt idx="58">
                        <c:v>2.1393599999999999E-2</c:v>
                      </c:pt>
                      <c:pt idx="59">
                        <c:v>2.5061099999999999E-2</c:v>
                      </c:pt>
                      <c:pt idx="60">
                        <c:v>2.87286E-2</c:v>
                      </c:pt>
                      <c:pt idx="61">
                        <c:v>3.66748E-2</c:v>
                      </c:pt>
                      <c:pt idx="62">
                        <c:v>3.66748E-2</c:v>
                      </c:pt>
                      <c:pt idx="63">
                        <c:v>3.66748E-2</c:v>
                      </c:pt>
                      <c:pt idx="64">
                        <c:v>3.6063600000000001E-2</c:v>
                      </c:pt>
                      <c:pt idx="65">
                        <c:v>3.5452299999999999E-2</c:v>
                      </c:pt>
                      <c:pt idx="66">
                        <c:v>3.0562300000000001E-2</c:v>
                      </c:pt>
                      <c:pt idx="67">
                        <c:v>3.0562300000000001E-2</c:v>
                      </c:pt>
                      <c:pt idx="68">
                        <c:v>2.0782399999999999E-2</c:v>
                      </c:pt>
                      <c:pt idx="69">
                        <c:v>3.0562300000000001E-2</c:v>
                      </c:pt>
                      <c:pt idx="70">
                        <c:v>3.3007300000000003E-2</c:v>
                      </c:pt>
                      <c:pt idx="71">
                        <c:v>2.3838600000000001E-2</c:v>
                      </c:pt>
                      <c:pt idx="72">
                        <c:v>2.9339899999999999E-2</c:v>
                      </c:pt>
                      <c:pt idx="73">
                        <c:v>2.8117400000000001E-2</c:v>
                      </c:pt>
                      <c:pt idx="74">
                        <c:v>4.0953499999999997E-2</c:v>
                      </c:pt>
                      <c:pt idx="75">
                        <c:v>4.0342299999999998E-2</c:v>
                      </c:pt>
                      <c:pt idx="76">
                        <c:v>4.8288499999999998E-2</c:v>
                      </c:pt>
                      <c:pt idx="77">
                        <c:v>4.8288499999999998E-2</c:v>
                      </c:pt>
                      <c:pt idx="78">
                        <c:v>4.7677299999999999E-2</c:v>
                      </c:pt>
                      <c:pt idx="79">
                        <c:v>4.6454799999999997E-2</c:v>
                      </c:pt>
                      <c:pt idx="80">
                        <c:v>5.4400999999999998E-2</c:v>
                      </c:pt>
                      <c:pt idx="81">
                        <c:v>5.6234699999999999E-2</c:v>
                      </c:pt>
                      <c:pt idx="82">
                        <c:v>4.5843500000000002E-2</c:v>
                      </c:pt>
                      <c:pt idx="83">
                        <c:v>4.27873E-2</c:v>
                      </c:pt>
                      <c:pt idx="84">
                        <c:v>3.7897300000000002E-2</c:v>
                      </c:pt>
                      <c:pt idx="85">
                        <c:v>4.2175999999999998E-2</c:v>
                      </c:pt>
                      <c:pt idx="86">
                        <c:v>2.2004900000000001E-2</c:v>
                      </c:pt>
                      <c:pt idx="87">
                        <c:v>2.8117400000000001E-2</c:v>
                      </c:pt>
                      <c:pt idx="88">
                        <c:v>3.0562300000000001E-2</c:v>
                      </c:pt>
                      <c:pt idx="89">
                        <c:v>1.46699E-2</c:v>
                      </c:pt>
                      <c:pt idx="90">
                        <c:v>4.8899800000000004E-3</c:v>
                      </c:pt>
                      <c:pt idx="91">
                        <c:v>1.03912E-2</c:v>
                      </c:pt>
                      <c:pt idx="92">
                        <c:v>2.6283600000000001E-2</c:v>
                      </c:pt>
                      <c:pt idx="93">
                        <c:v>3.5452299999999999E-2</c:v>
                      </c:pt>
                      <c:pt idx="94">
                        <c:v>4.5843500000000002E-2</c:v>
                      </c:pt>
                      <c:pt idx="95">
                        <c:v>4.1564799999999999E-2</c:v>
                      </c:pt>
                      <c:pt idx="96">
                        <c:v>3.9731099999999998E-2</c:v>
                      </c:pt>
                      <c:pt idx="97">
                        <c:v>4.5843500000000002E-2</c:v>
                      </c:pt>
                      <c:pt idx="98">
                        <c:v>4.7677299999999999E-2</c:v>
                      </c:pt>
                      <c:pt idx="99">
                        <c:v>4.0953499999999997E-2</c:v>
                      </c:pt>
                      <c:pt idx="100">
                        <c:v>4.27873E-2</c:v>
                      </c:pt>
                      <c:pt idx="101">
                        <c:v>4.4009800000000002E-2</c:v>
                      </c:pt>
                      <c:pt idx="102">
                        <c:v>3.6063600000000001E-2</c:v>
                      </c:pt>
                      <c:pt idx="103">
                        <c:v>4.5232300000000003E-2</c:v>
                      </c:pt>
                      <c:pt idx="104">
                        <c:v>4.8288499999999998E-2</c:v>
                      </c:pt>
                      <c:pt idx="105">
                        <c:v>3.7286100000000003E-2</c:v>
                      </c:pt>
                      <c:pt idx="106">
                        <c:v>7.9462100000000004E-3</c:v>
                      </c:pt>
                      <c:pt idx="107">
                        <c:v>-8.5574599999999994E-3</c:v>
                      </c:pt>
                      <c:pt idx="108">
                        <c:v>-1.5892400000000001E-2</c:v>
                      </c:pt>
                      <c:pt idx="109">
                        <c:v>-3.2396099999999997E-2</c:v>
                      </c:pt>
                      <c:pt idx="110">
                        <c:v>-6.0513400000000002E-2</c:v>
                      </c:pt>
                      <c:pt idx="111">
                        <c:v>-4.9510999999999999E-2</c:v>
                      </c:pt>
                      <c:pt idx="112">
                        <c:v>-3.5452299999999999E-2</c:v>
                      </c:pt>
                      <c:pt idx="113">
                        <c:v>-2.6894899999999999E-2</c:v>
                      </c:pt>
                      <c:pt idx="114">
                        <c:v>-4.0342299999999998E-2</c:v>
                      </c:pt>
                      <c:pt idx="115">
                        <c:v>-7.1515899999999993E-2</c:v>
                      </c:pt>
                      <c:pt idx="116">
                        <c:v>-0.13447400000000001</c:v>
                      </c:pt>
                      <c:pt idx="117">
                        <c:v>-0.113081</c:v>
                      </c:pt>
                      <c:pt idx="118">
                        <c:v>-0.13019600000000001</c:v>
                      </c:pt>
                      <c:pt idx="119">
                        <c:v>-0.18704200000000001</c:v>
                      </c:pt>
                      <c:pt idx="120">
                        <c:v>-0.16748199999999999</c:v>
                      </c:pt>
                      <c:pt idx="121">
                        <c:v>-0.222494</c:v>
                      </c:pt>
                      <c:pt idx="122">
                        <c:v>-0.201711</c:v>
                      </c:pt>
                      <c:pt idx="123">
                        <c:v>-0.21760399999999999</c:v>
                      </c:pt>
                      <c:pt idx="124">
                        <c:v>-0.21026900000000001</c:v>
                      </c:pt>
                      <c:pt idx="125">
                        <c:v>-0.198655</c:v>
                      </c:pt>
                      <c:pt idx="126">
                        <c:v>-0.221883</c:v>
                      </c:pt>
                      <c:pt idx="127">
                        <c:v>-0.18765299999999999</c:v>
                      </c:pt>
                      <c:pt idx="128">
                        <c:v>-0.15892400000000001</c:v>
                      </c:pt>
                      <c:pt idx="129">
                        <c:v>-0.15586800000000001</c:v>
                      </c:pt>
                      <c:pt idx="130">
                        <c:v>-0.16809299999999999</c:v>
                      </c:pt>
                      <c:pt idx="131">
                        <c:v>-0.172983</c:v>
                      </c:pt>
                      <c:pt idx="132">
                        <c:v>-0.16381399999999999</c:v>
                      </c:pt>
                      <c:pt idx="133">
                        <c:v>-0.19009799999999999</c:v>
                      </c:pt>
                      <c:pt idx="134">
                        <c:v>-0.19070899999999999</c:v>
                      </c:pt>
                      <c:pt idx="135">
                        <c:v>-0.18948699999999999</c:v>
                      </c:pt>
                      <c:pt idx="136">
                        <c:v>-0.16198000000000001</c:v>
                      </c:pt>
                      <c:pt idx="137">
                        <c:v>-0.13630800000000001</c:v>
                      </c:pt>
                      <c:pt idx="138">
                        <c:v>-0.14486599999999999</c:v>
                      </c:pt>
                      <c:pt idx="139">
                        <c:v>-0.14486599999999999</c:v>
                      </c:pt>
                      <c:pt idx="140">
                        <c:v>-0.14486599999999999</c:v>
                      </c:pt>
                      <c:pt idx="141">
                        <c:v>-0.13264100000000001</c:v>
                      </c:pt>
                      <c:pt idx="142">
                        <c:v>-0.127751</c:v>
                      </c:pt>
                      <c:pt idx="143">
                        <c:v>-0.13753099999999999</c:v>
                      </c:pt>
                      <c:pt idx="144">
                        <c:v>-0.13875299999999999</c:v>
                      </c:pt>
                      <c:pt idx="145">
                        <c:v>-0.11797100000000001</c:v>
                      </c:pt>
                      <c:pt idx="146">
                        <c:v>-0.123472</c:v>
                      </c:pt>
                      <c:pt idx="147">
                        <c:v>-0.13325200000000001</c:v>
                      </c:pt>
                      <c:pt idx="148">
                        <c:v>-0.129584</c:v>
                      </c:pt>
                      <c:pt idx="149">
                        <c:v>-0.124694</c:v>
                      </c:pt>
                      <c:pt idx="150">
                        <c:v>-0.124694</c:v>
                      </c:pt>
                      <c:pt idx="151">
                        <c:v>-0.114303</c:v>
                      </c:pt>
                      <c:pt idx="152">
                        <c:v>-0.10696799999999999</c:v>
                      </c:pt>
                      <c:pt idx="153">
                        <c:v>-9.22983E-2</c:v>
                      </c:pt>
                      <c:pt idx="154">
                        <c:v>-0.100244</c:v>
                      </c:pt>
                      <c:pt idx="155">
                        <c:v>-0.11980399999999999</c:v>
                      </c:pt>
                      <c:pt idx="156">
                        <c:v>-0.123472</c:v>
                      </c:pt>
                      <c:pt idx="157">
                        <c:v>-0.114914</c:v>
                      </c:pt>
                      <c:pt idx="158">
                        <c:v>-0.109413</c:v>
                      </c:pt>
                      <c:pt idx="159">
                        <c:v>-0.109413</c:v>
                      </c:pt>
                      <c:pt idx="160">
                        <c:v>-0.103301</c:v>
                      </c:pt>
                      <c:pt idx="161">
                        <c:v>-9.22983E-2</c:v>
                      </c:pt>
                      <c:pt idx="162">
                        <c:v>-9.3520800000000001E-2</c:v>
                      </c:pt>
                      <c:pt idx="163">
                        <c:v>-9.7799499999999998E-2</c:v>
                      </c:pt>
                      <c:pt idx="164">
                        <c:v>-0.109413</c:v>
                      </c:pt>
                      <c:pt idx="165">
                        <c:v>-0.102689</c:v>
                      </c:pt>
                      <c:pt idx="166">
                        <c:v>-8.3129599999999998E-2</c:v>
                      </c:pt>
                      <c:pt idx="167">
                        <c:v>-7.9462099999999994E-2</c:v>
                      </c:pt>
                      <c:pt idx="168">
                        <c:v>-7.2738399999999995E-2</c:v>
                      </c:pt>
                      <c:pt idx="169">
                        <c:v>-7.4572100000000002E-2</c:v>
                      </c:pt>
                      <c:pt idx="170">
                        <c:v>-7.4572100000000002E-2</c:v>
                      </c:pt>
                      <c:pt idx="171">
                        <c:v>-8.00733E-2</c:v>
                      </c:pt>
                      <c:pt idx="172">
                        <c:v>-6.7237199999999997E-2</c:v>
                      </c:pt>
                      <c:pt idx="173">
                        <c:v>-5.5012199999999997E-2</c:v>
                      </c:pt>
                      <c:pt idx="174">
                        <c:v>-4.9510999999999999E-2</c:v>
                      </c:pt>
                      <c:pt idx="175">
                        <c:v>-5.8068500000000002E-2</c:v>
                      </c:pt>
                      <c:pt idx="176">
                        <c:v>-5.2567200000000001E-2</c:v>
                      </c:pt>
                      <c:pt idx="177">
                        <c:v>-4.8288499999999998E-2</c:v>
                      </c:pt>
                      <c:pt idx="178">
                        <c:v>-3.5452299999999999E-2</c:v>
                      </c:pt>
                      <c:pt idx="179">
                        <c:v>-3.0562300000000001E-2</c:v>
                      </c:pt>
                      <c:pt idx="180">
                        <c:v>-2.3227399999999999E-2</c:v>
                      </c:pt>
                      <c:pt idx="181">
                        <c:v>-1.40587E-2</c:v>
                      </c:pt>
                      <c:pt idx="182">
                        <c:v>-2.0782399999999999E-2</c:v>
                      </c:pt>
                      <c:pt idx="183">
                        <c:v>-2.44499E-2</c:v>
                      </c:pt>
                      <c:pt idx="184">
                        <c:v>-4.9510999999999999E-2</c:v>
                      </c:pt>
                      <c:pt idx="185">
                        <c:v>-5.0122199999999999E-2</c:v>
                      </c:pt>
                      <c:pt idx="186">
                        <c:v>-6.1124699999999997E-2</c:v>
                      </c:pt>
                      <c:pt idx="187">
                        <c:v>-3.5452299999999999E-2</c:v>
                      </c:pt>
                      <c:pt idx="188">
                        <c:v>-2.8117400000000001E-2</c:v>
                      </c:pt>
                      <c:pt idx="189">
                        <c:v>-2.6283600000000001E-2</c:v>
                      </c:pt>
                      <c:pt idx="190">
                        <c:v>-1.7726200000000001E-2</c:v>
                      </c:pt>
                      <c:pt idx="191">
                        <c:v>-2.26161E-2</c:v>
                      </c:pt>
                      <c:pt idx="192">
                        <c:v>-1.5892400000000001E-2</c:v>
                      </c:pt>
                      <c:pt idx="193">
                        <c:v>-3.1784800000000002E-2</c:v>
                      </c:pt>
                      <c:pt idx="194">
                        <c:v>-3.3618599999999998E-2</c:v>
                      </c:pt>
                      <c:pt idx="195">
                        <c:v>-2.87286E-2</c:v>
                      </c:pt>
                      <c:pt idx="196">
                        <c:v>-2.9339899999999999E-2</c:v>
                      </c:pt>
                      <c:pt idx="197">
                        <c:v>-2.6283600000000001E-2</c:v>
                      </c:pt>
                      <c:pt idx="198">
                        <c:v>-3.0562300000000001E-2</c:v>
                      </c:pt>
                      <c:pt idx="199">
                        <c:v>-1.9559900000000002E-2</c:v>
                      </c:pt>
                      <c:pt idx="200">
                        <c:v>-1.7114899999999999E-2</c:v>
                      </c:pt>
                      <c:pt idx="201">
                        <c:v>-2.4449900000000002E-3</c:v>
                      </c:pt>
                      <c:pt idx="202">
                        <c:v>-1.2836200000000001E-2</c:v>
                      </c:pt>
                      <c:pt idx="203">
                        <c:v>-1.2836200000000001E-2</c:v>
                      </c:pt>
                      <c:pt idx="204">
                        <c:v>-1.65037E-2</c:v>
                      </c:pt>
                      <c:pt idx="205">
                        <c:v>-1.83374E-2</c:v>
                      </c:pt>
                      <c:pt idx="206">
                        <c:v>-7.9462100000000004E-3</c:v>
                      </c:pt>
                      <c:pt idx="207">
                        <c:v>-9.1687000000000001E-3</c:v>
                      </c:pt>
                      <c:pt idx="208">
                        <c:v>1.2224899999999999E-3</c:v>
                      </c:pt>
                      <c:pt idx="209">
                        <c:v>-4.8899800000000004E-3</c:v>
                      </c:pt>
                      <c:pt idx="210">
                        <c:v>6.1124699999999998E-4</c:v>
                      </c:pt>
                      <c:pt idx="211">
                        <c:v>-1.8337399999999999E-3</c:v>
                      </c:pt>
                      <c:pt idx="212">
                        <c:v>3.6674799999999999E-3</c:v>
                      </c:pt>
                      <c:pt idx="213">
                        <c:v>0</c:v>
                      </c:pt>
                      <c:pt idx="214">
                        <c:v>0</c:v>
                      </c:pt>
                      <c:pt idx="215">
                        <c:v>-1.40587E-2</c:v>
                      </c:pt>
                      <c:pt idx="216">
                        <c:v>-1.7726200000000001E-2</c:v>
                      </c:pt>
                      <c:pt idx="217">
                        <c:v>-1.7114899999999999E-2</c:v>
                      </c:pt>
                      <c:pt idx="218">
                        <c:v>-1.9559900000000002E-2</c:v>
                      </c:pt>
                      <c:pt idx="219">
                        <c:v>-3.1784800000000002E-2</c:v>
                      </c:pt>
                      <c:pt idx="220">
                        <c:v>-3.9119800000000003E-2</c:v>
                      </c:pt>
                      <c:pt idx="221">
                        <c:v>-2.8117400000000001E-2</c:v>
                      </c:pt>
                      <c:pt idx="222">
                        <c:v>-2.0782399999999999E-2</c:v>
                      </c:pt>
                      <c:pt idx="223">
                        <c:v>-1.65037E-2</c:v>
                      </c:pt>
                      <c:pt idx="224">
                        <c:v>-2.0171100000000001E-2</c:v>
                      </c:pt>
                      <c:pt idx="225">
                        <c:v>-1.65037E-2</c:v>
                      </c:pt>
                      <c:pt idx="226">
                        <c:v>-1.52812E-2</c:v>
                      </c:pt>
                      <c:pt idx="227">
                        <c:v>-7.3349599999999997E-3</c:v>
                      </c:pt>
                      <c:pt idx="228">
                        <c:v>6.1124699999999998E-4</c:v>
                      </c:pt>
                      <c:pt idx="229">
                        <c:v>-1.8337399999999999E-3</c:v>
                      </c:pt>
                      <c:pt idx="230">
                        <c:v>-8.5574599999999994E-3</c:v>
                      </c:pt>
                      <c:pt idx="231">
                        <c:v>-3.6674799999999999E-3</c:v>
                      </c:pt>
                      <c:pt idx="232">
                        <c:v>-7.3349599999999997E-3</c:v>
                      </c:pt>
                      <c:pt idx="233">
                        <c:v>-7.9462100000000004E-3</c:v>
                      </c:pt>
                      <c:pt idx="234">
                        <c:v>-1.34474E-2</c:v>
                      </c:pt>
                      <c:pt idx="235">
                        <c:v>-1.03912E-2</c:v>
                      </c:pt>
                      <c:pt idx="236">
                        <c:v>3.0562300000000001E-3</c:v>
                      </c:pt>
                      <c:pt idx="237">
                        <c:v>2.4449900000000002E-3</c:v>
                      </c:pt>
                      <c:pt idx="238">
                        <c:v>2.4449900000000002E-3</c:v>
                      </c:pt>
                      <c:pt idx="239">
                        <c:v>2.4449900000000002E-3</c:v>
                      </c:pt>
                      <c:pt idx="240">
                        <c:v>2.4449900000000002E-3</c:v>
                      </c:pt>
                      <c:pt idx="241">
                        <c:v>-6.7237199999999999E-3</c:v>
                      </c:pt>
                      <c:pt idx="242">
                        <c:v>-1.40587E-2</c:v>
                      </c:pt>
                      <c:pt idx="243">
                        <c:v>2.4449900000000002E-3</c:v>
                      </c:pt>
                      <c:pt idx="244">
                        <c:v>-2.4449900000000002E-3</c:v>
                      </c:pt>
                      <c:pt idx="245">
                        <c:v>-1.65037E-2</c:v>
                      </c:pt>
                      <c:pt idx="246">
                        <c:v>-1.1002400000000001E-2</c:v>
                      </c:pt>
                      <c:pt idx="247">
                        <c:v>-1.22249E-2</c:v>
                      </c:pt>
                      <c:pt idx="248">
                        <c:v>-4.8899800000000004E-3</c:v>
                      </c:pt>
                      <c:pt idx="249">
                        <c:v>-1.8337399999999999E-3</c:v>
                      </c:pt>
                      <c:pt idx="250">
                        <c:v>4.8899800000000004E-3</c:v>
                      </c:pt>
                      <c:pt idx="251">
                        <c:v>7.9462100000000004E-3</c:v>
                      </c:pt>
                      <c:pt idx="252">
                        <c:v>1.52812E-2</c:v>
                      </c:pt>
                      <c:pt idx="253">
                        <c:v>1.1002400000000001E-2</c:v>
                      </c:pt>
                      <c:pt idx="254">
                        <c:v>3.6674799999999999E-3</c:v>
                      </c:pt>
                      <c:pt idx="255">
                        <c:v>1.8337399999999999E-3</c:v>
                      </c:pt>
                      <c:pt idx="256">
                        <c:v>-1.46699E-2</c:v>
                      </c:pt>
                      <c:pt idx="257">
                        <c:v>-1.1002400000000001E-2</c:v>
                      </c:pt>
                      <c:pt idx="258">
                        <c:v>-7.3349599999999997E-3</c:v>
                      </c:pt>
                      <c:pt idx="259">
                        <c:v>-2.0171100000000001E-2</c:v>
                      </c:pt>
                      <c:pt idx="260">
                        <c:v>-1.83374E-2</c:v>
                      </c:pt>
                      <c:pt idx="261">
                        <c:v>-7.3349599999999997E-3</c:v>
                      </c:pt>
                      <c:pt idx="262">
                        <c:v>-8.5574599999999994E-3</c:v>
                      </c:pt>
                      <c:pt idx="263">
                        <c:v>-1.03912E-2</c:v>
                      </c:pt>
                      <c:pt idx="264">
                        <c:v>-6.1124699999999998E-4</c:v>
                      </c:pt>
                      <c:pt idx="265">
                        <c:v>-1.1613699999999999E-2</c:v>
                      </c:pt>
                      <c:pt idx="266">
                        <c:v>-1.2224899999999999E-3</c:v>
                      </c:pt>
                      <c:pt idx="267">
                        <c:v>1.8337399999999999E-3</c:v>
                      </c:pt>
                      <c:pt idx="268">
                        <c:v>9.1687000000000001E-3</c:v>
                      </c:pt>
                      <c:pt idx="269">
                        <c:v>1.52812E-2</c:v>
                      </c:pt>
                      <c:pt idx="270">
                        <c:v>1.7726200000000001E-2</c:v>
                      </c:pt>
                      <c:pt idx="271">
                        <c:v>2.26161E-2</c:v>
                      </c:pt>
                      <c:pt idx="272">
                        <c:v>2.3838600000000001E-2</c:v>
                      </c:pt>
                      <c:pt idx="273">
                        <c:v>2.1393599999999999E-2</c:v>
                      </c:pt>
                      <c:pt idx="274">
                        <c:v>1.22249E-2</c:v>
                      </c:pt>
                      <c:pt idx="275">
                        <c:v>1.83374E-2</c:v>
                      </c:pt>
                      <c:pt idx="276">
                        <c:v>1.40587E-2</c:v>
                      </c:pt>
                      <c:pt idx="277">
                        <c:v>1.46699E-2</c:v>
                      </c:pt>
                      <c:pt idx="278">
                        <c:v>1.2224899999999999E-3</c:v>
                      </c:pt>
                      <c:pt idx="279">
                        <c:v>1.2224899999999999E-3</c:v>
                      </c:pt>
                      <c:pt idx="280">
                        <c:v>9.7799500000000008E-3</c:v>
                      </c:pt>
                      <c:pt idx="281">
                        <c:v>6.1124699999999998E-4</c:v>
                      </c:pt>
                      <c:pt idx="282">
                        <c:v>-5.5012200000000002E-3</c:v>
                      </c:pt>
                      <c:pt idx="283">
                        <c:v>-2.0782399999999999E-2</c:v>
                      </c:pt>
                      <c:pt idx="284">
                        <c:v>-2.3227399999999999E-2</c:v>
                      </c:pt>
                      <c:pt idx="285">
                        <c:v>-3.0562300000000001E-2</c:v>
                      </c:pt>
                      <c:pt idx="286">
                        <c:v>-1.7726200000000001E-2</c:v>
                      </c:pt>
                      <c:pt idx="287">
                        <c:v>-9.1687000000000001E-3</c:v>
                      </c:pt>
                      <c:pt idx="288">
                        <c:v>3.6674799999999999E-3</c:v>
                      </c:pt>
                      <c:pt idx="289">
                        <c:v>2.26161E-2</c:v>
                      </c:pt>
                      <c:pt idx="290">
                        <c:v>2.0171100000000001E-2</c:v>
                      </c:pt>
                      <c:pt idx="291">
                        <c:v>5.0122199999999999E-2</c:v>
                      </c:pt>
                      <c:pt idx="292">
                        <c:v>4.2175999999999998E-2</c:v>
                      </c:pt>
                      <c:pt idx="293">
                        <c:v>5.0733500000000001E-2</c:v>
                      </c:pt>
                      <c:pt idx="294">
                        <c:v>5.3178499999999997E-2</c:v>
                      </c:pt>
                      <c:pt idx="295">
                        <c:v>5.3178499999999997E-2</c:v>
                      </c:pt>
                      <c:pt idx="296">
                        <c:v>6.7848400000000003E-2</c:v>
                      </c:pt>
                      <c:pt idx="297">
                        <c:v>5.9291000000000003E-2</c:v>
                      </c:pt>
                      <c:pt idx="298">
                        <c:v>5.9291000000000003E-2</c:v>
                      </c:pt>
                      <c:pt idx="299">
                        <c:v>5.6846000000000001E-2</c:v>
                      </c:pt>
                      <c:pt idx="300">
                        <c:v>5.8068500000000002E-2</c:v>
                      </c:pt>
                      <c:pt idx="301">
                        <c:v>5.8068500000000002E-2</c:v>
                      </c:pt>
                      <c:pt idx="302">
                        <c:v>6.7848400000000003E-2</c:v>
                      </c:pt>
                      <c:pt idx="303">
                        <c:v>6.6625900000000002E-2</c:v>
                      </c:pt>
                      <c:pt idx="304">
                        <c:v>6.8459699999999998E-2</c:v>
                      </c:pt>
                      <c:pt idx="305">
                        <c:v>7.0904599999999998E-2</c:v>
                      </c:pt>
                      <c:pt idx="306">
                        <c:v>6.1124699999999997E-2</c:v>
                      </c:pt>
                      <c:pt idx="307">
                        <c:v>7.21271E-2</c:v>
                      </c:pt>
                      <c:pt idx="308">
                        <c:v>7.6405899999999999E-2</c:v>
                      </c:pt>
                      <c:pt idx="309">
                        <c:v>7.3349600000000001E-2</c:v>
                      </c:pt>
                      <c:pt idx="310">
                        <c:v>8.0684599999999995E-2</c:v>
                      </c:pt>
                      <c:pt idx="311">
                        <c:v>9.2909500000000006E-2</c:v>
                      </c:pt>
                      <c:pt idx="312">
                        <c:v>8.8019600000000003E-2</c:v>
                      </c:pt>
                      <c:pt idx="313">
                        <c:v>8.6185800000000007E-2</c:v>
                      </c:pt>
                      <c:pt idx="314">
                        <c:v>9.4131999999999993E-2</c:v>
                      </c:pt>
                      <c:pt idx="315">
                        <c:v>9.3520800000000001E-2</c:v>
                      </c:pt>
                      <c:pt idx="316">
                        <c:v>8.7408299999999994E-2</c:v>
                      </c:pt>
                      <c:pt idx="317">
                        <c:v>8.4963300000000005E-2</c:v>
                      </c:pt>
                      <c:pt idx="318">
                        <c:v>8.6185800000000007E-2</c:v>
                      </c:pt>
                      <c:pt idx="319">
                        <c:v>8.8019600000000003E-2</c:v>
                      </c:pt>
                      <c:pt idx="320">
                        <c:v>9.1075799999999998E-2</c:v>
                      </c:pt>
                      <c:pt idx="321">
                        <c:v>8.6185800000000007E-2</c:v>
                      </c:pt>
                      <c:pt idx="322">
                        <c:v>8.8019600000000003E-2</c:v>
                      </c:pt>
                      <c:pt idx="323">
                        <c:v>8.5574600000000001E-2</c:v>
                      </c:pt>
                      <c:pt idx="324">
                        <c:v>8.5574600000000001E-2</c:v>
                      </c:pt>
                      <c:pt idx="325">
                        <c:v>8.5574600000000001E-2</c:v>
                      </c:pt>
                      <c:pt idx="326">
                        <c:v>8.3740800000000004E-2</c:v>
                      </c:pt>
                      <c:pt idx="327">
                        <c:v>9.8410800000000007E-2</c:v>
                      </c:pt>
                      <c:pt idx="328">
                        <c:v>9.5354499999999995E-2</c:v>
                      </c:pt>
                      <c:pt idx="329">
                        <c:v>9.5354499999999995E-2</c:v>
                      </c:pt>
                      <c:pt idx="330">
                        <c:v>8.8630799999999996E-2</c:v>
                      </c:pt>
                      <c:pt idx="331">
                        <c:v>9.9021999999999999E-2</c:v>
                      </c:pt>
                      <c:pt idx="332">
                        <c:v>9.9021999999999999E-2</c:v>
                      </c:pt>
                      <c:pt idx="333">
                        <c:v>0.110636</c:v>
                      </c:pt>
                      <c:pt idx="334">
                        <c:v>0.11980399999999999</c:v>
                      </c:pt>
                      <c:pt idx="335">
                        <c:v>0.129584</c:v>
                      </c:pt>
                      <c:pt idx="336">
                        <c:v>0.13202900000000001</c:v>
                      </c:pt>
                      <c:pt idx="337">
                        <c:v>0.122249</c:v>
                      </c:pt>
                      <c:pt idx="338">
                        <c:v>0.122249</c:v>
                      </c:pt>
                      <c:pt idx="339">
                        <c:v>0.125306</c:v>
                      </c:pt>
                      <c:pt idx="340">
                        <c:v>0.122249</c:v>
                      </c:pt>
                      <c:pt idx="341">
                        <c:v>0.121027</c:v>
                      </c:pt>
                      <c:pt idx="342">
                        <c:v>0.127139</c:v>
                      </c:pt>
                      <c:pt idx="343">
                        <c:v>0.13141800000000001</c:v>
                      </c:pt>
                      <c:pt idx="344">
                        <c:v>0.13264100000000001</c:v>
                      </c:pt>
                      <c:pt idx="345">
                        <c:v>0.128362</c:v>
                      </c:pt>
                      <c:pt idx="346">
                        <c:v>0.128973</c:v>
                      </c:pt>
                      <c:pt idx="347">
                        <c:v>0.125306</c:v>
                      </c:pt>
                      <c:pt idx="348">
                        <c:v>0.111247</c:v>
                      </c:pt>
                      <c:pt idx="349">
                        <c:v>0.102689</c:v>
                      </c:pt>
                      <c:pt idx="350">
                        <c:v>8.9975600000000003E-2</c:v>
                      </c:pt>
                      <c:pt idx="351">
                        <c:v>0.10152799999999999</c:v>
                      </c:pt>
                      <c:pt idx="352">
                        <c:v>0.116381</c:v>
                      </c:pt>
                      <c:pt idx="353">
                        <c:v>0.122616</c:v>
                      </c:pt>
                      <c:pt idx="354">
                        <c:v>0.123778</c:v>
                      </c:pt>
                      <c:pt idx="355">
                        <c:v>0.127473</c:v>
                      </c:pt>
                      <c:pt idx="356">
                        <c:v>0.133191</c:v>
                      </c:pt>
                      <c:pt idx="357">
                        <c:v>0.132213</c:v>
                      </c:pt>
                      <c:pt idx="358">
                        <c:v>0.13153999999999999</c:v>
                      </c:pt>
                      <c:pt idx="359">
                        <c:v>0.134658</c:v>
                      </c:pt>
                      <c:pt idx="360">
                        <c:v>0.13691900000000001</c:v>
                      </c:pt>
                      <c:pt idx="361">
                        <c:v>0.143093</c:v>
                      </c:pt>
                      <c:pt idx="362">
                        <c:v>0.14590500000000001</c:v>
                      </c:pt>
                      <c:pt idx="363">
                        <c:v>0.144621</c:v>
                      </c:pt>
                      <c:pt idx="364">
                        <c:v>0.13147900000000001</c:v>
                      </c:pt>
                      <c:pt idx="365">
                        <c:v>0.12750600000000001</c:v>
                      </c:pt>
                      <c:pt idx="366">
                        <c:v>0.11766500000000001</c:v>
                      </c:pt>
                      <c:pt idx="367">
                        <c:v>0.112775</c:v>
                      </c:pt>
                      <c:pt idx="368">
                        <c:v>0.11179699999999999</c:v>
                      </c:pt>
                      <c:pt idx="369">
                        <c:v>0.111736</c:v>
                      </c:pt>
                      <c:pt idx="370">
                        <c:v>9.6210299999999999E-2</c:v>
                      </c:pt>
                      <c:pt idx="371">
                        <c:v>0.111614</c:v>
                      </c:pt>
                      <c:pt idx="372">
                        <c:v>0.114899</c:v>
                      </c:pt>
                      <c:pt idx="373">
                        <c:v>0.116259</c:v>
                      </c:pt>
                      <c:pt idx="374">
                        <c:v>0.10055</c:v>
                      </c:pt>
                      <c:pt idx="375">
                        <c:v>0.105196</c:v>
                      </c:pt>
                      <c:pt idx="376">
                        <c:v>0.10709</c:v>
                      </c:pt>
                      <c:pt idx="377">
                        <c:v>0.11253100000000001</c:v>
                      </c:pt>
                      <c:pt idx="378">
                        <c:v>0.11570900000000001</c:v>
                      </c:pt>
                      <c:pt idx="379">
                        <c:v>0.121699</c:v>
                      </c:pt>
                      <c:pt idx="380">
                        <c:v>0.127689</c:v>
                      </c:pt>
                      <c:pt idx="381">
                        <c:v>0.13025700000000001</c:v>
                      </c:pt>
                      <c:pt idx="382">
                        <c:v>0.13643</c:v>
                      </c:pt>
                      <c:pt idx="383">
                        <c:v>0.132213</c:v>
                      </c:pt>
                      <c:pt idx="384">
                        <c:v>0.12854499999999999</c:v>
                      </c:pt>
                      <c:pt idx="385">
                        <c:v>0.12402199999999999</c:v>
                      </c:pt>
                      <c:pt idx="386">
                        <c:v>0.127751</c:v>
                      </c:pt>
                      <c:pt idx="387">
                        <c:v>0.12762499999999999</c:v>
                      </c:pt>
                      <c:pt idx="388">
                        <c:v>0.12249400000000001</c:v>
                      </c:pt>
                      <c:pt idx="389">
                        <c:v>0.11827600000000001</c:v>
                      </c:pt>
                      <c:pt idx="390">
                        <c:v>0.12609999999999999</c:v>
                      </c:pt>
                      <c:pt idx="391">
                        <c:v>0.128362</c:v>
                      </c:pt>
                      <c:pt idx="392">
                        <c:v>0.13435800000000001</c:v>
                      </c:pt>
                      <c:pt idx="393">
                        <c:v>0.12969600000000001</c:v>
                      </c:pt>
                      <c:pt idx="394">
                        <c:v>0.12969600000000001</c:v>
                      </c:pt>
                      <c:pt idx="395">
                        <c:v>0.12969600000000001</c:v>
                      </c:pt>
                      <c:pt idx="396">
                        <c:v>0.137347</c:v>
                      </c:pt>
                      <c:pt idx="397">
                        <c:v>0.1489</c:v>
                      </c:pt>
                      <c:pt idx="398">
                        <c:v>0.153973</c:v>
                      </c:pt>
                      <c:pt idx="399">
                        <c:v>0.16234699999999999</c:v>
                      </c:pt>
                      <c:pt idx="400">
                        <c:v>0.16436400000000001</c:v>
                      </c:pt>
                      <c:pt idx="401">
                        <c:v>0.160024</c:v>
                      </c:pt>
                      <c:pt idx="402">
                        <c:v>0.162714</c:v>
                      </c:pt>
                      <c:pt idx="403">
                        <c:v>0.16577</c:v>
                      </c:pt>
                      <c:pt idx="404">
                        <c:v>0.170538</c:v>
                      </c:pt>
                      <c:pt idx="405">
                        <c:v>0.17591699999999999</c:v>
                      </c:pt>
                      <c:pt idx="406">
                        <c:v>0.16656499999999999</c:v>
                      </c:pt>
                      <c:pt idx="407">
                        <c:v>0.15623500000000001</c:v>
                      </c:pt>
                      <c:pt idx="408">
                        <c:v>0.15525700000000001</c:v>
                      </c:pt>
                      <c:pt idx="409">
                        <c:v>0.16418099999999999</c:v>
                      </c:pt>
                      <c:pt idx="410">
                        <c:v>0.16674800000000001</c:v>
                      </c:pt>
                      <c:pt idx="411">
                        <c:v>0.17188300000000001</c:v>
                      </c:pt>
                      <c:pt idx="412">
                        <c:v>0.17004900000000001</c:v>
                      </c:pt>
                      <c:pt idx="413">
                        <c:v>0.173655</c:v>
                      </c:pt>
                      <c:pt idx="414">
                        <c:v>0.17383899999999999</c:v>
                      </c:pt>
                      <c:pt idx="415">
                        <c:v>0.17383899999999999</c:v>
                      </c:pt>
                      <c:pt idx="416">
                        <c:v>0.16619800000000001</c:v>
                      </c:pt>
                      <c:pt idx="417">
                        <c:v>0.16460900000000001</c:v>
                      </c:pt>
                      <c:pt idx="418">
                        <c:v>0.16350899999999999</c:v>
                      </c:pt>
                      <c:pt idx="419">
                        <c:v>0.17047699999999999</c:v>
                      </c:pt>
                      <c:pt idx="420">
                        <c:v>0.17567199999999999</c:v>
                      </c:pt>
                      <c:pt idx="421">
                        <c:v>0.16656499999999999</c:v>
                      </c:pt>
                      <c:pt idx="422">
                        <c:v>0.14578199999999999</c:v>
                      </c:pt>
                      <c:pt idx="423">
                        <c:v>0.14003699999999999</c:v>
                      </c:pt>
                      <c:pt idx="424">
                        <c:v>0.13331299999999999</c:v>
                      </c:pt>
                      <c:pt idx="425">
                        <c:v>0.14682200000000001</c:v>
                      </c:pt>
                      <c:pt idx="426">
                        <c:v>0.147677</c:v>
                      </c:pt>
                      <c:pt idx="427">
                        <c:v>0.14804400000000001</c:v>
                      </c:pt>
                      <c:pt idx="428">
                        <c:v>0.13958499999999999</c:v>
                      </c:pt>
                      <c:pt idx="429">
                        <c:v>0.14719699999999999</c:v>
                      </c:pt>
                      <c:pt idx="430">
                        <c:v>0.14987800000000001</c:v>
                      </c:pt>
                      <c:pt idx="431">
                        <c:v>0.15515899999999999</c:v>
                      </c:pt>
                      <c:pt idx="432">
                        <c:v>0.16051299999999999</c:v>
                      </c:pt>
                      <c:pt idx="433">
                        <c:v>0.16191900000000001</c:v>
                      </c:pt>
                      <c:pt idx="434">
                        <c:v>0.16222500000000001</c:v>
                      </c:pt>
                      <c:pt idx="435">
                        <c:v>0.16222500000000001</c:v>
                      </c:pt>
                      <c:pt idx="436">
                        <c:v>0.16442499999999999</c:v>
                      </c:pt>
                      <c:pt idx="437">
                        <c:v>0.17261599999999999</c:v>
                      </c:pt>
                      <c:pt idx="438">
                        <c:v>0.175978</c:v>
                      </c:pt>
                      <c:pt idx="439">
                        <c:v>0.17261599999999999</c:v>
                      </c:pt>
                      <c:pt idx="440">
                        <c:v>0.174817</c:v>
                      </c:pt>
                      <c:pt idx="441">
                        <c:v>0.178423</c:v>
                      </c:pt>
                      <c:pt idx="442">
                        <c:v>0.17879</c:v>
                      </c:pt>
                      <c:pt idx="443">
                        <c:v>0.176895</c:v>
                      </c:pt>
                      <c:pt idx="444">
                        <c:v>0.18037900000000001</c:v>
                      </c:pt>
                      <c:pt idx="445">
                        <c:v>0.18237100000000001</c:v>
                      </c:pt>
                      <c:pt idx="446">
                        <c:v>0.185254</c:v>
                      </c:pt>
                      <c:pt idx="447">
                        <c:v>0.188753</c:v>
                      </c:pt>
                      <c:pt idx="448">
                        <c:v>0.184474</c:v>
                      </c:pt>
                      <c:pt idx="449">
                        <c:v>0.187469</c:v>
                      </c:pt>
                      <c:pt idx="450">
                        <c:v>0.18551300000000001</c:v>
                      </c:pt>
                      <c:pt idx="451">
                        <c:v>0.17854500000000001</c:v>
                      </c:pt>
                      <c:pt idx="452">
                        <c:v>0.18581900000000001</c:v>
                      </c:pt>
                      <c:pt idx="453">
                        <c:v>0.18346199999999999</c:v>
                      </c:pt>
                      <c:pt idx="454">
                        <c:v>0.19034200000000001</c:v>
                      </c:pt>
                      <c:pt idx="455">
                        <c:v>0.19767699999999999</c:v>
                      </c:pt>
                      <c:pt idx="456">
                        <c:v>0.19675999999999999</c:v>
                      </c:pt>
                      <c:pt idx="457">
                        <c:v>0.20067199999999999</c:v>
                      </c:pt>
                      <c:pt idx="458">
                        <c:v>0.19694400000000001</c:v>
                      </c:pt>
                      <c:pt idx="459">
                        <c:v>0.20158899999999999</c:v>
                      </c:pt>
                      <c:pt idx="460">
                        <c:v>0.20494299999999999</c:v>
                      </c:pt>
                      <c:pt idx="461">
                        <c:v>0.20250599999999999</c:v>
                      </c:pt>
                      <c:pt idx="462">
                        <c:v>0.20122200000000001</c:v>
                      </c:pt>
                      <c:pt idx="463">
                        <c:v>0.202205</c:v>
                      </c:pt>
                      <c:pt idx="464">
                        <c:v>0.18967999999999999</c:v>
                      </c:pt>
                      <c:pt idx="465">
                        <c:v>0.19449900000000001</c:v>
                      </c:pt>
                      <c:pt idx="466">
                        <c:v>0.197188</c:v>
                      </c:pt>
                      <c:pt idx="467">
                        <c:v>0.202934</c:v>
                      </c:pt>
                      <c:pt idx="468">
                        <c:v>0.19845299999999999</c:v>
                      </c:pt>
                      <c:pt idx="469">
                        <c:v>0.19466900000000001</c:v>
                      </c:pt>
                      <c:pt idx="470">
                        <c:v>0.19529299999999999</c:v>
                      </c:pt>
                      <c:pt idx="471">
                        <c:v>0.18380199999999999</c:v>
                      </c:pt>
                      <c:pt idx="472">
                        <c:v>0.18820300000000001</c:v>
                      </c:pt>
                      <c:pt idx="473">
                        <c:v>0.19786100000000001</c:v>
                      </c:pt>
                      <c:pt idx="474">
                        <c:v>0.19759199999999999</c:v>
                      </c:pt>
                      <c:pt idx="475">
                        <c:v>0.20036999999999999</c:v>
                      </c:pt>
                      <c:pt idx="476">
                        <c:v>0.19272600000000001</c:v>
                      </c:pt>
                      <c:pt idx="477">
                        <c:v>0.18471899999999999</c:v>
                      </c:pt>
                      <c:pt idx="478">
                        <c:v>0.18337400000000001</c:v>
                      </c:pt>
                      <c:pt idx="479">
                        <c:v>0.18856999999999999</c:v>
                      </c:pt>
                      <c:pt idx="480">
                        <c:v>0.18337400000000001</c:v>
                      </c:pt>
                      <c:pt idx="481">
                        <c:v>0.19303200000000001</c:v>
                      </c:pt>
                      <c:pt idx="482">
                        <c:v>0.194132</c:v>
                      </c:pt>
                      <c:pt idx="483">
                        <c:v>0.19700500000000001</c:v>
                      </c:pt>
                      <c:pt idx="484">
                        <c:v>0.19608800000000001</c:v>
                      </c:pt>
                      <c:pt idx="485">
                        <c:v>0.19889999999999999</c:v>
                      </c:pt>
                      <c:pt idx="486">
                        <c:v>0.199878</c:v>
                      </c:pt>
                      <c:pt idx="487">
                        <c:v>0.20315800000000001</c:v>
                      </c:pt>
                      <c:pt idx="488">
                        <c:v>0.20794599999999999</c:v>
                      </c:pt>
                      <c:pt idx="489">
                        <c:v>0.20874100000000001</c:v>
                      </c:pt>
                      <c:pt idx="490">
                        <c:v>0.21088000000000001</c:v>
                      </c:pt>
                      <c:pt idx="491">
                        <c:v>0.203851</c:v>
                      </c:pt>
                      <c:pt idx="492">
                        <c:v>0.20535</c:v>
                      </c:pt>
                      <c:pt idx="493">
                        <c:v>0.20275099999999999</c:v>
                      </c:pt>
                      <c:pt idx="494">
                        <c:v>0.19119800000000001</c:v>
                      </c:pt>
                      <c:pt idx="495">
                        <c:v>0.196773</c:v>
                      </c:pt>
                      <c:pt idx="496">
                        <c:v>0.20305599999999999</c:v>
                      </c:pt>
                      <c:pt idx="497">
                        <c:v>0.211675</c:v>
                      </c:pt>
                      <c:pt idx="498">
                        <c:v>0.21537000000000001</c:v>
                      </c:pt>
                      <c:pt idx="499">
                        <c:v>0.21149100000000001</c:v>
                      </c:pt>
                      <c:pt idx="500">
                        <c:v>0.21149100000000001</c:v>
                      </c:pt>
                      <c:pt idx="501">
                        <c:v>0.21607599999999999</c:v>
                      </c:pt>
                      <c:pt idx="502">
                        <c:v>0.222634</c:v>
                      </c:pt>
                      <c:pt idx="503">
                        <c:v>0.227633</c:v>
                      </c:pt>
                      <c:pt idx="504">
                        <c:v>0.22756399999999999</c:v>
                      </c:pt>
                      <c:pt idx="505">
                        <c:v>0.228216</c:v>
                      </c:pt>
                      <c:pt idx="506">
                        <c:v>0.235817</c:v>
                      </c:pt>
                      <c:pt idx="507">
                        <c:v>0.23618600000000001</c:v>
                      </c:pt>
                      <c:pt idx="508">
                        <c:v>0.233985</c:v>
                      </c:pt>
                      <c:pt idx="509">
                        <c:v>0.22017100000000001</c:v>
                      </c:pt>
                      <c:pt idx="510">
                        <c:v>0.22029299999999999</c:v>
                      </c:pt>
                      <c:pt idx="511">
                        <c:v>0.21998799999999999</c:v>
                      </c:pt>
                      <c:pt idx="512">
                        <c:v>0.217054</c:v>
                      </c:pt>
                      <c:pt idx="513">
                        <c:v>0.21607599999999999</c:v>
                      </c:pt>
                      <c:pt idx="514">
                        <c:v>0.216809</c:v>
                      </c:pt>
                      <c:pt idx="515">
                        <c:v>0.21485299999999999</c:v>
                      </c:pt>
                      <c:pt idx="516">
                        <c:v>0.19981699999999999</c:v>
                      </c:pt>
                      <c:pt idx="517">
                        <c:v>0.20794599999999999</c:v>
                      </c:pt>
                      <c:pt idx="518">
                        <c:v>0.212592</c:v>
                      </c:pt>
                      <c:pt idx="519">
                        <c:v>0.21687799999999999</c:v>
                      </c:pt>
                      <c:pt idx="520">
                        <c:v>0.217359</c:v>
                      </c:pt>
                      <c:pt idx="521">
                        <c:v>0.215111</c:v>
                      </c:pt>
                      <c:pt idx="522">
                        <c:v>0.21143000000000001</c:v>
                      </c:pt>
                      <c:pt idx="523">
                        <c:v>0.215831</c:v>
                      </c:pt>
                      <c:pt idx="524">
                        <c:v>0.21112500000000001</c:v>
                      </c:pt>
                      <c:pt idx="525">
                        <c:v>0.20036699999999999</c:v>
                      </c:pt>
                      <c:pt idx="526">
                        <c:v>0.19291</c:v>
                      </c:pt>
                      <c:pt idx="527">
                        <c:v>0.18989900000000001</c:v>
                      </c:pt>
                      <c:pt idx="528">
                        <c:v>0.18551300000000001</c:v>
                      </c:pt>
                      <c:pt idx="529">
                        <c:v>0.20091700000000001</c:v>
                      </c:pt>
                      <c:pt idx="530">
                        <c:v>0.2011</c:v>
                      </c:pt>
                      <c:pt idx="531">
                        <c:v>0.20288400000000001</c:v>
                      </c:pt>
                      <c:pt idx="532">
                        <c:v>0.198961</c:v>
                      </c:pt>
                      <c:pt idx="533">
                        <c:v>0.20024400000000001</c:v>
                      </c:pt>
                      <c:pt idx="534">
                        <c:v>0.20782400000000001</c:v>
                      </c:pt>
                      <c:pt idx="535">
                        <c:v>0.212836</c:v>
                      </c:pt>
                      <c:pt idx="536">
                        <c:v>0.216198</c:v>
                      </c:pt>
                      <c:pt idx="537">
                        <c:v>0.217803</c:v>
                      </c:pt>
                      <c:pt idx="538">
                        <c:v>0.22267700000000001</c:v>
                      </c:pt>
                      <c:pt idx="539">
                        <c:v>0.218301</c:v>
                      </c:pt>
                      <c:pt idx="540">
                        <c:v>0.22265599999999999</c:v>
                      </c:pt>
                      <c:pt idx="541">
                        <c:v>0.22439999999999999</c:v>
                      </c:pt>
                      <c:pt idx="542">
                        <c:v>0.226406</c:v>
                      </c:pt>
                      <c:pt idx="543">
                        <c:v>0.227689</c:v>
                      </c:pt>
                      <c:pt idx="544">
                        <c:v>0.22383900000000001</c:v>
                      </c:pt>
                      <c:pt idx="545">
                        <c:v>0.22475600000000001</c:v>
                      </c:pt>
                      <c:pt idx="546">
                        <c:v>0.23484099999999999</c:v>
                      </c:pt>
                      <c:pt idx="547">
                        <c:v>0.237958</c:v>
                      </c:pt>
                      <c:pt idx="548">
                        <c:v>0.238875</c:v>
                      </c:pt>
                      <c:pt idx="549">
                        <c:v>0.25440099999999999</c:v>
                      </c:pt>
                      <c:pt idx="550">
                        <c:v>0.26075799999999999</c:v>
                      </c:pt>
                      <c:pt idx="551">
                        <c:v>0.25756000000000001</c:v>
                      </c:pt>
                      <c:pt idx="552">
                        <c:v>0.25525700000000001</c:v>
                      </c:pt>
                      <c:pt idx="553">
                        <c:v>0.25580700000000001</c:v>
                      </c:pt>
                      <c:pt idx="554">
                        <c:v>0.26430300000000001</c:v>
                      </c:pt>
                      <c:pt idx="555">
                        <c:v>0.268399</c:v>
                      </c:pt>
                      <c:pt idx="556">
                        <c:v>0.26821800000000001</c:v>
                      </c:pt>
                      <c:pt idx="557">
                        <c:v>0.26931500000000003</c:v>
                      </c:pt>
                      <c:pt idx="558">
                        <c:v>0.26228600000000002</c:v>
                      </c:pt>
                      <c:pt idx="559">
                        <c:v>0.258191</c:v>
                      </c:pt>
                      <c:pt idx="560">
                        <c:v>0.256357</c:v>
                      </c:pt>
                      <c:pt idx="561">
                        <c:v>0.25544</c:v>
                      </c:pt>
                      <c:pt idx="562">
                        <c:v>0.25487799999999999</c:v>
                      </c:pt>
                      <c:pt idx="563">
                        <c:v>0.25355299999999997</c:v>
                      </c:pt>
                      <c:pt idx="564">
                        <c:v>0.25878499999999999</c:v>
                      </c:pt>
                      <c:pt idx="565">
                        <c:v>0.22984499999999999</c:v>
                      </c:pt>
                      <c:pt idx="566">
                        <c:v>0.23275799999999999</c:v>
                      </c:pt>
                      <c:pt idx="567">
                        <c:v>0.22365499999999999</c:v>
                      </c:pt>
                      <c:pt idx="568">
                        <c:v>0.22932900000000001</c:v>
                      </c:pt>
                      <c:pt idx="569">
                        <c:v>0.22561100000000001</c:v>
                      </c:pt>
                      <c:pt idx="570">
                        <c:v>0.23031799999999999</c:v>
                      </c:pt>
                      <c:pt idx="571">
                        <c:v>0.23013400000000001</c:v>
                      </c:pt>
                      <c:pt idx="572">
                        <c:v>0.25489000000000001</c:v>
                      </c:pt>
                      <c:pt idx="573">
                        <c:v>0.26320300000000002</c:v>
                      </c:pt>
                      <c:pt idx="574">
                        <c:v>0.26259199999999999</c:v>
                      </c:pt>
                      <c:pt idx="575">
                        <c:v>0.25653999999999999</c:v>
                      </c:pt>
                      <c:pt idx="576">
                        <c:v>0.25109999999999999</c:v>
                      </c:pt>
                      <c:pt idx="577">
                        <c:v>0.242726</c:v>
                      </c:pt>
                      <c:pt idx="578">
                        <c:v>0.24229800000000001</c:v>
                      </c:pt>
                      <c:pt idx="579">
                        <c:v>0.24645500000000001</c:v>
                      </c:pt>
                      <c:pt idx="580">
                        <c:v>0.24127599999999999</c:v>
                      </c:pt>
                      <c:pt idx="581">
                        <c:v>0.22658900000000001</c:v>
                      </c:pt>
                      <c:pt idx="582">
                        <c:v>0.23985300000000001</c:v>
                      </c:pt>
                      <c:pt idx="583">
                        <c:v>0.24070900000000001</c:v>
                      </c:pt>
                      <c:pt idx="584">
                        <c:v>0.24407100000000001</c:v>
                      </c:pt>
                      <c:pt idx="585">
                        <c:v>0.24407100000000001</c:v>
                      </c:pt>
                      <c:pt idx="586">
                        <c:v>0.24407100000000001</c:v>
                      </c:pt>
                      <c:pt idx="587">
                        <c:v>0.247366</c:v>
                      </c:pt>
                      <c:pt idx="588">
                        <c:v>0.25250600000000001</c:v>
                      </c:pt>
                      <c:pt idx="589">
                        <c:v>0.249358</c:v>
                      </c:pt>
                      <c:pt idx="590">
                        <c:v>0.249358</c:v>
                      </c:pt>
                      <c:pt idx="591">
                        <c:v>0.24871299999999999</c:v>
                      </c:pt>
                      <c:pt idx="592">
                        <c:v>0.25623499999999999</c:v>
                      </c:pt>
                      <c:pt idx="593">
                        <c:v>0.248724</c:v>
                      </c:pt>
                      <c:pt idx="594">
                        <c:v>0.23624800000000001</c:v>
                      </c:pt>
                      <c:pt idx="595">
                        <c:v>0.23441300000000001</c:v>
                      </c:pt>
                      <c:pt idx="596">
                        <c:v>0.23178499999999999</c:v>
                      </c:pt>
                      <c:pt idx="597">
                        <c:v>0.23465800000000001</c:v>
                      </c:pt>
                      <c:pt idx="598">
                        <c:v>0.242005</c:v>
                      </c:pt>
                      <c:pt idx="599">
                        <c:v>0.237897</c:v>
                      </c:pt>
                      <c:pt idx="600">
                        <c:v>0.23178499999999999</c:v>
                      </c:pt>
                      <c:pt idx="601">
                        <c:v>0.237958</c:v>
                      </c:pt>
                      <c:pt idx="602">
                        <c:v>0.22902500000000001</c:v>
                      </c:pt>
                      <c:pt idx="603">
                        <c:v>0.222492</c:v>
                      </c:pt>
                      <c:pt idx="604">
                        <c:v>0.22267700000000001</c:v>
                      </c:pt>
                      <c:pt idx="605">
                        <c:v>0.21271399999999999</c:v>
                      </c:pt>
                      <c:pt idx="606">
                        <c:v>0.19932800000000001</c:v>
                      </c:pt>
                      <c:pt idx="607">
                        <c:v>0.19162599999999999</c:v>
                      </c:pt>
                      <c:pt idx="608">
                        <c:v>0.20061100000000001</c:v>
                      </c:pt>
                      <c:pt idx="609">
                        <c:v>0.194193</c:v>
                      </c:pt>
                      <c:pt idx="610">
                        <c:v>0.19089200000000001</c:v>
                      </c:pt>
                      <c:pt idx="611">
                        <c:v>0.20336199999999999</c:v>
                      </c:pt>
                      <c:pt idx="612">
                        <c:v>0.21185799999999999</c:v>
                      </c:pt>
                      <c:pt idx="613">
                        <c:v>0.217971</c:v>
                      </c:pt>
                      <c:pt idx="614">
                        <c:v>0.206785</c:v>
                      </c:pt>
                      <c:pt idx="615">
                        <c:v>0.204988</c:v>
                      </c:pt>
                      <c:pt idx="616">
                        <c:v>0.21035599999999999</c:v>
                      </c:pt>
                      <c:pt idx="617">
                        <c:v>0.21020800000000001</c:v>
                      </c:pt>
                      <c:pt idx="618">
                        <c:v>0.22484799999999999</c:v>
                      </c:pt>
                      <c:pt idx="619">
                        <c:v>0.22970699999999999</c:v>
                      </c:pt>
                      <c:pt idx="620">
                        <c:v>0.216809</c:v>
                      </c:pt>
                      <c:pt idx="621">
                        <c:v>0.19835</c:v>
                      </c:pt>
                      <c:pt idx="622">
                        <c:v>0.21142</c:v>
                      </c:pt>
                      <c:pt idx="623">
                        <c:v>0.212842</c:v>
                      </c:pt>
                      <c:pt idx="624">
                        <c:v>0.20825199999999999</c:v>
                      </c:pt>
                      <c:pt idx="625">
                        <c:v>0.19914399999999999</c:v>
                      </c:pt>
                      <c:pt idx="626">
                        <c:v>0.18704200000000001</c:v>
                      </c:pt>
                      <c:pt idx="627">
                        <c:v>0.18548799999999999</c:v>
                      </c:pt>
                      <c:pt idx="628">
                        <c:v>0.18215200000000001</c:v>
                      </c:pt>
                      <c:pt idx="629">
                        <c:v>0.15054999999999999</c:v>
                      </c:pt>
                      <c:pt idx="630">
                        <c:v>0.17088800000000001</c:v>
                      </c:pt>
                      <c:pt idx="631">
                        <c:v>0.175978</c:v>
                      </c:pt>
                      <c:pt idx="632">
                        <c:v>0.17665</c:v>
                      </c:pt>
                      <c:pt idx="633">
                        <c:v>0.17535600000000001</c:v>
                      </c:pt>
                      <c:pt idx="634">
                        <c:v>0.177812</c:v>
                      </c:pt>
                      <c:pt idx="635">
                        <c:v>0.152445</c:v>
                      </c:pt>
                      <c:pt idx="636">
                        <c:v>0.134218</c:v>
                      </c:pt>
                      <c:pt idx="637">
                        <c:v>0.129523</c:v>
                      </c:pt>
                      <c:pt idx="638">
                        <c:v>0.140648</c:v>
                      </c:pt>
                      <c:pt idx="639">
                        <c:v>0.15226200000000001</c:v>
                      </c:pt>
                      <c:pt idx="640">
                        <c:v>0.162383</c:v>
                      </c:pt>
                      <c:pt idx="641">
                        <c:v>0.14957200000000001</c:v>
                      </c:pt>
                      <c:pt idx="642">
                        <c:v>0.13600200000000001</c:v>
                      </c:pt>
                      <c:pt idx="643">
                        <c:v>0.168826</c:v>
                      </c:pt>
                      <c:pt idx="644">
                        <c:v>0.181724</c:v>
                      </c:pt>
                      <c:pt idx="645">
                        <c:v>0.18786600000000001</c:v>
                      </c:pt>
                      <c:pt idx="646">
                        <c:v>0.197433</c:v>
                      </c:pt>
                      <c:pt idx="647">
                        <c:v>0.196773</c:v>
                      </c:pt>
                      <c:pt idx="648">
                        <c:v>0.202628</c:v>
                      </c:pt>
                      <c:pt idx="649">
                        <c:v>0.20030600000000001</c:v>
                      </c:pt>
                      <c:pt idx="650">
                        <c:v>0.20476800000000001</c:v>
                      </c:pt>
                      <c:pt idx="651">
                        <c:v>0.20723900000000001</c:v>
                      </c:pt>
                      <c:pt idx="652">
                        <c:v>0.22017100000000001</c:v>
                      </c:pt>
                      <c:pt idx="653">
                        <c:v>0.22481699999999999</c:v>
                      </c:pt>
                      <c:pt idx="654">
                        <c:v>0.221884</c:v>
                      </c:pt>
                      <c:pt idx="655">
                        <c:v>0.215587</c:v>
                      </c:pt>
                      <c:pt idx="656">
                        <c:v>0.223105</c:v>
                      </c:pt>
                      <c:pt idx="657">
                        <c:v>0.22426699999999999</c:v>
                      </c:pt>
                      <c:pt idx="658">
                        <c:v>0.21062500000000001</c:v>
                      </c:pt>
                      <c:pt idx="659">
                        <c:v>0.20535800000000001</c:v>
                      </c:pt>
                      <c:pt idx="660">
                        <c:v>0.20910799999999999</c:v>
                      </c:pt>
                      <c:pt idx="661">
                        <c:v>0.20272599999999999</c:v>
                      </c:pt>
                      <c:pt idx="662">
                        <c:v>0.195244</c:v>
                      </c:pt>
                      <c:pt idx="663">
                        <c:v>0.195966</c:v>
                      </c:pt>
                      <c:pt idx="664">
                        <c:v>0.195966</c:v>
                      </c:pt>
                      <c:pt idx="665">
                        <c:v>0.195966</c:v>
                      </c:pt>
                      <c:pt idx="666">
                        <c:v>0.19614899999999999</c:v>
                      </c:pt>
                      <c:pt idx="667">
                        <c:v>0.186919</c:v>
                      </c:pt>
                      <c:pt idx="668">
                        <c:v>0.19511000000000001</c:v>
                      </c:pt>
                      <c:pt idx="669">
                        <c:v>0.19930999999999999</c:v>
                      </c:pt>
                      <c:pt idx="670">
                        <c:v>0.19003700000000001</c:v>
                      </c:pt>
                      <c:pt idx="671">
                        <c:v>0.17218800000000001</c:v>
                      </c:pt>
                      <c:pt idx="672">
                        <c:v>0.18021499999999999</c:v>
                      </c:pt>
                      <c:pt idx="673">
                        <c:v>0.178729</c:v>
                      </c:pt>
                      <c:pt idx="674">
                        <c:v>0.193826</c:v>
                      </c:pt>
                      <c:pt idx="675">
                        <c:v>0.193826</c:v>
                      </c:pt>
                      <c:pt idx="676">
                        <c:v>0.198655</c:v>
                      </c:pt>
                      <c:pt idx="677">
                        <c:v>0.18673600000000001</c:v>
                      </c:pt>
                      <c:pt idx="678">
                        <c:v>0.18643000000000001</c:v>
                      </c:pt>
                      <c:pt idx="679">
                        <c:v>0.198655</c:v>
                      </c:pt>
                      <c:pt idx="680">
                        <c:v>0.17938699999999999</c:v>
                      </c:pt>
                      <c:pt idx="681">
                        <c:v>0.15654000000000001</c:v>
                      </c:pt>
                      <c:pt idx="682">
                        <c:v>0.153306</c:v>
                      </c:pt>
                      <c:pt idx="683">
                        <c:v>0.15831300000000001</c:v>
                      </c:pt>
                      <c:pt idx="684">
                        <c:v>0.14303199999999999</c:v>
                      </c:pt>
                      <c:pt idx="685">
                        <c:v>0.16467000000000001</c:v>
                      </c:pt>
                      <c:pt idx="686">
                        <c:v>0.16594300000000001</c:v>
                      </c:pt>
                      <c:pt idx="687">
                        <c:v>0.17041600000000001</c:v>
                      </c:pt>
                      <c:pt idx="688">
                        <c:v>0.17616100000000001</c:v>
                      </c:pt>
                      <c:pt idx="689">
                        <c:v>0.14260400000000001</c:v>
                      </c:pt>
                      <c:pt idx="690">
                        <c:v>0.162103</c:v>
                      </c:pt>
                      <c:pt idx="691">
                        <c:v>0.15876699999999999</c:v>
                      </c:pt>
                      <c:pt idx="692">
                        <c:v>0.15812999999999999</c:v>
                      </c:pt>
                      <c:pt idx="693">
                        <c:v>0.16014700000000001</c:v>
                      </c:pt>
                      <c:pt idx="694">
                        <c:v>0.15935199999999999</c:v>
                      </c:pt>
                      <c:pt idx="695">
                        <c:v>0.17683399999999999</c:v>
                      </c:pt>
                      <c:pt idx="696">
                        <c:v>0.191748</c:v>
                      </c:pt>
                      <c:pt idx="697">
                        <c:v>0.19449900000000001</c:v>
                      </c:pt>
                      <c:pt idx="698">
                        <c:v>0.19449900000000001</c:v>
                      </c:pt>
                      <c:pt idx="699">
                        <c:v>0.19449900000000001</c:v>
                      </c:pt>
                      <c:pt idx="700">
                        <c:v>0.19242100000000001</c:v>
                      </c:pt>
                      <c:pt idx="701">
                        <c:v>0.19637499999999999</c:v>
                      </c:pt>
                      <c:pt idx="702">
                        <c:v>0.18963099999999999</c:v>
                      </c:pt>
                      <c:pt idx="703">
                        <c:v>0.193331</c:v>
                      </c:pt>
                      <c:pt idx="704">
                        <c:v>0.190389</c:v>
                      </c:pt>
                      <c:pt idx="705">
                        <c:v>0.17032600000000001</c:v>
                      </c:pt>
                      <c:pt idx="706">
                        <c:v>0.14627599999999999</c:v>
                      </c:pt>
                      <c:pt idx="707">
                        <c:v>0.143542</c:v>
                      </c:pt>
                      <c:pt idx="708">
                        <c:v>0.14852000000000001</c:v>
                      </c:pt>
                      <c:pt idx="709">
                        <c:v>0.12503400000000001</c:v>
                      </c:pt>
                      <c:pt idx="710">
                        <c:v>0.11861099999999999</c:v>
                      </c:pt>
                      <c:pt idx="711">
                        <c:v>0.11528099999999999</c:v>
                      </c:pt>
                      <c:pt idx="712">
                        <c:v>0.12976199999999999</c:v>
                      </c:pt>
                      <c:pt idx="713">
                        <c:v>0.115839</c:v>
                      </c:pt>
                      <c:pt idx="714">
                        <c:v>0.12567200000000001</c:v>
                      </c:pt>
                      <c:pt idx="715">
                        <c:v>0.13100600000000001</c:v>
                      </c:pt>
                      <c:pt idx="716">
                        <c:v>0.153056</c:v>
                      </c:pt>
                      <c:pt idx="717">
                        <c:v>0.162408</c:v>
                      </c:pt>
                      <c:pt idx="718">
                        <c:v>0.149752</c:v>
                      </c:pt>
                      <c:pt idx="719">
                        <c:v>0.13375699999999999</c:v>
                      </c:pt>
                      <c:pt idx="720">
                        <c:v>0.13936399999999999</c:v>
                      </c:pt>
                      <c:pt idx="721">
                        <c:v>0.14119799999999999</c:v>
                      </c:pt>
                      <c:pt idx="722">
                        <c:v>0.13997599999999999</c:v>
                      </c:pt>
                      <c:pt idx="723">
                        <c:v>0.145538</c:v>
                      </c:pt>
                      <c:pt idx="724">
                        <c:v>0.15164900000000001</c:v>
                      </c:pt>
                      <c:pt idx="725">
                        <c:v>0.15489</c:v>
                      </c:pt>
                      <c:pt idx="726">
                        <c:v>0.15385099999999999</c:v>
                      </c:pt>
                      <c:pt idx="727">
                        <c:v>0.14763100000000001</c:v>
                      </c:pt>
                      <c:pt idx="728">
                        <c:v>0.14349400000000001</c:v>
                      </c:pt>
                      <c:pt idx="729">
                        <c:v>0.13772599999999999</c:v>
                      </c:pt>
                      <c:pt idx="730">
                        <c:v>0.14163799999999999</c:v>
                      </c:pt>
                      <c:pt idx="731">
                        <c:v>0.15366299999999999</c:v>
                      </c:pt>
                      <c:pt idx="732">
                        <c:v>0.150065</c:v>
                      </c:pt>
                      <c:pt idx="733">
                        <c:v>0.16605</c:v>
                      </c:pt>
                      <c:pt idx="734">
                        <c:v>0.16975199999999999</c:v>
                      </c:pt>
                      <c:pt idx="735">
                        <c:v>0.17666299999999999</c:v>
                      </c:pt>
                      <c:pt idx="736">
                        <c:v>0.16803100000000001</c:v>
                      </c:pt>
                      <c:pt idx="737">
                        <c:v>0.17095299999999999</c:v>
                      </c:pt>
                      <c:pt idx="738">
                        <c:v>0.16766500000000001</c:v>
                      </c:pt>
                      <c:pt idx="739">
                        <c:v>0.171877</c:v>
                      </c:pt>
                      <c:pt idx="740">
                        <c:v>0.18307499999999999</c:v>
                      </c:pt>
                      <c:pt idx="741">
                        <c:v>0.18476899999999999</c:v>
                      </c:pt>
                      <c:pt idx="742">
                        <c:v>0.17677300000000001</c:v>
                      </c:pt>
                      <c:pt idx="743">
                        <c:v>0.178754</c:v>
                      </c:pt>
                      <c:pt idx="744">
                        <c:v>0.18909999999999999</c:v>
                      </c:pt>
                      <c:pt idx="745">
                        <c:v>0.194494</c:v>
                      </c:pt>
                      <c:pt idx="746">
                        <c:v>0.196717</c:v>
                      </c:pt>
                      <c:pt idx="747">
                        <c:v>0.192859</c:v>
                      </c:pt>
                      <c:pt idx="748">
                        <c:v>0.191665</c:v>
                      </c:pt>
                      <c:pt idx="749">
                        <c:v>0.20441599999999999</c:v>
                      </c:pt>
                      <c:pt idx="750">
                        <c:v>0.21074100000000001</c:v>
                      </c:pt>
                      <c:pt idx="751">
                        <c:v>0.21911</c:v>
                      </c:pt>
                      <c:pt idx="752">
                        <c:v>0.22467599999999999</c:v>
                      </c:pt>
                      <c:pt idx="753">
                        <c:v>0.219943</c:v>
                      </c:pt>
                      <c:pt idx="754">
                        <c:v>0.21903500000000001</c:v>
                      </c:pt>
                      <c:pt idx="755">
                        <c:v>0.22695599999999999</c:v>
                      </c:pt>
                      <c:pt idx="756">
                        <c:v>0.21812799999999999</c:v>
                      </c:pt>
                      <c:pt idx="757">
                        <c:v>0.21088399999999999</c:v>
                      </c:pt>
                      <c:pt idx="758">
                        <c:v>0.207534</c:v>
                      </c:pt>
                      <c:pt idx="759">
                        <c:v>0.215307</c:v>
                      </c:pt>
                      <c:pt idx="760">
                        <c:v>0.215307</c:v>
                      </c:pt>
                      <c:pt idx="761">
                        <c:v>0.218746</c:v>
                      </c:pt>
                      <c:pt idx="762">
                        <c:v>0.20697399999999999</c:v>
                      </c:pt>
                      <c:pt idx="763">
                        <c:v>0.20219999999999999</c:v>
                      </c:pt>
                      <c:pt idx="764">
                        <c:v>0.18864500000000001</c:v>
                      </c:pt>
                      <c:pt idx="765">
                        <c:v>0.188142</c:v>
                      </c:pt>
                      <c:pt idx="766">
                        <c:v>0.18732499999999999</c:v>
                      </c:pt>
                      <c:pt idx="767">
                        <c:v>0.18649299999999999</c:v>
                      </c:pt>
                      <c:pt idx="768">
                        <c:v>0.18418399999999999</c:v>
                      </c:pt>
                      <c:pt idx="769">
                        <c:v>0.189058</c:v>
                      </c:pt>
                      <c:pt idx="770">
                        <c:v>0.20199900000000001</c:v>
                      </c:pt>
                      <c:pt idx="771">
                        <c:v>0.209008</c:v>
                      </c:pt>
                      <c:pt idx="772">
                        <c:v>0.21119599999999999</c:v>
                      </c:pt>
                      <c:pt idx="773">
                        <c:v>0.18892600000000001</c:v>
                      </c:pt>
                      <c:pt idx="774">
                        <c:v>0.19190599999999999</c:v>
                      </c:pt>
                      <c:pt idx="775">
                        <c:v>0.19190599999999999</c:v>
                      </c:pt>
                      <c:pt idx="776">
                        <c:v>0.185416</c:v>
                      </c:pt>
                      <c:pt idx="777">
                        <c:v>0.18098600000000001</c:v>
                      </c:pt>
                      <c:pt idx="778">
                        <c:v>0.18093999999999999</c:v>
                      </c:pt>
                      <c:pt idx="779">
                        <c:v>0.17110300000000001</c:v>
                      </c:pt>
                      <c:pt idx="780">
                        <c:v>0.165883</c:v>
                      </c:pt>
                      <c:pt idx="781">
                        <c:v>0.17602200000000001</c:v>
                      </c:pt>
                      <c:pt idx="782">
                        <c:v>0.17639099999999999</c:v>
                      </c:pt>
                      <c:pt idx="783">
                        <c:v>0.16850699999999999</c:v>
                      </c:pt>
                      <c:pt idx="784">
                        <c:v>0.15920699999999999</c:v>
                      </c:pt>
                      <c:pt idx="785">
                        <c:v>0.13589499999999999</c:v>
                      </c:pt>
                      <c:pt idx="786">
                        <c:v>0.121318</c:v>
                      </c:pt>
                      <c:pt idx="787">
                        <c:v>0.14829500000000001</c:v>
                      </c:pt>
                      <c:pt idx="788">
                        <c:v>0.154303</c:v>
                      </c:pt>
                      <c:pt idx="789">
                        <c:v>0.16027</c:v>
                      </c:pt>
                      <c:pt idx="790">
                        <c:v>0.154394</c:v>
                      </c:pt>
                      <c:pt idx="791">
                        <c:v>0.14194899999999999</c:v>
                      </c:pt>
                      <c:pt idx="792">
                        <c:v>0.130249</c:v>
                      </c:pt>
                      <c:pt idx="793">
                        <c:v>0.129334</c:v>
                      </c:pt>
                      <c:pt idx="794">
                        <c:v>0.11160200000000001</c:v>
                      </c:pt>
                      <c:pt idx="795">
                        <c:v>0.12864200000000001</c:v>
                      </c:pt>
                      <c:pt idx="796">
                        <c:v>0.11729199999999999</c:v>
                      </c:pt>
                      <c:pt idx="797">
                        <c:v>0.13832700000000001</c:v>
                      </c:pt>
                      <c:pt idx="798">
                        <c:v>0.13117400000000001</c:v>
                      </c:pt>
                      <c:pt idx="799">
                        <c:v>0.12920499999999999</c:v>
                      </c:pt>
                      <c:pt idx="800">
                        <c:v>0.128303</c:v>
                      </c:pt>
                      <c:pt idx="801">
                        <c:v>0.12701699999999999</c:v>
                      </c:pt>
                      <c:pt idx="802">
                        <c:v>0.12789400000000001</c:v>
                      </c:pt>
                      <c:pt idx="803">
                        <c:v>0.12517300000000001</c:v>
                      </c:pt>
                      <c:pt idx="804">
                        <c:v>0.12809799999999999</c:v>
                      </c:pt>
                      <c:pt idx="805">
                        <c:v>0.12245200000000001</c:v>
                      </c:pt>
                      <c:pt idx="806">
                        <c:v>0.13052900000000001</c:v>
                      </c:pt>
                      <c:pt idx="807">
                        <c:v>0.14374899999999999</c:v>
                      </c:pt>
                      <c:pt idx="808">
                        <c:v>0.144813</c:v>
                      </c:pt>
                      <c:pt idx="809">
                        <c:v>0.143375</c:v>
                      </c:pt>
                      <c:pt idx="810">
                        <c:v>0.16120300000000001</c:v>
                      </c:pt>
                      <c:pt idx="811">
                        <c:v>0.158832</c:v>
                      </c:pt>
                      <c:pt idx="812">
                        <c:v>0.161131</c:v>
                      </c:pt>
                      <c:pt idx="813">
                        <c:v>0.164962</c:v>
                      </c:pt>
                      <c:pt idx="814">
                        <c:v>0.162048</c:v>
                      </c:pt>
                      <c:pt idx="815">
                        <c:v>0.18479599999999999</c:v>
                      </c:pt>
                      <c:pt idx="816">
                        <c:v>0.185305</c:v>
                      </c:pt>
                      <c:pt idx="817">
                        <c:v>0.18852099999999999</c:v>
                      </c:pt>
                      <c:pt idx="818">
                        <c:v>0.184057</c:v>
                      </c:pt>
                      <c:pt idx="819">
                        <c:v>0.175209</c:v>
                      </c:pt>
                      <c:pt idx="820">
                        <c:v>0.17854500000000001</c:v>
                      </c:pt>
                      <c:pt idx="821">
                        <c:v>0.177144</c:v>
                      </c:pt>
                      <c:pt idx="822">
                        <c:v>0.17734800000000001</c:v>
                      </c:pt>
                      <c:pt idx="823">
                        <c:v>0.180868</c:v>
                      </c:pt>
                      <c:pt idx="824">
                        <c:v>0.180007</c:v>
                      </c:pt>
                      <c:pt idx="825">
                        <c:v>0.18138399999999999</c:v>
                      </c:pt>
                      <c:pt idx="826">
                        <c:v>0.176033</c:v>
                      </c:pt>
                      <c:pt idx="827">
                        <c:v>0.18429499999999999</c:v>
                      </c:pt>
                      <c:pt idx="828">
                        <c:v>0.18857599999999999</c:v>
                      </c:pt>
                      <c:pt idx="829">
                        <c:v>0.194108</c:v>
                      </c:pt>
                      <c:pt idx="830">
                        <c:v>0.185556</c:v>
                      </c:pt>
                      <c:pt idx="831">
                        <c:v>0.18786700000000001</c:v>
                      </c:pt>
                      <c:pt idx="832">
                        <c:v>0.17948700000000001</c:v>
                      </c:pt>
                      <c:pt idx="833">
                        <c:v>0.17133300000000001</c:v>
                      </c:pt>
                      <c:pt idx="834">
                        <c:v>0.171934</c:v>
                      </c:pt>
                      <c:pt idx="835">
                        <c:v>0.17310800000000001</c:v>
                      </c:pt>
                      <c:pt idx="836">
                        <c:v>0.16675300000000001</c:v>
                      </c:pt>
                      <c:pt idx="837">
                        <c:v>0.17117099999999999</c:v>
                      </c:pt>
                      <c:pt idx="838">
                        <c:v>0.17499600000000001</c:v>
                      </c:pt>
                      <c:pt idx="839">
                        <c:v>0.16561000000000001</c:v>
                      </c:pt>
                      <c:pt idx="840">
                        <c:v>0.154556</c:v>
                      </c:pt>
                      <c:pt idx="841">
                        <c:v>0.15493199999999999</c:v>
                      </c:pt>
                      <c:pt idx="842">
                        <c:v>0.15428500000000001</c:v>
                      </c:pt>
                      <c:pt idx="843">
                        <c:v>0.16245000000000001</c:v>
                      </c:pt>
                      <c:pt idx="844">
                        <c:v>0.17526700000000001</c:v>
                      </c:pt>
                      <c:pt idx="845">
                        <c:v>0.17526700000000001</c:v>
                      </c:pt>
                      <c:pt idx="846">
                        <c:v>0.17526700000000001</c:v>
                      </c:pt>
                      <c:pt idx="847">
                        <c:v>0.16705400000000001</c:v>
                      </c:pt>
                      <c:pt idx="848">
                        <c:v>0.16943800000000001</c:v>
                      </c:pt>
                      <c:pt idx="849">
                        <c:v>0.16667199999999999</c:v>
                      </c:pt>
                      <c:pt idx="850">
                        <c:v>0.16667199999999999</c:v>
                      </c:pt>
                      <c:pt idx="851">
                        <c:v>0.171517</c:v>
                      </c:pt>
                      <c:pt idx="852">
                        <c:v>0.17782600000000001</c:v>
                      </c:pt>
                      <c:pt idx="853">
                        <c:v>0.181205</c:v>
                      </c:pt>
                      <c:pt idx="854">
                        <c:v>0.18668699999999999</c:v>
                      </c:pt>
                      <c:pt idx="855">
                        <c:v>0.19452</c:v>
                      </c:pt>
                      <c:pt idx="856">
                        <c:v>0.19689999999999999</c:v>
                      </c:pt>
                      <c:pt idx="857">
                        <c:v>0.19664400000000001</c:v>
                      </c:pt>
                      <c:pt idx="858">
                        <c:v>0.20546800000000001</c:v>
                      </c:pt>
                      <c:pt idx="859">
                        <c:v>0.21202599999999999</c:v>
                      </c:pt>
                      <c:pt idx="860">
                        <c:v>0.218336</c:v>
                      </c:pt>
                      <c:pt idx="861">
                        <c:v>0.222083</c:v>
                      </c:pt>
                      <c:pt idx="862">
                        <c:v>0.21710599999999999</c:v>
                      </c:pt>
                      <c:pt idx="863">
                        <c:v>0.21451500000000001</c:v>
                      </c:pt>
                      <c:pt idx="864">
                        <c:v>0.20024400000000001</c:v>
                      </c:pt>
                      <c:pt idx="865">
                        <c:v>0.2011</c:v>
                      </c:pt>
                      <c:pt idx="866">
                        <c:v>0.213833</c:v>
                      </c:pt>
                      <c:pt idx="867">
                        <c:v>0.22090199999999999</c:v>
                      </c:pt>
                      <c:pt idx="868">
                        <c:v>0.21968499999999999</c:v>
                      </c:pt>
                      <c:pt idx="869">
                        <c:v>0.22132099999999999</c:v>
                      </c:pt>
                      <c:pt idx="870">
                        <c:v>0.227101</c:v>
                      </c:pt>
                      <c:pt idx="871">
                        <c:v>0.22353300000000001</c:v>
                      </c:pt>
                      <c:pt idx="872">
                        <c:v>0.21712300000000001</c:v>
                      </c:pt>
                      <c:pt idx="873">
                        <c:v>0.226053</c:v>
                      </c:pt>
                      <c:pt idx="874">
                        <c:v>0.23771100000000001</c:v>
                      </c:pt>
                      <c:pt idx="875">
                        <c:v>0.249144</c:v>
                      </c:pt>
                      <c:pt idx="876">
                        <c:v>0.24648600000000001</c:v>
                      </c:pt>
                      <c:pt idx="877">
                        <c:v>0.25020700000000001</c:v>
                      </c:pt>
                      <c:pt idx="878">
                        <c:v>0.25152999999999998</c:v>
                      </c:pt>
                      <c:pt idx="879">
                        <c:v>0.24763099999999999</c:v>
                      </c:pt>
                      <c:pt idx="880">
                        <c:v>0.23724400000000001</c:v>
                      </c:pt>
                      <c:pt idx="881">
                        <c:v>0.240587</c:v>
                      </c:pt>
                      <c:pt idx="882">
                        <c:v>0.24109</c:v>
                      </c:pt>
                      <c:pt idx="883">
                        <c:v>0.24413199999999999</c:v>
                      </c:pt>
                      <c:pt idx="884">
                        <c:v>0.24937300000000001</c:v>
                      </c:pt>
                      <c:pt idx="885">
                        <c:v>0.24451700000000001</c:v>
                      </c:pt>
                      <c:pt idx="886">
                        <c:v>0.24402099999999999</c:v>
                      </c:pt>
                      <c:pt idx="887">
                        <c:v>0.233789</c:v>
                      </c:pt>
                      <c:pt idx="888">
                        <c:v>0.21854199999999999</c:v>
                      </c:pt>
                      <c:pt idx="889">
                        <c:v>0.225323</c:v>
                      </c:pt>
                      <c:pt idx="890">
                        <c:v>0.22483900000000001</c:v>
                      </c:pt>
                      <c:pt idx="891">
                        <c:v>0.22304399999999999</c:v>
                      </c:pt>
                      <c:pt idx="892">
                        <c:v>0.21129300000000001</c:v>
                      </c:pt>
                      <c:pt idx="893">
                        <c:v>0.221555</c:v>
                      </c:pt>
                      <c:pt idx="894">
                        <c:v>0.221969</c:v>
                      </c:pt>
                      <c:pt idx="895">
                        <c:v>0.23202600000000001</c:v>
                      </c:pt>
                      <c:pt idx="896">
                        <c:v>0.238233</c:v>
                      </c:pt>
                      <c:pt idx="897">
                        <c:v>0.24051600000000001</c:v>
                      </c:pt>
                      <c:pt idx="898">
                        <c:v>0.238624</c:v>
                      </c:pt>
                      <c:pt idx="899">
                        <c:v>0.234565</c:v>
                      </c:pt>
                      <c:pt idx="900">
                        <c:v>0.203815</c:v>
                      </c:pt>
                      <c:pt idx="901">
                        <c:v>0.18605099999999999</c:v>
                      </c:pt>
                      <c:pt idx="902">
                        <c:v>0.17922399999999999</c:v>
                      </c:pt>
                      <c:pt idx="903">
                        <c:v>0.17510500000000001</c:v>
                      </c:pt>
                      <c:pt idx="904">
                        <c:v>0.181925</c:v>
                      </c:pt>
                      <c:pt idx="905">
                        <c:v>0.185311</c:v>
                      </c:pt>
                      <c:pt idx="906">
                        <c:v>0.17194300000000001</c:v>
                      </c:pt>
                      <c:pt idx="907">
                        <c:v>0.183617</c:v>
                      </c:pt>
                      <c:pt idx="908">
                        <c:v>0.19012599999999999</c:v>
                      </c:pt>
                      <c:pt idx="909">
                        <c:v>0.18776300000000001</c:v>
                      </c:pt>
                      <c:pt idx="910">
                        <c:v>0.18376500000000001</c:v>
                      </c:pt>
                      <c:pt idx="911">
                        <c:v>0.189996</c:v>
                      </c:pt>
                      <c:pt idx="912">
                        <c:v>0.185447</c:v>
                      </c:pt>
                      <c:pt idx="913">
                        <c:v>0.191085</c:v>
                      </c:pt>
                      <c:pt idx="914">
                        <c:v>0.203763</c:v>
                      </c:pt>
                      <c:pt idx="915">
                        <c:v>0.20494399999999999</c:v>
                      </c:pt>
                      <c:pt idx="916">
                        <c:v>0.21276700000000001</c:v>
                      </c:pt>
                      <c:pt idx="917">
                        <c:v>0.20741399999999999</c:v>
                      </c:pt>
                      <c:pt idx="918">
                        <c:v>0.20401</c:v>
                      </c:pt>
                      <c:pt idx="919">
                        <c:v>0.20401</c:v>
                      </c:pt>
                      <c:pt idx="920">
                        <c:v>0.20401</c:v>
                      </c:pt>
                      <c:pt idx="921">
                        <c:v>0.202454</c:v>
                      </c:pt>
                      <c:pt idx="922">
                        <c:v>0.21027299999999999</c:v>
                      </c:pt>
                      <c:pt idx="923">
                        <c:v>0.215309</c:v>
                      </c:pt>
                      <c:pt idx="924">
                        <c:v>0.209371</c:v>
                      </c:pt>
                      <c:pt idx="925">
                        <c:v>0.22129199999999999</c:v>
                      </c:pt>
                      <c:pt idx="926">
                        <c:v>0.22700699999999999</c:v>
                      </c:pt>
                      <c:pt idx="927">
                        <c:v>0.227238</c:v>
                      </c:pt>
                      <c:pt idx="928">
                        <c:v>0.22150600000000001</c:v>
                      </c:pt>
                      <c:pt idx="929">
                        <c:v>0.21867600000000001</c:v>
                      </c:pt>
                      <c:pt idx="930">
                        <c:v>0.220526</c:v>
                      </c:pt>
                      <c:pt idx="931">
                        <c:v>0.21740999999999999</c:v>
                      </c:pt>
                      <c:pt idx="932">
                        <c:v>0.21187500000000001</c:v>
                      </c:pt>
                      <c:pt idx="933">
                        <c:v>0.201652</c:v>
                      </c:pt>
                      <c:pt idx="934">
                        <c:v>0.20386899999999999</c:v>
                      </c:pt>
                      <c:pt idx="935">
                        <c:v>0.20386899999999999</c:v>
                      </c:pt>
                      <c:pt idx="936">
                        <c:v>0.20868</c:v>
                      </c:pt>
                      <c:pt idx="937">
                        <c:v>0.21410599999999999</c:v>
                      </c:pt>
                      <c:pt idx="938">
                        <c:v>0.20480400000000001</c:v>
                      </c:pt>
                      <c:pt idx="939">
                        <c:v>0.195134</c:v>
                      </c:pt>
                      <c:pt idx="940">
                        <c:v>0.195134</c:v>
                      </c:pt>
                      <c:pt idx="941">
                        <c:v>0.195688</c:v>
                      </c:pt>
                      <c:pt idx="942">
                        <c:v>0.20294699999999999</c:v>
                      </c:pt>
                      <c:pt idx="943">
                        <c:v>0.20025499999999999</c:v>
                      </c:pt>
                      <c:pt idx="944">
                        <c:v>0.20404700000000001</c:v>
                      </c:pt>
                      <c:pt idx="945">
                        <c:v>0.20727400000000001</c:v>
                      </c:pt>
                      <c:pt idx="946">
                        <c:v>0.208735</c:v>
                      </c:pt>
                      <c:pt idx="947">
                        <c:v>0.20927000000000001</c:v>
                      </c:pt>
                      <c:pt idx="948">
                        <c:v>0.210063</c:v>
                      </c:pt>
                      <c:pt idx="949">
                        <c:v>0.22014500000000001</c:v>
                      </c:pt>
                      <c:pt idx="950">
                        <c:v>0.225545</c:v>
                      </c:pt>
                      <c:pt idx="951">
                        <c:v>0.225217</c:v>
                      </c:pt>
                      <c:pt idx="952">
                        <c:v>0.225776</c:v>
                      </c:pt>
                      <c:pt idx="953">
                        <c:v>0.21154500000000001</c:v>
                      </c:pt>
                      <c:pt idx="954">
                        <c:v>0.21068500000000001</c:v>
                      </c:pt>
                      <c:pt idx="955">
                        <c:v>0.21068500000000001</c:v>
                      </c:pt>
                      <c:pt idx="956">
                        <c:v>0.21337200000000001</c:v>
                      </c:pt>
                      <c:pt idx="957">
                        <c:v>0.21770100000000001</c:v>
                      </c:pt>
                      <c:pt idx="958">
                        <c:v>0.21143200000000001</c:v>
                      </c:pt>
                      <c:pt idx="959">
                        <c:v>0.201653</c:v>
                      </c:pt>
                      <c:pt idx="960">
                        <c:v>0.21609400000000001</c:v>
                      </c:pt>
                      <c:pt idx="961">
                        <c:v>0.23411000000000001</c:v>
                      </c:pt>
                      <c:pt idx="962">
                        <c:v>0.23122100000000001</c:v>
                      </c:pt>
                      <c:pt idx="963">
                        <c:v>0.23278699999999999</c:v>
                      </c:pt>
                      <c:pt idx="964">
                        <c:v>0.22786400000000001</c:v>
                      </c:pt>
                      <c:pt idx="965">
                        <c:v>0.22800400000000001</c:v>
                      </c:pt>
                      <c:pt idx="966">
                        <c:v>0.231235</c:v>
                      </c:pt>
                      <c:pt idx="967">
                        <c:v>0.23818900000000001</c:v>
                      </c:pt>
                      <c:pt idx="968">
                        <c:v>0.239174</c:v>
                      </c:pt>
                      <c:pt idx="969">
                        <c:v>0.237923</c:v>
                      </c:pt>
                      <c:pt idx="970">
                        <c:v>0.24023700000000001</c:v>
                      </c:pt>
                      <c:pt idx="971">
                        <c:v>0.23299500000000001</c:v>
                      </c:pt>
                      <c:pt idx="972">
                        <c:v>0.232376</c:v>
                      </c:pt>
                      <c:pt idx="973">
                        <c:v>0.229682</c:v>
                      </c:pt>
                      <c:pt idx="974">
                        <c:v>0.217666</c:v>
                      </c:pt>
                      <c:pt idx="975">
                        <c:v>0.215754</c:v>
                      </c:pt>
                      <c:pt idx="976">
                        <c:v>0.21342900000000001</c:v>
                      </c:pt>
                      <c:pt idx="977">
                        <c:v>0.211592</c:v>
                      </c:pt>
                      <c:pt idx="978">
                        <c:v>0.22304199999999999</c:v>
                      </c:pt>
                      <c:pt idx="979">
                        <c:v>0.22650000000000001</c:v>
                      </c:pt>
                      <c:pt idx="980">
                        <c:v>0.229935</c:v>
                      </c:pt>
                      <c:pt idx="981">
                        <c:v>0.237536</c:v>
                      </c:pt>
                      <c:pt idx="982">
                        <c:v>0.23748</c:v>
                      </c:pt>
                      <c:pt idx="983">
                        <c:v>0.232269</c:v>
                      </c:pt>
                      <c:pt idx="984">
                        <c:v>0.21679599999999999</c:v>
                      </c:pt>
                      <c:pt idx="985">
                        <c:v>0.20788100000000001</c:v>
                      </c:pt>
                      <c:pt idx="986">
                        <c:v>0.20704400000000001</c:v>
                      </c:pt>
                      <c:pt idx="987">
                        <c:v>0.20371</c:v>
                      </c:pt>
                      <c:pt idx="988">
                        <c:v>0.214029</c:v>
                      </c:pt>
                      <c:pt idx="989">
                        <c:v>0.22007499999999999</c:v>
                      </c:pt>
                      <c:pt idx="990">
                        <c:v>0.224296</c:v>
                      </c:pt>
                      <c:pt idx="991">
                        <c:v>0.22314999999999999</c:v>
                      </c:pt>
                      <c:pt idx="992">
                        <c:v>0.22297700000000001</c:v>
                      </c:pt>
                      <c:pt idx="993">
                        <c:v>0.24513299999999999</c:v>
                      </c:pt>
                      <c:pt idx="994">
                        <c:v>0.24745200000000001</c:v>
                      </c:pt>
                      <c:pt idx="995">
                        <c:v>0.24473300000000001</c:v>
                      </c:pt>
                      <c:pt idx="996">
                        <c:v>0.24551899999999999</c:v>
                      </c:pt>
                      <c:pt idx="997">
                        <c:v>0.25324200000000002</c:v>
                      </c:pt>
                      <c:pt idx="998">
                        <c:v>0.24655299999999999</c:v>
                      </c:pt>
                      <c:pt idx="999">
                        <c:v>0.255938</c:v>
                      </c:pt>
                      <c:pt idx="1000">
                        <c:v>0.25654900000000003</c:v>
                      </c:pt>
                      <c:pt idx="1001">
                        <c:v>0.26171699999999998</c:v>
                      </c:pt>
                      <c:pt idx="1002">
                        <c:v>0.26493800000000001</c:v>
                      </c:pt>
                      <c:pt idx="1003">
                        <c:v>0.25366300000000003</c:v>
                      </c:pt>
                      <c:pt idx="1004">
                        <c:v>0.24852099999999999</c:v>
                      </c:pt>
                      <c:pt idx="1005">
                        <c:v>0.244362</c:v>
                      </c:pt>
                      <c:pt idx="1006">
                        <c:v>0.24238699999999999</c:v>
                      </c:pt>
                      <c:pt idx="1007">
                        <c:v>0.240532</c:v>
                      </c:pt>
                      <c:pt idx="1008">
                        <c:v>0.24238399999999999</c:v>
                      </c:pt>
                      <c:pt idx="1009">
                        <c:v>0.24226300000000001</c:v>
                      </c:pt>
                      <c:pt idx="1010">
                        <c:v>0.237535</c:v>
                      </c:pt>
                      <c:pt idx="1011">
                        <c:v>0.23417499999999999</c:v>
                      </c:pt>
                      <c:pt idx="1012">
                        <c:v>0.22700200000000001</c:v>
                      </c:pt>
                      <c:pt idx="1013">
                        <c:v>0.21674299999999999</c:v>
                      </c:pt>
                      <c:pt idx="1014">
                        <c:v>0.21072299999999999</c:v>
                      </c:pt>
                      <c:pt idx="1015">
                        <c:v>0.20044400000000001</c:v>
                      </c:pt>
                      <c:pt idx="1016">
                        <c:v>0.201928</c:v>
                      </c:pt>
                      <c:pt idx="1017">
                        <c:v>0.20621400000000001</c:v>
                      </c:pt>
                      <c:pt idx="1018">
                        <c:v>0.21653600000000001</c:v>
                      </c:pt>
                      <c:pt idx="1019">
                        <c:v>0.22534199999999999</c:v>
                      </c:pt>
                      <c:pt idx="1020">
                        <c:v>0.22534199999999999</c:v>
                      </c:pt>
                      <c:pt idx="1021">
                        <c:v>0.219108</c:v>
                      </c:pt>
                      <c:pt idx="1022">
                        <c:v>0.23458599999999999</c:v>
                      </c:pt>
                      <c:pt idx="1023">
                        <c:v>0.23660300000000001</c:v>
                      </c:pt>
                      <c:pt idx="1024">
                        <c:v>0.240789</c:v>
                      </c:pt>
                      <c:pt idx="1025">
                        <c:v>0.24138100000000001</c:v>
                      </c:pt>
                      <c:pt idx="1026">
                        <c:v>0.24864800000000001</c:v>
                      </c:pt>
                      <c:pt idx="1027">
                        <c:v>0.247195</c:v>
                      </c:pt>
                      <c:pt idx="1028">
                        <c:v>0.24317</c:v>
                      </c:pt>
                      <c:pt idx="1029">
                        <c:v>0.244309</c:v>
                      </c:pt>
                      <c:pt idx="1030">
                        <c:v>0.240205</c:v>
                      </c:pt>
                      <c:pt idx="1031">
                        <c:v>0.2429</c:v>
                      </c:pt>
                      <c:pt idx="1032">
                        <c:v>0.24945800000000001</c:v>
                      </c:pt>
                      <c:pt idx="1033">
                        <c:v>0.24368000000000001</c:v>
                      </c:pt>
                      <c:pt idx="1034">
                        <c:v>0.25467699999999999</c:v>
                      </c:pt>
                      <c:pt idx="1035">
                        <c:v>0.26709899999999998</c:v>
                      </c:pt>
                      <c:pt idx="1036">
                        <c:v>0.25730700000000001</c:v>
                      </c:pt>
                      <c:pt idx="1037">
                        <c:v>0.256494</c:v>
                      </c:pt>
                      <c:pt idx="1038">
                        <c:v>0.25870399999999999</c:v>
                      </c:pt>
                      <c:pt idx="1039">
                        <c:v>0.25042399999999998</c:v>
                      </c:pt>
                      <c:pt idx="1040">
                        <c:v>0.24892500000000001</c:v>
                      </c:pt>
                      <c:pt idx="1041">
                        <c:v>0.24627299999999999</c:v>
                      </c:pt>
                      <c:pt idx="1042">
                        <c:v>0.24396599999999999</c:v>
                      </c:pt>
                      <c:pt idx="1043">
                        <c:v>0.24190400000000001</c:v>
                      </c:pt>
                      <c:pt idx="1044">
                        <c:v>0.23352899999999999</c:v>
                      </c:pt>
                      <c:pt idx="1045">
                        <c:v>0.240594</c:v>
                      </c:pt>
                      <c:pt idx="1046">
                        <c:v>0.24072499999999999</c:v>
                      </c:pt>
                      <c:pt idx="1047">
                        <c:v>0.23879500000000001</c:v>
                      </c:pt>
                      <c:pt idx="1048">
                        <c:v>0.221355</c:v>
                      </c:pt>
                      <c:pt idx="1049">
                        <c:v>0.22555700000000001</c:v>
                      </c:pt>
                      <c:pt idx="1050">
                        <c:v>0.223416</c:v>
                      </c:pt>
                      <c:pt idx="1051">
                        <c:v>0.22974900000000001</c:v>
                      </c:pt>
                      <c:pt idx="1052">
                        <c:v>0.23752000000000001</c:v>
                      </c:pt>
                      <c:pt idx="1053">
                        <c:v>0.24096500000000001</c:v>
                      </c:pt>
                      <c:pt idx="1054">
                        <c:v>0.24965999999999999</c:v>
                      </c:pt>
                      <c:pt idx="1055">
                        <c:v>0.24764</c:v>
                      </c:pt>
                      <c:pt idx="1056">
                        <c:v>0.24369299999999999</c:v>
                      </c:pt>
                      <c:pt idx="1057">
                        <c:v>0.247229</c:v>
                      </c:pt>
                      <c:pt idx="1058">
                        <c:v>0.24266699999999999</c:v>
                      </c:pt>
                      <c:pt idx="1059">
                        <c:v>0.23367199999999999</c:v>
                      </c:pt>
                      <c:pt idx="1060">
                        <c:v>0.22241</c:v>
                      </c:pt>
                      <c:pt idx="1061">
                        <c:v>0.20740500000000001</c:v>
                      </c:pt>
                      <c:pt idx="1062">
                        <c:v>0.20804600000000001</c:v>
                      </c:pt>
                      <c:pt idx="1063">
                        <c:v>0.21479599999999999</c:v>
                      </c:pt>
                      <c:pt idx="1064">
                        <c:v>0.20671300000000001</c:v>
                      </c:pt>
                      <c:pt idx="1065">
                        <c:v>0.20246600000000001</c:v>
                      </c:pt>
                      <c:pt idx="1066">
                        <c:v>0.20227100000000001</c:v>
                      </c:pt>
                      <c:pt idx="1067">
                        <c:v>0.20442099999999999</c:v>
                      </c:pt>
                      <c:pt idx="1068">
                        <c:v>0.208649</c:v>
                      </c:pt>
                      <c:pt idx="1069">
                        <c:v>0.225962</c:v>
                      </c:pt>
                      <c:pt idx="1070">
                        <c:v>0.23350699999999999</c:v>
                      </c:pt>
                      <c:pt idx="1071">
                        <c:v>0.232628</c:v>
                      </c:pt>
                      <c:pt idx="1072">
                        <c:v>0.23857999999999999</c:v>
                      </c:pt>
                      <c:pt idx="1073">
                        <c:v>0.23966799999999999</c:v>
                      </c:pt>
                      <c:pt idx="1074">
                        <c:v>0.24354500000000001</c:v>
                      </c:pt>
                      <c:pt idx="1075">
                        <c:v>0.2392</c:v>
                      </c:pt>
                      <c:pt idx="1076">
                        <c:v>0.24499899999999999</c:v>
                      </c:pt>
                      <c:pt idx="1077">
                        <c:v>0.24480099999999999</c:v>
                      </c:pt>
                      <c:pt idx="1078">
                        <c:v>0.25886900000000002</c:v>
                      </c:pt>
                      <c:pt idx="1079">
                        <c:v>0.26137500000000002</c:v>
                      </c:pt>
                      <c:pt idx="1080">
                        <c:v>0.26276699999999997</c:v>
                      </c:pt>
                      <c:pt idx="1081">
                        <c:v>0.26240799999999997</c:v>
                      </c:pt>
                      <c:pt idx="1082">
                        <c:v>0.26272899999999999</c:v>
                      </c:pt>
                      <c:pt idx="1083">
                        <c:v>0.26178899999999999</c:v>
                      </c:pt>
                      <c:pt idx="1084">
                        <c:v>0.26173000000000002</c:v>
                      </c:pt>
                      <c:pt idx="1085">
                        <c:v>0.259463</c:v>
                      </c:pt>
                      <c:pt idx="1086">
                        <c:v>0.25290499999999999</c:v>
                      </c:pt>
                      <c:pt idx="1087">
                        <c:v>0.25146499999999999</c:v>
                      </c:pt>
                      <c:pt idx="1088">
                        <c:v>0.25203999999999999</c:v>
                      </c:pt>
                      <c:pt idx="1089">
                        <c:v>0.25584000000000001</c:v>
                      </c:pt>
                      <c:pt idx="1090">
                        <c:v>0.25707799999999997</c:v>
                      </c:pt>
                      <c:pt idx="1091">
                        <c:v>0.25734600000000002</c:v>
                      </c:pt>
                      <c:pt idx="1092">
                        <c:v>0.252855</c:v>
                      </c:pt>
                      <c:pt idx="1093">
                        <c:v>0.26153900000000002</c:v>
                      </c:pt>
                      <c:pt idx="1094">
                        <c:v>0.259938</c:v>
                      </c:pt>
                      <c:pt idx="1095">
                        <c:v>0.265208</c:v>
                      </c:pt>
                      <c:pt idx="1096">
                        <c:v>0.26547700000000002</c:v>
                      </c:pt>
                      <c:pt idx="1097">
                        <c:v>0.27212900000000001</c:v>
                      </c:pt>
                      <c:pt idx="1098">
                        <c:v>0.27542499999999998</c:v>
                      </c:pt>
                      <c:pt idx="1099">
                        <c:v>0.28559800000000002</c:v>
                      </c:pt>
                      <c:pt idx="1100">
                        <c:v>0.28263199999999999</c:v>
                      </c:pt>
                      <c:pt idx="1101">
                        <c:v>0.28797699999999998</c:v>
                      </c:pt>
                      <c:pt idx="1102">
                        <c:v>0.286186</c:v>
                      </c:pt>
                      <c:pt idx="1103">
                        <c:v>0.29618499999999998</c:v>
                      </c:pt>
                      <c:pt idx="1104">
                        <c:v>0.29005999999999998</c:v>
                      </c:pt>
                      <c:pt idx="1105">
                        <c:v>0.29005999999999998</c:v>
                      </c:pt>
                      <c:pt idx="1106">
                        <c:v>0.29005999999999998</c:v>
                      </c:pt>
                      <c:pt idx="1107">
                        <c:v>0.28918100000000002</c:v>
                      </c:pt>
                      <c:pt idx="1108">
                        <c:v>0.30056500000000003</c:v>
                      </c:pt>
                      <c:pt idx="1109">
                        <c:v>0.30222500000000002</c:v>
                      </c:pt>
                      <c:pt idx="1110">
                        <c:v>0.30222500000000002</c:v>
                      </c:pt>
                      <c:pt idx="1111">
                        <c:v>0.30687700000000001</c:v>
                      </c:pt>
                      <c:pt idx="1112">
                        <c:v>0.30599500000000002</c:v>
                      </c:pt>
                      <c:pt idx="1113">
                        <c:v>0.29650199999999999</c:v>
                      </c:pt>
                      <c:pt idx="1114">
                        <c:v>0.29011700000000001</c:v>
                      </c:pt>
                      <c:pt idx="1115">
                        <c:v>0.28657199999999999</c:v>
                      </c:pt>
                      <c:pt idx="1116">
                        <c:v>0.28525400000000001</c:v>
                      </c:pt>
                      <c:pt idx="1117">
                        <c:v>0.29005500000000001</c:v>
                      </c:pt>
                      <c:pt idx="1118">
                        <c:v>0.28965200000000002</c:v>
                      </c:pt>
                      <c:pt idx="1119">
                        <c:v>0.29233399999999998</c:v>
                      </c:pt>
                      <c:pt idx="1120">
                        <c:v>0.29403099999999999</c:v>
                      </c:pt>
                      <c:pt idx="1121">
                        <c:v>0.29449599999999998</c:v>
                      </c:pt>
                      <c:pt idx="1122">
                        <c:v>0.291709</c:v>
                      </c:pt>
                      <c:pt idx="1123">
                        <c:v>0.27325899999999997</c:v>
                      </c:pt>
                      <c:pt idx="1124">
                        <c:v>0.27512199999999998</c:v>
                      </c:pt>
                      <c:pt idx="1125">
                        <c:v>0.28327999999999998</c:v>
                      </c:pt>
                      <c:pt idx="1126">
                        <c:v>0.28806799999999999</c:v>
                      </c:pt>
                      <c:pt idx="1127">
                        <c:v>0.289464</c:v>
                      </c:pt>
                      <c:pt idx="1128">
                        <c:v>0.29539700000000002</c:v>
                      </c:pt>
                      <c:pt idx="1129">
                        <c:v>0.29687999999999998</c:v>
                      </c:pt>
                      <c:pt idx="1130">
                        <c:v>0.30154300000000001</c:v>
                      </c:pt>
                      <c:pt idx="1131">
                        <c:v>0.30873800000000001</c:v>
                      </c:pt>
                      <c:pt idx="1132">
                        <c:v>0.31283699999999998</c:v>
                      </c:pt>
                      <c:pt idx="1133">
                        <c:v>0.30727399999999999</c:v>
                      </c:pt>
                      <c:pt idx="1134">
                        <c:v>0.30474400000000001</c:v>
                      </c:pt>
                      <c:pt idx="1135">
                        <c:v>0.30989899999999998</c:v>
                      </c:pt>
                      <c:pt idx="1136">
                        <c:v>0.32279999999999998</c:v>
                      </c:pt>
                      <c:pt idx="1137">
                        <c:v>0.32334299999999999</c:v>
                      </c:pt>
                      <c:pt idx="1138">
                        <c:v>0.32374599999999998</c:v>
                      </c:pt>
                      <c:pt idx="1139">
                        <c:v>0.328928</c:v>
                      </c:pt>
                      <c:pt idx="1140">
                        <c:v>0.328766</c:v>
                      </c:pt>
                      <c:pt idx="1141">
                        <c:v>0.32951000000000003</c:v>
                      </c:pt>
                      <c:pt idx="1142">
                        <c:v>0.32598199999999999</c:v>
                      </c:pt>
                      <c:pt idx="1143">
                        <c:v>0.32796500000000001</c:v>
                      </c:pt>
                      <c:pt idx="1144">
                        <c:v>0.33674399999999999</c:v>
                      </c:pt>
                      <c:pt idx="1145">
                        <c:v>0.34363900000000003</c:v>
                      </c:pt>
                      <c:pt idx="1146">
                        <c:v>0.34260400000000002</c:v>
                      </c:pt>
                      <c:pt idx="1147">
                        <c:v>0.34247100000000003</c:v>
                      </c:pt>
                      <c:pt idx="1148">
                        <c:v>0.33665200000000001</c:v>
                      </c:pt>
                      <c:pt idx="1149">
                        <c:v>0.34936699999999998</c:v>
                      </c:pt>
                      <c:pt idx="1150">
                        <c:v>0.35226200000000002</c:v>
                      </c:pt>
                      <c:pt idx="1151">
                        <c:v>0.34987800000000002</c:v>
                      </c:pt>
                      <c:pt idx="1152">
                        <c:v>0.34877799999999998</c:v>
                      </c:pt>
                      <c:pt idx="1153">
                        <c:v>0.34752699999999997</c:v>
                      </c:pt>
                      <c:pt idx="1154">
                        <c:v>0.35072999999999999</c:v>
                      </c:pt>
                      <c:pt idx="1155">
                        <c:v>0.35666300000000001</c:v>
                      </c:pt>
                      <c:pt idx="1156">
                        <c:v>0.35930400000000001</c:v>
                      </c:pt>
                      <c:pt idx="1157">
                        <c:v>0.35522399999999998</c:v>
                      </c:pt>
                      <c:pt idx="1158">
                        <c:v>0.35325200000000001</c:v>
                      </c:pt>
                      <c:pt idx="1159">
                        <c:v>0.35794599999999999</c:v>
                      </c:pt>
                      <c:pt idx="1160">
                        <c:v>0.36100199999999999</c:v>
                      </c:pt>
                      <c:pt idx="1161">
                        <c:v>0.35122199999999998</c:v>
                      </c:pt>
                      <c:pt idx="1162">
                        <c:v>0.36326399999999998</c:v>
                      </c:pt>
                      <c:pt idx="1163">
                        <c:v>0.36568600000000001</c:v>
                      </c:pt>
                      <c:pt idx="1164">
                        <c:v>0.368284</c:v>
                      </c:pt>
                      <c:pt idx="1165">
                        <c:v>0.36460900000000002</c:v>
                      </c:pt>
                      <c:pt idx="1166">
                        <c:v>0.36740099999999998</c:v>
                      </c:pt>
                      <c:pt idx="1167">
                        <c:v>0.36460900000000002</c:v>
                      </c:pt>
                      <c:pt idx="1168">
                        <c:v>0.36879200000000001</c:v>
                      </c:pt>
                      <c:pt idx="1169">
                        <c:v>0.384826</c:v>
                      </c:pt>
                      <c:pt idx="1170">
                        <c:v>0.39456000000000002</c:v>
                      </c:pt>
                      <c:pt idx="1171">
                        <c:v>0.38799400000000001</c:v>
                      </c:pt>
                      <c:pt idx="1172">
                        <c:v>0.38954800000000001</c:v>
                      </c:pt>
                      <c:pt idx="1173">
                        <c:v>0.391015</c:v>
                      </c:pt>
                      <c:pt idx="1174">
                        <c:v>0.391015</c:v>
                      </c:pt>
                      <c:pt idx="1175">
                        <c:v>0.391015</c:v>
                      </c:pt>
                      <c:pt idx="1176">
                        <c:v>0.39419300000000002</c:v>
                      </c:pt>
                      <c:pt idx="1177">
                        <c:v>0.39804400000000001</c:v>
                      </c:pt>
                      <c:pt idx="1178">
                        <c:v>0.390403</c:v>
                      </c:pt>
                      <c:pt idx="1179">
                        <c:v>0.39303199999999999</c:v>
                      </c:pt>
                      <c:pt idx="1180">
                        <c:v>0.38300699999999999</c:v>
                      </c:pt>
                      <c:pt idx="1181">
                        <c:v>0.38924199999999998</c:v>
                      </c:pt>
                      <c:pt idx="1182">
                        <c:v>0.38881399999999999</c:v>
                      </c:pt>
                      <c:pt idx="1183">
                        <c:v>0.392237</c:v>
                      </c:pt>
                      <c:pt idx="1184">
                        <c:v>0.39394899999999999</c:v>
                      </c:pt>
                      <c:pt idx="1185">
                        <c:v>0.40140599999999999</c:v>
                      </c:pt>
                      <c:pt idx="1186">
                        <c:v>0.39003700000000002</c:v>
                      </c:pt>
                      <c:pt idx="1187">
                        <c:v>0.36913200000000002</c:v>
                      </c:pt>
                      <c:pt idx="1188">
                        <c:v>0.36729800000000001</c:v>
                      </c:pt>
                      <c:pt idx="1189">
                        <c:v>0.36448700000000001</c:v>
                      </c:pt>
                      <c:pt idx="1190">
                        <c:v>0.356601</c:v>
                      </c:pt>
                      <c:pt idx="1191">
                        <c:v>0.37292199999999998</c:v>
                      </c:pt>
                      <c:pt idx="1192">
                        <c:v>0.38031799999999999</c:v>
                      </c:pt>
                      <c:pt idx="1193">
                        <c:v>0.38618599999999997</c:v>
                      </c:pt>
                      <c:pt idx="1194">
                        <c:v>0.37304399999999999</c:v>
                      </c:pt>
                      <c:pt idx="1195">
                        <c:v>0.37891200000000003</c:v>
                      </c:pt>
                      <c:pt idx="1196">
                        <c:v>0.38967000000000002</c:v>
                      </c:pt>
                      <c:pt idx="1197">
                        <c:v>0.38991399999999998</c:v>
                      </c:pt>
                      <c:pt idx="1198">
                        <c:v>0.379218</c:v>
                      </c:pt>
                      <c:pt idx="1199">
                        <c:v>0.38160100000000002</c:v>
                      </c:pt>
                      <c:pt idx="1200">
                        <c:v>0.38160100000000002</c:v>
                      </c:pt>
                      <c:pt idx="1201">
                        <c:v>0.391015</c:v>
                      </c:pt>
                      <c:pt idx="1202">
                        <c:v>0.410636</c:v>
                      </c:pt>
                      <c:pt idx="1203">
                        <c:v>0.41619800000000001</c:v>
                      </c:pt>
                      <c:pt idx="1204">
                        <c:v>0.41528100000000001</c:v>
                      </c:pt>
                      <c:pt idx="1205">
                        <c:v>0.42371599999999998</c:v>
                      </c:pt>
                      <c:pt idx="1206">
                        <c:v>0.423655</c:v>
                      </c:pt>
                      <c:pt idx="1207">
                        <c:v>0.42359400000000003</c:v>
                      </c:pt>
                      <c:pt idx="1208">
                        <c:v>0.42597800000000002</c:v>
                      </c:pt>
                      <c:pt idx="1209">
                        <c:v>0.43361899999999998</c:v>
                      </c:pt>
                      <c:pt idx="1210">
                        <c:v>0.431724</c:v>
                      </c:pt>
                      <c:pt idx="1211">
                        <c:v>0.43374099999999999</c:v>
                      </c:pt>
                      <c:pt idx="1212">
                        <c:v>0.42701699999999998</c:v>
                      </c:pt>
                      <c:pt idx="1213">
                        <c:v>0.42683399999999999</c:v>
                      </c:pt>
                      <c:pt idx="1214">
                        <c:v>0.42487799999999998</c:v>
                      </c:pt>
                      <c:pt idx="1215">
                        <c:v>0.42487799999999998</c:v>
                      </c:pt>
                      <c:pt idx="1216">
                        <c:v>0.416076</c:v>
                      </c:pt>
                      <c:pt idx="1217">
                        <c:v>0.418215</c:v>
                      </c:pt>
                      <c:pt idx="1218">
                        <c:v>0.41045199999999998</c:v>
                      </c:pt>
                      <c:pt idx="1219">
                        <c:v>0.40287299999999998</c:v>
                      </c:pt>
                      <c:pt idx="1220">
                        <c:v>0.39969399999999999</c:v>
                      </c:pt>
                      <c:pt idx="1221">
                        <c:v>0.41436400000000001</c:v>
                      </c:pt>
                      <c:pt idx="1222">
                        <c:v>0.40238400000000002</c:v>
                      </c:pt>
                      <c:pt idx="1223">
                        <c:v>0.40702899999999997</c:v>
                      </c:pt>
                      <c:pt idx="1224">
                        <c:v>0.41907100000000003</c:v>
                      </c:pt>
                      <c:pt idx="1225">
                        <c:v>0.41943799999999998</c:v>
                      </c:pt>
                      <c:pt idx="1226">
                        <c:v>0.41907100000000003</c:v>
                      </c:pt>
                      <c:pt idx="1227">
                        <c:v>0.41411999999999999</c:v>
                      </c:pt>
                      <c:pt idx="1228">
                        <c:v>0.41564800000000002</c:v>
                      </c:pt>
                      <c:pt idx="1229">
                        <c:v>0.41894900000000002</c:v>
                      </c:pt>
                      <c:pt idx="1230">
                        <c:v>0.42065999999999998</c:v>
                      </c:pt>
                      <c:pt idx="1231">
                        <c:v>0.42286099999999999</c:v>
                      </c:pt>
                      <c:pt idx="1232">
                        <c:v>0.42958400000000002</c:v>
                      </c:pt>
                      <c:pt idx="1233">
                        <c:v>0.43337399999999998</c:v>
                      </c:pt>
                      <c:pt idx="1234">
                        <c:v>0.43893599999999999</c:v>
                      </c:pt>
                      <c:pt idx="1235">
                        <c:v>0.437836</c:v>
                      </c:pt>
                      <c:pt idx="1236">
                        <c:v>0.43667499999999998</c:v>
                      </c:pt>
                      <c:pt idx="1237">
                        <c:v>0.43478</c:v>
                      </c:pt>
                      <c:pt idx="1238">
                        <c:v>0.43789699999999998</c:v>
                      </c:pt>
                      <c:pt idx="1239">
                        <c:v>0.43594100000000002</c:v>
                      </c:pt>
                      <c:pt idx="1240">
                        <c:v>0.44101499999999999</c:v>
                      </c:pt>
                      <c:pt idx="1241">
                        <c:v>0.43655300000000002</c:v>
                      </c:pt>
                      <c:pt idx="1242">
                        <c:v>0.43532999999999999</c:v>
                      </c:pt>
                      <c:pt idx="1243">
                        <c:v>0.43979200000000002</c:v>
                      </c:pt>
                      <c:pt idx="1244">
                        <c:v>0.44755499999999998</c:v>
                      </c:pt>
                      <c:pt idx="1245">
                        <c:v>0.44633299999999998</c:v>
                      </c:pt>
                      <c:pt idx="1246">
                        <c:v>0.44523200000000002</c:v>
                      </c:pt>
                      <c:pt idx="1247">
                        <c:v>0.44786100000000001</c:v>
                      </c:pt>
                      <c:pt idx="1248">
                        <c:v>0.45030599999999998</c:v>
                      </c:pt>
                      <c:pt idx="1249">
                        <c:v>0.454401</c:v>
                      </c:pt>
                      <c:pt idx="1250">
                        <c:v>0.44755499999999998</c:v>
                      </c:pt>
                      <c:pt idx="1251">
                        <c:v>0.44932800000000001</c:v>
                      </c:pt>
                      <c:pt idx="1252">
                        <c:v>0.447127</c:v>
                      </c:pt>
                      <c:pt idx="1253">
                        <c:v>0.440465</c:v>
                      </c:pt>
                      <c:pt idx="1254">
                        <c:v>0.440465</c:v>
                      </c:pt>
                      <c:pt idx="1255">
                        <c:v>0.42872900000000003</c:v>
                      </c:pt>
                      <c:pt idx="1256">
                        <c:v>0.42713899999999999</c:v>
                      </c:pt>
                      <c:pt idx="1257">
                        <c:v>0.43380200000000002</c:v>
                      </c:pt>
                      <c:pt idx="1258">
                        <c:v>0.42267700000000002</c:v>
                      </c:pt>
                      <c:pt idx="1259">
                        <c:v>0.40507300000000002</c:v>
                      </c:pt>
                      <c:pt idx="1260">
                        <c:v>0.41259200000000001</c:v>
                      </c:pt>
                      <c:pt idx="1261">
                        <c:v>0.42646699999999998</c:v>
                      </c:pt>
                      <c:pt idx="1262">
                        <c:v>0.42176000000000002</c:v>
                      </c:pt>
                      <c:pt idx="1263">
                        <c:v>0.43478</c:v>
                      </c:pt>
                      <c:pt idx="1264">
                        <c:v>0.44217600000000001</c:v>
                      </c:pt>
                      <c:pt idx="1265">
                        <c:v>0.40715200000000001</c:v>
                      </c:pt>
                      <c:pt idx="1266">
                        <c:v>0.36259200000000003</c:v>
                      </c:pt>
                      <c:pt idx="1267">
                        <c:v>0.37506099999999998</c:v>
                      </c:pt>
                      <c:pt idx="1268">
                        <c:v>0.39834999999999998</c:v>
                      </c:pt>
                      <c:pt idx="1269">
                        <c:v>0.38881399999999999</c:v>
                      </c:pt>
                      <c:pt idx="1270">
                        <c:v>0.40354499999999999</c:v>
                      </c:pt>
                      <c:pt idx="1271">
                        <c:v>0.40702899999999997</c:v>
                      </c:pt>
                      <c:pt idx="1272">
                        <c:v>0.40922999999999998</c:v>
                      </c:pt>
                      <c:pt idx="1273">
                        <c:v>0.41900999999999999</c:v>
                      </c:pt>
                      <c:pt idx="1274">
                        <c:v>0.424572</c:v>
                      </c:pt>
                      <c:pt idx="1275">
                        <c:v>0.43526900000000002</c:v>
                      </c:pt>
                      <c:pt idx="1276">
                        <c:v>0.43863099999999999</c:v>
                      </c:pt>
                      <c:pt idx="1277">
                        <c:v>0.44180900000000001</c:v>
                      </c:pt>
                      <c:pt idx="1278">
                        <c:v>0.437469</c:v>
                      </c:pt>
                      <c:pt idx="1279">
                        <c:v>0.43471900000000002</c:v>
                      </c:pt>
                      <c:pt idx="1280">
                        <c:v>0.43471900000000002</c:v>
                      </c:pt>
                      <c:pt idx="1281">
                        <c:v>0.43160100000000001</c:v>
                      </c:pt>
                      <c:pt idx="1282">
                        <c:v>0.42726199999999998</c:v>
                      </c:pt>
                      <c:pt idx="1283">
                        <c:v>0.427873</c:v>
                      </c:pt>
                      <c:pt idx="1284">
                        <c:v>0.42995100000000003</c:v>
                      </c:pt>
                      <c:pt idx="1285">
                        <c:v>0.43532999999999999</c:v>
                      </c:pt>
                      <c:pt idx="1286">
                        <c:v>0.43649100000000002</c:v>
                      </c:pt>
                      <c:pt idx="1287">
                        <c:v>0.43459700000000001</c:v>
                      </c:pt>
                      <c:pt idx="1288">
                        <c:v>0.41283599999999998</c:v>
                      </c:pt>
                      <c:pt idx="1289">
                        <c:v>0.409719</c:v>
                      </c:pt>
                      <c:pt idx="1290">
                        <c:v>0.40433999999999998</c:v>
                      </c:pt>
                      <c:pt idx="1291">
                        <c:v>0.40140599999999999</c:v>
                      </c:pt>
                      <c:pt idx="1292">
                        <c:v>0.405196</c:v>
                      </c:pt>
                      <c:pt idx="1293">
                        <c:v>0.404584</c:v>
                      </c:pt>
                      <c:pt idx="1294">
                        <c:v>0.42041600000000001</c:v>
                      </c:pt>
                      <c:pt idx="1295">
                        <c:v>0.42432799999999998</c:v>
                      </c:pt>
                      <c:pt idx="1296">
                        <c:v>0.42316599999999999</c:v>
                      </c:pt>
                      <c:pt idx="1297">
                        <c:v>0.42579499999999998</c:v>
                      </c:pt>
                      <c:pt idx="1298">
                        <c:v>0.42096600000000001</c:v>
                      </c:pt>
                      <c:pt idx="1299">
                        <c:v>0.43502400000000002</c:v>
                      </c:pt>
                      <c:pt idx="1300">
                        <c:v>0.43392399999999998</c:v>
                      </c:pt>
                      <c:pt idx="1301">
                        <c:v>0.43141800000000002</c:v>
                      </c:pt>
                      <c:pt idx="1302">
                        <c:v>0.43545200000000001</c:v>
                      </c:pt>
                      <c:pt idx="1303">
                        <c:v>0.44242100000000001</c:v>
                      </c:pt>
                      <c:pt idx="1304">
                        <c:v>0.45507300000000001</c:v>
                      </c:pt>
                      <c:pt idx="1305">
                        <c:v>0.46039099999999999</c:v>
                      </c:pt>
                    </c:numCache>
                  </c:numRef>
                </c:val>
                <c:smooth val="0"/>
                <c:extLst>
                  <c:ext xmlns:c16="http://schemas.microsoft.com/office/drawing/2014/chart" uri="{C3380CC4-5D6E-409C-BE32-E72D297353CC}">
                    <c16:uniqueId val="{00000000-223A-4222-80BF-C32527A671DA}"/>
                  </c:ext>
                </c:extLst>
              </c15:ser>
            </c15:filteredLineSeries>
            <c15:filteredLineSeries>
              <c15:ser>
                <c:idx val="5"/>
                <c:order val="1"/>
                <c:tx>
                  <c:strRef>
                    <c:extLst xmlns:c15="http://schemas.microsoft.com/office/drawing/2012/chart">
                      <c:ext xmlns:c15="http://schemas.microsoft.com/office/drawing/2012/chart" uri="{02D57815-91ED-43cb-92C2-25804820EDAC}">
                        <c15:formulaRef>
                          <c15:sqref>'5 Years'!$F$12</c15:sqref>
                        </c15:formulaRef>
                      </c:ext>
                    </c:extLst>
                    <c:strCache>
                      <c:ptCount val="1"/>
                      <c:pt idx="0">
                        <c:v>Liontrust MA Dynamic Passive Growth S Acc</c:v>
                      </c:pt>
                    </c:strCache>
                  </c:strRef>
                </c:tx>
                <c:spPr>
                  <a:ln w="2222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xmlns:c15="http://schemas.microsoft.com/office/drawing/2012/chart">
                      <c:ext xmlns:c15="http://schemas.microsoft.com/office/drawing/2012/chart" uri="{02D57815-91ED-43cb-92C2-25804820EDAC}">
                        <c15:formulaRef>
                          <c15:sqref>'5 Years'!$F$13:$F$1318</c15:sqref>
                        </c15:formulaRef>
                      </c:ext>
                    </c:extLst>
                    <c:numCache>
                      <c:formatCode>0.0%</c:formatCode>
                      <c:ptCount val="1306"/>
                      <c:pt idx="0">
                        <c:v>0</c:v>
                      </c:pt>
                      <c:pt idx="1">
                        <c:v>-2.9308300000000002E-3</c:v>
                      </c:pt>
                      <c:pt idx="2">
                        <c:v>-2.3446700000000001E-3</c:v>
                      </c:pt>
                      <c:pt idx="3">
                        <c:v>-2.0515800000000001E-2</c:v>
                      </c:pt>
                      <c:pt idx="4">
                        <c:v>-2.9308299999999999E-2</c:v>
                      </c:pt>
                      <c:pt idx="5">
                        <c:v>-2.1101999999999999E-2</c:v>
                      </c:pt>
                      <c:pt idx="6">
                        <c:v>-1.7585E-2</c:v>
                      </c:pt>
                      <c:pt idx="7">
                        <c:v>-1.8171199999999998E-2</c:v>
                      </c:pt>
                      <c:pt idx="8">
                        <c:v>-1.6998800000000001E-2</c:v>
                      </c:pt>
                      <c:pt idx="9">
                        <c:v>-1.7585E-2</c:v>
                      </c:pt>
                      <c:pt idx="10">
                        <c:v>-2.3446700000000001E-2</c:v>
                      </c:pt>
                      <c:pt idx="11">
                        <c:v>-2.0515800000000001E-2</c:v>
                      </c:pt>
                      <c:pt idx="12">
                        <c:v>-2.3446700000000001E-2</c:v>
                      </c:pt>
                      <c:pt idx="13">
                        <c:v>-2.5205200000000001E-2</c:v>
                      </c:pt>
                      <c:pt idx="14">
                        <c:v>-2.57913E-2</c:v>
                      </c:pt>
                      <c:pt idx="15">
                        <c:v>-2.9308299999999999E-2</c:v>
                      </c:pt>
                      <c:pt idx="16">
                        <c:v>-3.1653000000000001E-2</c:v>
                      </c:pt>
                      <c:pt idx="17">
                        <c:v>-2.6377500000000002E-2</c:v>
                      </c:pt>
                      <c:pt idx="18">
                        <c:v>-2.2860499999999999E-2</c:v>
                      </c:pt>
                      <c:pt idx="19">
                        <c:v>-1.6998800000000001E-2</c:v>
                      </c:pt>
                      <c:pt idx="20">
                        <c:v>-1.58265E-2</c:v>
                      </c:pt>
                      <c:pt idx="21">
                        <c:v>-1.4068000000000001E-2</c:v>
                      </c:pt>
                      <c:pt idx="22">
                        <c:v>-1.4068000000000001E-2</c:v>
                      </c:pt>
                      <c:pt idx="23">
                        <c:v>-1.28957E-2</c:v>
                      </c:pt>
                      <c:pt idx="24">
                        <c:v>-1.7585E-2</c:v>
                      </c:pt>
                      <c:pt idx="25">
                        <c:v>-1.4068000000000001E-2</c:v>
                      </c:pt>
                      <c:pt idx="26">
                        <c:v>-4.6893300000000002E-3</c:v>
                      </c:pt>
                      <c:pt idx="27">
                        <c:v>-1.1723300000000001E-3</c:v>
                      </c:pt>
                      <c:pt idx="28">
                        <c:v>-1.1723300000000001E-3</c:v>
                      </c:pt>
                      <c:pt idx="29">
                        <c:v>4.1031699999999997E-3</c:v>
                      </c:pt>
                      <c:pt idx="30">
                        <c:v>3.5170000000000002E-3</c:v>
                      </c:pt>
                      <c:pt idx="31">
                        <c:v>-2.3446700000000001E-3</c:v>
                      </c:pt>
                      <c:pt idx="32">
                        <c:v>1.1723300000000001E-3</c:v>
                      </c:pt>
                      <c:pt idx="33">
                        <c:v>-1.7585000000000001E-3</c:v>
                      </c:pt>
                      <c:pt idx="34">
                        <c:v>-4.1031699999999997E-3</c:v>
                      </c:pt>
                      <c:pt idx="35">
                        <c:v>-4.1031699999999997E-3</c:v>
                      </c:pt>
                      <c:pt idx="36">
                        <c:v>-2.9308300000000002E-3</c:v>
                      </c:pt>
                      <c:pt idx="37">
                        <c:v>1.1723300000000001E-3</c:v>
                      </c:pt>
                      <c:pt idx="38">
                        <c:v>-4.6893300000000002E-3</c:v>
                      </c:pt>
                      <c:pt idx="39">
                        <c:v>-9.3786600000000005E-3</c:v>
                      </c:pt>
                      <c:pt idx="40">
                        <c:v>-5.8616600000000005E-4</c:v>
                      </c:pt>
                      <c:pt idx="41">
                        <c:v>2.9308300000000002E-3</c:v>
                      </c:pt>
                      <c:pt idx="42">
                        <c:v>7.62016E-3</c:v>
                      </c:pt>
                      <c:pt idx="43">
                        <c:v>8.7925E-3</c:v>
                      </c:pt>
                      <c:pt idx="44">
                        <c:v>7.62016E-3</c:v>
                      </c:pt>
                      <c:pt idx="45">
                        <c:v>2.9308300000000002E-3</c:v>
                      </c:pt>
                      <c:pt idx="46">
                        <c:v>0</c:v>
                      </c:pt>
                      <c:pt idx="47">
                        <c:v>-1.1723300000000001E-2</c:v>
                      </c:pt>
                      <c:pt idx="48">
                        <c:v>-1.6412699999999999E-2</c:v>
                      </c:pt>
                      <c:pt idx="49">
                        <c:v>-1.6998800000000001E-2</c:v>
                      </c:pt>
                      <c:pt idx="50">
                        <c:v>-1.0551E-2</c:v>
                      </c:pt>
                      <c:pt idx="51">
                        <c:v>-1.11372E-2</c:v>
                      </c:pt>
                      <c:pt idx="52">
                        <c:v>-1.52403E-2</c:v>
                      </c:pt>
                      <c:pt idx="53">
                        <c:v>-1.28957E-2</c:v>
                      </c:pt>
                      <c:pt idx="54">
                        <c:v>-7.0340000000000003E-3</c:v>
                      </c:pt>
                      <c:pt idx="55">
                        <c:v>-4.6893300000000002E-3</c:v>
                      </c:pt>
                      <c:pt idx="56">
                        <c:v>2.3446700000000001E-3</c:v>
                      </c:pt>
                      <c:pt idx="57">
                        <c:v>1.4654199999999999E-2</c:v>
                      </c:pt>
                      <c:pt idx="58">
                        <c:v>1.8757300000000001E-2</c:v>
                      </c:pt>
                      <c:pt idx="59">
                        <c:v>2.1688200000000001E-2</c:v>
                      </c:pt>
                      <c:pt idx="60">
                        <c:v>2.5205200000000001E-2</c:v>
                      </c:pt>
                      <c:pt idx="61">
                        <c:v>3.2239200000000003E-2</c:v>
                      </c:pt>
                      <c:pt idx="62">
                        <c:v>3.2239200000000003E-2</c:v>
                      </c:pt>
                      <c:pt idx="63">
                        <c:v>3.2239200000000003E-2</c:v>
                      </c:pt>
                      <c:pt idx="64">
                        <c:v>3.1653000000000001E-2</c:v>
                      </c:pt>
                      <c:pt idx="65">
                        <c:v>3.1066799999999999E-2</c:v>
                      </c:pt>
                      <c:pt idx="66">
                        <c:v>2.69637E-2</c:v>
                      </c:pt>
                      <c:pt idx="67">
                        <c:v>2.69637E-2</c:v>
                      </c:pt>
                      <c:pt idx="68">
                        <c:v>1.7585E-2</c:v>
                      </c:pt>
                      <c:pt idx="69">
                        <c:v>2.6377500000000002E-2</c:v>
                      </c:pt>
                      <c:pt idx="70">
                        <c:v>2.7549799999999999E-2</c:v>
                      </c:pt>
                      <c:pt idx="71">
                        <c:v>1.9929700000000002E-2</c:v>
                      </c:pt>
                      <c:pt idx="72">
                        <c:v>2.5205200000000001E-2</c:v>
                      </c:pt>
                      <c:pt idx="73">
                        <c:v>2.3446700000000001E-2</c:v>
                      </c:pt>
                      <c:pt idx="74">
                        <c:v>3.3997699999999999E-2</c:v>
                      </c:pt>
                      <c:pt idx="75">
                        <c:v>3.2825300000000002E-2</c:v>
                      </c:pt>
                      <c:pt idx="76">
                        <c:v>3.9273200000000001E-2</c:v>
                      </c:pt>
                      <c:pt idx="77">
                        <c:v>3.9273200000000001E-2</c:v>
                      </c:pt>
                      <c:pt idx="78">
                        <c:v>3.9273200000000001E-2</c:v>
                      </c:pt>
                      <c:pt idx="79">
                        <c:v>3.8100799999999997E-2</c:v>
                      </c:pt>
                      <c:pt idx="80">
                        <c:v>4.5720999999999998E-2</c:v>
                      </c:pt>
                      <c:pt idx="81">
                        <c:v>4.7479500000000001E-2</c:v>
                      </c:pt>
                      <c:pt idx="82">
                        <c:v>3.8100799999999997E-2</c:v>
                      </c:pt>
                      <c:pt idx="83">
                        <c:v>3.6342300000000001E-2</c:v>
                      </c:pt>
                      <c:pt idx="84">
                        <c:v>3.1653000000000001E-2</c:v>
                      </c:pt>
                      <c:pt idx="85">
                        <c:v>3.6342300000000001E-2</c:v>
                      </c:pt>
                      <c:pt idx="86">
                        <c:v>1.7585E-2</c:v>
                      </c:pt>
                      <c:pt idx="87">
                        <c:v>2.2860499999999999E-2</c:v>
                      </c:pt>
                      <c:pt idx="88">
                        <c:v>2.57913E-2</c:v>
                      </c:pt>
                      <c:pt idx="89">
                        <c:v>1.2309499999999999E-2</c:v>
                      </c:pt>
                      <c:pt idx="90">
                        <c:v>2.9308300000000002E-3</c:v>
                      </c:pt>
                      <c:pt idx="91">
                        <c:v>8.2063299999999995E-3</c:v>
                      </c:pt>
                      <c:pt idx="92">
                        <c:v>2.1688200000000001E-2</c:v>
                      </c:pt>
                      <c:pt idx="93">
                        <c:v>2.9894500000000001E-2</c:v>
                      </c:pt>
                      <c:pt idx="94">
                        <c:v>3.9273200000000001E-2</c:v>
                      </c:pt>
                      <c:pt idx="95">
                        <c:v>3.517E-2</c:v>
                      </c:pt>
                      <c:pt idx="96">
                        <c:v>3.3997699999999999E-2</c:v>
                      </c:pt>
                      <c:pt idx="97">
                        <c:v>3.98593E-2</c:v>
                      </c:pt>
                      <c:pt idx="98">
                        <c:v>4.0445500000000002E-2</c:v>
                      </c:pt>
                      <c:pt idx="99">
                        <c:v>3.2825300000000002E-2</c:v>
                      </c:pt>
                      <c:pt idx="100">
                        <c:v>3.517E-2</c:v>
                      </c:pt>
                      <c:pt idx="101">
                        <c:v>3.5756200000000002E-2</c:v>
                      </c:pt>
                      <c:pt idx="102">
                        <c:v>2.7549799999999999E-2</c:v>
                      </c:pt>
                      <c:pt idx="103">
                        <c:v>3.5756200000000002E-2</c:v>
                      </c:pt>
                      <c:pt idx="104">
                        <c:v>3.8100799999999997E-2</c:v>
                      </c:pt>
                      <c:pt idx="105">
                        <c:v>2.9308299999999999E-2</c:v>
                      </c:pt>
                      <c:pt idx="106">
                        <c:v>2.3446700000000001E-3</c:v>
                      </c:pt>
                      <c:pt idx="107">
                        <c:v>-1.4654199999999999E-2</c:v>
                      </c:pt>
                      <c:pt idx="108">
                        <c:v>-2.2860499999999999E-2</c:v>
                      </c:pt>
                      <c:pt idx="109">
                        <c:v>-3.8686999999999999E-2</c:v>
                      </c:pt>
                      <c:pt idx="110">
                        <c:v>-6.6822999999999994E-2</c:v>
                      </c:pt>
                      <c:pt idx="111">
                        <c:v>-5.92028E-2</c:v>
                      </c:pt>
                      <c:pt idx="112">
                        <c:v>-4.3962500000000002E-2</c:v>
                      </c:pt>
                      <c:pt idx="113">
                        <c:v>-3.5756200000000002E-2</c:v>
                      </c:pt>
                      <c:pt idx="114">
                        <c:v>-4.8651800000000002E-2</c:v>
                      </c:pt>
                      <c:pt idx="115">
                        <c:v>-7.8546299999999999E-2</c:v>
                      </c:pt>
                      <c:pt idx="116">
                        <c:v>-0.13833500000000001</c:v>
                      </c:pt>
                      <c:pt idx="117">
                        <c:v>-0.119578</c:v>
                      </c:pt>
                      <c:pt idx="118">
                        <c:v>-0.13716300000000001</c:v>
                      </c:pt>
                      <c:pt idx="119">
                        <c:v>-0.194607</c:v>
                      </c:pt>
                      <c:pt idx="120">
                        <c:v>-0.179367</c:v>
                      </c:pt>
                      <c:pt idx="121">
                        <c:v>-0.23622499999999999</c:v>
                      </c:pt>
                      <c:pt idx="122">
                        <c:v>-0.21570900000000001</c:v>
                      </c:pt>
                      <c:pt idx="123">
                        <c:v>-0.23094999999999999</c:v>
                      </c:pt>
                      <c:pt idx="124">
                        <c:v>-0.22567400000000001</c:v>
                      </c:pt>
                      <c:pt idx="125">
                        <c:v>-0.213365</c:v>
                      </c:pt>
                      <c:pt idx="126">
                        <c:v>-0.23681099999999999</c:v>
                      </c:pt>
                      <c:pt idx="127">
                        <c:v>-0.20164099999999999</c:v>
                      </c:pt>
                      <c:pt idx="128">
                        <c:v>-0.17174700000000001</c:v>
                      </c:pt>
                      <c:pt idx="129">
                        <c:v>-0.165885</c:v>
                      </c:pt>
                      <c:pt idx="130">
                        <c:v>-0.17819499999999999</c:v>
                      </c:pt>
                      <c:pt idx="131">
                        <c:v>-0.18112500000000001</c:v>
                      </c:pt>
                      <c:pt idx="132">
                        <c:v>-0.17174700000000001</c:v>
                      </c:pt>
                      <c:pt idx="133">
                        <c:v>-0.19812399999999999</c:v>
                      </c:pt>
                      <c:pt idx="134">
                        <c:v>-0.199297</c:v>
                      </c:pt>
                      <c:pt idx="135">
                        <c:v>-0.20105500000000001</c:v>
                      </c:pt>
                      <c:pt idx="136">
                        <c:v>-0.174091</c:v>
                      </c:pt>
                      <c:pt idx="137">
                        <c:v>-0.14888599999999999</c:v>
                      </c:pt>
                      <c:pt idx="138">
                        <c:v>-0.15709300000000001</c:v>
                      </c:pt>
                      <c:pt idx="139">
                        <c:v>-0.15709300000000001</c:v>
                      </c:pt>
                      <c:pt idx="140">
                        <c:v>-0.15709300000000001</c:v>
                      </c:pt>
                      <c:pt idx="141">
                        <c:v>-0.14302500000000001</c:v>
                      </c:pt>
                      <c:pt idx="142">
                        <c:v>-0.13774900000000001</c:v>
                      </c:pt>
                      <c:pt idx="143">
                        <c:v>-0.150059</c:v>
                      </c:pt>
                      <c:pt idx="144">
                        <c:v>-0.15181700000000001</c:v>
                      </c:pt>
                      <c:pt idx="145">
                        <c:v>-0.130715</c:v>
                      </c:pt>
                      <c:pt idx="146">
                        <c:v>-0.136577</c:v>
                      </c:pt>
                      <c:pt idx="147">
                        <c:v>-0.14654200000000001</c:v>
                      </c:pt>
                      <c:pt idx="148">
                        <c:v>-0.14302500000000001</c:v>
                      </c:pt>
                      <c:pt idx="149">
                        <c:v>-0.13833500000000001</c:v>
                      </c:pt>
                      <c:pt idx="150">
                        <c:v>-0.13716300000000001</c:v>
                      </c:pt>
                      <c:pt idx="151">
                        <c:v>-0.126026</c:v>
                      </c:pt>
                      <c:pt idx="152">
                        <c:v>-0.11781899999999999</c:v>
                      </c:pt>
                      <c:pt idx="153">
                        <c:v>-0.104338</c:v>
                      </c:pt>
                      <c:pt idx="154">
                        <c:v>-0.11254400000000001</c:v>
                      </c:pt>
                      <c:pt idx="155">
                        <c:v>-0.131887</c:v>
                      </c:pt>
                      <c:pt idx="156">
                        <c:v>-0.135404</c:v>
                      </c:pt>
                      <c:pt idx="157">
                        <c:v>-0.12719800000000001</c:v>
                      </c:pt>
                      <c:pt idx="158">
                        <c:v>-0.12250900000000001</c:v>
                      </c:pt>
                      <c:pt idx="159">
                        <c:v>-0.12250900000000001</c:v>
                      </c:pt>
                      <c:pt idx="160">
                        <c:v>-0.116061</c:v>
                      </c:pt>
                      <c:pt idx="161">
                        <c:v>-0.107268</c:v>
                      </c:pt>
                      <c:pt idx="162">
                        <c:v>-0.106682</c:v>
                      </c:pt>
                      <c:pt idx="163">
                        <c:v>-0.11312999999999999</c:v>
                      </c:pt>
                      <c:pt idx="164">
                        <c:v>-0.12778400000000001</c:v>
                      </c:pt>
                      <c:pt idx="165">
                        <c:v>-0.12016400000000001</c:v>
                      </c:pt>
                      <c:pt idx="166">
                        <c:v>-9.90621E-2</c:v>
                      </c:pt>
                      <c:pt idx="167">
                        <c:v>-9.5545099999999994E-2</c:v>
                      </c:pt>
                      <c:pt idx="168">
                        <c:v>-9.0269600000000005E-2</c:v>
                      </c:pt>
                      <c:pt idx="169">
                        <c:v>-9.1441999999999996E-2</c:v>
                      </c:pt>
                      <c:pt idx="170">
                        <c:v>-9.1441999999999996E-2</c:v>
                      </c:pt>
                      <c:pt idx="171">
                        <c:v>-9.5545099999999994E-2</c:v>
                      </c:pt>
                      <c:pt idx="172">
                        <c:v>-8.1477099999999997E-2</c:v>
                      </c:pt>
                      <c:pt idx="173">
                        <c:v>-6.9167599999999996E-2</c:v>
                      </c:pt>
                      <c:pt idx="174">
                        <c:v>-6.2133599999999997E-2</c:v>
                      </c:pt>
                      <c:pt idx="175">
                        <c:v>-7.0926100000000006E-2</c:v>
                      </c:pt>
                      <c:pt idx="176">
                        <c:v>-6.7995299999999995E-2</c:v>
                      </c:pt>
                      <c:pt idx="177">
                        <c:v>-6.3306000000000001E-2</c:v>
                      </c:pt>
                      <c:pt idx="178">
                        <c:v>-5.1582599999999999E-2</c:v>
                      </c:pt>
                      <c:pt idx="179">
                        <c:v>-4.7479500000000001E-2</c:v>
                      </c:pt>
                      <c:pt idx="180">
                        <c:v>-3.98593E-2</c:v>
                      </c:pt>
                      <c:pt idx="181">
                        <c:v>-3.1653000000000001E-2</c:v>
                      </c:pt>
                      <c:pt idx="182">
                        <c:v>-3.8686999999999999E-2</c:v>
                      </c:pt>
                      <c:pt idx="183">
                        <c:v>-4.2203999999999998E-2</c:v>
                      </c:pt>
                      <c:pt idx="184">
                        <c:v>-6.5650600000000003E-2</c:v>
                      </c:pt>
                      <c:pt idx="185">
                        <c:v>-6.7995299999999995E-2</c:v>
                      </c:pt>
                      <c:pt idx="186">
                        <c:v>-7.9132499999999995E-2</c:v>
                      </c:pt>
                      <c:pt idx="187">
                        <c:v>-5.2168800000000001E-2</c:v>
                      </c:pt>
                      <c:pt idx="188">
                        <c:v>-4.5720999999999998E-2</c:v>
                      </c:pt>
                      <c:pt idx="189">
                        <c:v>-4.5720999999999998E-2</c:v>
                      </c:pt>
                      <c:pt idx="190">
                        <c:v>-3.8100799999999997E-2</c:v>
                      </c:pt>
                      <c:pt idx="191">
                        <c:v>-4.33763E-2</c:v>
                      </c:pt>
                      <c:pt idx="192">
                        <c:v>-3.6342300000000001E-2</c:v>
                      </c:pt>
                      <c:pt idx="193">
                        <c:v>-5.3341100000000002E-2</c:v>
                      </c:pt>
                      <c:pt idx="194">
                        <c:v>-5.6272000000000003E-2</c:v>
                      </c:pt>
                      <c:pt idx="195">
                        <c:v>-4.9237999999999997E-2</c:v>
                      </c:pt>
                      <c:pt idx="196">
                        <c:v>-5.0410299999999998E-2</c:v>
                      </c:pt>
                      <c:pt idx="197">
                        <c:v>-4.9237999999999997E-2</c:v>
                      </c:pt>
                      <c:pt idx="198">
                        <c:v>-5.5099599999999999E-2</c:v>
                      </c:pt>
                      <c:pt idx="199">
                        <c:v>-4.4548699999999997E-2</c:v>
                      </c:pt>
                      <c:pt idx="200">
                        <c:v>-4.3962500000000002E-2</c:v>
                      </c:pt>
                      <c:pt idx="201">
                        <c:v>-3.0480699999999999E-2</c:v>
                      </c:pt>
                      <c:pt idx="202">
                        <c:v>-4.1617800000000003E-2</c:v>
                      </c:pt>
                      <c:pt idx="203">
                        <c:v>-4.3962500000000002E-2</c:v>
                      </c:pt>
                      <c:pt idx="204">
                        <c:v>-4.9237999999999997E-2</c:v>
                      </c:pt>
                      <c:pt idx="205">
                        <c:v>-5.09965E-2</c:v>
                      </c:pt>
                      <c:pt idx="206">
                        <c:v>-4.0445500000000002E-2</c:v>
                      </c:pt>
                      <c:pt idx="207">
                        <c:v>-4.0445500000000002E-2</c:v>
                      </c:pt>
                      <c:pt idx="208">
                        <c:v>-2.87222E-2</c:v>
                      </c:pt>
                      <c:pt idx="209">
                        <c:v>-3.3997699999999999E-2</c:v>
                      </c:pt>
                      <c:pt idx="210">
                        <c:v>-2.9308299999999999E-2</c:v>
                      </c:pt>
                      <c:pt idx="211">
                        <c:v>-3.2825300000000002E-2</c:v>
                      </c:pt>
                      <c:pt idx="212">
                        <c:v>-2.87222E-2</c:v>
                      </c:pt>
                      <c:pt idx="213">
                        <c:v>-3.3411499999999997E-2</c:v>
                      </c:pt>
                      <c:pt idx="214">
                        <c:v>-3.1653000000000001E-2</c:v>
                      </c:pt>
                      <c:pt idx="215">
                        <c:v>-4.33763E-2</c:v>
                      </c:pt>
                      <c:pt idx="216">
                        <c:v>-4.6893299999999999E-2</c:v>
                      </c:pt>
                      <c:pt idx="217">
                        <c:v>-4.7479500000000001E-2</c:v>
                      </c:pt>
                      <c:pt idx="218">
                        <c:v>-4.9824199999999999E-2</c:v>
                      </c:pt>
                      <c:pt idx="219">
                        <c:v>-6.2719800000000006E-2</c:v>
                      </c:pt>
                      <c:pt idx="220">
                        <c:v>-7.1512300000000001E-2</c:v>
                      </c:pt>
                      <c:pt idx="221">
                        <c:v>-6.1547499999999998E-2</c:v>
                      </c:pt>
                      <c:pt idx="222">
                        <c:v>-5.3341100000000002E-2</c:v>
                      </c:pt>
                      <c:pt idx="223">
                        <c:v>-4.8651800000000002E-2</c:v>
                      </c:pt>
                      <c:pt idx="224">
                        <c:v>-5.4513499999999999E-2</c:v>
                      </c:pt>
                      <c:pt idx="225">
                        <c:v>-4.9824199999999999E-2</c:v>
                      </c:pt>
                      <c:pt idx="226">
                        <c:v>-4.7479500000000001E-2</c:v>
                      </c:pt>
                      <c:pt idx="227">
                        <c:v>-3.6928500000000003E-2</c:v>
                      </c:pt>
                      <c:pt idx="228">
                        <c:v>-2.9894500000000001E-2</c:v>
                      </c:pt>
                      <c:pt idx="229">
                        <c:v>-3.1066799999999999E-2</c:v>
                      </c:pt>
                      <c:pt idx="230">
                        <c:v>-3.9273200000000001E-2</c:v>
                      </c:pt>
                      <c:pt idx="231">
                        <c:v>-3.4583799999999998E-2</c:v>
                      </c:pt>
                      <c:pt idx="232">
                        <c:v>-3.8100799999999997E-2</c:v>
                      </c:pt>
                      <c:pt idx="233">
                        <c:v>-3.8100799999999997E-2</c:v>
                      </c:pt>
                      <c:pt idx="234">
                        <c:v>-4.4548699999999997E-2</c:v>
                      </c:pt>
                      <c:pt idx="235">
                        <c:v>-4.2203999999999998E-2</c:v>
                      </c:pt>
                      <c:pt idx="236">
                        <c:v>-3.1066799999999999E-2</c:v>
                      </c:pt>
                      <c:pt idx="237">
                        <c:v>-3.1066799999999999E-2</c:v>
                      </c:pt>
                      <c:pt idx="238">
                        <c:v>-3.2825300000000002E-2</c:v>
                      </c:pt>
                      <c:pt idx="239">
                        <c:v>-3.3997699999999999E-2</c:v>
                      </c:pt>
                      <c:pt idx="240">
                        <c:v>-3.3997699999999999E-2</c:v>
                      </c:pt>
                      <c:pt idx="241">
                        <c:v>-4.1031699999999997E-2</c:v>
                      </c:pt>
                      <c:pt idx="242">
                        <c:v>-4.8651800000000002E-2</c:v>
                      </c:pt>
                      <c:pt idx="243">
                        <c:v>-3.4583799999999998E-2</c:v>
                      </c:pt>
                      <c:pt idx="244">
                        <c:v>-3.6928500000000003E-2</c:v>
                      </c:pt>
                      <c:pt idx="245">
                        <c:v>-4.9824199999999999E-2</c:v>
                      </c:pt>
                      <c:pt idx="246">
                        <c:v>-4.4548699999999997E-2</c:v>
                      </c:pt>
                      <c:pt idx="247">
                        <c:v>-4.3962500000000002E-2</c:v>
                      </c:pt>
                      <c:pt idx="248">
                        <c:v>-3.8100799999999997E-2</c:v>
                      </c:pt>
                      <c:pt idx="249">
                        <c:v>-3.4583799999999998E-2</c:v>
                      </c:pt>
                      <c:pt idx="250">
                        <c:v>-2.69637E-2</c:v>
                      </c:pt>
                      <c:pt idx="251">
                        <c:v>-2.4618999999999999E-2</c:v>
                      </c:pt>
                      <c:pt idx="252">
                        <c:v>-1.8171199999999998E-2</c:v>
                      </c:pt>
                      <c:pt idx="253">
                        <c:v>-2.1688200000000001E-2</c:v>
                      </c:pt>
                      <c:pt idx="254">
                        <c:v>-2.8136000000000001E-2</c:v>
                      </c:pt>
                      <c:pt idx="255">
                        <c:v>-2.9894500000000001E-2</c:v>
                      </c:pt>
                      <c:pt idx="256">
                        <c:v>-4.5720999999999998E-2</c:v>
                      </c:pt>
                      <c:pt idx="257">
                        <c:v>-4.33763E-2</c:v>
                      </c:pt>
                      <c:pt idx="258">
                        <c:v>-3.7514699999999998E-2</c:v>
                      </c:pt>
                      <c:pt idx="259">
                        <c:v>-4.9824199999999999E-2</c:v>
                      </c:pt>
                      <c:pt idx="260">
                        <c:v>-4.8651800000000002E-2</c:v>
                      </c:pt>
                      <c:pt idx="261">
                        <c:v>-3.7514699999999998E-2</c:v>
                      </c:pt>
                      <c:pt idx="262">
                        <c:v>-3.8100799999999997E-2</c:v>
                      </c:pt>
                      <c:pt idx="263">
                        <c:v>-4.2203999999999998E-2</c:v>
                      </c:pt>
                      <c:pt idx="264">
                        <c:v>-3.4583799999999998E-2</c:v>
                      </c:pt>
                      <c:pt idx="265">
                        <c:v>-4.3962500000000002E-2</c:v>
                      </c:pt>
                      <c:pt idx="266">
                        <c:v>-3.2825300000000002E-2</c:v>
                      </c:pt>
                      <c:pt idx="267">
                        <c:v>-3.0480699999999999E-2</c:v>
                      </c:pt>
                      <c:pt idx="268">
                        <c:v>-2.4618999999999999E-2</c:v>
                      </c:pt>
                      <c:pt idx="269">
                        <c:v>-1.93435E-2</c:v>
                      </c:pt>
                      <c:pt idx="270">
                        <c:v>-1.8171199999999998E-2</c:v>
                      </c:pt>
                      <c:pt idx="271">
                        <c:v>-1.4654199999999999E-2</c:v>
                      </c:pt>
                      <c:pt idx="272">
                        <c:v>-1.4068000000000001E-2</c:v>
                      </c:pt>
                      <c:pt idx="273">
                        <c:v>-1.6998800000000001E-2</c:v>
                      </c:pt>
                      <c:pt idx="274">
                        <c:v>-2.6377500000000002E-2</c:v>
                      </c:pt>
                      <c:pt idx="275">
                        <c:v>-2.0515800000000001E-2</c:v>
                      </c:pt>
                      <c:pt idx="276">
                        <c:v>-2.40328E-2</c:v>
                      </c:pt>
                      <c:pt idx="277">
                        <c:v>-2.40328E-2</c:v>
                      </c:pt>
                      <c:pt idx="278">
                        <c:v>-3.5756200000000002E-2</c:v>
                      </c:pt>
                      <c:pt idx="279">
                        <c:v>-3.7514699999999998E-2</c:v>
                      </c:pt>
                      <c:pt idx="280">
                        <c:v>-2.8136000000000001E-2</c:v>
                      </c:pt>
                      <c:pt idx="281">
                        <c:v>-3.5756200000000002E-2</c:v>
                      </c:pt>
                      <c:pt idx="282">
                        <c:v>-4.27902E-2</c:v>
                      </c:pt>
                      <c:pt idx="283">
                        <c:v>-5.8030499999999999E-2</c:v>
                      </c:pt>
                      <c:pt idx="284">
                        <c:v>-6.0375100000000001E-2</c:v>
                      </c:pt>
                      <c:pt idx="285">
                        <c:v>-6.7995299999999995E-2</c:v>
                      </c:pt>
                      <c:pt idx="286">
                        <c:v>-5.5099599999999999E-2</c:v>
                      </c:pt>
                      <c:pt idx="287">
                        <c:v>-4.63072E-2</c:v>
                      </c:pt>
                      <c:pt idx="288">
                        <c:v>-3.3411499999999997E-2</c:v>
                      </c:pt>
                      <c:pt idx="289">
                        <c:v>-1.7585E-2</c:v>
                      </c:pt>
                      <c:pt idx="290">
                        <c:v>-1.8171199999999998E-2</c:v>
                      </c:pt>
                      <c:pt idx="291">
                        <c:v>1.0551E-2</c:v>
                      </c:pt>
                      <c:pt idx="292">
                        <c:v>5.2754999999999998E-3</c:v>
                      </c:pt>
                      <c:pt idx="293">
                        <c:v>1.6998800000000001E-2</c:v>
                      </c:pt>
                      <c:pt idx="294">
                        <c:v>1.8757300000000001E-2</c:v>
                      </c:pt>
                      <c:pt idx="295">
                        <c:v>1.6412699999999999E-2</c:v>
                      </c:pt>
                      <c:pt idx="296">
                        <c:v>3.1653000000000001E-2</c:v>
                      </c:pt>
                      <c:pt idx="297">
                        <c:v>2.4618999999999999E-2</c:v>
                      </c:pt>
                      <c:pt idx="298">
                        <c:v>2.4618999999999999E-2</c:v>
                      </c:pt>
                      <c:pt idx="299">
                        <c:v>2.22743E-2</c:v>
                      </c:pt>
                      <c:pt idx="300">
                        <c:v>2.3446700000000001E-2</c:v>
                      </c:pt>
                      <c:pt idx="301">
                        <c:v>2.22743E-2</c:v>
                      </c:pt>
                      <c:pt idx="302">
                        <c:v>3.1653000000000001E-2</c:v>
                      </c:pt>
                      <c:pt idx="303">
                        <c:v>3.1653000000000001E-2</c:v>
                      </c:pt>
                      <c:pt idx="304">
                        <c:v>3.2825300000000002E-2</c:v>
                      </c:pt>
                      <c:pt idx="305">
                        <c:v>3.517E-2</c:v>
                      </c:pt>
                      <c:pt idx="306">
                        <c:v>2.6377500000000002E-2</c:v>
                      </c:pt>
                      <c:pt idx="307">
                        <c:v>3.5756200000000002E-2</c:v>
                      </c:pt>
                      <c:pt idx="308">
                        <c:v>3.98593E-2</c:v>
                      </c:pt>
                      <c:pt idx="309">
                        <c:v>3.8100799999999997E-2</c:v>
                      </c:pt>
                      <c:pt idx="310">
                        <c:v>4.3962500000000002E-2</c:v>
                      </c:pt>
                      <c:pt idx="311">
                        <c:v>5.4513499999999999E-2</c:v>
                      </c:pt>
                      <c:pt idx="312">
                        <c:v>4.8065700000000003E-2</c:v>
                      </c:pt>
                      <c:pt idx="313">
                        <c:v>4.8651800000000002E-2</c:v>
                      </c:pt>
                      <c:pt idx="314">
                        <c:v>5.6272000000000003E-2</c:v>
                      </c:pt>
                      <c:pt idx="315">
                        <c:v>5.4513499999999999E-2</c:v>
                      </c:pt>
                      <c:pt idx="316">
                        <c:v>5.09965E-2</c:v>
                      </c:pt>
                      <c:pt idx="317">
                        <c:v>4.7479500000000001E-2</c:v>
                      </c:pt>
                      <c:pt idx="318">
                        <c:v>4.9824199999999999E-2</c:v>
                      </c:pt>
                      <c:pt idx="319">
                        <c:v>5.09965E-2</c:v>
                      </c:pt>
                      <c:pt idx="320">
                        <c:v>5.3927299999999997E-2</c:v>
                      </c:pt>
                      <c:pt idx="321">
                        <c:v>4.6893299999999999E-2</c:v>
                      </c:pt>
                      <c:pt idx="322">
                        <c:v>4.8651800000000002E-2</c:v>
                      </c:pt>
                      <c:pt idx="323">
                        <c:v>4.6893299999999999E-2</c:v>
                      </c:pt>
                      <c:pt idx="324">
                        <c:v>4.6893299999999999E-2</c:v>
                      </c:pt>
                      <c:pt idx="325">
                        <c:v>4.6893299999999999E-2</c:v>
                      </c:pt>
                      <c:pt idx="326">
                        <c:v>4.6893299999999999E-2</c:v>
                      </c:pt>
                      <c:pt idx="327">
                        <c:v>6.3892099999999993E-2</c:v>
                      </c:pt>
                      <c:pt idx="328">
                        <c:v>5.8616599999999998E-2</c:v>
                      </c:pt>
                      <c:pt idx="329">
                        <c:v>5.8616599999999998E-2</c:v>
                      </c:pt>
                      <c:pt idx="330">
                        <c:v>5.09965E-2</c:v>
                      </c:pt>
                      <c:pt idx="331">
                        <c:v>5.9789000000000002E-2</c:v>
                      </c:pt>
                      <c:pt idx="332">
                        <c:v>5.8030499999999999E-2</c:v>
                      </c:pt>
                      <c:pt idx="333">
                        <c:v>6.8581500000000004E-2</c:v>
                      </c:pt>
                      <c:pt idx="334">
                        <c:v>7.7960100000000004E-2</c:v>
                      </c:pt>
                      <c:pt idx="335">
                        <c:v>8.7338799999999994E-2</c:v>
                      </c:pt>
                      <c:pt idx="336">
                        <c:v>8.7925000000000003E-2</c:v>
                      </c:pt>
                      <c:pt idx="337">
                        <c:v>7.7960100000000004E-2</c:v>
                      </c:pt>
                      <c:pt idx="338">
                        <c:v>7.7960100000000004E-2</c:v>
                      </c:pt>
                      <c:pt idx="339">
                        <c:v>8.1477099999999997E-2</c:v>
                      </c:pt>
                      <c:pt idx="340">
                        <c:v>7.7960100000000004E-2</c:v>
                      </c:pt>
                      <c:pt idx="341">
                        <c:v>7.5615500000000002E-2</c:v>
                      </c:pt>
                      <c:pt idx="342">
                        <c:v>7.9718600000000001E-2</c:v>
                      </c:pt>
                      <c:pt idx="343">
                        <c:v>8.1477099999999997E-2</c:v>
                      </c:pt>
                      <c:pt idx="344">
                        <c:v>8.3821800000000002E-2</c:v>
                      </c:pt>
                      <c:pt idx="345">
                        <c:v>7.9718600000000001E-2</c:v>
                      </c:pt>
                      <c:pt idx="346">
                        <c:v>7.9132499999999995E-2</c:v>
                      </c:pt>
                      <c:pt idx="347">
                        <c:v>7.7960100000000004E-2</c:v>
                      </c:pt>
                      <c:pt idx="348">
                        <c:v>6.6236799999999998E-2</c:v>
                      </c:pt>
                      <c:pt idx="349">
                        <c:v>5.7444299999999997E-2</c:v>
                      </c:pt>
                      <c:pt idx="350">
                        <c:v>4.5896800000000001E-2</c:v>
                      </c:pt>
                      <c:pt idx="351">
                        <c:v>5.4044500000000002E-2</c:v>
                      </c:pt>
                      <c:pt idx="352">
                        <c:v>6.6060999999999995E-2</c:v>
                      </c:pt>
                      <c:pt idx="353">
                        <c:v>7.3329400000000003E-2</c:v>
                      </c:pt>
                      <c:pt idx="354">
                        <c:v>7.2801900000000003E-2</c:v>
                      </c:pt>
                      <c:pt idx="355">
                        <c:v>7.7278399999999997E-2</c:v>
                      </c:pt>
                      <c:pt idx="356">
                        <c:v>8.3821800000000002E-2</c:v>
                      </c:pt>
                      <c:pt idx="357">
                        <c:v>8.3235600000000007E-2</c:v>
                      </c:pt>
                      <c:pt idx="358">
                        <c:v>8.1594399999999997E-2</c:v>
                      </c:pt>
                      <c:pt idx="359">
                        <c:v>8.4173499999999998E-2</c:v>
                      </c:pt>
                      <c:pt idx="360">
                        <c:v>8.6693999999999993E-2</c:v>
                      </c:pt>
                      <c:pt idx="361">
                        <c:v>9.3728000000000006E-2</c:v>
                      </c:pt>
                      <c:pt idx="362">
                        <c:v>9.6658900000000006E-2</c:v>
                      </c:pt>
                      <c:pt idx="363">
                        <c:v>9.3493599999999996E-2</c:v>
                      </c:pt>
                      <c:pt idx="364">
                        <c:v>8.1594399999999997E-2</c:v>
                      </c:pt>
                      <c:pt idx="365">
                        <c:v>7.8077400000000005E-2</c:v>
                      </c:pt>
                      <c:pt idx="366">
                        <c:v>7.1453699999999995E-2</c:v>
                      </c:pt>
                      <c:pt idx="367">
                        <c:v>6.7878099999999997E-2</c:v>
                      </c:pt>
                      <c:pt idx="368">
                        <c:v>6.7057400000000003E-2</c:v>
                      </c:pt>
                      <c:pt idx="369">
                        <c:v>6.8874599999999994E-2</c:v>
                      </c:pt>
                      <c:pt idx="370">
                        <c:v>5.3868699999999999E-2</c:v>
                      </c:pt>
                      <c:pt idx="371">
                        <c:v>6.6412700000000005E-2</c:v>
                      </c:pt>
                      <c:pt idx="372">
                        <c:v>6.9588499999999998E-2</c:v>
                      </c:pt>
                      <c:pt idx="373">
                        <c:v>7.0808899999999994E-2</c:v>
                      </c:pt>
                      <c:pt idx="374">
                        <c:v>5.7561500000000002E-2</c:v>
                      </c:pt>
                      <c:pt idx="375">
                        <c:v>6.2309499999999997E-2</c:v>
                      </c:pt>
                      <c:pt idx="376">
                        <c:v>6.4009399999999994E-2</c:v>
                      </c:pt>
                      <c:pt idx="377">
                        <c:v>7.1805400000000005E-2</c:v>
                      </c:pt>
                      <c:pt idx="378">
                        <c:v>7.2567400000000004E-2</c:v>
                      </c:pt>
                      <c:pt idx="379">
                        <c:v>7.6963699999999996E-2</c:v>
                      </c:pt>
                      <c:pt idx="380">
                        <c:v>8.3352899999999994E-2</c:v>
                      </c:pt>
                      <c:pt idx="381">
                        <c:v>8.7280200000000002E-2</c:v>
                      </c:pt>
                      <c:pt idx="382">
                        <c:v>9.4197000000000003E-2</c:v>
                      </c:pt>
                      <c:pt idx="383">
                        <c:v>8.9976600000000004E-2</c:v>
                      </c:pt>
                      <c:pt idx="384">
                        <c:v>8.8042200000000001E-2</c:v>
                      </c:pt>
                      <c:pt idx="385">
                        <c:v>8.4701100000000001E-2</c:v>
                      </c:pt>
                      <c:pt idx="386">
                        <c:v>8.6283700000000005E-2</c:v>
                      </c:pt>
                      <c:pt idx="387">
                        <c:v>8.6309499999999997E-2</c:v>
                      </c:pt>
                      <c:pt idx="388">
                        <c:v>8.0891000000000005E-2</c:v>
                      </c:pt>
                      <c:pt idx="389">
                        <c:v>7.8546299999999999E-2</c:v>
                      </c:pt>
                      <c:pt idx="390">
                        <c:v>8.6479500000000001E-2</c:v>
                      </c:pt>
                      <c:pt idx="391">
                        <c:v>8.8745599999999994E-2</c:v>
                      </c:pt>
                      <c:pt idx="392">
                        <c:v>9.3194600000000002E-2</c:v>
                      </c:pt>
                      <c:pt idx="393">
                        <c:v>8.7867500000000001E-2</c:v>
                      </c:pt>
                      <c:pt idx="394">
                        <c:v>8.7867500000000001E-2</c:v>
                      </c:pt>
                      <c:pt idx="395">
                        <c:v>8.7867500000000001E-2</c:v>
                      </c:pt>
                      <c:pt idx="396">
                        <c:v>9.2965999999999993E-2</c:v>
                      </c:pt>
                      <c:pt idx="397">
                        <c:v>0.103634</c:v>
                      </c:pt>
                      <c:pt idx="398">
                        <c:v>0.110317</c:v>
                      </c:pt>
                      <c:pt idx="399">
                        <c:v>0.118113</c:v>
                      </c:pt>
                      <c:pt idx="400">
                        <c:v>0.11992999999999999</c:v>
                      </c:pt>
                      <c:pt idx="401">
                        <c:v>0.116647</c:v>
                      </c:pt>
                      <c:pt idx="402">
                        <c:v>0.119168</c:v>
                      </c:pt>
                      <c:pt idx="403">
                        <c:v>0.121864</c:v>
                      </c:pt>
                      <c:pt idx="404">
                        <c:v>0.126612</c:v>
                      </c:pt>
                      <c:pt idx="405">
                        <c:v>0.131184</c:v>
                      </c:pt>
                      <c:pt idx="406">
                        <c:v>0.12379800000000001</c:v>
                      </c:pt>
                      <c:pt idx="407">
                        <c:v>0.111841</c:v>
                      </c:pt>
                      <c:pt idx="408">
                        <c:v>0.109848</c:v>
                      </c:pt>
                      <c:pt idx="409">
                        <c:v>0.11992999999999999</c:v>
                      </c:pt>
                      <c:pt idx="410">
                        <c:v>0.120574</c:v>
                      </c:pt>
                      <c:pt idx="411">
                        <c:v>0.12514700000000001</c:v>
                      </c:pt>
                      <c:pt idx="412">
                        <c:v>0.12198100000000001</c:v>
                      </c:pt>
                      <c:pt idx="413">
                        <c:v>0.12538099999999999</c:v>
                      </c:pt>
                      <c:pt idx="414">
                        <c:v>0.12514700000000001</c:v>
                      </c:pt>
                      <c:pt idx="415">
                        <c:v>0.12514700000000001</c:v>
                      </c:pt>
                      <c:pt idx="416">
                        <c:v>0.118757</c:v>
                      </c:pt>
                      <c:pt idx="417">
                        <c:v>0.119226</c:v>
                      </c:pt>
                      <c:pt idx="418">
                        <c:v>0.11858100000000001</c:v>
                      </c:pt>
                      <c:pt idx="419">
                        <c:v>0.125615</c:v>
                      </c:pt>
                      <c:pt idx="420">
                        <c:v>0.13053899999999999</c:v>
                      </c:pt>
                      <c:pt idx="421">
                        <c:v>0.124502</c:v>
                      </c:pt>
                      <c:pt idx="422">
                        <c:v>0.104338</c:v>
                      </c:pt>
                      <c:pt idx="423">
                        <c:v>9.8651799999999998E-2</c:v>
                      </c:pt>
                      <c:pt idx="424">
                        <c:v>9.03283E-2</c:v>
                      </c:pt>
                      <c:pt idx="425">
                        <c:v>0.104865</c:v>
                      </c:pt>
                      <c:pt idx="426">
                        <c:v>0.105393</c:v>
                      </c:pt>
                      <c:pt idx="427">
                        <c:v>0.106917</c:v>
                      </c:pt>
                      <c:pt idx="428">
                        <c:v>9.8438999999999999E-2</c:v>
                      </c:pt>
                      <c:pt idx="429">
                        <c:v>0.105089</c:v>
                      </c:pt>
                      <c:pt idx="430">
                        <c:v>0.10803</c:v>
                      </c:pt>
                      <c:pt idx="431">
                        <c:v>0.113464</c:v>
                      </c:pt>
                      <c:pt idx="432">
                        <c:v>0.117409</c:v>
                      </c:pt>
                      <c:pt idx="433">
                        <c:v>0.118288</c:v>
                      </c:pt>
                      <c:pt idx="434">
                        <c:v>0.11752600000000001</c:v>
                      </c:pt>
                      <c:pt idx="435">
                        <c:v>0.11752600000000001</c:v>
                      </c:pt>
                      <c:pt idx="436">
                        <c:v>0.11992999999999999</c:v>
                      </c:pt>
                      <c:pt idx="437">
                        <c:v>0.125967</c:v>
                      </c:pt>
                      <c:pt idx="438">
                        <c:v>0.12925</c:v>
                      </c:pt>
                      <c:pt idx="439">
                        <c:v>0.125967</c:v>
                      </c:pt>
                      <c:pt idx="440">
                        <c:v>0.12795999999999999</c:v>
                      </c:pt>
                      <c:pt idx="441">
                        <c:v>0.131829</c:v>
                      </c:pt>
                      <c:pt idx="442">
                        <c:v>0.13264899999999999</c:v>
                      </c:pt>
                      <c:pt idx="443">
                        <c:v>0.13095000000000001</c:v>
                      </c:pt>
                      <c:pt idx="444">
                        <c:v>0.13388</c:v>
                      </c:pt>
                      <c:pt idx="445">
                        <c:v>0.13627500000000001</c:v>
                      </c:pt>
                      <c:pt idx="446">
                        <c:v>0.138713</c:v>
                      </c:pt>
                      <c:pt idx="447">
                        <c:v>0.142455</c:v>
                      </c:pt>
                      <c:pt idx="448">
                        <c:v>0.13950799999999999</c:v>
                      </c:pt>
                      <c:pt idx="449">
                        <c:v>0.14027000000000001</c:v>
                      </c:pt>
                      <c:pt idx="450">
                        <c:v>0.13728000000000001</c:v>
                      </c:pt>
                      <c:pt idx="451">
                        <c:v>0.129777</c:v>
                      </c:pt>
                      <c:pt idx="452">
                        <c:v>0.13845299999999999</c:v>
                      </c:pt>
                      <c:pt idx="453">
                        <c:v>0.13614799999999999</c:v>
                      </c:pt>
                      <c:pt idx="454">
                        <c:v>0.13980100000000001</c:v>
                      </c:pt>
                      <c:pt idx="455">
                        <c:v>0.14718600000000001</c:v>
                      </c:pt>
                      <c:pt idx="456">
                        <c:v>0.14560400000000001</c:v>
                      </c:pt>
                      <c:pt idx="457">
                        <c:v>0.14865200000000001</c:v>
                      </c:pt>
                      <c:pt idx="458">
                        <c:v>0.14396200000000001</c:v>
                      </c:pt>
                      <c:pt idx="459">
                        <c:v>0.14812400000000001</c:v>
                      </c:pt>
                      <c:pt idx="460">
                        <c:v>0.15360799999999999</c:v>
                      </c:pt>
                      <c:pt idx="461">
                        <c:v>0.15281400000000001</c:v>
                      </c:pt>
                      <c:pt idx="462">
                        <c:v>0.151758</c:v>
                      </c:pt>
                      <c:pt idx="463">
                        <c:v>0.15300800000000001</c:v>
                      </c:pt>
                      <c:pt idx="464">
                        <c:v>0.141317</c:v>
                      </c:pt>
                      <c:pt idx="465">
                        <c:v>0.14660000000000001</c:v>
                      </c:pt>
                      <c:pt idx="466">
                        <c:v>0.149004</c:v>
                      </c:pt>
                      <c:pt idx="467">
                        <c:v>0.15468899999999999</c:v>
                      </c:pt>
                      <c:pt idx="468">
                        <c:v>0.14885899999999999</c:v>
                      </c:pt>
                      <c:pt idx="469">
                        <c:v>0.14385500000000001</c:v>
                      </c:pt>
                      <c:pt idx="470">
                        <c:v>0.14454900000000001</c:v>
                      </c:pt>
                      <c:pt idx="471">
                        <c:v>0.13218099999999999</c:v>
                      </c:pt>
                      <c:pt idx="472">
                        <c:v>0.13558000000000001</c:v>
                      </c:pt>
                      <c:pt idx="473">
                        <c:v>0.146952</c:v>
                      </c:pt>
                      <c:pt idx="474">
                        <c:v>0.14688100000000001</c:v>
                      </c:pt>
                      <c:pt idx="475">
                        <c:v>0.14993500000000001</c:v>
                      </c:pt>
                      <c:pt idx="476">
                        <c:v>0.145428</c:v>
                      </c:pt>
                      <c:pt idx="477">
                        <c:v>0.14138300000000001</c:v>
                      </c:pt>
                      <c:pt idx="478">
                        <c:v>0.14038700000000001</c:v>
                      </c:pt>
                      <c:pt idx="479">
                        <c:v>0.144314</c:v>
                      </c:pt>
                      <c:pt idx="480">
                        <c:v>0.13921500000000001</c:v>
                      </c:pt>
                      <c:pt idx="481">
                        <c:v>0.14841699999999999</c:v>
                      </c:pt>
                      <c:pt idx="482">
                        <c:v>0.14959</c:v>
                      </c:pt>
                      <c:pt idx="483">
                        <c:v>0.152286</c:v>
                      </c:pt>
                      <c:pt idx="484">
                        <c:v>0.15152399999999999</c:v>
                      </c:pt>
                      <c:pt idx="485">
                        <c:v>0.15463099999999999</c:v>
                      </c:pt>
                      <c:pt idx="486">
                        <c:v>0.154807</c:v>
                      </c:pt>
                      <c:pt idx="487">
                        <c:v>0.15753900000000001</c:v>
                      </c:pt>
                      <c:pt idx="488">
                        <c:v>0.16283700000000001</c:v>
                      </c:pt>
                      <c:pt idx="489">
                        <c:v>0.16406799999999999</c:v>
                      </c:pt>
                      <c:pt idx="490">
                        <c:v>0.16694000000000001</c:v>
                      </c:pt>
                      <c:pt idx="491">
                        <c:v>0.16014100000000001</c:v>
                      </c:pt>
                      <c:pt idx="492">
                        <c:v>0.162693</c:v>
                      </c:pt>
                      <c:pt idx="493">
                        <c:v>0.16031699999999999</c:v>
                      </c:pt>
                      <c:pt idx="494">
                        <c:v>0.14876900000000001</c:v>
                      </c:pt>
                      <c:pt idx="495">
                        <c:v>0.15445700000000001</c:v>
                      </c:pt>
                      <c:pt idx="496">
                        <c:v>0.16031699999999999</c:v>
                      </c:pt>
                      <c:pt idx="497">
                        <c:v>0.16653000000000001</c:v>
                      </c:pt>
                      <c:pt idx="498">
                        <c:v>0.169264</c:v>
                      </c:pt>
                      <c:pt idx="499">
                        <c:v>0.165709</c:v>
                      </c:pt>
                      <c:pt idx="500">
                        <c:v>0.165709</c:v>
                      </c:pt>
                      <c:pt idx="501">
                        <c:v>0.16981199999999999</c:v>
                      </c:pt>
                      <c:pt idx="502">
                        <c:v>0.17390800000000001</c:v>
                      </c:pt>
                      <c:pt idx="503">
                        <c:v>0.17942</c:v>
                      </c:pt>
                      <c:pt idx="504">
                        <c:v>0.17965200000000001</c:v>
                      </c:pt>
                      <c:pt idx="505">
                        <c:v>0.18101900000000001</c:v>
                      </c:pt>
                      <c:pt idx="506">
                        <c:v>0.18779799999999999</c:v>
                      </c:pt>
                      <c:pt idx="507">
                        <c:v>0.18710399999999999</c:v>
                      </c:pt>
                      <c:pt idx="508">
                        <c:v>0.18399799999999999</c:v>
                      </c:pt>
                      <c:pt idx="509">
                        <c:v>0.17174700000000001</c:v>
                      </c:pt>
                      <c:pt idx="510">
                        <c:v>0.172157</c:v>
                      </c:pt>
                      <c:pt idx="511">
                        <c:v>0.17286000000000001</c:v>
                      </c:pt>
                      <c:pt idx="512">
                        <c:v>0.169988</c:v>
                      </c:pt>
                      <c:pt idx="513">
                        <c:v>0.16910900000000001</c:v>
                      </c:pt>
                      <c:pt idx="514">
                        <c:v>0.16969500000000001</c:v>
                      </c:pt>
                      <c:pt idx="515">
                        <c:v>0.16805400000000001</c:v>
                      </c:pt>
                      <c:pt idx="516">
                        <c:v>0.15304799999999999</c:v>
                      </c:pt>
                      <c:pt idx="517">
                        <c:v>0.16248499999999999</c:v>
                      </c:pt>
                      <c:pt idx="518">
                        <c:v>0.16744899999999999</c:v>
                      </c:pt>
                      <c:pt idx="519">
                        <c:v>0.170572</c:v>
                      </c:pt>
                      <c:pt idx="520">
                        <c:v>0.17069200000000001</c:v>
                      </c:pt>
                      <c:pt idx="521">
                        <c:v>0.16877800000000001</c:v>
                      </c:pt>
                      <c:pt idx="522">
                        <c:v>0.163775</c:v>
                      </c:pt>
                      <c:pt idx="523">
                        <c:v>0.168933</c:v>
                      </c:pt>
                      <c:pt idx="524">
                        <c:v>0.165299</c:v>
                      </c:pt>
                      <c:pt idx="525">
                        <c:v>0.15345800000000001</c:v>
                      </c:pt>
                      <c:pt idx="526">
                        <c:v>0.14835899999999999</c:v>
                      </c:pt>
                      <c:pt idx="527">
                        <c:v>0.14563300000000001</c:v>
                      </c:pt>
                      <c:pt idx="528">
                        <c:v>0.139097</c:v>
                      </c:pt>
                      <c:pt idx="529">
                        <c:v>0.153165</c:v>
                      </c:pt>
                      <c:pt idx="530">
                        <c:v>0.15398600000000001</c:v>
                      </c:pt>
                      <c:pt idx="531">
                        <c:v>0.15579200000000001</c:v>
                      </c:pt>
                      <c:pt idx="532">
                        <c:v>0.152638</c:v>
                      </c:pt>
                      <c:pt idx="533">
                        <c:v>0.15416199999999999</c:v>
                      </c:pt>
                      <c:pt idx="534">
                        <c:v>0.161547</c:v>
                      </c:pt>
                      <c:pt idx="535">
                        <c:v>0.16641300000000001</c:v>
                      </c:pt>
                      <c:pt idx="536">
                        <c:v>0.168406</c:v>
                      </c:pt>
                      <c:pt idx="537">
                        <c:v>0.16978299999999999</c:v>
                      </c:pt>
                      <c:pt idx="538">
                        <c:v>0.17379800000000001</c:v>
                      </c:pt>
                      <c:pt idx="539">
                        <c:v>0.16931299999999999</c:v>
                      </c:pt>
                      <c:pt idx="540">
                        <c:v>0.17377999999999999</c:v>
                      </c:pt>
                      <c:pt idx="541">
                        <c:v>0.17580699999999999</c:v>
                      </c:pt>
                      <c:pt idx="542">
                        <c:v>0.17801900000000001</c:v>
                      </c:pt>
                      <c:pt idx="543">
                        <c:v>0.18018799999999999</c:v>
                      </c:pt>
                      <c:pt idx="544">
                        <c:v>0.17702200000000001</c:v>
                      </c:pt>
                      <c:pt idx="545">
                        <c:v>0.17813599999999999</c:v>
                      </c:pt>
                      <c:pt idx="546">
                        <c:v>0.18745600000000001</c:v>
                      </c:pt>
                      <c:pt idx="547">
                        <c:v>0.18956600000000001</c:v>
                      </c:pt>
                      <c:pt idx="548">
                        <c:v>0.190387</c:v>
                      </c:pt>
                      <c:pt idx="549">
                        <c:v>0.20380999999999999</c:v>
                      </c:pt>
                      <c:pt idx="550">
                        <c:v>0.210317</c:v>
                      </c:pt>
                      <c:pt idx="551">
                        <c:v>0.207232</c:v>
                      </c:pt>
                      <c:pt idx="552">
                        <c:v>0.20468900000000001</c:v>
                      </c:pt>
                      <c:pt idx="553">
                        <c:v>0.20439599999999999</c:v>
                      </c:pt>
                      <c:pt idx="554">
                        <c:v>0.21271999999999999</c:v>
                      </c:pt>
                      <c:pt idx="555">
                        <c:v>0.21506400000000001</c:v>
                      </c:pt>
                      <c:pt idx="556">
                        <c:v>0.21518100000000001</c:v>
                      </c:pt>
                      <c:pt idx="557">
                        <c:v>0.21629499999999999</c:v>
                      </c:pt>
                      <c:pt idx="558">
                        <c:v>0.20879200000000001</c:v>
                      </c:pt>
                      <c:pt idx="559">
                        <c:v>0.206506</c:v>
                      </c:pt>
                      <c:pt idx="560">
                        <c:v>0.204572</c:v>
                      </c:pt>
                      <c:pt idx="561">
                        <c:v>0.20468900000000001</c:v>
                      </c:pt>
                      <c:pt idx="562">
                        <c:v>0.20419999999999999</c:v>
                      </c:pt>
                      <c:pt idx="563">
                        <c:v>0.20261399999999999</c:v>
                      </c:pt>
                      <c:pt idx="564">
                        <c:v>0.20752200000000001</c:v>
                      </c:pt>
                      <c:pt idx="565">
                        <c:v>0.181171</c:v>
                      </c:pt>
                      <c:pt idx="566">
                        <c:v>0.18320600000000001</c:v>
                      </c:pt>
                      <c:pt idx="567">
                        <c:v>0.17438500000000001</c:v>
                      </c:pt>
                      <c:pt idx="568">
                        <c:v>0.181145</c:v>
                      </c:pt>
                      <c:pt idx="569">
                        <c:v>0.17538100000000001</c:v>
                      </c:pt>
                      <c:pt idx="570">
                        <c:v>0.18182899999999999</c:v>
                      </c:pt>
                      <c:pt idx="571">
                        <c:v>0.18306</c:v>
                      </c:pt>
                      <c:pt idx="572">
                        <c:v>0.20545099999999999</c:v>
                      </c:pt>
                      <c:pt idx="573">
                        <c:v>0.21307200000000001</c:v>
                      </c:pt>
                      <c:pt idx="574">
                        <c:v>0.212309</c:v>
                      </c:pt>
                      <c:pt idx="575">
                        <c:v>0.20586199999999999</c:v>
                      </c:pt>
                      <c:pt idx="576">
                        <c:v>0.20123099999999999</c:v>
                      </c:pt>
                      <c:pt idx="577">
                        <c:v>0.19489999999999999</c:v>
                      </c:pt>
                      <c:pt idx="578">
                        <c:v>0.192438</c:v>
                      </c:pt>
                      <c:pt idx="579">
                        <c:v>0.19888600000000001</c:v>
                      </c:pt>
                      <c:pt idx="580">
                        <c:v>0.19479199999999999</c:v>
                      </c:pt>
                      <c:pt idx="581">
                        <c:v>0.18077399999999999</c:v>
                      </c:pt>
                      <c:pt idx="582">
                        <c:v>0.19361100000000001</c:v>
                      </c:pt>
                      <c:pt idx="583">
                        <c:v>0.19443099999999999</c:v>
                      </c:pt>
                      <c:pt idx="584">
                        <c:v>0.198652</c:v>
                      </c:pt>
                      <c:pt idx="585">
                        <c:v>0.198652</c:v>
                      </c:pt>
                      <c:pt idx="586">
                        <c:v>0.198652</c:v>
                      </c:pt>
                      <c:pt idx="587">
                        <c:v>0.20274400000000001</c:v>
                      </c:pt>
                      <c:pt idx="588">
                        <c:v>0.20838200000000001</c:v>
                      </c:pt>
                      <c:pt idx="589">
                        <c:v>0.20555999999999999</c:v>
                      </c:pt>
                      <c:pt idx="590">
                        <c:v>0.20555999999999999</c:v>
                      </c:pt>
                      <c:pt idx="591">
                        <c:v>0.203152</c:v>
                      </c:pt>
                      <c:pt idx="592">
                        <c:v>0.212309</c:v>
                      </c:pt>
                      <c:pt idx="593">
                        <c:v>0.20794499999999999</c:v>
                      </c:pt>
                      <c:pt idx="594">
                        <c:v>0.195135</c:v>
                      </c:pt>
                      <c:pt idx="595">
                        <c:v>0.19325899999999999</c:v>
                      </c:pt>
                      <c:pt idx="596">
                        <c:v>0.19103200000000001</c:v>
                      </c:pt>
                      <c:pt idx="597">
                        <c:v>0.19284899999999999</c:v>
                      </c:pt>
                      <c:pt idx="598">
                        <c:v>0.19991999999999999</c:v>
                      </c:pt>
                      <c:pt idx="599">
                        <c:v>0.19572100000000001</c:v>
                      </c:pt>
                      <c:pt idx="600">
                        <c:v>0.189801</c:v>
                      </c:pt>
                      <c:pt idx="601">
                        <c:v>0.196131</c:v>
                      </c:pt>
                      <c:pt idx="602">
                        <c:v>0.188085</c:v>
                      </c:pt>
                      <c:pt idx="603">
                        <c:v>0.18058099999999999</c:v>
                      </c:pt>
                      <c:pt idx="604">
                        <c:v>0.18106700000000001</c:v>
                      </c:pt>
                      <c:pt idx="605">
                        <c:v>0.171512</c:v>
                      </c:pt>
                      <c:pt idx="606">
                        <c:v>0.15826499999999999</c:v>
                      </c:pt>
                      <c:pt idx="607">
                        <c:v>0.152169</c:v>
                      </c:pt>
                      <c:pt idx="608">
                        <c:v>0.16131300000000001</c:v>
                      </c:pt>
                      <c:pt idx="609">
                        <c:v>0.15404499999999999</c:v>
                      </c:pt>
                      <c:pt idx="610">
                        <c:v>0.15035200000000001</c:v>
                      </c:pt>
                      <c:pt idx="611">
                        <c:v>0.161665</c:v>
                      </c:pt>
                      <c:pt idx="612">
                        <c:v>0.16987099999999999</c:v>
                      </c:pt>
                      <c:pt idx="613">
                        <c:v>0.17755000000000001</c:v>
                      </c:pt>
                      <c:pt idx="614">
                        <c:v>0.16653000000000001</c:v>
                      </c:pt>
                      <c:pt idx="615">
                        <c:v>0.163302</c:v>
                      </c:pt>
                      <c:pt idx="616">
                        <c:v>0.16841999999999999</c:v>
                      </c:pt>
                      <c:pt idx="617">
                        <c:v>0.168464</c:v>
                      </c:pt>
                      <c:pt idx="618">
                        <c:v>0.181086</c:v>
                      </c:pt>
                      <c:pt idx="619">
                        <c:v>0.18540400000000001</c:v>
                      </c:pt>
                      <c:pt idx="620">
                        <c:v>0.17268500000000001</c:v>
                      </c:pt>
                      <c:pt idx="621">
                        <c:v>0.156975</c:v>
                      </c:pt>
                      <c:pt idx="622">
                        <c:v>0.167902</c:v>
                      </c:pt>
                      <c:pt idx="623">
                        <c:v>0.16944300000000001</c:v>
                      </c:pt>
                      <c:pt idx="624">
                        <c:v>0.16506399999999999</c:v>
                      </c:pt>
                      <c:pt idx="625">
                        <c:v>0.157444</c:v>
                      </c:pt>
                      <c:pt idx="626">
                        <c:v>0.14677599999999999</c:v>
                      </c:pt>
                      <c:pt idx="627">
                        <c:v>0.14530999999999999</c:v>
                      </c:pt>
                      <c:pt idx="628">
                        <c:v>0.14302500000000001</c:v>
                      </c:pt>
                      <c:pt idx="629">
                        <c:v>0.11518200000000001</c:v>
                      </c:pt>
                      <c:pt idx="630">
                        <c:v>0.13272</c:v>
                      </c:pt>
                      <c:pt idx="631">
                        <c:v>0.138159</c:v>
                      </c:pt>
                      <c:pt idx="632">
                        <c:v>0.13839399999999999</c:v>
                      </c:pt>
                      <c:pt idx="633">
                        <c:v>0.13672799999999999</c:v>
                      </c:pt>
                      <c:pt idx="634">
                        <c:v>0.139566</c:v>
                      </c:pt>
                      <c:pt idx="635">
                        <c:v>0.113013</c:v>
                      </c:pt>
                      <c:pt idx="636">
                        <c:v>9.5815899999999996E-2</c:v>
                      </c:pt>
                      <c:pt idx="637">
                        <c:v>9.2438500000000007E-2</c:v>
                      </c:pt>
                      <c:pt idx="638">
                        <c:v>0.102814</c:v>
                      </c:pt>
                      <c:pt idx="639">
                        <c:v>0.11518200000000001</c:v>
                      </c:pt>
                      <c:pt idx="640">
                        <c:v>0.124898</c:v>
                      </c:pt>
                      <c:pt idx="641">
                        <c:v>0.115416</c:v>
                      </c:pt>
                      <c:pt idx="642">
                        <c:v>0.106743</c:v>
                      </c:pt>
                      <c:pt idx="643">
                        <c:v>0.134994</c:v>
                      </c:pt>
                      <c:pt idx="644">
                        <c:v>0.14466599999999999</c:v>
                      </c:pt>
                      <c:pt idx="645">
                        <c:v>0.150528</c:v>
                      </c:pt>
                      <c:pt idx="646">
                        <c:v>0.16137199999999999</c:v>
                      </c:pt>
                      <c:pt idx="647">
                        <c:v>0.15973699999999999</c:v>
                      </c:pt>
                      <c:pt idx="648">
                        <c:v>0.164244</c:v>
                      </c:pt>
                      <c:pt idx="649">
                        <c:v>0.16195799999999999</c:v>
                      </c:pt>
                      <c:pt idx="650">
                        <c:v>0.16746800000000001</c:v>
                      </c:pt>
                      <c:pt idx="651">
                        <c:v>0.16936899999999999</c:v>
                      </c:pt>
                      <c:pt idx="652">
                        <c:v>0.181419</c:v>
                      </c:pt>
                      <c:pt idx="653">
                        <c:v>0.18452499999999999</c:v>
                      </c:pt>
                      <c:pt idx="654">
                        <c:v>0.182611</c:v>
                      </c:pt>
                      <c:pt idx="655">
                        <c:v>0.175674</c:v>
                      </c:pt>
                      <c:pt idx="656">
                        <c:v>0.181536</c:v>
                      </c:pt>
                      <c:pt idx="657">
                        <c:v>0.18212200000000001</c:v>
                      </c:pt>
                      <c:pt idx="658">
                        <c:v>0.17049400000000001</c:v>
                      </c:pt>
                      <c:pt idx="659">
                        <c:v>0.16700899999999999</c:v>
                      </c:pt>
                      <c:pt idx="660">
                        <c:v>0.17016400000000001</c:v>
                      </c:pt>
                      <c:pt idx="661">
                        <c:v>0.165468</c:v>
                      </c:pt>
                      <c:pt idx="662">
                        <c:v>0.15769900000000001</c:v>
                      </c:pt>
                      <c:pt idx="663">
                        <c:v>0.157913</c:v>
                      </c:pt>
                      <c:pt idx="664">
                        <c:v>0.157913</c:v>
                      </c:pt>
                      <c:pt idx="665">
                        <c:v>0.157913</c:v>
                      </c:pt>
                      <c:pt idx="666">
                        <c:v>0.15879199999999999</c:v>
                      </c:pt>
                      <c:pt idx="667">
                        <c:v>0.151172</c:v>
                      </c:pt>
                      <c:pt idx="668">
                        <c:v>0.15967200000000001</c:v>
                      </c:pt>
                      <c:pt idx="669">
                        <c:v>0.164577</c:v>
                      </c:pt>
                      <c:pt idx="670">
                        <c:v>0.154748</c:v>
                      </c:pt>
                      <c:pt idx="671">
                        <c:v>0.138159</c:v>
                      </c:pt>
                      <c:pt idx="672">
                        <c:v>0.14610600000000001</c:v>
                      </c:pt>
                      <c:pt idx="673">
                        <c:v>0.144431</c:v>
                      </c:pt>
                      <c:pt idx="674">
                        <c:v>0.156917</c:v>
                      </c:pt>
                      <c:pt idx="675">
                        <c:v>0.156917</c:v>
                      </c:pt>
                      <c:pt idx="676">
                        <c:v>0.16014100000000001</c:v>
                      </c:pt>
                      <c:pt idx="677">
                        <c:v>0.14829999999999999</c:v>
                      </c:pt>
                      <c:pt idx="678">
                        <c:v>0.14882799999999999</c:v>
                      </c:pt>
                      <c:pt idx="679">
                        <c:v>0.16078500000000001</c:v>
                      </c:pt>
                      <c:pt idx="680">
                        <c:v>0.14335999999999999</c:v>
                      </c:pt>
                      <c:pt idx="681">
                        <c:v>0.121161</c:v>
                      </c:pt>
                      <c:pt idx="682">
                        <c:v>0.119703</c:v>
                      </c:pt>
                      <c:pt idx="683">
                        <c:v>0.12432600000000001</c:v>
                      </c:pt>
                      <c:pt idx="684">
                        <c:v>0.110844</c:v>
                      </c:pt>
                      <c:pt idx="685">
                        <c:v>0.131243</c:v>
                      </c:pt>
                      <c:pt idx="686">
                        <c:v>0.132881</c:v>
                      </c:pt>
                      <c:pt idx="687">
                        <c:v>0.13716300000000001</c:v>
                      </c:pt>
                      <c:pt idx="688">
                        <c:v>0.14108999999999999</c:v>
                      </c:pt>
                      <c:pt idx="689">
                        <c:v>0.110141</c:v>
                      </c:pt>
                      <c:pt idx="690">
                        <c:v>0.12790199999999999</c:v>
                      </c:pt>
                      <c:pt idx="691">
                        <c:v>0.126309</c:v>
                      </c:pt>
                      <c:pt idx="692">
                        <c:v>0.12643599999999999</c:v>
                      </c:pt>
                      <c:pt idx="693">
                        <c:v>0.12854599999999999</c:v>
                      </c:pt>
                      <c:pt idx="694">
                        <c:v>0.128722</c:v>
                      </c:pt>
                      <c:pt idx="695">
                        <c:v>0.143318</c:v>
                      </c:pt>
                      <c:pt idx="696">
                        <c:v>0.15509999999999999</c:v>
                      </c:pt>
                      <c:pt idx="697">
                        <c:v>0.15621299999999999</c:v>
                      </c:pt>
                      <c:pt idx="698">
                        <c:v>0.15621299999999999</c:v>
                      </c:pt>
                      <c:pt idx="699">
                        <c:v>0.15621299999999999</c:v>
                      </c:pt>
                      <c:pt idx="700">
                        <c:v>0.15439600000000001</c:v>
                      </c:pt>
                      <c:pt idx="701">
                        <c:v>0.15732499999999999</c:v>
                      </c:pt>
                      <c:pt idx="702">
                        <c:v>0.15071100000000001</c:v>
                      </c:pt>
                      <c:pt idx="703">
                        <c:v>0.15315400000000001</c:v>
                      </c:pt>
                      <c:pt idx="704">
                        <c:v>0.15015800000000001</c:v>
                      </c:pt>
                      <c:pt idx="705">
                        <c:v>0.129914</c:v>
                      </c:pt>
                      <c:pt idx="706">
                        <c:v>0.10614999999999999</c:v>
                      </c:pt>
                      <c:pt idx="707">
                        <c:v>0.10205699999999999</c:v>
                      </c:pt>
                      <c:pt idx="708">
                        <c:v>0.107478</c:v>
                      </c:pt>
                      <c:pt idx="709">
                        <c:v>8.4927299999999997E-2</c:v>
                      </c:pt>
                      <c:pt idx="710">
                        <c:v>8.0280799999999999E-2</c:v>
                      </c:pt>
                      <c:pt idx="711">
                        <c:v>7.7373999999999998E-2</c:v>
                      </c:pt>
                      <c:pt idx="712">
                        <c:v>9.0261400000000006E-2</c:v>
                      </c:pt>
                      <c:pt idx="713">
                        <c:v>7.7384499999999995E-2</c:v>
                      </c:pt>
                      <c:pt idx="714">
                        <c:v>8.6752599999999999E-2</c:v>
                      </c:pt>
                      <c:pt idx="715">
                        <c:v>9.17819E-2</c:v>
                      </c:pt>
                      <c:pt idx="716">
                        <c:v>0.112251</c:v>
                      </c:pt>
                      <c:pt idx="717">
                        <c:v>0.121805</c:v>
                      </c:pt>
                      <c:pt idx="718">
                        <c:v>0.109662</c:v>
                      </c:pt>
                      <c:pt idx="719">
                        <c:v>9.4030500000000003E-2</c:v>
                      </c:pt>
                      <c:pt idx="720">
                        <c:v>9.9006399999999994E-2</c:v>
                      </c:pt>
                      <c:pt idx="721">
                        <c:v>0.10263799999999999</c:v>
                      </c:pt>
                      <c:pt idx="722">
                        <c:v>0.100117</c:v>
                      </c:pt>
                      <c:pt idx="723">
                        <c:v>0.105217</c:v>
                      </c:pt>
                      <c:pt idx="724">
                        <c:v>0.111301</c:v>
                      </c:pt>
                      <c:pt idx="725">
                        <c:v>0.11307200000000001</c:v>
                      </c:pt>
                      <c:pt idx="726">
                        <c:v>0.113247</c:v>
                      </c:pt>
                      <c:pt idx="727">
                        <c:v>0.108186</c:v>
                      </c:pt>
                      <c:pt idx="728">
                        <c:v>0.104731</c:v>
                      </c:pt>
                      <c:pt idx="729">
                        <c:v>9.7997699999999993E-2</c:v>
                      </c:pt>
                      <c:pt idx="730">
                        <c:v>0.102344</c:v>
                      </c:pt>
                      <c:pt idx="731">
                        <c:v>0.11480600000000001</c:v>
                      </c:pt>
                      <c:pt idx="732">
                        <c:v>0.111717</c:v>
                      </c:pt>
                      <c:pt idx="733">
                        <c:v>0.126499</c:v>
                      </c:pt>
                      <c:pt idx="734">
                        <c:v>0.12911</c:v>
                      </c:pt>
                      <c:pt idx="735">
                        <c:v>0.136596</c:v>
                      </c:pt>
                      <c:pt idx="736">
                        <c:v>0.12986600000000001</c:v>
                      </c:pt>
                      <c:pt idx="737">
                        <c:v>0.13286999999999999</c:v>
                      </c:pt>
                      <c:pt idx="738">
                        <c:v>0.13011400000000001</c:v>
                      </c:pt>
                      <c:pt idx="739">
                        <c:v>0.13364300000000001</c:v>
                      </c:pt>
                      <c:pt idx="740">
                        <c:v>0.14586399999999999</c:v>
                      </c:pt>
                      <c:pt idx="741">
                        <c:v>0.148562</c:v>
                      </c:pt>
                      <c:pt idx="742">
                        <c:v>0.141266</c:v>
                      </c:pt>
                      <c:pt idx="743">
                        <c:v>0.14222299999999999</c:v>
                      </c:pt>
                      <c:pt idx="744">
                        <c:v>0.15173900000000001</c:v>
                      </c:pt>
                      <c:pt idx="745">
                        <c:v>0.15549299999999999</c:v>
                      </c:pt>
                      <c:pt idx="746">
                        <c:v>0.15785399999999999</c:v>
                      </c:pt>
                      <c:pt idx="747">
                        <c:v>0.15432499999999999</c:v>
                      </c:pt>
                      <c:pt idx="748">
                        <c:v>0.153971</c:v>
                      </c:pt>
                      <c:pt idx="749">
                        <c:v>0.16536200000000001</c:v>
                      </c:pt>
                      <c:pt idx="750">
                        <c:v>0.170433</c:v>
                      </c:pt>
                      <c:pt idx="751">
                        <c:v>0.17815700000000001</c:v>
                      </c:pt>
                      <c:pt idx="752">
                        <c:v>0.18365899999999999</c:v>
                      </c:pt>
                      <c:pt idx="753">
                        <c:v>0.178618</c:v>
                      </c:pt>
                      <c:pt idx="754">
                        <c:v>0.17769099999999999</c:v>
                      </c:pt>
                      <c:pt idx="755">
                        <c:v>0.18429100000000001</c:v>
                      </c:pt>
                      <c:pt idx="756">
                        <c:v>0.17632400000000001</c:v>
                      </c:pt>
                      <c:pt idx="757">
                        <c:v>0.16875499999999999</c:v>
                      </c:pt>
                      <c:pt idx="758">
                        <c:v>0.16494400000000001</c:v>
                      </c:pt>
                      <c:pt idx="759">
                        <c:v>0.17157500000000001</c:v>
                      </c:pt>
                      <c:pt idx="760">
                        <c:v>0.17157500000000001</c:v>
                      </c:pt>
                      <c:pt idx="761">
                        <c:v>0.17441200000000001</c:v>
                      </c:pt>
                      <c:pt idx="762">
                        <c:v>0.16229199999999999</c:v>
                      </c:pt>
                      <c:pt idx="763">
                        <c:v>0.15540699999999999</c:v>
                      </c:pt>
                      <c:pt idx="764">
                        <c:v>0.14244499999999999</c:v>
                      </c:pt>
                      <c:pt idx="765">
                        <c:v>0.14243800000000001</c:v>
                      </c:pt>
                      <c:pt idx="766">
                        <c:v>0.14180599999999999</c:v>
                      </c:pt>
                      <c:pt idx="767">
                        <c:v>0.14222599999999999</c:v>
                      </c:pt>
                      <c:pt idx="768">
                        <c:v>0.13970199999999999</c:v>
                      </c:pt>
                      <c:pt idx="769">
                        <c:v>0.14494799999999999</c:v>
                      </c:pt>
                      <c:pt idx="770">
                        <c:v>0.157579</c:v>
                      </c:pt>
                      <c:pt idx="771">
                        <c:v>0.164322</c:v>
                      </c:pt>
                      <c:pt idx="772">
                        <c:v>0.167106</c:v>
                      </c:pt>
                      <c:pt idx="773">
                        <c:v>0.14468900000000001</c:v>
                      </c:pt>
                      <c:pt idx="774">
                        <c:v>0.146533</c:v>
                      </c:pt>
                      <c:pt idx="775">
                        <c:v>0.146533</c:v>
                      </c:pt>
                      <c:pt idx="776">
                        <c:v>0.141515</c:v>
                      </c:pt>
                      <c:pt idx="777">
                        <c:v>0.136848</c:v>
                      </c:pt>
                      <c:pt idx="778">
                        <c:v>0.13680500000000001</c:v>
                      </c:pt>
                      <c:pt idx="779">
                        <c:v>0.12795500000000001</c:v>
                      </c:pt>
                      <c:pt idx="780">
                        <c:v>0.11941300000000001</c:v>
                      </c:pt>
                      <c:pt idx="781">
                        <c:v>0.12718499999999999</c:v>
                      </c:pt>
                      <c:pt idx="782">
                        <c:v>0.127494</c:v>
                      </c:pt>
                      <c:pt idx="783">
                        <c:v>0.118892</c:v>
                      </c:pt>
                      <c:pt idx="784">
                        <c:v>0.111997</c:v>
                      </c:pt>
                      <c:pt idx="785">
                        <c:v>9.2004100000000005E-2</c:v>
                      </c:pt>
                      <c:pt idx="786">
                        <c:v>7.9954300000000006E-2</c:v>
                      </c:pt>
                      <c:pt idx="787">
                        <c:v>0.10519100000000001</c:v>
                      </c:pt>
                      <c:pt idx="788">
                        <c:v>0.108726</c:v>
                      </c:pt>
                      <c:pt idx="789">
                        <c:v>0.11280800000000001</c:v>
                      </c:pt>
                      <c:pt idx="790">
                        <c:v>0.107949</c:v>
                      </c:pt>
                      <c:pt idx="791">
                        <c:v>9.6483600000000003E-2</c:v>
                      </c:pt>
                      <c:pt idx="792">
                        <c:v>8.6106100000000005E-2</c:v>
                      </c:pt>
                      <c:pt idx="793">
                        <c:v>8.5125999999999993E-2</c:v>
                      </c:pt>
                      <c:pt idx="794">
                        <c:v>6.9484199999999996E-2</c:v>
                      </c:pt>
                      <c:pt idx="795">
                        <c:v>8.5770200000000005E-2</c:v>
                      </c:pt>
                      <c:pt idx="796">
                        <c:v>7.5706300000000004E-2</c:v>
                      </c:pt>
                      <c:pt idx="797">
                        <c:v>9.4364000000000003E-2</c:v>
                      </c:pt>
                      <c:pt idx="798">
                        <c:v>8.8042200000000001E-2</c:v>
                      </c:pt>
                      <c:pt idx="799">
                        <c:v>8.5742100000000002E-2</c:v>
                      </c:pt>
                      <c:pt idx="800">
                        <c:v>8.3913199999999993E-2</c:v>
                      </c:pt>
                      <c:pt idx="801">
                        <c:v>8.6283700000000005E-2</c:v>
                      </c:pt>
                      <c:pt idx="802">
                        <c:v>8.7828299999999998E-2</c:v>
                      </c:pt>
                      <c:pt idx="803">
                        <c:v>8.7168800000000005E-2</c:v>
                      </c:pt>
                      <c:pt idx="804">
                        <c:v>9.0531100000000003E-2</c:v>
                      </c:pt>
                      <c:pt idx="805">
                        <c:v>8.5933800000000005E-2</c:v>
                      </c:pt>
                      <c:pt idx="806">
                        <c:v>9.3250299999999994E-2</c:v>
                      </c:pt>
                      <c:pt idx="807">
                        <c:v>0.105446</c:v>
                      </c:pt>
                      <c:pt idx="808">
                        <c:v>0.10502599999999999</c:v>
                      </c:pt>
                      <c:pt idx="809">
                        <c:v>0.101879</c:v>
                      </c:pt>
                      <c:pt idx="810">
                        <c:v>0.118534</c:v>
                      </c:pt>
                      <c:pt idx="811">
                        <c:v>0.11694599999999999</c:v>
                      </c:pt>
                      <c:pt idx="812">
                        <c:v>0.118824</c:v>
                      </c:pt>
                      <c:pt idx="813">
                        <c:v>0.1222</c:v>
                      </c:pt>
                      <c:pt idx="814">
                        <c:v>0.120556</c:v>
                      </c:pt>
                      <c:pt idx="815">
                        <c:v>0.142289</c:v>
                      </c:pt>
                      <c:pt idx="816">
                        <c:v>0.14142299999999999</c:v>
                      </c:pt>
                      <c:pt idx="817">
                        <c:v>0.143038</c:v>
                      </c:pt>
                      <c:pt idx="818">
                        <c:v>0.13899900000000001</c:v>
                      </c:pt>
                      <c:pt idx="819">
                        <c:v>0.131414</c:v>
                      </c:pt>
                      <c:pt idx="820">
                        <c:v>0.135522</c:v>
                      </c:pt>
                      <c:pt idx="821">
                        <c:v>0.13467299999999999</c:v>
                      </c:pt>
                      <c:pt idx="822">
                        <c:v>0.135764</c:v>
                      </c:pt>
                      <c:pt idx="823">
                        <c:v>0.13991799999999999</c:v>
                      </c:pt>
                      <c:pt idx="824">
                        <c:v>0.139597</c:v>
                      </c:pt>
                      <c:pt idx="825">
                        <c:v>0.14066000000000001</c:v>
                      </c:pt>
                      <c:pt idx="826">
                        <c:v>0.135852</c:v>
                      </c:pt>
                      <c:pt idx="827">
                        <c:v>0.14237900000000001</c:v>
                      </c:pt>
                      <c:pt idx="828">
                        <c:v>0.14502100000000001</c:v>
                      </c:pt>
                      <c:pt idx="829">
                        <c:v>0.15049899999999999</c:v>
                      </c:pt>
                      <c:pt idx="830">
                        <c:v>0.143119</c:v>
                      </c:pt>
                      <c:pt idx="831">
                        <c:v>0.14449000000000001</c:v>
                      </c:pt>
                      <c:pt idx="832">
                        <c:v>0.136743</c:v>
                      </c:pt>
                      <c:pt idx="833">
                        <c:v>0.12960099999999999</c:v>
                      </c:pt>
                      <c:pt idx="834">
                        <c:v>0.129194</c:v>
                      </c:pt>
                      <c:pt idx="835">
                        <c:v>0.129853</c:v>
                      </c:pt>
                      <c:pt idx="836">
                        <c:v>0.124998</c:v>
                      </c:pt>
                      <c:pt idx="837">
                        <c:v>0.12933</c:v>
                      </c:pt>
                      <c:pt idx="838">
                        <c:v>0.132965</c:v>
                      </c:pt>
                      <c:pt idx="839">
                        <c:v>0.12495199999999999</c:v>
                      </c:pt>
                      <c:pt idx="840">
                        <c:v>0.112965</c:v>
                      </c:pt>
                      <c:pt idx="841">
                        <c:v>0.113467</c:v>
                      </c:pt>
                      <c:pt idx="842">
                        <c:v>0.112375</c:v>
                      </c:pt>
                      <c:pt idx="843">
                        <c:v>0.121075</c:v>
                      </c:pt>
                      <c:pt idx="844">
                        <c:v>0.13316500000000001</c:v>
                      </c:pt>
                      <c:pt idx="845">
                        <c:v>0.13316500000000001</c:v>
                      </c:pt>
                      <c:pt idx="846">
                        <c:v>0.13316500000000001</c:v>
                      </c:pt>
                      <c:pt idx="847">
                        <c:v>0.12485300000000001</c:v>
                      </c:pt>
                      <c:pt idx="848">
                        <c:v>0.127667</c:v>
                      </c:pt>
                      <c:pt idx="849">
                        <c:v>0.124032</c:v>
                      </c:pt>
                      <c:pt idx="850">
                        <c:v>0.124032</c:v>
                      </c:pt>
                      <c:pt idx="851">
                        <c:v>0.12842700000000001</c:v>
                      </c:pt>
                      <c:pt idx="852">
                        <c:v>0.13495799999999999</c:v>
                      </c:pt>
                      <c:pt idx="853">
                        <c:v>0.137987</c:v>
                      </c:pt>
                      <c:pt idx="854">
                        <c:v>0.142739</c:v>
                      </c:pt>
                      <c:pt idx="855">
                        <c:v>0.14852499999999999</c:v>
                      </c:pt>
                      <c:pt idx="856">
                        <c:v>0.15109400000000001</c:v>
                      </c:pt>
                      <c:pt idx="857">
                        <c:v>0.15102099999999999</c:v>
                      </c:pt>
                      <c:pt idx="858">
                        <c:v>0.159023</c:v>
                      </c:pt>
                      <c:pt idx="859">
                        <c:v>0.16614300000000001</c:v>
                      </c:pt>
                      <c:pt idx="860">
                        <c:v>0.172428</c:v>
                      </c:pt>
                      <c:pt idx="861">
                        <c:v>0.175675</c:v>
                      </c:pt>
                      <c:pt idx="862">
                        <c:v>0.171181</c:v>
                      </c:pt>
                      <c:pt idx="863">
                        <c:v>0.169651</c:v>
                      </c:pt>
                      <c:pt idx="864">
                        <c:v>0.155393</c:v>
                      </c:pt>
                      <c:pt idx="865">
                        <c:v>0.155803</c:v>
                      </c:pt>
                      <c:pt idx="866">
                        <c:v>0.16688500000000001</c:v>
                      </c:pt>
                      <c:pt idx="867">
                        <c:v>0.173066</c:v>
                      </c:pt>
                      <c:pt idx="868">
                        <c:v>0.17182900000000001</c:v>
                      </c:pt>
                      <c:pt idx="869">
                        <c:v>0.17341200000000001</c:v>
                      </c:pt>
                      <c:pt idx="870">
                        <c:v>0.17813000000000001</c:v>
                      </c:pt>
                      <c:pt idx="871">
                        <c:v>0.175674</c:v>
                      </c:pt>
                      <c:pt idx="872">
                        <c:v>0.16986899999999999</c:v>
                      </c:pt>
                      <c:pt idx="873">
                        <c:v>0.17912500000000001</c:v>
                      </c:pt>
                      <c:pt idx="874">
                        <c:v>0.18953400000000001</c:v>
                      </c:pt>
                      <c:pt idx="875">
                        <c:v>0.20064499999999999</c:v>
                      </c:pt>
                      <c:pt idx="876">
                        <c:v>0.19838600000000001</c:v>
                      </c:pt>
                      <c:pt idx="877">
                        <c:v>0.20131199999999999</c:v>
                      </c:pt>
                      <c:pt idx="878">
                        <c:v>0.203654</c:v>
                      </c:pt>
                      <c:pt idx="879">
                        <c:v>0.20039599999999999</c:v>
                      </c:pt>
                      <c:pt idx="880">
                        <c:v>0.19006999999999999</c:v>
                      </c:pt>
                      <c:pt idx="881">
                        <c:v>0.19378699999999999</c:v>
                      </c:pt>
                      <c:pt idx="882">
                        <c:v>0.195634</c:v>
                      </c:pt>
                      <c:pt idx="883">
                        <c:v>0.197714</c:v>
                      </c:pt>
                      <c:pt idx="884">
                        <c:v>0.202902</c:v>
                      </c:pt>
                      <c:pt idx="885">
                        <c:v>0.197992</c:v>
                      </c:pt>
                      <c:pt idx="886">
                        <c:v>0.197853</c:v>
                      </c:pt>
                      <c:pt idx="887">
                        <c:v>0.18896299999999999</c:v>
                      </c:pt>
                      <c:pt idx="888">
                        <c:v>0.17479</c:v>
                      </c:pt>
                      <c:pt idx="889">
                        <c:v>0.18124199999999999</c:v>
                      </c:pt>
                      <c:pt idx="890">
                        <c:v>0.181418</c:v>
                      </c:pt>
                      <c:pt idx="891">
                        <c:v>0.17991699999999999</c:v>
                      </c:pt>
                      <c:pt idx="892">
                        <c:v>0.16966899999999999</c:v>
                      </c:pt>
                      <c:pt idx="893">
                        <c:v>0.17880399999999999</c:v>
                      </c:pt>
                      <c:pt idx="894">
                        <c:v>0.17768800000000001</c:v>
                      </c:pt>
                      <c:pt idx="895">
                        <c:v>0.18712699999999999</c:v>
                      </c:pt>
                      <c:pt idx="896">
                        <c:v>0.191357</c:v>
                      </c:pt>
                      <c:pt idx="897">
                        <c:v>0.19280900000000001</c:v>
                      </c:pt>
                      <c:pt idx="898">
                        <c:v>0.190887</c:v>
                      </c:pt>
                      <c:pt idx="899">
                        <c:v>0.18748400000000001</c:v>
                      </c:pt>
                      <c:pt idx="900">
                        <c:v>0.16153200000000001</c:v>
                      </c:pt>
                      <c:pt idx="901">
                        <c:v>0.14834800000000001</c:v>
                      </c:pt>
                      <c:pt idx="902">
                        <c:v>0.14214199999999999</c:v>
                      </c:pt>
                      <c:pt idx="903">
                        <c:v>0.138548</c:v>
                      </c:pt>
                      <c:pt idx="904">
                        <c:v>0.144036</c:v>
                      </c:pt>
                      <c:pt idx="905">
                        <c:v>0.14641000000000001</c:v>
                      </c:pt>
                      <c:pt idx="906">
                        <c:v>0.13575599999999999</c:v>
                      </c:pt>
                      <c:pt idx="907">
                        <c:v>0.146345</c:v>
                      </c:pt>
                      <c:pt idx="908">
                        <c:v>0.151284</c:v>
                      </c:pt>
                      <c:pt idx="909">
                        <c:v>0.150641</c:v>
                      </c:pt>
                      <c:pt idx="910">
                        <c:v>0.146118</c:v>
                      </c:pt>
                      <c:pt idx="911">
                        <c:v>0.15073700000000001</c:v>
                      </c:pt>
                      <c:pt idx="912">
                        <c:v>0.146787</c:v>
                      </c:pt>
                      <c:pt idx="913">
                        <c:v>0.152477</c:v>
                      </c:pt>
                      <c:pt idx="914">
                        <c:v>0.163102</c:v>
                      </c:pt>
                      <c:pt idx="915">
                        <c:v>0.16452800000000001</c:v>
                      </c:pt>
                      <c:pt idx="916">
                        <c:v>0.17122299999999999</c:v>
                      </c:pt>
                      <c:pt idx="917">
                        <c:v>0.16680900000000001</c:v>
                      </c:pt>
                      <c:pt idx="918">
                        <c:v>0.16361200000000001</c:v>
                      </c:pt>
                      <c:pt idx="919">
                        <c:v>0.16361200000000001</c:v>
                      </c:pt>
                      <c:pt idx="920">
                        <c:v>0.16361200000000001</c:v>
                      </c:pt>
                      <c:pt idx="921">
                        <c:v>0.16248799999999999</c:v>
                      </c:pt>
                      <c:pt idx="922">
                        <c:v>0.16896800000000001</c:v>
                      </c:pt>
                      <c:pt idx="923">
                        <c:v>0.173342</c:v>
                      </c:pt>
                      <c:pt idx="924">
                        <c:v>0.16870199999999999</c:v>
                      </c:pt>
                      <c:pt idx="925">
                        <c:v>0.178589</c:v>
                      </c:pt>
                      <c:pt idx="926">
                        <c:v>0.18280299999999999</c:v>
                      </c:pt>
                      <c:pt idx="927">
                        <c:v>0.183114</c:v>
                      </c:pt>
                      <c:pt idx="928">
                        <c:v>0.177429</c:v>
                      </c:pt>
                      <c:pt idx="929">
                        <c:v>0.175097</c:v>
                      </c:pt>
                      <c:pt idx="930">
                        <c:v>0.17694099999999999</c:v>
                      </c:pt>
                      <c:pt idx="931">
                        <c:v>0.17443600000000001</c:v>
                      </c:pt>
                      <c:pt idx="932">
                        <c:v>0.16997000000000001</c:v>
                      </c:pt>
                      <c:pt idx="933">
                        <c:v>0.16140699999999999</c:v>
                      </c:pt>
                      <c:pt idx="934">
                        <c:v>0.16348699999999999</c:v>
                      </c:pt>
                      <c:pt idx="935">
                        <c:v>0.16348699999999999</c:v>
                      </c:pt>
                      <c:pt idx="936">
                        <c:v>0.16753000000000001</c:v>
                      </c:pt>
                      <c:pt idx="937">
                        <c:v>0.17143800000000001</c:v>
                      </c:pt>
                      <c:pt idx="938">
                        <c:v>0.164273</c:v>
                      </c:pt>
                      <c:pt idx="939">
                        <c:v>0.15570899999999999</c:v>
                      </c:pt>
                      <c:pt idx="940">
                        <c:v>0.15570899999999999</c:v>
                      </c:pt>
                      <c:pt idx="941">
                        <c:v>0.156916</c:v>
                      </c:pt>
                      <c:pt idx="942">
                        <c:v>0.16205700000000001</c:v>
                      </c:pt>
                      <c:pt idx="943">
                        <c:v>0.16012100000000001</c:v>
                      </c:pt>
                      <c:pt idx="944">
                        <c:v>0.163551</c:v>
                      </c:pt>
                      <c:pt idx="945">
                        <c:v>0.16614699999999999</c:v>
                      </c:pt>
                      <c:pt idx="946">
                        <c:v>0.166856</c:v>
                      </c:pt>
                      <c:pt idx="947">
                        <c:v>0.167244</c:v>
                      </c:pt>
                      <c:pt idx="948">
                        <c:v>0.16778299999999999</c:v>
                      </c:pt>
                      <c:pt idx="949">
                        <c:v>0.175978</c:v>
                      </c:pt>
                      <c:pt idx="950">
                        <c:v>0.18074999999999999</c:v>
                      </c:pt>
                      <c:pt idx="951">
                        <c:v>0.18035399999999999</c:v>
                      </c:pt>
                      <c:pt idx="952">
                        <c:v>0.18011199999999999</c:v>
                      </c:pt>
                      <c:pt idx="953">
                        <c:v>0.167431</c:v>
                      </c:pt>
                      <c:pt idx="954">
                        <c:v>0.166712</c:v>
                      </c:pt>
                      <c:pt idx="955">
                        <c:v>0.166712</c:v>
                      </c:pt>
                      <c:pt idx="956">
                        <c:v>0.169156</c:v>
                      </c:pt>
                      <c:pt idx="957">
                        <c:v>0.17316100000000001</c:v>
                      </c:pt>
                      <c:pt idx="958">
                        <c:v>0.16763700000000001</c:v>
                      </c:pt>
                      <c:pt idx="959">
                        <c:v>0.15984300000000001</c:v>
                      </c:pt>
                      <c:pt idx="960">
                        <c:v>0.17278499999999999</c:v>
                      </c:pt>
                      <c:pt idx="961">
                        <c:v>0.18759400000000001</c:v>
                      </c:pt>
                      <c:pt idx="962">
                        <c:v>0.185359</c:v>
                      </c:pt>
                      <c:pt idx="963">
                        <c:v>0.186665</c:v>
                      </c:pt>
                      <c:pt idx="964">
                        <c:v>0.18220700000000001</c:v>
                      </c:pt>
                      <c:pt idx="965">
                        <c:v>0.18287</c:v>
                      </c:pt>
                      <c:pt idx="966">
                        <c:v>0.185561</c:v>
                      </c:pt>
                      <c:pt idx="967">
                        <c:v>0.19101499999999999</c:v>
                      </c:pt>
                      <c:pt idx="968">
                        <c:v>0.19159100000000001</c:v>
                      </c:pt>
                      <c:pt idx="969">
                        <c:v>0.190688</c:v>
                      </c:pt>
                      <c:pt idx="970">
                        <c:v>0.1928</c:v>
                      </c:pt>
                      <c:pt idx="971">
                        <c:v>0.186474</c:v>
                      </c:pt>
                      <c:pt idx="972">
                        <c:v>0.18635499999999999</c:v>
                      </c:pt>
                      <c:pt idx="973">
                        <c:v>0.18320700000000001</c:v>
                      </c:pt>
                      <c:pt idx="974">
                        <c:v>0.17329800000000001</c:v>
                      </c:pt>
                      <c:pt idx="975">
                        <c:v>0.17135800000000001</c:v>
                      </c:pt>
                      <c:pt idx="976">
                        <c:v>0.16955000000000001</c:v>
                      </c:pt>
                      <c:pt idx="977">
                        <c:v>0.16777500000000001</c:v>
                      </c:pt>
                      <c:pt idx="978">
                        <c:v>0.177783</c:v>
                      </c:pt>
                      <c:pt idx="979">
                        <c:v>0.18052299999999999</c:v>
                      </c:pt>
                      <c:pt idx="980">
                        <c:v>0.183451</c:v>
                      </c:pt>
                      <c:pt idx="981">
                        <c:v>0.189632</c:v>
                      </c:pt>
                      <c:pt idx="982">
                        <c:v>0.18975</c:v>
                      </c:pt>
                      <c:pt idx="983">
                        <c:v>0.185305</c:v>
                      </c:pt>
                      <c:pt idx="984">
                        <c:v>0.17078499999999999</c:v>
                      </c:pt>
                      <c:pt idx="985">
                        <c:v>0.16364400000000001</c:v>
                      </c:pt>
                      <c:pt idx="986">
                        <c:v>0.16328999999999999</c:v>
                      </c:pt>
                      <c:pt idx="987">
                        <c:v>0.16070000000000001</c:v>
                      </c:pt>
                      <c:pt idx="988">
                        <c:v>0.17028799999999999</c:v>
                      </c:pt>
                      <c:pt idx="989">
                        <c:v>0.17610400000000001</c:v>
                      </c:pt>
                      <c:pt idx="990">
                        <c:v>0.179923</c:v>
                      </c:pt>
                      <c:pt idx="991">
                        <c:v>0.17881</c:v>
                      </c:pt>
                      <c:pt idx="992">
                        <c:v>0.179227</c:v>
                      </c:pt>
                      <c:pt idx="993">
                        <c:v>0.19867499999999999</c:v>
                      </c:pt>
                      <c:pt idx="994">
                        <c:v>0.200132</c:v>
                      </c:pt>
                      <c:pt idx="995">
                        <c:v>0.19772500000000001</c:v>
                      </c:pt>
                      <c:pt idx="996">
                        <c:v>0.19875100000000001</c:v>
                      </c:pt>
                      <c:pt idx="997">
                        <c:v>0.20504500000000001</c:v>
                      </c:pt>
                      <c:pt idx="998">
                        <c:v>0.19920599999999999</c:v>
                      </c:pt>
                      <c:pt idx="999">
                        <c:v>0.20798700000000001</c:v>
                      </c:pt>
                      <c:pt idx="1000">
                        <c:v>0.208151</c:v>
                      </c:pt>
                      <c:pt idx="1001">
                        <c:v>0.21243699999999999</c:v>
                      </c:pt>
                      <c:pt idx="1002">
                        <c:v>0.21499099999999999</c:v>
                      </c:pt>
                      <c:pt idx="1003">
                        <c:v>0.20480200000000001</c:v>
                      </c:pt>
                      <c:pt idx="1004">
                        <c:v>0.200185</c:v>
                      </c:pt>
                      <c:pt idx="1005">
                        <c:v>0.197101</c:v>
                      </c:pt>
                      <c:pt idx="1006">
                        <c:v>0.195468</c:v>
                      </c:pt>
                      <c:pt idx="1007">
                        <c:v>0.19375500000000001</c:v>
                      </c:pt>
                      <c:pt idx="1008">
                        <c:v>0.19556699999999999</c:v>
                      </c:pt>
                      <c:pt idx="1009">
                        <c:v>0.196135</c:v>
                      </c:pt>
                      <c:pt idx="1010">
                        <c:v>0.190968</c:v>
                      </c:pt>
                      <c:pt idx="1011">
                        <c:v>0.188166</c:v>
                      </c:pt>
                      <c:pt idx="1012">
                        <c:v>0.18146699999999999</c:v>
                      </c:pt>
                      <c:pt idx="1013">
                        <c:v>0.172932</c:v>
                      </c:pt>
                      <c:pt idx="1014">
                        <c:v>0.16699900000000001</c:v>
                      </c:pt>
                      <c:pt idx="1015">
                        <c:v>0.15829799999999999</c:v>
                      </c:pt>
                      <c:pt idx="1016">
                        <c:v>0.159608</c:v>
                      </c:pt>
                      <c:pt idx="1017">
                        <c:v>0.16339899999999999</c:v>
                      </c:pt>
                      <c:pt idx="1018">
                        <c:v>0.17292099999999999</c:v>
                      </c:pt>
                      <c:pt idx="1019">
                        <c:v>0.18068200000000001</c:v>
                      </c:pt>
                      <c:pt idx="1020">
                        <c:v>0.18068200000000001</c:v>
                      </c:pt>
                      <c:pt idx="1021">
                        <c:v>0.17535600000000001</c:v>
                      </c:pt>
                      <c:pt idx="1022">
                        <c:v>0.188807</c:v>
                      </c:pt>
                      <c:pt idx="1023">
                        <c:v>0.19078000000000001</c:v>
                      </c:pt>
                      <c:pt idx="1024">
                        <c:v>0.194409</c:v>
                      </c:pt>
                      <c:pt idx="1025">
                        <c:v>0.19489999999999999</c:v>
                      </c:pt>
                      <c:pt idx="1026">
                        <c:v>0.20084099999999999</c:v>
                      </c:pt>
                      <c:pt idx="1027">
                        <c:v>0.19908999999999999</c:v>
                      </c:pt>
                      <c:pt idx="1028">
                        <c:v>0.195572</c:v>
                      </c:pt>
                      <c:pt idx="1029">
                        <c:v>0.19666400000000001</c:v>
                      </c:pt>
                      <c:pt idx="1030">
                        <c:v>0.19379399999999999</c:v>
                      </c:pt>
                      <c:pt idx="1031">
                        <c:v>0.19581599999999999</c:v>
                      </c:pt>
                      <c:pt idx="1032">
                        <c:v>0.20147300000000001</c:v>
                      </c:pt>
                      <c:pt idx="1033">
                        <c:v>0.19697899999999999</c:v>
                      </c:pt>
                      <c:pt idx="1034">
                        <c:v>0.20707400000000001</c:v>
                      </c:pt>
                      <c:pt idx="1035">
                        <c:v>0.21649199999999999</c:v>
                      </c:pt>
                      <c:pt idx="1036">
                        <c:v>0.20846200000000001</c:v>
                      </c:pt>
                      <c:pt idx="1037">
                        <c:v>0.207595</c:v>
                      </c:pt>
                      <c:pt idx="1038">
                        <c:v>0.21012700000000001</c:v>
                      </c:pt>
                      <c:pt idx="1039">
                        <c:v>0.202377</c:v>
                      </c:pt>
                      <c:pt idx="1040">
                        <c:v>0.20158400000000001</c:v>
                      </c:pt>
                      <c:pt idx="1041">
                        <c:v>0.19919899999999999</c:v>
                      </c:pt>
                      <c:pt idx="1042">
                        <c:v>0.19653999999999999</c:v>
                      </c:pt>
                      <c:pt idx="1043">
                        <c:v>0.19512499999999999</c:v>
                      </c:pt>
                      <c:pt idx="1044">
                        <c:v>0.18737500000000001</c:v>
                      </c:pt>
                      <c:pt idx="1045">
                        <c:v>0.19411900000000001</c:v>
                      </c:pt>
                      <c:pt idx="1046">
                        <c:v>0.19326099999999999</c:v>
                      </c:pt>
                      <c:pt idx="1047">
                        <c:v>0.19096099999999999</c:v>
                      </c:pt>
                      <c:pt idx="1048">
                        <c:v>0.17590500000000001</c:v>
                      </c:pt>
                      <c:pt idx="1049">
                        <c:v>0.17957799999999999</c:v>
                      </c:pt>
                      <c:pt idx="1050">
                        <c:v>0.177648</c:v>
                      </c:pt>
                      <c:pt idx="1051">
                        <c:v>0.18310799999999999</c:v>
                      </c:pt>
                      <c:pt idx="1052">
                        <c:v>0.190717</c:v>
                      </c:pt>
                      <c:pt idx="1053">
                        <c:v>0.19395699999999999</c:v>
                      </c:pt>
                      <c:pt idx="1054">
                        <c:v>0.20129</c:v>
                      </c:pt>
                      <c:pt idx="1055">
                        <c:v>0.19958400000000001</c:v>
                      </c:pt>
                      <c:pt idx="1056">
                        <c:v>0.19587299999999999</c:v>
                      </c:pt>
                      <c:pt idx="1057">
                        <c:v>0.19800300000000001</c:v>
                      </c:pt>
                      <c:pt idx="1058">
                        <c:v>0.193687</c:v>
                      </c:pt>
                      <c:pt idx="1059">
                        <c:v>0.18573999999999999</c:v>
                      </c:pt>
                      <c:pt idx="1060">
                        <c:v>0.17594000000000001</c:v>
                      </c:pt>
                      <c:pt idx="1061">
                        <c:v>0.16353699999999999</c:v>
                      </c:pt>
                      <c:pt idx="1062">
                        <c:v>0.165127</c:v>
                      </c:pt>
                      <c:pt idx="1063">
                        <c:v>0.17019500000000001</c:v>
                      </c:pt>
                      <c:pt idx="1064">
                        <c:v>0.16317599999999999</c:v>
                      </c:pt>
                      <c:pt idx="1065">
                        <c:v>0.16034000000000001</c:v>
                      </c:pt>
                      <c:pt idx="1066">
                        <c:v>0.160278</c:v>
                      </c:pt>
                      <c:pt idx="1067">
                        <c:v>0.16267499999999999</c:v>
                      </c:pt>
                      <c:pt idx="1068">
                        <c:v>0.16655900000000001</c:v>
                      </c:pt>
                      <c:pt idx="1069">
                        <c:v>0.18279500000000001</c:v>
                      </c:pt>
                      <c:pt idx="1070">
                        <c:v>0.189307</c:v>
                      </c:pt>
                      <c:pt idx="1071">
                        <c:v>0.188858</c:v>
                      </c:pt>
                      <c:pt idx="1072">
                        <c:v>0.19386200000000001</c:v>
                      </c:pt>
                      <c:pt idx="1073">
                        <c:v>0.195108</c:v>
                      </c:pt>
                      <c:pt idx="1074">
                        <c:v>0.19830400000000001</c:v>
                      </c:pt>
                      <c:pt idx="1075">
                        <c:v>0.194494</c:v>
                      </c:pt>
                      <c:pt idx="1076">
                        <c:v>0.199131</c:v>
                      </c:pt>
                      <c:pt idx="1077">
                        <c:v>0.20036200000000001</c:v>
                      </c:pt>
                      <c:pt idx="1078">
                        <c:v>0.212392</c:v>
                      </c:pt>
                      <c:pt idx="1079">
                        <c:v>0.21426300000000001</c:v>
                      </c:pt>
                      <c:pt idx="1080">
                        <c:v>0.21582599999999999</c:v>
                      </c:pt>
                      <c:pt idx="1081">
                        <c:v>0.21559400000000001</c:v>
                      </c:pt>
                      <c:pt idx="1082">
                        <c:v>0.21573700000000001</c:v>
                      </c:pt>
                      <c:pt idx="1083">
                        <c:v>0.21570400000000001</c:v>
                      </c:pt>
                      <c:pt idx="1084">
                        <c:v>0.21481800000000001</c:v>
                      </c:pt>
                      <c:pt idx="1085">
                        <c:v>0.212672</c:v>
                      </c:pt>
                      <c:pt idx="1086">
                        <c:v>0.20757700000000001</c:v>
                      </c:pt>
                      <c:pt idx="1087">
                        <c:v>0.20650499999999999</c:v>
                      </c:pt>
                      <c:pt idx="1088">
                        <c:v>0.20829300000000001</c:v>
                      </c:pt>
                      <c:pt idx="1089">
                        <c:v>0.21109</c:v>
                      </c:pt>
                      <c:pt idx="1090">
                        <c:v>0.21241099999999999</c:v>
                      </c:pt>
                      <c:pt idx="1091">
                        <c:v>0.21257499999999999</c:v>
                      </c:pt>
                      <c:pt idx="1092">
                        <c:v>0.20910100000000001</c:v>
                      </c:pt>
                      <c:pt idx="1093">
                        <c:v>0.21717700000000001</c:v>
                      </c:pt>
                      <c:pt idx="1094">
                        <c:v>0.21600900000000001</c:v>
                      </c:pt>
                      <c:pt idx="1095">
                        <c:v>0.220198</c:v>
                      </c:pt>
                      <c:pt idx="1096">
                        <c:v>0.22031700000000001</c:v>
                      </c:pt>
                      <c:pt idx="1097">
                        <c:v>0.22622500000000001</c:v>
                      </c:pt>
                      <c:pt idx="1098">
                        <c:v>0.22964999999999999</c:v>
                      </c:pt>
                      <c:pt idx="1099">
                        <c:v>0.239922</c:v>
                      </c:pt>
                      <c:pt idx="1100">
                        <c:v>0.237761</c:v>
                      </c:pt>
                      <c:pt idx="1101">
                        <c:v>0.24241299999999999</c:v>
                      </c:pt>
                      <c:pt idx="1102">
                        <c:v>0.24117</c:v>
                      </c:pt>
                      <c:pt idx="1103">
                        <c:v>0.25012600000000001</c:v>
                      </c:pt>
                      <c:pt idx="1104">
                        <c:v>0.245479</c:v>
                      </c:pt>
                      <c:pt idx="1105">
                        <c:v>0.245479</c:v>
                      </c:pt>
                      <c:pt idx="1106">
                        <c:v>0.245479</c:v>
                      </c:pt>
                      <c:pt idx="1107">
                        <c:v>0.24490000000000001</c:v>
                      </c:pt>
                      <c:pt idx="1108">
                        <c:v>0.25473699999999999</c:v>
                      </c:pt>
                      <c:pt idx="1109">
                        <c:v>0.25622699999999998</c:v>
                      </c:pt>
                      <c:pt idx="1110">
                        <c:v>0.25622699999999998</c:v>
                      </c:pt>
                      <c:pt idx="1111">
                        <c:v>0.25975999999999999</c:v>
                      </c:pt>
                      <c:pt idx="1112">
                        <c:v>0.25801200000000002</c:v>
                      </c:pt>
                      <c:pt idx="1113">
                        <c:v>0.24932399999999999</c:v>
                      </c:pt>
                      <c:pt idx="1114">
                        <c:v>0.24407999999999999</c:v>
                      </c:pt>
                      <c:pt idx="1115">
                        <c:v>0.240679</c:v>
                      </c:pt>
                      <c:pt idx="1116">
                        <c:v>0.239789</c:v>
                      </c:pt>
                      <c:pt idx="1117">
                        <c:v>0.243562</c:v>
                      </c:pt>
                      <c:pt idx="1118">
                        <c:v>0.24382499999999999</c:v>
                      </c:pt>
                      <c:pt idx="1119">
                        <c:v>0.24612400000000001</c:v>
                      </c:pt>
                      <c:pt idx="1120">
                        <c:v>0.247722</c:v>
                      </c:pt>
                      <c:pt idx="1121">
                        <c:v>0.24812999999999999</c:v>
                      </c:pt>
                      <c:pt idx="1122">
                        <c:v>0.24532399999999999</c:v>
                      </c:pt>
                      <c:pt idx="1123">
                        <c:v>0.22902900000000001</c:v>
                      </c:pt>
                      <c:pt idx="1124">
                        <c:v>0.23106699999999999</c:v>
                      </c:pt>
                      <c:pt idx="1125">
                        <c:v>0.23816399999999999</c:v>
                      </c:pt>
                      <c:pt idx="1126">
                        <c:v>0.24242900000000001</c:v>
                      </c:pt>
                      <c:pt idx="1127">
                        <c:v>0.24327399999999999</c:v>
                      </c:pt>
                      <c:pt idx="1128">
                        <c:v>0.24826799999999999</c:v>
                      </c:pt>
                      <c:pt idx="1129">
                        <c:v>0.24972</c:v>
                      </c:pt>
                      <c:pt idx="1130">
                        <c:v>0.25357600000000002</c:v>
                      </c:pt>
                      <c:pt idx="1131">
                        <c:v>0.26012299999999999</c:v>
                      </c:pt>
                      <c:pt idx="1132">
                        <c:v>0.26355699999999999</c:v>
                      </c:pt>
                      <c:pt idx="1133">
                        <c:v>0.25861699999999999</c:v>
                      </c:pt>
                      <c:pt idx="1134">
                        <c:v>0.25729600000000002</c:v>
                      </c:pt>
                      <c:pt idx="1135">
                        <c:v>0.26155099999999998</c:v>
                      </c:pt>
                      <c:pt idx="1136">
                        <c:v>0.27098499999999998</c:v>
                      </c:pt>
                      <c:pt idx="1137">
                        <c:v>0.27168100000000001</c:v>
                      </c:pt>
                      <c:pt idx="1138">
                        <c:v>0.27236500000000002</c:v>
                      </c:pt>
                      <c:pt idx="1139">
                        <c:v>0.27642099999999997</c:v>
                      </c:pt>
                      <c:pt idx="1140">
                        <c:v>0.27625100000000002</c:v>
                      </c:pt>
                      <c:pt idx="1141">
                        <c:v>0.277138</c:v>
                      </c:pt>
                      <c:pt idx="1142">
                        <c:v>0.27314300000000002</c:v>
                      </c:pt>
                      <c:pt idx="1143">
                        <c:v>0.275671</c:v>
                      </c:pt>
                      <c:pt idx="1144">
                        <c:v>0.283022</c:v>
                      </c:pt>
                      <c:pt idx="1145">
                        <c:v>0.288437</c:v>
                      </c:pt>
                      <c:pt idx="1146">
                        <c:v>0.287632</c:v>
                      </c:pt>
                      <c:pt idx="1147">
                        <c:v>0.287244</c:v>
                      </c:pt>
                      <c:pt idx="1148">
                        <c:v>0.28257500000000002</c:v>
                      </c:pt>
                      <c:pt idx="1149">
                        <c:v>0.29405700000000001</c:v>
                      </c:pt>
                      <c:pt idx="1150">
                        <c:v>0.29659999999999997</c:v>
                      </c:pt>
                      <c:pt idx="1151">
                        <c:v>0.29454900000000001</c:v>
                      </c:pt>
                      <c:pt idx="1152">
                        <c:v>0.29325899999999999</c:v>
                      </c:pt>
                      <c:pt idx="1153">
                        <c:v>0.29197899999999999</c:v>
                      </c:pt>
                      <c:pt idx="1154">
                        <c:v>0.29491800000000001</c:v>
                      </c:pt>
                      <c:pt idx="1155">
                        <c:v>0.30035200000000001</c:v>
                      </c:pt>
                      <c:pt idx="1156">
                        <c:v>0.30239700000000003</c:v>
                      </c:pt>
                      <c:pt idx="1157">
                        <c:v>0.298875</c:v>
                      </c:pt>
                      <c:pt idx="1158">
                        <c:v>0.29765399999999997</c:v>
                      </c:pt>
                      <c:pt idx="1159">
                        <c:v>0.30205199999999999</c:v>
                      </c:pt>
                      <c:pt idx="1160">
                        <c:v>0.30474800000000002</c:v>
                      </c:pt>
                      <c:pt idx="1161">
                        <c:v>0.29659999999999997</c:v>
                      </c:pt>
                      <c:pt idx="1162">
                        <c:v>0.30726799999999999</c:v>
                      </c:pt>
                      <c:pt idx="1163">
                        <c:v>0.308614</c:v>
                      </c:pt>
                      <c:pt idx="1164">
                        <c:v>0.31062699999999999</c:v>
                      </c:pt>
                      <c:pt idx="1165">
                        <c:v>0.30703399999999997</c:v>
                      </c:pt>
                      <c:pt idx="1166">
                        <c:v>0.30998199999999998</c:v>
                      </c:pt>
                      <c:pt idx="1167">
                        <c:v>0.30732700000000002</c:v>
                      </c:pt>
                      <c:pt idx="1168">
                        <c:v>0.310977</c:v>
                      </c:pt>
                      <c:pt idx="1169">
                        <c:v>0.32551200000000002</c:v>
                      </c:pt>
                      <c:pt idx="1170">
                        <c:v>0.33282499999999998</c:v>
                      </c:pt>
                      <c:pt idx="1171">
                        <c:v>0.327372</c:v>
                      </c:pt>
                      <c:pt idx="1172">
                        <c:v>0.329015</c:v>
                      </c:pt>
                      <c:pt idx="1173">
                        <c:v>0.33018799999999998</c:v>
                      </c:pt>
                      <c:pt idx="1174">
                        <c:v>0.33018799999999998</c:v>
                      </c:pt>
                      <c:pt idx="1175">
                        <c:v>0.33018799999999998</c:v>
                      </c:pt>
                      <c:pt idx="1176">
                        <c:v>0.33306000000000002</c:v>
                      </c:pt>
                      <c:pt idx="1177">
                        <c:v>0.33552199999999999</c:v>
                      </c:pt>
                      <c:pt idx="1178">
                        <c:v>0.32966000000000001</c:v>
                      </c:pt>
                      <c:pt idx="1179">
                        <c:v>0.33229799999999998</c:v>
                      </c:pt>
                      <c:pt idx="1180">
                        <c:v>0.32397399999999998</c:v>
                      </c:pt>
                      <c:pt idx="1181">
                        <c:v>0.32872200000000001</c:v>
                      </c:pt>
                      <c:pt idx="1182">
                        <c:v>0.32872200000000001</c:v>
                      </c:pt>
                      <c:pt idx="1183">
                        <c:v>0.33135999999999999</c:v>
                      </c:pt>
                      <c:pt idx="1184">
                        <c:v>0.33212199999999997</c:v>
                      </c:pt>
                      <c:pt idx="1185">
                        <c:v>0.338453</c:v>
                      </c:pt>
                      <c:pt idx="1186">
                        <c:v>0.32889800000000002</c:v>
                      </c:pt>
                      <c:pt idx="1187">
                        <c:v>0.31008200000000002</c:v>
                      </c:pt>
                      <c:pt idx="1188">
                        <c:v>0.30861699999999997</c:v>
                      </c:pt>
                      <c:pt idx="1189">
                        <c:v>0.30674099999999999</c:v>
                      </c:pt>
                      <c:pt idx="1190">
                        <c:v>0.30005900000000002</c:v>
                      </c:pt>
                      <c:pt idx="1191">
                        <c:v>0.314361</c:v>
                      </c:pt>
                      <c:pt idx="1192">
                        <c:v>0.32074999999999998</c:v>
                      </c:pt>
                      <c:pt idx="1193">
                        <c:v>0.32520500000000002</c:v>
                      </c:pt>
                      <c:pt idx="1194">
                        <c:v>0.313189</c:v>
                      </c:pt>
                      <c:pt idx="1195">
                        <c:v>0.31934299999999999</c:v>
                      </c:pt>
                      <c:pt idx="1196">
                        <c:v>0.32825300000000002</c:v>
                      </c:pt>
                      <c:pt idx="1197">
                        <c:v>0.32801900000000001</c:v>
                      </c:pt>
                      <c:pt idx="1198">
                        <c:v>0.31875700000000001</c:v>
                      </c:pt>
                      <c:pt idx="1199">
                        <c:v>0.321571</c:v>
                      </c:pt>
                      <c:pt idx="1200">
                        <c:v>0.321571</c:v>
                      </c:pt>
                      <c:pt idx="1201">
                        <c:v>0.33053900000000003</c:v>
                      </c:pt>
                      <c:pt idx="1202">
                        <c:v>0.34724500000000003</c:v>
                      </c:pt>
                      <c:pt idx="1203">
                        <c:v>0.35210999999999998</c:v>
                      </c:pt>
                      <c:pt idx="1204">
                        <c:v>0.35128999999999999</c:v>
                      </c:pt>
                      <c:pt idx="1205">
                        <c:v>0.35867500000000002</c:v>
                      </c:pt>
                      <c:pt idx="1206">
                        <c:v>0.358265</c:v>
                      </c:pt>
                      <c:pt idx="1207">
                        <c:v>0.358265</c:v>
                      </c:pt>
                      <c:pt idx="1208">
                        <c:v>0.36102000000000001</c:v>
                      </c:pt>
                      <c:pt idx="1209">
                        <c:v>0.36781900000000001</c:v>
                      </c:pt>
                      <c:pt idx="1210">
                        <c:v>0.36570900000000001</c:v>
                      </c:pt>
                      <c:pt idx="1211">
                        <c:v>0.36752600000000002</c:v>
                      </c:pt>
                      <c:pt idx="1212">
                        <c:v>0.36178199999999999</c:v>
                      </c:pt>
                      <c:pt idx="1213">
                        <c:v>0.36107899999999998</c:v>
                      </c:pt>
                      <c:pt idx="1214">
                        <c:v>0.35914400000000002</c:v>
                      </c:pt>
                      <c:pt idx="1215">
                        <c:v>0.35914400000000002</c:v>
                      </c:pt>
                      <c:pt idx="1216">
                        <c:v>0.35146500000000003</c:v>
                      </c:pt>
                      <c:pt idx="1217">
                        <c:v>0.35339999999999999</c:v>
                      </c:pt>
                      <c:pt idx="1218">
                        <c:v>0.34583799999999998</c:v>
                      </c:pt>
                      <c:pt idx="1219">
                        <c:v>0.339449</c:v>
                      </c:pt>
                      <c:pt idx="1220">
                        <c:v>0.33698699999999998</c:v>
                      </c:pt>
                      <c:pt idx="1221">
                        <c:v>0.35017599999999999</c:v>
                      </c:pt>
                      <c:pt idx="1222">
                        <c:v>0.34015200000000001</c:v>
                      </c:pt>
                      <c:pt idx="1223">
                        <c:v>0.344607</c:v>
                      </c:pt>
                      <c:pt idx="1224">
                        <c:v>0.35480699999999998</c:v>
                      </c:pt>
                      <c:pt idx="1225">
                        <c:v>0.35474800000000001</c:v>
                      </c:pt>
                      <c:pt idx="1226">
                        <c:v>0.35375099999999998</c:v>
                      </c:pt>
                      <c:pt idx="1227">
                        <c:v>0.34935500000000003</c:v>
                      </c:pt>
                      <c:pt idx="1228">
                        <c:v>0.35158299999999998</c:v>
                      </c:pt>
                      <c:pt idx="1229">
                        <c:v>0.35427900000000001</c:v>
                      </c:pt>
                      <c:pt idx="1230">
                        <c:v>0.35603800000000002</c:v>
                      </c:pt>
                      <c:pt idx="1231">
                        <c:v>0.35773700000000003</c:v>
                      </c:pt>
                      <c:pt idx="1232">
                        <c:v>0.36348200000000003</c:v>
                      </c:pt>
                      <c:pt idx="1233">
                        <c:v>0.36688199999999999</c:v>
                      </c:pt>
                      <c:pt idx="1234">
                        <c:v>0.37198100000000001</c:v>
                      </c:pt>
                      <c:pt idx="1235">
                        <c:v>0.37075000000000002</c:v>
                      </c:pt>
                      <c:pt idx="1236">
                        <c:v>0.36998799999999998</c:v>
                      </c:pt>
                      <c:pt idx="1237">
                        <c:v>0.36840600000000001</c:v>
                      </c:pt>
                      <c:pt idx="1238">
                        <c:v>0.37063299999999999</c:v>
                      </c:pt>
                      <c:pt idx="1239">
                        <c:v>0.368757</c:v>
                      </c:pt>
                      <c:pt idx="1240">
                        <c:v>0.37327100000000002</c:v>
                      </c:pt>
                      <c:pt idx="1241">
                        <c:v>0.369168</c:v>
                      </c:pt>
                      <c:pt idx="1242">
                        <c:v>0.36799500000000002</c:v>
                      </c:pt>
                      <c:pt idx="1243">
                        <c:v>0.37227399999999999</c:v>
                      </c:pt>
                      <c:pt idx="1244">
                        <c:v>0.37901499999999999</c:v>
                      </c:pt>
                      <c:pt idx="1245">
                        <c:v>0.37836999999999998</c:v>
                      </c:pt>
                      <c:pt idx="1246">
                        <c:v>0.37749100000000002</c:v>
                      </c:pt>
                      <c:pt idx="1247">
                        <c:v>0.37948399999999999</c:v>
                      </c:pt>
                      <c:pt idx="1248">
                        <c:v>0.38177</c:v>
                      </c:pt>
                      <c:pt idx="1249">
                        <c:v>0.38552199999999998</c:v>
                      </c:pt>
                      <c:pt idx="1250">
                        <c:v>0.38018800000000003</c:v>
                      </c:pt>
                      <c:pt idx="1251">
                        <c:v>0.38182899999999997</c:v>
                      </c:pt>
                      <c:pt idx="1252">
                        <c:v>0.38007000000000002</c:v>
                      </c:pt>
                      <c:pt idx="1253">
                        <c:v>0.37409100000000001</c:v>
                      </c:pt>
                      <c:pt idx="1254">
                        <c:v>0.37467800000000001</c:v>
                      </c:pt>
                      <c:pt idx="1255">
                        <c:v>0.36424400000000001</c:v>
                      </c:pt>
                      <c:pt idx="1256">
                        <c:v>0.36318899999999998</c:v>
                      </c:pt>
                      <c:pt idx="1257">
                        <c:v>0.36887500000000001</c:v>
                      </c:pt>
                      <c:pt idx="1258">
                        <c:v>0.35891000000000001</c:v>
                      </c:pt>
                      <c:pt idx="1259">
                        <c:v>0.34408</c:v>
                      </c:pt>
                      <c:pt idx="1260">
                        <c:v>0.35093800000000003</c:v>
                      </c:pt>
                      <c:pt idx="1261">
                        <c:v>0.36301299999999997</c:v>
                      </c:pt>
                      <c:pt idx="1262">
                        <c:v>0.35902699999999999</c:v>
                      </c:pt>
                      <c:pt idx="1263">
                        <c:v>0.37075000000000002</c:v>
                      </c:pt>
                      <c:pt idx="1264">
                        <c:v>0.377081</c:v>
                      </c:pt>
                      <c:pt idx="1265">
                        <c:v>0.34712799999999999</c:v>
                      </c:pt>
                      <c:pt idx="1266">
                        <c:v>0.30861699999999997</c:v>
                      </c:pt>
                      <c:pt idx="1267">
                        <c:v>0.319519</c:v>
                      </c:pt>
                      <c:pt idx="1268">
                        <c:v>0.33950799999999998</c:v>
                      </c:pt>
                      <c:pt idx="1269">
                        <c:v>0.33165299999999998</c:v>
                      </c:pt>
                      <c:pt idx="1270">
                        <c:v>0.34402100000000002</c:v>
                      </c:pt>
                      <c:pt idx="1271">
                        <c:v>0.34695199999999998</c:v>
                      </c:pt>
                      <c:pt idx="1272">
                        <c:v>0.34912100000000001</c:v>
                      </c:pt>
                      <c:pt idx="1273">
                        <c:v>0.35773700000000003</c:v>
                      </c:pt>
                      <c:pt idx="1274">
                        <c:v>0.36283700000000002</c:v>
                      </c:pt>
                      <c:pt idx="1275">
                        <c:v>0.37157099999999998</c:v>
                      </c:pt>
                      <c:pt idx="1276">
                        <c:v>0.37461899999999998</c:v>
                      </c:pt>
                      <c:pt idx="1277">
                        <c:v>0.37725700000000001</c:v>
                      </c:pt>
                      <c:pt idx="1278">
                        <c:v>0.37374000000000002</c:v>
                      </c:pt>
                      <c:pt idx="1279">
                        <c:v>0.37139499999999998</c:v>
                      </c:pt>
                      <c:pt idx="1280">
                        <c:v>0.37139499999999998</c:v>
                      </c:pt>
                      <c:pt idx="1281">
                        <c:v>0.369168</c:v>
                      </c:pt>
                      <c:pt idx="1282">
                        <c:v>0.36529899999999998</c:v>
                      </c:pt>
                      <c:pt idx="1283">
                        <c:v>0.36582599999999998</c:v>
                      </c:pt>
                      <c:pt idx="1284">
                        <c:v>0.367761</c:v>
                      </c:pt>
                      <c:pt idx="1285">
                        <c:v>0.37256699999999998</c:v>
                      </c:pt>
                      <c:pt idx="1286">
                        <c:v>0.372919</c:v>
                      </c:pt>
                      <c:pt idx="1287">
                        <c:v>0.37110199999999999</c:v>
                      </c:pt>
                      <c:pt idx="1288">
                        <c:v>0.35304799999999997</c:v>
                      </c:pt>
                      <c:pt idx="1289">
                        <c:v>0.35082099999999999</c:v>
                      </c:pt>
                      <c:pt idx="1290">
                        <c:v>0.34630699999999998</c:v>
                      </c:pt>
                      <c:pt idx="1291">
                        <c:v>0.34390399999999999</c:v>
                      </c:pt>
                      <c:pt idx="1292">
                        <c:v>0.347304</c:v>
                      </c:pt>
                      <c:pt idx="1293">
                        <c:v>0.346835</c:v>
                      </c:pt>
                      <c:pt idx="1294">
                        <c:v>0.36055100000000001</c:v>
                      </c:pt>
                      <c:pt idx="1295">
                        <c:v>0.36436099999999999</c:v>
                      </c:pt>
                      <c:pt idx="1296">
                        <c:v>0.36348200000000003</c:v>
                      </c:pt>
                      <c:pt idx="1297">
                        <c:v>0.36600199999999999</c:v>
                      </c:pt>
                      <c:pt idx="1298">
                        <c:v>0.361313</c:v>
                      </c:pt>
                      <c:pt idx="1299">
                        <c:v>0.37368099999999999</c:v>
                      </c:pt>
                      <c:pt idx="1300">
                        <c:v>0.37215700000000002</c:v>
                      </c:pt>
                      <c:pt idx="1301">
                        <c:v>0.36992999999999998</c:v>
                      </c:pt>
                      <c:pt idx="1302">
                        <c:v>0.37332900000000002</c:v>
                      </c:pt>
                      <c:pt idx="1303">
                        <c:v>0.37913200000000002</c:v>
                      </c:pt>
                      <c:pt idx="1304">
                        <c:v>0.38991799999999999</c:v>
                      </c:pt>
                      <c:pt idx="1305">
                        <c:v>0.394314</c:v>
                      </c:pt>
                    </c:numCache>
                  </c:numRef>
                </c:val>
                <c:smooth val="0"/>
                <c:extLst xmlns:c15="http://schemas.microsoft.com/office/drawing/2012/chart">
                  <c:ext xmlns:c16="http://schemas.microsoft.com/office/drawing/2014/chart" uri="{C3380CC4-5D6E-409C-BE32-E72D297353CC}">
                    <c16:uniqueId val="{00000001-223A-4222-80BF-C32527A671D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'5 Years'!$H$12</c15:sqref>
                        </c15:formulaRef>
                      </c:ext>
                    </c:extLst>
                    <c:strCache>
                      <c:ptCount val="1"/>
                      <c:pt idx="0">
                        <c:v>Liontrust MA Dynamic Passive Moderate S Acc</c:v>
                      </c:pt>
                    </c:strCache>
                  </c:strRef>
                </c:tx>
                <c:spPr>
                  <a:ln w="2222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xmlns:c15="http://schemas.microsoft.com/office/drawing/2012/chart">
                      <c:ext xmlns:c15="http://schemas.microsoft.com/office/drawing/2012/chart" uri="{02D57815-91ED-43cb-92C2-25804820EDAC}">
                        <c15:formulaRef>
                          <c15:sqref>'5 Years'!$H$13:$H$1318</c15:sqref>
                        </c15:formulaRef>
                      </c:ext>
                    </c:extLst>
                    <c:numCache>
                      <c:formatCode>0.0%</c:formatCode>
                      <c:ptCount val="1306"/>
                      <c:pt idx="0">
                        <c:v>0</c:v>
                      </c:pt>
                      <c:pt idx="1">
                        <c:v>-1.2945000000000001E-3</c:v>
                      </c:pt>
                      <c:pt idx="2">
                        <c:v>-2.5890000000000002E-3</c:v>
                      </c:pt>
                      <c:pt idx="3">
                        <c:v>-1.0356000000000001E-2</c:v>
                      </c:pt>
                      <c:pt idx="4">
                        <c:v>-1.35922E-2</c:v>
                      </c:pt>
                      <c:pt idx="5">
                        <c:v>-7.7669899999999997E-3</c:v>
                      </c:pt>
                      <c:pt idx="6">
                        <c:v>-7.1197400000000003E-3</c:v>
                      </c:pt>
                      <c:pt idx="7">
                        <c:v>-5.8252399999999998E-3</c:v>
                      </c:pt>
                      <c:pt idx="8">
                        <c:v>-7.1197400000000003E-3</c:v>
                      </c:pt>
                      <c:pt idx="9">
                        <c:v>-1.0356000000000001E-2</c:v>
                      </c:pt>
                      <c:pt idx="10">
                        <c:v>-2.2006499999999998E-2</c:v>
                      </c:pt>
                      <c:pt idx="11">
                        <c:v>-1.74757E-2</c:v>
                      </c:pt>
                      <c:pt idx="12">
                        <c:v>-2.0712000000000001E-2</c:v>
                      </c:pt>
                      <c:pt idx="13">
                        <c:v>-2.2653699999999999E-2</c:v>
                      </c:pt>
                      <c:pt idx="14">
                        <c:v>-2.52427E-2</c:v>
                      </c:pt>
                      <c:pt idx="15">
                        <c:v>-2.65372E-2</c:v>
                      </c:pt>
                      <c:pt idx="16">
                        <c:v>-3.0420699999999998E-2</c:v>
                      </c:pt>
                      <c:pt idx="17">
                        <c:v>-2.65372E-2</c:v>
                      </c:pt>
                      <c:pt idx="18">
                        <c:v>-2.2653699999999999E-2</c:v>
                      </c:pt>
                      <c:pt idx="19">
                        <c:v>-1.8123E-2</c:v>
                      </c:pt>
                      <c:pt idx="20">
                        <c:v>-1.74757E-2</c:v>
                      </c:pt>
                      <c:pt idx="21">
                        <c:v>-1.8123E-2</c:v>
                      </c:pt>
                      <c:pt idx="22">
                        <c:v>-2.0064700000000001E-2</c:v>
                      </c:pt>
                      <c:pt idx="23">
                        <c:v>-1.74757E-2</c:v>
                      </c:pt>
                      <c:pt idx="24">
                        <c:v>-1.8123E-2</c:v>
                      </c:pt>
                      <c:pt idx="25">
                        <c:v>-1.61812E-2</c:v>
                      </c:pt>
                      <c:pt idx="26">
                        <c:v>-1.35922E-2</c:v>
                      </c:pt>
                      <c:pt idx="27">
                        <c:v>-1.4886699999999999E-2</c:v>
                      </c:pt>
                      <c:pt idx="28">
                        <c:v>-1.4886699999999999E-2</c:v>
                      </c:pt>
                      <c:pt idx="29">
                        <c:v>-1.2945E-2</c:v>
                      </c:pt>
                      <c:pt idx="30">
                        <c:v>-1.42395E-2</c:v>
                      </c:pt>
                      <c:pt idx="31">
                        <c:v>-1.74757E-2</c:v>
                      </c:pt>
                      <c:pt idx="32">
                        <c:v>-1.68285E-2</c:v>
                      </c:pt>
                      <c:pt idx="33">
                        <c:v>-1.5533999999999999E-2</c:v>
                      </c:pt>
                      <c:pt idx="34">
                        <c:v>-1.61812E-2</c:v>
                      </c:pt>
                      <c:pt idx="35">
                        <c:v>-1.61812E-2</c:v>
                      </c:pt>
                      <c:pt idx="36">
                        <c:v>-1.61812E-2</c:v>
                      </c:pt>
                      <c:pt idx="37">
                        <c:v>-1.4886699999999999E-2</c:v>
                      </c:pt>
                      <c:pt idx="38">
                        <c:v>-1.61812E-2</c:v>
                      </c:pt>
                      <c:pt idx="39">
                        <c:v>-2.0712000000000001E-2</c:v>
                      </c:pt>
                      <c:pt idx="40">
                        <c:v>-1.42395E-2</c:v>
                      </c:pt>
                      <c:pt idx="41">
                        <c:v>-1.22977E-2</c:v>
                      </c:pt>
                      <c:pt idx="42">
                        <c:v>-7.7669899999999997E-3</c:v>
                      </c:pt>
                      <c:pt idx="43">
                        <c:v>-7.7669899999999997E-3</c:v>
                      </c:pt>
                      <c:pt idx="44">
                        <c:v>-7.7669899999999997E-3</c:v>
                      </c:pt>
                      <c:pt idx="45">
                        <c:v>-1.0356000000000001E-2</c:v>
                      </c:pt>
                      <c:pt idx="46">
                        <c:v>-1.42395E-2</c:v>
                      </c:pt>
                      <c:pt idx="47">
                        <c:v>-1.9417500000000001E-2</c:v>
                      </c:pt>
                      <c:pt idx="48">
                        <c:v>-2.2006499999999998E-2</c:v>
                      </c:pt>
                      <c:pt idx="49">
                        <c:v>-2.4595499999999999E-2</c:v>
                      </c:pt>
                      <c:pt idx="50">
                        <c:v>-2.0064700000000001E-2</c:v>
                      </c:pt>
                      <c:pt idx="51">
                        <c:v>-2.0712000000000001E-2</c:v>
                      </c:pt>
                      <c:pt idx="52">
                        <c:v>-2.3300999999999999E-2</c:v>
                      </c:pt>
                      <c:pt idx="53">
                        <c:v>-2.2006499999999998E-2</c:v>
                      </c:pt>
                      <c:pt idx="54">
                        <c:v>-1.9417500000000001E-2</c:v>
                      </c:pt>
                      <c:pt idx="55">
                        <c:v>-2.0064700000000001E-2</c:v>
                      </c:pt>
                      <c:pt idx="56">
                        <c:v>-1.42395E-2</c:v>
                      </c:pt>
                      <c:pt idx="57">
                        <c:v>-7.7669899999999997E-3</c:v>
                      </c:pt>
                      <c:pt idx="58">
                        <c:v>-5.8252399999999998E-3</c:v>
                      </c:pt>
                      <c:pt idx="59">
                        <c:v>-4.5307400000000001E-3</c:v>
                      </c:pt>
                      <c:pt idx="60">
                        <c:v>-3.23625E-3</c:v>
                      </c:pt>
                      <c:pt idx="61">
                        <c:v>1.2945000000000001E-3</c:v>
                      </c:pt>
                      <c:pt idx="62">
                        <c:v>1.2945000000000001E-3</c:v>
                      </c:pt>
                      <c:pt idx="63">
                        <c:v>1.2945000000000001E-3</c:v>
                      </c:pt>
                      <c:pt idx="64">
                        <c:v>1.2945000000000001E-3</c:v>
                      </c:pt>
                      <c:pt idx="65">
                        <c:v>1.2945000000000001E-3</c:v>
                      </c:pt>
                      <c:pt idx="66">
                        <c:v>-5.1779900000000004E-3</c:v>
                      </c:pt>
                      <c:pt idx="67">
                        <c:v>-5.1779900000000004E-3</c:v>
                      </c:pt>
                      <c:pt idx="68">
                        <c:v>-9.0614900000000002E-3</c:v>
                      </c:pt>
                      <c:pt idx="69">
                        <c:v>-3.23625E-3</c:v>
                      </c:pt>
                      <c:pt idx="70">
                        <c:v>1.9417499999999999E-3</c:v>
                      </c:pt>
                      <c:pt idx="71">
                        <c:v>-2.5890000000000002E-3</c:v>
                      </c:pt>
                      <c:pt idx="72">
                        <c:v>-6.4724900000000002E-4</c:v>
                      </c:pt>
                      <c:pt idx="73">
                        <c:v>-2.5890000000000002E-3</c:v>
                      </c:pt>
                      <c:pt idx="74">
                        <c:v>1.2945000000000001E-3</c:v>
                      </c:pt>
                      <c:pt idx="75">
                        <c:v>1.2945000000000001E-3</c:v>
                      </c:pt>
                      <c:pt idx="76">
                        <c:v>6.47249E-3</c:v>
                      </c:pt>
                      <c:pt idx="77">
                        <c:v>7.1197400000000003E-3</c:v>
                      </c:pt>
                      <c:pt idx="78">
                        <c:v>1.1003199999999999E-2</c:v>
                      </c:pt>
                      <c:pt idx="79">
                        <c:v>1.1003199999999999E-2</c:v>
                      </c:pt>
                      <c:pt idx="80">
                        <c:v>1.42395E-2</c:v>
                      </c:pt>
                      <c:pt idx="81">
                        <c:v>1.42395E-2</c:v>
                      </c:pt>
                      <c:pt idx="82">
                        <c:v>1.0356000000000001E-2</c:v>
                      </c:pt>
                      <c:pt idx="83">
                        <c:v>9.7087400000000004E-3</c:v>
                      </c:pt>
                      <c:pt idx="84">
                        <c:v>9.7087400000000004E-3</c:v>
                      </c:pt>
                      <c:pt idx="85">
                        <c:v>1.2945E-2</c:v>
                      </c:pt>
                      <c:pt idx="86">
                        <c:v>7.7669899999999997E-3</c:v>
                      </c:pt>
                      <c:pt idx="87">
                        <c:v>9.7087400000000004E-3</c:v>
                      </c:pt>
                      <c:pt idx="88">
                        <c:v>1.0356000000000001E-2</c:v>
                      </c:pt>
                      <c:pt idx="89">
                        <c:v>4.5307400000000001E-3</c:v>
                      </c:pt>
                      <c:pt idx="90">
                        <c:v>-1.2945000000000001E-3</c:v>
                      </c:pt>
                      <c:pt idx="91">
                        <c:v>1.9417499999999999E-3</c:v>
                      </c:pt>
                      <c:pt idx="92">
                        <c:v>7.1197400000000003E-3</c:v>
                      </c:pt>
                      <c:pt idx="93">
                        <c:v>9.0614900000000002E-3</c:v>
                      </c:pt>
                      <c:pt idx="94">
                        <c:v>1.42395E-2</c:v>
                      </c:pt>
                      <c:pt idx="95">
                        <c:v>1.2945E-2</c:v>
                      </c:pt>
                      <c:pt idx="96">
                        <c:v>1.35922E-2</c:v>
                      </c:pt>
                      <c:pt idx="97">
                        <c:v>1.5533999999999999E-2</c:v>
                      </c:pt>
                      <c:pt idx="98">
                        <c:v>1.5533999999999999E-2</c:v>
                      </c:pt>
                      <c:pt idx="99">
                        <c:v>1.1003199999999999E-2</c:v>
                      </c:pt>
                      <c:pt idx="100">
                        <c:v>1.22977E-2</c:v>
                      </c:pt>
                      <c:pt idx="101">
                        <c:v>1.1650499999999999E-2</c:v>
                      </c:pt>
                      <c:pt idx="102">
                        <c:v>8.4142399999999999E-3</c:v>
                      </c:pt>
                      <c:pt idx="103">
                        <c:v>1.2945E-2</c:v>
                      </c:pt>
                      <c:pt idx="104">
                        <c:v>1.5533999999999999E-2</c:v>
                      </c:pt>
                      <c:pt idx="105">
                        <c:v>1.2945E-2</c:v>
                      </c:pt>
                      <c:pt idx="106">
                        <c:v>1.9417499999999999E-3</c:v>
                      </c:pt>
                      <c:pt idx="107">
                        <c:v>-7.7669899999999997E-3</c:v>
                      </c:pt>
                      <c:pt idx="108">
                        <c:v>-9.7087400000000004E-3</c:v>
                      </c:pt>
                      <c:pt idx="109">
                        <c:v>-1.8770200000000001E-2</c:v>
                      </c:pt>
                      <c:pt idx="110">
                        <c:v>-3.0420699999999998E-2</c:v>
                      </c:pt>
                      <c:pt idx="111">
                        <c:v>-2.3300999999999999E-2</c:v>
                      </c:pt>
                      <c:pt idx="112">
                        <c:v>-2.0712000000000001E-2</c:v>
                      </c:pt>
                      <c:pt idx="113">
                        <c:v>-1.22977E-2</c:v>
                      </c:pt>
                      <c:pt idx="114">
                        <c:v>-2.0064700000000001E-2</c:v>
                      </c:pt>
                      <c:pt idx="115">
                        <c:v>-2.65372E-2</c:v>
                      </c:pt>
                      <c:pt idx="116">
                        <c:v>-4.8543700000000002E-2</c:v>
                      </c:pt>
                      <c:pt idx="117">
                        <c:v>-4.5954700000000001E-2</c:v>
                      </c:pt>
                      <c:pt idx="118">
                        <c:v>-5.95469E-2</c:v>
                      </c:pt>
                      <c:pt idx="119">
                        <c:v>-9.1262099999999999E-2</c:v>
                      </c:pt>
                      <c:pt idx="120">
                        <c:v>-8.8673100000000005E-2</c:v>
                      </c:pt>
                      <c:pt idx="121">
                        <c:v>-0.123625</c:v>
                      </c:pt>
                      <c:pt idx="122">
                        <c:v>-0.11521000000000001</c:v>
                      </c:pt>
                      <c:pt idx="123">
                        <c:v>-0.13592199999999999</c:v>
                      </c:pt>
                      <c:pt idx="124">
                        <c:v>-0.13657</c:v>
                      </c:pt>
                      <c:pt idx="125">
                        <c:v>-0.118447</c:v>
                      </c:pt>
                      <c:pt idx="126">
                        <c:v>-0.12232999999999999</c:v>
                      </c:pt>
                      <c:pt idx="127">
                        <c:v>-0.101618</c:v>
                      </c:pt>
                      <c:pt idx="128">
                        <c:v>-8.8025900000000004E-2</c:v>
                      </c:pt>
                      <c:pt idx="129">
                        <c:v>-8.0258899999999994E-2</c:v>
                      </c:pt>
                      <c:pt idx="130">
                        <c:v>-9.0614899999999998E-2</c:v>
                      </c:pt>
                      <c:pt idx="131">
                        <c:v>-8.8025900000000004E-2</c:v>
                      </c:pt>
                      <c:pt idx="132">
                        <c:v>-8.8673100000000005E-2</c:v>
                      </c:pt>
                      <c:pt idx="133">
                        <c:v>-0.100324</c:v>
                      </c:pt>
                      <c:pt idx="134">
                        <c:v>-0.10226499999999999</c:v>
                      </c:pt>
                      <c:pt idx="135">
                        <c:v>-0.10226499999999999</c:v>
                      </c:pt>
                      <c:pt idx="136">
                        <c:v>-8.5436899999999996E-2</c:v>
                      </c:pt>
                      <c:pt idx="137">
                        <c:v>-7.4433700000000005E-2</c:v>
                      </c:pt>
                      <c:pt idx="138">
                        <c:v>-7.4433700000000005E-2</c:v>
                      </c:pt>
                      <c:pt idx="139">
                        <c:v>-7.4433700000000005E-2</c:v>
                      </c:pt>
                      <c:pt idx="140">
                        <c:v>-7.4433700000000005E-2</c:v>
                      </c:pt>
                      <c:pt idx="141">
                        <c:v>-6.3430399999999998E-2</c:v>
                      </c:pt>
                      <c:pt idx="142">
                        <c:v>-6.0194200000000003E-2</c:v>
                      </c:pt>
                      <c:pt idx="143">
                        <c:v>-6.7961199999999999E-2</c:v>
                      </c:pt>
                      <c:pt idx="144">
                        <c:v>-6.7313899999999996E-2</c:v>
                      </c:pt>
                      <c:pt idx="145">
                        <c:v>-5.6310699999999998E-2</c:v>
                      </c:pt>
                      <c:pt idx="146">
                        <c:v>-6.0841399999999997E-2</c:v>
                      </c:pt>
                      <c:pt idx="147">
                        <c:v>-6.4724900000000002E-2</c:v>
                      </c:pt>
                      <c:pt idx="148">
                        <c:v>-6.0841399999999997E-2</c:v>
                      </c:pt>
                      <c:pt idx="149">
                        <c:v>-5.7605200000000002E-2</c:v>
                      </c:pt>
                      <c:pt idx="150">
                        <c:v>-5.6957899999999999E-2</c:v>
                      </c:pt>
                      <c:pt idx="151">
                        <c:v>-5.1779899999999997E-2</c:v>
                      </c:pt>
                      <c:pt idx="152">
                        <c:v>-4.7896399999999999E-2</c:v>
                      </c:pt>
                      <c:pt idx="153">
                        <c:v>-3.7540499999999997E-2</c:v>
                      </c:pt>
                      <c:pt idx="154">
                        <c:v>-4.33657E-2</c:v>
                      </c:pt>
                      <c:pt idx="155">
                        <c:v>-5.4368899999999998E-2</c:v>
                      </c:pt>
                      <c:pt idx="156">
                        <c:v>-5.3074400000000001E-2</c:v>
                      </c:pt>
                      <c:pt idx="157">
                        <c:v>-4.8543700000000002E-2</c:v>
                      </c:pt>
                      <c:pt idx="158">
                        <c:v>-4.7249199999999998E-2</c:v>
                      </c:pt>
                      <c:pt idx="159">
                        <c:v>-4.7249199999999998E-2</c:v>
                      </c:pt>
                      <c:pt idx="160">
                        <c:v>-4.33657E-2</c:v>
                      </c:pt>
                      <c:pt idx="161">
                        <c:v>-3.8835000000000001E-2</c:v>
                      </c:pt>
                      <c:pt idx="162">
                        <c:v>-4.0776699999999999E-2</c:v>
                      </c:pt>
                      <c:pt idx="163">
                        <c:v>-4.2718399999999997E-2</c:v>
                      </c:pt>
                      <c:pt idx="164">
                        <c:v>-4.9190900000000003E-2</c:v>
                      </c:pt>
                      <c:pt idx="165">
                        <c:v>-4.5307399999999998E-2</c:v>
                      </c:pt>
                      <c:pt idx="166">
                        <c:v>-3.4951500000000003E-2</c:v>
                      </c:pt>
                      <c:pt idx="167">
                        <c:v>-3.5598699999999997E-2</c:v>
                      </c:pt>
                      <c:pt idx="168">
                        <c:v>-2.9773500000000001E-2</c:v>
                      </c:pt>
                      <c:pt idx="169">
                        <c:v>-2.9126200000000001E-2</c:v>
                      </c:pt>
                      <c:pt idx="170">
                        <c:v>-2.9126200000000001E-2</c:v>
                      </c:pt>
                      <c:pt idx="171">
                        <c:v>-2.9773500000000001E-2</c:v>
                      </c:pt>
                      <c:pt idx="172">
                        <c:v>-2.52427E-2</c:v>
                      </c:pt>
                      <c:pt idx="173">
                        <c:v>-1.74757E-2</c:v>
                      </c:pt>
                      <c:pt idx="174">
                        <c:v>-1.35922E-2</c:v>
                      </c:pt>
                      <c:pt idx="175">
                        <c:v>-1.74757E-2</c:v>
                      </c:pt>
                      <c:pt idx="176">
                        <c:v>-1.61812E-2</c:v>
                      </c:pt>
                      <c:pt idx="177">
                        <c:v>-1.4886699999999999E-2</c:v>
                      </c:pt>
                      <c:pt idx="178">
                        <c:v>-1.0356000000000001E-2</c:v>
                      </c:pt>
                      <c:pt idx="179">
                        <c:v>-1.0356000000000001E-2</c:v>
                      </c:pt>
                      <c:pt idx="180">
                        <c:v>-7.1197400000000003E-3</c:v>
                      </c:pt>
                      <c:pt idx="181">
                        <c:v>-2.5890000000000002E-3</c:v>
                      </c:pt>
                      <c:pt idx="182">
                        <c:v>-5.8252399999999998E-3</c:v>
                      </c:pt>
                      <c:pt idx="183">
                        <c:v>-5.8252399999999998E-3</c:v>
                      </c:pt>
                      <c:pt idx="184">
                        <c:v>-1.74757E-2</c:v>
                      </c:pt>
                      <c:pt idx="185">
                        <c:v>-1.68285E-2</c:v>
                      </c:pt>
                      <c:pt idx="186">
                        <c:v>-1.8770200000000001E-2</c:v>
                      </c:pt>
                      <c:pt idx="187">
                        <c:v>-7.7669899999999997E-3</c:v>
                      </c:pt>
                      <c:pt idx="188">
                        <c:v>-3.8834999999999998E-3</c:v>
                      </c:pt>
                      <c:pt idx="189">
                        <c:v>-3.8834999999999998E-3</c:v>
                      </c:pt>
                      <c:pt idx="190">
                        <c:v>-3.8834999999999998E-3</c:v>
                      </c:pt>
                      <c:pt idx="191">
                        <c:v>-4.5307400000000001E-3</c:v>
                      </c:pt>
                      <c:pt idx="192">
                        <c:v>-1.9417499999999999E-3</c:v>
                      </c:pt>
                      <c:pt idx="193">
                        <c:v>-1.1003199999999999E-2</c:v>
                      </c:pt>
                      <c:pt idx="194">
                        <c:v>-7.1197400000000003E-3</c:v>
                      </c:pt>
                      <c:pt idx="195">
                        <c:v>-7.1197400000000003E-3</c:v>
                      </c:pt>
                      <c:pt idx="196">
                        <c:v>-4.5307400000000001E-3</c:v>
                      </c:pt>
                      <c:pt idx="197">
                        <c:v>-4.5307400000000001E-3</c:v>
                      </c:pt>
                      <c:pt idx="198">
                        <c:v>-1.1003199999999999E-2</c:v>
                      </c:pt>
                      <c:pt idx="199">
                        <c:v>-5.1779900000000004E-3</c:v>
                      </c:pt>
                      <c:pt idx="200">
                        <c:v>-5.1779900000000004E-3</c:v>
                      </c:pt>
                      <c:pt idx="201">
                        <c:v>1.9417499999999999E-3</c:v>
                      </c:pt>
                      <c:pt idx="202">
                        <c:v>-3.23625E-3</c:v>
                      </c:pt>
                      <c:pt idx="203">
                        <c:v>-3.8834999999999998E-3</c:v>
                      </c:pt>
                      <c:pt idx="204">
                        <c:v>-7.7669899999999997E-3</c:v>
                      </c:pt>
                      <c:pt idx="205">
                        <c:v>-6.47249E-3</c:v>
                      </c:pt>
                      <c:pt idx="206">
                        <c:v>-3.8834999999999998E-3</c:v>
                      </c:pt>
                      <c:pt idx="207">
                        <c:v>-1.2945000000000001E-3</c:v>
                      </c:pt>
                      <c:pt idx="208">
                        <c:v>2.5890000000000002E-3</c:v>
                      </c:pt>
                      <c:pt idx="209">
                        <c:v>1.2945000000000001E-3</c:v>
                      </c:pt>
                      <c:pt idx="210">
                        <c:v>3.23625E-3</c:v>
                      </c:pt>
                      <c:pt idx="211">
                        <c:v>1.9417499999999999E-3</c:v>
                      </c:pt>
                      <c:pt idx="212">
                        <c:v>3.23625E-3</c:v>
                      </c:pt>
                      <c:pt idx="213">
                        <c:v>3.23625E-3</c:v>
                      </c:pt>
                      <c:pt idx="214">
                        <c:v>3.23625E-3</c:v>
                      </c:pt>
                      <c:pt idx="215">
                        <c:v>-3.8834999999999998E-3</c:v>
                      </c:pt>
                      <c:pt idx="216">
                        <c:v>-3.23625E-3</c:v>
                      </c:pt>
                      <c:pt idx="217">
                        <c:v>-4.5307400000000001E-3</c:v>
                      </c:pt>
                      <c:pt idx="218">
                        <c:v>-5.1779900000000004E-3</c:v>
                      </c:pt>
                      <c:pt idx="219">
                        <c:v>-1.1650499999999999E-2</c:v>
                      </c:pt>
                      <c:pt idx="220">
                        <c:v>-1.61812E-2</c:v>
                      </c:pt>
                      <c:pt idx="221">
                        <c:v>-1.1650499999999999E-2</c:v>
                      </c:pt>
                      <c:pt idx="222">
                        <c:v>-6.47249E-3</c:v>
                      </c:pt>
                      <c:pt idx="223">
                        <c:v>-6.47249E-3</c:v>
                      </c:pt>
                      <c:pt idx="224">
                        <c:v>-8.4142399999999999E-3</c:v>
                      </c:pt>
                      <c:pt idx="225">
                        <c:v>-7.1197400000000003E-3</c:v>
                      </c:pt>
                      <c:pt idx="226">
                        <c:v>-5.8252399999999998E-3</c:v>
                      </c:pt>
                      <c:pt idx="227">
                        <c:v>-3.8834999999999998E-3</c:v>
                      </c:pt>
                      <c:pt idx="228">
                        <c:v>-1.2945000000000001E-3</c:v>
                      </c:pt>
                      <c:pt idx="229">
                        <c:v>-2.5890000000000002E-3</c:v>
                      </c:pt>
                      <c:pt idx="230">
                        <c:v>-8.4142399999999999E-3</c:v>
                      </c:pt>
                      <c:pt idx="231">
                        <c:v>-4.5307400000000001E-3</c:v>
                      </c:pt>
                      <c:pt idx="232">
                        <c:v>-5.8252399999999998E-3</c:v>
                      </c:pt>
                      <c:pt idx="233">
                        <c:v>-6.47249E-3</c:v>
                      </c:pt>
                      <c:pt idx="234">
                        <c:v>-1.0356000000000001E-2</c:v>
                      </c:pt>
                      <c:pt idx="235">
                        <c:v>-8.4142399999999999E-3</c:v>
                      </c:pt>
                      <c:pt idx="236">
                        <c:v>-1.9417499999999999E-3</c:v>
                      </c:pt>
                      <c:pt idx="237">
                        <c:v>-5.1779900000000004E-3</c:v>
                      </c:pt>
                      <c:pt idx="238">
                        <c:v>-7.7669899999999997E-3</c:v>
                      </c:pt>
                      <c:pt idx="239">
                        <c:v>-9.7087400000000004E-3</c:v>
                      </c:pt>
                      <c:pt idx="240">
                        <c:v>-9.7087400000000004E-3</c:v>
                      </c:pt>
                      <c:pt idx="241">
                        <c:v>-1.2945E-2</c:v>
                      </c:pt>
                      <c:pt idx="242">
                        <c:v>-1.8123E-2</c:v>
                      </c:pt>
                      <c:pt idx="243">
                        <c:v>-7.1197400000000003E-3</c:v>
                      </c:pt>
                      <c:pt idx="244">
                        <c:v>-9.7087400000000004E-3</c:v>
                      </c:pt>
                      <c:pt idx="245">
                        <c:v>-1.4886699999999999E-2</c:v>
                      </c:pt>
                      <c:pt idx="246">
                        <c:v>-1.1003199999999999E-2</c:v>
                      </c:pt>
                      <c:pt idx="247">
                        <c:v>-7.7669899999999997E-3</c:v>
                      </c:pt>
                      <c:pt idx="248">
                        <c:v>-2.5890000000000002E-3</c:v>
                      </c:pt>
                      <c:pt idx="249">
                        <c:v>-4.5307400000000001E-3</c:v>
                      </c:pt>
                      <c:pt idx="250">
                        <c:v>3.8834999999999998E-3</c:v>
                      </c:pt>
                      <c:pt idx="251">
                        <c:v>5.1779900000000004E-3</c:v>
                      </c:pt>
                      <c:pt idx="252">
                        <c:v>7.7669899999999997E-3</c:v>
                      </c:pt>
                      <c:pt idx="253">
                        <c:v>5.1779900000000004E-3</c:v>
                      </c:pt>
                      <c:pt idx="254">
                        <c:v>3.23625E-3</c:v>
                      </c:pt>
                      <c:pt idx="255">
                        <c:v>2.5890000000000002E-3</c:v>
                      </c:pt>
                      <c:pt idx="256">
                        <c:v>-3.8834999999999998E-3</c:v>
                      </c:pt>
                      <c:pt idx="257">
                        <c:v>-3.23625E-3</c:v>
                      </c:pt>
                      <c:pt idx="258">
                        <c:v>-3.23625E-3</c:v>
                      </c:pt>
                      <c:pt idx="259">
                        <c:v>-8.4142399999999999E-3</c:v>
                      </c:pt>
                      <c:pt idx="260">
                        <c:v>-4.5307400000000001E-3</c:v>
                      </c:pt>
                      <c:pt idx="261">
                        <c:v>-1.2945000000000001E-3</c:v>
                      </c:pt>
                      <c:pt idx="262">
                        <c:v>-1.2945000000000001E-3</c:v>
                      </c:pt>
                      <c:pt idx="263">
                        <c:v>-4.5307400000000001E-3</c:v>
                      </c:pt>
                      <c:pt idx="264">
                        <c:v>-2.5890000000000002E-3</c:v>
                      </c:pt>
                      <c:pt idx="265">
                        <c:v>-8.4142399999999999E-3</c:v>
                      </c:pt>
                      <c:pt idx="266">
                        <c:v>-3.8834999999999998E-3</c:v>
                      </c:pt>
                      <c:pt idx="267">
                        <c:v>-5.1779900000000004E-3</c:v>
                      </c:pt>
                      <c:pt idx="268">
                        <c:v>-1.2945000000000001E-3</c:v>
                      </c:pt>
                      <c:pt idx="269">
                        <c:v>1.9417499999999999E-3</c:v>
                      </c:pt>
                      <c:pt idx="270">
                        <c:v>3.8834999999999998E-3</c:v>
                      </c:pt>
                      <c:pt idx="271">
                        <c:v>5.1779900000000004E-3</c:v>
                      </c:pt>
                      <c:pt idx="272">
                        <c:v>5.1779900000000004E-3</c:v>
                      </c:pt>
                      <c:pt idx="273">
                        <c:v>6.47249E-3</c:v>
                      </c:pt>
                      <c:pt idx="274">
                        <c:v>5.1779900000000004E-3</c:v>
                      </c:pt>
                      <c:pt idx="275">
                        <c:v>7.7669899999999997E-3</c:v>
                      </c:pt>
                      <c:pt idx="276">
                        <c:v>3.8834999999999998E-3</c:v>
                      </c:pt>
                      <c:pt idx="277">
                        <c:v>4.5307400000000001E-3</c:v>
                      </c:pt>
                      <c:pt idx="278">
                        <c:v>-5.1779900000000004E-3</c:v>
                      </c:pt>
                      <c:pt idx="279">
                        <c:v>-7.7669899999999997E-3</c:v>
                      </c:pt>
                      <c:pt idx="280">
                        <c:v>-3.23625E-3</c:v>
                      </c:pt>
                      <c:pt idx="281">
                        <c:v>-7.7669899999999997E-3</c:v>
                      </c:pt>
                      <c:pt idx="282">
                        <c:v>-9.0614900000000002E-3</c:v>
                      </c:pt>
                      <c:pt idx="283">
                        <c:v>-1.5533999999999999E-2</c:v>
                      </c:pt>
                      <c:pt idx="284">
                        <c:v>-1.4886699999999999E-2</c:v>
                      </c:pt>
                      <c:pt idx="285">
                        <c:v>-2.1359199999999998E-2</c:v>
                      </c:pt>
                      <c:pt idx="286">
                        <c:v>-1.42395E-2</c:v>
                      </c:pt>
                      <c:pt idx="287">
                        <c:v>-1.0356000000000001E-2</c:v>
                      </c:pt>
                      <c:pt idx="288">
                        <c:v>-6.4724900000000002E-4</c:v>
                      </c:pt>
                      <c:pt idx="289">
                        <c:v>5.8252399999999998E-3</c:v>
                      </c:pt>
                      <c:pt idx="290">
                        <c:v>3.23625E-3</c:v>
                      </c:pt>
                      <c:pt idx="291">
                        <c:v>1.1650499999999999E-2</c:v>
                      </c:pt>
                      <c:pt idx="292">
                        <c:v>9.7087400000000004E-3</c:v>
                      </c:pt>
                      <c:pt idx="293">
                        <c:v>1.42395E-2</c:v>
                      </c:pt>
                      <c:pt idx="294">
                        <c:v>1.68285E-2</c:v>
                      </c:pt>
                      <c:pt idx="295">
                        <c:v>1.8770200000000001E-2</c:v>
                      </c:pt>
                      <c:pt idx="296">
                        <c:v>2.4595499999999999E-2</c:v>
                      </c:pt>
                      <c:pt idx="297">
                        <c:v>2.2653699999999999E-2</c:v>
                      </c:pt>
                      <c:pt idx="298">
                        <c:v>2.2006499999999998E-2</c:v>
                      </c:pt>
                      <c:pt idx="299">
                        <c:v>2.2006499999999998E-2</c:v>
                      </c:pt>
                      <c:pt idx="300">
                        <c:v>2.2653699999999999E-2</c:v>
                      </c:pt>
                      <c:pt idx="301">
                        <c:v>2.2006499999999998E-2</c:v>
                      </c:pt>
                      <c:pt idx="302">
                        <c:v>2.7831700000000001E-2</c:v>
                      </c:pt>
                      <c:pt idx="303">
                        <c:v>2.7831700000000001E-2</c:v>
                      </c:pt>
                      <c:pt idx="304">
                        <c:v>2.9773500000000001E-2</c:v>
                      </c:pt>
                      <c:pt idx="305">
                        <c:v>3.1067999999999998E-2</c:v>
                      </c:pt>
                      <c:pt idx="306">
                        <c:v>2.589E-2</c:v>
                      </c:pt>
                      <c:pt idx="307">
                        <c:v>2.9126200000000001E-2</c:v>
                      </c:pt>
                      <c:pt idx="308">
                        <c:v>3.1067999999999998E-2</c:v>
                      </c:pt>
                      <c:pt idx="309">
                        <c:v>2.9773500000000001E-2</c:v>
                      </c:pt>
                      <c:pt idx="310">
                        <c:v>3.3656999999999999E-2</c:v>
                      </c:pt>
                      <c:pt idx="311">
                        <c:v>4.14239E-2</c:v>
                      </c:pt>
                      <c:pt idx="312">
                        <c:v>4.0776699999999999E-2</c:v>
                      </c:pt>
                      <c:pt idx="313">
                        <c:v>3.9482200000000002E-2</c:v>
                      </c:pt>
                      <c:pt idx="314">
                        <c:v>4.8543700000000002E-2</c:v>
                      </c:pt>
                      <c:pt idx="315">
                        <c:v>5.1132700000000003E-2</c:v>
                      </c:pt>
                      <c:pt idx="316">
                        <c:v>4.4012900000000001E-2</c:v>
                      </c:pt>
                      <c:pt idx="317">
                        <c:v>4.2718399999999997E-2</c:v>
                      </c:pt>
                      <c:pt idx="318">
                        <c:v>3.9482200000000002E-2</c:v>
                      </c:pt>
                      <c:pt idx="319">
                        <c:v>4.0776699999999999E-2</c:v>
                      </c:pt>
                      <c:pt idx="320">
                        <c:v>4.33657E-2</c:v>
                      </c:pt>
                      <c:pt idx="321">
                        <c:v>4.5307399999999998E-2</c:v>
                      </c:pt>
                      <c:pt idx="322">
                        <c:v>4.4660199999999997E-2</c:v>
                      </c:pt>
                      <c:pt idx="323">
                        <c:v>4.0129400000000003E-2</c:v>
                      </c:pt>
                      <c:pt idx="324">
                        <c:v>4.0129400000000003E-2</c:v>
                      </c:pt>
                      <c:pt idx="325">
                        <c:v>4.0129400000000003E-2</c:v>
                      </c:pt>
                      <c:pt idx="326">
                        <c:v>4.0776699999999999E-2</c:v>
                      </c:pt>
                      <c:pt idx="327">
                        <c:v>5.04854E-2</c:v>
                      </c:pt>
                      <c:pt idx="328">
                        <c:v>4.7249199999999998E-2</c:v>
                      </c:pt>
                      <c:pt idx="329">
                        <c:v>4.7249199999999998E-2</c:v>
                      </c:pt>
                      <c:pt idx="330">
                        <c:v>4.4660199999999997E-2</c:v>
                      </c:pt>
                      <c:pt idx="331">
                        <c:v>4.8543700000000002E-2</c:v>
                      </c:pt>
                      <c:pt idx="332">
                        <c:v>4.8543700000000002E-2</c:v>
                      </c:pt>
                      <c:pt idx="333">
                        <c:v>5.24272E-2</c:v>
                      </c:pt>
                      <c:pt idx="334">
                        <c:v>5.5663400000000002E-2</c:v>
                      </c:pt>
                      <c:pt idx="335">
                        <c:v>5.7605200000000002E-2</c:v>
                      </c:pt>
                      <c:pt idx="336">
                        <c:v>5.6957899999999999E-2</c:v>
                      </c:pt>
                      <c:pt idx="337">
                        <c:v>4.9838199999999999E-2</c:v>
                      </c:pt>
                      <c:pt idx="338">
                        <c:v>5.1132700000000003E-2</c:v>
                      </c:pt>
                      <c:pt idx="339">
                        <c:v>5.3721699999999997E-2</c:v>
                      </c:pt>
                      <c:pt idx="340">
                        <c:v>5.1779899999999997E-2</c:v>
                      </c:pt>
                      <c:pt idx="341">
                        <c:v>5.1132700000000003E-2</c:v>
                      </c:pt>
                      <c:pt idx="342">
                        <c:v>5.3074400000000001E-2</c:v>
                      </c:pt>
                      <c:pt idx="343">
                        <c:v>5.4368899999999998E-2</c:v>
                      </c:pt>
                      <c:pt idx="344">
                        <c:v>5.3074400000000001E-2</c:v>
                      </c:pt>
                      <c:pt idx="345">
                        <c:v>5.1779899999999997E-2</c:v>
                      </c:pt>
                      <c:pt idx="346">
                        <c:v>5.3074400000000001E-2</c:v>
                      </c:pt>
                      <c:pt idx="347">
                        <c:v>5.1779899999999997E-2</c:v>
                      </c:pt>
                      <c:pt idx="348">
                        <c:v>4.5954700000000001E-2</c:v>
                      </c:pt>
                      <c:pt idx="349">
                        <c:v>4.4012900000000001E-2</c:v>
                      </c:pt>
                      <c:pt idx="350">
                        <c:v>3.2491899999999997E-2</c:v>
                      </c:pt>
                      <c:pt idx="351">
                        <c:v>3.8122999999999997E-2</c:v>
                      </c:pt>
                      <c:pt idx="352">
                        <c:v>4.2912600000000002E-2</c:v>
                      </c:pt>
                      <c:pt idx="353">
                        <c:v>4.4724899999999998E-2</c:v>
                      </c:pt>
                      <c:pt idx="354">
                        <c:v>4.3171500000000002E-2</c:v>
                      </c:pt>
                      <c:pt idx="355">
                        <c:v>3.8840100000000002E-2</c:v>
                      </c:pt>
                      <c:pt idx="356">
                        <c:v>4.3624599999999999E-2</c:v>
                      </c:pt>
                      <c:pt idx="357">
                        <c:v>4.4465999999999999E-2</c:v>
                      </c:pt>
                      <c:pt idx="358">
                        <c:v>4.2135899999999997E-2</c:v>
                      </c:pt>
                      <c:pt idx="359">
                        <c:v>4.4530699999999999E-2</c:v>
                      </c:pt>
                      <c:pt idx="360">
                        <c:v>4.4401299999999998E-2</c:v>
                      </c:pt>
                      <c:pt idx="361">
                        <c:v>4.4789599999999999E-2</c:v>
                      </c:pt>
                      <c:pt idx="362">
                        <c:v>4.2071200000000003E-2</c:v>
                      </c:pt>
                      <c:pt idx="363">
                        <c:v>4.2653700000000003E-2</c:v>
                      </c:pt>
                      <c:pt idx="364">
                        <c:v>3.4821999999999999E-2</c:v>
                      </c:pt>
                      <c:pt idx="365">
                        <c:v>3.11974E-2</c:v>
                      </c:pt>
                      <c:pt idx="366">
                        <c:v>2.6731399999999999E-2</c:v>
                      </c:pt>
                      <c:pt idx="367">
                        <c:v>2.3495100000000001E-2</c:v>
                      </c:pt>
                      <c:pt idx="368">
                        <c:v>2.1035600000000002E-2</c:v>
                      </c:pt>
                      <c:pt idx="369">
                        <c:v>1.6893200000000001E-2</c:v>
                      </c:pt>
                      <c:pt idx="370">
                        <c:v>1.15858E-2</c:v>
                      </c:pt>
                      <c:pt idx="371">
                        <c:v>2.1488699999999999E-2</c:v>
                      </c:pt>
                      <c:pt idx="372">
                        <c:v>2.3488700000000001E-2</c:v>
                      </c:pt>
                      <c:pt idx="373">
                        <c:v>2.3042099999999999E-2</c:v>
                      </c:pt>
                      <c:pt idx="374">
                        <c:v>1.77994E-2</c:v>
                      </c:pt>
                      <c:pt idx="375">
                        <c:v>2.1359199999999998E-2</c:v>
                      </c:pt>
                      <c:pt idx="376">
                        <c:v>2.2394799999999999E-2</c:v>
                      </c:pt>
                      <c:pt idx="377">
                        <c:v>2.83495E-2</c:v>
                      </c:pt>
                      <c:pt idx="378">
                        <c:v>2.8802600000000001E-2</c:v>
                      </c:pt>
                      <c:pt idx="379">
                        <c:v>3.0485399999999999E-2</c:v>
                      </c:pt>
                      <c:pt idx="380">
                        <c:v>2.9838199999999999E-2</c:v>
                      </c:pt>
                      <c:pt idx="381">
                        <c:v>3.1003200000000002E-2</c:v>
                      </c:pt>
                      <c:pt idx="382">
                        <c:v>3.5728200000000002E-2</c:v>
                      </c:pt>
                      <c:pt idx="383">
                        <c:v>3.1262100000000001E-2</c:v>
                      </c:pt>
                      <c:pt idx="384">
                        <c:v>2.7054999999999999E-2</c:v>
                      </c:pt>
                      <c:pt idx="385">
                        <c:v>2.86731E-2</c:v>
                      </c:pt>
                      <c:pt idx="386">
                        <c:v>3.0938500000000001E-2</c:v>
                      </c:pt>
                      <c:pt idx="387">
                        <c:v>3.2202599999999998E-2</c:v>
                      </c:pt>
                      <c:pt idx="388">
                        <c:v>3.1650499999999998E-2</c:v>
                      </c:pt>
                      <c:pt idx="389">
                        <c:v>3.2427200000000003E-2</c:v>
                      </c:pt>
                      <c:pt idx="390">
                        <c:v>3.4563099999999999E-2</c:v>
                      </c:pt>
                      <c:pt idx="391">
                        <c:v>3.3851100000000002E-2</c:v>
                      </c:pt>
                      <c:pt idx="392">
                        <c:v>3.2440099999999999E-2</c:v>
                      </c:pt>
                      <c:pt idx="393">
                        <c:v>3.0097700000000002E-2</c:v>
                      </c:pt>
                      <c:pt idx="394">
                        <c:v>3.0097700000000002E-2</c:v>
                      </c:pt>
                      <c:pt idx="395">
                        <c:v>3.0097700000000002E-2</c:v>
                      </c:pt>
                      <c:pt idx="396">
                        <c:v>3.39806E-2</c:v>
                      </c:pt>
                      <c:pt idx="397">
                        <c:v>3.8252399999999999E-2</c:v>
                      </c:pt>
                      <c:pt idx="398">
                        <c:v>4.4012900000000001E-2</c:v>
                      </c:pt>
                      <c:pt idx="399">
                        <c:v>4.9773499999999998E-2</c:v>
                      </c:pt>
                      <c:pt idx="400">
                        <c:v>4.99029E-2</c:v>
                      </c:pt>
                      <c:pt idx="401">
                        <c:v>4.7702300000000003E-2</c:v>
                      </c:pt>
                      <c:pt idx="402">
                        <c:v>4.93204E-2</c:v>
                      </c:pt>
                      <c:pt idx="403">
                        <c:v>4.95793E-2</c:v>
                      </c:pt>
                      <c:pt idx="404">
                        <c:v>5.5469299999999999E-2</c:v>
                      </c:pt>
                      <c:pt idx="405">
                        <c:v>5.6763800000000003E-2</c:v>
                      </c:pt>
                      <c:pt idx="406">
                        <c:v>5.1779899999999997E-2</c:v>
                      </c:pt>
                      <c:pt idx="407">
                        <c:v>4.589E-2</c:v>
                      </c:pt>
                      <c:pt idx="408">
                        <c:v>4.6343000000000002E-2</c:v>
                      </c:pt>
                      <c:pt idx="409">
                        <c:v>5.1391600000000003E-2</c:v>
                      </c:pt>
                      <c:pt idx="410">
                        <c:v>5.33333E-2</c:v>
                      </c:pt>
                      <c:pt idx="411">
                        <c:v>5.4174800000000002E-2</c:v>
                      </c:pt>
                      <c:pt idx="412">
                        <c:v>5.1520999999999997E-2</c:v>
                      </c:pt>
                      <c:pt idx="413">
                        <c:v>5.1520999999999997E-2</c:v>
                      </c:pt>
                      <c:pt idx="414">
                        <c:v>5.0550200000000003E-2</c:v>
                      </c:pt>
                      <c:pt idx="415">
                        <c:v>5.0550200000000003E-2</c:v>
                      </c:pt>
                      <c:pt idx="416">
                        <c:v>4.7961200000000002E-2</c:v>
                      </c:pt>
                      <c:pt idx="417">
                        <c:v>4.8155299999999998E-2</c:v>
                      </c:pt>
                      <c:pt idx="418">
                        <c:v>4.8802600000000002E-2</c:v>
                      </c:pt>
                      <c:pt idx="419">
                        <c:v>5.4045299999999998E-2</c:v>
                      </c:pt>
                      <c:pt idx="420">
                        <c:v>5.6375399999999999E-2</c:v>
                      </c:pt>
                      <c:pt idx="421">
                        <c:v>5.0614899999999997E-2</c:v>
                      </c:pt>
                      <c:pt idx="422">
                        <c:v>3.8317200000000003E-2</c:v>
                      </c:pt>
                      <c:pt idx="423">
                        <c:v>3.3462800000000001E-2</c:v>
                      </c:pt>
                      <c:pt idx="424">
                        <c:v>2.93204E-2</c:v>
                      </c:pt>
                      <c:pt idx="425">
                        <c:v>3.8381899999999997E-2</c:v>
                      </c:pt>
                      <c:pt idx="426">
                        <c:v>3.7411E-2</c:v>
                      </c:pt>
                      <c:pt idx="427">
                        <c:v>3.71521E-2</c:v>
                      </c:pt>
                      <c:pt idx="428">
                        <c:v>3.3534000000000001E-2</c:v>
                      </c:pt>
                      <c:pt idx="429">
                        <c:v>3.8515199999999999E-2</c:v>
                      </c:pt>
                      <c:pt idx="430">
                        <c:v>3.96117E-2</c:v>
                      </c:pt>
                      <c:pt idx="431">
                        <c:v>4.4745E-2</c:v>
                      </c:pt>
                      <c:pt idx="432">
                        <c:v>4.67961E-2</c:v>
                      </c:pt>
                      <c:pt idx="433">
                        <c:v>5.0097099999999999E-2</c:v>
                      </c:pt>
                      <c:pt idx="434">
                        <c:v>4.7896399999999999E-2</c:v>
                      </c:pt>
                      <c:pt idx="435">
                        <c:v>4.7896399999999999E-2</c:v>
                      </c:pt>
                      <c:pt idx="436">
                        <c:v>4.7961200000000002E-2</c:v>
                      </c:pt>
                      <c:pt idx="437">
                        <c:v>5.0291299999999997E-2</c:v>
                      </c:pt>
                      <c:pt idx="438">
                        <c:v>5.24272E-2</c:v>
                      </c:pt>
                      <c:pt idx="439">
                        <c:v>4.9838199999999999E-2</c:v>
                      </c:pt>
                      <c:pt idx="440">
                        <c:v>5.1715200000000003E-2</c:v>
                      </c:pt>
                      <c:pt idx="441">
                        <c:v>5.3462799999999998E-2</c:v>
                      </c:pt>
                      <c:pt idx="442">
                        <c:v>5.49515E-2</c:v>
                      </c:pt>
                      <c:pt idx="443">
                        <c:v>5.6569599999999998E-2</c:v>
                      </c:pt>
                      <c:pt idx="444">
                        <c:v>5.8123000000000001E-2</c:v>
                      </c:pt>
                      <c:pt idx="445">
                        <c:v>6.0857000000000001E-2</c:v>
                      </c:pt>
                      <c:pt idx="446">
                        <c:v>6.1246000000000002E-2</c:v>
                      </c:pt>
                      <c:pt idx="447">
                        <c:v>6.2096400000000003E-2</c:v>
                      </c:pt>
                      <c:pt idx="448">
                        <c:v>6.0970900000000001E-2</c:v>
                      </c:pt>
                      <c:pt idx="449">
                        <c:v>6.0323599999999998E-2</c:v>
                      </c:pt>
                      <c:pt idx="450">
                        <c:v>6.0388299999999999E-2</c:v>
                      </c:pt>
                      <c:pt idx="451">
                        <c:v>5.92233E-2</c:v>
                      </c:pt>
                      <c:pt idx="452">
                        <c:v>6.14887E-2</c:v>
                      </c:pt>
                      <c:pt idx="453">
                        <c:v>5.8357899999999997E-2</c:v>
                      </c:pt>
                      <c:pt idx="454">
                        <c:v>6.23948E-2</c:v>
                      </c:pt>
                      <c:pt idx="455">
                        <c:v>6.4465999999999996E-2</c:v>
                      </c:pt>
                      <c:pt idx="456">
                        <c:v>6.4207100000000003E-2</c:v>
                      </c:pt>
                      <c:pt idx="457">
                        <c:v>6.6601900000000006E-2</c:v>
                      </c:pt>
                      <c:pt idx="458">
                        <c:v>6.4465999999999996E-2</c:v>
                      </c:pt>
                      <c:pt idx="459">
                        <c:v>6.6472500000000004E-2</c:v>
                      </c:pt>
                      <c:pt idx="460">
                        <c:v>7.0904200000000001E-2</c:v>
                      </c:pt>
                      <c:pt idx="461">
                        <c:v>6.9902900000000004E-2</c:v>
                      </c:pt>
                      <c:pt idx="462">
                        <c:v>7.1132699999999993E-2</c:v>
                      </c:pt>
                      <c:pt idx="463">
                        <c:v>7.4876399999999996E-2</c:v>
                      </c:pt>
                      <c:pt idx="464">
                        <c:v>7.2112599999999999E-2</c:v>
                      </c:pt>
                      <c:pt idx="465">
                        <c:v>7.0744299999999996E-2</c:v>
                      </c:pt>
                      <c:pt idx="466">
                        <c:v>7.1974099999999999E-2</c:v>
                      </c:pt>
                      <c:pt idx="467">
                        <c:v>7.5404499999999999E-2</c:v>
                      </c:pt>
                      <c:pt idx="468">
                        <c:v>7.1821999999999997E-2</c:v>
                      </c:pt>
                      <c:pt idx="469">
                        <c:v>6.8403900000000004E-2</c:v>
                      </c:pt>
                      <c:pt idx="470">
                        <c:v>7.0032399999999995E-2</c:v>
                      </c:pt>
                      <c:pt idx="471">
                        <c:v>6.8284800000000007E-2</c:v>
                      </c:pt>
                      <c:pt idx="472">
                        <c:v>7.4433700000000005E-2</c:v>
                      </c:pt>
                      <c:pt idx="473">
                        <c:v>7.7022699999999999E-2</c:v>
                      </c:pt>
                      <c:pt idx="474">
                        <c:v>7.5798699999999997E-2</c:v>
                      </c:pt>
                      <c:pt idx="475">
                        <c:v>7.9228499999999993E-2</c:v>
                      </c:pt>
                      <c:pt idx="476">
                        <c:v>7.7993499999999993E-2</c:v>
                      </c:pt>
                      <c:pt idx="477">
                        <c:v>7.6051800000000003E-2</c:v>
                      </c:pt>
                      <c:pt idx="478">
                        <c:v>7.5339799999999998E-2</c:v>
                      </c:pt>
                      <c:pt idx="479">
                        <c:v>7.6310699999999995E-2</c:v>
                      </c:pt>
                      <c:pt idx="480">
                        <c:v>7.48867E-2</c:v>
                      </c:pt>
                      <c:pt idx="481">
                        <c:v>8.0129400000000003E-2</c:v>
                      </c:pt>
                      <c:pt idx="482">
                        <c:v>8.2718399999999997E-2</c:v>
                      </c:pt>
                      <c:pt idx="483">
                        <c:v>8.3430400000000002E-2</c:v>
                      </c:pt>
                      <c:pt idx="484">
                        <c:v>8.4789600000000007E-2</c:v>
                      </c:pt>
                      <c:pt idx="485">
                        <c:v>8.2524299999999995E-2</c:v>
                      </c:pt>
                      <c:pt idx="486">
                        <c:v>8.3689299999999994E-2</c:v>
                      </c:pt>
                      <c:pt idx="487">
                        <c:v>8.5875699999999999E-2</c:v>
                      </c:pt>
                      <c:pt idx="488">
                        <c:v>8.7637499999999993E-2</c:v>
                      </c:pt>
                      <c:pt idx="489">
                        <c:v>8.7766999999999998E-2</c:v>
                      </c:pt>
                      <c:pt idx="490">
                        <c:v>8.9773500000000006E-2</c:v>
                      </c:pt>
                      <c:pt idx="491">
                        <c:v>8.6990300000000007E-2</c:v>
                      </c:pt>
                      <c:pt idx="492">
                        <c:v>9.0009099999999995E-2</c:v>
                      </c:pt>
                      <c:pt idx="493">
                        <c:v>8.7054999999999993E-2</c:v>
                      </c:pt>
                      <c:pt idx="494">
                        <c:v>8.4271799999999994E-2</c:v>
                      </c:pt>
                      <c:pt idx="495">
                        <c:v>8.7811E-2</c:v>
                      </c:pt>
                      <c:pt idx="496">
                        <c:v>8.8931999999999997E-2</c:v>
                      </c:pt>
                      <c:pt idx="497">
                        <c:v>9.1585799999999995E-2</c:v>
                      </c:pt>
                      <c:pt idx="498">
                        <c:v>9.0020699999999995E-2</c:v>
                      </c:pt>
                      <c:pt idx="499">
                        <c:v>8.6860800000000002E-2</c:v>
                      </c:pt>
                      <c:pt idx="500">
                        <c:v>8.6860800000000002E-2</c:v>
                      </c:pt>
                      <c:pt idx="501">
                        <c:v>9.0032399999999999E-2</c:v>
                      </c:pt>
                      <c:pt idx="502">
                        <c:v>8.9917200000000003E-2</c:v>
                      </c:pt>
                      <c:pt idx="503">
                        <c:v>9.1981900000000005E-2</c:v>
                      </c:pt>
                      <c:pt idx="504">
                        <c:v>9.3948199999999996E-2</c:v>
                      </c:pt>
                      <c:pt idx="505">
                        <c:v>9.2425900000000005E-2</c:v>
                      </c:pt>
                      <c:pt idx="506">
                        <c:v>9.6328200000000003E-2</c:v>
                      </c:pt>
                      <c:pt idx="507">
                        <c:v>9.3915899999999997E-2</c:v>
                      </c:pt>
                      <c:pt idx="508">
                        <c:v>9.3462799999999999E-2</c:v>
                      </c:pt>
                      <c:pt idx="509">
                        <c:v>8.6666699999999999E-2</c:v>
                      </c:pt>
                      <c:pt idx="510">
                        <c:v>8.6472499999999994E-2</c:v>
                      </c:pt>
                      <c:pt idx="511">
                        <c:v>8.7766999999999998E-2</c:v>
                      </c:pt>
                      <c:pt idx="512">
                        <c:v>8.5566299999999998E-2</c:v>
                      </c:pt>
                      <c:pt idx="513">
                        <c:v>8.7184499999999998E-2</c:v>
                      </c:pt>
                      <c:pt idx="514">
                        <c:v>8.4595500000000004E-2</c:v>
                      </c:pt>
                      <c:pt idx="515">
                        <c:v>8.1035599999999999E-2</c:v>
                      </c:pt>
                      <c:pt idx="516">
                        <c:v>7.6051800000000003E-2</c:v>
                      </c:pt>
                      <c:pt idx="517">
                        <c:v>8.1165000000000001E-2</c:v>
                      </c:pt>
                      <c:pt idx="518">
                        <c:v>8.3867300000000006E-2</c:v>
                      </c:pt>
                      <c:pt idx="519">
                        <c:v>8.3073800000000003E-2</c:v>
                      </c:pt>
                      <c:pt idx="520">
                        <c:v>7.9611699999999994E-2</c:v>
                      </c:pt>
                      <c:pt idx="521">
                        <c:v>7.55353E-2</c:v>
                      </c:pt>
                      <c:pt idx="522">
                        <c:v>7.0356000000000002E-2</c:v>
                      </c:pt>
                      <c:pt idx="523">
                        <c:v>7.5016200000000005E-2</c:v>
                      </c:pt>
                      <c:pt idx="524">
                        <c:v>7.0226499999999997E-2</c:v>
                      </c:pt>
                      <c:pt idx="525">
                        <c:v>6.57605E-2</c:v>
                      </c:pt>
                      <c:pt idx="526">
                        <c:v>6.0841399999999997E-2</c:v>
                      </c:pt>
                      <c:pt idx="527">
                        <c:v>5.9124299999999998E-2</c:v>
                      </c:pt>
                      <c:pt idx="528">
                        <c:v>5.49515E-2</c:v>
                      </c:pt>
                      <c:pt idx="529">
                        <c:v>6.1618100000000002E-2</c:v>
                      </c:pt>
                      <c:pt idx="530">
                        <c:v>5.83172E-2</c:v>
                      </c:pt>
                      <c:pt idx="531">
                        <c:v>5.6933999999999998E-2</c:v>
                      </c:pt>
                      <c:pt idx="532">
                        <c:v>5.7993500000000003E-2</c:v>
                      </c:pt>
                      <c:pt idx="533">
                        <c:v>6.4336599999999994E-2</c:v>
                      </c:pt>
                      <c:pt idx="534">
                        <c:v>7.0291300000000001E-2</c:v>
                      </c:pt>
                      <c:pt idx="535">
                        <c:v>6.9643999999999998E-2</c:v>
                      </c:pt>
                      <c:pt idx="536">
                        <c:v>6.86084E-2</c:v>
                      </c:pt>
                      <c:pt idx="537">
                        <c:v>6.9271200000000005E-2</c:v>
                      </c:pt>
                      <c:pt idx="538">
                        <c:v>7.0744299999999996E-2</c:v>
                      </c:pt>
                      <c:pt idx="539">
                        <c:v>6.6163799999999995E-2</c:v>
                      </c:pt>
                      <c:pt idx="540">
                        <c:v>6.9214899999999996E-2</c:v>
                      </c:pt>
                      <c:pt idx="541">
                        <c:v>7.2479600000000005E-2</c:v>
                      </c:pt>
                      <c:pt idx="542">
                        <c:v>7.5275099999999998E-2</c:v>
                      </c:pt>
                      <c:pt idx="543">
                        <c:v>8.2265400000000002E-2</c:v>
                      </c:pt>
                      <c:pt idx="544">
                        <c:v>8.5954699999999995E-2</c:v>
                      </c:pt>
                      <c:pt idx="545">
                        <c:v>8.3495100000000003E-2</c:v>
                      </c:pt>
                      <c:pt idx="546">
                        <c:v>8.7184499999999998E-2</c:v>
                      </c:pt>
                      <c:pt idx="547">
                        <c:v>8.9190900000000004E-2</c:v>
                      </c:pt>
                      <c:pt idx="548">
                        <c:v>8.8349499999999997E-2</c:v>
                      </c:pt>
                      <c:pt idx="549">
                        <c:v>9.7410999999999998E-2</c:v>
                      </c:pt>
                      <c:pt idx="550">
                        <c:v>0.107832</c:v>
                      </c:pt>
                      <c:pt idx="551">
                        <c:v>0.105772</c:v>
                      </c:pt>
                      <c:pt idx="552">
                        <c:v>0.107379</c:v>
                      </c:pt>
                      <c:pt idx="553">
                        <c:v>0.102977</c:v>
                      </c:pt>
                      <c:pt idx="554">
                        <c:v>0.10614899999999999</c:v>
                      </c:pt>
                      <c:pt idx="555">
                        <c:v>0.10731400000000001</c:v>
                      </c:pt>
                      <c:pt idx="556">
                        <c:v>0.10549</c:v>
                      </c:pt>
                      <c:pt idx="557">
                        <c:v>0.105049</c:v>
                      </c:pt>
                      <c:pt idx="558">
                        <c:v>9.8705500000000002E-2</c:v>
                      </c:pt>
                      <c:pt idx="559">
                        <c:v>0.10058300000000001</c:v>
                      </c:pt>
                      <c:pt idx="560">
                        <c:v>0.102977</c:v>
                      </c:pt>
                      <c:pt idx="561">
                        <c:v>0.100841</c:v>
                      </c:pt>
                      <c:pt idx="562">
                        <c:v>9.9142999999999995E-2</c:v>
                      </c:pt>
                      <c:pt idx="563">
                        <c:v>9.8483500000000002E-2</c:v>
                      </c:pt>
                      <c:pt idx="564">
                        <c:v>0.101685</c:v>
                      </c:pt>
                      <c:pt idx="565">
                        <c:v>9.59618E-2</c:v>
                      </c:pt>
                      <c:pt idx="566">
                        <c:v>9.7346299999999997E-2</c:v>
                      </c:pt>
                      <c:pt idx="567">
                        <c:v>9.5080899999999996E-2</c:v>
                      </c:pt>
                      <c:pt idx="568">
                        <c:v>9.5350799999999999E-2</c:v>
                      </c:pt>
                      <c:pt idx="569">
                        <c:v>9.5987100000000006E-2</c:v>
                      </c:pt>
                      <c:pt idx="570">
                        <c:v>9.8964399999999994E-2</c:v>
                      </c:pt>
                      <c:pt idx="571">
                        <c:v>0.104078</c:v>
                      </c:pt>
                      <c:pt idx="572">
                        <c:v>0.116117</c:v>
                      </c:pt>
                      <c:pt idx="573">
                        <c:v>0.119612</c:v>
                      </c:pt>
                      <c:pt idx="574">
                        <c:v>0.11754000000000001</c:v>
                      </c:pt>
                      <c:pt idx="575">
                        <c:v>0.11287999999999999</c:v>
                      </c:pt>
                      <c:pt idx="576">
                        <c:v>0.110744</c:v>
                      </c:pt>
                      <c:pt idx="577">
                        <c:v>0.107055</c:v>
                      </c:pt>
                      <c:pt idx="578">
                        <c:v>0.105631</c:v>
                      </c:pt>
                      <c:pt idx="579">
                        <c:v>0.10556599999999999</c:v>
                      </c:pt>
                      <c:pt idx="580">
                        <c:v>0.103769</c:v>
                      </c:pt>
                      <c:pt idx="581">
                        <c:v>9.7928799999999996E-2</c:v>
                      </c:pt>
                      <c:pt idx="582">
                        <c:v>9.9482200000000007E-2</c:v>
                      </c:pt>
                      <c:pt idx="583">
                        <c:v>9.6828499999999998E-2</c:v>
                      </c:pt>
                      <c:pt idx="584">
                        <c:v>9.7087400000000004E-2</c:v>
                      </c:pt>
                      <c:pt idx="585">
                        <c:v>9.7087400000000004E-2</c:v>
                      </c:pt>
                      <c:pt idx="586">
                        <c:v>9.7087400000000004E-2</c:v>
                      </c:pt>
                      <c:pt idx="587">
                        <c:v>9.98058E-2</c:v>
                      </c:pt>
                      <c:pt idx="588">
                        <c:v>9.9741099999999999E-2</c:v>
                      </c:pt>
                      <c:pt idx="589">
                        <c:v>9.8088700000000001E-2</c:v>
                      </c:pt>
                      <c:pt idx="590">
                        <c:v>9.8088700000000001E-2</c:v>
                      </c:pt>
                      <c:pt idx="591">
                        <c:v>9.7578600000000001E-2</c:v>
                      </c:pt>
                      <c:pt idx="592">
                        <c:v>9.8123000000000002E-2</c:v>
                      </c:pt>
                      <c:pt idx="593">
                        <c:v>9.4712000000000005E-2</c:v>
                      </c:pt>
                      <c:pt idx="594">
                        <c:v>8.6407800000000007E-2</c:v>
                      </c:pt>
                      <c:pt idx="595">
                        <c:v>8.3818799999999999E-2</c:v>
                      </c:pt>
                      <c:pt idx="596">
                        <c:v>8.1423899999999994E-2</c:v>
                      </c:pt>
                      <c:pt idx="597">
                        <c:v>8.4077700000000005E-2</c:v>
                      </c:pt>
                      <c:pt idx="598">
                        <c:v>8.7548200000000007E-2</c:v>
                      </c:pt>
                      <c:pt idx="599">
                        <c:v>8.5695800000000003E-2</c:v>
                      </c:pt>
                      <c:pt idx="600">
                        <c:v>8.3689299999999994E-2</c:v>
                      </c:pt>
                      <c:pt idx="601">
                        <c:v>8.45307E-2</c:v>
                      </c:pt>
                      <c:pt idx="602">
                        <c:v>7.9430399999999998E-2</c:v>
                      </c:pt>
                      <c:pt idx="603">
                        <c:v>7.22E-2</c:v>
                      </c:pt>
                      <c:pt idx="604">
                        <c:v>7.3721700000000001E-2</c:v>
                      </c:pt>
                      <c:pt idx="605">
                        <c:v>7.0420700000000003E-2</c:v>
                      </c:pt>
                      <c:pt idx="606">
                        <c:v>6.8543699999999999E-2</c:v>
                      </c:pt>
                      <c:pt idx="607">
                        <c:v>6.4271800000000004E-2</c:v>
                      </c:pt>
                      <c:pt idx="608">
                        <c:v>6.5501599999999993E-2</c:v>
                      </c:pt>
                      <c:pt idx="609">
                        <c:v>6.1682800000000003E-2</c:v>
                      </c:pt>
                      <c:pt idx="610">
                        <c:v>6.01294E-2</c:v>
                      </c:pt>
                      <c:pt idx="611">
                        <c:v>6.3430399999999998E-2</c:v>
                      </c:pt>
                      <c:pt idx="612">
                        <c:v>6.6537200000000005E-2</c:v>
                      </c:pt>
                      <c:pt idx="613">
                        <c:v>7.1132699999999993E-2</c:v>
                      </c:pt>
                      <c:pt idx="614">
                        <c:v>6.2459500000000001E-2</c:v>
                      </c:pt>
                      <c:pt idx="615">
                        <c:v>6.0012299999999998E-2</c:v>
                      </c:pt>
                      <c:pt idx="616">
                        <c:v>5.8207799999999997E-2</c:v>
                      </c:pt>
                      <c:pt idx="617">
                        <c:v>5.6375399999999999E-2</c:v>
                      </c:pt>
                      <c:pt idx="618">
                        <c:v>6.3809099999999994E-2</c:v>
                      </c:pt>
                      <c:pt idx="619">
                        <c:v>6.3754000000000005E-2</c:v>
                      </c:pt>
                      <c:pt idx="620">
                        <c:v>5.5339800000000001E-2</c:v>
                      </c:pt>
                      <c:pt idx="621">
                        <c:v>4.8543700000000002E-2</c:v>
                      </c:pt>
                      <c:pt idx="622">
                        <c:v>5.1805799999999999E-2</c:v>
                      </c:pt>
                      <c:pt idx="623">
                        <c:v>5.3424600000000003E-2</c:v>
                      </c:pt>
                      <c:pt idx="624">
                        <c:v>5.3851099999999999E-2</c:v>
                      </c:pt>
                      <c:pt idx="625">
                        <c:v>5.3398099999999997E-2</c:v>
                      </c:pt>
                      <c:pt idx="626">
                        <c:v>4.9061500000000001E-2</c:v>
                      </c:pt>
                      <c:pt idx="627">
                        <c:v>4.6481599999999998E-2</c:v>
                      </c:pt>
                      <c:pt idx="628">
                        <c:v>4.4919100000000003E-2</c:v>
                      </c:pt>
                      <c:pt idx="629">
                        <c:v>3.37217E-2</c:v>
                      </c:pt>
                      <c:pt idx="630">
                        <c:v>3.93178E-2</c:v>
                      </c:pt>
                      <c:pt idx="631">
                        <c:v>4.2459499999999997E-2</c:v>
                      </c:pt>
                      <c:pt idx="632">
                        <c:v>5.3203899999999998E-2</c:v>
                      </c:pt>
                      <c:pt idx="633">
                        <c:v>5.13184E-2</c:v>
                      </c:pt>
                      <c:pt idx="634">
                        <c:v>4.6860800000000001E-2</c:v>
                      </c:pt>
                      <c:pt idx="635">
                        <c:v>3.6634300000000002E-2</c:v>
                      </c:pt>
                      <c:pt idx="636">
                        <c:v>2.82531E-2</c:v>
                      </c:pt>
                      <c:pt idx="637">
                        <c:v>2.2524300000000001E-2</c:v>
                      </c:pt>
                      <c:pt idx="638">
                        <c:v>2.2809699999999999E-2</c:v>
                      </c:pt>
                      <c:pt idx="639">
                        <c:v>2.8284799999999999E-2</c:v>
                      </c:pt>
                      <c:pt idx="640">
                        <c:v>3.2051099999999999E-2</c:v>
                      </c:pt>
                      <c:pt idx="641">
                        <c:v>2.5501599999999999E-2</c:v>
                      </c:pt>
                      <c:pt idx="642">
                        <c:v>2.2263399999999999E-2</c:v>
                      </c:pt>
                      <c:pt idx="643">
                        <c:v>3.2621400000000002E-2</c:v>
                      </c:pt>
                      <c:pt idx="644">
                        <c:v>3.7216800000000001E-2</c:v>
                      </c:pt>
                      <c:pt idx="645">
                        <c:v>4.3475100000000003E-2</c:v>
                      </c:pt>
                      <c:pt idx="646">
                        <c:v>4.5178000000000003E-2</c:v>
                      </c:pt>
                      <c:pt idx="647">
                        <c:v>3.9134599999999999E-2</c:v>
                      </c:pt>
                      <c:pt idx="648">
                        <c:v>4.1682799999999999E-2</c:v>
                      </c:pt>
                      <c:pt idx="649">
                        <c:v>4.14239E-2</c:v>
                      </c:pt>
                      <c:pt idx="650">
                        <c:v>4.4789599999999999E-2</c:v>
                      </c:pt>
                      <c:pt idx="651">
                        <c:v>4.4851099999999998E-2</c:v>
                      </c:pt>
                      <c:pt idx="652">
                        <c:v>5.1650500000000002E-2</c:v>
                      </c:pt>
                      <c:pt idx="653">
                        <c:v>5.3721699999999997E-2</c:v>
                      </c:pt>
                      <c:pt idx="654">
                        <c:v>5.5106799999999997E-2</c:v>
                      </c:pt>
                      <c:pt idx="655">
                        <c:v>5.0744299999999999E-2</c:v>
                      </c:pt>
                      <c:pt idx="656">
                        <c:v>5.7799400000000001E-2</c:v>
                      </c:pt>
                      <c:pt idx="657">
                        <c:v>5.3786399999999998E-2</c:v>
                      </c:pt>
                      <c:pt idx="658">
                        <c:v>4.4742999999999998E-2</c:v>
                      </c:pt>
                      <c:pt idx="659">
                        <c:v>4.3921700000000001E-2</c:v>
                      </c:pt>
                      <c:pt idx="660">
                        <c:v>4.3559899999999999E-2</c:v>
                      </c:pt>
                      <c:pt idx="661">
                        <c:v>3.7529399999999997E-2</c:v>
                      </c:pt>
                      <c:pt idx="662">
                        <c:v>3.32777E-2</c:v>
                      </c:pt>
                      <c:pt idx="663">
                        <c:v>3.3786400000000001E-2</c:v>
                      </c:pt>
                      <c:pt idx="664">
                        <c:v>3.3786400000000001E-2</c:v>
                      </c:pt>
                      <c:pt idx="665">
                        <c:v>3.3786400000000001E-2</c:v>
                      </c:pt>
                      <c:pt idx="666">
                        <c:v>3.2750799999999997E-2</c:v>
                      </c:pt>
                      <c:pt idx="667">
                        <c:v>2.3495100000000001E-2</c:v>
                      </c:pt>
                      <c:pt idx="668">
                        <c:v>3.0938500000000001E-2</c:v>
                      </c:pt>
                      <c:pt idx="669">
                        <c:v>3.1807099999999998E-2</c:v>
                      </c:pt>
                      <c:pt idx="670">
                        <c:v>2.71845E-2</c:v>
                      </c:pt>
                      <c:pt idx="671">
                        <c:v>2.4595499999999999E-2</c:v>
                      </c:pt>
                      <c:pt idx="672">
                        <c:v>3.07353E-2</c:v>
                      </c:pt>
                      <c:pt idx="673">
                        <c:v>3.0356000000000001E-2</c:v>
                      </c:pt>
                      <c:pt idx="674">
                        <c:v>3.4951500000000003E-2</c:v>
                      </c:pt>
                      <c:pt idx="675">
                        <c:v>3.4951500000000003E-2</c:v>
                      </c:pt>
                      <c:pt idx="676">
                        <c:v>3.3592200000000003E-2</c:v>
                      </c:pt>
                      <c:pt idx="677">
                        <c:v>2.4789599999999998E-2</c:v>
                      </c:pt>
                      <c:pt idx="678">
                        <c:v>2.46602E-2</c:v>
                      </c:pt>
                      <c:pt idx="679">
                        <c:v>3.05502E-2</c:v>
                      </c:pt>
                      <c:pt idx="680">
                        <c:v>2.2104200000000001E-2</c:v>
                      </c:pt>
                      <c:pt idx="681">
                        <c:v>8.6731399999999993E-3</c:v>
                      </c:pt>
                      <c:pt idx="682">
                        <c:v>1.4356600000000001E-2</c:v>
                      </c:pt>
                      <c:pt idx="683">
                        <c:v>1.77994E-2</c:v>
                      </c:pt>
                      <c:pt idx="684">
                        <c:v>1.7216800000000001E-2</c:v>
                      </c:pt>
                      <c:pt idx="685">
                        <c:v>2.55663E-2</c:v>
                      </c:pt>
                      <c:pt idx="686">
                        <c:v>2.4741699999999998E-2</c:v>
                      </c:pt>
                      <c:pt idx="687">
                        <c:v>2.3430400000000001E-2</c:v>
                      </c:pt>
                      <c:pt idx="688">
                        <c:v>2.40777E-2</c:v>
                      </c:pt>
                      <c:pt idx="689">
                        <c:v>1.11974E-2</c:v>
                      </c:pt>
                      <c:pt idx="690">
                        <c:v>1.55987E-2</c:v>
                      </c:pt>
                      <c:pt idx="691">
                        <c:v>1.42738E-2</c:v>
                      </c:pt>
                      <c:pt idx="692">
                        <c:v>1.5987100000000001E-2</c:v>
                      </c:pt>
                      <c:pt idx="693">
                        <c:v>1.7281600000000001E-2</c:v>
                      </c:pt>
                      <c:pt idx="694">
                        <c:v>1.44984E-2</c:v>
                      </c:pt>
                      <c:pt idx="695">
                        <c:v>2.2006499999999998E-2</c:v>
                      </c:pt>
                      <c:pt idx="696">
                        <c:v>2.5113300000000002E-2</c:v>
                      </c:pt>
                      <c:pt idx="697">
                        <c:v>2.27184E-2</c:v>
                      </c:pt>
                      <c:pt idx="698">
                        <c:v>2.27184E-2</c:v>
                      </c:pt>
                      <c:pt idx="699">
                        <c:v>2.27184E-2</c:v>
                      </c:pt>
                      <c:pt idx="700">
                        <c:v>1.87055E-2</c:v>
                      </c:pt>
                      <c:pt idx="701">
                        <c:v>1.70615E-2</c:v>
                      </c:pt>
                      <c:pt idx="702">
                        <c:v>1.28492E-2</c:v>
                      </c:pt>
                      <c:pt idx="703">
                        <c:v>1.3548899999999999E-2</c:v>
                      </c:pt>
                      <c:pt idx="704">
                        <c:v>1.12563E-2</c:v>
                      </c:pt>
                      <c:pt idx="705">
                        <c:v>7.7734600000000005E-4</c:v>
                      </c:pt>
                      <c:pt idx="706">
                        <c:v>-1.42744E-2</c:v>
                      </c:pt>
                      <c:pt idx="707">
                        <c:v>-1.60194E-2</c:v>
                      </c:pt>
                      <c:pt idx="708">
                        <c:v>-1.46809E-2</c:v>
                      </c:pt>
                      <c:pt idx="709">
                        <c:v>-2.59689E-2</c:v>
                      </c:pt>
                      <c:pt idx="710">
                        <c:v>-2.7033700000000001E-2</c:v>
                      </c:pt>
                      <c:pt idx="711">
                        <c:v>-3.1715199999999999E-2</c:v>
                      </c:pt>
                      <c:pt idx="712">
                        <c:v>-3.0209699999999999E-2</c:v>
                      </c:pt>
                      <c:pt idx="713">
                        <c:v>-3.13832E-2</c:v>
                      </c:pt>
                      <c:pt idx="714">
                        <c:v>-2.1488699999999999E-2</c:v>
                      </c:pt>
                      <c:pt idx="715">
                        <c:v>-1.8244E-2</c:v>
                      </c:pt>
                      <c:pt idx="716">
                        <c:v>-1.1650499999999999E-2</c:v>
                      </c:pt>
                      <c:pt idx="717">
                        <c:v>-1.0679599999999999E-2</c:v>
                      </c:pt>
                      <c:pt idx="718">
                        <c:v>-1.4222E-2</c:v>
                      </c:pt>
                      <c:pt idx="719">
                        <c:v>-1.8234299999999998E-2</c:v>
                      </c:pt>
                      <c:pt idx="720">
                        <c:v>-1.0022E-2</c:v>
                      </c:pt>
                      <c:pt idx="721">
                        <c:v>-8.8025900000000008E-3</c:v>
                      </c:pt>
                      <c:pt idx="722">
                        <c:v>-9.4498399999999993E-3</c:v>
                      </c:pt>
                      <c:pt idx="723">
                        <c:v>-5.0485399999999998E-3</c:v>
                      </c:pt>
                      <c:pt idx="724">
                        <c:v>-5.2770200000000003E-3</c:v>
                      </c:pt>
                      <c:pt idx="725">
                        <c:v>-5.5016199999999996E-3</c:v>
                      </c:pt>
                      <c:pt idx="726">
                        <c:v>-6.86084E-3</c:v>
                      </c:pt>
                      <c:pt idx="727">
                        <c:v>-4.0828499999999998E-3</c:v>
                      </c:pt>
                      <c:pt idx="728">
                        <c:v>-7.61036E-3</c:v>
                      </c:pt>
                      <c:pt idx="729">
                        <c:v>-1.10744E-2</c:v>
                      </c:pt>
                      <c:pt idx="730">
                        <c:v>-9.21165E-3</c:v>
                      </c:pt>
                      <c:pt idx="731">
                        <c:v>-6.5300999999999996E-3</c:v>
                      </c:pt>
                      <c:pt idx="732">
                        <c:v>-8.0135899999999993E-3</c:v>
                      </c:pt>
                      <c:pt idx="733">
                        <c:v>-7.5533999999999996E-4</c:v>
                      </c:pt>
                      <c:pt idx="734">
                        <c:v>1.9223299999999999E-4</c:v>
                      </c:pt>
                      <c:pt idx="735">
                        <c:v>1.14926E-2</c:v>
                      </c:pt>
                      <c:pt idx="736">
                        <c:v>7.6E-3</c:v>
                      </c:pt>
                      <c:pt idx="737">
                        <c:v>9.6893199999999995E-3</c:v>
                      </c:pt>
                      <c:pt idx="738">
                        <c:v>6.2194199999999998E-3</c:v>
                      </c:pt>
                      <c:pt idx="739">
                        <c:v>7.7902900000000001E-3</c:v>
                      </c:pt>
                      <c:pt idx="740">
                        <c:v>1.5833699999999999E-2</c:v>
                      </c:pt>
                      <c:pt idx="741">
                        <c:v>2.0884799999999999E-2</c:v>
                      </c:pt>
                      <c:pt idx="742">
                        <c:v>2.4401300000000001E-2</c:v>
                      </c:pt>
                      <c:pt idx="743">
                        <c:v>1.7882200000000001E-2</c:v>
                      </c:pt>
                      <c:pt idx="744">
                        <c:v>2.37126E-2</c:v>
                      </c:pt>
                      <c:pt idx="745">
                        <c:v>2.3783800000000001E-2</c:v>
                      </c:pt>
                      <c:pt idx="746">
                        <c:v>2.3501600000000001E-2</c:v>
                      </c:pt>
                      <c:pt idx="747">
                        <c:v>2.2198699999999998E-2</c:v>
                      </c:pt>
                      <c:pt idx="748">
                        <c:v>2.2915899999999999E-2</c:v>
                      </c:pt>
                      <c:pt idx="749">
                        <c:v>2.45411E-2</c:v>
                      </c:pt>
                      <c:pt idx="750">
                        <c:v>2.28796E-2</c:v>
                      </c:pt>
                      <c:pt idx="751">
                        <c:v>2.7853099999999999E-2</c:v>
                      </c:pt>
                      <c:pt idx="752">
                        <c:v>3.0581199999999999E-2</c:v>
                      </c:pt>
                      <c:pt idx="753">
                        <c:v>2.0943699999999999E-2</c:v>
                      </c:pt>
                      <c:pt idx="754">
                        <c:v>2.0207099999999999E-2</c:v>
                      </c:pt>
                      <c:pt idx="755">
                        <c:v>1.9288E-2</c:v>
                      </c:pt>
                      <c:pt idx="756">
                        <c:v>1.3752800000000001E-2</c:v>
                      </c:pt>
                      <c:pt idx="757">
                        <c:v>7.0906099999999998E-3</c:v>
                      </c:pt>
                      <c:pt idx="758">
                        <c:v>2.4964399999999999E-3</c:v>
                      </c:pt>
                      <c:pt idx="759">
                        <c:v>5.7676400000000001E-3</c:v>
                      </c:pt>
                      <c:pt idx="760">
                        <c:v>5.7676400000000001E-3</c:v>
                      </c:pt>
                      <c:pt idx="761">
                        <c:v>7.3812299999999999E-3</c:v>
                      </c:pt>
                      <c:pt idx="762">
                        <c:v>-7.2556599999999997E-4</c:v>
                      </c:pt>
                      <c:pt idx="763">
                        <c:v>-7.7669899999999997E-3</c:v>
                      </c:pt>
                      <c:pt idx="764">
                        <c:v>-1.6207099999999999E-2</c:v>
                      </c:pt>
                      <c:pt idx="765">
                        <c:v>-1.8640799999999999E-2</c:v>
                      </c:pt>
                      <c:pt idx="766">
                        <c:v>-1.9852399999999999E-2</c:v>
                      </c:pt>
                      <c:pt idx="767">
                        <c:v>-2.0075699999999998E-2</c:v>
                      </c:pt>
                      <c:pt idx="768">
                        <c:v>-2.2702300000000002E-2</c:v>
                      </c:pt>
                      <c:pt idx="769">
                        <c:v>-2.2330099999999999E-2</c:v>
                      </c:pt>
                      <c:pt idx="770">
                        <c:v>-1.80828E-2</c:v>
                      </c:pt>
                      <c:pt idx="771">
                        <c:v>-1.48466E-2</c:v>
                      </c:pt>
                      <c:pt idx="772">
                        <c:v>-1.36104E-2</c:v>
                      </c:pt>
                      <c:pt idx="773">
                        <c:v>-2.51036E-2</c:v>
                      </c:pt>
                      <c:pt idx="774">
                        <c:v>-2.3715900000000002E-2</c:v>
                      </c:pt>
                      <c:pt idx="775">
                        <c:v>-2.3715900000000002E-2</c:v>
                      </c:pt>
                      <c:pt idx="776">
                        <c:v>-2.4987100000000002E-2</c:v>
                      </c:pt>
                      <c:pt idx="777">
                        <c:v>-3.1130100000000001E-2</c:v>
                      </c:pt>
                      <c:pt idx="778">
                        <c:v>-3.1965E-2</c:v>
                      </c:pt>
                      <c:pt idx="779">
                        <c:v>-3.6627199999999999E-2</c:v>
                      </c:pt>
                      <c:pt idx="780">
                        <c:v>-5.2376699999999998E-2</c:v>
                      </c:pt>
                      <c:pt idx="781">
                        <c:v>-5.5583800000000003E-2</c:v>
                      </c:pt>
                      <c:pt idx="782">
                        <c:v>-6.5055000000000002E-2</c:v>
                      </c:pt>
                      <c:pt idx="783">
                        <c:v>-6.2066000000000003E-2</c:v>
                      </c:pt>
                      <c:pt idx="784">
                        <c:v>-5.9601300000000003E-2</c:v>
                      </c:pt>
                      <c:pt idx="785">
                        <c:v>-6.5976099999999996E-2</c:v>
                      </c:pt>
                      <c:pt idx="786">
                        <c:v>-7.2270600000000004E-2</c:v>
                      </c:pt>
                      <c:pt idx="787">
                        <c:v>-6.0688699999999998E-2</c:v>
                      </c:pt>
                      <c:pt idx="788">
                        <c:v>-6.5822000000000006E-2</c:v>
                      </c:pt>
                      <c:pt idx="789">
                        <c:v>-6.9189000000000001E-2</c:v>
                      </c:pt>
                      <c:pt idx="790">
                        <c:v>-7.2946899999999995E-2</c:v>
                      </c:pt>
                      <c:pt idx="791">
                        <c:v>-8.3670599999999998E-2</c:v>
                      </c:pt>
                      <c:pt idx="792">
                        <c:v>-8.9995500000000006E-2</c:v>
                      </c:pt>
                      <c:pt idx="793">
                        <c:v>-9.4232399999999994E-2</c:v>
                      </c:pt>
                      <c:pt idx="794">
                        <c:v>-9.3092599999999998E-2</c:v>
                      </c:pt>
                      <c:pt idx="795">
                        <c:v>-8.2804500000000003E-2</c:v>
                      </c:pt>
                      <c:pt idx="796">
                        <c:v>-8.5315199999999994E-2</c:v>
                      </c:pt>
                      <c:pt idx="797">
                        <c:v>-7.66984E-2</c:v>
                      </c:pt>
                      <c:pt idx="798">
                        <c:v>-7.4627799999999994E-2</c:v>
                      </c:pt>
                      <c:pt idx="799">
                        <c:v>-7.0014900000000005E-2</c:v>
                      </c:pt>
                      <c:pt idx="800">
                        <c:v>-7.6720999999999998E-2</c:v>
                      </c:pt>
                      <c:pt idx="801">
                        <c:v>-6.9320400000000004E-2</c:v>
                      </c:pt>
                      <c:pt idx="802">
                        <c:v>-6.4768900000000004E-2</c:v>
                      </c:pt>
                      <c:pt idx="803">
                        <c:v>-6.5803200000000006E-2</c:v>
                      </c:pt>
                      <c:pt idx="804">
                        <c:v>-6.1234299999999998E-2</c:v>
                      </c:pt>
                      <c:pt idx="805">
                        <c:v>-5.8763099999999999E-2</c:v>
                      </c:pt>
                      <c:pt idx="806">
                        <c:v>-5.8728200000000001E-2</c:v>
                      </c:pt>
                      <c:pt idx="807">
                        <c:v>-5.2218100000000003E-2</c:v>
                      </c:pt>
                      <c:pt idx="808">
                        <c:v>-5.2537899999999998E-2</c:v>
                      </c:pt>
                      <c:pt idx="809">
                        <c:v>-5.3275099999999999E-2</c:v>
                      </c:pt>
                      <c:pt idx="810">
                        <c:v>-4.91896E-2</c:v>
                      </c:pt>
                      <c:pt idx="811">
                        <c:v>-5.1891300000000001E-2</c:v>
                      </c:pt>
                      <c:pt idx="812">
                        <c:v>-5.2156000000000001E-2</c:v>
                      </c:pt>
                      <c:pt idx="813">
                        <c:v>-4.5546299999999998E-2</c:v>
                      </c:pt>
                      <c:pt idx="814">
                        <c:v>-4.0945599999999999E-2</c:v>
                      </c:pt>
                      <c:pt idx="815">
                        <c:v>-3.0661500000000001E-2</c:v>
                      </c:pt>
                      <c:pt idx="816">
                        <c:v>-3.09644E-2</c:v>
                      </c:pt>
                      <c:pt idx="817">
                        <c:v>-3.1120399999999999E-2</c:v>
                      </c:pt>
                      <c:pt idx="818">
                        <c:v>-2.9748900000000002E-2</c:v>
                      </c:pt>
                      <c:pt idx="819">
                        <c:v>-3.1379299999999999E-2</c:v>
                      </c:pt>
                      <c:pt idx="820">
                        <c:v>-3.1974099999999998E-2</c:v>
                      </c:pt>
                      <c:pt idx="821">
                        <c:v>-3.0697700000000001E-2</c:v>
                      </c:pt>
                      <c:pt idx="822">
                        <c:v>-2.9203199999999999E-2</c:v>
                      </c:pt>
                      <c:pt idx="823">
                        <c:v>-2.4530699999999999E-2</c:v>
                      </c:pt>
                      <c:pt idx="824">
                        <c:v>-2.33644E-2</c:v>
                      </c:pt>
                      <c:pt idx="825">
                        <c:v>-2.71081E-2</c:v>
                      </c:pt>
                      <c:pt idx="826">
                        <c:v>-2.9952800000000002E-2</c:v>
                      </c:pt>
                      <c:pt idx="827">
                        <c:v>-2.5917200000000001E-2</c:v>
                      </c:pt>
                      <c:pt idx="828">
                        <c:v>-2.6924300000000002E-2</c:v>
                      </c:pt>
                      <c:pt idx="829">
                        <c:v>-2.4053100000000001E-2</c:v>
                      </c:pt>
                      <c:pt idx="830">
                        <c:v>-2.72757E-2</c:v>
                      </c:pt>
                      <c:pt idx="831">
                        <c:v>-2.7199999999999998E-2</c:v>
                      </c:pt>
                      <c:pt idx="832">
                        <c:v>-2.9753399999999999E-2</c:v>
                      </c:pt>
                      <c:pt idx="833">
                        <c:v>-3.3009700000000003E-2</c:v>
                      </c:pt>
                      <c:pt idx="834">
                        <c:v>-3.2658300000000001E-2</c:v>
                      </c:pt>
                      <c:pt idx="835">
                        <c:v>-3.5231100000000001E-2</c:v>
                      </c:pt>
                      <c:pt idx="836">
                        <c:v>-3.7925599999999997E-2</c:v>
                      </c:pt>
                      <c:pt idx="837">
                        <c:v>-4.0172800000000002E-2</c:v>
                      </c:pt>
                      <c:pt idx="838">
                        <c:v>-3.9875099999999997E-2</c:v>
                      </c:pt>
                      <c:pt idx="839">
                        <c:v>-4.0021399999999999E-2</c:v>
                      </c:pt>
                      <c:pt idx="840">
                        <c:v>-4.7752099999999999E-2</c:v>
                      </c:pt>
                      <c:pt idx="841">
                        <c:v>-5.0262800000000003E-2</c:v>
                      </c:pt>
                      <c:pt idx="842">
                        <c:v>-5.27935E-2</c:v>
                      </c:pt>
                      <c:pt idx="843">
                        <c:v>-4.9232999999999999E-2</c:v>
                      </c:pt>
                      <c:pt idx="844">
                        <c:v>-4.3374799999999998E-2</c:v>
                      </c:pt>
                      <c:pt idx="845">
                        <c:v>-4.3374799999999998E-2</c:v>
                      </c:pt>
                      <c:pt idx="846">
                        <c:v>-4.3374799999999998E-2</c:v>
                      </c:pt>
                      <c:pt idx="847">
                        <c:v>-4.8155299999999998E-2</c:v>
                      </c:pt>
                      <c:pt idx="848">
                        <c:v>-4.9126200000000002E-2</c:v>
                      </c:pt>
                      <c:pt idx="849">
                        <c:v>-5.1171500000000002E-2</c:v>
                      </c:pt>
                      <c:pt idx="850">
                        <c:v>-5.1171500000000002E-2</c:v>
                      </c:pt>
                      <c:pt idx="851">
                        <c:v>-4.8387699999999999E-2</c:v>
                      </c:pt>
                      <c:pt idx="852">
                        <c:v>-4.2763799999999998E-2</c:v>
                      </c:pt>
                      <c:pt idx="853">
                        <c:v>-3.9968900000000002E-2</c:v>
                      </c:pt>
                      <c:pt idx="854">
                        <c:v>-3.79204E-2</c:v>
                      </c:pt>
                      <c:pt idx="855">
                        <c:v>-3.5730100000000001E-2</c:v>
                      </c:pt>
                      <c:pt idx="856">
                        <c:v>-3.6280300000000001E-2</c:v>
                      </c:pt>
                      <c:pt idx="857">
                        <c:v>-3.6166999999999998E-2</c:v>
                      </c:pt>
                      <c:pt idx="858">
                        <c:v>-2.7883499999999999E-2</c:v>
                      </c:pt>
                      <c:pt idx="859">
                        <c:v>-2.17152E-2</c:v>
                      </c:pt>
                      <c:pt idx="860">
                        <c:v>-1.8037500000000001E-2</c:v>
                      </c:pt>
                      <c:pt idx="861">
                        <c:v>-1.83521E-2</c:v>
                      </c:pt>
                      <c:pt idx="862">
                        <c:v>-2.1022699999999998E-2</c:v>
                      </c:pt>
                      <c:pt idx="863">
                        <c:v>-1.9766300000000001E-2</c:v>
                      </c:pt>
                      <c:pt idx="864">
                        <c:v>-2.55663E-2</c:v>
                      </c:pt>
                      <c:pt idx="865">
                        <c:v>-2.67961E-2</c:v>
                      </c:pt>
                      <c:pt idx="866">
                        <c:v>-2.2657E-2</c:v>
                      </c:pt>
                      <c:pt idx="867">
                        <c:v>-1.7801299999999999E-2</c:v>
                      </c:pt>
                      <c:pt idx="868">
                        <c:v>-1.5889299999999999E-2</c:v>
                      </c:pt>
                      <c:pt idx="869">
                        <c:v>-1.7580599999999998E-2</c:v>
                      </c:pt>
                      <c:pt idx="870">
                        <c:v>-1.7708700000000001E-2</c:v>
                      </c:pt>
                      <c:pt idx="871">
                        <c:v>-1.87055E-2</c:v>
                      </c:pt>
                      <c:pt idx="872">
                        <c:v>-2.0928200000000001E-2</c:v>
                      </c:pt>
                      <c:pt idx="873">
                        <c:v>-1.6059500000000001E-2</c:v>
                      </c:pt>
                      <c:pt idx="874">
                        <c:v>-6.0323599999999996E-3</c:v>
                      </c:pt>
                      <c:pt idx="875">
                        <c:v>1.42395E-3</c:v>
                      </c:pt>
                      <c:pt idx="876">
                        <c:v>-4.5184500000000002E-3</c:v>
                      </c:pt>
                      <c:pt idx="877">
                        <c:v>-4.8058299999999997E-3</c:v>
                      </c:pt>
                      <c:pt idx="878">
                        <c:v>-4.6077699999999997E-3</c:v>
                      </c:pt>
                      <c:pt idx="879">
                        <c:v>-4.5734599999999997E-3</c:v>
                      </c:pt>
                      <c:pt idx="880">
                        <c:v>-1.3030399999999999E-2</c:v>
                      </c:pt>
                      <c:pt idx="881">
                        <c:v>-1.24919E-2</c:v>
                      </c:pt>
                      <c:pt idx="882">
                        <c:v>-1.3515900000000001E-2</c:v>
                      </c:pt>
                      <c:pt idx="883">
                        <c:v>-1.1456300000000001E-2</c:v>
                      </c:pt>
                      <c:pt idx="884">
                        <c:v>-1.08155E-2</c:v>
                      </c:pt>
                      <c:pt idx="885">
                        <c:v>-1.4409099999999999E-2</c:v>
                      </c:pt>
                      <c:pt idx="886">
                        <c:v>-1.2610400000000001E-2</c:v>
                      </c:pt>
                      <c:pt idx="887">
                        <c:v>-2.0802600000000001E-2</c:v>
                      </c:pt>
                      <c:pt idx="888">
                        <c:v>-2.76356E-2</c:v>
                      </c:pt>
                      <c:pt idx="889">
                        <c:v>-2.48874E-2</c:v>
                      </c:pt>
                      <c:pt idx="890">
                        <c:v>-2.4344999999999999E-2</c:v>
                      </c:pt>
                      <c:pt idx="891">
                        <c:v>-2.8029100000000001E-2</c:v>
                      </c:pt>
                      <c:pt idx="892">
                        <c:v>-3.3936599999999997E-2</c:v>
                      </c:pt>
                      <c:pt idx="893">
                        <c:v>-2.9120400000000001E-2</c:v>
                      </c:pt>
                      <c:pt idx="894">
                        <c:v>-3.1487399999999999E-2</c:v>
                      </c:pt>
                      <c:pt idx="895">
                        <c:v>-2.7576699999999999E-2</c:v>
                      </c:pt>
                      <c:pt idx="896">
                        <c:v>-2.5223300000000001E-2</c:v>
                      </c:pt>
                      <c:pt idx="897">
                        <c:v>-2.5120400000000001E-2</c:v>
                      </c:pt>
                      <c:pt idx="898">
                        <c:v>-2.5988299999999999E-2</c:v>
                      </c:pt>
                      <c:pt idx="899">
                        <c:v>-2.7787099999999999E-2</c:v>
                      </c:pt>
                      <c:pt idx="900">
                        <c:v>-3.5027200000000001E-2</c:v>
                      </c:pt>
                      <c:pt idx="901">
                        <c:v>-3.5820699999999997E-2</c:v>
                      </c:pt>
                      <c:pt idx="902">
                        <c:v>-4.0168299999999997E-2</c:v>
                      </c:pt>
                      <c:pt idx="903">
                        <c:v>-3.95036E-2</c:v>
                      </c:pt>
                      <c:pt idx="904">
                        <c:v>-3.81178E-2</c:v>
                      </c:pt>
                      <c:pt idx="905">
                        <c:v>-3.6711300000000002E-2</c:v>
                      </c:pt>
                      <c:pt idx="906">
                        <c:v>-4.0518400000000003E-2</c:v>
                      </c:pt>
                      <c:pt idx="907">
                        <c:v>-3.7203899999999998E-2</c:v>
                      </c:pt>
                      <c:pt idx="908">
                        <c:v>-3.7481599999999997E-2</c:v>
                      </c:pt>
                      <c:pt idx="909">
                        <c:v>-3.5272499999999998E-2</c:v>
                      </c:pt>
                      <c:pt idx="910">
                        <c:v>-3.4345599999999997E-2</c:v>
                      </c:pt>
                      <c:pt idx="911">
                        <c:v>-3.6138499999999997E-2</c:v>
                      </c:pt>
                      <c:pt idx="912">
                        <c:v>-3.8864099999999999E-2</c:v>
                      </c:pt>
                      <c:pt idx="913">
                        <c:v>-3.5660799999999999E-2</c:v>
                      </c:pt>
                      <c:pt idx="914">
                        <c:v>-3.0796799999999999E-2</c:v>
                      </c:pt>
                      <c:pt idx="915">
                        <c:v>-3.07049E-2</c:v>
                      </c:pt>
                      <c:pt idx="916">
                        <c:v>-2.64175E-2</c:v>
                      </c:pt>
                      <c:pt idx="917">
                        <c:v>-2.73476E-2</c:v>
                      </c:pt>
                      <c:pt idx="918">
                        <c:v>-2.8831699999999998E-2</c:v>
                      </c:pt>
                      <c:pt idx="919">
                        <c:v>-2.8831699999999998E-2</c:v>
                      </c:pt>
                      <c:pt idx="920">
                        <c:v>-2.8831699999999998E-2</c:v>
                      </c:pt>
                      <c:pt idx="921">
                        <c:v>-2.8035000000000001E-2</c:v>
                      </c:pt>
                      <c:pt idx="922">
                        <c:v>-2.72634E-2</c:v>
                      </c:pt>
                      <c:pt idx="923">
                        <c:v>-2.5495799999999999E-2</c:v>
                      </c:pt>
                      <c:pt idx="924">
                        <c:v>-2.7381200000000001E-2</c:v>
                      </c:pt>
                      <c:pt idx="925">
                        <c:v>-2.4446599999999999E-2</c:v>
                      </c:pt>
                      <c:pt idx="926">
                        <c:v>-2.41806E-2</c:v>
                      </c:pt>
                      <c:pt idx="927">
                        <c:v>-2.45346E-2</c:v>
                      </c:pt>
                      <c:pt idx="928">
                        <c:v>-2.9211000000000001E-2</c:v>
                      </c:pt>
                      <c:pt idx="929">
                        <c:v>-2.9222700000000001E-2</c:v>
                      </c:pt>
                      <c:pt idx="930">
                        <c:v>-2.7334000000000001E-2</c:v>
                      </c:pt>
                      <c:pt idx="931">
                        <c:v>-2.8687399999999998E-2</c:v>
                      </c:pt>
                      <c:pt idx="932">
                        <c:v>-2.8795500000000002E-2</c:v>
                      </c:pt>
                      <c:pt idx="933">
                        <c:v>-3.2166300000000002E-2</c:v>
                      </c:pt>
                      <c:pt idx="934">
                        <c:v>-3.2388300000000002E-2</c:v>
                      </c:pt>
                      <c:pt idx="935">
                        <c:v>-3.2388300000000002E-2</c:v>
                      </c:pt>
                      <c:pt idx="936">
                        <c:v>-2.9768900000000001E-2</c:v>
                      </c:pt>
                      <c:pt idx="937">
                        <c:v>-2.8712600000000001E-2</c:v>
                      </c:pt>
                      <c:pt idx="938">
                        <c:v>-3.0546299999999998E-2</c:v>
                      </c:pt>
                      <c:pt idx="939">
                        <c:v>-3.4370900000000003E-2</c:v>
                      </c:pt>
                      <c:pt idx="940">
                        <c:v>-3.4370900000000003E-2</c:v>
                      </c:pt>
                      <c:pt idx="941">
                        <c:v>-3.4381200000000001E-2</c:v>
                      </c:pt>
                      <c:pt idx="942">
                        <c:v>-3.4182499999999998E-2</c:v>
                      </c:pt>
                      <c:pt idx="943">
                        <c:v>-3.4497100000000003E-2</c:v>
                      </c:pt>
                      <c:pt idx="944">
                        <c:v>-3.14971E-2</c:v>
                      </c:pt>
                      <c:pt idx="945">
                        <c:v>-3.12401E-2</c:v>
                      </c:pt>
                      <c:pt idx="946">
                        <c:v>-3.2023900000000001E-2</c:v>
                      </c:pt>
                      <c:pt idx="947">
                        <c:v>-3.1756600000000003E-2</c:v>
                      </c:pt>
                      <c:pt idx="948">
                        <c:v>-3.2710700000000002E-2</c:v>
                      </c:pt>
                      <c:pt idx="949">
                        <c:v>-3.2129400000000002E-2</c:v>
                      </c:pt>
                      <c:pt idx="950">
                        <c:v>-3.0666700000000002E-2</c:v>
                      </c:pt>
                      <c:pt idx="951">
                        <c:v>-3.1763800000000002E-2</c:v>
                      </c:pt>
                      <c:pt idx="952">
                        <c:v>-3.4319700000000002E-2</c:v>
                      </c:pt>
                      <c:pt idx="953">
                        <c:v>-4.0842700000000003E-2</c:v>
                      </c:pt>
                      <c:pt idx="954">
                        <c:v>-4.4160499999999998E-2</c:v>
                      </c:pt>
                      <c:pt idx="955">
                        <c:v>-4.4160499999999998E-2</c:v>
                      </c:pt>
                      <c:pt idx="956">
                        <c:v>-4.34434E-2</c:v>
                      </c:pt>
                      <c:pt idx="957">
                        <c:v>-4.0483499999999999E-2</c:v>
                      </c:pt>
                      <c:pt idx="958">
                        <c:v>-4.0269899999999997E-2</c:v>
                      </c:pt>
                      <c:pt idx="959">
                        <c:v>-4.2218800000000001E-2</c:v>
                      </c:pt>
                      <c:pt idx="960">
                        <c:v>-3.6911300000000001E-2</c:v>
                      </c:pt>
                      <c:pt idx="961">
                        <c:v>-3.2186399999999997E-2</c:v>
                      </c:pt>
                      <c:pt idx="962">
                        <c:v>-3.25825E-2</c:v>
                      </c:pt>
                      <c:pt idx="963">
                        <c:v>-3.2572799999999999E-2</c:v>
                      </c:pt>
                      <c:pt idx="964">
                        <c:v>-3.5046599999999997E-2</c:v>
                      </c:pt>
                      <c:pt idx="965">
                        <c:v>-3.36136E-2</c:v>
                      </c:pt>
                      <c:pt idx="966">
                        <c:v>-3.3660799999999998E-2</c:v>
                      </c:pt>
                      <c:pt idx="967">
                        <c:v>-3.4658300000000003E-2</c:v>
                      </c:pt>
                      <c:pt idx="968">
                        <c:v>-3.4350199999999997E-2</c:v>
                      </c:pt>
                      <c:pt idx="969">
                        <c:v>-3.48317E-2</c:v>
                      </c:pt>
                      <c:pt idx="970">
                        <c:v>-3.3201899999999999E-2</c:v>
                      </c:pt>
                      <c:pt idx="971">
                        <c:v>-3.6850500000000001E-2</c:v>
                      </c:pt>
                      <c:pt idx="972">
                        <c:v>-3.4300299999999999E-2</c:v>
                      </c:pt>
                      <c:pt idx="973">
                        <c:v>-3.82317E-2</c:v>
                      </c:pt>
                      <c:pt idx="974">
                        <c:v>-4.1165E-2</c:v>
                      </c:pt>
                      <c:pt idx="975">
                        <c:v>-4.1212899999999997E-2</c:v>
                      </c:pt>
                      <c:pt idx="976">
                        <c:v>-4.2410999999999997E-2</c:v>
                      </c:pt>
                      <c:pt idx="977">
                        <c:v>-4.3880299999999997E-2</c:v>
                      </c:pt>
                      <c:pt idx="978">
                        <c:v>-3.8955299999999998E-2</c:v>
                      </c:pt>
                      <c:pt idx="979">
                        <c:v>-3.9097699999999999E-2</c:v>
                      </c:pt>
                      <c:pt idx="980">
                        <c:v>-3.9207100000000002E-2</c:v>
                      </c:pt>
                      <c:pt idx="981">
                        <c:v>-3.6732000000000001E-2</c:v>
                      </c:pt>
                      <c:pt idx="982">
                        <c:v>-3.6190899999999998E-2</c:v>
                      </c:pt>
                      <c:pt idx="983">
                        <c:v>-3.7706099999999999E-2</c:v>
                      </c:pt>
                      <c:pt idx="984">
                        <c:v>-4.7770899999999998E-2</c:v>
                      </c:pt>
                      <c:pt idx="985">
                        <c:v>-5.0989600000000003E-2</c:v>
                      </c:pt>
                      <c:pt idx="986">
                        <c:v>-4.9905499999999998E-2</c:v>
                      </c:pt>
                      <c:pt idx="987">
                        <c:v>-5.0987699999999997E-2</c:v>
                      </c:pt>
                      <c:pt idx="988">
                        <c:v>-4.4852400000000001E-2</c:v>
                      </c:pt>
                      <c:pt idx="989">
                        <c:v>-3.9468000000000003E-2</c:v>
                      </c:pt>
                      <c:pt idx="990">
                        <c:v>-3.70097E-2</c:v>
                      </c:pt>
                      <c:pt idx="991">
                        <c:v>-3.7624600000000001E-2</c:v>
                      </c:pt>
                      <c:pt idx="992">
                        <c:v>-3.6014900000000002E-2</c:v>
                      </c:pt>
                      <c:pt idx="993">
                        <c:v>-2.40498E-2</c:v>
                      </c:pt>
                      <c:pt idx="994">
                        <c:v>-2.4494499999999999E-2</c:v>
                      </c:pt>
                      <c:pt idx="995">
                        <c:v>-2.5747599999999999E-2</c:v>
                      </c:pt>
                      <c:pt idx="996">
                        <c:v>-2.3774099999999999E-2</c:v>
                      </c:pt>
                      <c:pt idx="997">
                        <c:v>-2.24783E-2</c:v>
                      </c:pt>
                      <c:pt idx="998">
                        <c:v>-2.4940500000000001E-2</c:v>
                      </c:pt>
                      <c:pt idx="999">
                        <c:v>-2.1163100000000001E-2</c:v>
                      </c:pt>
                      <c:pt idx="1000">
                        <c:v>-2.2023299999999999E-2</c:v>
                      </c:pt>
                      <c:pt idx="1001">
                        <c:v>-1.98563E-2</c:v>
                      </c:pt>
                      <c:pt idx="1002">
                        <c:v>-1.9109999999999999E-2</c:v>
                      </c:pt>
                      <c:pt idx="1003">
                        <c:v>-2.46369E-2</c:v>
                      </c:pt>
                      <c:pt idx="1004">
                        <c:v>-2.74977E-2</c:v>
                      </c:pt>
                      <c:pt idx="1005">
                        <c:v>-2.81987E-2</c:v>
                      </c:pt>
                      <c:pt idx="1006">
                        <c:v>-2.8938499999999999E-2</c:v>
                      </c:pt>
                      <c:pt idx="1007">
                        <c:v>-2.8236199999999999E-2</c:v>
                      </c:pt>
                      <c:pt idx="1008">
                        <c:v>-2.7741100000000001E-2</c:v>
                      </c:pt>
                      <c:pt idx="1009">
                        <c:v>-2.6781900000000001E-2</c:v>
                      </c:pt>
                      <c:pt idx="1010">
                        <c:v>-3.1346899999999997E-2</c:v>
                      </c:pt>
                      <c:pt idx="1011">
                        <c:v>-3.3389000000000002E-2</c:v>
                      </c:pt>
                      <c:pt idx="1012">
                        <c:v>-3.7570899999999997E-2</c:v>
                      </c:pt>
                      <c:pt idx="1013">
                        <c:v>-4.1240800000000001E-2</c:v>
                      </c:pt>
                      <c:pt idx="1014">
                        <c:v>-4.6090600000000002E-2</c:v>
                      </c:pt>
                      <c:pt idx="1015">
                        <c:v>-4.8668000000000003E-2</c:v>
                      </c:pt>
                      <c:pt idx="1016">
                        <c:v>-4.8941699999999998E-2</c:v>
                      </c:pt>
                      <c:pt idx="1017">
                        <c:v>-4.66472E-2</c:v>
                      </c:pt>
                      <c:pt idx="1018">
                        <c:v>-3.95579E-2</c:v>
                      </c:pt>
                      <c:pt idx="1019">
                        <c:v>-3.4803199999999999E-2</c:v>
                      </c:pt>
                      <c:pt idx="1020">
                        <c:v>-3.4803199999999999E-2</c:v>
                      </c:pt>
                      <c:pt idx="1021">
                        <c:v>-3.71586E-2</c:v>
                      </c:pt>
                      <c:pt idx="1022">
                        <c:v>-3.08388E-2</c:v>
                      </c:pt>
                      <c:pt idx="1023">
                        <c:v>-2.9745000000000001E-2</c:v>
                      </c:pt>
                      <c:pt idx="1024">
                        <c:v>-2.69159E-2</c:v>
                      </c:pt>
                      <c:pt idx="1025">
                        <c:v>-2.7572800000000001E-2</c:v>
                      </c:pt>
                      <c:pt idx="1026">
                        <c:v>-2.65735E-2</c:v>
                      </c:pt>
                      <c:pt idx="1027">
                        <c:v>-2.86667E-2</c:v>
                      </c:pt>
                      <c:pt idx="1028">
                        <c:v>-3.08434E-2</c:v>
                      </c:pt>
                      <c:pt idx="1029">
                        <c:v>-2.8842099999999999E-2</c:v>
                      </c:pt>
                      <c:pt idx="1030">
                        <c:v>-2.8705499999999998E-2</c:v>
                      </c:pt>
                      <c:pt idx="1031">
                        <c:v>-2.8746899999999999E-2</c:v>
                      </c:pt>
                      <c:pt idx="1032">
                        <c:v>-2.56324E-2</c:v>
                      </c:pt>
                      <c:pt idx="1033">
                        <c:v>-2.6120999999999998E-2</c:v>
                      </c:pt>
                      <c:pt idx="1034">
                        <c:v>-1.9919699999999999E-2</c:v>
                      </c:pt>
                      <c:pt idx="1035">
                        <c:v>-1.73262E-2</c:v>
                      </c:pt>
                      <c:pt idx="1036">
                        <c:v>-2.1628499999999998E-2</c:v>
                      </c:pt>
                      <c:pt idx="1037">
                        <c:v>-2.1047900000000001E-2</c:v>
                      </c:pt>
                      <c:pt idx="1038">
                        <c:v>-1.7496399999999999E-2</c:v>
                      </c:pt>
                      <c:pt idx="1039">
                        <c:v>-2.13495E-2</c:v>
                      </c:pt>
                      <c:pt idx="1040">
                        <c:v>-2.16621E-2</c:v>
                      </c:pt>
                      <c:pt idx="1041">
                        <c:v>-2.35087E-2</c:v>
                      </c:pt>
                      <c:pt idx="1042">
                        <c:v>-2.50615E-2</c:v>
                      </c:pt>
                      <c:pt idx="1043">
                        <c:v>-2.65489E-2</c:v>
                      </c:pt>
                      <c:pt idx="1044">
                        <c:v>-3.3201300000000003E-2</c:v>
                      </c:pt>
                      <c:pt idx="1045">
                        <c:v>-2.9312000000000001E-2</c:v>
                      </c:pt>
                      <c:pt idx="1046">
                        <c:v>-3.1619399999999999E-2</c:v>
                      </c:pt>
                      <c:pt idx="1047">
                        <c:v>-3.41599E-2</c:v>
                      </c:pt>
                      <c:pt idx="1048">
                        <c:v>-4.1093200000000003E-2</c:v>
                      </c:pt>
                      <c:pt idx="1049">
                        <c:v>-3.9172800000000001E-2</c:v>
                      </c:pt>
                      <c:pt idx="1050">
                        <c:v>-4.0460200000000002E-2</c:v>
                      </c:pt>
                      <c:pt idx="1051">
                        <c:v>-3.7156000000000002E-2</c:v>
                      </c:pt>
                      <c:pt idx="1052">
                        <c:v>-3.2282199999999997E-2</c:v>
                      </c:pt>
                      <c:pt idx="1053">
                        <c:v>-2.80913E-2</c:v>
                      </c:pt>
                      <c:pt idx="1054">
                        <c:v>-2.6482800000000001E-2</c:v>
                      </c:pt>
                      <c:pt idx="1055">
                        <c:v>-2.7044700000000001E-2</c:v>
                      </c:pt>
                      <c:pt idx="1056">
                        <c:v>-2.9701600000000002E-2</c:v>
                      </c:pt>
                      <c:pt idx="1057">
                        <c:v>-2.9866E-2</c:v>
                      </c:pt>
                      <c:pt idx="1058">
                        <c:v>-3.33812E-2</c:v>
                      </c:pt>
                      <c:pt idx="1059">
                        <c:v>-3.7947599999999998E-2</c:v>
                      </c:pt>
                      <c:pt idx="1060">
                        <c:v>-4.1386399999999997E-2</c:v>
                      </c:pt>
                      <c:pt idx="1061">
                        <c:v>-4.5911300000000002E-2</c:v>
                      </c:pt>
                      <c:pt idx="1062">
                        <c:v>-4.2956599999999998E-2</c:v>
                      </c:pt>
                      <c:pt idx="1063">
                        <c:v>-4.1203900000000002E-2</c:v>
                      </c:pt>
                      <c:pt idx="1064">
                        <c:v>-4.4201299999999999E-2</c:v>
                      </c:pt>
                      <c:pt idx="1065">
                        <c:v>-4.3895099999999999E-2</c:v>
                      </c:pt>
                      <c:pt idx="1066">
                        <c:v>-4.4172200000000002E-2</c:v>
                      </c:pt>
                      <c:pt idx="1067">
                        <c:v>-4.1189000000000003E-2</c:v>
                      </c:pt>
                      <c:pt idx="1068">
                        <c:v>-3.96129E-2</c:v>
                      </c:pt>
                      <c:pt idx="1069">
                        <c:v>-2.9321699999999999E-2</c:v>
                      </c:pt>
                      <c:pt idx="1070">
                        <c:v>-2.50155E-2</c:v>
                      </c:pt>
                      <c:pt idx="1071">
                        <c:v>-2.5165E-2</c:v>
                      </c:pt>
                      <c:pt idx="1072">
                        <c:v>-2.2239499999999999E-2</c:v>
                      </c:pt>
                      <c:pt idx="1073">
                        <c:v>-2.1012900000000001E-2</c:v>
                      </c:pt>
                      <c:pt idx="1074">
                        <c:v>-1.9812900000000001E-2</c:v>
                      </c:pt>
                      <c:pt idx="1075">
                        <c:v>-2.2890600000000001E-2</c:v>
                      </c:pt>
                      <c:pt idx="1076">
                        <c:v>-2.0836199999999999E-2</c:v>
                      </c:pt>
                      <c:pt idx="1077">
                        <c:v>-1.69055E-2</c:v>
                      </c:pt>
                      <c:pt idx="1078">
                        <c:v>-1.06421E-2</c:v>
                      </c:pt>
                      <c:pt idx="1079">
                        <c:v>-9.1430399999999998E-3</c:v>
                      </c:pt>
                      <c:pt idx="1080">
                        <c:v>-7.6465999999999999E-3</c:v>
                      </c:pt>
                      <c:pt idx="1081">
                        <c:v>-8.2770199999999995E-3</c:v>
                      </c:pt>
                      <c:pt idx="1082">
                        <c:v>-7.9113299999999994E-3</c:v>
                      </c:pt>
                      <c:pt idx="1083">
                        <c:v>-7.21618E-3</c:v>
                      </c:pt>
                      <c:pt idx="1084">
                        <c:v>-1.07948E-2</c:v>
                      </c:pt>
                      <c:pt idx="1085">
                        <c:v>-1.2346299999999999E-2</c:v>
                      </c:pt>
                      <c:pt idx="1086">
                        <c:v>-1.26602E-2</c:v>
                      </c:pt>
                      <c:pt idx="1087">
                        <c:v>-1.2160499999999999E-2</c:v>
                      </c:pt>
                      <c:pt idx="1088">
                        <c:v>-8.2595499999999992E-3</c:v>
                      </c:pt>
                      <c:pt idx="1089">
                        <c:v>-8.26408E-3</c:v>
                      </c:pt>
                      <c:pt idx="1090">
                        <c:v>-7.2407799999999996E-3</c:v>
                      </c:pt>
                      <c:pt idx="1091">
                        <c:v>-6.90874E-3</c:v>
                      </c:pt>
                      <c:pt idx="1092">
                        <c:v>-6.6168299999999998E-3</c:v>
                      </c:pt>
                      <c:pt idx="1093">
                        <c:v>-1.30744E-3</c:v>
                      </c:pt>
                      <c:pt idx="1094">
                        <c:v>-1.39547E-3</c:v>
                      </c:pt>
                      <c:pt idx="1095">
                        <c:v>-1.0647199999999999E-3</c:v>
                      </c:pt>
                      <c:pt idx="1096">
                        <c:v>-1.56634E-3</c:v>
                      </c:pt>
                      <c:pt idx="1097">
                        <c:v>2.1190900000000001E-3</c:v>
                      </c:pt>
                      <c:pt idx="1098">
                        <c:v>5.9113300000000002E-3</c:v>
                      </c:pt>
                      <c:pt idx="1099">
                        <c:v>1.53916E-2</c:v>
                      </c:pt>
                      <c:pt idx="1100">
                        <c:v>1.55605E-2</c:v>
                      </c:pt>
                      <c:pt idx="1101">
                        <c:v>1.8290000000000001E-2</c:v>
                      </c:pt>
                      <c:pt idx="1102">
                        <c:v>1.8552800000000001E-2</c:v>
                      </c:pt>
                      <c:pt idx="1103">
                        <c:v>2.5090600000000001E-2</c:v>
                      </c:pt>
                      <c:pt idx="1104">
                        <c:v>2.3858299999999999E-2</c:v>
                      </c:pt>
                      <c:pt idx="1105">
                        <c:v>2.3858299999999999E-2</c:v>
                      </c:pt>
                      <c:pt idx="1106">
                        <c:v>2.3858299999999999E-2</c:v>
                      </c:pt>
                      <c:pt idx="1107">
                        <c:v>2.4530699999999999E-2</c:v>
                      </c:pt>
                      <c:pt idx="1108">
                        <c:v>2.9864700000000001E-2</c:v>
                      </c:pt>
                      <c:pt idx="1109">
                        <c:v>2.97819E-2</c:v>
                      </c:pt>
                      <c:pt idx="1110">
                        <c:v>2.97819E-2</c:v>
                      </c:pt>
                      <c:pt idx="1111">
                        <c:v>2.98065E-2</c:v>
                      </c:pt>
                      <c:pt idx="1112">
                        <c:v>2.6547600000000001E-2</c:v>
                      </c:pt>
                      <c:pt idx="1113">
                        <c:v>2.1737900000000001E-2</c:v>
                      </c:pt>
                      <c:pt idx="1114">
                        <c:v>1.87411E-2</c:v>
                      </c:pt>
                      <c:pt idx="1115">
                        <c:v>1.56816E-2</c:v>
                      </c:pt>
                      <c:pt idx="1116">
                        <c:v>1.50142E-2</c:v>
                      </c:pt>
                      <c:pt idx="1117">
                        <c:v>1.6472500000000001E-2</c:v>
                      </c:pt>
                      <c:pt idx="1118">
                        <c:v>1.71942E-2</c:v>
                      </c:pt>
                      <c:pt idx="1119">
                        <c:v>1.7858300000000001E-2</c:v>
                      </c:pt>
                      <c:pt idx="1120">
                        <c:v>1.9421999999999998E-2</c:v>
                      </c:pt>
                      <c:pt idx="1121">
                        <c:v>1.9530700000000002E-2</c:v>
                      </c:pt>
                      <c:pt idx="1122">
                        <c:v>1.7902899999999999E-2</c:v>
                      </c:pt>
                      <c:pt idx="1123">
                        <c:v>7.7216799999999999E-3</c:v>
                      </c:pt>
                      <c:pt idx="1124">
                        <c:v>8.2847900000000002E-3</c:v>
                      </c:pt>
                      <c:pt idx="1125">
                        <c:v>1.22311E-2</c:v>
                      </c:pt>
                      <c:pt idx="1126">
                        <c:v>1.4058299999999999E-2</c:v>
                      </c:pt>
                      <c:pt idx="1127">
                        <c:v>1.32421E-2</c:v>
                      </c:pt>
                      <c:pt idx="1128">
                        <c:v>1.4673800000000001E-2</c:v>
                      </c:pt>
                      <c:pt idx="1129">
                        <c:v>1.5643399999999998E-2</c:v>
                      </c:pt>
                      <c:pt idx="1130">
                        <c:v>1.7629100000000002E-2</c:v>
                      </c:pt>
                      <c:pt idx="1131">
                        <c:v>2.1954700000000001E-2</c:v>
                      </c:pt>
                      <c:pt idx="1132">
                        <c:v>2.3990899999999999E-2</c:v>
                      </c:pt>
                      <c:pt idx="1133">
                        <c:v>2.33657E-2</c:v>
                      </c:pt>
                      <c:pt idx="1134">
                        <c:v>2.41094E-2</c:v>
                      </c:pt>
                      <c:pt idx="1135">
                        <c:v>2.3741700000000001E-2</c:v>
                      </c:pt>
                      <c:pt idx="1136">
                        <c:v>2.3818800000000001E-2</c:v>
                      </c:pt>
                      <c:pt idx="1137">
                        <c:v>2.4893200000000001E-2</c:v>
                      </c:pt>
                      <c:pt idx="1138">
                        <c:v>2.5444000000000001E-2</c:v>
                      </c:pt>
                      <c:pt idx="1139">
                        <c:v>2.5994199999999999E-2</c:v>
                      </c:pt>
                      <c:pt idx="1140">
                        <c:v>2.52854E-2</c:v>
                      </c:pt>
                      <c:pt idx="1141">
                        <c:v>2.6151500000000001E-2</c:v>
                      </c:pt>
                      <c:pt idx="1142">
                        <c:v>2.31676E-2</c:v>
                      </c:pt>
                      <c:pt idx="1143">
                        <c:v>2.4721E-2</c:v>
                      </c:pt>
                      <c:pt idx="1144">
                        <c:v>2.8520400000000001E-2</c:v>
                      </c:pt>
                      <c:pt idx="1145">
                        <c:v>2.9576700000000001E-2</c:v>
                      </c:pt>
                      <c:pt idx="1146">
                        <c:v>2.93204E-2</c:v>
                      </c:pt>
                      <c:pt idx="1147">
                        <c:v>3.05087E-2</c:v>
                      </c:pt>
                      <c:pt idx="1148">
                        <c:v>2.8506799999999999E-2</c:v>
                      </c:pt>
                      <c:pt idx="1149">
                        <c:v>3.2819399999999999E-2</c:v>
                      </c:pt>
                      <c:pt idx="1150">
                        <c:v>3.43042E-2</c:v>
                      </c:pt>
                      <c:pt idx="1151">
                        <c:v>3.4110000000000001E-2</c:v>
                      </c:pt>
                      <c:pt idx="1152">
                        <c:v>3.2556599999999998E-2</c:v>
                      </c:pt>
                      <c:pt idx="1153">
                        <c:v>3.1110700000000002E-2</c:v>
                      </c:pt>
                      <c:pt idx="1154">
                        <c:v>3.2235600000000003E-2</c:v>
                      </c:pt>
                      <c:pt idx="1155">
                        <c:v>3.5534000000000003E-2</c:v>
                      </c:pt>
                      <c:pt idx="1156">
                        <c:v>3.6660199999999997E-2</c:v>
                      </c:pt>
                      <c:pt idx="1157">
                        <c:v>3.7557300000000002E-2</c:v>
                      </c:pt>
                      <c:pt idx="1158">
                        <c:v>3.7365700000000002E-2</c:v>
                      </c:pt>
                      <c:pt idx="1159">
                        <c:v>4.0129400000000003E-2</c:v>
                      </c:pt>
                      <c:pt idx="1160">
                        <c:v>4.2006500000000002E-2</c:v>
                      </c:pt>
                      <c:pt idx="1161">
                        <c:v>3.99353E-2</c:v>
                      </c:pt>
                      <c:pt idx="1162">
                        <c:v>4.4660199999999997E-2</c:v>
                      </c:pt>
                      <c:pt idx="1163">
                        <c:v>4.3936599999999999E-2</c:v>
                      </c:pt>
                      <c:pt idx="1164">
                        <c:v>4.3579899999999998E-2</c:v>
                      </c:pt>
                      <c:pt idx="1165">
                        <c:v>4.1035599999999998E-2</c:v>
                      </c:pt>
                      <c:pt idx="1166">
                        <c:v>4.24246E-2</c:v>
                      </c:pt>
                      <c:pt idx="1167">
                        <c:v>4.2330100000000002E-2</c:v>
                      </c:pt>
                      <c:pt idx="1168">
                        <c:v>4.4489300000000002E-2</c:v>
                      </c:pt>
                      <c:pt idx="1169">
                        <c:v>5.1747599999999998E-2</c:v>
                      </c:pt>
                      <c:pt idx="1170">
                        <c:v>5.49515E-2</c:v>
                      </c:pt>
                      <c:pt idx="1171">
                        <c:v>5.2174100000000001E-2</c:v>
                      </c:pt>
                      <c:pt idx="1172">
                        <c:v>5.3268599999999999E-2</c:v>
                      </c:pt>
                      <c:pt idx="1173">
                        <c:v>5.4239500000000003E-2</c:v>
                      </c:pt>
                      <c:pt idx="1174">
                        <c:v>5.4239500000000003E-2</c:v>
                      </c:pt>
                      <c:pt idx="1175">
                        <c:v>5.4239500000000003E-2</c:v>
                      </c:pt>
                      <c:pt idx="1176">
                        <c:v>5.5598700000000001E-2</c:v>
                      </c:pt>
                      <c:pt idx="1177">
                        <c:v>5.4563100000000003E-2</c:v>
                      </c:pt>
                      <c:pt idx="1178">
                        <c:v>5.30097E-2</c:v>
                      </c:pt>
                      <c:pt idx="1179">
                        <c:v>5.4368899999999998E-2</c:v>
                      </c:pt>
                      <c:pt idx="1180">
                        <c:v>5.0550200000000003E-2</c:v>
                      </c:pt>
                      <c:pt idx="1181">
                        <c:v>5.1456300000000003E-2</c:v>
                      </c:pt>
                      <c:pt idx="1182">
                        <c:v>5.2815500000000001E-2</c:v>
                      </c:pt>
                      <c:pt idx="1183">
                        <c:v>5.2880299999999998E-2</c:v>
                      </c:pt>
                      <c:pt idx="1184">
                        <c:v>5.0032399999999998E-2</c:v>
                      </c:pt>
                      <c:pt idx="1185">
                        <c:v>5.3721699999999997E-2</c:v>
                      </c:pt>
                      <c:pt idx="1186">
                        <c:v>4.8479000000000001E-2</c:v>
                      </c:pt>
                      <c:pt idx="1187">
                        <c:v>3.9093900000000001E-2</c:v>
                      </c:pt>
                      <c:pt idx="1188">
                        <c:v>3.8317200000000003E-2</c:v>
                      </c:pt>
                      <c:pt idx="1189">
                        <c:v>3.9029099999999997E-2</c:v>
                      </c:pt>
                      <c:pt idx="1190">
                        <c:v>3.7281599999999998E-2</c:v>
                      </c:pt>
                      <c:pt idx="1191">
                        <c:v>4.3559899999999999E-2</c:v>
                      </c:pt>
                      <c:pt idx="1192">
                        <c:v>4.6343000000000002E-2</c:v>
                      </c:pt>
                      <c:pt idx="1193">
                        <c:v>4.5760500000000003E-2</c:v>
                      </c:pt>
                      <c:pt idx="1194">
                        <c:v>4.0647200000000001E-2</c:v>
                      </c:pt>
                      <c:pt idx="1195">
                        <c:v>4.3300999999999999E-2</c:v>
                      </c:pt>
                      <c:pt idx="1196">
                        <c:v>4.7766999999999997E-2</c:v>
                      </c:pt>
                      <c:pt idx="1197">
                        <c:v>4.6278300000000001E-2</c:v>
                      </c:pt>
                      <c:pt idx="1198">
                        <c:v>4.2071200000000003E-2</c:v>
                      </c:pt>
                      <c:pt idx="1199">
                        <c:v>4.5436900000000002E-2</c:v>
                      </c:pt>
                      <c:pt idx="1200">
                        <c:v>4.5436900000000002E-2</c:v>
                      </c:pt>
                      <c:pt idx="1201">
                        <c:v>5.04854E-2</c:v>
                      </c:pt>
                      <c:pt idx="1202">
                        <c:v>5.9935299999999997E-2</c:v>
                      </c:pt>
                      <c:pt idx="1203">
                        <c:v>6.2006499999999999E-2</c:v>
                      </c:pt>
                      <c:pt idx="1204">
                        <c:v>6.2006499999999999E-2</c:v>
                      </c:pt>
                      <c:pt idx="1205">
                        <c:v>6.5372200000000005E-2</c:v>
                      </c:pt>
                      <c:pt idx="1206">
                        <c:v>6.4336599999999994E-2</c:v>
                      </c:pt>
                      <c:pt idx="1207">
                        <c:v>6.4660200000000001E-2</c:v>
                      </c:pt>
                      <c:pt idx="1208">
                        <c:v>6.7896399999999996E-2</c:v>
                      </c:pt>
                      <c:pt idx="1209">
                        <c:v>7.1909399999999998E-2</c:v>
                      </c:pt>
                      <c:pt idx="1210">
                        <c:v>6.9385100000000005E-2</c:v>
                      </c:pt>
                      <c:pt idx="1211">
                        <c:v>6.9449800000000006E-2</c:v>
                      </c:pt>
                      <c:pt idx="1212">
                        <c:v>6.7766999999999994E-2</c:v>
                      </c:pt>
                      <c:pt idx="1213">
                        <c:v>6.5307400000000002E-2</c:v>
                      </c:pt>
                      <c:pt idx="1214">
                        <c:v>6.3430399999999998E-2</c:v>
                      </c:pt>
                      <c:pt idx="1215">
                        <c:v>6.3430399999999998E-2</c:v>
                      </c:pt>
                      <c:pt idx="1216">
                        <c:v>5.9870600000000003E-2</c:v>
                      </c:pt>
                      <c:pt idx="1217">
                        <c:v>6.1100300000000003E-2</c:v>
                      </c:pt>
                      <c:pt idx="1218">
                        <c:v>5.5598700000000001E-2</c:v>
                      </c:pt>
                      <c:pt idx="1219">
                        <c:v>5.3980599999999997E-2</c:v>
                      </c:pt>
                      <c:pt idx="1220">
                        <c:v>5.30097E-2</c:v>
                      </c:pt>
                      <c:pt idx="1221">
                        <c:v>6.0582499999999997E-2</c:v>
                      </c:pt>
                      <c:pt idx="1222">
                        <c:v>5.80583E-2</c:v>
                      </c:pt>
                      <c:pt idx="1223">
                        <c:v>5.9870600000000003E-2</c:v>
                      </c:pt>
                      <c:pt idx="1224">
                        <c:v>6.4336599999999994E-2</c:v>
                      </c:pt>
                      <c:pt idx="1225">
                        <c:v>6.2265399999999999E-2</c:v>
                      </c:pt>
                      <c:pt idx="1226">
                        <c:v>5.9935299999999997E-2</c:v>
                      </c:pt>
                      <c:pt idx="1227">
                        <c:v>5.80583E-2</c:v>
                      </c:pt>
                      <c:pt idx="1228">
                        <c:v>6.1035600000000002E-2</c:v>
                      </c:pt>
                      <c:pt idx="1229">
                        <c:v>6.2524300000000005E-2</c:v>
                      </c:pt>
                      <c:pt idx="1230">
                        <c:v>6.4919099999999993E-2</c:v>
                      </c:pt>
                      <c:pt idx="1231">
                        <c:v>6.45955E-2</c:v>
                      </c:pt>
                      <c:pt idx="1232">
                        <c:v>6.7119700000000004E-2</c:v>
                      </c:pt>
                      <c:pt idx="1233">
                        <c:v>6.86084E-2</c:v>
                      </c:pt>
                      <c:pt idx="1234">
                        <c:v>7.1521000000000001E-2</c:v>
                      </c:pt>
                      <c:pt idx="1235">
                        <c:v>7.1003200000000002E-2</c:v>
                      </c:pt>
                      <c:pt idx="1236">
                        <c:v>7.0356000000000002E-2</c:v>
                      </c:pt>
                      <c:pt idx="1237">
                        <c:v>7.0291300000000001E-2</c:v>
                      </c:pt>
                      <c:pt idx="1238">
                        <c:v>6.9708699999999998E-2</c:v>
                      </c:pt>
                      <c:pt idx="1239">
                        <c:v>6.86084E-2</c:v>
                      </c:pt>
                      <c:pt idx="1240">
                        <c:v>6.9967600000000005E-2</c:v>
                      </c:pt>
                      <c:pt idx="1241">
                        <c:v>6.7508100000000001E-2</c:v>
                      </c:pt>
                      <c:pt idx="1242">
                        <c:v>6.7378599999999997E-2</c:v>
                      </c:pt>
                      <c:pt idx="1243">
                        <c:v>7.0161799999999996E-2</c:v>
                      </c:pt>
                      <c:pt idx="1244">
                        <c:v>7.3527499999999996E-2</c:v>
                      </c:pt>
                      <c:pt idx="1245">
                        <c:v>7.4433700000000005E-2</c:v>
                      </c:pt>
                      <c:pt idx="1246">
                        <c:v>7.4627799999999994E-2</c:v>
                      </c:pt>
                      <c:pt idx="1247">
                        <c:v>7.5339799999999998E-2</c:v>
                      </c:pt>
                      <c:pt idx="1248">
                        <c:v>7.6569600000000002E-2</c:v>
                      </c:pt>
                      <c:pt idx="1249">
                        <c:v>7.9093899999999995E-2</c:v>
                      </c:pt>
                      <c:pt idx="1250">
                        <c:v>7.7540499999999998E-2</c:v>
                      </c:pt>
                      <c:pt idx="1251">
                        <c:v>7.8899700000000003E-2</c:v>
                      </c:pt>
                      <c:pt idx="1252">
                        <c:v>7.9741099999999995E-2</c:v>
                      </c:pt>
                      <c:pt idx="1253">
                        <c:v>7.6957899999999996E-2</c:v>
                      </c:pt>
                      <c:pt idx="1254">
                        <c:v>7.8576099999999996E-2</c:v>
                      </c:pt>
                      <c:pt idx="1255">
                        <c:v>7.2556599999999999E-2</c:v>
                      </c:pt>
                      <c:pt idx="1256">
                        <c:v>7.14563E-2</c:v>
                      </c:pt>
                      <c:pt idx="1257">
                        <c:v>7.4174799999999999E-2</c:v>
                      </c:pt>
                      <c:pt idx="1258">
                        <c:v>6.9902900000000004E-2</c:v>
                      </c:pt>
                      <c:pt idx="1259">
                        <c:v>6.45955E-2</c:v>
                      </c:pt>
                      <c:pt idx="1260">
                        <c:v>6.7249199999999995E-2</c:v>
                      </c:pt>
                      <c:pt idx="1261">
                        <c:v>7.3527499999999996E-2</c:v>
                      </c:pt>
                      <c:pt idx="1262">
                        <c:v>7.2362499999999996E-2</c:v>
                      </c:pt>
                      <c:pt idx="1263">
                        <c:v>7.8511300000000006E-2</c:v>
                      </c:pt>
                      <c:pt idx="1264">
                        <c:v>8.3042099999999994E-2</c:v>
                      </c:pt>
                      <c:pt idx="1265">
                        <c:v>7.2880299999999995E-2</c:v>
                      </c:pt>
                      <c:pt idx="1266">
                        <c:v>5.7540500000000001E-2</c:v>
                      </c:pt>
                      <c:pt idx="1267">
                        <c:v>6.0647199999999998E-2</c:v>
                      </c:pt>
                      <c:pt idx="1268">
                        <c:v>6.7766999999999994E-2</c:v>
                      </c:pt>
                      <c:pt idx="1269">
                        <c:v>6.5178E-2</c:v>
                      </c:pt>
                      <c:pt idx="1270">
                        <c:v>7.0032399999999995E-2</c:v>
                      </c:pt>
                      <c:pt idx="1271">
                        <c:v>7.14563E-2</c:v>
                      </c:pt>
                      <c:pt idx="1272">
                        <c:v>7.3139200000000001E-2</c:v>
                      </c:pt>
                      <c:pt idx="1273">
                        <c:v>7.7993499999999993E-2</c:v>
                      </c:pt>
                      <c:pt idx="1274">
                        <c:v>7.9287999999999997E-2</c:v>
                      </c:pt>
                      <c:pt idx="1275">
                        <c:v>8.2071199999999997E-2</c:v>
                      </c:pt>
                      <c:pt idx="1276">
                        <c:v>8.3624599999999993E-2</c:v>
                      </c:pt>
                      <c:pt idx="1277">
                        <c:v>8.4401299999999999E-2</c:v>
                      </c:pt>
                      <c:pt idx="1278">
                        <c:v>8.3430400000000002E-2</c:v>
                      </c:pt>
                      <c:pt idx="1279">
                        <c:v>8.1747600000000004E-2</c:v>
                      </c:pt>
                      <c:pt idx="1280">
                        <c:v>8.1747600000000004E-2</c:v>
                      </c:pt>
                      <c:pt idx="1281">
                        <c:v>8.2006499999999996E-2</c:v>
                      </c:pt>
                      <c:pt idx="1282">
                        <c:v>8.0064700000000003E-2</c:v>
                      </c:pt>
                      <c:pt idx="1283">
                        <c:v>8.0129400000000003E-2</c:v>
                      </c:pt>
                      <c:pt idx="1284">
                        <c:v>8.04531E-2</c:v>
                      </c:pt>
                      <c:pt idx="1285">
                        <c:v>8.2912600000000003E-2</c:v>
                      </c:pt>
                      <c:pt idx="1286">
                        <c:v>8.1618099999999999E-2</c:v>
                      </c:pt>
                      <c:pt idx="1287">
                        <c:v>8.1229800000000005E-2</c:v>
                      </c:pt>
                      <c:pt idx="1288">
                        <c:v>7.6245999999999994E-2</c:v>
                      </c:pt>
                      <c:pt idx="1289">
                        <c:v>7.6181200000000004E-2</c:v>
                      </c:pt>
                      <c:pt idx="1290">
                        <c:v>7.5728199999999996E-2</c:v>
                      </c:pt>
                      <c:pt idx="1291">
                        <c:v>7.4627799999999994E-2</c:v>
                      </c:pt>
                      <c:pt idx="1292">
                        <c:v>7.7216800000000002E-2</c:v>
                      </c:pt>
                      <c:pt idx="1293">
                        <c:v>7.8317200000000003E-2</c:v>
                      </c:pt>
                      <c:pt idx="1294">
                        <c:v>8.4012900000000001E-2</c:v>
                      </c:pt>
                      <c:pt idx="1295">
                        <c:v>8.6213600000000001E-2</c:v>
                      </c:pt>
                      <c:pt idx="1296">
                        <c:v>8.6407800000000007E-2</c:v>
                      </c:pt>
                      <c:pt idx="1297">
                        <c:v>8.7249199999999999E-2</c:v>
                      </c:pt>
                      <c:pt idx="1298">
                        <c:v>8.4207099999999993E-2</c:v>
                      </c:pt>
                      <c:pt idx="1299">
                        <c:v>8.8608400000000004E-2</c:v>
                      </c:pt>
                      <c:pt idx="1300">
                        <c:v>8.7184499999999998E-2</c:v>
                      </c:pt>
                      <c:pt idx="1301">
                        <c:v>8.6860800000000002E-2</c:v>
                      </c:pt>
                      <c:pt idx="1302">
                        <c:v>8.7702299999999997E-2</c:v>
                      </c:pt>
                      <c:pt idx="1303">
                        <c:v>8.9838200000000007E-2</c:v>
                      </c:pt>
                      <c:pt idx="1304">
                        <c:v>9.3851100000000007E-2</c:v>
                      </c:pt>
                      <c:pt idx="1305">
                        <c:v>9.5533999999999994E-2</c:v>
                      </c:pt>
                    </c:numCache>
                  </c:numRef>
                </c:val>
                <c:smooth val="0"/>
                <c:extLst xmlns:c15="http://schemas.microsoft.com/office/drawing/2012/chart">
                  <c:ext xmlns:c16="http://schemas.microsoft.com/office/drawing/2014/chart" uri="{C3380CC4-5D6E-409C-BE32-E72D297353CC}">
                    <c16:uniqueId val="{00000003-223A-4222-80BF-C32527A671DA}"/>
                  </c:ext>
                </c:extLst>
              </c15:ser>
            </c15:filteredLineSeries>
            <c15:filteredLineSeries>
              <c15:ser>
                <c:idx val="2"/>
                <c:order val="4"/>
                <c:tx>
                  <c:strRef>
                    <c:extLst xmlns:c15="http://schemas.microsoft.com/office/drawing/2012/chart">
                      <c:ext xmlns:c15="http://schemas.microsoft.com/office/drawing/2012/chart" uri="{02D57815-91ED-43cb-92C2-25804820EDAC}">
                        <c15:formulaRef>
                          <c15:sqref>'5 Years'!$I$12</c15:sqref>
                        </c15:formulaRef>
                      </c:ext>
                    </c:extLst>
                    <c:strCache>
                      <c:ptCount val="1"/>
                      <c:pt idx="0">
                        <c:v>Liontrust MA Dynamic Passive Progressive S Acc</c:v>
                      </c:pt>
                    </c:strCache>
                  </c:strRef>
                </c:tx>
                <c:spPr>
                  <a:ln w="2222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xmlns:c15="http://schemas.microsoft.com/office/drawing/2012/chart">
                      <c:ext xmlns:c15="http://schemas.microsoft.com/office/drawing/2012/chart" uri="{02D57815-91ED-43cb-92C2-25804820EDAC}">
                        <c15:formulaRef>
                          <c15:sqref>'5 Years'!$I$13:$I$1318</c15:sqref>
                        </c15:formulaRef>
                      </c:ext>
                    </c:extLst>
                    <c:numCache>
                      <c:formatCode>0.0%</c:formatCode>
                      <c:ptCount val="1306"/>
                      <c:pt idx="0">
                        <c:v>0</c:v>
                      </c:pt>
                      <c:pt idx="1">
                        <c:v>-2.4213099999999999E-3</c:v>
                      </c:pt>
                      <c:pt idx="2">
                        <c:v>-2.4213099999999999E-3</c:v>
                      </c:pt>
                      <c:pt idx="3">
                        <c:v>-1.6949200000000001E-2</c:v>
                      </c:pt>
                      <c:pt idx="4">
                        <c:v>-2.4213100000000001E-2</c:v>
                      </c:pt>
                      <c:pt idx="5">
                        <c:v>-1.6949200000000001E-2</c:v>
                      </c:pt>
                      <c:pt idx="6">
                        <c:v>-1.33172E-2</c:v>
                      </c:pt>
                      <c:pt idx="7">
                        <c:v>-1.3922500000000001E-2</c:v>
                      </c:pt>
                      <c:pt idx="8">
                        <c:v>-1.3922500000000001E-2</c:v>
                      </c:pt>
                      <c:pt idx="9">
                        <c:v>-1.5133199999999999E-2</c:v>
                      </c:pt>
                      <c:pt idx="10">
                        <c:v>-2.23971E-2</c:v>
                      </c:pt>
                      <c:pt idx="11">
                        <c:v>-1.9370499999999999E-2</c:v>
                      </c:pt>
                      <c:pt idx="12">
                        <c:v>-2.17918E-2</c:v>
                      </c:pt>
                      <c:pt idx="13">
                        <c:v>-2.3607699999999999E-2</c:v>
                      </c:pt>
                      <c:pt idx="14">
                        <c:v>-2.4818400000000001E-2</c:v>
                      </c:pt>
                      <c:pt idx="15">
                        <c:v>-2.6634399999999999E-2</c:v>
                      </c:pt>
                      <c:pt idx="16">
                        <c:v>-2.9661E-2</c:v>
                      </c:pt>
                      <c:pt idx="17">
                        <c:v>-2.4818400000000001E-2</c:v>
                      </c:pt>
                      <c:pt idx="18">
                        <c:v>-2.17918E-2</c:v>
                      </c:pt>
                      <c:pt idx="19">
                        <c:v>-1.6343799999999999E-2</c:v>
                      </c:pt>
                      <c:pt idx="20">
                        <c:v>-1.5738499999999999E-2</c:v>
                      </c:pt>
                      <c:pt idx="21">
                        <c:v>-1.45278E-2</c:v>
                      </c:pt>
                      <c:pt idx="22">
                        <c:v>-1.5133199999999999E-2</c:v>
                      </c:pt>
                      <c:pt idx="23">
                        <c:v>-1.33172E-2</c:v>
                      </c:pt>
                      <c:pt idx="24">
                        <c:v>-1.6343799999999999E-2</c:v>
                      </c:pt>
                      <c:pt idx="25">
                        <c:v>-1.3922500000000001E-2</c:v>
                      </c:pt>
                      <c:pt idx="26">
                        <c:v>-6.6585999999999998E-3</c:v>
                      </c:pt>
                      <c:pt idx="27">
                        <c:v>-5.4479400000000001E-3</c:v>
                      </c:pt>
                      <c:pt idx="28">
                        <c:v>-5.4479400000000001E-3</c:v>
                      </c:pt>
                      <c:pt idx="29">
                        <c:v>-1.21065E-3</c:v>
                      </c:pt>
                      <c:pt idx="30">
                        <c:v>-1.81598E-3</c:v>
                      </c:pt>
                      <c:pt idx="31">
                        <c:v>-6.6585999999999998E-3</c:v>
                      </c:pt>
                      <c:pt idx="32">
                        <c:v>-4.2372900000000003E-3</c:v>
                      </c:pt>
                      <c:pt idx="33">
                        <c:v>-5.4479400000000001E-3</c:v>
                      </c:pt>
                      <c:pt idx="34">
                        <c:v>-7.2639200000000001E-3</c:v>
                      </c:pt>
                      <c:pt idx="35">
                        <c:v>-7.2639200000000001E-3</c:v>
                      </c:pt>
                      <c:pt idx="36">
                        <c:v>-6.0532700000000004E-3</c:v>
                      </c:pt>
                      <c:pt idx="37">
                        <c:v>-3.63196E-3</c:v>
                      </c:pt>
                      <c:pt idx="38">
                        <c:v>-7.8692499999999995E-3</c:v>
                      </c:pt>
                      <c:pt idx="39">
                        <c:v>-1.2106499999999999E-2</c:v>
                      </c:pt>
                      <c:pt idx="40">
                        <c:v>-4.8426199999999997E-3</c:v>
                      </c:pt>
                      <c:pt idx="41">
                        <c:v>-1.81598E-3</c:v>
                      </c:pt>
                      <c:pt idx="42">
                        <c:v>3.63196E-3</c:v>
                      </c:pt>
                      <c:pt idx="43">
                        <c:v>3.63196E-3</c:v>
                      </c:pt>
                      <c:pt idx="44">
                        <c:v>3.63196E-3</c:v>
                      </c:pt>
                      <c:pt idx="45">
                        <c:v>0</c:v>
                      </c:pt>
                      <c:pt idx="46">
                        <c:v>-4.2372900000000003E-3</c:v>
                      </c:pt>
                      <c:pt idx="47">
                        <c:v>-1.33172E-2</c:v>
                      </c:pt>
                      <c:pt idx="48">
                        <c:v>-1.6343799999999999E-2</c:v>
                      </c:pt>
                      <c:pt idx="49">
                        <c:v>-1.81598E-2</c:v>
                      </c:pt>
                      <c:pt idx="50">
                        <c:v>-1.2106499999999999E-2</c:v>
                      </c:pt>
                      <c:pt idx="51">
                        <c:v>-1.27119E-2</c:v>
                      </c:pt>
                      <c:pt idx="52">
                        <c:v>-1.6343799999999999E-2</c:v>
                      </c:pt>
                      <c:pt idx="53">
                        <c:v>-1.45278E-2</c:v>
                      </c:pt>
                      <c:pt idx="54">
                        <c:v>-1.02906E-2</c:v>
                      </c:pt>
                      <c:pt idx="55">
                        <c:v>-7.8692499999999995E-3</c:v>
                      </c:pt>
                      <c:pt idx="56">
                        <c:v>-6.0532700000000001E-4</c:v>
                      </c:pt>
                      <c:pt idx="57">
                        <c:v>7.8692499999999995E-3</c:v>
                      </c:pt>
                      <c:pt idx="58">
                        <c:v>1.08959E-2</c:v>
                      </c:pt>
                      <c:pt idx="59">
                        <c:v>1.33172E-2</c:v>
                      </c:pt>
                      <c:pt idx="60">
                        <c:v>1.5738499999999999E-2</c:v>
                      </c:pt>
                      <c:pt idx="61">
                        <c:v>2.17918E-2</c:v>
                      </c:pt>
                      <c:pt idx="62">
                        <c:v>2.17918E-2</c:v>
                      </c:pt>
                      <c:pt idx="63">
                        <c:v>2.17918E-2</c:v>
                      </c:pt>
                      <c:pt idx="64">
                        <c:v>2.1186400000000001E-2</c:v>
                      </c:pt>
                      <c:pt idx="65">
                        <c:v>2.1186400000000001E-2</c:v>
                      </c:pt>
                      <c:pt idx="66">
                        <c:v>1.6343799999999999E-2</c:v>
                      </c:pt>
                      <c:pt idx="67">
                        <c:v>1.6343799999999999E-2</c:v>
                      </c:pt>
                      <c:pt idx="68">
                        <c:v>9.0799000000000001E-3</c:v>
                      </c:pt>
                      <c:pt idx="69">
                        <c:v>1.6343799999999999E-2</c:v>
                      </c:pt>
                      <c:pt idx="70">
                        <c:v>1.9370499999999999E-2</c:v>
                      </c:pt>
                      <c:pt idx="71">
                        <c:v>1.33172E-2</c:v>
                      </c:pt>
                      <c:pt idx="72">
                        <c:v>1.6949200000000001E-2</c:v>
                      </c:pt>
                      <c:pt idx="73">
                        <c:v>1.5133199999999999E-2</c:v>
                      </c:pt>
                      <c:pt idx="74">
                        <c:v>2.23971E-2</c:v>
                      </c:pt>
                      <c:pt idx="75">
                        <c:v>2.17918E-2</c:v>
                      </c:pt>
                      <c:pt idx="76">
                        <c:v>2.7239699999999999E-2</c:v>
                      </c:pt>
                      <c:pt idx="77">
                        <c:v>2.8450400000000001E-2</c:v>
                      </c:pt>
                      <c:pt idx="78">
                        <c:v>2.9661E-2</c:v>
                      </c:pt>
                      <c:pt idx="79">
                        <c:v>2.8450400000000001E-2</c:v>
                      </c:pt>
                      <c:pt idx="80">
                        <c:v>3.4503600000000002E-2</c:v>
                      </c:pt>
                      <c:pt idx="81">
                        <c:v>3.5109000000000001E-2</c:v>
                      </c:pt>
                      <c:pt idx="82">
                        <c:v>2.90557E-2</c:v>
                      </c:pt>
                      <c:pt idx="83">
                        <c:v>2.7845000000000002E-2</c:v>
                      </c:pt>
                      <c:pt idx="84">
                        <c:v>2.4818400000000001E-2</c:v>
                      </c:pt>
                      <c:pt idx="85">
                        <c:v>2.9661E-2</c:v>
                      </c:pt>
                      <c:pt idx="86">
                        <c:v>1.5133199999999999E-2</c:v>
                      </c:pt>
                      <c:pt idx="87">
                        <c:v>1.9370499999999999E-2</c:v>
                      </c:pt>
                      <c:pt idx="88">
                        <c:v>2.1186400000000001E-2</c:v>
                      </c:pt>
                      <c:pt idx="89">
                        <c:v>1.15012E-2</c:v>
                      </c:pt>
                      <c:pt idx="90">
                        <c:v>4.2372900000000003E-3</c:v>
                      </c:pt>
                      <c:pt idx="91">
                        <c:v>7.8692499999999995E-3</c:v>
                      </c:pt>
                      <c:pt idx="92">
                        <c:v>1.7554500000000001E-2</c:v>
                      </c:pt>
                      <c:pt idx="93">
                        <c:v>2.3607699999999999E-2</c:v>
                      </c:pt>
                      <c:pt idx="94">
                        <c:v>3.0871699999999998E-2</c:v>
                      </c:pt>
                      <c:pt idx="95">
                        <c:v>2.8450400000000001E-2</c:v>
                      </c:pt>
                      <c:pt idx="96">
                        <c:v>2.7239699999999999E-2</c:v>
                      </c:pt>
                      <c:pt idx="97">
                        <c:v>3.1476999999999998E-2</c:v>
                      </c:pt>
                      <c:pt idx="98">
                        <c:v>3.2082300000000001E-2</c:v>
                      </c:pt>
                      <c:pt idx="99">
                        <c:v>2.6029099999999999E-2</c:v>
                      </c:pt>
                      <c:pt idx="100">
                        <c:v>2.7239699999999999E-2</c:v>
                      </c:pt>
                      <c:pt idx="101">
                        <c:v>2.7239699999999999E-2</c:v>
                      </c:pt>
                      <c:pt idx="102">
                        <c:v>2.1186400000000001E-2</c:v>
                      </c:pt>
                      <c:pt idx="103">
                        <c:v>2.7845000000000002E-2</c:v>
                      </c:pt>
                      <c:pt idx="104">
                        <c:v>3.0266299999999999E-2</c:v>
                      </c:pt>
                      <c:pt idx="105">
                        <c:v>2.4818400000000001E-2</c:v>
                      </c:pt>
                      <c:pt idx="106">
                        <c:v>3.63196E-3</c:v>
                      </c:pt>
                      <c:pt idx="107">
                        <c:v>-9.6852299999999995E-3</c:v>
                      </c:pt>
                      <c:pt idx="108">
                        <c:v>-1.5738499999999999E-2</c:v>
                      </c:pt>
                      <c:pt idx="109">
                        <c:v>-2.90557E-2</c:v>
                      </c:pt>
                      <c:pt idx="110">
                        <c:v>-5.2058100000000003E-2</c:v>
                      </c:pt>
                      <c:pt idx="111">
                        <c:v>-4.6004799999999998E-2</c:v>
                      </c:pt>
                      <c:pt idx="112">
                        <c:v>-3.3898299999999999E-2</c:v>
                      </c:pt>
                      <c:pt idx="113">
                        <c:v>-2.6634399999999999E-2</c:v>
                      </c:pt>
                      <c:pt idx="114">
                        <c:v>-3.6924899999999997E-2</c:v>
                      </c:pt>
                      <c:pt idx="115">
                        <c:v>-5.8111400000000001E-2</c:v>
                      </c:pt>
                      <c:pt idx="116">
                        <c:v>-0.104116</c:v>
                      </c:pt>
                      <c:pt idx="117">
                        <c:v>-9.2615000000000003E-2</c:v>
                      </c:pt>
                      <c:pt idx="118">
                        <c:v>-0.107143</c:v>
                      </c:pt>
                      <c:pt idx="119">
                        <c:v>-0.15617400000000001</c:v>
                      </c:pt>
                      <c:pt idx="120">
                        <c:v>-0.14648900000000001</c:v>
                      </c:pt>
                      <c:pt idx="121">
                        <c:v>-0.192494</c:v>
                      </c:pt>
                      <c:pt idx="122">
                        <c:v>-0.17857100000000001</c:v>
                      </c:pt>
                      <c:pt idx="123">
                        <c:v>-0.19612599999999999</c:v>
                      </c:pt>
                      <c:pt idx="124">
                        <c:v>-0.192494</c:v>
                      </c:pt>
                      <c:pt idx="125">
                        <c:v>-0.17857100000000001</c:v>
                      </c:pt>
                      <c:pt idx="126">
                        <c:v>-0.195521</c:v>
                      </c:pt>
                      <c:pt idx="127">
                        <c:v>-0.166465</c:v>
                      </c:pt>
                      <c:pt idx="128">
                        <c:v>-0.14164599999999999</c:v>
                      </c:pt>
                      <c:pt idx="129">
                        <c:v>-0.13559299999999999</c:v>
                      </c:pt>
                      <c:pt idx="130">
                        <c:v>-0.14588400000000001</c:v>
                      </c:pt>
                      <c:pt idx="131">
                        <c:v>-0.1477</c:v>
                      </c:pt>
                      <c:pt idx="132">
                        <c:v>-0.141041</c:v>
                      </c:pt>
                      <c:pt idx="133">
                        <c:v>-0.16162199999999999</c:v>
                      </c:pt>
                      <c:pt idx="134">
                        <c:v>-0.16283300000000001</c:v>
                      </c:pt>
                      <c:pt idx="135">
                        <c:v>-0.164044</c:v>
                      </c:pt>
                      <c:pt idx="136">
                        <c:v>-0.14164599999999999</c:v>
                      </c:pt>
                      <c:pt idx="137">
                        <c:v>-0.12106500000000001</c:v>
                      </c:pt>
                      <c:pt idx="138">
                        <c:v>-0.12651299999999999</c:v>
                      </c:pt>
                      <c:pt idx="139">
                        <c:v>-0.12651299999999999</c:v>
                      </c:pt>
                      <c:pt idx="140">
                        <c:v>-0.12651299999999999</c:v>
                      </c:pt>
                      <c:pt idx="141">
                        <c:v>-0.113196</c:v>
                      </c:pt>
                      <c:pt idx="142">
                        <c:v>-0.108959</c:v>
                      </c:pt>
                      <c:pt idx="143">
                        <c:v>-0.11924899999999999</c:v>
                      </c:pt>
                      <c:pt idx="144">
                        <c:v>-0.119855</c:v>
                      </c:pt>
                      <c:pt idx="145">
                        <c:v>-0.1023</c:v>
                      </c:pt>
                      <c:pt idx="146">
                        <c:v>-0.107143</c:v>
                      </c:pt>
                      <c:pt idx="147">
                        <c:v>-0.115617</c:v>
                      </c:pt>
                      <c:pt idx="148">
                        <c:v>-0.111985</c:v>
                      </c:pt>
                      <c:pt idx="149">
                        <c:v>-0.107748</c:v>
                      </c:pt>
                      <c:pt idx="150">
                        <c:v>-0.107143</c:v>
                      </c:pt>
                      <c:pt idx="151">
                        <c:v>-9.8062999999999997E-2</c:v>
                      </c:pt>
                      <c:pt idx="152">
                        <c:v>-9.1404399999999997E-2</c:v>
                      </c:pt>
                      <c:pt idx="153">
                        <c:v>-7.9297800000000002E-2</c:v>
                      </c:pt>
                      <c:pt idx="154">
                        <c:v>-8.5956400000000002E-2</c:v>
                      </c:pt>
                      <c:pt idx="155">
                        <c:v>-0.1023</c:v>
                      </c:pt>
                      <c:pt idx="156">
                        <c:v>-0.104722</c:v>
                      </c:pt>
                      <c:pt idx="157">
                        <c:v>-9.7457600000000005E-2</c:v>
                      </c:pt>
                      <c:pt idx="158">
                        <c:v>-9.3825699999999998E-2</c:v>
                      </c:pt>
                      <c:pt idx="159">
                        <c:v>-9.3825699999999998E-2</c:v>
                      </c:pt>
                      <c:pt idx="160">
                        <c:v>-8.8983099999999996E-2</c:v>
                      </c:pt>
                      <c:pt idx="161">
                        <c:v>-8.11138E-2</c:v>
                      </c:pt>
                      <c:pt idx="162">
                        <c:v>-8.11138E-2</c:v>
                      </c:pt>
                      <c:pt idx="163">
                        <c:v>-8.6561700000000005E-2</c:v>
                      </c:pt>
                      <c:pt idx="164">
                        <c:v>-9.86683E-2</c:v>
                      </c:pt>
                      <c:pt idx="165">
                        <c:v>-9.2615000000000003E-2</c:v>
                      </c:pt>
                      <c:pt idx="166">
                        <c:v>-7.5665899999999994E-2</c:v>
                      </c:pt>
                      <c:pt idx="167">
                        <c:v>-7.3244600000000007E-2</c:v>
                      </c:pt>
                      <c:pt idx="168">
                        <c:v>-6.7796599999999999E-2</c:v>
                      </c:pt>
                      <c:pt idx="169">
                        <c:v>-6.8401900000000002E-2</c:v>
                      </c:pt>
                      <c:pt idx="170">
                        <c:v>-6.8401900000000002E-2</c:v>
                      </c:pt>
                      <c:pt idx="171">
                        <c:v>-7.0823200000000003E-2</c:v>
                      </c:pt>
                      <c:pt idx="172">
                        <c:v>-6.0532700000000002E-2</c:v>
                      </c:pt>
                      <c:pt idx="173">
                        <c:v>-5.0242099999999998E-2</c:v>
                      </c:pt>
                      <c:pt idx="174">
                        <c:v>-4.3583499999999997E-2</c:v>
                      </c:pt>
                      <c:pt idx="175">
                        <c:v>-5.14528E-2</c:v>
                      </c:pt>
                      <c:pt idx="176">
                        <c:v>-4.8426200000000003E-2</c:v>
                      </c:pt>
                      <c:pt idx="177">
                        <c:v>-4.4794199999999999E-2</c:v>
                      </c:pt>
                      <c:pt idx="178">
                        <c:v>-3.5109000000000001E-2</c:v>
                      </c:pt>
                      <c:pt idx="179">
                        <c:v>-3.2082300000000001E-2</c:v>
                      </c:pt>
                      <c:pt idx="180">
                        <c:v>-2.6634399999999999E-2</c:v>
                      </c:pt>
                      <c:pt idx="181">
                        <c:v>-1.9370499999999999E-2</c:v>
                      </c:pt>
                      <c:pt idx="182">
                        <c:v>-2.6029099999999999E-2</c:v>
                      </c:pt>
                      <c:pt idx="183">
                        <c:v>-2.8450400000000001E-2</c:v>
                      </c:pt>
                      <c:pt idx="184">
                        <c:v>-4.7820799999999997E-2</c:v>
                      </c:pt>
                      <c:pt idx="185">
                        <c:v>-4.9031499999999999E-2</c:v>
                      </c:pt>
                      <c:pt idx="186">
                        <c:v>-5.6900699999999999E-2</c:v>
                      </c:pt>
                      <c:pt idx="187">
                        <c:v>-3.5714299999999997E-2</c:v>
                      </c:pt>
                      <c:pt idx="188">
                        <c:v>-2.9661E-2</c:v>
                      </c:pt>
                      <c:pt idx="189">
                        <c:v>-3.0266299999999999E-2</c:v>
                      </c:pt>
                      <c:pt idx="190">
                        <c:v>-2.6029099999999999E-2</c:v>
                      </c:pt>
                      <c:pt idx="191">
                        <c:v>-2.9661E-2</c:v>
                      </c:pt>
                      <c:pt idx="192">
                        <c:v>-2.3607699999999999E-2</c:v>
                      </c:pt>
                      <c:pt idx="193">
                        <c:v>-3.8740900000000002E-2</c:v>
                      </c:pt>
                      <c:pt idx="194">
                        <c:v>-3.9346199999999998E-2</c:v>
                      </c:pt>
                      <c:pt idx="195">
                        <c:v>-3.4503600000000002E-2</c:v>
                      </c:pt>
                      <c:pt idx="196">
                        <c:v>-3.5109000000000001E-2</c:v>
                      </c:pt>
                      <c:pt idx="197">
                        <c:v>-3.3898299999999999E-2</c:v>
                      </c:pt>
                      <c:pt idx="198">
                        <c:v>-3.9346199999999998E-2</c:v>
                      </c:pt>
                      <c:pt idx="199">
                        <c:v>-3.1476999999999998E-2</c:v>
                      </c:pt>
                      <c:pt idx="200">
                        <c:v>-3.1476999999999998E-2</c:v>
                      </c:pt>
                      <c:pt idx="201">
                        <c:v>-2.0581100000000001E-2</c:v>
                      </c:pt>
                      <c:pt idx="202">
                        <c:v>-2.90557E-2</c:v>
                      </c:pt>
                      <c:pt idx="203">
                        <c:v>-3.2082300000000001E-2</c:v>
                      </c:pt>
                      <c:pt idx="204">
                        <c:v>-3.6924899999999997E-2</c:v>
                      </c:pt>
                      <c:pt idx="205">
                        <c:v>-3.6924899999999997E-2</c:v>
                      </c:pt>
                      <c:pt idx="206">
                        <c:v>-2.8450400000000001E-2</c:v>
                      </c:pt>
                      <c:pt idx="207">
                        <c:v>-2.8450400000000001E-2</c:v>
                      </c:pt>
                      <c:pt idx="208">
                        <c:v>-1.9370499999999999E-2</c:v>
                      </c:pt>
                      <c:pt idx="209">
                        <c:v>-2.23971E-2</c:v>
                      </c:pt>
                      <c:pt idx="210">
                        <c:v>-1.87651E-2</c:v>
                      </c:pt>
                      <c:pt idx="211">
                        <c:v>-2.17918E-2</c:v>
                      </c:pt>
                      <c:pt idx="212">
                        <c:v>-1.87651E-2</c:v>
                      </c:pt>
                      <c:pt idx="213">
                        <c:v>-2.17918E-2</c:v>
                      </c:pt>
                      <c:pt idx="214">
                        <c:v>-2.0581100000000001E-2</c:v>
                      </c:pt>
                      <c:pt idx="215">
                        <c:v>-3.0266299999999999E-2</c:v>
                      </c:pt>
                      <c:pt idx="216">
                        <c:v>-3.26877E-2</c:v>
                      </c:pt>
                      <c:pt idx="217">
                        <c:v>-3.3293000000000003E-2</c:v>
                      </c:pt>
                      <c:pt idx="218">
                        <c:v>-3.5109000000000001E-2</c:v>
                      </c:pt>
                      <c:pt idx="219">
                        <c:v>-4.5399500000000002E-2</c:v>
                      </c:pt>
                      <c:pt idx="220">
                        <c:v>-5.2663399999999999E-2</c:v>
                      </c:pt>
                      <c:pt idx="221">
                        <c:v>-4.4188900000000003E-2</c:v>
                      </c:pt>
                      <c:pt idx="222">
                        <c:v>-3.7530300000000003E-2</c:v>
                      </c:pt>
                      <c:pt idx="223">
                        <c:v>-3.4503600000000002E-2</c:v>
                      </c:pt>
                      <c:pt idx="224">
                        <c:v>-3.8740900000000002E-2</c:v>
                      </c:pt>
                      <c:pt idx="225">
                        <c:v>-3.5714299999999997E-2</c:v>
                      </c:pt>
                      <c:pt idx="226">
                        <c:v>-3.3293000000000003E-2</c:v>
                      </c:pt>
                      <c:pt idx="227">
                        <c:v>-2.54237E-2</c:v>
                      </c:pt>
                      <c:pt idx="228">
                        <c:v>-1.9975799999999998E-2</c:v>
                      </c:pt>
                      <c:pt idx="229">
                        <c:v>-2.17918E-2</c:v>
                      </c:pt>
                      <c:pt idx="230">
                        <c:v>-2.8450400000000001E-2</c:v>
                      </c:pt>
                      <c:pt idx="231">
                        <c:v>-2.4213100000000001E-2</c:v>
                      </c:pt>
                      <c:pt idx="232">
                        <c:v>-2.7239699999999999E-2</c:v>
                      </c:pt>
                      <c:pt idx="233">
                        <c:v>-2.7239699999999999E-2</c:v>
                      </c:pt>
                      <c:pt idx="234">
                        <c:v>-3.26877E-2</c:v>
                      </c:pt>
                      <c:pt idx="235">
                        <c:v>-3.0871699999999998E-2</c:v>
                      </c:pt>
                      <c:pt idx="236">
                        <c:v>-2.17918E-2</c:v>
                      </c:pt>
                      <c:pt idx="237">
                        <c:v>-2.3002399999999999E-2</c:v>
                      </c:pt>
                      <c:pt idx="238">
                        <c:v>-2.4818400000000001E-2</c:v>
                      </c:pt>
                      <c:pt idx="239">
                        <c:v>-2.6029099999999999E-2</c:v>
                      </c:pt>
                      <c:pt idx="240">
                        <c:v>-2.6029099999999999E-2</c:v>
                      </c:pt>
                      <c:pt idx="241">
                        <c:v>-3.0871699999999998E-2</c:v>
                      </c:pt>
                      <c:pt idx="242">
                        <c:v>-3.8740900000000002E-2</c:v>
                      </c:pt>
                      <c:pt idx="243">
                        <c:v>-2.6634399999999999E-2</c:v>
                      </c:pt>
                      <c:pt idx="244">
                        <c:v>-2.7845000000000002E-2</c:v>
                      </c:pt>
                      <c:pt idx="245">
                        <c:v>-3.8740900000000002E-2</c:v>
                      </c:pt>
                      <c:pt idx="246">
                        <c:v>-3.3293000000000003E-2</c:v>
                      </c:pt>
                      <c:pt idx="247">
                        <c:v>-3.0871699999999998E-2</c:v>
                      </c:pt>
                      <c:pt idx="248">
                        <c:v>-2.54237E-2</c:v>
                      </c:pt>
                      <c:pt idx="249">
                        <c:v>-2.4213100000000001E-2</c:v>
                      </c:pt>
                      <c:pt idx="250">
                        <c:v>-1.6949200000000001E-2</c:v>
                      </c:pt>
                      <c:pt idx="251">
                        <c:v>-1.5133199999999999E-2</c:v>
                      </c:pt>
                      <c:pt idx="252">
                        <c:v>-1.08959E-2</c:v>
                      </c:pt>
                      <c:pt idx="253">
                        <c:v>-1.33172E-2</c:v>
                      </c:pt>
                      <c:pt idx="254">
                        <c:v>-1.81598E-2</c:v>
                      </c:pt>
                      <c:pt idx="255">
                        <c:v>-1.9370499999999999E-2</c:v>
                      </c:pt>
                      <c:pt idx="256">
                        <c:v>-3.1476999999999998E-2</c:v>
                      </c:pt>
                      <c:pt idx="257">
                        <c:v>-3.0266299999999999E-2</c:v>
                      </c:pt>
                      <c:pt idx="258">
                        <c:v>-2.54237E-2</c:v>
                      </c:pt>
                      <c:pt idx="259">
                        <c:v>-3.5109000000000001E-2</c:v>
                      </c:pt>
                      <c:pt idx="260">
                        <c:v>-3.3293000000000003E-2</c:v>
                      </c:pt>
                      <c:pt idx="261">
                        <c:v>-2.4818400000000001E-2</c:v>
                      </c:pt>
                      <c:pt idx="262">
                        <c:v>-2.54237E-2</c:v>
                      </c:pt>
                      <c:pt idx="263">
                        <c:v>-2.90557E-2</c:v>
                      </c:pt>
                      <c:pt idx="264">
                        <c:v>-2.3607699999999999E-2</c:v>
                      </c:pt>
                      <c:pt idx="265">
                        <c:v>-3.1476999999999998E-2</c:v>
                      </c:pt>
                      <c:pt idx="266">
                        <c:v>-2.3002399999999999E-2</c:v>
                      </c:pt>
                      <c:pt idx="267">
                        <c:v>-2.23971E-2</c:v>
                      </c:pt>
                      <c:pt idx="268">
                        <c:v>-1.7554500000000001E-2</c:v>
                      </c:pt>
                      <c:pt idx="269">
                        <c:v>-1.33172E-2</c:v>
                      </c:pt>
                      <c:pt idx="270">
                        <c:v>-1.15012E-2</c:v>
                      </c:pt>
                      <c:pt idx="271">
                        <c:v>-9.6852299999999995E-3</c:v>
                      </c:pt>
                      <c:pt idx="272">
                        <c:v>-9.0799000000000001E-3</c:v>
                      </c:pt>
                      <c:pt idx="273">
                        <c:v>-1.02906E-2</c:v>
                      </c:pt>
                      <c:pt idx="274">
                        <c:v>-1.6949200000000001E-2</c:v>
                      </c:pt>
                      <c:pt idx="275">
                        <c:v>-1.2106499999999999E-2</c:v>
                      </c:pt>
                      <c:pt idx="276">
                        <c:v>-1.5133199999999999E-2</c:v>
                      </c:pt>
                      <c:pt idx="277">
                        <c:v>-1.5738499999999999E-2</c:v>
                      </c:pt>
                      <c:pt idx="278">
                        <c:v>-2.6029099999999999E-2</c:v>
                      </c:pt>
                      <c:pt idx="279">
                        <c:v>-2.8450400000000001E-2</c:v>
                      </c:pt>
                      <c:pt idx="280">
                        <c:v>-2.0581100000000001E-2</c:v>
                      </c:pt>
                      <c:pt idx="281">
                        <c:v>-2.6634399999999999E-2</c:v>
                      </c:pt>
                      <c:pt idx="282">
                        <c:v>-3.1476999999999998E-2</c:v>
                      </c:pt>
                      <c:pt idx="283">
                        <c:v>-4.2978200000000001E-2</c:v>
                      </c:pt>
                      <c:pt idx="284">
                        <c:v>-4.4794199999999999E-2</c:v>
                      </c:pt>
                      <c:pt idx="285">
                        <c:v>-5.0847499999999997E-2</c:v>
                      </c:pt>
                      <c:pt idx="286">
                        <c:v>-4.1162200000000003E-2</c:v>
                      </c:pt>
                      <c:pt idx="287">
                        <c:v>-3.3898299999999999E-2</c:v>
                      </c:pt>
                      <c:pt idx="288">
                        <c:v>-2.23971E-2</c:v>
                      </c:pt>
                      <c:pt idx="289">
                        <c:v>-1.08959E-2</c:v>
                      </c:pt>
                      <c:pt idx="290">
                        <c:v>-1.27119E-2</c:v>
                      </c:pt>
                      <c:pt idx="291">
                        <c:v>8.4745800000000007E-3</c:v>
                      </c:pt>
                      <c:pt idx="292">
                        <c:v>5.4479400000000001E-3</c:v>
                      </c:pt>
                      <c:pt idx="293">
                        <c:v>1.3922500000000001E-2</c:v>
                      </c:pt>
                      <c:pt idx="294">
                        <c:v>1.5738499999999999E-2</c:v>
                      </c:pt>
                      <c:pt idx="295">
                        <c:v>1.45278E-2</c:v>
                      </c:pt>
                      <c:pt idx="296">
                        <c:v>2.6029099999999999E-2</c:v>
                      </c:pt>
                      <c:pt idx="297">
                        <c:v>2.1186400000000001E-2</c:v>
                      </c:pt>
                      <c:pt idx="298">
                        <c:v>2.1186400000000001E-2</c:v>
                      </c:pt>
                      <c:pt idx="299">
                        <c:v>1.9975799999999998E-2</c:v>
                      </c:pt>
                      <c:pt idx="300">
                        <c:v>2.0581100000000001E-2</c:v>
                      </c:pt>
                      <c:pt idx="301">
                        <c:v>1.9370499999999999E-2</c:v>
                      </c:pt>
                      <c:pt idx="302">
                        <c:v>2.7845000000000002E-2</c:v>
                      </c:pt>
                      <c:pt idx="303">
                        <c:v>2.7239699999999999E-2</c:v>
                      </c:pt>
                      <c:pt idx="304">
                        <c:v>2.8450400000000001E-2</c:v>
                      </c:pt>
                      <c:pt idx="305">
                        <c:v>3.0871699999999998E-2</c:v>
                      </c:pt>
                      <c:pt idx="306">
                        <c:v>2.3607699999999999E-2</c:v>
                      </c:pt>
                      <c:pt idx="307">
                        <c:v>3.0871699999999998E-2</c:v>
                      </c:pt>
                      <c:pt idx="308">
                        <c:v>3.3293000000000003E-2</c:v>
                      </c:pt>
                      <c:pt idx="309">
                        <c:v>3.2082300000000001E-2</c:v>
                      </c:pt>
                      <c:pt idx="310">
                        <c:v>3.6924899999999997E-2</c:v>
                      </c:pt>
                      <c:pt idx="311">
                        <c:v>4.6004799999999998E-2</c:v>
                      </c:pt>
                      <c:pt idx="312">
                        <c:v>4.2372899999999998E-2</c:v>
                      </c:pt>
                      <c:pt idx="313">
                        <c:v>4.1767600000000002E-2</c:v>
                      </c:pt>
                      <c:pt idx="314">
                        <c:v>4.9636800000000002E-2</c:v>
                      </c:pt>
                      <c:pt idx="315">
                        <c:v>4.9031499999999999E-2</c:v>
                      </c:pt>
                      <c:pt idx="316">
                        <c:v>4.4794199999999999E-2</c:v>
                      </c:pt>
                      <c:pt idx="317">
                        <c:v>4.1767600000000002E-2</c:v>
                      </c:pt>
                      <c:pt idx="318">
                        <c:v>4.2372899999999998E-2</c:v>
                      </c:pt>
                      <c:pt idx="319">
                        <c:v>4.3583499999999997E-2</c:v>
                      </c:pt>
                      <c:pt idx="320">
                        <c:v>4.6004799999999998E-2</c:v>
                      </c:pt>
                      <c:pt idx="321">
                        <c:v>4.2372899999999998E-2</c:v>
                      </c:pt>
                      <c:pt idx="322">
                        <c:v>4.3583499999999997E-2</c:v>
                      </c:pt>
                      <c:pt idx="323">
                        <c:v>4.1162200000000003E-2</c:v>
                      </c:pt>
                      <c:pt idx="324">
                        <c:v>4.1162200000000003E-2</c:v>
                      </c:pt>
                      <c:pt idx="325">
                        <c:v>4.1162200000000003E-2</c:v>
                      </c:pt>
                      <c:pt idx="326">
                        <c:v>4.1162200000000003E-2</c:v>
                      </c:pt>
                      <c:pt idx="327">
                        <c:v>5.50847E-2</c:v>
                      </c:pt>
                      <c:pt idx="328">
                        <c:v>5.0242099999999998E-2</c:v>
                      </c:pt>
                      <c:pt idx="329">
                        <c:v>5.0242099999999998E-2</c:v>
                      </c:pt>
                      <c:pt idx="330">
                        <c:v>4.4794199999999999E-2</c:v>
                      </c:pt>
                      <c:pt idx="331">
                        <c:v>5.2058100000000003E-2</c:v>
                      </c:pt>
                      <c:pt idx="332">
                        <c:v>5.0242099999999998E-2</c:v>
                      </c:pt>
                      <c:pt idx="333">
                        <c:v>5.8716699999999997E-2</c:v>
                      </c:pt>
                      <c:pt idx="334">
                        <c:v>6.5375299999999997E-2</c:v>
                      </c:pt>
                      <c:pt idx="335">
                        <c:v>7.1428599999999995E-2</c:v>
                      </c:pt>
                      <c:pt idx="336">
                        <c:v>7.2033899999999998E-2</c:v>
                      </c:pt>
                      <c:pt idx="337">
                        <c:v>6.2953999999999996E-2</c:v>
                      </c:pt>
                      <c:pt idx="338">
                        <c:v>6.2953999999999996E-2</c:v>
                      </c:pt>
                      <c:pt idx="339">
                        <c:v>6.6586000000000006E-2</c:v>
                      </c:pt>
                      <c:pt idx="340">
                        <c:v>6.3559299999999999E-2</c:v>
                      </c:pt>
                      <c:pt idx="341">
                        <c:v>6.23487E-2</c:v>
                      </c:pt>
                      <c:pt idx="342">
                        <c:v>6.5375299999999997E-2</c:v>
                      </c:pt>
                      <c:pt idx="343">
                        <c:v>6.6586000000000006E-2</c:v>
                      </c:pt>
                      <c:pt idx="344">
                        <c:v>6.7191299999999995E-2</c:v>
                      </c:pt>
                      <c:pt idx="345">
                        <c:v>6.4769999999999994E-2</c:v>
                      </c:pt>
                      <c:pt idx="346">
                        <c:v>6.4769999999999994E-2</c:v>
                      </c:pt>
                      <c:pt idx="347">
                        <c:v>6.3559299999999999E-2</c:v>
                      </c:pt>
                      <c:pt idx="348">
                        <c:v>5.50847E-2</c:v>
                      </c:pt>
                      <c:pt idx="349">
                        <c:v>4.8426200000000003E-2</c:v>
                      </c:pt>
                      <c:pt idx="350">
                        <c:v>3.7530300000000003E-2</c:v>
                      </c:pt>
                      <c:pt idx="351">
                        <c:v>4.4249400000000001E-2</c:v>
                      </c:pt>
                      <c:pt idx="352">
                        <c:v>5.3389800000000001E-2</c:v>
                      </c:pt>
                      <c:pt idx="353">
                        <c:v>5.8292999999999998E-2</c:v>
                      </c:pt>
                      <c:pt idx="354">
                        <c:v>5.7566600000000002E-2</c:v>
                      </c:pt>
                      <c:pt idx="355">
                        <c:v>5.8935800000000003E-2</c:v>
                      </c:pt>
                      <c:pt idx="356">
                        <c:v>6.4527799999999996E-2</c:v>
                      </c:pt>
                      <c:pt idx="357">
                        <c:v>6.4648899999999995E-2</c:v>
                      </c:pt>
                      <c:pt idx="358">
                        <c:v>6.2711900000000001E-2</c:v>
                      </c:pt>
                      <c:pt idx="359">
                        <c:v>6.5193699999999993E-2</c:v>
                      </c:pt>
                      <c:pt idx="360">
                        <c:v>6.6707000000000002E-2</c:v>
                      </c:pt>
                      <c:pt idx="361">
                        <c:v>7.1186399999999997E-2</c:v>
                      </c:pt>
                      <c:pt idx="362">
                        <c:v>7.1912799999999999E-2</c:v>
                      </c:pt>
                      <c:pt idx="363">
                        <c:v>7.0036299999999996E-2</c:v>
                      </c:pt>
                      <c:pt idx="364">
                        <c:v>6.02906E-2</c:v>
                      </c:pt>
                      <c:pt idx="365">
                        <c:v>5.68402E-2</c:v>
                      </c:pt>
                      <c:pt idx="366">
                        <c:v>5.1392300000000002E-2</c:v>
                      </c:pt>
                      <c:pt idx="367">
                        <c:v>4.8063000000000002E-2</c:v>
                      </c:pt>
                      <c:pt idx="368">
                        <c:v>4.6307500000000001E-2</c:v>
                      </c:pt>
                      <c:pt idx="369">
                        <c:v>4.6367999999999999E-2</c:v>
                      </c:pt>
                      <c:pt idx="370">
                        <c:v>3.5109000000000001E-2</c:v>
                      </c:pt>
                      <c:pt idx="371">
                        <c:v>4.5823200000000001E-2</c:v>
                      </c:pt>
                      <c:pt idx="372">
                        <c:v>4.8671300000000001E-2</c:v>
                      </c:pt>
                      <c:pt idx="373">
                        <c:v>4.9031499999999999E-2</c:v>
                      </c:pt>
                      <c:pt idx="374">
                        <c:v>3.9891000000000003E-2</c:v>
                      </c:pt>
                      <c:pt idx="375">
                        <c:v>4.3038699999999999E-2</c:v>
                      </c:pt>
                      <c:pt idx="376">
                        <c:v>4.5883800000000002E-2</c:v>
                      </c:pt>
                      <c:pt idx="377">
                        <c:v>5.2179200000000002E-2</c:v>
                      </c:pt>
                      <c:pt idx="378">
                        <c:v>5.2784499999999998E-2</c:v>
                      </c:pt>
                      <c:pt idx="379">
                        <c:v>5.5024200000000002E-2</c:v>
                      </c:pt>
                      <c:pt idx="380">
                        <c:v>5.8898300000000001E-2</c:v>
                      </c:pt>
                      <c:pt idx="381">
                        <c:v>6.1803900000000002E-2</c:v>
                      </c:pt>
                      <c:pt idx="382">
                        <c:v>6.7554500000000003E-2</c:v>
                      </c:pt>
                      <c:pt idx="383">
                        <c:v>6.3377699999999995E-2</c:v>
                      </c:pt>
                      <c:pt idx="384">
                        <c:v>6.0895900000000003E-2</c:v>
                      </c:pt>
                      <c:pt idx="385">
                        <c:v>5.9079899999999998E-2</c:v>
                      </c:pt>
                      <c:pt idx="386">
                        <c:v>6.1137999999999998E-2</c:v>
                      </c:pt>
                      <c:pt idx="387">
                        <c:v>6.19812E-2</c:v>
                      </c:pt>
                      <c:pt idx="388">
                        <c:v>5.9140400000000003E-2</c:v>
                      </c:pt>
                      <c:pt idx="389">
                        <c:v>5.7929799999999997E-2</c:v>
                      </c:pt>
                      <c:pt idx="390">
                        <c:v>6.3075099999999995E-2</c:v>
                      </c:pt>
                      <c:pt idx="391">
                        <c:v>6.4104099999999997E-2</c:v>
                      </c:pt>
                      <c:pt idx="392">
                        <c:v>6.6133200000000003E-2</c:v>
                      </c:pt>
                      <c:pt idx="393">
                        <c:v>6.2514500000000001E-2</c:v>
                      </c:pt>
                      <c:pt idx="394">
                        <c:v>6.2514500000000001E-2</c:v>
                      </c:pt>
                      <c:pt idx="395">
                        <c:v>6.2514500000000001E-2</c:v>
                      </c:pt>
                      <c:pt idx="396">
                        <c:v>6.6525399999999998E-2</c:v>
                      </c:pt>
                      <c:pt idx="397">
                        <c:v>7.4213100000000004E-2</c:v>
                      </c:pt>
                      <c:pt idx="398">
                        <c:v>8.0569000000000002E-2</c:v>
                      </c:pt>
                      <c:pt idx="399">
                        <c:v>8.7348700000000001E-2</c:v>
                      </c:pt>
                      <c:pt idx="400">
                        <c:v>8.8680400000000006E-2</c:v>
                      </c:pt>
                      <c:pt idx="401">
                        <c:v>8.5835400000000006E-2</c:v>
                      </c:pt>
                      <c:pt idx="402">
                        <c:v>8.8014499999999996E-2</c:v>
                      </c:pt>
                      <c:pt idx="403">
                        <c:v>9.0012099999999998E-2</c:v>
                      </c:pt>
                      <c:pt idx="404">
                        <c:v>9.4794199999999995E-2</c:v>
                      </c:pt>
                      <c:pt idx="405">
                        <c:v>9.8123500000000002E-2</c:v>
                      </c:pt>
                      <c:pt idx="406">
                        <c:v>9.2130799999999999E-2</c:v>
                      </c:pt>
                      <c:pt idx="407">
                        <c:v>8.2445500000000005E-2</c:v>
                      </c:pt>
                      <c:pt idx="408">
                        <c:v>8.1476999999999994E-2</c:v>
                      </c:pt>
                      <c:pt idx="409">
                        <c:v>8.94673E-2</c:v>
                      </c:pt>
                      <c:pt idx="410">
                        <c:v>9.0072600000000003E-2</c:v>
                      </c:pt>
                      <c:pt idx="411">
                        <c:v>9.3159800000000001E-2</c:v>
                      </c:pt>
                      <c:pt idx="412">
                        <c:v>9.0314800000000001E-2</c:v>
                      </c:pt>
                      <c:pt idx="413">
                        <c:v>9.2433399999999999E-2</c:v>
                      </c:pt>
                      <c:pt idx="414">
                        <c:v>9.1767600000000005E-2</c:v>
                      </c:pt>
                      <c:pt idx="415">
                        <c:v>9.1767600000000005E-2</c:v>
                      </c:pt>
                      <c:pt idx="416">
                        <c:v>8.7711899999999995E-2</c:v>
                      </c:pt>
                      <c:pt idx="417">
                        <c:v>8.8256699999999993E-2</c:v>
                      </c:pt>
                      <c:pt idx="418">
                        <c:v>8.8135599999999995E-2</c:v>
                      </c:pt>
                      <c:pt idx="419">
                        <c:v>9.4249399999999997E-2</c:v>
                      </c:pt>
                      <c:pt idx="420">
                        <c:v>9.8486699999999996E-2</c:v>
                      </c:pt>
                      <c:pt idx="421">
                        <c:v>9.3159800000000001E-2</c:v>
                      </c:pt>
                      <c:pt idx="422">
                        <c:v>7.6271199999999997E-2</c:v>
                      </c:pt>
                      <c:pt idx="423">
                        <c:v>7.14891E-2</c:v>
                      </c:pt>
                      <c:pt idx="424">
                        <c:v>6.5133200000000002E-2</c:v>
                      </c:pt>
                      <c:pt idx="425">
                        <c:v>7.7058100000000004E-2</c:v>
                      </c:pt>
                      <c:pt idx="426">
                        <c:v>7.6755400000000001E-2</c:v>
                      </c:pt>
                      <c:pt idx="427">
                        <c:v>7.7542399999999997E-2</c:v>
                      </c:pt>
                      <c:pt idx="428">
                        <c:v>7.0811100000000002E-2</c:v>
                      </c:pt>
                      <c:pt idx="429">
                        <c:v>7.6774200000000001E-2</c:v>
                      </c:pt>
                      <c:pt idx="430">
                        <c:v>7.8995200000000002E-2</c:v>
                      </c:pt>
                      <c:pt idx="431">
                        <c:v>8.4118600000000002E-2</c:v>
                      </c:pt>
                      <c:pt idx="432">
                        <c:v>8.6864399999999994E-2</c:v>
                      </c:pt>
                      <c:pt idx="433">
                        <c:v>8.8317199999999998E-2</c:v>
                      </c:pt>
                      <c:pt idx="434">
                        <c:v>8.7045999999999998E-2</c:v>
                      </c:pt>
                      <c:pt idx="435">
                        <c:v>8.7045999999999998E-2</c:v>
                      </c:pt>
                      <c:pt idx="436">
                        <c:v>8.8196099999999999E-2</c:v>
                      </c:pt>
                      <c:pt idx="437">
                        <c:v>9.3038700000000002E-2</c:v>
                      </c:pt>
                      <c:pt idx="438">
                        <c:v>9.5520599999999997E-2</c:v>
                      </c:pt>
                      <c:pt idx="439">
                        <c:v>9.2493900000000004E-2</c:v>
                      </c:pt>
                      <c:pt idx="440">
                        <c:v>9.4612600000000005E-2</c:v>
                      </c:pt>
                      <c:pt idx="441">
                        <c:v>9.7760299999999994E-2</c:v>
                      </c:pt>
                      <c:pt idx="442">
                        <c:v>9.86683E-2</c:v>
                      </c:pt>
                      <c:pt idx="443">
                        <c:v>9.8183999999999994E-2</c:v>
                      </c:pt>
                      <c:pt idx="444">
                        <c:v>0.100303</c:v>
                      </c:pt>
                      <c:pt idx="445">
                        <c:v>0.102656</c:v>
                      </c:pt>
                      <c:pt idx="446">
                        <c:v>0.10446999999999999</c:v>
                      </c:pt>
                      <c:pt idx="447">
                        <c:v>0.107243</c:v>
                      </c:pt>
                      <c:pt idx="448">
                        <c:v>0.105327</c:v>
                      </c:pt>
                      <c:pt idx="449">
                        <c:v>0.105327</c:v>
                      </c:pt>
                      <c:pt idx="450">
                        <c:v>0.102421</c:v>
                      </c:pt>
                      <c:pt idx="451">
                        <c:v>9.7760299999999994E-2</c:v>
                      </c:pt>
                      <c:pt idx="452">
                        <c:v>0.104419</c:v>
                      </c:pt>
                      <c:pt idx="453">
                        <c:v>0.102186</c:v>
                      </c:pt>
                      <c:pt idx="454">
                        <c:v>0.10605299999999999</c:v>
                      </c:pt>
                      <c:pt idx="455">
                        <c:v>0.108596</c:v>
                      </c:pt>
                      <c:pt idx="456">
                        <c:v>0.10871699999999999</c:v>
                      </c:pt>
                      <c:pt idx="457">
                        <c:v>0.111683</c:v>
                      </c:pt>
                      <c:pt idx="458">
                        <c:v>0.10786900000000001</c:v>
                      </c:pt>
                      <c:pt idx="459">
                        <c:v>0.111804</c:v>
                      </c:pt>
                      <c:pt idx="460">
                        <c:v>0.116935</c:v>
                      </c:pt>
                      <c:pt idx="461">
                        <c:v>0.11670700000000001</c:v>
                      </c:pt>
                      <c:pt idx="462">
                        <c:v>0.116102</c:v>
                      </c:pt>
                      <c:pt idx="463">
                        <c:v>0.11838799999999999</c:v>
                      </c:pt>
                      <c:pt idx="464">
                        <c:v>0.110635</c:v>
                      </c:pt>
                      <c:pt idx="465">
                        <c:v>0.11362</c:v>
                      </c:pt>
                      <c:pt idx="466">
                        <c:v>0.115436</c:v>
                      </c:pt>
                      <c:pt idx="467">
                        <c:v>0.119673</c:v>
                      </c:pt>
                      <c:pt idx="468">
                        <c:v>0.11479</c:v>
                      </c:pt>
                      <c:pt idx="469">
                        <c:v>0.109907</c:v>
                      </c:pt>
                      <c:pt idx="470">
                        <c:v>0.111077</c:v>
                      </c:pt>
                      <c:pt idx="471">
                        <c:v>0.102482</c:v>
                      </c:pt>
                      <c:pt idx="472">
                        <c:v>0.106416</c:v>
                      </c:pt>
                      <c:pt idx="473">
                        <c:v>0.115194</c:v>
                      </c:pt>
                      <c:pt idx="474">
                        <c:v>0.114194</c:v>
                      </c:pt>
                      <c:pt idx="475">
                        <c:v>0.117783</c:v>
                      </c:pt>
                      <c:pt idx="476">
                        <c:v>0.11555700000000001</c:v>
                      </c:pt>
                      <c:pt idx="477">
                        <c:v>0.113015</c:v>
                      </c:pt>
                      <c:pt idx="478">
                        <c:v>0.111925</c:v>
                      </c:pt>
                      <c:pt idx="479">
                        <c:v>0.11440699999999999</c:v>
                      </c:pt>
                      <c:pt idx="480">
                        <c:v>0.11089599999999999</c:v>
                      </c:pt>
                      <c:pt idx="481">
                        <c:v>0.118341</c:v>
                      </c:pt>
                      <c:pt idx="482">
                        <c:v>0.119673</c:v>
                      </c:pt>
                      <c:pt idx="483">
                        <c:v>0.12173100000000001</c:v>
                      </c:pt>
                      <c:pt idx="484">
                        <c:v>0.12173100000000001</c:v>
                      </c:pt>
                      <c:pt idx="485">
                        <c:v>0.12306300000000001</c:v>
                      </c:pt>
                      <c:pt idx="486">
                        <c:v>0.123305</c:v>
                      </c:pt>
                      <c:pt idx="487">
                        <c:v>0.125473</c:v>
                      </c:pt>
                      <c:pt idx="488">
                        <c:v>0.12990299999999999</c:v>
                      </c:pt>
                      <c:pt idx="489">
                        <c:v>0.13093199999999999</c:v>
                      </c:pt>
                      <c:pt idx="490">
                        <c:v>0.134019</c:v>
                      </c:pt>
                      <c:pt idx="491">
                        <c:v>0.12887399999999999</c:v>
                      </c:pt>
                      <c:pt idx="492">
                        <c:v>0.131911</c:v>
                      </c:pt>
                      <c:pt idx="493">
                        <c:v>0.129358</c:v>
                      </c:pt>
                      <c:pt idx="494">
                        <c:v>0.12161</c:v>
                      </c:pt>
                      <c:pt idx="495">
                        <c:v>0.12684000000000001</c:v>
                      </c:pt>
                      <c:pt idx="496">
                        <c:v>0.13056899999999999</c:v>
                      </c:pt>
                      <c:pt idx="497">
                        <c:v>0.134322</c:v>
                      </c:pt>
                      <c:pt idx="498">
                        <c:v>0.13558799999999999</c:v>
                      </c:pt>
                      <c:pt idx="499">
                        <c:v>0.13262699999999999</c:v>
                      </c:pt>
                      <c:pt idx="500">
                        <c:v>0.13262699999999999</c:v>
                      </c:pt>
                      <c:pt idx="501">
                        <c:v>0.13589599999999999</c:v>
                      </c:pt>
                      <c:pt idx="502">
                        <c:v>0.13743</c:v>
                      </c:pt>
                      <c:pt idx="503">
                        <c:v>0.14183100000000001</c:v>
                      </c:pt>
                      <c:pt idx="504">
                        <c:v>0.14261799999999999</c:v>
                      </c:pt>
                      <c:pt idx="505">
                        <c:v>0.14279</c:v>
                      </c:pt>
                      <c:pt idx="506">
                        <c:v>0.14821500000000001</c:v>
                      </c:pt>
                      <c:pt idx="507">
                        <c:v>0.146731</c:v>
                      </c:pt>
                      <c:pt idx="508">
                        <c:v>0.14455200000000001</c:v>
                      </c:pt>
                      <c:pt idx="509">
                        <c:v>0.13510900000000001</c:v>
                      </c:pt>
                      <c:pt idx="510">
                        <c:v>0.134988</c:v>
                      </c:pt>
                      <c:pt idx="511">
                        <c:v>0.13613800000000001</c:v>
                      </c:pt>
                      <c:pt idx="512">
                        <c:v>0.13389799999999999</c:v>
                      </c:pt>
                      <c:pt idx="513">
                        <c:v>0.133656</c:v>
                      </c:pt>
                      <c:pt idx="514">
                        <c:v>0.13377700000000001</c:v>
                      </c:pt>
                      <c:pt idx="515">
                        <c:v>0.131295</c:v>
                      </c:pt>
                      <c:pt idx="516">
                        <c:v>0.120642</c:v>
                      </c:pt>
                      <c:pt idx="517">
                        <c:v>0.12826899999999999</c:v>
                      </c:pt>
                      <c:pt idx="518">
                        <c:v>0.13276199999999999</c:v>
                      </c:pt>
                      <c:pt idx="519">
                        <c:v>0.134048</c:v>
                      </c:pt>
                      <c:pt idx="520">
                        <c:v>0.13329299999999999</c:v>
                      </c:pt>
                      <c:pt idx="521">
                        <c:v>0.130886</c:v>
                      </c:pt>
                      <c:pt idx="522">
                        <c:v>0.12584699999999999</c:v>
                      </c:pt>
                      <c:pt idx="523">
                        <c:v>0.13075100000000001</c:v>
                      </c:pt>
                      <c:pt idx="524">
                        <c:v>0.12784499999999999</c:v>
                      </c:pt>
                      <c:pt idx="525">
                        <c:v>0.118281</c:v>
                      </c:pt>
                      <c:pt idx="526">
                        <c:v>0.113983</c:v>
                      </c:pt>
                      <c:pt idx="527">
                        <c:v>0.11171499999999999</c:v>
                      </c:pt>
                      <c:pt idx="528">
                        <c:v>0.106114</c:v>
                      </c:pt>
                      <c:pt idx="529">
                        <c:v>0.116525</c:v>
                      </c:pt>
                      <c:pt idx="530">
                        <c:v>0.115981</c:v>
                      </c:pt>
                      <c:pt idx="531">
                        <c:v>0.11674900000000001</c:v>
                      </c:pt>
                      <c:pt idx="532">
                        <c:v>0.11489099999999999</c:v>
                      </c:pt>
                      <c:pt idx="533">
                        <c:v>0.117857</c:v>
                      </c:pt>
                      <c:pt idx="534">
                        <c:v>0.124153</c:v>
                      </c:pt>
                      <c:pt idx="535">
                        <c:v>0.127058</c:v>
                      </c:pt>
                      <c:pt idx="536">
                        <c:v>0.127724</c:v>
                      </c:pt>
                      <c:pt idx="537">
                        <c:v>0.128465</c:v>
                      </c:pt>
                      <c:pt idx="538">
                        <c:v>0.13147700000000001</c:v>
                      </c:pt>
                      <c:pt idx="539">
                        <c:v>0.127745</c:v>
                      </c:pt>
                      <c:pt idx="540">
                        <c:v>0.13116900000000001</c:v>
                      </c:pt>
                      <c:pt idx="541">
                        <c:v>0.133302</c:v>
                      </c:pt>
                      <c:pt idx="542">
                        <c:v>0.13577500000000001</c:v>
                      </c:pt>
                      <c:pt idx="543">
                        <c:v>0.139649</c:v>
                      </c:pt>
                      <c:pt idx="544">
                        <c:v>0.138741</c:v>
                      </c:pt>
                      <c:pt idx="545">
                        <c:v>0.13855899999999999</c:v>
                      </c:pt>
                      <c:pt idx="546">
                        <c:v>0.145763</c:v>
                      </c:pt>
                      <c:pt idx="547">
                        <c:v>0.1477</c:v>
                      </c:pt>
                      <c:pt idx="548">
                        <c:v>0.14824499999999999</c:v>
                      </c:pt>
                      <c:pt idx="549">
                        <c:v>0.159383</c:v>
                      </c:pt>
                      <c:pt idx="550">
                        <c:v>0.16737299999999999</c:v>
                      </c:pt>
                      <c:pt idx="551">
                        <c:v>0.16450100000000001</c:v>
                      </c:pt>
                      <c:pt idx="552">
                        <c:v>0.16289300000000001</c:v>
                      </c:pt>
                      <c:pt idx="553">
                        <c:v>0.16150100000000001</c:v>
                      </c:pt>
                      <c:pt idx="554">
                        <c:v>0.16767599999999999</c:v>
                      </c:pt>
                      <c:pt idx="555">
                        <c:v>0.169431</c:v>
                      </c:pt>
                      <c:pt idx="556">
                        <c:v>0.16866500000000001</c:v>
                      </c:pt>
                      <c:pt idx="557">
                        <c:v>0.168826</c:v>
                      </c:pt>
                      <c:pt idx="558">
                        <c:v>0.16222800000000001</c:v>
                      </c:pt>
                      <c:pt idx="559">
                        <c:v>0.16162199999999999</c:v>
                      </c:pt>
                      <c:pt idx="560">
                        <c:v>0.16125900000000001</c:v>
                      </c:pt>
                      <c:pt idx="561">
                        <c:v>0.16065399999999999</c:v>
                      </c:pt>
                      <c:pt idx="562">
                        <c:v>0.15987299999999999</c:v>
                      </c:pt>
                      <c:pt idx="563">
                        <c:v>0.15878400000000001</c:v>
                      </c:pt>
                      <c:pt idx="564">
                        <c:v>0.162574</c:v>
                      </c:pt>
                      <c:pt idx="565">
                        <c:v>0.14421900000000001</c:v>
                      </c:pt>
                      <c:pt idx="566">
                        <c:v>0.146234</c:v>
                      </c:pt>
                      <c:pt idx="567">
                        <c:v>0.13977000000000001</c:v>
                      </c:pt>
                      <c:pt idx="568">
                        <c:v>0.14466899999999999</c:v>
                      </c:pt>
                      <c:pt idx="569">
                        <c:v>0.14019400000000001</c:v>
                      </c:pt>
                      <c:pt idx="570">
                        <c:v>0.14558099999999999</c:v>
                      </c:pt>
                      <c:pt idx="571">
                        <c:v>0.14866799999999999</c:v>
                      </c:pt>
                      <c:pt idx="572">
                        <c:v>0.166102</c:v>
                      </c:pt>
                      <c:pt idx="573">
                        <c:v>0.17167099999999999</c:v>
                      </c:pt>
                      <c:pt idx="574">
                        <c:v>0.17046</c:v>
                      </c:pt>
                      <c:pt idx="575">
                        <c:v>0.16537499999999999</c:v>
                      </c:pt>
                      <c:pt idx="576">
                        <c:v>0.16168299999999999</c:v>
                      </c:pt>
                      <c:pt idx="577">
                        <c:v>0.15665899999999999</c:v>
                      </c:pt>
                      <c:pt idx="578">
                        <c:v>0.15484300000000001</c:v>
                      </c:pt>
                      <c:pt idx="579">
                        <c:v>0.15932199999999999</c:v>
                      </c:pt>
                      <c:pt idx="580">
                        <c:v>0.15640899999999999</c:v>
                      </c:pt>
                      <c:pt idx="581">
                        <c:v>0.14655000000000001</c:v>
                      </c:pt>
                      <c:pt idx="582">
                        <c:v>0.154722</c:v>
                      </c:pt>
                      <c:pt idx="583">
                        <c:v>0.154722</c:v>
                      </c:pt>
                      <c:pt idx="584">
                        <c:v>0.15720300000000001</c:v>
                      </c:pt>
                      <c:pt idx="585">
                        <c:v>0.15720300000000001</c:v>
                      </c:pt>
                      <c:pt idx="586">
                        <c:v>0.15720300000000001</c:v>
                      </c:pt>
                      <c:pt idx="587">
                        <c:v>0.160805</c:v>
                      </c:pt>
                      <c:pt idx="588">
                        <c:v>0.165436</c:v>
                      </c:pt>
                      <c:pt idx="589">
                        <c:v>0.16247300000000001</c:v>
                      </c:pt>
                      <c:pt idx="590">
                        <c:v>0.16247300000000001</c:v>
                      </c:pt>
                      <c:pt idx="591">
                        <c:v>0.16048799999999999</c:v>
                      </c:pt>
                      <c:pt idx="592">
                        <c:v>0.166768</c:v>
                      </c:pt>
                      <c:pt idx="593">
                        <c:v>0.163272</c:v>
                      </c:pt>
                      <c:pt idx="594">
                        <c:v>0.15223999999999999</c:v>
                      </c:pt>
                      <c:pt idx="595">
                        <c:v>0.14993899999999999</c:v>
                      </c:pt>
                      <c:pt idx="596">
                        <c:v>0.14751800000000001</c:v>
                      </c:pt>
                      <c:pt idx="597">
                        <c:v>0.14890999999999999</c:v>
                      </c:pt>
                      <c:pt idx="598">
                        <c:v>0.15406600000000001</c:v>
                      </c:pt>
                      <c:pt idx="599">
                        <c:v>0.151029</c:v>
                      </c:pt>
                      <c:pt idx="600">
                        <c:v>0.14660999999999999</c:v>
                      </c:pt>
                      <c:pt idx="601">
                        <c:v>0.15084700000000001</c:v>
                      </c:pt>
                      <c:pt idx="602">
                        <c:v>0.144375</c:v>
                      </c:pt>
                      <c:pt idx="603">
                        <c:v>0.13744700000000001</c:v>
                      </c:pt>
                      <c:pt idx="604">
                        <c:v>0.13783300000000001</c:v>
                      </c:pt>
                      <c:pt idx="605">
                        <c:v>0.13063</c:v>
                      </c:pt>
                      <c:pt idx="606">
                        <c:v>0.121368</c:v>
                      </c:pt>
                      <c:pt idx="607">
                        <c:v>0.11622300000000001</c:v>
                      </c:pt>
                      <c:pt idx="608">
                        <c:v>0.122881</c:v>
                      </c:pt>
                      <c:pt idx="609">
                        <c:v>0.11701</c:v>
                      </c:pt>
                      <c:pt idx="610">
                        <c:v>0.11368</c:v>
                      </c:pt>
                      <c:pt idx="611">
                        <c:v>0.12239700000000001</c:v>
                      </c:pt>
                      <c:pt idx="612">
                        <c:v>0.12887399999999999</c:v>
                      </c:pt>
                      <c:pt idx="613">
                        <c:v>0.134685</c:v>
                      </c:pt>
                      <c:pt idx="614">
                        <c:v>0.12548400000000001</c:v>
                      </c:pt>
                      <c:pt idx="615">
                        <c:v>0.120951</c:v>
                      </c:pt>
                      <c:pt idx="616">
                        <c:v>0.123219</c:v>
                      </c:pt>
                      <c:pt idx="617">
                        <c:v>0.123002</c:v>
                      </c:pt>
                      <c:pt idx="618">
                        <c:v>0.132601</c:v>
                      </c:pt>
                      <c:pt idx="619">
                        <c:v>0.13583500000000001</c:v>
                      </c:pt>
                      <c:pt idx="620">
                        <c:v>0.124818</c:v>
                      </c:pt>
                      <c:pt idx="621">
                        <c:v>0.113317</c:v>
                      </c:pt>
                      <c:pt idx="622">
                        <c:v>0.12022099999999999</c:v>
                      </c:pt>
                      <c:pt idx="623">
                        <c:v>0.12164800000000001</c:v>
                      </c:pt>
                      <c:pt idx="624">
                        <c:v>0.119189</c:v>
                      </c:pt>
                      <c:pt idx="625">
                        <c:v>0.114467</c:v>
                      </c:pt>
                      <c:pt idx="626">
                        <c:v>0.10684</c:v>
                      </c:pt>
                      <c:pt idx="627">
                        <c:v>0.105389</c:v>
                      </c:pt>
                      <c:pt idx="628">
                        <c:v>0.10351100000000001</c:v>
                      </c:pt>
                      <c:pt idx="629">
                        <c:v>8.3474599999999996E-2</c:v>
                      </c:pt>
                      <c:pt idx="630">
                        <c:v>9.5662200000000003E-2</c:v>
                      </c:pt>
                      <c:pt idx="631">
                        <c:v>0.100424</c:v>
                      </c:pt>
                      <c:pt idx="632">
                        <c:v>0.10351100000000001</c:v>
                      </c:pt>
                      <c:pt idx="633">
                        <c:v>0.102953</c:v>
                      </c:pt>
                      <c:pt idx="634">
                        <c:v>0.102603</c:v>
                      </c:pt>
                      <c:pt idx="635">
                        <c:v>8.1658599999999998E-2</c:v>
                      </c:pt>
                      <c:pt idx="636">
                        <c:v>6.9035100000000002E-2</c:v>
                      </c:pt>
                      <c:pt idx="637">
                        <c:v>6.59806E-2</c:v>
                      </c:pt>
                      <c:pt idx="638">
                        <c:v>7.2699799999999995E-2</c:v>
                      </c:pt>
                      <c:pt idx="639">
                        <c:v>8.2203399999999996E-2</c:v>
                      </c:pt>
                      <c:pt idx="640">
                        <c:v>8.9671299999999995E-2</c:v>
                      </c:pt>
                      <c:pt idx="641">
                        <c:v>8.2869200000000004E-2</c:v>
                      </c:pt>
                      <c:pt idx="642">
                        <c:v>7.7204599999999998E-2</c:v>
                      </c:pt>
                      <c:pt idx="643">
                        <c:v>9.6973400000000001E-2</c:v>
                      </c:pt>
                      <c:pt idx="644">
                        <c:v>0.103329</c:v>
                      </c:pt>
                      <c:pt idx="645">
                        <c:v>0.109033</c:v>
                      </c:pt>
                      <c:pt idx="646">
                        <c:v>0.11701</c:v>
                      </c:pt>
                      <c:pt idx="647">
                        <c:v>0.113265</c:v>
                      </c:pt>
                      <c:pt idx="648">
                        <c:v>0.116283</c:v>
                      </c:pt>
                      <c:pt idx="649">
                        <c:v>0.114588</c:v>
                      </c:pt>
                      <c:pt idx="650">
                        <c:v>0.11991499999999999</c:v>
                      </c:pt>
                      <c:pt idx="651">
                        <c:v>0.120028</c:v>
                      </c:pt>
                      <c:pt idx="652">
                        <c:v>0.13014500000000001</c:v>
                      </c:pt>
                      <c:pt idx="653">
                        <c:v>0.132748</c:v>
                      </c:pt>
                      <c:pt idx="654">
                        <c:v>0.13228500000000001</c:v>
                      </c:pt>
                      <c:pt idx="655">
                        <c:v>0.12615000000000001</c:v>
                      </c:pt>
                      <c:pt idx="656">
                        <c:v>0.131719</c:v>
                      </c:pt>
                      <c:pt idx="657">
                        <c:v>0.13063</c:v>
                      </c:pt>
                      <c:pt idx="658">
                        <c:v>0.120833</c:v>
                      </c:pt>
                      <c:pt idx="659">
                        <c:v>0.119034</c:v>
                      </c:pt>
                      <c:pt idx="660">
                        <c:v>0.120763</c:v>
                      </c:pt>
                      <c:pt idx="661">
                        <c:v>0.116285</c:v>
                      </c:pt>
                      <c:pt idx="662">
                        <c:v>0.10960399999999999</c:v>
                      </c:pt>
                      <c:pt idx="663">
                        <c:v>0.109927</c:v>
                      </c:pt>
                      <c:pt idx="664">
                        <c:v>0.109927</c:v>
                      </c:pt>
                      <c:pt idx="665">
                        <c:v>0.109927</c:v>
                      </c:pt>
                      <c:pt idx="666">
                        <c:v>0.110412</c:v>
                      </c:pt>
                      <c:pt idx="667">
                        <c:v>0.102906</c:v>
                      </c:pt>
                      <c:pt idx="668">
                        <c:v>0.110654</c:v>
                      </c:pt>
                      <c:pt idx="669">
                        <c:v>0.11445</c:v>
                      </c:pt>
                      <c:pt idx="670">
                        <c:v>0.106295</c:v>
                      </c:pt>
                      <c:pt idx="671">
                        <c:v>9.5460000000000003E-2</c:v>
                      </c:pt>
                      <c:pt idx="672">
                        <c:v>0.102384</c:v>
                      </c:pt>
                      <c:pt idx="673">
                        <c:v>0.101271</c:v>
                      </c:pt>
                      <c:pt idx="674">
                        <c:v>0.109806</c:v>
                      </c:pt>
                      <c:pt idx="675">
                        <c:v>0.109806</c:v>
                      </c:pt>
                      <c:pt idx="676">
                        <c:v>0.11071400000000001</c:v>
                      </c:pt>
                      <c:pt idx="677">
                        <c:v>0.1</c:v>
                      </c:pt>
                      <c:pt idx="678">
                        <c:v>0.100545</c:v>
                      </c:pt>
                      <c:pt idx="679">
                        <c:v>0.109806</c:v>
                      </c:pt>
                      <c:pt idx="680">
                        <c:v>9.71804E-2</c:v>
                      </c:pt>
                      <c:pt idx="681">
                        <c:v>7.8329300000000004E-2</c:v>
                      </c:pt>
                      <c:pt idx="682">
                        <c:v>7.9686400000000004E-2</c:v>
                      </c:pt>
                      <c:pt idx="683">
                        <c:v>8.4019399999999994E-2</c:v>
                      </c:pt>
                      <c:pt idx="684">
                        <c:v>7.6089599999999993E-2</c:v>
                      </c:pt>
                      <c:pt idx="685">
                        <c:v>9.1343800000000003E-2</c:v>
                      </c:pt>
                      <c:pt idx="686">
                        <c:v>9.2167700000000005E-2</c:v>
                      </c:pt>
                      <c:pt idx="687">
                        <c:v>9.4188900000000006E-2</c:v>
                      </c:pt>
                      <c:pt idx="688">
                        <c:v>9.6428600000000003E-2</c:v>
                      </c:pt>
                      <c:pt idx="689">
                        <c:v>7.3728799999999997E-2</c:v>
                      </c:pt>
                      <c:pt idx="690">
                        <c:v>8.5653800000000002E-2</c:v>
                      </c:pt>
                      <c:pt idx="691">
                        <c:v>8.4979399999999997E-2</c:v>
                      </c:pt>
                      <c:pt idx="692">
                        <c:v>8.5895899999999997E-2</c:v>
                      </c:pt>
                      <c:pt idx="693">
                        <c:v>8.7832900000000005E-2</c:v>
                      </c:pt>
                      <c:pt idx="694">
                        <c:v>8.7348700000000001E-2</c:v>
                      </c:pt>
                      <c:pt idx="695">
                        <c:v>9.8002400000000003E-2</c:v>
                      </c:pt>
                      <c:pt idx="696">
                        <c:v>0.105811</c:v>
                      </c:pt>
                      <c:pt idx="697">
                        <c:v>0.105448</c:v>
                      </c:pt>
                      <c:pt idx="698">
                        <c:v>0.105448</c:v>
                      </c:pt>
                      <c:pt idx="699">
                        <c:v>0.105448</c:v>
                      </c:pt>
                      <c:pt idx="700">
                        <c:v>0.102663</c:v>
                      </c:pt>
                      <c:pt idx="701">
                        <c:v>0.103702</c:v>
                      </c:pt>
                      <c:pt idx="702">
                        <c:v>9.7896499999999997E-2</c:v>
                      </c:pt>
                      <c:pt idx="703">
                        <c:v>9.9423700000000004E-2</c:v>
                      </c:pt>
                      <c:pt idx="704">
                        <c:v>9.7145300000000004E-2</c:v>
                      </c:pt>
                      <c:pt idx="705">
                        <c:v>8.1903799999999999E-2</c:v>
                      </c:pt>
                      <c:pt idx="706">
                        <c:v>6.2361399999999997E-2</c:v>
                      </c:pt>
                      <c:pt idx="707">
                        <c:v>5.9612600000000002E-2</c:v>
                      </c:pt>
                      <c:pt idx="708">
                        <c:v>6.2687699999999999E-2</c:v>
                      </c:pt>
                      <c:pt idx="709">
                        <c:v>4.6107099999999998E-2</c:v>
                      </c:pt>
                      <c:pt idx="710">
                        <c:v>4.2370499999999998E-2</c:v>
                      </c:pt>
                      <c:pt idx="711">
                        <c:v>3.9164600000000001E-2</c:v>
                      </c:pt>
                      <c:pt idx="712">
                        <c:v>4.6799599999999997E-2</c:v>
                      </c:pt>
                      <c:pt idx="713">
                        <c:v>3.91665E-2</c:v>
                      </c:pt>
                      <c:pt idx="714">
                        <c:v>4.8002400000000001E-2</c:v>
                      </c:pt>
                      <c:pt idx="715">
                        <c:v>5.1967899999999997E-2</c:v>
                      </c:pt>
                      <c:pt idx="716">
                        <c:v>6.6041199999999994E-2</c:v>
                      </c:pt>
                      <c:pt idx="717">
                        <c:v>7.1912799999999999E-2</c:v>
                      </c:pt>
                      <c:pt idx="718">
                        <c:v>6.3670699999999997E-2</c:v>
                      </c:pt>
                      <c:pt idx="719">
                        <c:v>5.3480600000000003E-2</c:v>
                      </c:pt>
                      <c:pt idx="720">
                        <c:v>5.92028E-2</c:v>
                      </c:pt>
                      <c:pt idx="721">
                        <c:v>6.2590800000000002E-2</c:v>
                      </c:pt>
                      <c:pt idx="722">
                        <c:v>6.0532700000000002E-2</c:v>
                      </c:pt>
                      <c:pt idx="723">
                        <c:v>6.5738500000000005E-2</c:v>
                      </c:pt>
                      <c:pt idx="724">
                        <c:v>6.8752400000000005E-2</c:v>
                      </c:pt>
                      <c:pt idx="725">
                        <c:v>7.0036299999999996E-2</c:v>
                      </c:pt>
                      <c:pt idx="726">
                        <c:v>6.9552100000000006E-2</c:v>
                      </c:pt>
                      <c:pt idx="727">
                        <c:v>6.8388599999999994E-2</c:v>
                      </c:pt>
                      <c:pt idx="728">
                        <c:v>6.4836599999999994E-2</c:v>
                      </c:pt>
                      <c:pt idx="729">
                        <c:v>5.9678000000000002E-2</c:v>
                      </c:pt>
                      <c:pt idx="730">
                        <c:v>6.3155000000000003E-2</c:v>
                      </c:pt>
                      <c:pt idx="731">
                        <c:v>7.0835999999999996E-2</c:v>
                      </c:pt>
                      <c:pt idx="732">
                        <c:v>6.86253E-2</c:v>
                      </c:pt>
                      <c:pt idx="733">
                        <c:v>7.9762700000000006E-2</c:v>
                      </c:pt>
                      <c:pt idx="734">
                        <c:v>8.0812300000000004E-2</c:v>
                      </c:pt>
                      <c:pt idx="735">
                        <c:v>8.9878299999999994E-2</c:v>
                      </c:pt>
                      <c:pt idx="736">
                        <c:v>8.5053900000000002E-2</c:v>
                      </c:pt>
                      <c:pt idx="737">
                        <c:v>8.7886199999999998E-2</c:v>
                      </c:pt>
                      <c:pt idx="738">
                        <c:v>8.5005399999999995E-2</c:v>
                      </c:pt>
                      <c:pt idx="739">
                        <c:v>8.6990300000000007E-2</c:v>
                      </c:pt>
                      <c:pt idx="740">
                        <c:v>9.7197900000000004E-2</c:v>
                      </c:pt>
                      <c:pt idx="741">
                        <c:v>0.100465</c:v>
                      </c:pt>
                      <c:pt idx="742">
                        <c:v>9.8123500000000002E-2</c:v>
                      </c:pt>
                      <c:pt idx="743">
                        <c:v>9.5658000000000007E-2</c:v>
                      </c:pt>
                      <c:pt idx="744">
                        <c:v>0.102684</c:v>
                      </c:pt>
                      <c:pt idx="745">
                        <c:v>0.105806</c:v>
                      </c:pt>
                      <c:pt idx="746">
                        <c:v>0.10642699999999999</c:v>
                      </c:pt>
                      <c:pt idx="747">
                        <c:v>0.104046</c:v>
                      </c:pt>
                      <c:pt idx="748">
                        <c:v>0.103801</c:v>
                      </c:pt>
                      <c:pt idx="749">
                        <c:v>0.111525</c:v>
                      </c:pt>
                      <c:pt idx="750">
                        <c:v>0.11396199999999999</c:v>
                      </c:pt>
                      <c:pt idx="751">
                        <c:v>0.119909</c:v>
                      </c:pt>
                      <c:pt idx="752">
                        <c:v>0.124666</c:v>
                      </c:pt>
                      <c:pt idx="753">
                        <c:v>0.117857</c:v>
                      </c:pt>
                      <c:pt idx="754">
                        <c:v>0.11665399999999999</c:v>
                      </c:pt>
                      <c:pt idx="755">
                        <c:v>0.12058099999999999</c:v>
                      </c:pt>
                      <c:pt idx="756">
                        <c:v>0.114482</c:v>
                      </c:pt>
                      <c:pt idx="757">
                        <c:v>0.107376</c:v>
                      </c:pt>
                      <c:pt idx="758">
                        <c:v>0.10342</c:v>
                      </c:pt>
                      <c:pt idx="759">
                        <c:v>0.107949</c:v>
                      </c:pt>
                      <c:pt idx="760">
                        <c:v>0.107949</c:v>
                      </c:pt>
                      <c:pt idx="761">
                        <c:v>0.110092</c:v>
                      </c:pt>
                      <c:pt idx="762">
                        <c:v>0.100371</c:v>
                      </c:pt>
                      <c:pt idx="763">
                        <c:v>9.4023599999999999E-2</c:v>
                      </c:pt>
                      <c:pt idx="764">
                        <c:v>8.3537500000000001E-2</c:v>
                      </c:pt>
                      <c:pt idx="765">
                        <c:v>8.2324499999999995E-2</c:v>
                      </c:pt>
                      <c:pt idx="766">
                        <c:v>8.1322599999999995E-2</c:v>
                      </c:pt>
                      <c:pt idx="767">
                        <c:v>8.1577499999999997E-2</c:v>
                      </c:pt>
                      <c:pt idx="768">
                        <c:v>7.9001799999999997E-2</c:v>
                      </c:pt>
                      <c:pt idx="769">
                        <c:v>8.2936999999999997E-2</c:v>
                      </c:pt>
                      <c:pt idx="770">
                        <c:v>9.16217E-2</c:v>
                      </c:pt>
                      <c:pt idx="771">
                        <c:v>9.6043000000000003E-2</c:v>
                      </c:pt>
                      <c:pt idx="772">
                        <c:v>9.82706E-2</c:v>
                      </c:pt>
                      <c:pt idx="773">
                        <c:v>8.1110199999999993E-2</c:v>
                      </c:pt>
                      <c:pt idx="774">
                        <c:v>8.2974599999999996E-2</c:v>
                      </c:pt>
                      <c:pt idx="775">
                        <c:v>8.2974599999999996E-2</c:v>
                      </c:pt>
                      <c:pt idx="776">
                        <c:v>8.0164600000000003E-2</c:v>
                      </c:pt>
                      <c:pt idx="777">
                        <c:v>7.5379500000000002E-2</c:v>
                      </c:pt>
                      <c:pt idx="778">
                        <c:v>7.5047799999999998E-2</c:v>
                      </c:pt>
                      <c:pt idx="779">
                        <c:v>6.8984299999999998E-2</c:v>
                      </c:pt>
                      <c:pt idx="780">
                        <c:v>5.8595000000000001E-2</c:v>
                      </c:pt>
                      <c:pt idx="781">
                        <c:v>6.3055700000000006E-2</c:v>
                      </c:pt>
                      <c:pt idx="782">
                        <c:v>5.95194E-2</c:v>
                      </c:pt>
                      <c:pt idx="783">
                        <c:v>5.1750600000000001E-2</c:v>
                      </c:pt>
                      <c:pt idx="784">
                        <c:v>4.88426E-2</c:v>
                      </c:pt>
                      <c:pt idx="785">
                        <c:v>3.4920699999999999E-2</c:v>
                      </c:pt>
                      <c:pt idx="786">
                        <c:v>2.5486700000000001E-2</c:v>
                      </c:pt>
                      <c:pt idx="787">
                        <c:v>4.4719099999999998E-2</c:v>
                      </c:pt>
                      <c:pt idx="788">
                        <c:v>4.4913399999999999E-2</c:v>
                      </c:pt>
                      <c:pt idx="789">
                        <c:v>4.6248200000000003E-2</c:v>
                      </c:pt>
                      <c:pt idx="790">
                        <c:v>4.2229999999999997E-2</c:v>
                      </c:pt>
                      <c:pt idx="791">
                        <c:v>3.25533E-2</c:v>
                      </c:pt>
                      <c:pt idx="792">
                        <c:v>2.3878300000000002E-2</c:v>
                      </c:pt>
                      <c:pt idx="793">
                        <c:v>2.1745199999999999E-2</c:v>
                      </c:pt>
                      <c:pt idx="794">
                        <c:v>1.25854E-2</c:v>
                      </c:pt>
                      <c:pt idx="795">
                        <c:v>2.6067199999999999E-2</c:v>
                      </c:pt>
                      <c:pt idx="796">
                        <c:v>1.8589000000000001E-2</c:v>
                      </c:pt>
                      <c:pt idx="797">
                        <c:v>3.1805699999999999E-2</c:v>
                      </c:pt>
                      <c:pt idx="798">
                        <c:v>2.8510899999999999E-2</c:v>
                      </c:pt>
                      <c:pt idx="799">
                        <c:v>2.8994599999999999E-2</c:v>
                      </c:pt>
                      <c:pt idx="800">
                        <c:v>2.5526E-2</c:v>
                      </c:pt>
                      <c:pt idx="801">
                        <c:v>2.9237300000000001E-2</c:v>
                      </c:pt>
                      <c:pt idx="802">
                        <c:v>3.1786300000000003E-2</c:v>
                      </c:pt>
                      <c:pt idx="803">
                        <c:v>3.1191900000000002E-2</c:v>
                      </c:pt>
                      <c:pt idx="804">
                        <c:v>3.4736099999999999E-2</c:v>
                      </c:pt>
                      <c:pt idx="805">
                        <c:v>3.3171899999999997E-2</c:v>
                      </c:pt>
                      <c:pt idx="806">
                        <c:v>3.73075E-2</c:v>
                      </c:pt>
                      <c:pt idx="807">
                        <c:v>4.6826300000000001E-2</c:v>
                      </c:pt>
                      <c:pt idx="808">
                        <c:v>4.6370500000000002E-2</c:v>
                      </c:pt>
                      <c:pt idx="809">
                        <c:v>4.5351099999999998E-2</c:v>
                      </c:pt>
                      <c:pt idx="810">
                        <c:v>5.6413400000000002E-2</c:v>
                      </c:pt>
                      <c:pt idx="811">
                        <c:v>5.4324499999999998E-2</c:v>
                      </c:pt>
                      <c:pt idx="812">
                        <c:v>5.4504200000000003E-2</c:v>
                      </c:pt>
                      <c:pt idx="813">
                        <c:v>5.8556900000000002E-2</c:v>
                      </c:pt>
                      <c:pt idx="814">
                        <c:v>5.9085400000000003E-2</c:v>
                      </c:pt>
                      <c:pt idx="815">
                        <c:v>7.58577E-2</c:v>
                      </c:pt>
                      <c:pt idx="816">
                        <c:v>7.4993900000000002E-2</c:v>
                      </c:pt>
                      <c:pt idx="817">
                        <c:v>7.5285099999999994E-2</c:v>
                      </c:pt>
                      <c:pt idx="818">
                        <c:v>7.3248199999999999E-2</c:v>
                      </c:pt>
                      <c:pt idx="819">
                        <c:v>6.9305699999999998E-2</c:v>
                      </c:pt>
                      <c:pt idx="820">
                        <c:v>7.1004800000000007E-2</c:v>
                      </c:pt>
                      <c:pt idx="821">
                        <c:v>7.0989099999999999E-2</c:v>
                      </c:pt>
                      <c:pt idx="822">
                        <c:v>7.2344400000000003E-2</c:v>
                      </c:pt>
                      <c:pt idx="823">
                        <c:v>7.6150099999999998E-2</c:v>
                      </c:pt>
                      <c:pt idx="824">
                        <c:v>7.7058699999999994E-2</c:v>
                      </c:pt>
                      <c:pt idx="825">
                        <c:v>7.6221499999999998E-2</c:v>
                      </c:pt>
                      <c:pt idx="826">
                        <c:v>7.2483099999999995E-2</c:v>
                      </c:pt>
                      <c:pt idx="827">
                        <c:v>7.7949199999999996E-2</c:v>
                      </c:pt>
                      <c:pt idx="828">
                        <c:v>7.9093800000000006E-2</c:v>
                      </c:pt>
                      <c:pt idx="829">
                        <c:v>8.3085999999999993E-2</c:v>
                      </c:pt>
                      <c:pt idx="830">
                        <c:v>7.8424300000000002E-2</c:v>
                      </c:pt>
                      <c:pt idx="831">
                        <c:v>7.8825099999999995E-2</c:v>
                      </c:pt>
                      <c:pt idx="832">
                        <c:v>7.3805099999999998E-2</c:v>
                      </c:pt>
                      <c:pt idx="833">
                        <c:v>6.8886199999999995E-2</c:v>
                      </c:pt>
                      <c:pt idx="834">
                        <c:v>6.9257299999999994E-2</c:v>
                      </c:pt>
                      <c:pt idx="835">
                        <c:v>6.8364400000000006E-2</c:v>
                      </c:pt>
                      <c:pt idx="836">
                        <c:v>6.4835400000000001E-2</c:v>
                      </c:pt>
                      <c:pt idx="837">
                        <c:v>6.6089599999999998E-2</c:v>
                      </c:pt>
                      <c:pt idx="838">
                        <c:v>6.8567199999999995E-2</c:v>
                      </c:pt>
                      <c:pt idx="839">
                        <c:v>6.4181000000000002E-2</c:v>
                      </c:pt>
                      <c:pt idx="840">
                        <c:v>5.4750600000000003E-2</c:v>
                      </c:pt>
                      <c:pt idx="841">
                        <c:v>5.4447299999999997E-2</c:v>
                      </c:pt>
                      <c:pt idx="842">
                        <c:v>5.2921900000000001E-2</c:v>
                      </c:pt>
                      <c:pt idx="843">
                        <c:v>5.8903799999999999E-2</c:v>
                      </c:pt>
                      <c:pt idx="844">
                        <c:v>6.8155599999999997E-2</c:v>
                      </c:pt>
                      <c:pt idx="845">
                        <c:v>6.8155599999999997E-2</c:v>
                      </c:pt>
                      <c:pt idx="846">
                        <c:v>6.8155599999999997E-2</c:v>
                      </c:pt>
                      <c:pt idx="847">
                        <c:v>6.1501199999999999E-2</c:v>
                      </c:pt>
                      <c:pt idx="848">
                        <c:v>6.2530299999999997E-2</c:v>
                      </c:pt>
                      <c:pt idx="849">
                        <c:v>5.9792400000000002E-2</c:v>
                      </c:pt>
                      <c:pt idx="850">
                        <c:v>5.9792400000000002E-2</c:v>
                      </c:pt>
                      <c:pt idx="851">
                        <c:v>6.3448500000000005E-2</c:v>
                      </c:pt>
                      <c:pt idx="852">
                        <c:v>7.0103499999999999E-2</c:v>
                      </c:pt>
                      <c:pt idx="853">
                        <c:v>7.2297200000000006E-2</c:v>
                      </c:pt>
                      <c:pt idx="854">
                        <c:v>7.6170100000000004E-2</c:v>
                      </c:pt>
                      <c:pt idx="855">
                        <c:v>8.0052100000000001E-2</c:v>
                      </c:pt>
                      <c:pt idx="856">
                        <c:v>8.1742700000000001E-2</c:v>
                      </c:pt>
                      <c:pt idx="857">
                        <c:v>8.1620499999999999E-2</c:v>
                      </c:pt>
                      <c:pt idx="858">
                        <c:v>8.9147100000000007E-2</c:v>
                      </c:pt>
                      <c:pt idx="859">
                        <c:v>9.5754800000000001E-2</c:v>
                      </c:pt>
                      <c:pt idx="860">
                        <c:v>0.101467</c:v>
                      </c:pt>
                      <c:pt idx="861">
                        <c:v>0.10281700000000001</c:v>
                      </c:pt>
                      <c:pt idx="862">
                        <c:v>9.8966700000000005E-2</c:v>
                      </c:pt>
                      <c:pt idx="863">
                        <c:v>9.8715499999999998E-2</c:v>
                      </c:pt>
                      <c:pt idx="864">
                        <c:v>8.8740899999999998E-2</c:v>
                      </c:pt>
                      <c:pt idx="865">
                        <c:v>8.8256699999999993E-2</c:v>
                      </c:pt>
                      <c:pt idx="866">
                        <c:v>9.5914600000000003E-2</c:v>
                      </c:pt>
                      <c:pt idx="867">
                        <c:v>0.10111000000000001</c:v>
                      </c:pt>
                      <c:pt idx="868">
                        <c:v>0.10158200000000001</c:v>
                      </c:pt>
                      <c:pt idx="869">
                        <c:v>0.10170800000000001</c:v>
                      </c:pt>
                      <c:pt idx="870">
                        <c:v>0.10405300000000001</c:v>
                      </c:pt>
                      <c:pt idx="871">
                        <c:v>0.10224</c:v>
                      </c:pt>
                      <c:pt idx="872">
                        <c:v>9.8446099999999995E-2</c:v>
                      </c:pt>
                      <c:pt idx="873">
                        <c:v>0.10577400000000001</c:v>
                      </c:pt>
                      <c:pt idx="874">
                        <c:v>0.114775</c:v>
                      </c:pt>
                      <c:pt idx="875">
                        <c:v>0.12524199999999999</c:v>
                      </c:pt>
                      <c:pt idx="876">
                        <c:v>0.121847</c:v>
                      </c:pt>
                      <c:pt idx="877">
                        <c:v>0.12307800000000001</c:v>
                      </c:pt>
                      <c:pt idx="878">
                        <c:v>0.12456100000000001</c:v>
                      </c:pt>
                      <c:pt idx="879">
                        <c:v>0.12284399999999999</c:v>
                      </c:pt>
                      <c:pt idx="880">
                        <c:v>0.11373999999999999</c:v>
                      </c:pt>
                      <c:pt idx="881">
                        <c:v>0.11586</c:v>
                      </c:pt>
                      <c:pt idx="882">
                        <c:v>0.116439</c:v>
                      </c:pt>
                      <c:pt idx="883">
                        <c:v>0.11840199999999999</c:v>
                      </c:pt>
                      <c:pt idx="884">
                        <c:v>0.12167699999999999</c:v>
                      </c:pt>
                      <c:pt idx="885">
                        <c:v>0.11753</c:v>
                      </c:pt>
                      <c:pt idx="886">
                        <c:v>0.11826</c:v>
                      </c:pt>
                      <c:pt idx="887">
                        <c:v>0.110018</c:v>
                      </c:pt>
                      <c:pt idx="888">
                        <c:v>9.8998199999999995E-2</c:v>
                      </c:pt>
                      <c:pt idx="889">
                        <c:v>0.10366300000000001</c:v>
                      </c:pt>
                      <c:pt idx="890">
                        <c:v>0.10455399999999999</c:v>
                      </c:pt>
                      <c:pt idx="891">
                        <c:v>0.102071</c:v>
                      </c:pt>
                      <c:pt idx="892">
                        <c:v>9.3663399999999994E-2</c:v>
                      </c:pt>
                      <c:pt idx="893">
                        <c:v>0.100924</c:v>
                      </c:pt>
                      <c:pt idx="894">
                        <c:v>9.9122299999999997E-2</c:v>
                      </c:pt>
                      <c:pt idx="895">
                        <c:v>0.106129</c:v>
                      </c:pt>
                      <c:pt idx="896">
                        <c:v>0.10896</c:v>
                      </c:pt>
                      <c:pt idx="897">
                        <c:v>0.109818</c:v>
                      </c:pt>
                      <c:pt idx="898">
                        <c:v>0.108274</c:v>
                      </c:pt>
                      <c:pt idx="899">
                        <c:v>0.105683</c:v>
                      </c:pt>
                      <c:pt idx="900">
                        <c:v>8.8431599999999999E-2</c:v>
                      </c:pt>
                      <c:pt idx="901">
                        <c:v>8.1451599999999999E-2</c:v>
                      </c:pt>
                      <c:pt idx="902">
                        <c:v>7.5653100000000001E-2</c:v>
                      </c:pt>
                      <c:pt idx="903">
                        <c:v>7.4296000000000001E-2</c:v>
                      </c:pt>
                      <c:pt idx="904">
                        <c:v>7.7756099999999995E-2</c:v>
                      </c:pt>
                      <c:pt idx="905">
                        <c:v>7.9647700000000002E-2</c:v>
                      </c:pt>
                      <c:pt idx="906">
                        <c:v>7.2237300000000004E-2</c:v>
                      </c:pt>
                      <c:pt idx="907">
                        <c:v>7.9447900000000002E-2</c:v>
                      </c:pt>
                      <c:pt idx="908">
                        <c:v>8.1912799999999994E-2</c:v>
                      </c:pt>
                      <c:pt idx="909">
                        <c:v>8.2560499999999995E-2</c:v>
                      </c:pt>
                      <c:pt idx="910">
                        <c:v>8.12113E-2</c:v>
                      </c:pt>
                      <c:pt idx="911">
                        <c:v>8.2377699999999998E-2</c:v>
                      </c:pt>
                      <c:pt idx="912">
                        <c:v>7.90024E-2</c:v>
                      </c:pt>
                      <c:pt idx="913">
                        <c:v>8.3481799999999995E-2</c:v>
                      </c:pt>
                      <c:pt idx="914">
                        <c:v>9.1099899999999998E-2</c:v>
                      </c:pt>
                      <c:pt idx="915">
                        <c:v>9.1510300000000003E-2</c:v>
                      </c:pt>
                      <c:pt idx="916">
                        <c:v>9.6985500000000002E-2</c:v>
                      </c:pt>
                      <c:pt idx="917">
                        <c:v>9.4323799999999999E-2</c:v>
                      </c:pt>
                      <c:pt idx="918">
                        <c:v>9.20575E-2</c:v>
                      </c:pt>
                      <c:pt idx="919">
                        <c:v>9.20575E-2</c:v>
                      </c:pt>
                      <c:pt idx="920">
                        <c:v>9.20575E-2</c:v>
                      </c:pt>
                      <c:pt idx="921">
                        <c:v>9.1811699999999996E-2</c:v>
                      </c:pt>
                      <c:pt idx="922">
                        <c:v>9.5561099999999996E-2</c:v>
                      </c:pt>
                      <c:pt idx="923">
                        <c:v>9.85684E-2</c:v>
                      </c:pt>
                      <c:pt idx="924">
                        <c:v>9.5122899999999996E-2</c:v>
                      </c:pt>
                      <c:pt idx="925">
                        <c:v>0.101881</c:v>
                      </c:pt>
                      <c:pt idx="926">
                        <c:v>0.10427699999999999</c:v>
                      </c:pt>
                      <c:pt idx="927">
                        <c:v>0.10408100000000001</c:v>
                      </c:pt>
                      <c:pt idx="928">
                        <c:v>9.8752400000000004E-2</c:v>
                      </c:pt>
                      <c:pt idx="929">
                        <c:v>9.7541199999999995E-2</c:v>
                      </c:pt>
                      <c:pt idx="930">
                        <c:v>9.9628900000000006E-2</c:v>
                      </c:pt>
                      <c:pt idx="931">
                        <c:v>9.75969E-2</c:v>
                      </c:pt>
                      <c:pt idx="932">
                        <c:v>9.5203399999999994E-2</c:v>
                      </c:pt>
                      <c:pt idx="933">
                        <c:v>8.9120500000000005E-2</c:v>
                      </c:pt>
                      <c:pt idx="934">
                        <c:v>9.0077500000000005E-2</c:v>
                      </c:pt>
                      <c:pt idx="935">
                        <c:v>9.0077500000000005E-2</c:v>
                      </c:pt>
                      <c:pt idx="936">
                        <c:v>9.3382599999999996E-2</c:v>
                      </c:pt>
                      <c:pt idx="937">
                        <c:v>9.6272999999999997E-2</c:v>
                      </c:pt>
                      <c:pt idx="938">
                        <c:v>9.1502399999999998E-2</c:v>
                      </c:pt>
                      <c:pt idx="939">
                        <c:v>8.51967E-2</c:v>
                      </c:pt>
                      <c:pt idx="940">
                        <c:v>8.51967E-2</c:v>
                      </c:pt>
                      <c:pt idx="941">
                        <c:v>8.5625900000000005E-2</c:v>
                      </c:pt>
                      <c:pt idx="942">
                        <c:v>8.8424299999999997E-2</c:v>
                      </c:pt>
                      <c:pt idx="943">
                        <c:v>8.7135000000000004E-2</c:v>
                      </c:pt>
                      <c:pt idx="944">
                        <c:v>9.0520600000000007E-2</c:v>
                      </c:pt>
                      <c:pt idx="945">
                        <c:v>9.2139200000000004E-2</c:v>
                      </c:pt>
                      <c:pt idx="946">
                        <c:v>9.2187699999999997E-2</c:v>
                      </c:pt>
                      <c:pt idx="947">
                        <c:v>9.2611399999999997E-2</c:v>
                      </c:pt>
                      <c:pt idx="948">
                        <c:v>9.2466699999999999E-2</c:v>
                      </c:pt>
                      <c:pt idx="949">
                        <c:v>9.6939499999999998E-2</c:v>
                      </c:pt>
                      <c:pt idx="950">
                        <c:v>0.10009</c:v>
                      </c:pt>
                      <c:pt idx="951">
                        <c:v>9.9220299999999997E-2</c:v>
                      </c:pt>
                      <c:pt idx="952">
                        <c:v>9.7643499999999994E-2</c:v>
                      </c:pt>
                      <c:pt idx="953">
                        <c:v>8.7640999999999997E-2</c:v>
                      </c:pt>
                      <c:pt idx="954">
                        <c:v>8.5455199999999995E-2</c:v>
                      </c:pt>
                      <c:pt idx="955">
                        <c:v>8.5455199999999995E-2</c:v>
                      </c:pt>
                      <c:pt idx="956">
                        <c:v>8.70369E-2</c:v>
                      </c:pt>
                      <c:pt idx="957">
                        <c:v>9.0502399999999997E-2</c:v>
                      </c:pt>
                      <c:pt idx="958">
                        <c:v>8.80605E-2</c:v>
                      </c:pt>
                      <c:pt idx="959">
                        <c:v>8.2978800000000005E-2</c:v>
                      </c:pt>
                      <c:pt idx="960">
                        <c:v>9.2161599999999996E-2</c:v>
                      </c:pt>
                      <c:pt idx="961">
                        <c:v>0.102177</c:v>
                      </c:pt>
                      <c:pt idx="962">
                        <c:v>0.10072</c:v>
                      </c:pt>
                      <c:pt idx="963">
                        <c:v>0.101426</c:v>
                      </c:pt>
                      <c:pt idx="964">
                        <c:v>9.7837800000000003E-2</c:v>
                      </c:pt>
                      <c:pt idx="965">
                        <c:v>9.8951600000000001E-2</c:v>
                      </c:pt>
                      <c:pt idx="966">
                        <c:v>0.100352</c:v>
                      </c:pt>
                      <c:pt idx="967">
                        <c:v>0.102562</c:v>
                      </c:pt>
                      <c:pt idx="968">
                        <c:v>0.102951</c:v>
                      </c:pt>
                      <c:pt idx="969">
                        <c:v>0.102232</c:v>
                      </c:pt>
                      <c:pt idx="970">
                        <c:v>0.104098</c:v>
                      </c:pt>
                      <c:pt idx="971">
                        <c:v>9.8907999999999996E-2</c:v>
                      </c:pt>
                      <c:pt idx="972">
                        <c:v>0.100332</c:v>
                      </c:pt>
                      <c:pt idx="973">
                        <c:v>9.6627099999999994E-2</c:v>
                      </c:pt>
                      <c:pt idx="974">
                        <c:v>9.0099299999999993E-2</c:v>
                      </c:pt>
                      <c:pt idx="975">
                        <c:v>8.9266300000000007E-2</c:v>
                      </c:pt>
                      <c:pt idx="976">
                        <c:v>8.7632600000000005E-2</c:v>
                      </c:pt>
                      <c:pt idx="977">
                        <c:v>8.5857100000000006E-2</c:v>
                      </c:pt>
                      <c:pt idx="978">
                        <c:v>9.3538700000000002E-2</c:v>
                      </c:pt>
                      <c:pt idx="979">
                        <c:v>9.4825699999999999E-2</c:v>
                      </c:pt>
                      <c:pt idx="980">
                        <c:v>9.5935199999999998E-2</c:v>
                      </c:pt>
                      <c:pt idx="981">
                        <c:v>0.100382</c:v>
                      </c:pt>
                      <c:pt idx="982">
                        <c:v>0.100715</c:v>
                      </c:pt>
                      <c:pt idx="983">
                        <c:v>9.7800799999999993E-2</c:v>
                      </c:pt>
                      <c:pt idx="984">
                        <c:v>8.5052699999999995E-2</c:v>
                      </c:pt>
                      <c:pt idx="985">
                        <c:v>7.9474600000000006E-2</c:v>
                      </c:pt>
                      <c:pt idx="986">
                        <c:v>8.0008499999999996E-2</c:v>
                      </c:pt>
                      <c:pt idx="987">
                        <c:v>7.7995200000000001E-2</c:v>
                      </c:pt>
                      <c:pt idx="988">
                        <c:v>8.5826899999999998E-2</c:v>
                      </c:pt>
                      <c:pt idx="989">
                        <c:v>9.1865600000000006E-2</c:v>
                      </c:pt>
                      <c:pt idx="990">
                        <c:v>9.5198500000000005E-2</c:v>
                      </c:pt>
                      <c:pt idx="991">
                        <c:v>9.43856E-2</c:v>
                      </c:pt>
                      <c:pt idx="992">
                        <c:v>9.53735E-2</c:v>
                      </c:pt>
                      <c:pt idx="993">
                        <c:v>0.111668</c:v>
                      </c:pt>
                      <c:pt idx="994">
                        <c:v>0.11226</c:v>
                      </c:pt>
                      <c:pt idx="995">
                        <c:v>0.11024100000000001</c:v>
                      </c:pt>
                      <c:pt idx="996">
                        <c:v>0.11181199999999999</c:v>
                      </c:pt>
                      <c:pt idx="997">
                        <c:v>0.115798</c:v>
                      </c:pt>
                      <c:pt idx="998">
                        <c:v>0.111426</c:v>
                      </c:pt>
                      <c:pt idx="999">
                        <c:v>0.117921</c:v>
                      </c:pt>
                      <c:pt idx="1000">
                        <c:v>0.117635</c:v>
                      </c:pt>
                      <c:pt idx="1001">
                        <c:v>0.12098100000000001</c:v>
                      </c:pt>
                      <c:pt idx="1002">
                        <c:v>0.122915</c:v>
                      </c:pt>
                      <c:pt idx="1003">
                        <c:v>0.114617</c:v>
                      </c:pt>
                      <c:pt idx="1004">
                        <c:v>0.11082</c:v>
                      </c:pt>
                      <c:pt idx="1005">
                        <c:v>0.108736</c:v>
                      </c:pt>
                      <c:pt idx="1006">
                        <c:v>0.107669</c:v>
                      </c:pt>
                      <c:pt idx="1007">
                        <c:v>0.107154</c:v>
                      </c:pt>
                      <c:pt idx="1008">
                        <c:v>0.108347</c:v>
                      </c:pt>
                      <c:pt idx="1009">
                        <c:v>0.109059</c:v>
                      </c:pt>
                      <c:pt idx="1010">
                        <c:v>0.104019</c:v>
                      </c:pt>
                      <c:pt idx="1011">
                        <c:v>0.10137699999999999</c:v>
                      </c:pt>
                      <c:pt idx="1012">
                        <c:v>9.5791799999999996E-2</c:v>
                      </c:pt>
                      <c:pt idx="1013">
                        <c:v>8.9553300000000002E-2</c:v>
                      </c:pt>
                      <c:pt idx="1014">
                        <c:v>8.4052100000000005E-2</c:v>
                      </c:pt>
                      <c:pt idx="1015">
                        <c:v>7.8258499999999995E-2</c:v>
                      </c:pt>
                      <c:pt idx="1016">
                        <c:v>7.8839599999999996E-2</c:v>
                      </c:pt>
                      <c:pt idx="1017">
                        <c:v>8.1907400000000005E-2</c:v>
                      </c:pt>
                      <c:pt idx="1018">
                        <c:v>9.0458800000000006E-2</c:v>
                      </c:pt>
                      <c:pt idx="1019">
                        <c:v>9.7119899999999995E-2</c:v>
                      </c:pt>
                      <c:pt idx="1020">
                        <c:v>9.7119899999999995E-2</c:v>
                      </c:pt>
                      <c:pt idx="1021">
                        <c:v>9.3141600000000005E-2</c:v>
                      </c:pt>
                      <c:pt idx="1022">
                        <c:v>0.103118</c:v>
                      </c:pt>
                      <c:pt idx="1023">
                        <c:v>0.10480200000000001</c:v>
                      </c:pt>
                      <c:pt idx="1024">
                        <c:v>0.108143</c:v>
                      </c:pt>
                      <c:pt idx="1025">
                        <c:v>0.10805099999999999</c:v>
                      </c:pt>
                      <c:pt idx="1026">
                        <c:v>0.11153299999999999</c:v>
                      </c:pt>
                      <c:pt idx="1027">
                        <c:v>0.10956200000000001</c:v>
                      </c:pt>
                      <c:pt idx="1028">
                        <c:v>0.10657999999999999</c:v>
                      </c:pt>
                      <c:pt idx="1029">
                        <c:v>0.10818899999999999</c:v>
                      </c:pt>
                      <c:pt idx="1030">
                        <c:v>0.1067</c:v>
                      </c:pt>
                      <c:pt idx="1031">
                        <c:v>0.10777399999999999</c:v>
                      </c:pt>
                      <c:pt idx="1032">
                        <c:v>0.11235000000000001</c:v>
                      </c:pt>
                      <c:pt idx="1033">
                        <c:v>0.109754</c:v>
                      </c:pt>
                      <c:pt idx="1034">
                        <c:v>0.118203</c:v>
                      </c:pt>
                      <c:pt idx="1035">
                        <c:v>0.124544</c:v>
                      </c:pt>
                      <c:pt idx="1036">
                        <c:v>0.118102</c:v>
                      </c:pt>
                      <c:pt idx="1037">
                        <c:v>0.118025</c:v>
                      </c:pt>
                      <c:pt idx="1038">
                        <c:v>0.121271</c:v>
                      </c:pt>
                      <c:pt idx="1039">
                        <c:v>0.11539000000000001</c:v>
                      </c:pt>
                      <c:pt idx="1040">
                        <c:v>0.11489199999999999</c:v>
                      </c:pt>
                      <c:pt idx="1041">
                        <c:v>0.11272600000000001</c:v>
                      </c:pt>
                      <c:pt idx="1042">
                        <c:v>0.11060399999999999</c:v>
                      </c:pt>
                      <c:pt idx="1043">
                        <c:v>0.10922800000000001</c:v>
                      </c:pt>
                      <c:pt idx="1044">
                        <c:v>0.10161100000000001</c:v>
                      </c:pt>
                      <c:pt idx="1045">
                        <c:v>0.106905</c:v>
                      </c:pt>
                      <c:pt idx="1046">
                        <c:v>0.105505</c:v>
                      </c:pt>
                      <c:pt idx="1047">
                        <c:v>0.10320500000000001</c:v>
                      </c:pt>
                      <c:pt idx="1048">
                        <c:v>9.1646500000000006E-2</c:v>
                      </c:pt>
                      <c:pt idx="1049">
                        <c:v>9.4642900000000002E-2</c:v>
                      </c:pt>
                      <c:pt idx="1050">
                        <c:v>9.2958200000000005E-2</c:v>
                      </c:pt>
                      <c:pt idx="1051">
                        <c:v>9.7451599999999999E-2</c:v>
                      </c:pt>
                      <c:pt idx="1052">
                        <c:v>0.10387</c:v>
                      </c:pt>
                      <c:pt idx="1053">
                        <c:v>0.107919</c:v>
                      </c:pt>
                      <c:pt idx="1054">
                        <c:v>0.112528</c:v>
                      </c:pt>
                      <c:pt idx="1055">
                        <c:v>0.111225</c:v>
                      </c:pt>
                      <c:pt idx="1056">
                        <c:v>0.107738</c:v>
                      </c:pt>
                      <c:pt idx="1057">
                        <c:v>0.108726</c:v>
                      </c:pt>
                      <c:pt idx="1058">
                        <c:v>0.1047</c:v>
                      </c:pt>
                      <c:pt idx="1059">
                        <c:v>9.8015099999999994E-2</c:v>
                      </c:pt>
                      <c:pt idx="1060">
                        <c:v>9.1227600000000006E-2</c:v>
                      </c:pt>
                      <c:pt idx="1061">
                        <c:v>8.2419500000000007E-2</c:v>
                      </c:pt>
                      <c:pt idx="1062">
                        <c:v>8.49134E-2</c:v>
                      </c:pt>
                      <c:pt idx="1063">
                        <c:v>8.84268E-2</c:v>
                      </c:pt>
                      <c:pt idx="1064">
                        <c:v>8.3293599999999995E-2</c:v>
                      </c:pt>
                      <c:pt idx="1065">
                        <c:v>8.2006099999999998E-2</c:v>
                      </c:pt>
                      <c:pt idx="1066">
                        <c:v>8.1817799999999996E-2</c:v>
                      </c:pt>
                      <c:pt idx="1067">
                        <c:v>8.4521200000000005E-2</c:v>
                      </c:pt>
                      <c:pt idx="1068">
                        <c:v>8.7161000000000002E-2</c:v>
                      </c:pt>
                      <c:pt idx="1069">
                        <c:v>0.100823</c:v>
                      </c:pt>
                      <c:pt idx="1070">
                        <c:v>0.10624599999999999</c:v>
                      </c:pt>
                      <c:pt idx="1071">
                        <c:v>0.10613300000000001</c:v>
                      </c:pt>
                      <c:pt idx="1072">
                        <c:v>0.11032599999999999</c:v>
                      </c:pt>
                      <c:pt idx="1073">
                        <c:v>0.111696</c:v>
                      </c:pt>
                      <c:pt idx="1074">
                        <c:v>0.11398800000000001</c:v>
                      </c:pt>
                      <c:pt idx="1075">
                        <c:v>0.11043799999999999</c:v>
                      </c:pt>
                      <c:pt idx="1076">
                        <c:v>0.113903</c:v>
                      </c:pt>
                      <c:pt idx="1077">
                        <c:v>0.11638900000000001</c:v>
                      </c:pt>
                      <c:pt idx="1078">
                        <c:v>0.126056</c:v>
                      </c:pt>
                      <c:pt idx="1079">
                        <c:v>0.12789600000000001</c:v>
                      </c:pt>
                      <c:pt idx="1080">
                        <c:v>0.129604</c:v>
                      </c:pt>
                      <c:pt idx="1081">
                        <c:v>0.129137</c:v>
                      </c:pt>
                      <c:pt idx="1082">
                        <c:v>0.129354</c:v>
                      </c:pt>
                      <c:pt idx="1083">
                        <c:v>0.12973199999999999</c:v>
                      </c:pt>
                      <c:pt idx="1084">
                        <c:v>0.12711900000000001</c:v>
                      </c:pt>
                      <c:pt idx="1085">
                        <c:v>0.125162</c:v>
                      </c:pt>
                      <c:pt idx="1086">
                        <c:v>0.12239800000000001</c:v>
                      </c:pt>
                      <c:pt idx="1087">
                        <c:v>0.12212000000000001</c:v>
                      </c:pt>
                      <c:pt idx="1088">
                        <c:v>0.12515899999999999</c:v>
                      </c:pt>
                      <c:pt idx="1089">
                        <c:v>0.126495</c:v>
                      </c:pt>
                      <c:pt idx="1090">
                        <c:v>0.12745100000000001</c:v>
                      </c:pt>
                      <c:pt idx="1091">
                        <c:v>0.127723</c:v>
                      </c:pt>
                      <c:pt idx="1092">
                        <c:v>0.126137</c:v>
                      </c:pt>
                      <c:pt idx="1093">
                        <c:v>0.13302700000000001</c:v>
                      </c:pt>
                      <c:pt idx="1094">
                        <c:v>0.13238900000000001</c:v>
                      </c:pt>
                      <c:pt idx="1095">
                        <c:v>0.134796</c:v>
                      </c:pt>
                      <c:pt idx="1096">
                        <c:v>0.13467599999999999</c:v>
                      </c:pt>
                      <c:pt idx="1097">
                        <c:v>0.13978399999999999</c:v>
                      </c:pt>
                      <c:pt idx="1098">
                        <c:v>0.14360999999999999</c:v>
                      </c:pt>
                      <c:pt idx="1099">
                        <c:v>0.153617</c:v>
                      </c:pt>
                      <c:pt idx="1100">
                        <c:v>0.15252299999999999</c:v>
                      </c:pt>
                      <c:pt idx="1101">
                        <c:v>0.15657599999999999</c:v>
                      </c:pt>
                      <c:pt idx="1102">
                        <c:v>0.15598600000000001</c:v>
                      </c:pt>
                      <c:pt idx="1103">
                        <c:v>0.16418199999999999</c:v>
                      </c:pt>
                      <c:pt idx="1104">
                        <c:v>0.16120200000000001</c:v>
                      </c:pt>
                      <c:pt idx="1105">
                        <c:v>0.16120200000000001</c:v>
                      </c:pt>
                      <c:pt idx="1106">
                        <c:v>0.16120200000000001</c:v>
                      </c:pt>
                      <c:pt idx="1107">
                        <c:v>0.16125900000000001</c:v>
                      </c:pt>
                      <c:pt idx="1108">
                        <c:v>0.16918800000000001</c:v>
                      </c:pt>
                      <c:pt idx="1109">
                        <c:v>0.169818</c:v>
                      </c:pt>
                      <c:pt idx="1110">
                        <c:v>0.169818</c:v>
                      </c:pt>
                      <c:pt idx="1111">
                        <c:v>0.17172999999999999</c:v>
                      </c:pt>
                      <c:pt idx="1112">
                        <c:v>0.16909299999999999</c:v>
                      </c:pt>
                      <c:pt idx="1113">
                        <c:v>0.16216800000000001</c:v>
                      </c:pt>
                      <c:pt idx="1114">
                        <c:v>0.157745</c:v>
                      </c:pt>
                      <c:pt idx="1115">
                        <c:v>0.154225</c:v>
                      </c:pt>
                      <c:pt idx="1116">
                        <c:v>0.153306</c:v>
                      </c:pt>
                      <c:pt idx="1117">
                        <c:v>0.156031</c:v>
                      </c:pt>
                      <c:pt idx="1118">
                        <c:v>0.15648799999999999</c:v>
                      </c:pt>
                      <c:pt idx="1119">
                        <c:v>0.15811700000000001</c:v>
                      </c:pt>
                      <c:pt idx="1120">
                        <c:v>0.159578</c:v>
                      </c:pt>
                      <c:pt idx="1121">
                        <c:v>0.15995500000000001</c:v>
                      </c:pt>
                      <c:pt idx="1122">
                        <c:v>0.157689</c:v>
                      </c:pt>
                      <c:pt idx="1123">
                        <c:v>0.14390600000000001</c:v>
                      </c:pt>
                      <c:pt idx="1124">
                        <c:v>0.14521800000000001</c:v>
                      </c:pt>
                      <c:pt idx="1125">
                        <c:v>0.151173</c:v>
                      </c:pt>
                      <c:pt idx="1126">
                        <c:v>0.15401100000000001</c:v>
                      </c:pt>
                      <c:pt idx="1127">
                        <c:v>0.15406</c:v>
                      </c:pt>
                      <c:pt idx="1128">
                        <c:v>0.157363</c:v>
                      </c:pt>
                      <c:pt idx="1129">
                        <c:v>0.15859300000000001</c:v>
                      </c:pt>
                      <c:pt idx="1130">
                        <c:v>0.161666</c:v>
                      </c:pt>
                      <c:pt idx="1131">
                        <c:v>0.167432</c:v>
                      </c:pt>
                      <c:pt idx="1132">
                        <c:v>0.17031099999999999</c:v>
                      </c:pt>
                      <c:pt idx="1133">
                        <c:v>0.167433</c:v>
                      </c:pt>
                      <c:pt idx="1134">
                        <c:v>0.16741</c:v>
                      </c:pt>
                      <c:pt idx="1135">
                        <c:v>0.16933799999999999</c:v>
                      </c:pt>
                      <c:pt idx="1136">
                        <c:v>0.17427400000000001</c:v>
                      </c:pt>
                      <c:pt idx="1137">
                        <c:v>0.175265</c:v>
                      </c:pt>
                      <c:pt idx="1138">
                        <c:v>0.175981</c:v>
                      </c:pt>
                      <c:pt idx="1139">
                        <c:v>0.17832600000000001</c:v>
                      </c:pt>
                      <c:pt idx="1140">
                        <c:v>0.17779900000000001</c:v>
                      </c:pt>
                      <c:pt idx="1141">
                        <c:v>0.17860200000000001</c:v>
                      </c:pt>
                      <c:pt idx="1142">
                        <c:v>0.17529900000000001</c:v>
                      </c:pt>
                      <c:pt idx="1143">
                        <c:v>0.177423</c:v>
                      </c:pt>
                      <c:pt idx="1144">
                        <c:v>0.18318599999999999</c:v>
                      </c:pt>
                      <c:pt idx="1145">
                        <c:v>0.186497</c:v>
                      </c:pt>
                      <c:pt idx="1146">
                        <c:v>0.18601699999999999</c:v>
                      </c:pt>
                      <c:pt idx="1147">
                        <c:v>0.18660299999999999</c:v>
                      </c:pt>
                      <c:pt idx="1148">
                        <c:v>0.18310000000000001</c:v>
                      </c:pt>
                      <c:pt idx="1149">
                        <c:v>0.191076</c:v>
                      </c:pt>
                      <c:pt idx="1150">
                        <c:v>0.19328100000000001</c:v>
                      </c:pt>
                      <c:pt idx="1151">
                        <c:v>0.19225200000000001</c:v>
                      </c:pt>
                      <c:pt idx="1152">
                        <c:v>0.19067799999999999</c:v>
                      </c:pt>
                      <c:pt idx="1153">
                        <c:v>0.18917800000000001</c:v>
                      </c:pt>
                      <c:pt idx="1154">
                        <c:v>0.19103999999999999</c:v>
                      </c:pt>
                      <c:pt idx="1155">
                        <c:v>0.19545999999999999</c:v>
                      </c:pt>
                      <c:pt idx="1156">
                        <c:v>0.197127</c:v>
                      </c:pt>
                      <c:pt idx="1157">
                        <c:v>0.195714</c:v>
                      </c:pt>
                      <c:pt idx="1158">
                        <c:v>0.194852</c:v>
                      </c:pt>
                      <c:pt idx="1159">
                        <c:v>0.19872899999999999</c:v>
                      </c:pt>
                      <c:pt idx="1160">
                        <c:v>0.20127100000000001</c:v>
                      </c:pt>
                      <c:pt idx="1161">
                        <c:v>0.19600500000000001</c:v>
                      </c:pt>
                      <c:pt idx="1162">
                        <c:v>0.204177</c:v>
                      </c:pt>
                      <c:pt idx="1163">
                        <c:v>0.20449600000000001</c:v>
                      </c:pt>
                      <c:pt idx="1164">
                        <c:v>0.205287</c:v>
                      </c:pt>
                      <c:pt idx="1165">
                        <c:v>0.20193700000000001</c:v>
                      </c:pt>
                      <c:pt idx="1166">
                        <c:v>0.20422399999999999</c:v>
                      </c:pt>
                      <c:pt idx="1167">
                        <c:v>0.20278499999999999</c:v>
                      </c:pt>
                      <c:pt idx="1168">
                        <c:v>0.20588000000000001</c:v>
                      </c:pt>
                      <c:pt idx="1169">
                        <c:v>0.21721099999999999</c:v>
                      </c:pt>
                      <c:pt idx="1170">
                        <c:v>0.222942</c:v>
                      </c:pt>
                      <c:pt idx="1171">
                        <c:v>0.21843899999999999</c:v>
                      </c:pt>
                      <c:pt idx="1172">
                        <c:v>0.22003600000000001</c:v>
                      </c:pt>
                      <c:pt idx="1173">
                        <c:v>0.22112599999999999</c:v>
                      </c:pt>
                      <c:pt idx="1174">
                        <c:v>0.22112599999999999</c:v>
                      </c:pt>
                      <c:pt idx="1175">
                        <c:v>0.22112599999999999</c:v>
                      </c:pt>
                      <c:pt idx="1176">
                        <c:v>0.22300200000000001</c:v>
                      </c:pt>
                      <c:pt idx="1177">
                        <c:v>0.22348699999999999</c:v>
                      </c:pt>
                      <c:pt idx="1178">
                        <c:v>0.219976</c:v>
                      </c:pt>
                      <c:pt idx="1179">
                        <c:v>0.221913</c:v>
                      </c:pt>
                      <c:pt idx="1180">
                        <c:v>0.21543599999999999</c:v>
                      </c:pt>
                      <c:pt idx="1181">
                        <c:v>0.21822</c:v>
                      </c:pt>
                      <c:pt idx="1182">
                        <c:v>0.21912799999999999</c:v>
                      </c:pt>
                      <c:pt idx="1183">
                        <c:v>0.22045999999999999</c:v>
                      </c:pt>
                      <c:pt idx="1184">
                        <c:v>0.21906800000000001</c:v>
                      </c:pt>
                      <c:pt idx="1185">
                        <c:v>0.22433400000000001</c:v>
                      </c:pt>
                      <c:pt idx="1186">
                        <c:v>0.216525</c:v>
                      </c:pt>
                      <c:pt idx="1187">
                        <c:v>0.201816</c:v>
                      </c:pt>
                      <c:pt idx="1188">
                        <c:v>0.20066600000000001</c:v>
                      </c:pt>
                      <c:pt idx="1189">
                        <c:v>0.20006099999999999</c:v>
                      </c:pt>
                      <c:pt idx="1190">
                        <c:v>0.19564200000000001</c:v>
                      </c:pt>
                      <c:pt idx="1191">
                        <c:v>0.20635600000000001</c:v>
                      </c:pt>
                      <c:pt idx="1192">
                        <c:v>0.21113799999999999</c:v>
                      </c:pt>
                      <c:pt idx="1193">
                        <c:v>0.21301500000000001</c:v>
                      </c:pt>
                      <c:pt idx="1194">
                        <c:v>0.204177</c:v>
                      </c:pt>
                      <c:pt idx="1195">
                        <c:v>0.208838</c:v>
                      </c:pt>
                      <c:pt idx="1196">
                        <c:v>0.21598100000000001</c:v>
                      </c:pt>
                      <c:pt idx="1197">
                        <c:v>0.21483099999999999</c:v>
                      </c:pt>
                      <c:pt idx="1198">
                        <c:v>0.20799000000000001</c:v>
                      </c:pt>
                      <c:pt idx="1199">
                        <c:v>0.21132000000000001</c:v>
                      </c:pt>
                      <c:pt idx="1200">
                        <c:v>0.21132000000000001</c:v>
                      </c:pt>
                      <c:pt idx="1201">
                        <c:v>0.218523</c:v>
                      </c:pt>
                      <c:pt idx="1202">
                        <c:v>0.23220299999999999</c:v>
                      </c:pt>
                      <c:pt idx="1203">
                        <c:v>0.23553299999999999</c:v>
                      </c:pt>
                      <c:pt idx="1204">
                        <c:v>0.23516899999999999</c:v>
                      </c:pt>
                      <c:pt idx="1205">
                        <c:v>0.24085999999999999</c:v>
                      </c:pt>
                      <c:pt idx="1206">
                        <c:v>0.24007300000000001</c:v>
                      </c:pt>
                      <c:pt idx="1207">
                        <c:v>0.24019399999999999</c:v>
                      </c:pt>
                      <c:pt idx="1208">
                        <c:v>0.24340200000000001</c:v>
                      </c:pt>
                      <c:pt idx="1209">
                        <c:v>0.24915300000000001</c:v>
                      </c:pt>
                      <c:pt idx="1210">
                        <c:v>0.24642900000000001</c:v>
                      </c:pt>
                      <c:pt idx="1211">
                        <c:v>0.247276</c:v>
                      </c:pt>
                      <c:pt idx="1212">
                        <c:v>0.24358399999999999</c:v>
                      </c:pt>
                      <c:pt idx="1213">
                        <c:v>0.24182799999999999</c:v>
                      </c:pt>
                      <c:pt idx="1214">
                        <c:v>0.239952</c:v>
                      </c:pt>
                      <c:pt idx="1215">
                        <c:v>0.239952</c:v>
                      </c:pt>
                      <c:pt idx="1216">
                        <c:v>0.23420099999999999</c:v>
                      </c:pt>
                      <c:pt idx="1217">
                        <c:v>0.235654</c:v>
                      </c:pt>
                      <c:pt idx="1218">
                        <c:v>0.22881399999999999</c:v>
                      </c:pt>
                      <c:pt idx="1219">
                        <c:v>0.224879</c:v>
                      </c:pt>
                      <c:pt idx="1220">
                        <c:v>0.22282099999999999</c:v>
                      </c:pt>
                      <c:pt idx="1221">
                        <c:v>0.23383799999999999</c:v>
                      </c:pt>
                      <c:pt idx="1222">
                        <c:v>0.22742100000000001</c:v>
                      </c:pt>
                      <c:pt idx="1223">
                        <c:v>0.230569</c:v>
                      </c:pt>
                      <c:pt idx="1224">
                        <c:v>0.238015</c:v>
                      </c:pt>
                      <c:pt idx="1225">
                        <c:v>0.23704600000000001</c:v>
                      </c:pt>
                      <c:pt idx="1226">
                        <c:v>0.23504800000000001</c:v>
                      </c:pt>
                      <c:pt idx="1227">
                        <c:v>0.231961</c:v>
                      </c:pt>
                      <c:pt idx="1228">
                        <c:v>0.23474600000000001</c:v>
                      </c:pt>
                      <c:pt idx="1229">
                        <c:v>0.236985</c:v>
                      </c:pt>
                      <c:pt idx="1230">
                        <c:v>0.23922499999999999</c:v>
                      </c:pt>
                      <c:pt idx="1231">
                        <c:v>0.23970900000000001</c:v>
                      </c:pt>
                      <c:pt idx="1232">
                        <c:v>0.24406800000000001</c:v>
                      </c:pt>
                      <c:pt idx="1233">
                        <c:v>0.24661</c:v>
                      </c:pt>
                      <c:pt idx="1234">
                        <c:v>0.250666</c:v>
                      </c:pt>
                      <c:pt idx="1235">
                        <c:v>0.24993899999999999</c:v>
                      </c:pt>
                      <c:pt idx="1236">
                        <c:v>0.249031</c:v>
                      </c:pt>
                      <c:pt idx="1237">
                        <c:v>0.248366</c:v>
                      </c:pt>
                      <c:pt idx="1238">
                        <c:v>0.249274</c:v>
                      </c:pt>
                      <c:pt idx="1239">
                        <c:v>0.24751799999999999</c:v>
                      </c:pt>
                      <c:pt idx="1240">
                        <c:v>0.25042399999999998</c:v>
                      </c:pt>
                      <c:pt idx="1241">
                        <c:v>0.24685199999999999</c:v>
                      </c:pt>
                      <c:pt idx="1242">
                        <c:v>0.246368</c:v>
                      </c:pt>
                      <c:pt idx="1243">
                        <c:v>0.24981800000000001</c:v>
                      </c:pt>
                      <c:pt idx="1244">
                        <c:v>0.25520599999999999</c:v>
                      </c:pt>
                      <c:pt idx="1245">
                        <c:v>0.25538699999999998</c:v>
                      </c:pt>
                      <c:pt idx="1246">
                        <c:v>0.25532700000000003</c:v>
                      </c:pt>
                      <c:pt idx="1247">
                        <c:v>0.25684000000000001</c:v>
                      </c:pt>
                      <c:pt idx="1248">
                        <c:v>0.25847500000000001</c:v>
                      </c:pt>
                      <c:pt idx="1249">
                        <c:v>0.26138</c:v>
                      </c:pt>
                      <c:pt idx="1250">
                        <c:v>0.25774799999999998</c:v>
                      </c:pt>
                      <c:pt idx="1251">
                        <c:v>0.25920100000000001</c:v>
                      </c:pt>
                      <c:pt idx="1252">
                        <c:v>0.25871699999999997</c:v>
                      </c:pt>
                      <c:pt idx="1253">
                        <c:v>0.25399500000000003</c:v>
                      </c:pt>
                      <c:pt idx="1254">
                        <c:v>0.25520599999999999</c:v>
                      </c:pt>
                      <c:pt idx="1255">
                        <c:v>0.24661</c:v>
                      </c:pt>
                      <c:pt idx="1256">
                        <c:v>0.24540000000000001</c:v>
                      </c:pt>
                      <c:pt idx="1257">
                        <c:v>0.24981800000000001</c:v>
                      </c:pt>
                      <c:pt idx="1258">
                        <c:v>0.242252</c:v>
                      </c:pt>
                      <c:pt idx="1259">
                        <c:v>0.231901</c:v>
                      </c:pt>
                      <c:pt idx="1260">
                        <c:v>0.23686399999999999</c:v>
                      </c:pt>
                      <c:pt idx="1261">
                        <c:v>0.246671</c:v>
                      </c:pt>
                      <c:pt idx="1262">
                        <c:v>0.24382599999999999</c:v>
                      </c:pt>
                      <c:pt idx="1263">
                        <c:v>0.25308700000000001</c:v>
                      </c:pt>
                      <c:pt idx="1264">
                        <c:v>0.25877699999999998</c:v>
                      </c:pt>
                      <c:pt idx="1265">
                        <c:v>0.237954</c:v>
                      </c:pt>
                      <c:pt idx="1266">
                        <c:v>0.209927</c:v>
                      </c:pt>
                      <c:pt idx="1267">
                        <c:v>0.216889</c:v>
                      </c:pt>
                      <c:pt idx="1268">
                        <c:v>0.23050799999999999</c:v>
                      </c:pt>
                      <c:pt idx="1269">
                        <c:v>0.22536300000000001</c:v>
                      </c:pt>
                      <c:pt idx="1270">
                        <c:v>0.23438300000000001</c:v>
                      </c:pt>
                      <c:pt idx="1271">
                        <c:v>0.236683</c:v>
                      </c:pt>
                      <c:pt idx="1272">
                        <c:v>0.23880100000000001</c:v>
                      </c:pt>
                      <c:pt idx="1273">
                        <c:v>0.24588399999999999</c:v>
                      </c:pt>
                      <c:pt idx="1274">
                        <c:v>0.248971</c:v>
                      </c:pt>
                      <c:pt idx="1275">
                        <c:v>0.25508500000000001</c:v>
                      </c:pt>
                      <c:pt idx="1276">
                        <c:v>0.25738499999999997</c:v>
                      </c:pt>
                      <c:pt idx="1277">
                        <c:v>0.25913999999999998</c:v>
                      </c:pt>
                      <c:pt idx="1278">
                        <c:v>0.25690099999999999</c:v>
                      </c:pt>
                      <c:pt idx="1279">
                        <c:v>0.25484299999999999</c:v>
                      </c:pt>
                      <c:pt idx="1280">
                        <c:v>0.25484299999999999</c:v>
                      </c:pt>
                      <c:pt idx="1281">
                        <c:v>0.25351099999999999</c:v>
                      </c:pt>
                      <c:pt idx="1282">
                        <c:v>0.250363</c:v>
                      </c:pt>
                      <c:pt idx="1283">
                        <c:v>0.250726</c:v>
                      </c:pt>
                      <c:pt idx="1284">
                        <c:v>0.25187700000000002</c:v>
                      </c:pt>
                      <c:pt idx="1285">
                        <c:v>0.25575100000000001</c:v>
                      </c:pt>
                      <c:pt idx="1286">
                        <c:v>0.25496400000000002</c:v>
                      </c:pt>
                      <c:pt idx="1287">
                        <c:v>0.25387399999999999</c:v>
                      </c:pt>
                      <c:pt idx="1288">
                        <c:v>0.24182799999999999</c:v>
                      </c:pt>
                      <c:pt idx="1289">
                        <c:v>0.24049599999999999</c:v>
                      </c:pt>
                      <c:pt idx="1290">
                        <c:v>0.23813599999999999</c:v>
                      </c:pt>
                      <c:pt idx="1291">
                        <c:v>0.23619899999999999</c:v>
                      </c:pt>
                      <c:pt idx="1292">
                        <c:v>0.23916499999999999</c:v>
                      </c:pt>
                      <c:pt idx="1293">
                        <c:v>0.239588</c:v>
                      </c:pt>
                      <c:pt idx="1294">
                        <c:v>0.24951599999999999</c:v>
                      </c:pt>
                      <c:pt idx="1295">
                        <c:v>0.25248199999999998</c:v>
                      </c:pt>
                      <c:pt idx="1296">
                        <c:v>0.252058</c:v>
                      </c:pt>
                      <c:pt idx="1297">
                        <c:v>0.25393500000000002</c:v>
                      </c:pt>
                      <c:pt idx="1298">
                        <c:v>0.24981800000000001</c:v>
                      </c:pt>
                      <c:pt idx="1299">
                        <c:v>0.25853500000000001</c:v>
                      </c:pt>
                      <c:pt idx="1300">
                        <c:v>0.25702199999999997</c:v>
                      </c:pt>
                      <c:pt idx="1301">
                        <c:v>0.25563000000000002</c:v>
                      </c:pt>
                      <c:pt idx="1302">
                        <c:v>0.25786900000000001</c:v>
                      </c:pt>
                      <c:pt idx="1303">
                        <c:v>0.26210699999999998</c:v>
                      </c:pt>
                      <c:pt idx="1304">
                        <c:v>0.26979399999999998</c:v>
                      </c:pt>
                      <c:pt idx="1305">
                        <c:v>0.27348699999999998</c:v>
                      </c:pt>
                    </c:numCache>
                  </c:numRef>
                </c:val>
                <c:smooth val="0"/>
                <c:extLst xmlns:c15="http://schemas.microsoft.com/office/drawing/2012/chart">
                  <c:ext xmlns:c16="http://schemas.microsoft.com/office/drawing/2014/chart" uri="{C3380CC4-5D6E-409C-BE32-E72D297353CC}">
                    <c16:uniqueId val="{00000004-223A-4222-80BF-C32527A671DA}"/>
                  </c:ext>
                </c:extLst>
              </c15:ser>
            </c15:filteredLineSeries>
            <c15:filteredLineSeries>
              <c15:ser>
                <c:idx val="1"/>
                <c:order val="5"/>
                <c:tx>
                  <c:strRef>
                    <c:extLst xmlns:c15="http://schemas.microsoft.com/office/drawing/2012/chart">
                      <c:ext xmlns:c15="http://schemas.microsoft.com/office/drawing/2012/chart" uri="{02D57815-91ED-43cb-92C2-25804820EDAC}">
                        <c15:formulaRef>
                          <c15:sqref>'5 Years'!$J$12</c15:sqref>
                        </c15:formulaRef>
                      </c:ext>
                    </c:extLst>
                    <c:strCache>
                      <c:ptCount val="1"/>
                      <c:pt idx="0">
                        <c:v>Liontrust MA Dynamic Passive Prudent S Acc</c:v>
                      </c:pt>
                    </c:strCache>
                  </c:strRef>
                </c:tx>
                <c:spPr>
                  <a:ln w="2222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xmlns:c15="http://schemas.microsoft.com/office/drawing/2012/chart">
                      <c:ext xmlns:c15="http://schemas.microsoft.com/office/drawing/2012/chart" uri="{02D57815-91ED-43cb-92C2-25804820EDAC}">
                        <c15:formulaRef>
                          <c15:sqref>'5 Years'!$J$13:$J$1318</c15:sqref>
                        </c15:formulaRef>
                      </c:ext>
                    </c:extLst>
                    <c:numCache>
                      <c:formatCode>0.0%</c:formatCode>
                      <c:ptCount val="1306"/>
                      <c:pt idx="0">
                        <c:v>0</c:v>
                      </c:pt>
                      <c:pt idx="1">
                        <c:v>-1.42045E-3</c:v>
                      </c:pt>
                      <c:pt idx="2">
                        <c:v>-2.1306799999999998E-3</c:v>
                      </c:pt>
                      <c:pt idx="3">
                        <c:v>-7.1022699999999999E-3</c:v>
                      </c:pt>
                      <c:pt idx="4">
                        <c:v>-9.2329500000000002E-3</c:v>
                      </c:pt>
                      <c:pt idx="5">
                        <c:v>-6.3920499999999998E-3</c:v>
                      </c:pt>
                      <c:pt idx="6">
                        <c:v>-4.2613599999999996E-3</c:v>
                      </c:pt>
                      <c:pt idx="7">
                        <c:v>-4.2613599999999996E-3</c:v>
                      </c:pt>
                      <c:pt idx="8">
                        <c:v>-4.9715899999999997E-3</c:v>
                      </c:pt>
                      <c:pt idx="9">
                        <c:v>-7.1022699999999999E-3</c:v>
                      </c:pt>
                      <c:pt idx="10">
                        <c:v>-1.27841E-2</c:v>
                      </c:pt>
                      <c:pt idx="11">
                        <c:v>-1.13636E-2</c:v>
                      </c:pt>
                      <c:pt idx="12">
                        <c:v>-1.27841E-2</c:v>
                      </c:pt>
                      <c:pt idx="13">
                        <c:v>-1.42045E-2</c:v>
                      </c:pt>
                      <c:pt idx="14">
                        <c:v>-1.6335200000000001E-2</c:v>
                      </c:pt>
                      <c:pt idx="15">
                        <c:v>-1.7045500000000002E-2</c:v>
                      </c:pt>
                      <c:pt idx="16">
                        <c:v>-1.9886399999999999E-2</c:v>
                      </c:pt>
                      <c:pt idx="17">
                        <c:v>-1.7045500000000002E-2</c:v>
                      </c:pt>
                      <c:pt idx="18">
                        <c:v>-1.4914800000000001E-2</c:v>
                      </c:pt>
                      <c:pt idx="19">
                        <c:v>-1.13636E-2</c:v>
                      </c:pt>
                      <c:pt idx="20">
                        <c:v>-1.13636E-2</c:v>
                      </c:pt>
                      <c:pt idx="21">
                        <c:v>-1.20739E-2</c:v>
                      </c:pt>
                      <c:pt idx="22">
                        <c:v>-1.27841E-2</c:v>
                      </c:pt>
                      <c:pt idx="23">
                        <c:v>-1.20739E-2</c:v>
                      </c:pt>
                      <c:pt idx="24">
                        <c:v>-1.13636E-2</c:v>
                      </c:pt>
                      <c:pt idx="25">
                        <c:v>-1.06534E-2</c:v>
                      </c:pt>
                      <c:pt idx="26">
                        <c:v>-9.2329500000000002E-3</c:v>
                      </c:pt>
                      <c:pt idx="27">
                        <c:v>-9.9431799999999994E-3</c:v>
                      </c:pt>
                      <c:pt idx="28">
                        <c:v>-9.9431799999999994E-3</c:v>
                      </c:pt>
                      <c:pt idx="29">
                        <c:v>-8.5227299999999992E-3</c:v>
                      </c:pt>
                      <c:pt idx="30">
                        <c:v>-9.9431799999999994E-3</c:v>
                      </c:pt>
                      <c:pt idx="31">
                        <c:v>-1.13636E-2</c:v>
                      </c:pt>
                      <c:pt idx="32">
                        <c:v>-1.13636E-2</c:v>
                      </c:pt>
                      <c:pt idx="33">
                        <c:v>-1.06534E-2</c:v>
                      </c:pt>
                      <c:pt idx="34">
                        <c:v>-1.06534E-2</c:v>
                      </c:pt>
                      <c:pt idx="35">
                        <c:v>-1.06534E-2</c:v>
                      </c:pt>
                      <c:pt idx="36">
                        <c:v>-1.13636E-2</c:v>
                      </c:pt>
                      <c:pt idx="37">
                        <c:v>-9.9431799999999994E-3</c:v>
                      </c:pt>
                      <c:pt idx="38">
                        <c:v>-1.06534E-2</c:v>
                      </c:pt>
                      <c:pt idx="39">
                        <c:v>-1.3494300000000001E-2</c:v>
                      </c:pt>
                      <c:pt idx="40">
                        <c:v>-9.9431799999999994E-3</c:v>
                      </c:pt>
                      <c:pt idx="41">
                        <c:v>-8.5227299999999992E-3</c:v>
                      </c:pt>
                      <c:pt idx="42">
                        <c:v>-5.6818199999999998E-3</c:v>
                      </c:pt>
                      <c:pt idx="43">
                        <c:v>-5.6818199999999998E-3</c:v>
                      </c:pt>
                      <c:pt idx="44">
                        <c:v>-5.6818199999999998E-3</c:v>
                      </c:pt>
                      <c:pt idx="45">
                        <c:v>-6.3920499999999998E-3</c:v>
                      </c:pt>
                      <c:pt idx="46">
                        <c:v>-9.2329500000000002E-3</c:v>
                      </c:pt>
                      <c:pt idx="47">
                        <c:v>-1.27841E-2</c:v>
                      </c:pt>
                      <c:pt idx="48">
                        <c:v>-1.42045E-2</c:v>
                      </c:pt>
                      <c:pt idx="49">
                        <c:v>-1.5625E-2</c:v>
                      </c:pt>
                      <c:pt idx="50">
                        <c:v>-1.3494300000000001E-2</c:v>
                      </c:pt>
                      <c:pt idx="51">
                        <c:v>-1.27841E-2</c:v>
                      </c:pt>
                      <c:pt idx="52">
                        <c:v>-1.4914800000000001E-2</c:v>
                      </c:pt>
                      <c:pt idx="53">
                        <c:v>-1.42045E-2</c:v>
                      </c:pt>
                      <c:pt idx="54">
                        <c:v>-1.3494300000000001E-2</c:v>
                      </c:pt>
                      <c:pt idx="55">
                        <c:v>-1.3494300000000001E-2</c:v>
                      </c:pt>
                      <c:pt idx="56">
                        <c:v>-9.9431799999999994E-3</c:v>
                      </c:pt>
                      <c:pt idx="57">
                        <c:v>-5.6818199999999998E-3</c:v>
                      </c:pt>
                      <c:pt idx="58">
                        <c:v>-4.2613599999999996E-3</c:v>
                      </c:pt>
                      <c:pt idx="59">
                        <c:v>-4.2613599999999996E-3</c:v>
                      </c:pt>
                      <c:pt idx="60">
                        <c:v>-2.8409099999999999E-3</c:v>
                      </c:pt>
                      <c:pt idx="61">
                        <c:v>0</c:v>
                      </c:pt>
                      <c:pt idx="62">
                        <c:v>0</c:v>
                      </c:pt>
                      <c:pt idx="63">
                        <c:v>0</c:v>
                      </c:pt>
                      <c:pt idx="64">
                        <c:v>0</c:v>
                      </c:pt>
                      <c:pt idx="65">
                        <c:v>0</c:v>
                      </c:pt>
                      <c:pt idx="66">
                        <c:v>-2.8409099999999999E-3</c:v>
                      </c:pt>
                      <c:pt idx="67">
                        <c:v>-2.8409099999999999E-3</c:v>
                      </c:pt>
                      <c:pt idx="68">
                        <c:v>-5.6818199999999998E-3</c:v>
                      </c:pt>
                      <c:pt idx="69">
                        <c:v>-2.1306799999999998E-3</c:v>
                      </c:pt>
                      <c:pt idx="70">
                        <c:v>0</c:v>
                      </c:pt>
                      <c:pt idx="71">
                        <c:v>-2.8409099999999999E-3</c:v>
                      </c:pt>
                      <c:pt idx="72">
                        <c:v>-7.1022700000000002E-4</c:v>
                      </c:pt>
                      <c:pt idx="73">
                        <c:v>-2.1306799999999998E-3</c:v>
                      </c:pt>
                      <c:pt idx="74">
                        <c:v>0</c:v>
                      </c:pt>
                      <c:pt idx="75">
                        <c:v>7.1022700000000002E-4</c:v>
                      </c:pt>
                      <c:pt idx="76">
                        <c:v>2.8409099999999999E-3</c:v>
                      </c:pt>
                      <c:pt idx="77">
                        <c:v>4.2613599999999996E-3</c:v>
                      </c:pt>
                      <c:pt idx="78">
                        <c:v>5.6818199999999998E-3</c:v>
                      </c:pt>
                      <c:pt idx="79">
                        <c:v>5.6818199999999998E-3</c:v>
                      </c:pt>
                      <c:pt idx="80">
                        <c:v>7.8125E-3</c:v>
                      </c:pt>
                      <c:pt idx="81">
                        <c:v>7.8125E-3</c:v>
                      </c:pt>
                      <c:pt idx="82">
                        <c:v>5.6818199999999998E-3</c:v>
                      </c:pt>
                      <c:pt idx="83">
                        <c:v>5.6818199999999998E-3</c:v>
                      </c:pt>
                      <c:pt idx="84">
                        <c:v>4.9715899999999997E-3</c:v>
                      </c:pt>
                      <c:pt idx="85">
                        <c:v>7.8125E-3</c:v>
                      </c:pt>
                      <c:pt idx="86">
                        <c:v>2.8409099999999999E-3</c:v>
                      </c:pt>
                      <c:pt idx="87">
                        <c:v>3.5511399999999999E-3</c:v>
                      </c:pt>
                      <c:pt idx="88">
                        <c:v>4.9715899999999997E-3</c:v>
                      </c:pt>
                      <c:pt idx="89">
                        <c:v>7.1022700000000002E-4</c:v>
                      </c:pt>
                      <c:pt idx="90">
                        <c:v>-7.1022700000000002E-4</c:v>
                      </c:pt>
                      <c:pt idx="91">
                        <c:v>-7.1022700000000002E-4</c:v>
                      </c:pt>
                      <c:pt idx="92">
                        <c:v>3.5511399999999999E-3</c:v>
                      </c:pt>
                      <c:pt idx="93">
                        <c:v>4.2613599999999996E-3</c:v>
                      </c:pt>
                      <c:pt idx="94">
                        <c:v>7.8125E-3</c:v>
                      </c:pt>
                      <c:pt idx="95">
                        <c:v>7.1022699999999999E-3</c:v>
                      </c:pt>
                      <c:pt idx="96">
                        <c:v>7.1022699999999999E-3</c:v>
                      </c:pt>
                      <c:pt idx="97">
                        <c:v>9.2329500000000002E-3</c:v>
                      </c:pt>
                      <c:pt idx="98">
                        <c:v>8.5227299999999992E-3</c:v>
                      </c:pt>
                      <c:pt idx="99">
                        <c:v>6.3920499999999998E-3</c:v>
                      </c:pt>
                      <c:pt idx="100">
                        <c:v>7.1022699999999999E-3</c:v>
                      </c:pt>
                      <c:pt idx="101">
                        <c:v>7.1022699999999999E-3</c:v>
                      </c:pt>
                      <c:pt idx="102">
                        <c:v>4.9715899999999997E-3</c:v>
                      </c:pt>
                      <c:pt idx="103">
                        <c:v>7.1022699999999999E-3</c:v>
                      </c:pt>
                      <c:pt idx="104">
                        <c:v>9.2329500000000002E-3</c:v>
                      </c:pt>
                      <c:pt idx="105">
                        <c:v>7.8125E-3</c:v>
                      </c:pt>
                      <c:pt idx="106">
                        <c:v>0</c:v>
                      </c:pt>
                      <c:pt idx="107">
                        <c:v>-3.5511399999999999E-3</c:v>
                      </c:pt>
                      <c:pt idx="108">
                        <c:v>-7.1022699999999999E-3</c:v>
                      </c:pt>
                      <c:pt idx="109">
                        <c:v>-1.06534E-2</c:v>
                      </c:pt>
                      <c:pt idx="110">
                        <c:v>-2.2016999999999998E-2</c:v>
                      </c:pt>
                      <c:pt idx="111">
                        <c:v>-2.05966E-2</c:v>
                      </c:pt>
                      <c:pt idx="112">
                        <c:v>-1.13636E-2</c:v>
                      </c:pt>
                      <c:pt idx="113">
                        <c:v>-1.06534E-2</c:v>
                      </c:pt>
                      <c:pt idx="114">
                        <c:v>-1.27841E-2</c:v>
                      </c:pt>
                      <c:pt idx="115">
                        <c:v>-1.7755699999999999E-2</c:v>
                      </c:pt>
                      <c:pt idx="116">
                        <c:v>-3.0539799999999999E-2</c:v>
                      </c:pt>
                      <c:pt idx="117">
                        <c:v>-2.9119300000000001E-2</c:v>
                      </c:pt>
                      <c:pt idx="118">
                        <c:v>-3.62216E-2</c:v>
                      </c:pt>
                      <c:pt idx="119">
                        <c:v>-5.46875E-2</c:v>
                      </c:pt>
                      <c:pt idx="120">
                        <c:v>-5.75284E-2</c:v>
                      </c:pt>
                      <c:pt idx="121">
                        <c:v>-7.6704499999999995E-2</c:v>
                      </c:pt>
                      <c:pt idx="122">
                        <c:v>-7.5284100000000007E-2</c:v>
                      </c:pt>
                      <c:pt idx="123">
                        <c:v>-8.7358000000000005E-2</c:v>
                      </c:pt>
                      <c:pt idx="124">
                        <c:v>-8.6647699999999994E-2</c:v>
                      </c:pt>
                      <c:pt idx="125">
                        <c:v>-6.7471600000000007E-2</c:v>
                      </c:pt>
                      <c:pt idx="126">
                        <c:v>-7.4573899999999999E-2</c:v>
                      </c:pt>
                      <c:pt idx="127">
                        <c:v>-6.3210199999999994E-2</c:v>
                      </c:pt>
                      <c:pt idx="128">
                        <c:v>-5.3267000000000002E-2</c:v>
                      </c:pt>
                      <c:pt idx="129">
                        <c:v>-5.1136399999999999E-2</c:v>
                      </c:pt>
                      <c:pt idx="130">
                        <c:v>-5.18466E-2</c:v>
                      </c:pt>
                      <c:pt idx="131">
                        <c:v>-5.3977299999999999E-2</c:v>
                      </c:pt>
                      <c:pt idx="132">
                        <c:v>-5.0426100000000001E-2</c:v>
                      </c:pt>
                      <c:pt idx="133">
                        <c:v>-5.8948899999999999E-2</c:v>
                      </c:pt>
                      <c:pt idx="134">
                        <c:v>-6.1079500000000002E-2</c:v>
                      </c:pt>
                      <c:pt idx="135">
                        <c:v>-6.25E-2</c:v>
                      </c:pt>
                      <c:pt idx="136">
                        <c:v>-5.3267000000000002E-2</c:v>
                      </c:pt>
                      <c:pt idx="137">
                        <c:v>-4.0482999999999998E-2</c:v>
                      </c:pt>
                      <c:pt idx="138">
                        <c:v>-4.6164799999999999E-2</c:v>
                      </c:pt>
                      <c:pt idx="139">
                        <c:v>-4.6164799999999999E-2</c:v>
                      </c:pt>
                      <c:pt idx="140">
                        <c:v>-4.6164799999999999E-2</c:v>
                      </c:pt>
                      <c:pt idx="141">
                        <c:v>-3.6931800000000001E-2</c:v>
                      </c:pt>
                      <c:pt idx="142">
                        <c:v>-3.4801100000000001E-2</c:v>
                      </c:pt>
                      <c:pt idx="143">
                        <c:v>-3.8352299999999999E-2</c:v>
                      </c:pt>
                      <c:pt idx="144">
                        <c:v>-3.9772700000000001E-2</c:v>
                      </c:pt>
                      <c:pt idx="145">
                        <c:v>-3.125E-2</c:v>
                      </c:pt>
                      <c:pt idx="146">
                        <c:v>-3.40909E-2</c:v>
                      </c:pt>
                      <c:pt idx="147">
                        <c:v>-3.62216E-2</c:v>
                      </c:pt>
                      <c:pt idx="148">
                        <c:v>-3.62216E-2</c:v>
                      </c:pt>
                      <c:pt idx="149">
                        <c:v>-3.2670499999999998E-2</c:v>
                      </c:pt>
                      <c:pt idx="150">
                        <c:v>-3.2670499999999998E-2</c:v>
                      </c:pt>
                      <c:pt idx="151">
                        <c:v>-2.9119300000000001E-2</c:v>
                      </c:pt>
                      <c:pt idx="152">
                        <c:v>-2.5568199999999999E-2</c:v>
                      </c:pt>
                      <c:pt idx="153">
                        <c:v>-2.05966E-2</c:v>
                      </c:pt>
                      <c:pt idx="154">
                        <c:v>-2.1306800000000001E-2</c:v>
                      </c:pt>
                      <c:pt idx="155">
                        <c:v>-2.9119300000000001E-2</c:v>
                      </c:pt>
                      <c:pt idx="156">
                        <c:v>-3.125E-2</c:v>
                      </c:pt>
                      <c:pt idx="157">
                        <c:v>-2.6988600000000001E-2</c:v>
                      </c:pt>
                      <c:pt idx="158">
                        <c:v>-2.4858000000000002E-2</c:v>
                      </c:pt>
                      <c:pt idx="159">
                        <c:v>-2.4858000000000002E-2</c:v>
                      </c:pt>
                      <c:pt idx="160">
                        <c:v>-2.4147700000000001E-2</c:v>
                      </c:pt>
                      <c:pt idx="161">
                        <c:v>-1.9886399999999999E-2</c:v>
                      </c:pt>
                      <c:pt idx="162">
                        <c:v>-1.9886399999999999E-2</c:v>
                      </c:pt>
                      <c:pt idx="163">
                        <c:v>-2.2727299999999999E-2</c:v>
                      </c:pt>
                      <c:pt idx="164">
                        <c:v>-2.84091E-2</c:v>
                      </c:pt>
                      <c:pt idx="165">
                        <c:v>-2.6988600000000001E-2</c:v>
                      </c:pt>
                      <c:pt idx="166">
                        <c:v>-1.9886399999999999E-2</c:v>
                      </c:pt>
                      <c:pt idx="167">
                        <c:v>-1.7755699999999999E-2</c:v>
                      </c:pt>
                      <c:pt idx="168">
                        <c:v>-1.5625E-2</c:v>
                      </c:pt>
                      <c:pt idx="169">
                        <c:v>-1.42045E-2</c:v>
                      </c:pt>
                      <c:pt idx="170">
                        <c:v>-1.42045E-2</c:v>
                      </c:pt>
                      <c:pt idx="171">
                        <c:v>-1.6335200000000001E-2</c:v>
                      </c:pt>
                      <c:pt idx="172">
                        <c:v>-1.13636E-2</c:v>
                      </c:pt>
                      <c:pt idx="173">
                        <c:v>-7.8125E-3</c:v>
                      </c:pt>
                      <c:pt idx="174">
                        <c:v>-4.2613599999999996E-3</c:v>
                      </c:pt>
                      <c:pt idx="175">
                        <c:v>-7.8125E-3</c:v>
                      </c:pt>
                      <c:pt idx="176">
                        <c:v>-7.1022699999999999E-3</c:v>
                      </c:pt>
                      <c:pt idx="177">
                        <c:v>-4.9715899999999997E-3</c:v>
                      </c:pt>
                      <c:pt idx="178">
                        <c:v>-3.5511399999999999E-3</c:v>
                      </c:pt>
                      <c:pt idx="179">
                        <c:v>-1.42045E-3</c:v>
                      </c:pt>
                      <c:pt idx="180">
                        <c:v>-7.1022700000000002E-4</c:v>
                      </c:pt>
                      <c:pt idx="181">
                        <c:v>2.1306799999999998E-3</c:v>
                      </c:pt>
                      <c:pt idx="182">
                        <c:v>7.1022700000000002E-4</c:v>
                      </c:pt>
                      <c:pt idx="183">
                        <c:v>7.1022700000000002E-4</c:v>
                      </c:pt>
                      <c:pt idx="184">
                        <c:v>-4.2613599999999996E-3</c:v>
                      </c:pt>
                      <c:pt idx="185">
                        <c:v>-7.1022699999999999E-3</c:v>
                      </c:pt>
                      <c:pt idx="186">
                        <c:v>-1.13636E-2</c:v>
                      </c:pt>
                      <c:pt idx="187">
                        <c:v>-1.42045E-3</c:v>
                      </c:pt>
                      <c:pt idx="188">
                        <c:v>2.1306799999999998E-3</c:v>
                      </c:pt>
                      <c:pt idx="189">
                        <c:v>7.1022700000000002E-4</c:v>
                      </c:pt>
                      <c:pt idx="190">
                        <c:v>1.42045E-3</c:v>
                      </c:pt>
                      <c:pt idx="191">
                        <c:v>0</c:v>
                      </c:pt>
                      <c:pt idx="192">
                        <c:v>2.8409099999999999E-3</c:v>
                      </c:pt>
                      <c:pt idx="193">
                        <c:v>-2.8409099999999999E-3</c:v>
                      </c:pt>
                      <c:pt idx="194">
                        <c:v>-2.8409099999999999E-3</c:v>
                      </c:pt>
                      <c:pt idx="195">
                        <c:v>-7.1022700000000002E-4</c:v>
                      </c:pt>
                      <c:pt idx="196">
                        <c:v>-2.1306799999999998E-3</c:v>
                      </c:pt>
                      <c:pt idx="197">
                        <c:v>-1.42045E-3</c:v>
                      </c:pt>
                      <c:pt idx="198">
                        <c:v>-4.2613599999999996E-3</c:v>
                      </c:pt>
                      <c:pt idx="199">
                        <c:v>0</c:v>
                      </c:pt>
                      <c:pt idx="200">
                        <c:v>7.1022700000000002E-4</c:v>
                      </c:pt>
                      <c:pt idx="201">
                        <c:v>4.9715899999999997E-3</c:v>
                      </c:pt>
                      <c:pt idx="202">
                        <c:v>2.1306799999999998E-3</c:v>
                      </c:pt>
                      <c:pt idx="203">
                        <c:v>7.1022700000000002E-4</c:v>
                      </c:pt>
                      <c:pt idx="204">
                        <c:v>-1.42045E-3</c:v>
                      </c:pt>
                      <c:pt idx="205">
                        <c:v>-2.1306799999999998E-3</c:v>
                      </c:pt>
                      <c:pt idx="206">
                        <c:v>2.1306799999999998E-3</c:v>
                      </c:pt>
                      <c:pt idx="207">
                        <c:v>1.42045E-3</c:v>
                      </c:pt>
                      <c:pt idx="208">
                        <c:v>4.2613599999999996E-3</c:v>
                      </c:pt>
                      <c:pt idx="209">
                        <c:v>3.5511399999999999E-3</c:v>
                      </c:pt>
                      <c:pt idx="210">
                        <c:v>4.2613599999999996E-3</c:v>
                      </c:pt>
                      <c:pt idx="211">
                        <c:v>3.5511399999999999E-3</c:v>
                      </c:pt>
                      <c:pt idx="212">
                        <c:v>4.9715899999999997E-3</c:v>
                      </c:pt>
                      <c:pt idx="213">
                        <c:v>4.2613599999999996E-3</c:v>
                      </c:pt>
                      <c:pt idx="214">
                        <c:v>5.6818199999999998E-3</c:v>
                      </c:pt>
                      <c:pt idx="215">
                        <c:v>7.1022700000000002E-4</c:v>
                      </c:pt>
                      <c:pt idx="216">
                        <c:v>-7.1022700000000002E-4</c:v>
                      </c:pt>
                      <c:pt idx="217">
                        <c:v>0</c:v>
                      </c:pt>
                      <c:pt idx="218">
                        <c:v>-2.1306799999999998E-3</c:v>
                      </c:pt>
                      <c:pt idx="219">
                        <c:v>-5.6818199999999998E-3</c:v>
                      </c:pt>
                      <c:pt idx="220">
                        <c:v>-8.5227299999999992E-3</c:v>
                      </c:pt>
                      <c:pt idx="221">
                        <c:v>-4.9715899999999997E-3</c:v>
                      </c:pt>
                      <c:pt idx="222">
                        <c:v>-2.1306799999999998E-3</c:v>
                      </c:pt>
                      <c:pt idx="223">
                        <c:v>-1.42045E-3</c:v>
                      </c:pt>
                      <c:pt idx="224">
                        <c:v>-2.8409099999999999E-3</c:v>
                      </c:pt>
                      <c:pt idx="225">
                        <c:v>-2.1306799999999998E-3</c:v>
                      </c:pt>
                      <c:pt idx="226">
                        <c:v>-7.1022700000000002E-4</c:v>
                      </c:pt>
                      <c:pt idx="227">
                        <c:v>1.42045E-3</c:v>
                      </c:pt>
                      <c:pt idx="228">
                        <c:v>2.1306799999999998E-3</c:v>
                      </c:pt>
                      <c:pt idx="229">
                        <c:v>1.42045E-3</c:v>
                      </c:pt>
                      <c:pt idx="230">
                        <c:v>-2.1306799999999998E-3</c:v>
                      </c:pt>
                      <c:pt idx="231">
                        <c:v>0</c:v>
                      </c:pt>
                      <c:pt idx="232">
                        <c:v>-7.1022700000000002E-4</c:v>
                      </c:pt>
                      <c:pt idx="233">
                        <c:v>-7.1022700000000002E-4</c:v>
                      </c:pt>
                      <c:pt idx="234">
                        <c:v>-3.5511399999999999E-3</c:v>
                      </c:pt>
                      <c:pt idx="235">
                        <c:v>-2.8409099999999999E-3</c:v>
                      </c:pt>
                      <c:pt idx="236">
                        <c:v>1.42045E-3</c:v>
                      </c:pt>
                      <c:pt idx="237">
                        <c:v>0</c:v>
                      </c:pt>
                      <c:pt idx="238">
                        <c:v>-1.42045E-3</c:v>
                      </c:pt>
                      <c:pt idx="239">
                        <c:v>-2.1306799999999998E-3</c:v>
                      </c:pt>
                      <c:pt idx="240">
                        <c:v>-2.1306799999999998E-3</c:v>
                      </c:pt>
                      <c:pt idx="241">
                        <c:v>-4.2613599999999996E-3</c:v>
                      </c:pt>
                      <c:pt idx="242">
                        <c:v>-7.8125E-3</c:v>
                      </c:pt>
                      <c:pt idx="243">
                        <c:v>-1.42045E-3</c:v>
                      </c:pt>
                      <c:pt idx="244">
                        <c:v>0</c:v>
                      </c:pt>
                      <c:pt idx="245">
                        <c:v>-6.3920499999999998E-3</c:v>
                      </c:pt>
                      <c:pt idx="246">
                        <c:v>-3.5511399999999999E-3</c:v>
                      </c:pt>
                      <c:pt idx="247">
                        <c:v>-1.42045E-3</c:v>
                      </c:pt>
                      <c:pt idx="248">
                        <c:v>-7.1022700000000002E-4</c:v>
                      </c:pt>
                      <c:pt idx="249">
                        <c:v>0</c:v>
                      </c:pt>
                      <c:pt idx="250">
                        <c:v>2.8409099999999999E-3</c:v>
                      </c:pt>
                      <c:pt idx="251">
                        <c:v>3.5511399999999999E-3</c:v>
                      </c:pt>
                      <c:pt idx="252">
                        <c:v>5.6818199999999998E-3</c:v>
                      </c:pt>
                      <c:pt idx="253">
                        <c:v>5.6818199999999998E-3</c:v>
                      </c:pt>
                      <c:pt idx="254">
                        <c:v>2.8409099999999999E-3</c:v>
                      </c:pt>
                      <c:pt idx="255">
                        <c:v>2.8409099999999999E-3</c:v>
                      </c:pt>
                      <c:pt idx="256">
                        <c:v>-3.5511399999999999E-3</c:v>
                      </c:pt>
                      <c:pt idx="257">
                        <c:v>-3.5511399999999999E-3</c:v>
                      </c:pt>
                      <c:pt idx="258">
                        <c:v>0</c:v>
                      </c:pt>
                      <c:pt idx="259">
                        <c:v>-4.9715899999999997E-3</c:v>
                      </c:pt>
                      <c:pt idx="260">
                        <c:v>-4.9715899999999997E-3</c:v>
                      </c:pt>
                      <c:pt idx="261">
                        <c:v>-7.1022700000000002E-4</c:v>
                      </c:pt>
                      <c:pt idx="262">
                        <c:v>0</c:v>
                      </c:pt>
                      <c:pt idx="263">
                        <c:v>-2.1306799999999998E-3</c:v>
                      </c:pt>
                      <c:pt idx="264">
                        <c:v>0</c:v>
                      </c:pt>
                      <c:pt idx="265">
                        <c:v>-4.2613599999999996E-3</c:v>
                      </c:pt>
                      <c:pt idx="266">
                        <c:v>-7.1022700000000002E-4</c:v>
                      </c:pt>
                      <c:pt idx="267">
                        <c:v>7.1022700000000002E-4</c:v>
                      </c:pt>
                      <c:pt idx="268">
                        <c:v>7.1022700000000002E-4</c:v>
                      </c:pt>
                      <c:pt idx="269">
                        <c:v>2.8409099999999999E-3</c:v>
                      </c:pt>
                      <c:pt idx="270">
                        <c:v>4.2613599999999996E-3</c:v>
                      </c:pt>
                      <c:pt idx="271">
                        <c:v>4.9715899999999997E-3</c:v>
                      </c:pt>
                      <c:pt idx="272">
                        <c:v>5.6818199999999998E-3</c:v>
                      </c:pt>
                      <c:pt idx="273">
                        <c:v>6.3920499999999998E-3</c:v>
                      </c:pt>
                      <c:pt idx="274">
                        <c:v>3.5511399999999999E-3</c:v>
                      </c:pt>
                      <c:pt idx="275">
                        <c:v>6.3920499999999998E-3</c:v>
                      </c:pt>
                      <c:pt idx="276">
                        <c:v>4.9715899999999997E-3</c:v>
                      </c:pt>
                      <c:pt idx="277">
                        <c:v>4.2613599999999996E-3</c:v>
                      </c:pt>
                      <c:pt idx="278">
                        <c:v>-7.1022700000000002E-4</c:v>
                      </c:pt>
                      <c:pt idx="279">
                        <c:v>-3.5511399999999999E-3</c:v>
                      </c:pt>
                      <c:pt idx="280">
                        <c:v>-7.1022700000000002E-4</c:v>
                      </c:pt>
                      <c:pt idx="281">
                        <c:v>-2.1306799999999998E-3</c:v>
                      </c:pt>
                      <c:pt idx="282">
                        <c:v>-4.2613599999999996E-3</c:v>
                      </c:pt>
                      <c:pt idx="283">
                        <c:v>-7.8125E-3</c:v>
                      </c:pt>
                      <c:pt idx="284">
                        <c:v>-1.06534E-2</c:v>
                      </c:pt>
                      <c:pt idx="285">
                        <c:v>-1.27841E-2</c:v>
                      </c:pt>
                      <c:pt idx="286">
                        <c:v>-8.5227299999999992E-3</c:v>
                      </c:pt>
                      <c:pt idx="287">
                        <c:v>-4.9715899999999997E-3</c:v>
                      </c:pt>
                      <c:pt idx="288">
                        <c:v>-7.1022700000000002E-4</c:v>
                      </c:pt>
                      <c:pt idx="289">
                        <c:v>4.9715899999999997E-3</c:v>
                      </c:pt>
                      <c:pt idx="290">
                        <c:v>3.5511399999999999E-3</c:v>
                      </c:pt>
                      <c:pt idx="291">
                        <c:v>1.3494300000000001E-2</c:v>
                      </c:pt>
                      <c:pt idx="292">
                        <c:v>9.9431799999999994E-3</c:v>
                      </c:pt>
                      <c:pt idx="293">
                        <c:v>1.3494300000000001E-2</c:v>
                      </c:pt>
                      <c:pt idx="294">
                        <c:v>1.4914800000000001E-2</c:v>
                      </c:pt>
                      <c:pt idx="295">
                        <c:v>1.42045E-2</c:v>
                      </c:pt>
                      <c:pt idx="296">
                        <c:v>1.9176100000000001E-2</c:v>
                      </c:pt>
                      <c:pt idx="297">
                        <c:v>1.7755699999999999E-2</c:v>
                      </c:pt>
                      <c:pt idx="298">
                        <c:v>1.7755699999999999E-2</c:v>
                      </c:pt>
                      <c:pt idx="299">
                        <c:v>1.6335200000000001E-2</c:v>
                      </c:pt>
                      <c:pt idx="300">
                        <c:v>1.7755699999999999E-2</c:v>
                      </c:pt>
                      <c:pt idx="301">
                        <c:v>1.6335200000000001E-2</c:v>
                      </c:pt>
                      <c:pt idx="302">
                        <c:v>1.9886399999999999E-2</c:v>
                      </c:pt>
                      <c:pt idx="303">
                        <c:v>2.05966E-2</c:v>
                      </c:pt>
                      <c:pt idx="304">
                        <c:v>2.1306800000000001E-2</c:v>
                      </c:pt>
                      <c:pt idx="305">
                        <c:v>2.2016999999999998E-2</c:v>
                      </c:pt>
                      <c:pt idx="306">
                        <c:v>1.9176100000000001E-2</c:v>
                      </c:pt>
                      <c:pt idx="307">
                        <c:v>2.1306800000000001E-2</c:v>
                      </c:pt>
                      <c:pt idx="308">
                        <c:v>2.2016999999999998E-2</c:v>
                      </c:pt>
                      <c:pt idx="309">
                        <c:v>2.1306800000000001E-2</c:v>
                      </c:pt>
                      <c:pt idx="310">
                        <c:v>2.2727299999999999E-2</c:v>
                      </c:pt>
                      <c:pt idx="311">
                        <c:v>2.84091E-2</c:v>
                      </c:pt>
                      <c:pt idx="312">
                        <c:v>2.62784E-2</c:v>
                      </c:pt>
                      <c:pt idx="313">
                        <c:v>2.6988600000000001E-2</c:v>
                      </c:pt>
                      <c:pt idx="314">
                        <c:v>3.0539799999999999E-2</c:v>
                      </c:pt>
                      <c:pt idx="315">
                        <c:v>3.0539799999999999E-2</c:v>
                      </c:pt>
                      <c:pt idx="316">
                        <c:v>2.84091E-2</c:v>
                      </c:pt>
                      <c:pt idx="317">
                        <c:v>2.6988600000000001E-2</c:v>
                      </c:pt>
                      <c:pt idx="318">
                        <c:v>2.62784E-2</c:v>
                      </c:pt>
                      <c:pt idx="319">
                        <c:v>2.6988600000000001E-2</c:v>
                      </c:pt>
                      <c:pt idx="320">
                        <c:v>2.84091E-2</c:v>
                      </c:pt>
                      <c:pt idx="321">
                        <c:v>2.6988600000000001E-2</c:v>
                      </c:pt>
                      <c:pt idx="322">
                        <c:v>2.7698899999999999E-2</c:v>
                      </c:pt>
                      <c:pt idx="323">
                        <c:v>2.62784E-2</c:v>
                      </c:pt>
                      <c:pt idx="324">
                        <c:v>2.62784E-2</c:v>
                      </c:pt>
                      <c:pt idx="325">
                        <c:v>2.62784E-2</c:v>
                      </c:pt>
                      <c:pt idx="326">
                        <c:v>2.5568199999999999E-2</c:v>
                      </c:pt>
                      <c:pt idx="327">
                        <c:v>3.2670499999999998E-2</c:v>
                      </c:pt>
                      <c:pt idx="328">
                        <c:v>3.125E-2</c:v>
                      </c:pt>
                      <c:pt idx="329">
                        <c:v>3.125E-2</c:v>
                      </c:pt>
                      <c:pt idx="330">
                        <c:v>2.9119300000000001E-2</c:v>
                      </c:pt>
                      <c:pt idx="331">
                        <c:v>3.1960200000000001E-2</c:v>
                      </c:pt>
                      <c:pt idx="332">
                        <c:v>3.0539799999999999E-2</c:v>
                      </c:pt>
                      <c:pt idx="333">
                        <c:v>3.1960200000000001E-2</c:v>
                      </c:pt>
                      <c:pt idx="334">
                        <c:v>3.40909E-2</c:v>
                      </c:pt>
                      <c:pt idx="335">
                        <c:v>3.6931800000000001E-2</c:v>
                      </c:pt>
                      <c:pt idx="336">
                        <c:v>3.7642000000000002E-2</c:v>
                      </c:pt>
                      <c:pt idx="337">
                        <c:v>3.3380699999999999E-2</c:v>
                      </c:pt>
                      <c:pt idx="338">
                        <c:v>3.3380699999999999E-2</c:v>
                      </c:pt>
                      <c:pt idx="339">
                        <c:v>3.5511399999999999E-2</c:v>
                      </c:pt>
                      <c:pt idx="340">
                        <c:v>3.40909E-2</c:v>
                      </c:pt>
                      <c:pt idx="341">
                        <c:v>3.40909E-2</c:v>
                      </c:pt>
                      <c:pt idx="342">
                        <c:v>3.5511399999999999E-2</c:v>
                      </c:pt>
                      <c:pt idx="343">
                        <c:v>3.4801100000000001E-2</c:v>
                      </c:pt>
                      <c:pt idx="344">
                        <c:v>3.5511399999999999E-2</c:v>
                      </c:pt>
                      <c:pt idx="345">
                        <c:v>3.40909E-2</c:v>
                      </c:pt>
                      <c:pt idx="346">
                        <c:v>3.4801100000000001E-2</c:v>
                      </c:pt>
                      <c:pt idx="347">
                        <c:v>3.5511399999999999E-2</c:v>
                      </c:pt>
                      <c:pt idx="348">
                        <c:v>3.2670499999999998E-2</c:v>
                      </c:pt>
                      <c:pt idx="349">
                        <c:v>2.9119300000000001E-2</c:v>
                      </c:pt>
                      <c:pt idx="350">
                        <c:v>2.5213099999999999E-2</c:v>
                      </c:pt>
                      <c:pt idx="351">
                        <c:v>2.6704499999999999E-2</c:v>
                      </c:pt>
                      <c:pt idx="352">
                        <c:v>2.9474400000000001E-2</c:v>
                      </c:pt>
                      <c:pt idx="353">
                        <c:v>3.1676099999999999E-2</c:v>
                      </c:pt>
                      <c:pt idx="354">
                        <c:v>3.02557E-2</c:v>
                      </c:pt>
                      <c:pt idx="355">
                        <c:v>3.0023399999999999E-2</c:v>
                      </c:pt>
                      <c:pt idx="356">
                        <c:v>3.1889199999999999E-2</c:v>
                      </c:pt>
                      <c:pt idx="357">
                        <c:v>3.2599400000000001E-2</c:v>
                      </c:pt>
                      <c:pt idx="358">
                        <c:v>3.1747200000000003E-2</c:v>
                      </c:pt>
                      <c:pt idx="359">
                        <c:v>3.2599400000000001E-2</c:v>
                      </c:pt>
                      <c:pt idx="360">
                        <c:v>3.27415E-2</c:v>
                      </c:pt>
                      <c:pt idx="361">
                        <c:v>3.32386E-2</c:v>
                      </c:pt>
                      <c:pt idx="362">
                        <c:v>3.3735800000000003E-2</c:v>
                      </c:pt>
                      <c:pt idx="363">
                        <c:v>3.3380699999999999E-2</c:v>
                      </c:pt>
                      <c:pt idx="364">
                        <c:v>2.94034E-2</c:v>
                      </c:pt>
                      <c:pt idx="365">
                        <c:v>2.6846600000000002E-2</c:v>
                      </c:pt>
                      <c:pt idx="366">
                        <c:v>2.4715899999999999E-2</c:v>
                      </c:pt>
                      <c:pt idx="367">
                        <c:v>2.29403E-2</c:v>
                      </c:pt>
                      <c:pt idx="368">
                        <c:v>2.1093799999999999E-2</c:v>
                      </c:pt>
                      <c:pt idx="369">
                        <c:v>2.25852E-2</c:v>
                      </c:pt>
                      <c:pt idx="370">
                        <c:v>1.7755699999999999E-2</c:v>
                      </c:pt>
                      <c:pt idx="371">
                        <c:v>2.1093799999999999E-2</c:v>
                      </c:pt>
                      <c:pt idx="372">
                        <c:v>2.3955299999999999E-2</c:v>
                      </c:pt>
                      <c:pt idx="373">
                        <c:v>2.4786900000000001E-2</c:v>
                      </c:pt>
                      <c:pt idx="374">
                        <c:v>2.1306800000000001E-2</c:v>
                      </c:pt>
                      <c:pt idx="375">
                        <c:v>2.0880699999999999E-2</c:v>
                      </c:pt>
                      <c:pt idx="376">
                        <c:v>2.2656300000000001E-2</c:v>
                      </c:pt>
                      <c:pt idx="377">
                        <c:v>2.5852300000000002E-2</c:v>
                      </c:pt>
                      <c:pt idx="378">
                        <c:v>2.59233E-2</c:v>
                      </c:pt>
                      <c:pt idx="379">
                        <c:v>2.6207399999999999E-2</c:v>
                      </c:pt>
                      <c:pt idx="380">
                        <c:v>2.6704499999999999E-2</c:v>
                      </c:pt>
                      <c:pt idx="381">
                        <c:v>2.7627800000000001E-2</c:v>
                      </c:pt>
                      <c:pt idx="382">
                        <c:v>3.1036899999999999E-2</c:v>
                      </c:pt>
                      <c:pt idx="383">
                        <c:v>2.8480100000000001E-2</c:v>
                      </c:pt>
                      <c:pt idx="384">
                        <c:v>2.7485800000000001E-2</c:v>
                      </c:pt>
                      <c:pt idx="385">
                        <c:v>2.69176E-2</c:v>
                      </c:pt>
                      <c:pt idx="386">
                        <c:v>2.7485800000000001E-2</c:v>
                      </c:pt>
                      <c:pt idx="387">
                        <c:v>2.93274E-2</c:v>
                      </c:pt>
                      <c:pt idx="388">
                        <c:v>2.84091E-2</c:v>
                      </c:pt>
                      <c:pt idx="389">
                        <c:v>2.7698899999999999E-2</c:v>
                      </c:pt>
                      <c:pt idx="390">
                        <c:v>2.87642E-2</c:v>
                      </c:pt>
                      <c:pt idx="391">
                        <c:v>2.9829499999999998E-2</c:v>
                      </c:pt>
                      <c:pt idx="392">
                        <c:v>2.94595E-2</c:v>
                      </c:pt>
                      <c:pt idx="393">
                        <c:v>2.7958799999999999E-2</c:v>
                      </c:pt>
                      <c:pt idx="394">
                        <c:v>2.7958799999999999E-2</c:v>
                      </c:pt>
                      <c:pt idx="395">
                        <c:v>2.7958799999999999E-2</c:v>
                      </c:pt>
                      <c:pt idx="396">
                        <c:v>2.9190299999999999E-2</c:v>
                      </c:pt>
                      <c:pt idx="397">
                        <c:v>3.2883500000000003E-2</c:v>
                      </c:pt>
                      <c:pt idx="398">
                        <c:v>3.5369299999999999E-2</c:v>
                      </c:pt>
                      <c:pt idx="399">
                        <c:v>3.82102E-2</c:v>
                      </c:pt>
                      <c:pt idx="400">
                        <c:v>3.8494300000000002E-2</c:v>
                      </c:pt>
                      <c:pt idx="401">
                        <c:v>3.7571E-2</c:v>
                      </c:pt>
                      <c:pt idx="402">
                        <c:v>3.82102E-2</c:v>
                      </c:pt>
                      <c:pt idx="403">
                        <c:v>3.9204500000000003E-2</c:v>
                      </c:pt>
                      <c:pt idx="404">
                        <c:v>4.1193199999999999E-2</c:v>
                      </c:pt>
                      <c:pt idx="405">
                        <c:v>4.2755700000000001E-2</c:v>
                      </c:pt>
                      <c:pt idx="406">
                        <c:v>4.14063E-2</c:v>
                      </c:pt>
                      <c:pt idx="407">
                        <c:v>3.7571E-2</c:v>
                      </c:pt>
                      <c:pt idx="408">
                        <c:v>3.6363600000000003E-2</c:v>
                      </c:pt>
                      <c:pt idx="409">
                        <c:v>3.9843700000000003E-2</c:v>
                      </c:pt>
                      <c:pt idx="410">
                        <c:v>3.9346600000000002E-2</c:v>
                      </c:pt>
                      <c:pt idx="411">
                        <c:v>4.0909099999999997E-2</c:v>
                      </c:pt>
                      <c:pt idx="412">
                        <c:v>4.0127799999999998E-2</c:v>
                      </c:pt>
                      <c:pt idx="413">
                        <c:v>4.0696000000000003E-2</c:v>
                      </c:pt>
                      <c:pt idx="414">
                        <c:v>4.0340899999999999E-2</c:v>
                      </c:pt>
                      <c:pt idx="415">
                        <c:v>4.0340899999999999E-2</c:v>
                      </c:pt>
                      <c:pt idx="416">
                        <c:v>3.8494300000000002E-2</c:v>
                      </c:pt>
                      <c:pt idx="417">
                        <c:v>3.9559700000000003E-2</c:v>
                      </c:pt>
                      <c:pt idx="418">
                        <c:v>3.8849399999999999E-2</c:v>
                      </c:pt>
                      <c:pt idx="419">
                        <c:v>4.0838100000000002E-2</c:v>
                      </c:pt>
                      <c:pt idx="420">
                        <c:v>4.2684699999999999E-2</c:v>
                      </c:pt>
                      <c:pt idx="421">
                        <c:v>4.1619299999999998E-2</c:v>
                      </c:pt>
                      <c:pt idx="422">
                        <c:v>3.40909E-2</c:v>
                      </c:pt>
                      <c:pt idx="423">
                        <c:v>3.2883500000000003E-2</c:v>
                      </c:pt>
                      <c:pt idx="424">
                        <c:v>2.8551099999999999E-2</c:v>
                      </c:pt>
                      <c:pt idx="425">
                        <c:v>3.3451700000000001E-2</c:v>
                      </c:pt>
                      <c:pt idx="426">
                        <c:v>3.40909E-2</c:v>
                      </c:pt>
                      <c:pt idx="427">
                        <c:v>3.47301E-2</c:v>
                      </c:pt>
                      <c:pt idx="428">
                        <c:v>3.13786E-2</c:v>
                      </c:pt>
                      <c:pt idx="429">
                        <c:v>3.3514200000000001E-2</c:v>
                      </c:pt>
                      <c:pt idx="430">
                        <c:v>3.47301E-2</c:v>
                      </c:pt>
                      <c:pt idx="431">
                        <c:v>3.6769900000000001E-2</c:v>
                      </c:pt>
                      <c:pt idx="432">
                        <c:v>3.8636400000000001E-2</c:v>
                      </c:pt>
                      <c:pt idx="433">
                        <c:v>3.9275600000000001E-2</c:v>
                      </c:pt>
                      <c:pt idx="434">
                        <c:v>3.9133500000000002E-2</c:v>
                      </c:pt>
                      <c:pt idx="435">
                        <c:v>3.9133500000000002E-2</c:v>
                      </c:pt>
                      <c:pt idx="436">
                        <c:v>3.9204500000000003E-2</c:v>
                      </c:pt>
                      <c:pt idx="437">
                        <c:v>4.0340899999999999E-2</c:v>
                      </c:pt>
                      <c:pt idx="438">
                        <c:v>4.19034E-2</c:v>
                      </c:pt>
                      <c:pt idx="439">
                        <c:v>3.9772700000000001E-2</c:v>
                      </c:pt>
                      <c:pt idx="440">
                        <c:v>4.10511E-2</c:v>
                      </c:pt>
                      <c:pt idx="441">
                        <c:v>4.2613600000000001E-2</c:v>
                      </c:pt>
                      <c:pt idx="442">
                        <c:v>4.3465900000000002E-2</c:v>
                      </c:pt>
                      <c:pt idx="443">
                        <c:v>4.42472E-2</c:v>
                      </c:pt>
                      <c:pt idx="444">
                        <c:v>4.53835E-2</c:v>
                      </c:pt>
                      <c:pt idx="445">
                        <c:v>4.68359E-2</c:v>
                      </c:pt>
                      <c:pt idx="446">
                        <c:v>4.7480099999999997E-2</c:v>
                      </c:pt>
                      <c:pt idx="447">
                        <c:v>4.8210200000000002E-2</c:v>
                      </c:pt>
                      <c:pt idx="448">
                        <c:v>4.7443199999999998E-2</c:v>
                      </c:pt>
                      <c:pt idx="449">
                        <c:v>4.6661899999999999E-2</c:v>
                      </c:pt>
                      <c:pt idx="450">
                        <c:v>4.7372200000000003E-2</c:v>
                      </c:pt>
                      <c:pt idx="451">
                        <c:v>4.5028400000000003E-2</c:v>
                      </c:pt>
                      <c:pt idx="452">
                        <c:v>4.7301099999999999E-2</c:v>
                      </c:pt>
                      <c:pt idx="453">
                        <c:v>4.5745000000000001E-2</c:v>
                      </c:pt>
                      <c:pt idx="454">
                        <c:v>4.7230099999999997E-2</c:v>
                      </c:pt>
                      <c:pt idx="455">
                        <c:v>4.8792599999999998E-2</c:v>
                      </c:pt>
                      <c:pt idx="456">
                        <c:v>4.9076700000000001E-2</c:v>
                      </c:pt>
                      <c:pt idx="457">
                        <c:v>5.0426100000000001E-2</c:v>
                      </c:pt>
                      <c:pt idx="458">
                        <c:v>4.8934699999999998E-2</c:v>
                      </c:pt>
                      <c:pt idx="459">
                        <c:v>4.9644899999999999E-2</c:v>
                      </c:pt>
                      <c:pt idx="460">
                        <c:v>5.2801099999999997E-2</c:v>
                      </c:pt>
                      <c:pt idx="461">
                        <c:v>5.2201699999999997E-2</c:v>
                      </c:pt>
                      <c:pt idx="462">
                        <c:v>5.3622200000000002E-2</c:v>
                      </c:pt>
                      <c:pt idx="463">
                        <c:v>5.5374300000000001E-2</c:v>
                      </c:pt>
                      <c:pt idx="464">
                        <c:v>5.3313199999999998E-2</c:v>
                      </c:pt>
                      <c:pt idx="465">
                        <c:v>5.2414799999999998E-2</c:v>
                      </c:pt>
                      <c:pt idx="466">
                        <c:v>5.4190299999999997E-2</c:v>
                      </c:pt>
                      <c:pt idx="467">
                        <c:v>5.6818199999999999E-2</c:v>
                      </c:pt>
                      <c:pt idx="468">
                        <c:v>5.4506400000000003E-2</c:v>
                      </c:pt>
                      <c:pt idx="469">
                        <c:v>5.2707400000000001E-2</c:v>
                      </c:pt>
                      <c:pt idx="470">
                        <c:v>5.3764199999999998E-2</c:v>
                      </c:pt>
                      <c:pt idx="471">
                        <c:v>5.2272699999999998E-2</c:v>
                      </c:pt>
                      <c:pt idx="472">
                        <c:v>5.3906299999999997E-2</c:v>
                      </c:pt>
                      <c:pt idx="473">
                        <c:v>5.6747199999999998E-2</c:v>
                      </c:pt>
                      <c:pt idx="474">
                        <c:v>5.6918999999999997E-2</c:v>
                      </c:pt>
                      <c:pt idx="475">
                        <c:v>5.8356499999999999E-2</c:v>
                      </c:pt>
                      <c:pt idx="476">
                        <c:v>5.8380700000000001E-2</c:v>
                      </c:pt>
                      <c:pt idx="477">
                        <c:v>5.81676E-2</c:v>
                      </c:pt>
                      <c:pt idx="478">
                        <c:v>5.6818199999999999E-2</c:v>
                      </c:pt>
                      <c:pt idx="479">
                        <c:v>5.7173300000000003E-2</c:v>
                      </c:pt>
                      <c:pt idx="480">
                        <c:v>5.6250000000000001E-2</c:v>
                      </c:pt>
                      <c:pt idx="481">
                        <c:v>5.9730100000000001E-2</c:v>
                      </c:pt>
                      <c:pt idx="482">
                        <c:v>6.0440300000000002E-2</c:v>
                      </c:pt>
                      <c:pt idx="483">
                        <c:v>6.1931800000000002E-2</c:v>
                      </c:pt>
                      <c:pt idx="484">
                        <c:v>6.2073900000000001E-2</c:v>
                      </c:pt>
                      <c:pt idx="485">
                        <c:v>6.0866499999999997E-2</c:v>
                      </c:pt>
                      <c:pt idx="486">
                        <c:v>6.1718799999999997E-2</c:v>
                      </c:pt>
                      <c:pt idx="487">
                        <c:v>6.3171900000000003E-2</c:v>
                      </c:pt>
                      <c:pt idx="488">
                        <c:v>6.4346600000000004E-2</c:v>
                      </c:pt>
                      <c:pt idx="489">
                        <c:v>6.4275600000000002E-2</c:v>
                      </c:pt>
                      <c:pt idx="490">
                        <c:v>6.5909099999999998E-2</c:v>
                      </c:pt>
                      <c:pt idx="491">
                        <c:v>6.3991500000000007E-2</c:v>
                      </c:pt>
                      <c:pt idx="492">
                        <c:v>6.5938899999999995E-2</c:v>
                      </c:pt>
                      <c:pt idx="493">
                        <c:v>6.4843799999999993E-2</c:v>
                      </c:pt>
                      <c:pt idx="494">
                        <c:v>6.10085E-2</c:v>
                      </c:pt>
                      <c:pt idx="495">
                        <c:v>6.3105800000000004E-2</c:v>
                      </c:pt>
                      <c:pt idx="496">
                        <c:v>6.4488599999999993E-2</c:v>
                      </c:pt>
                      <c:pt idx="497">
                        <c:v>6.6193199999999994E-2</c:v>
                      </c:pt>
                      <c:pt idx="498">
                        <c:v>6.5209500000000004E-2</c:v>
                      </c:pt>
                      <c:pt idx="499">
                        <c:v>6.3920500000000005E-2</c:v>
                      </c:pt>
                      <c:pt idx="500">
                        <c:v>6.3920500000000005E-2</c:v>
                      </c:pt>
                      <c:pt idx="501">
                        <c:v>6.4488599999999993E-2</c:v>
                      </c:pt>
                      <c:pt idx="502">
                        <c:v>6.5552600000000003E-2</c:v>
                      </c:pt>
                      <c:pt idx="503">
                        <c:v>6.6836599999999996E-2</c:v>
                      </c:pt>
                      <c:pt idx="504">
                        <c:v>6.7950999999999998E-2</c:v>
                      </c:pt>
                      <c:pt idx="505">
                        <c:v>6.7784800000000006E-2</c:v>
                      </c:pt>
                      <c:pt idx="506">
                        <c:v>6.9489300000000004E-2</c:v>
                      </c:pt>
                      <c:pt idx="507">
                        <c:v>6.8465899999999996E-2</c:v>
                      </c:pt>
                      <c:pt idx="508">
                        <c:v>6.7755700000000002E-2</c:v>
                      </c:pt>
                      <c:pt idx="509">
                        <c:v>6.3991500000000007E-2</c:v>
                      </c:pt>
                      <c:pt idx="510">
                        <c:v>6.3920500000000005E-2</c:v>
                      </c:pt>
                      <c:pt idx="511">
                        <c:v>6.3920500000000005E-2</c:v>
                      </c:pt>
                      <c:pt idx="512">
                        <c:v>6.3210199999999994E-2</c:v>
                      </c:pt>
                      <c:pt idx="513">
                        <c:v>6.2855099999999997E-2</c:v>
                      </c:pt>
                      <c:pt idx="514">
                        <c:v>6.1789799999999999E-2</c:v>
                      </c:pt>
                      <c:pt idx="515">
                        <c:v>6.01562E-2</c:v>
                      </c:pt>
                      <c:pt idx="516">
                        <c:v>5.5823900000000003E-2</c:v>
                      </c:pt>
                      <c:pt idx="517">
                        <c:v>5.9730100000000001E-2</c:v>
                      </c:pt>
                      <c:pt idx="518">
                        <c:v>6.0325299999999998E-2</c:v>
                      </c:pt>
                      <c:pt idx="519">
                        <c:v>6.06726E-2</c:v>
                      </c:pt>
                      <c:pt idx="520">
                        <c:v>5.8238600000000001E-2</c:v>
                      </c:pt>
                      <c:pt idx="521">
                        <c:v>5.6258500000000003E-2</c:v>
                      </c:pt>
                      <c:pt idx="522">
                        <c:v>5.2983000000000002E-2</c:v>
                      </c:pt>
                      <c:pt idx="523">
                        <c:v>5.5113599999999999E-2</c:v>
                      </c:pt>
                      <c:pt idx="524">
                        <c:v>5.3338099999999999E-2</c:v>
                      </c:pt>
                      <c:pt idx="525">
                        <c:v>4.8508500000000003E-2</c:v>
                      </c:pt>
                      <c:pt idx="526">
                        <c:v>4.7869299999999997E-2</c:v>
                      </c:pt>
                      <c:pt idx="527">
                        <c:v>4.4964499999999998E-2</c:v>
                      </c:pt>
                      <c:pt idx="528">
                        <c:v>4.1548300000000003E-2</c:v>
                      </c:pt>
                      <c:pt idx="529">
                        <c:v>4.77273E-2</c:v>
                      </c:pt>
                      <c:pt idx="530">
                        <c:v>4.5738599999999997E-2</c:v>
                      </c:pt>
                      <c:pt idx="531">
                        <c:v>4.4931100000000002E-2</c:v>
                      </c:pt>
                      <c:pt idx="532">
                        <c:v>4.5525599999999999E-2</c:v>
                      </c:pt>
                      <c:pt idx="533">
                        <c:v>4.92188E-2</c:v>
                      </c:pt>
                      <c:pt idx="534">
                        <c:v>5.2485799999999999E-2</c:v>
                      </c:pt>
                      <c:pt idx="535">
                        <c:v>5.2911899999999998E-2</c:v>
                      </c:pt>
                      <c:pt idx="536">
                        <c:v>5.2556800000000001E-2</c:v>
                      </c:pt>
                      <c:pt idx="537">
                        <c:v>5.3231500000000001E-2</c:v>
                      </c:pt>
                      <c:pt idx="538">
                        <c:v>5.4332400000000003E-2</c:v>
                      </c:pt>
                      <c:pt idx="539">
                        <c:v>5.1453800000000001E-2</c:v>
                      </c:pt>
                      <c:pt idx="540">
                        <c:v>5.3757100000000002E-2</c:v>
                      </c:pt>
                      <c:pt idx="541">
                        <c:v>5.5163400000000001E-2</c:v>
                      </c:pt>
                      <c:pt idx="542">
                        <c:v>5.73153E-2</c:v>
                      </c:pt>
                      <c:pt idx="543">
                        <c:v>6.2215899999999998E-2</c:v>
                      </c:pt>
                      <c:pt idx="544">
                        <c:v>6.3565300000000005E-2</c:v>
                      </c:pt>
                      <c:pt idx="545">
                        <c:v>6.2215899999999998E-2</c:v>
                      </c:pt>
                      <c:pt idx="546">
                        <c:v>6.4559699999999998E-2</c:v>
                      </c:pt>
                      <c:pt idx="547">
                        <c:v>6.5198900000000004E-2</c:v>
                      </c:pt>
                      <c:pt idx="548">
                        <c:v>6.4701700000000001E-2</c:v>
                      </c:pt>
                      <c:pt idx="549">
                        <c:v>6.9531300000000004E-2</c:v>
                      </c:pt>
                      <c:pt idx="550">
                        <c:v>7.6775599999999999E-2</c:v>
                      </c:pt>
                      <c:pt idx="551">
                        <c:v>7.5776300000000005E-2</c:v>
                      </c:pt>
                      <c:pt idx="552">
                        <c:v>7.7059699999999995E-2</c:v>
                      </c:pt>
                      <c:pt idx="553">
                        <c:v>7.4502799999999994E-2</c:v>
                      </c:pt>
                      <c:pt idx="554">
                        <c:v>7.54972E-2</c:v>
                      </c:pt>
                      <c:pt idx="555">
                        <c:v>7.5923299999999999E-2</c:v>
                      </c:pt>
                      <c:pt idx="556">
                        <c:v>7.5449600000000006E-2</c:v>
                      </c:pt>
                      <c:pt idx="557">
                        <c:v>7.5142E-2</c:v>
                      </c:pt>
                      <c:pt idx="558">
                        <c:v>7.2372199999999998E-2</c:v>
                      </c:pt>
                      <c:pt idx="559">
                        <c:v>7.29403E-2</c:v>
                      </c:pt>
                      <c:pt idx="560">
                        <c:v>7.4573899999999999E-2</c:v>
                      </c:pt>
                      <c:pt idx="561">
                        <c:v>7.3366500000000001E-2</c:v>
                      </c:pt>
                      <c:pt idx="562">
                        <c:v>7.2260699999999997E-2</c:v>
                      </c:pt>
                      <c:pt idx="563">
                        <c:v>7.1513499999999994E-2</c:v>
                      </c:pt>
                      <c:pt idx="564">
                        <c:v>7.4322399999999997E-2</c:v>
                      </c:pt>
                      <c:pt idx="565">
                        <c:v>7.1002800000000005E-2</c:v>
                      </c:pt>
                      <c:pt idx="566">
                        <c:v>7.07763E-2</c:v>
                      </c:pt>
                      <c:pt idx="567">
                        <c:v>6.9957400000000003E-2</c:v>
                      </c:pt>
                      <c:pt idx="568">
                        <c:v>7.2118600000000005E-2</c:v>
                      </c:pt>
                      <c:pt idx="569">
                        <c:v>6.9105100000000003E-2</c:v>
                      </c:pt>
                      <c:pt idx="570">
                        <c:v>7.2585200000000002E-2</c:v>
                      </c:pt>
                      <c:pt idx="571">
                        <c:v>7.3579500000000006E-2</c:v>
                      </c:pt>
                      <c:pt idx="572">
                        <c:v>8.1818199999999994E-2</c:v>
                      </c:pt>
                      <c:pt idx="573">
                        <c:v>8.4659100000000001E-2</c:v>
                      </c:pt>
                      <c:pt idx="574">
                        <c:v>8.4445999999999993E-2</c:v>
                      </c:pt>
                      <c:pt idx="575">
                        <c:v>8.0539799999999995E-2</c:v>
                      </c:pt>
                      <c:pt idx="576">
                        <c:v>8.0397700000000002E-2</c:v>
                      </c:pt>
                      <c:pt idx="577">
                        <c:v>7.7840900000000005E-2</c:v>
                      </c:pt>
                      <c:pt idx="578">
                        <c:v>7.4928999999999996E-2</c:v>
                      </c:pt>
                      <c:pt idx="579">
                        <c:v>7.8053999999999998E-2</c:v>
                      </c:pt>
                      <c:pt idx="580">
                        <c:v>7.5495699999999999E-2</c:v>
                      </c:pt>
                      <c:pt idx="581">
                        <c:v>7.1377800000000005E-2</c:v>
                      </c:pt>
                      <c:pt idx="582">
                        <c:v>7.1235800000000002E-2</c:v>
                      </c:pt>
                      <c:pt idx="583">
                        <c:v>7.03125E-2</c:v>
                      </c:pt>
                      <c:pt idx="584">
                        <c:v>7.0738599999999999E-2</c:v>
                      </c:pt>
                      <c:pt idx="585">
                        <c:v>7.0738599999999999E-2</c:v>
                      </c:pt>
                      <c:pt idx="586">
                        <c:v>7.0738599999999999E-2</c:v>
                      </c:pt>
                      <c:pt idx="587">
                        <c:v>7.3503600000000002E-2</c:v>
                      </c:pt>
                      <c:pt idx="588">
                        <c:v>7.3934700000000006E-2</c:v>
                      </c:pt>
                      <c:pt idx="589">
                        <c:v>7.3543300000000006E-2</c:v>
                      </c:pt>
                      <c:pt idx="590">
                        <c:v>7.3543300000000006E-2</c:v>
                      </c:pt>
                      <c:pt idx="591">
                        <c:v>7.3612200000000003E-2</c:v>
                      </c:pt>
                      <c:pt idx="592">
                        <c:v>7.3579500000000006E-2</c:v>
                      </c:pt>
                      <c:pt idx="593">
                        <c:v>7.3009199999999996E-2</c:v>
                      </c:pt>
                      <c:pt idx="594">
                        <c:v>6.5909099999999998E-2</c:v>
                      </c:pt>
                      <c:pt idx="595">
                        <c:v>6.4630699999999999E-2</c:v>
                      </c:pt>
                      <c:pt idx="596">
                        <c:v>6.2784099999999995E-2</c:v>
                      </c:pt>
                      <c:pt idx="597">
                        <c:v>6.3849400000000001E-2</c:v>
                      </c:pt>
                      <c:pt idx="598">
                        <c:v>6.6710199999999997E-2</c:v>
                      </c:pt>
                      <c:pt idx="599">
                        <c:v>6.6690299999999994E-2</c:v>
                      </c:pt>
                      <c:pt idx="600">
                        <c:v>6.3920500000000005E-2</c:v>
                      </c:pt>
                      <c:pt idx="601">
                        <c:v>6.4275600000000002E-2</c:v>
                      </c:pt>
                      <c:pt idx="602">
                        <c:v>6.13345E-2</c:v>
                      </c:pt>
                      <c:pt idx="603">
                        <c:v>5.7585900000000002E-2</c:v>
                      </c:pt>
                      <c:pt idx="604">
                        <c:v>5.8309699999999999E-2</c:v>
                      </c:pt>
                      <c:pt idx="605">
                        <c:v>5.6534099999999997E-2</c:v>
                      </c:pt>
                      <c:pt idx="606">
                        <c:v>5.3480100000000003E-2</c:v>
                      </c:pt>
                      <c:pt idx="607">
                        <c:v>5.1065300000000001E-2</c:v>
                      </c:pt>
                      <c:pt idx="608">
                        <c:v>5.3622200000000002E-2</c:v>
                      </c:pt>
                      <c:pt idx="609">
                        <c:v>5.0070999999999997E-2</c:v>
                      </c:pt>
                      <c:pt idx="610">
                        <c:v>4.7017000000000003E-2</c:v>
                      </c:pt>
                      <c:pt idx="611">
                        <c:v>4.9929000000000001E-2</c:v>
                      </c:pt>
                      <c:pt idx="612">
                        <c:v>5.2840900000000003E-2</c:v>
                      </c:pt>
                      <c:pt idx="613">
                        <c:v>5.6250000000000001E-2</c:v>
                      </c:pt>
                      <c:pt idx="614">
                        <c:v>5.2769900000000002E-2</c:v>
                      </c:pt>
                      <c:pt idx="615">
                        <c:v>4.8697400000000002E-2</c:v>
                      </c:pt>
                      <c:pt idx="616">
                        <c:v>4.8527000000000001E-2</c:v>
                      </c:pt>
                      <c:pt idx="617">
                        <c:v>4.6590899999999998E-2</c:v>
                      </c:pt>
                      <c:pt idx="618">
                        <c:v>5.0951700000000003E-2</c:v>
                      </c:pt>
                      <c:pt idx="619">
                        <c:v>5.2272699999999998E-2</c:v>
                      </c:pt>
                      <c:pt idx="620">
                        <c:v>4.6946000000000002E-2</c:v>
                      </c:pt>
                      <c:pt idx="621">
                        <c:v>4.25426E-2</c:v>
                      </c:pt>
                      <c:pt idx="622">
                        <c:v>4.4787599999999997E-2</c:v>
                      </c:pt>
                      <c:pt idx="623">
                        <c:v>4.5616499999999997E-2</c:v>
                      </c:pt>
                      <c:pt idx="624">
                        <c:v>4.60227E-2</c:v>
                      </c:pt>
                      <c:pt idx="625">
                        <c:v>4.5525599999999999E-2</c:v>
                      </c:pt>
                      <c:pt idx="626">
                        <c:v>4.2897699999999997E-2</c:v>
                      </c:pt>
                      <c:pt idx="627">
                        <c:v>4.1350100000000001E-2</c:v>
                      </c:pt>
                      <c:pt idx="628">
                        <c:v>4.0198900000000003E-2</c:v>
                      </c:pt>
                      <c:pt idx="629">
                        <c:v>3.2883500000000003E-2</c:v>
                      </c:pt>
                      <c:pt idx="630">
                        <c:v>3.6679000000000003E-2</c:v>
                      </c:pt>
                      <c:pt idx="631">
                        <c:v>3.8707400000000003E-2</c:v>
                      </c:pt>
                      <c:pt idx="632">
                        <c:v>4.4389199999999997E-2</c:v>
                      </c:pt>
                      <c:pt idx="633">
                        <c:v>4.3473699999999997E-2</c:v>
                      </c:pt>
                      <c:pt idx="634">
                        <c:v>4.0554E-2</c:v>
                      </c:pt>
                      <c:pt idx="635">
                        <c:v>3.4588099999999997E-2</c:v>
                      </c:pt>
                      <c:pt idx="636">
                        <c:v>2.9802599999999999E-2</c:v>
                      </c:pt>
                      <c:pt idx="637">
                        <c:v>2.59233E-2</c:v>
                      </c:pt>
                      <c:pt idx="638">
                        <c:v>2.5568199999999999E-2</c:v>
                      </c:pt>
                      <c:pt idx="639">
                        <c:v>2.8693199999999999E-2</c:v>
                      </c:pt>
                      <c:pt idx="640">
                        <c:v>3.10554E-2</c:v>
                      </c:pt>
                      <c:pt idx="641">
                        <c:v>2.67756E-2</c:v>
                      </c:pt>
                      <c:pt idx="642">
                        <c:v>2.4812500000000001E-2</c:v>
                      </c:pt>
                      <c:pt idx="643">
                        <c:v>3.1108E-2</c:v>
                      </c:pt>
                      <c:pt idx="644">
                        <c:v>3.3806799999999998E-2</c:v>
                      </c:pt>
                      <c:pt idx="645">
                        <c:v>3.8009899999999999E-2</c:v>
                      </c:pt>
                      <c:pt idx="646">
                        <c:v>3.9204500000000003E-2</c:v>
                      </c:pt>
                      <c:pt idx="647">
                        <c:v>3.5775599999999998E-2</c:v>
                      </c:pt>
                      <c:pt idx="648">
                        <c:v>3.6931800000000001E-2</c:v>
                      </c:pt>
                      <c:pt idx="649">
                        <c:v>3.6647699999999998E-2</c:v>
                      </c:pt>
                      <c:pt idx="650">
                        <c:v>3.9630699999999998E-2</c:v>
                      </c:pt>
                      <c:pt idx="651">
                        <c:v>3.9827399999999999E-2</c:v>
                      </c:pt>
                      <c:pt idx="652">
                        <c:v>4.4176100000000003E-2</c:v>
                      </c:pt>
                      <c:pt idx="653">
                        <c:v>4.53835E-2</c:v>
                      </c:pt>
                      <c:pt idx="654">
                        <c:v>4.6193900000000003E-2</c:v>
                      </c:pt>
                      <c:pt idx="655">
                        <c:v>4.3323899999999999E-2</c:v>
                      </c:pt>
                      <c:pt idx="656">
                        <c:v>4.8650600000000002E-2</c:v>
                      </c:pt>
                      <c:pt idx="657">
                        <c:v>4.5667600000000003E-2</c:v>
                      </c:pt>
                      <c:pt idx="658">
                        <c:v>3.9853E-2</c:v>
                      </c:pt>
                      <c:pt idx="659">
                        <c:v>3.9568899999999997E-2</c:v>
                      </c:pt>
                      <c:pt idx="660">
                        <c:v>3.90625E-2</c:v>
                      </c:pt>
                      <c:pt idx="661">
                        <c:v>3.5137099999999998E-2</c:v>
                      </c:pt>
                      <c:pt idx="662">
                        <c:v>3.2389899999999999E-2</c:v>
                      </c:pt>
                      <c:pt idx="663">
                        <c:v>3.2386400000000003E-2</c:v>
                      </c:pt>
                      <c:pt idx="664">
                        <c:v>3.2386400000000003E-2</c:v>
                      </c:pt>
                      <c:pt idx="665">
                        <c:v>3.2386400000000003E-2</c:v>
                      </c:pt>
                      <c:pt idx="666">
                        <c:v>3.1747200000000003E-2</c:v>
                      </c:pt>
                      <c:pt idx="667">
                        <c:v>2.57813E-2</c:v>
                      </c:pt>
                      <c:pt idx="668">
                        <c:v>3.1534100000000002E-2</c:v>
                      </c:pt>
                      <c:pt idx="669">
                        <c:v>3.2294700000000003E-2</c:v>
                      </c:pt>
                      <c:pt idx="670">
                        <c:v>2.9048299999999999E-2</c:v>
                      </c:pt>
                      <c:pt idx="671">
                        <c:v>2.67756E-2</c:v>
                      </c:pt>
                      <c:pt idx="672">
                        <c:v>3.1100099999999999E-2</c:v>
                      </c:pt>
                      <c:pt idx="673">
                        <c:v>3.0326700000000002E-2</c:v>
                      </c:pt>
                      <c:pt idx="674">
                        <c:v>3.3025600000000002E-2</c:v>
                      </c:pt>
                      <c:pt idx="675">
                        <c:v>3.3025600000000002E-2</c:v>
                      </c:pt>
                      <c:pt idx="676">
                        <c:v>3.2244299999999997E-2</c:v>
                      </c:pt>
                      <c:pt idx="677">
                        <c:v>2.5355099999999998E-2</c:v>
                      </c:pt>
                      <c:pt idx="678">
                        <c:v>2.54261E-2</c:v>
                      </c:pt>
                      <c:pt idx="679">
                        <c:v>2.94034E-2</c:v>
                      </c:pt>
                      <c:pt idx="680">
                        <c:v>2.2774900000000001E-2</c:v>
                      </c:pt>
                      <c:pt idx="681">
                        <c:v>1.38494E-2</c:v>
                      </c:pt>
                      <c:pt idx="682">
                        <c:v>1.7993599999999998E-2</c:v>
                      </c:pt>
                      <c:pt idx="683">
                        <c:v>1.9744299999999999E-2</c:v>
                      </c:pt>
                      <c:pt idx="684">
                        <c:v>1.9247199999999999E-2</c:v>
                      </c:pt>
                      <c:pt idx="685">
                        <c:v>2.5000000000000001E-2</c:v>
                      </c:pt>
                      <c:pt idx="686">
                        <c:v>2.49418E-2</c:v>
                      </c:pt>
                      <c:pt idx="687">
                        <c:v>2.44318E-2</c:v>
                      </c:pt>
                      <c:pt idx="688">
                        <c:v>2.4502800000000002E-2</c:v>
                      </c:pt>
                      <c:pt idx="689">
                        <c:v>1.50568E-2</c:v>
                      </c:pt>
                      <c:pt idx="690">
                        <c:v>1.7826700000000001E-2</c:v>
                      </c:pt>
                      <c:pt idx="691">
                        <c:v>1.69325E-2</c:v>
                      </c:pt>
                      <c:pt idx="692">
                        <c:v>1.81108E-2</c:v>
                      </c:pt>
                      <c:pt idx="693">
                        <c:v>1.8749999999999999E-2</c:v>
                      </c:pt>
                      <c:pt idx="694">
                        <c:v>1.6903399999999999E-2</c:v>
                      </c:pt>
                      <c:pt idx="695">
                        <c:v>2.2088099999999999E-2</c:v>
                      </c:pt>
                      <c:pt idx="696">
                        <c:v>2.4005700000000001E-2</c:v>
                      </c:pt>
                      <c:pt idx="697">
                        <c:v>2.1732999999999999E-2</c:v>
                      </c:pt>
                      <c:pt idx="698">
                        <c:v>2.1732999999999999E-2</c:v>
                      </c:pt>
                      <c:pt idx="699">
                        <c:v>2.1732999999999999E-2</c:v>
                      </c:pt>
                      <c:pt idx="700">
                        <c:v>1.9034100000000002E-2</c:v>
                      </c:pt>
                      <c:pt idx="701">
                        <c:v>1.762E-2</c:v>
                      </c:pt>
                      <c:pt idx="702">
                        <c:v>1.4983E-2</c:v>
                      </c:pt>
                      <c:pt idx="703">
                        <c:v>1.56378E-2</c:v>
                      </c:pt>
                      <c:pt idx="704">
                        <c:v>1.3699599999999999E-2</c:v>
                      </c:pt>
                      <c:pt idx="705">
                        <c:v>6.3558199999999999E-3</c:v>
                      </c:pt>
                      <c:pt idx="706">
                        <c:v>-4.5156199999999997E-3</c:v>
                      </c:pt>
                      <c:pt idx="707">
                        <c:v>-6.4467300000000003E-3</c:v>
                      </c:pt>
                      <c:pt idx="708">
                        <c:v>-5.36222E-3</c:v>
                      </c:pt>
                      <c:pt idx="709">
                        <c:v>-1.2998600000000001E-2</c:v>
                      </c:pt>
                      <c:pt idx="710">
                        <c:v>-1.30987E-2</c:v>
                      </c:pt>
                      <c:pt idx="711">
                        <c:v>-1.6832400000000001E-2</c:v>
                      </c:pt>
                      <c:pt idx="712">
                        <c:v>-1.5897000000000001E-2</c:v>
                      </c:pt>
                      <c:pt idx="713">
                        <c:v>-1.65661E-2</c:v>
                      </c:pt>
                      <c:pt idx="714">
                        <c:v>-9.6590900000000004E-3</c:v>
                      </c:pt>
                      <c:pt idx="715">
                        <c:v>-6.9247199999999997E-3</c:v>
                      </c:pt>
                      <c:pt idx="716">
                        <c:v>-2.4857999999999998E-3</c:v>
                      </c:pt>
                      <c:pt idx="717">
                        <c:v>-1.9886399999999999E-3</c:v>
                      </c:pt>
                      <c:pt idx="718">
                        <c:v>-4.5887799999999998E-3</c:v>
                      </c:pt>
                      <c:pt idx="719">
                        <c:v>-7.4772700000000003E-3</c:v>
                      </c:pt>
                      <c:pt idx="720">
                        <c:v>-2.2471600000000002E-3</c:v>
                      </c:pt>
                      <c:pt idx="721">
                        <c:v>-1.4914800000000001E-3</c:v>
                      </c:pt>
                      <c:pt idx="722">
                        <c:v>-1.6335200000000001E-3</c:v>
                      </c:pt>
                      <c:pt idx="723">
                        <c:v>5.6818199999999998E-4</c:v>
                      </c:pt>
                      <c:pt idx="724">
                        <c:v>9.4460200000000001E-4</c:v>
                      </c:pt>
                      <c:pt idx="725">
                        <c:v>4.9715899999999995E-4</c:v>
                      </c:pt>
                      <c:pt idx="726">
                        <c:v>-3.5511400000000002E-4</c:v>
                      </c:pt>
                      <c:pt idx="727">
                        <c:v>1.0831E-3</c:v>
                      </c:pt>
                      <c:pt idx="728">
                        <c:v>-9.1832399999999998E-4</c:v>
                      </c:pt>
                      <c:pt idx="729">
                        <c:v>-3.4126400000000002E-3</c:v>
                      </c:pt>
                      <c:pt idx="730">
                        <c:v>-2.6235799999999999E-3</c:v>
                      </c:pt>
                      <c:pt idx="731">
                        <c:v>-1.9389200000000001E-4</c:v>
                      </c:pt>
                      <c:pt idx="732">
                        <c:v>-1.2414800000000001E-3</c:v>
                      </c:pt>
                      <c:pt idx="733">
                        <c:v>3.6221600000000001E-3</c:v>
                      </c:pt>
                      <c:pt idx="734">
                        <c:v>4.5710200000000003E-3</c:v>
                      </c:pt>
                      <c:pt idx="735">
                        <c:v>1.23246E-2</c:v>
                      </c:pt>
                      <c:pt idx="736">
                        <c:v>9.7798299999999998E-3</c:v>
                      </c:pt>
                      <c:pt idx="737">
                        <c:v>1.1114300000000001E-2</c:v>
                      </c:pt>
                      <c:pt idx="738">
                        <c:v>8.8188899999999994E-3</c:v>
                      </c:pt>
                      <c:pt idx="739">
                        <c:v>1.0350099999999999E-2</c:v>
                      </c:pt>
                      <c:pt idx="740">
                        <c:v>1.5698899999999998E-2</c:v>
                      </c:pt>
                      <c:pt idx="741">
                        <c:v>1.9893500000000001E-2</c:v>
                      </c:pt>
                      <c:pt idx="742">
                        <c:v>2.2088099999999999E-2</c:v>
                      </c:pt>
                      <c:pt idx="743">
                        <c:v>1.75966E-2</c:v>
                      </c:pt>
                      <c:pt idx="744">
                        <c:v>2.1808899999999999E-2</c:v>
                      </c:pt>
                      <c:pt idx="745">
                        <c:v>2.0855800000000001E-2</c:v>
                      </c:pt>
                      <c:pt idx="746">
                        <c:v>2.1105100000000002E-2</c:v>
                      </c:pt>
                      <c:pt idx="747">
                        <c:v>2.0401300000000001E-2</c:v>
                      </c:pt>
                      <c:pt idx="748">
                        <c:v>2.1097999999999999E-2</c:v>
                      </c:pt>
                      <c:pt idx="749">
                        <c:v>2.17223E-2</c:v>
                      </c:pt>
                      <c:pt idx="750">
                        <c:v>2.0163400000000001E-2</c:v>
                      </c:pt>
                      <c:pt idx="751">
                        <c:v>2.3916900000000001E-2</c:v>
                      </c:pt>
                      <c:pt idx="752">
                        <c:v>2.5455999999999999E-2</c:v>
                      </c:pt>
                      <c:pt idx="753">
                        <c:v>1.8848699999999999E-2</c:v>
                      </c:pt>
                      <c:pt idx="754">
                        <c:v>1.8343000000000002E-2</c:v>
                      </c:pt>
                      <c:pt idx="755">
                        <c:v>1.66193E-2</c:v>
                      </c:pt>
                      <c:pt idx="756">
                        <c:v>1.2573900000000001E-2</c:v>
                      </c:pt>
                      <c:pt idx="757">
                        <c:v>7.84375E-3</c:v>
                      </c:pt>
                      <c:pt idx="758">
                        <c:v>4.3707399999999997E-3</c:v>
                      </c:pt>
                      <c:pt idx="759">
                        <c:v>7.0845200000000004E-3</c:v>
                      </c:pt>
                      <c:pt idx="760">
                        <c:v>7.0845200000000004E-3</c:v>
                      </c:pt>
                      <c:pt idx="761">
                        <c:v>8.2990100000000008E-3</c:v>
                      </c:pt>
                      <c:pt idx="762">
                        <c:v>1.5539799999999999E-3</c:v>
                      </c:pt>
                      <c:pt idx="763">
                        <c:v>-4.1015599999999998E-3</c:v>
                      </c:pt>
                      <c:pt idx="764">
                        <c:v>-1.0191800000000001E-2</c:v>
                      </c:pt>
                      <c:pt idx="765">
                        <c:v>-1.16477E-2</c:v>
                      </c:pt>
                      <c:pt idx="766">
                        <c:v>-1.24055E-2</c:v>
                      </c:pt>
                      <c:pt idx="767">
                        <c:v>-1.24666E-2</c:v>
                      </c:pt>
                      <c:pt idx="768">
                        <c:v>-1.44943E-2</c:v>
                      </c:pt>
                      <c:pt idx="769">
                        <c:v>-1.45653E-2</c:v>
                      </c:pt>
                      <c:pt idx="770">
                        <c:v>-1.14723E-2</c:v>
                      </c:pt>
                      <c:pt idx="771">
                        <c:v>-8.5688899999999991E-3</c:v>
                      </c:pt>
                      <c:pt idx="772">
                        <c:v>-7.5937499999999998E-3</c:v>
                      </c:pt>
                      <c:pt idx="773">
                        <c:v>-1.6160500000000001E-2</c:v>
                      </c:pt>
                      <c:pt idx="774">
                        <c:v>-1.55561E-2</c:v>
                      </c:pt>
                      <c:pt idx="775">
                        <c:v>-1.55561E-2</c:v>
                      </c:pt>
                      <c:pt idx="776">
                        <c:v>-1.6855100000000001E-2</c:v>
                      </c:pt>
                      <c:pt idx="777">
                        <c:v>-2.1103E-2</c:v>
                      </c:pt>
                      <c:pt idx="778">
                        <c:v>-2.2157E-2</c:v>
                      </c:pt>
                      <c:pt idx="779">
                        <c:v>-2.6257099999999998E-2</c:v>
                      </c:pt>
                      <c:pt idx="780">
                        <c:v>-3.7840199999999997E-2</c:v>
                      </c:pt>
                      <c:pt idx="781">
                        <c:v>-4.1193199999999999E-2</c:v>
                      </c:pt>
                      <c:pt idx="782">
                        <c:v>-4.8034100000000003E-2</c:v>
                      </c:pt>
                      <c:pt idx="783">
                        <c:v>-4.4172599999999999E-2</c:v>
                      </c:pt>
                      <c:pt idx="784">
                        <c:v>-4.1949599999999997E-2</c:v>
                      </c:pt>
                      <c:pt idx="785">
                        <c:v>-4.5942499999999997E-2</c:v>
                      </c:pt>
                      <c:pt idx="786">
                        <c:v>-4.9732999999999999E-2</c:v>
                      </c:pt>
                      <c:pt idx="787">
                        <c:v>-4.22656E-2</c:v>
                      </c:pt>
                      <c:pt idx="788">
                        <c:v>-4.6193900000000003E-2</c:v>
                      </c:pt>
                      <c:pt idx="789">
                        <c:v>-4.9021299999999997E-2</c:v>
                      </c:pt>
                      <c:pt idx="790">
                        <c:v>-5.1625699999999997E-2</c:v>
                      </c:pt>
                      <c:pt idx="791">
                        <c:v>-5.9650599999999998E-2</c:v>
                      </c:pt>
                      <c:pt idx="792">
                        <c:v>-6.3887100000000002E-2</c:v>
                      </c:pt>
                      <c:pt idx="793">
                        <c:v>-6.6968E-2</c:v>
                      </c:pt>
                      <c:pt idx="794">
                        <c:v>-6.5874299999999997E-2</c:v>
                      </c:pt>
                      <c:pt idx="795">
                        <c:v>-5.8472299999999998E-2</c:v>
                      </c:pt>
                      <c:pt idx="796">
                        <c:v>-5.9852299999999997E-2</c:v>
                      </c:pt>
                      <c:pt idx="797">
                        <c:v>-5.3628599999999998E-2</c:v>
                      </c:pt>
                      <c:pt idx="798">
                        <c:v>-5.1633499999999999E-2</c:v>
                      </c:pt>
                      <c:pt idx="799">
                        <c:v>-4.8394199999999998E-2</c:v>
                      </c:pt>
                      <c:pt idx="800">
                        <c:v>-5.3376399999999997E-2</c:v>
                      </c:pt>
                      <c:pt idx="801">
                        <c:v>-4.7309700000000003E-2</c:v>
                      </c:pt>
                      <c:pt idx="802">
                        <c:v>-4.3818900000000001E-2</c:v>
                      </c:pt>
                      <c:pt idx="803">
                        <c:v>-4.4294699999999999E-2</c:v>
                      </c:pt>
                      <c:pt idx="804">
                        <c:v>-4.0960200000000002E-2</c:v>
                      </c:pt>
                      <c:pt idx="805">
                        <c:v>-3.9550399999999999E-2</c:v>
                      </c:pt>
                      <c:pt idx="806">
                        <c:v>-3.9241499999999999E-2</c:v>
                      </c:pt>
                      <c:pt idx="807">
                        <c:v>-3.4809699999999999E-2</c:v>
                      </c:pt>
                      <c:pt idx="808">
                        <c:v>-3.5106499999999999E-2</c:v>
                      </c:pt>
                      <c:pt idx="809">
                        <c:v>-3.6478700000000003E-2</c:v>
                      </c:pt>
                      <c:pt idx="810">
                        <c:v>-3.3933199999999997E-2</c:v>
                      </c:pt>
                      <c:pt idx="811">
                        <c:v>-3.5672599999999999E-2</c:v>
                      </c:pt>
                      <c:pt idx="812">
                        <c:v>-3.5314600000000002E-2</c:v>
                      </c:pt>
                      <c:pt idx="813">
                        <c:v>-3.0608E-2</c:v>
                      </c:pt>
                      <c:pt idx="814">
                        <c:v>-2.7140600000000001E-2</c:v>
                      </c:pt>
                      <c:pt idx="815">
                        <c:v>-2.0055400000000001E-2</c:v>
                      </c:pt>
                      <c:pt idx="816">
                        <c:v>-2.0289100000000001E-2</c:v>
                      </c:pt>
                      <c:pt idx="817">
                        <c:v>-2.0983000000000002E-2</c:v>
                      </c:pt>
                      <c:pt idx="818">
                        <c:v>-1.9740799999999999E-2</c:v>
                      </c:pt>
                      <c:pt idx="819">
                        <c:v>-2.12607E-2</c:v>
                      </c:pt>
                      <c:pt idx="820">
                        <c:v>-2.14489E-2</c:v>
                      </c:pt>
                      <c:pt idx="821">
                        <c:v>-2.0195999999999999E-2</c:v>
                      </c:pt>
                      <c:pt idx="822">
                        <c:v>-1.9126400000000002E-2</c:v>
                      </c:pt>
                      <c:pt idx="823">
                        <c:v>-1.5625E-2</c:v>
                      </c:pt>
                      <c:pt idx="824">
                        <c:v>-1.5207399999999999E-2</c:v>
                      </c:pt>
                      <c:pt idx="825">
                        <c:v>-1.7746399999999999E-2</c:v>
                      </c:pt>
                      <c:pt idx="826">
                        <c:v>-1.98189E-2</c:v>
                      </c:pt>
                      <c:pt idx="827">
                        <c:v>-1.7477300000000001E-2</c:v>
                      </c:pt>
                      <c:pt idx="828">
                        <c:v>-1.8290500000000001E-2</c:v>
                      </c:pt>
                      <c:pt idx="829">
                        <c:v>-1.6004299999999999E-2</c:v>
                      </c:pt>
                      <c:pt idx="830">
                        <c:v>-1.8674E-2</c:v>
                      </c:pt>
                      <c:pt idx="831">
                        <c:v>-1.8468700000000001E-2</c:v>
                      </c:pt>
                      <c:pt idx="832">
                        <c:v>-2.0428999999999999E-2</c:v>
                      </c:pt>
                      <c:pt idx="833">
                        <c:v>-2.2798300000000001E-2</c:v>
                      </c:pt>
                      <c:pt idx="834">
                        <c:v>-2.2918999999999998E-2</c:v>
                      </c:pt>
                      <c:pt idx="835">
                        <c:v>-2.4492900000000001E-2</c:v>
                      </c:pt>
                      <c:pt idx="836">
                        <c:v>-2.6349399999999999E-2</c:v>
                      </c:pt>
                      <c:pt idx="837">
                        <c:v>-2.7470899999999999E-2</c:v>
                      </c:pt>
                      <c:pt idx="838">
                        <c:v>-2.7378599999999999E-2</c:v>
                      </c:pt>
                      <c:pt idx="839">
                        <c:v>-2.75689E-2</c:v>
                      </c:pt>
                      <c:pt idx="840">
                        <c:v>-3.31534E-2</c:v>
                      </c:pt>
                      <c:pt idx="841">
                        <c:v>-3.5215900000000001E-2</c:v>
                      </c:pt>
                      <c:pt idx="842">
                        <c:v>-3.71598E-2</c:v>
                      </c:pt>
                      <c:pt idx="843">
                        <c:v>-3.4421199999999999E-2</c:v>
                      </c:pt>
                      <c:pt idx="844">
                        <c:v>-3.0366500000000001E-2</c:v>
                      </c:pt>
                      <c:pt idx="845">
                        <c:v>-3.0366500000000001E-2</c:v>
                      </c:pt>
                      <c:pt idx="846">
                        <c:v>-3.0366500000000001E-2</c:v>
                      </c:pt>
                      <c:pt idx="847">
                        <c:v>-3.3664800000000002E-2</c:v>
                      </c:pt>
                      <c:pt idx="848">
                        <c:v>-3.40909E-2</c:v>
                      </c:pt>
                      <c:pt idx="849">
                        <c:v>-3.5736499999999997E-2</c:v>
                      </c:pt>
                      <c:pt idx="850">
                        <c:v>-3.5736499999999997E-2</c:v>
                      </c:pt>
                      <c:pt idx="851">
                        <c:v>-3.3568899999999999E-2</c:v>
                      </c:pt>
                      <c:pt idx="852">
                        <c:v>-2.9941099999999998E-2</c:v>
                      </c:pt>
                      <c:pt idx="853">
                        <c:v>-2.8078800000000001E-2</c:v>
                      </c:pt>
                      <c:pt idx="854">
                        <c:v>-2.6674699999999999E-2</c:v>
                      </c:pt>
                      <c:pt idx="855">
                        <c:v>-2.52521E-2</c:v>
                      </c:pt>
                      <c:pt idx="856">
                        <c:v>-2.57124E-2</c:v>
                      </c:pt>
                      <c:pt idx="857">
                        <c:v>-2.5630699999999999E-2</c:v>
                      </c:pt>
                      <c:pt idx="858">
                        <c:v>-1.9940300000000001E-2</c:v>
                      </c:pt>
                      <c:pt idx="859">
                        <c:v>-1.5358E-2</c:v>
                      </c:pt>
                      <c:pt idx="860">
                        <c:v>-1.3044699999999999E-2</c:v>
                      </c:pt>
                      <c:pt idx="861">
                        <c:v>-1.3023399999999999E-2</c:v>
                      </c:pt>
                      <c:pt idx="862">
                        <c:v>-1.4814600000000001E-2</c:v>
                      </c:pt>
                      <c:pt idx="863">
                        <c:v>-1.40476E-2</c:v>
                      </c:pt>
                      <c:pt idx="864">
                        <c:v>-1.8394899999999999E-2</c:v>
                      </c:pt>
                      <c:pt idx="865">
                        <c:v>-1.91051E-2</c:v>
                      </c:pt>
                      <c:pt idx="866">
                        <c:v>-1.6008499999999998E-2</c:v>
                      </c:pt>
                      <c:pt idx="867">
                        <c:v>-1.25121E-2</c:v>
                      </c:pt>
                      <c:pt idx="868">
                        <c:v>-1.1530500000000001E-2</c:v>
                      </c:pt>
                      <c:pt idx="869">
                        <c:v>-1.2473700000000001E-2</c:v>
                      </c:pt>
                      <c:pt idx="870">
                        <c:v>-1.2254299999999999E-2</c:v>
                      </c:pt>
                      <c:pt idx="871">
                        <c:v>-1.27841E-2</c:v>
                      </c:pt>
                      <c:pt idx="872">
                        <c:v>-1.43366E-2</c:v>
                      </c:pt>
                      <c:pt idx="873">
                        <c:v>-1.0909800000000001E-2</c:v>
                      </c:pt>
                      <c:pt idx="874">
                        <c:v>-3.9375E-3</c:v>
                      </c:pt>
                      <c:pt idx="875">
                        <c:v>9.2329499999999998E-4</c:v>
                      </c:pt>
                      <c:pt idx="876">
                        <c:v>-3.06463E-3</c:v>
                      </c:pt>
                      <c:pt idx="877">
                        <c:v>-3.1519899999999999E-3</c:v>
                      </c:pt>
                      <c:pt idx="878">
                        <c:v>-2.7940299999999999E-3</c:v>
                      </c:pt>
                      <c:pt idx="879">
                        <c:v>-3.0319600000000002E-3</c:v>
                      </c:pt>
                      <c:pt idx="880">
                        <c:v>-8.7428999999999996E-3</c:v>
                      </c:pt>
                      <c:pt idx="881">
                        <c:v>-8.2386400000000002E-3</c:v>
                      </c:pt>
                      <c:pt idx="882">
                        <c:v>-8.6335200000000004E-3</c:v>
                      </c:pt>
                      <c:pt idx="883">
                        <c:v>-7.31534E-3</c:v>
                      </c:pt>
                      <c:pt idx="884">
                        <c:v>-6.8565299999999996E-3</c:v>
                      </c:pt>
                      <c:pt idx="885">
                        <c:v>-9.2599399999999995E-3</c:v>
                      </c:pt>
                      <c:pt idx="886">
                        <c:v>-8.1363600000000005E-3</c:v>
                      </c:pt>
                      <c:pt idx="887">
                        <c:v>-1.35327E-2</c:v>
                      </c:pt>
                      <c:pt idx="888">
                        <c:v>-1.80547E-2</c:v>
                      </c:pt>
                      <c:pt idx="889">
                        <c:v>-1.6141300000000001E-2</c:v>
                      </c:pt>
                      <c:pt idx="890">
                        <c:v>-1.5835200000000001E-2</c:v>
                      </c:pt>
                      <c:pt idx="891">
                        <c:v>-1.81669E-2</c:v>
                      </c:pt>
                      <c:pt idx="892">
                        <c:v>-2.20057E-2</c:v>
                      </c:pt>
                      <c:pt idx="893">
                        <c:v>-1.8825999999999999E-2</c:v>
                      </c:pt>
                      <c:pt idx="894">
                        <c:v>-2.0536200000000001E-2</c:v>
                      </c:pt>
                      <c:pt idx="895">
                        <c:v>-1.7691100000000001E-2</c:v>
                      </c:pt>
                      <c:pt idx="896">
                        <c:v>-1.60994E-2</c:v>
                      </c:pt>
                      <c:pt idx="897">
                        <c:v>-1.63984E-2</c:v>
                      </c:pt>
                      <c:pt idx="898">
                        <c:v>-1.7209499999999999E-2</c:v>
                      </c:pt>
                      <c:pt idx="899">
                        <c:v>-1.8572399999999999E-2</c:v>
                      </c:pt>
                      <c:pt idx="900">
                        <c:v>-2.1700299999999999E-2</c:v>
                      </c:pt>
                      <c:pt idx="901">
                        <c:v>-2.0858000000000002E-2</c:v>
                      </c:pt>
                      <c:pt idx="902">
                        <c:v>-2.3360800000000001E-2</c:v>
                      </c:pt>
                      <c:pt idx="903">
                        <c:v>-2.2464499999999998E-2</c:v>
                      </c:pt>
                      <c:pt idx="904">
                        <c:v>-2.2173999999999999E-2</c:v>
                      </c:pt>
                      <c:pt idx="905">
                        <c:v>-2.11136E-2</c:v>
                      </c:pt>
                      <c:pt idx="906">
                        <c:v>-2.3013499999999999E-2</c:v>
                      </c:pt>
                      <c:pt idx="907">
                        <c:v>-2.1476599999999998E-2</c:v>
                      </c:pt>
                      <c:pt idx="908">
                        <c:v>-2.26307E-2</c:v>
                      </c:pt>
                      <c:pt idx="909">
                        <c:v>-2.02699E-2</c:v>
                      </c:pt>
                      <c:pt idx="910">
                        <c:v>-1.9566799999999999E-2</c:v>
                      </c:pt>
                      <c:pt idx="911">
                        <c:v>-2.1532699999999998E-2</c:v>
                      </c:pt>
                      <c:pt idx="912">
                        <c:v>-2.3176100000000002E-2</c:v>
                      </c:pt>
                      <c:pt idx="913">
                        <c:v>-2.1068900000000002E-2</c:v>
                      </c:pt>
                      <c:pt idx="914">
                        <c:v>-1.7948200000000001E-2</c:v>
                      </c:pt>
                      <c:pt idx="915">
                        <c:v>-1.737E-2</c:v>
                      </c:pt>
                      <c:pt idx="916">
                        <c:v>-1.4175399999999999E-2</c:v>
                      </c:pt>
                      <c:pt idx="917">
                        <c:v>-1.4486499999999999E-2</c:v>
                      </c:pt>
                      <c:pt idx="918">
                        <c:v>-1.5293299999999999E-2</c:v>
                      </c:pt>
                      <c:pt idx="919">
                        <c:v>-1.5293299999999999E-2</c:v>
                      </c:pt>
                      <c:pt idx="920">
                        <c:v>-1.5293299999999999E-2</c:v>
                      </c:pt>
                      <c:pt idx="921">
                        <c:v>-1.4081E-2</c:v>
                      </c:pt>
                      <c:pt idx="922">
                        <c:v>-1.40987E-2</c:v>
                      </c:pt>
                      <c:pt idx="923">
                        <c:v>-1.28281E-2</c:v>
                      </c:pt>
                      <c:pt idx="924">
                        <c:v>-1.37777E-2</c:v>
                      </c:pt>
                      <c:pt idx="925">
                        <c:v>-1.2664099999999999E-2</c:v>
                      </c:pt>
                      <c:pt idx="926">
                        <c:v>-1.3027E-2</c:v>
                      </c:pt>
                      <c:pt idx="927">
                        <c:v>-1.32876E-2</c:v>
                      </c:pt>
                      <c:pt idx="928">
                        <c:v>-1.67812E-2</c:v>
                      </c:pt>
                      <c:pt idx="929">
                        <c:v>-1.6453099999999998E-2</c:v>
                      </c:pt>
                      <c:pt idx="930">
                        <c:v>-1.52493E-2</c:v>
                      </c:pt>
                      <c:pt idx="931">
                        <c:v>-1.6165499999999999E-2</c:v>
                      </c:pt>
                      <c:pt idx="932">
                        <c:v>-1.5684699999999999E-2</c:v>
                      </c:pt>
                      <c:pt idx="933">
                        <c:v>-1.7777000000000001E-2</c:v>
                      </c:pt>
                      <c:pt idx="934">
                        <c:v>-1.82259E-2</c:v>
                      </c:pt>
                      <c:pt idx="935">
                        <c:v>-1.82259E-2</c:v>
                      </c:pt>
                      <c:pt idx="936">
                        <c:v>-1.60462E-2</c:v>
                      </c:pt>
                      <c:pt idx="937">
                        <c:v>-1.5902699999999999E-2</c:v>
                      </c:pt>
                      <c:pt idx="938">
                        <c:v>-1.67876E-2</c:v>
                      </c:pt>
                      <c:pt idx="939">
                        <c:v>-1.9106499999999998E-2</c:v>
                      </c:pt>
                      <c:pt idx="940">
                        <c:v>-1.9106499999999998E-2</c:v>
                      </c:pt>
                      <c:pt idx="941">
                        <c:v>-1.8689600000000001E-2</c:v>
                      </c:pt>
                      <c:pt idx="942">
                        <c:v>-1.9466600000000001E-2</c:v>
                      </c:pt>
                      <c:pt idx="943">
                        <c:v>-1.9227999999999999E-2</c:v>
                      </c:pt>
                      <c:pt idx="944">
                        <c:v>-1.7065299999999999E-2</c:v>
                      </c:pt>
                      <c:pt idx="945">
                        <c:v>-1.73537E-2</c:v>
                      </c:pt>
                      <c:pt idx="946">
                        <c:v>-1.8220199999999999E-2</c:v>
                      </c:pt>
                      <c:pt idx="947">
                        <c:v>-1.8101599999999999E-2</c:v>
                      </c:pt>
                      <c:pt idx="948">
                        <c:v>-1.9504299999999999E-2</c:v>
                      </c:pt>
                      <c:pt idx="949">
                        <c:v>-2.0053999999999999E-2</c:v>
                      </c:pt>
                      <c:pt idx="950">
                        <c:v>-1.9448199999999999E-2</c:v>
                      </c:pt>
                      <c:pt idx="951">
                        <c:v>-2.02074E-2</c:v>
                      </c:pt>
                      <c:pt idx="952">
                        <c:v>-2.2207399999999999E-2</c:v>
                      </c:pt>
                      <c:pt idx="953">
                        <c:v>-2.6530499999999999E-2</c:v>
                      </c:pt>
                      <c:pt idx="954">
                        <c:v>-2.9601599999999999E-2</c:v>
                      </c:pt>
                      <c:pt idx="955">
                        <c:v>-2.9601599999999999E-2</c:v>
                      </c:pt>
                      <c:pt idx="956">
                        <c:v>-2.95646E-2</c:v>
                      </c:pt>
                      <c:pt idx="957">
                        <c:v>-2.7244299999999999E-2</c:v>
                      </c:pt>
                      <c:pt idx="958">
                        <c:v>-2.6705300000000001E-2</c:v>
                      </c:pt>
                      <c:pt idx="959">
                        <c:v>-2.7203100000000001E-2</c:v>
                      </c:pt>
                      <c:pt idx="960">
                        <c:v>-2.3591600000000001E-2</c:v>
                      </c:pt>
                      <c:pt idx="961">
                        <c:v>-2.1035499999999999E-2</c:v>
                      </c:pt>
                      <c:pt idx="962">
                        <c:v>-2.1151300000000001E-2</c:v>
                      </c:pt>
                      <c:pt idx="963">
                        <c:v>-2.1420499999999999E-2</c:v>
                      </c:pt>
                      <c:pt idx="964">
                        <c:v>-2.2831000000000001E-2</c:v>
                      </c:pt>
                      <c:pt idx="965">
                        <c:v>-2.17024E-2</c:v>
                      </c:pt>
                      <c:pt idx="966">
                        <c:v>-2.2274100000000002E-2</c:v>
                      </c:pt>
                      <c:pt idx="967">
                        <c:v>-2.40526E-2</c:v>
                      </c:pt>
                      <c:pt idx="968">
                        <c:v>-2.3660500000000001E-2</c:v>
                      </c:pt>
                      <c:pt idx="969">
                        <c:v>-2.4195299999999999E-2</c:v>
                      </c:pt>
                      <c:pt idx="970">
                        <c:v>-2.2790500000000002E-2</c:v>
                      </c:pt>
                      <c:pt idx="971">
                        <c:v>-2.5181100000000001E-2</c:v>
                      </c:pt>
                      <c:pt idx="972">
                        <c:v>-2.3257799999999999E-2</c:v>
                      </c:pt>
                      <c:pt idx="973">
                        <c:v>-2.6405499999999998E-2</c:v>
                      </c:pt>
                      <c:pt idx="974">
                        <c:v>-2.8005700000000001E-2</c:v>
                      </c:pt>
                      <c:pt idx="975">
                        <c:v>-2.8205299999999999E-2</c:v>
                      </c:pt>
                      <c:pt idx="976">
                        <c:v>-2.8976600000000002E-2</c:v>
                      </c:pt>
                      <c:pt idx="977">
                        <c:v>-2.9674699999999998E-2</c:v>
                      </c:pt>
                      <c:pt idx="978">
                        <c:v>-2.6527700000000001E-2</c:v>
                      </c:pt>
                      <c:pt idx="979">
                        <c:v>-2.70753E-2</c:v>
                      </c:pt>
                      <c:pt idx="980">
                        <c:v>-2.7308900000000001E-2</c:v>
                      </c:pt>
                      <c:pt idx="981">
                        <c:v>-2.5531999999999999E-2</c:v>
                      </c:pt>
                      <c:pt idx="982">
                        <c:v>-2.4949599999999999E-2</c:v>
                      </c:pt>
                      <c:pt idx="983">
                        <c:v>-2.5850100000000001E-2</c:v>
                      </c:pt>
                      <c:pt idx="984">
                        <c:v>-3.3207399999999998E-2</c:v>
                      </c:pt>
                      <c:pt idx="985">
                        <c:v>-3.5278400000000001E-2</c:v>
                      </c:pt>
                      <c:pt idx="986">
                        <c:v>-3.4488600000000001E-2</c:v>
                      </c:pt>
                      <c:pt idx="987">
                        <c:v>-3.4784799999999998E-2</c:v>
                      </c:pt>
                      <c:pt idx="988">
                        <c:v>-2.99794E-2</c:v>
                      </c:pt>
                      <c:pt idx="989">
                        <c:v>-2.5974400000000002E-2</c:v>
                      </c:pt>
                      <c:pt idx="990">
                        <c:v>-2.41193E-2</c:v>
                      </c:pt>
                      <c:pt idx="991">
                        <c:v>-2.46783E-2</c:v>
                      </c:pt>
                      <c:pt idx="992">
                        <c:v>-2.3168299999999999E-2</c:v>
                      </c:pt>
                      <c:pt idx="993">
                        <c:v>-1.44148E-2</c:v>
                      </c:pt>
                      <c:pt idx="994">
                        <c:v>-1.5002100000000001E-2</c:v>
                      </c:pt>
                      <c:pt idx="995">
                        <c:v>-1.55376E-2</c:v>
                      </c:pt>
                      <c:pt idx="996">
                        <c:v>-1.3684699999999999E-2</c:v>
                      </c:pt>
                      <c:pt idx="997">
                        <c:v>-1.33487E-2</c:v>
                      </c:pt>
                      <c:pt idx="998">
                        <c:v>-1.46818E-2</c:v>
                      </c:pt>
                      <c:pt idx="999">
                        <c:v>-1.2335199999999999E-2</c:v>
                      </c:pt>
                      <c:pt idx="1000">
                        <c:v>-1.34666E-2</c:v>
                      </c:pt>
                      <c:pt idx="1001">
                        <c:v>-1.20895E-2</c:v>
                      </c:pt>
                      <c:pt idx="1002">
                        <c:v>-1.20774E-2</c:v>
                      </c:pt>
                      <c:pt idx="1003">
                        <c:v>-1.5747199999999999E-2</c:v>
                      </c:pt>
                      <c:pt idx="1004">
                        <c:v>-1.7796200000000002E-2</c:v>
                      </c:pt>
                      <c:pt idx="1005">
                        <c:v>-1.7943899999999999E-2</c:v>
                      </c:pt>
                      <c:pt idx="1006">
                        <c:v>-1.85746E-2</c:v>
                      </c:pt>
                      <c:pt idx="1007">
                        <c:v>-1.7803300000000001E-2</c:v>
                      </c:pt>
                      <c:pt idx="1008">
                        <c:v>-1.7414099999999998E-2</c:v>
                      </c:pt>
                      <c:pt idx="1009">
                        <c:v>-1.6352999999999999E-2</c:v>
                      </c:pt>
                      <c:pt idx="1010">
                        <c:v>-1.9980100000000001E-2</c:v>
                      </c:pt>
                      <c:pt idx="1011">
                        <c:v>-2.1514200000000001E-2</c:v>
                      </c:pt>
                      <c:pt idx="1012">
                        <c:v>-2.47088E-2</c:v>
                      </c:pt>
                      <c:pt idx="1013">
                        <c:v>-2.70028E-2</c:v>
                      </c:pt>
                      <c:pt idx="1014">
                        <c:v>-3.0674E-2</c:v>
                      </c:pt>
                      <c:pt idx="1015">
                        <c:v>-3.1774900000000002E-2</c:v>
                      </c:pt>
                      <c:pt idx="1016">
                        <c:v>-3.2433900000000002E-2</c:v>
                      </c:pt>
                      <c:pt idx="1017">
                        <c:v>-3.0735100000000001E-2</c:v>
                      </c:pt>
                      <c:pt idx="1018">
                        <c:v>-2.5111499999999998E-2</c:v>
                      </c:pt>
                      <c:pt idx="1019">
                        <c:v>-2.1687499999999998E-2</c:v>
                      </c:pt>
                      <c:pt idx="1020">
                        <c:v>-2.1687499999999998E-2</c:v>
                      </c:pt>
                      <c:pt idx="1021">
                        <c:v>-2.3047600000000001E-2</c:v>
                      </c:pt>
                      <c:pt idx="1022">
                        <c:v>-1.87429E-2</c:v>
                      </c:pt>
                      <c:pt idx="1023">
                        <c:v>-1.7947399999999999E-2</c:v>
                      </c:pt>
                      <c:pt idx="1024">
                        <c:v>-1.59411E-2</c:v>
                      </c:pt>
                      <c:pt idx="1025">
                        <c:v>-1.66193E-2</c:v>
                      </c:pt>
                      <c:pt idx="1026">
                        <c:v>-1.65767E-2</c:v>
                      </c:pt>
                      <c:pt idx="1027">
                        <c:v>-1.8267800000000001E-2</c:v>
                      </c:pt>
                      <c:pt idx="1028">
                        <c:v>-1.97209E-2</c:v>
                      </c:pt>
                      <c:pt idx="1029">
                        <c:v>-1.79553E-2</c:v>
                      </c:pt>
                      <c:pt idx="1030">
                        <c:v>-1.7244300000000001E-2</c:v>
                      </c:pt>
                      <c:pt idx="1031">
                        <c:v>-1.7548999999999999E-2</c:v>
                      </c:pt>
                      <c:pt idx="1032">
                        <c:v>-1.55852E-2</c:v>
                      </c:pt>
                      <c:pt idx="1033">
                        <c:v>-1.52131E-2</c:v>
                      </c:pt>
                      <c:pt idx="1034">
                        <c:v>-1.05142E-2</c:v>
                      </c:pt>
                      <c:pt idx="1035">
                        <c:v>-9.2507100000000005E-3</c:v>
                      </c:pt>
                      <c:pt idx="1036">
                        <c:v>-1.2221600000000001E-2</c:v>
                      </c:pt>
                      <c:pt idx="1037">
                        <c:v>-1.15263E-2</c:v>
                      </c:pt>
                      <c:pt idx="1038">
                        <c:v>-8.4268499999999996E-3</c:v>
                      </c:pt>
                      <c:pt idx="1039">
                        <c:v>-1.08672E-2</c:v>
                      </c:pt>
                      <c:pt idx="1040">
                        <c:v>-1.1294E-2</c:v>
                      </c:pt>
                      <c:pt idx="1041">
                        <c:v>-1.2733E-2</c:v>
                      </c:pt>
                      <c:pt idx="1042">
                        <c:v>-1.3899099999999999E-2</c:v>
                      </c:pt>
                      <c:pt idx="1043">
                        <c:v>-1.5594500000000001E-2</c:v>
                      </c:pt>
                      <c:pt idx="1044">
                        <c:v>-2.0962399999999999E-2</c:v>
                      </c:pt>
                      <c:pt idx="1045">
                        <c:v>-1.8032699999999999E-2</c:v>
                      </c:pt>
                      <c:pt idx="1046">
                        <c:v>-2.0436099999999999E-2</c:v>
                      </c:pt>
                      <c:pt idx="1047">
                        <c:v>-2.3109399999999999E-2</c:v>
                      </c:pt>
                      <c:pt idx="1048">
                        <c:v>-2.7316799999999999E-2</c:v>
                      </c:pt>
                      <c:pt idx="1049">
                        <c:v>-2.6056800000000001E-2</c:v>
                      </c:pt>
                      <c:pt idx="1050">
                        <c:v>-2.70256E-2</c:v>
                      </c:pt>
                      <c:pt idx="1051">
                        <c:v>-2.4426799999999999E-2</c:v>
                      </c:pt>
                      <c:pt idx="1052">
                        <c:v>-2.0664100000000001E-2</c:v>
                      </c:pt>
                      <c:pt idx="1053">
                        <c:v>-1.7095900000000001E-2</c:v>
                      </c:pt>
                      <c:pt idx="1054">
                        <c:v>-1.6542600000000001E-2</c:v>
                      </c:pt>
                      <c:pt idx="1055">
                        <c:v>-1.6523400000000001E-2</c:v>
                      </c:pt>
                      <c:pt idx="1056">
                        <c:v>-1.82855E-2</c:v>
                      </c:pt>
                      <c:pt idx="1057">
                        <c:v>-1.85547E-2</c:v>
                      </c:pt>
                      <c:pt idx="1058">
                        <c:v>-2.1230099999999998E-2</c:v>
                      </c:pt>
                      <c:pt idx="1059">
                        <c:v>-2.43232E-2</c:v>
                      </c:pt>
                      <c:pt idx="1060">
                        <c:v>-2.6053300000000001E-2</c:v>
                      </c:pt>
                      <c:pt idx="1061">
                        <c:v>-2.8641300000000001E-2</c:v>
                      </c:pt>
                      <c:pt idx="1062">
                        <c:v>-2.6075299999999999E-2</c:v>
                      </c:pt>
                      <c:pt idx="1063">
                        <c:v>-2.5146999999999999E-2</c:v>
                      </c:pt>
                      <c:pt idx="1064">
                        <c:v>-2.67592E-2</c:v>
                      </c:pt>
                      <c:pt idx="1065">
                        <c:v>-2.588E-2</c:v>
                      </c:pt>
                      <c:pt idx="1066">
                        <c:v>-2.6076700000000001E-2</c:v>
                      </c:pt>
                      <c:pt idx="1067">
                        <c:v>-2.3581700000000001E-2</c:v>
                      </c:pt>
                      <c:pt idx="1068">
                        <c:v>-2.2439600000000001E-2</c:v>
                      </c:pt>
                      <c:pt idx="1069">
                        <c:v>-1.4485100000000001E-2</c:v>
                      </c:pt>
                      <c:pt idx="1070">
                        <c:v>-1.1136399999999999E-2</c:v>
                      </c:pt>
                      <c:pt idx="1071">
                        <c:v>-1.14815E-2</c:v>
                      </c:pt>
                      <c:pt idx="1072">
                        <c:v>-9.7123599999999997E-3</c:v>
                      </c:pt>
                      <c:pt idx="1073">
                        <c:v>-9.1328099999999999E-3</c:v>
                      </c:pt>
                      <c:pt idx="1074">
                        <c:v>-8.3728699999999993E-3</c:v>
                      </c:pt>
                      <c:pt idx="1075">
                        <c:v>-1.0881399999999999E-2</c:v>
                      </c:pt>
                      <c:pt idx="1076">
                        <c:v>-9.7436099999999998E-3</c:v>
                      </c:pt>
                      <c:pt idx="1077">
                        <c:v>-5.6292599999999996E-3</c:v>
                      </c:pt>
                      <c:pt idx="1078">
                        <c:v>-1.2741499999999999E-3</c:v>
                      </c:pt>
                      <c:pt idx="1079">
                        <c:v>-3.07528E-4</c:v>
                      </c:pt>
                      <c:pt idx="1080">
                        <c:v>7.9048300000000003E-4</c:v>
                      </c:pt>
                      <c:pt idx="1081">
                        <c:v>2.0525599999999999E-4</c:v>
                      </c:pt>
                      <c:pt idx="1082">
                        <c:v>5.9659100000000005E-4</c:v>
                      </c:pt>
                      <c:pt idx="1083">
                        <c:v>1.2904800000000001E-3</c:v>
                      </c:pt>
                      <c:pt idx="1084">
                        <c:v>-1.7713099999999999E-3</c:v>
                      </c:pt>
                      <c:pt idx="1085">
                        <c:v>-2.9161899999999999E-3</c:v>
                      </c:pt>
                      <c:pt idx="1086">
                        <c:v>-2.5113599999999998E-3</c:v>
                      </c:pt>
                      <c:pt idx="1087">
                        <c:v>-1.74361E-3</c:v>
                      </c:pt>
                      <c:pt idx="1088">
                        <c:v>1.68892E-3</c:v>
                      </c:pt>
                      <c:pt idx="1089">
                        <c:v>1.5390600000000001E-3</c:v>
                      </c:pt>
                      <c:pt idx="1090">
                        <c:v>2.68111E-3</c:v>
                      </c:pt>
                      <c:pt idx="1091">
                        <c:v>3.0326699999999999E-3</c:v>
                      </c:pt>
                      <c:pt idx="1092">
                        <c:v>3.70668E-3</c:v>
                      </c:pt>
                      <c:pt idx="1093">
                        <c:v>7.6775599999999999E-3</c:v>
                      </c:pt>
                      <c:pt idx="1094">
                        <c:v>7.8238600000000002E-3</c:v>
                      </c:pt>
                      <c:pt idx="1095">
                        <c:v>7.3785500000000002E-3</c:v>
                      </c:pt>
                      <c:pt idx="1096">
                        <c:v>6.7343699999999999E-3</c:v>
                      </c:pt>
                      <c:pt idx="1097">
                        <c:v>9.1363599999999996E-3</c:v>
                      </c:pt>
                      <c:pt idx="1098">
                        <c:v>1.2085200000000001E-2</c:v>
                      </c:pt>
                      <c:pt idx="1099">
                        <c:v>2.04773E-2</c:v>
                      </c:pt>
                      <c:pt idx="1100">
                        <c:v>2.1227300000000001E-2</c:v>
                      </c:pt>
                      <c:pt idx="1101">
                        <c:v>2.3038400000000001E-2</c:v>
                      </c:pt>
                      <c:pt idx="1102">
                        <c:v>2.3474399999999999E-2</c:v>
                      </c:pt>
                      <c:pt idx="1103">
                        <c:v>2.8463100000000002E-2</c:v>
                      </c:pt>
                      <c:pt idx="1104">
                        <c:v>2.7902699999999999E-2</c:v>
                      </c:pt>
                      <c:pt idx="1105">
                        <c:v>2.7902699999999999E-2</c:v>
                      </c:pt>
                      <c:pt idx="1106">
                        <c:v>2.7902699999999999E-2</c:v>
                      </c:pt>
                      <c:pt idx="1107">
                        <c:v>2.8693199999999999E-2</c:v>
                      </c:pt>
                      <c:pt idx="1108">
                        <c:v>3.2454499999999997E-2</c:v>
                      </c:pt>
                      <c:pt idx="1109">
                        <c:v>3.2342999999999997E-2</c:v>
                      </c:pt>
                      <c:pt idx="1110">
                        <c:v>3.2342999999999997E-2</c:v>
                      </c:pt>
                      <c:pt idx="1111">
                        <c:v>3.18629E-2</c:v>
                      </c:pt>
                      <c:pt idx="1112">
                        <c:v>2.9259899999999998E-2</c:v>
                      </c:pt>
                      <c:pt idx="1113">
                        <c:v>2.57656E-2</c:v>
                      </c:pt>
                      <c:pt idx="1114">
                        <c:v>2.3926800000000002E-2</c:v>
                      </c:pt>
                      <c:pt idx="1115">
                        <c:v>2.1687499999999998E-2</c:v>
                      </c:pt>
                      <c:pt idx="1116">
                        <c:v>2.1235799999999999E-2</c:v>
                      </c:pt>
                      <c:pt idx="1117">
                        <c:v>2.19233E-2</c:v>
                      </c:pt>
                      <c:pt idx="1118">
                        <c:v>2.2597300000000001E-2</c:v>
                      </c:pt>
                      <c:pt idx="1119">
                        <c:v>2.2598699999999999E-2</c:v>
                      </c:pt>
                      <c:pt idx="1120">
                        <c:v>2.42244E-2</c:v>
                      </c:pt>
                      <c:pt idx="1121">
                        <c:v>2.4202399999999999E-2</c:v>
                      </c:pt>
                      <c:pt idx="1122">
                        <c:v>2.30455E-2</c:v>
                      </c:pt>
                      <c:pt idx="1123">
                        <c:v>1.54155E-2</c:v>
                      </c:pt>
                      <c:pt idx="1124">
                        <c:v>1.5483E-2</c:v>
                      </c:pt>
                      <c:pt idx="1125">
                        <c:v>1.7753600000000001E-2</c:v>
                      </c:pt>
                      <c:pt idx="1126">
                        <c:v>1.9222300000000001E-2</c:v>
                      </c:pt>
                      <c:pt idx="1127">
                        <c:v>1.82585E-2</c:v>
                      </c:pt>
                      <c:pt idx="1128">
                        <c:v>1.89631E-2</c:v>
                      </c:pt>
                      <c:pt idx="1129">
                        <c:v>1.97337E-2</c:v>
                      </c:pt>
                      <c:pt idx="1130">
                        <c:v>2.1180399999999999E-2</c:v>
                      </c:pt>
                      <c:pt idx="1131">
                        <c:v>2.41911E-2</c:v>
                      </c:pt>
                      <c:pt idx="1132">
                        <c:v>2.57386E-2</c:v>
                      </c:pt>
                      <c:pt idx="1133">
                        <c:v>2.59233E-2</c:v>
                      </c:pt>
                      <c:pt idx="1134">
                        <c:v>2.6395600000000002E-2</c:v>
                      </c:pt>
                      <c:pt idx="1135">
                        <c:v>2.54553E-2</c:v>
                      </c:pt>
                      <c:pt idx="1136">
                        <c:v>2.4005700000000001E-2</c:v>
                      </c:pt>
                      <c:pt idx="1137">
                        <c:v>2.4774899999999999E-2</c:v>
                      </c:pt>
                      <c:pt idx="1138">
                        <c:v>2.5163399999999999E-2</c:v>
                      </c:pt>
                      <c:pt idx="1139">
                        <c:v>2.49886E-2</c:v>
                      </c:pt>
                      <c:pt idx="1140">
                        <c:v>2.4374300000000002E-2</c:v>
                      </c:pt>
                      <c:pt idx="1141">
                        <c:v>2.5214500000000001E-2</c:v>
                      </c:pt>
                      <c:pt idx="1142">
                        <c:v>2.2512799999999999E-2</c:v>
                      </c:pt>
                      <c:pt idx="1143">
                        <c:v>2.3533399999999999E-2</c:v>
                      </c:pt>
                      <c:pt idx="1144">
                        <c:v>2.6270600000000002E-2</c:v>
                      </c:pt>
                      <c:pt idx="1145">
                        <c:v>2.6671899999999998E-2</c:v>
                      </c:pt>
                      <c:pt idx="1146">
                        <c:v>2.6562499999999999E-2</c:v>
                      </c:pt>
                      <c:pt idx="1147">
                        <c:v>2.7765600000000001E-2</c:v>
                      </c:pt>
                      <c:pt idx="1148">
                        <c:v>2.66996E-2</c:v>
                      </c:pt>
                      <c:pt idx="1149">
                        <c:v>2.8989299999999999E-2</c:v>
                      </c:pt>
                      <c:pt idx="1150">
                        <c:v>2.9900599999999999E-2</c:v>
                      </c:pt>
                      <c:pt idx="1151">
                        <c:v>2.9829499999999998E-2</c:v>
                      </c:pt>
                      <c:pt idx="1152">
                        <c:v>2.8693199999999999E-2</c:v>
                      </c:pt>
                      <c:pt idx="1153">
                        <c:v>2.7589499999999999E-2</c:v>
                      </c:pt>
                      <c:pt idx="1154">
                        <c:v>2.8519900000000001E-2</c:v>
                      </c:pt>
                      <c:pt idx="1155">
                        <c:v>3.1108E-2</c:v>
                      </c:pt>
                      <c:pt idx="1156">
                        <c:v>3.2088800000000001E-2</c:v>
                      </c:pt>
                      <c:pt idx="1157">
                        <c:v>3.3568199999999999E-2</c:v>
                      </c:pt>
                      <c:pt idx="1158">
                        <c:v>3.39396E-2</c:v>
                      </c:pt>
                      <c:pt idx="1159">
                        <c:v>3.5795500000000001E-2</c:v>
                      </c:pt>
                      <c:pt idx="1160">
                        <c:v>3.70739E-2</c:v>
                      </c:pt>
                      <c:pt idx="1161">
                        <c:v>3.64347E-2</c:v>
                      </c:pt>
                      <c:pt idx="1162">
                        <c:v>3.90625E-2</c:v>
                      </c:pt>
                      <c:pt idx="1163">
                        <c:v>3.8255699999999997E-2</c:v>
                      </c:pt>
                      <c:pt idx="1164">
                        <c:v>3.7539099999999999E-2</c:v>
                      </c:pt>
                      <c:pt idx="1165">
                        <c:v>3.5866500000000003E-2</c:v>
                      </c:pt>
                      <c:pt idx="1166">
                        <c:v>3.67969E-2</c:v>
                      </c:pt>
                      <c:pt idx="1167">
                        <c:v>3.70739E-2</c:v>
                      </c:pt>
                      <c:pt idx="1168">
                        <c:v>3.85128E-2</c:v>
                      </c:pt>
                      <c:pt idx="1169">
                        <c:v>4.35433E-2</c:v>
                      </c:pt>
                      <c:pt idx="1170">
                        <c:v>4.5312499999999999E-2</c:v>
                      </c:pt>
                      <c:pt idx="1171">
                        <c:v>4.3629300000000003E-2</c:v>
                      </c:pt>
                      <c:pt idx="1172">
                        <c:v>4.4318200000000002E-2</c:v>
                      </c:pt>
                      <c:pt idx="1173">
                        <c:v>4.42472E-2</c:v>
                      </c:pt>
                      <c:pt idx="1174">
                        <c:v>4.42472E-2</c:v>
                      </c:pt>
                      <c:pt idx="1175">
                        <c:v>4.42472E-2</c:v>
                      </c:pt>
                      <c:pt idx="1176">
                        <c:v>4.5880700000000003E-2</c:v>
                      </c:pt>
                      <c:pt idx="1177">
                        <c:v>4.4815300000000002E-2</c:v>
                      </c:pt>
                      <c:pt idx="1178">
                        <c:v>4.3963099999999998E-2</c:v>
                      </c:pt>
                      <c:pt idx="1179">
                        <c:v>4.5170500000000002E-2</c:v>
                      </c:pt>
                      <c:pt idx="1180">
                        <c:v>4.3181799999999999E-2</c:v>
                      </c:pt>
                      <c:pt idx="1181">
                        <c:v>4.3536900000000003E-2</c:v>
                      </c:pt>
                      <c:pt idx="1182">
                        <c:v>4.48864E-2</c:v>
                      </c:pt>
                      <c:pt idx="1183">
                        <c:v>4.4460199999999998E-2</c:v>
                      </c:pt>
                      <c:pt idx="1184">
                        <c:v>4.1832399999999999E-2</c:v>
                      </c:pt>
                      <c:pt idx="1185">
                        <c:v>4.4602299999999998E-2</c:v>
                      </c:pt>
                      <c:pt idx="1186">
                        <c:v>4.10511E-2</c:v>
                      </c:pt>
                      <c:pt idx="1187">
                        <c:v>3.5156300000000001E-2</c:v>
                      </c:pt>
                      <c:pt idx="1188">
                        <c:v>3.47301E-2</c:v>
                      </c:pt>
                      <c:pt idx="1189">
                        <c:v>3.5724400000000003E-2</c:v>
                      </c:pt>
                      <c:pt idx="1190">
                        <c:v>3.5298299999999998E-2</c:v>
                      </c:pt>
                      <c:pt idx="1191">
                        <c:v>3.9275600000000001E-2</c:v>
                      </c:pt>
                      <c:pt idx="1192">
                        <c:v>4.0838100000000002E-2</c:v>
                      </c:pt>
                      <c:pt idx="1193">
                        <c:v>3.9701699999999999E-2</c:v>
                      </c:pt>
                      <c:pt idx="1194">
                        <c:v>3.6647699999999998E-2</c:v>
                      </c:pt>
                      <c:pt idx="1195">
                        <c:v>3.8423300000000001E-2</c:v>
                      </c:pt>
                      <c:pt idx="1196">
                        <c:v>4.10511E-2</c:v>
                      </c:pt>
                      <c:pt idx="1197">
                        <c:v>3.9701699999999999E-2</c:v>
                      </c:pt>
                      <c:pt idx="1198">
                        <c:v>3.7144900000000002E-2</c:v>
                      </c:pt>
                      <c:pt idx="1199">
                        <c:v>3.99148E-2</c:v>
                      </c:pt>
                      <c:pt idx="1200">
                        <c:v>3.99148E-2</c:v>
                      </c:pt>
                      <c:pt idx="1201">
                        <c:v>4.3608000000000001E-2</c:v>
                      </c:pt>
                      <c:pt idx="1202">
                        <c:v>4.9431799999999998E-2</c:v>
                      </c:pt>
                      <c:pt idx="1203">
                        <c:v>5.0923299999999998E-2</c:v>
                      </c:pt>
                      <c:pt idx="1204">
                        <c:v>5.0994299999999999E-2</c:v>
                      </c:pt>
                      <c:pt idx="1205">
                        <c:v>5.3124999999999999E-2</c:v>
                      </c:pt>
                      <c:pt idx="1206">
                        <c:v>5.2414799999999998E-2</c:v>
                      </c:pt>
                      <c:pt idx="1207">
                        <c:v>5.2627800000000002E-2</c:v>
                      </c:pt>
                      <c:pt idx="1208">
                        <c:v>5.5397700000000001E-2</c:v>
                      </c:pt>
                      <c:pt idx="1209">
                        <c:v>5.7883499999999997E-2</c:v>
                      </c:pt>
                      <c:pt idx="1210">
                        <c:v>5.6321000000000003E-2</c:v>
                      </c:pt>
                      <c:pt idx="1211">
                        <c:v>5.6321000000000003E-2</c:v>
                      </c:pt>
                      <c:pt idx="1212">
                        <c:v>5.5468700000000003E-2</c:v>
                      </c:pt>
                      <c:pt idx="1213">
                        <c:v>5.3267000000000002E-2</c:v>
                      </c:pt>
                      <c:pt idx="1214">
                        <c:v>5.1420500000000001E-2</c:v>
                      </c:pt>
                      <c:pt idx="1215">
                        <c:v>5.1420500000000001E-2</c:v>
                      </c:pt>
                      <c:pt idx="1216">
                        <c:v>4.92188E-2</c:v>
                      </c:pt>
                      <c:pt idx="1217">
                        <c:v>5.0426100000000001E-2</c:v>
                      </c:pt>
                      <c:pt idx="1218">
                        <c:v>4.6235800000000001E-2</c:v>
                      </c:pt>
                      <c:pt idx="1219">
                        <c:v>4.5596600000000001E-2</c:v>
                      </c:pt>
                      <c:pt idx="1220">
                        <c:v>4.5596600000000001E-2</c:v>
                      </c:pt>
                      <c:pt idx="1221">
                        <c:v>5.0639200000000002E-2</c:v>
                      </c:pt>
                      <c:pt idx="1222">
                        <c:v>4.95028E-2</c:v>
                      </c:pt>
                      <c:pt idx="1223">
                        <c:v>5.0852300000000003E-2</c:v>
                      </c:pt>
                      <c:pt idx="1224">
                        <c:v>5.3764199999999998E-2</c:v>
                      </c:pt>
                      <c:pt idx="1225">
                        <c:v>5.1562499999999997E-2</c:v>
                      </c:pt>
                      <c:pt idx="1226">
                        <c:v>4.9858E-2</c:v>
                      </c:pt>
                      <c:pt idx="1227">
                        <c:v>4.8650600000000002E-2</c:v>
                      </c:pt>
                      <c:pt idx="1228">
                        <c:v>5.1136399999999999E-2</c:v>
                      </c:pt>
                      <c:pt idx="1229">
                        <c:v>5.1917600000000001E-2</c:v>
                      </c:pt>
                      <c:pt idx="1230">
                        <c:v>5.3764199999999998E-2</c:v>
                      </c:pt>
                      <c:pt idx="1231">
                        <c:v>5.3338099999999999E-2</c:v>
                      </c:pt>
                      <c:pt idx="1232">
                        <c:v>5.5042599999999997E-2</c:v>
                      </c:pt>
                      <c:pt idx="1233">
                        <c:v>5.5823900000000003E-2</c:v>
                      </c:pt>
                      <c:pt idx="1234">
                        <c:v>5.8025599999999997E-2</c:v>
                      </c:pt>
                      <c:pt idx="1235">
                        <c:v>5.75284E-2</c:v>
                      </c:pt>
                      <c:pt idx="1236">
                        <c:v>5.73153E-2</c:v>
                      </c:pt>
                      <c:pt idx="1237">
                        <c:v>5.7102300000000002E-2</c:v>
                      </c:pt>
                      <c:pt idx="1238">
                        <c:v>5.6107999999999998E-2</c:v>
                      </c:pt>
                      <c:pt idx="1239">
                        <c:v>5.5681799999999997E-2</c:v>
                      </c:pt>
                      <c:pt idx="1240">
                        <c:v>5.6534099999999997E-2</c:v>
                      </c:pt>
                      <c:pt idx="1241">
                        <c:v>5.5042599999999997E-2</c:v>
                      </c:pt>
                      <c:pt idx="1242">
                        <c:v>5.4829500000000003E-2</c:v>
                      </c:pt>
                      <c:pt idx="1243">
                        <c:v>5.7102300000000002E-2</c:v>
                      </c:pt>
                      <c:pt idx="1244">
                        <c:v>5.90199E-2</c:v>
                      </c:pt>
                      <c:pt idx="1245">
                        <c:v>6.01562E-2</c:v>
                      </c:pt>
                      <c:pt idx="1246">
                        <c:v>6.0227299999999998E-2</c:v>
                      </c:pt>
                      <c:pt idx="1247">
                        <c:v>6.0298299999999999E-2</c:v>
                      </c:pt>
                      <c:pt idx="1248">
                        <c:v>6.1505700000000003E-2</c:v>
                      </c:pt>
                      <c:pt idx="1249">
                        <c:v>6.3920500000000005E-2</c:v>
                      </c:pt>
                      <c:pt idx="1250">
                        <c:v>6.3494300000000004E-2</c:v>
                      </c:pt>
                      <c:pt idx="1251">
                        <c:v>6.4417600000000005E-2</c:v>
                      </c:pt>
                      <c:pt idx="1252">
                        <c:v>6.5269900000000006E-2</c:v>
                      </c:pt>
                      <c:pt idx="1253">
                        <c:v>6.3991500000000007E-2</c:v>
                      </c:pt>
                      <c:pt idx="1254">
                        <c:v>6.5269900000000006E-2</c:v>
                      </c:pt>
                      <c:pt idx="1255">
                        <c:v>6.1221600000000001E-2</c:v>
                      </c:pt>
                      <c:pt idx="1256">
                        <c:v>6.05114E-2</c:v>
                      </c:pt>
                      <c:pt idx="1257">
                        <c:v>6.2073900000000001E-2</c:v>
                      </c:pt>
                      <c:pt idx="1258">
                        <c:v>5.98722E-2</c:v>
                      </c:pt>
                      <c:pt idx="1259">
                        <c:v>5.70313E-2</c:v>
                      </c:pt>
                      <c:pt idx="1260">
                        <c:v>5.8664800000000003E-2</c:v>
                      </c:pt>
                      <c:pt idx="1261">
                        <c:v>6.2571000000000002E-2</c:v>
                      </c:pt>
                      <c:pt idx="1262">
                        <c:v>6.2286899999999999E-2</c:v>
                      </c:pt>
                      <c:pt idx="1263">
                        <c:v>6.6477300000000003E-2</c:v>
                      </c:pt>
                      <c:pt idx="1264">
                        <c:v>6.9886400000000001E-2</c:v>
                      </c:pt>
                      <c:pt idx="1265">
                        <c:v>6.4985799999999996E-2</c:v>
                      </c:pt>
                      <c:pt idx="1266">
                        <c:v>5.5752799999999998E-2</c:v>
                      </c:pt>
                      <c:pt idx="1267">
                        <c:v>5.7102300000000002E-2</c:v>
                      </c:pt>
                      <c:pt idx="1268">
                        <c:v>6.1505700000000003E-2</c:v>
                      </c:pt>
                      <c:pt idx="1269">
                        <c:v>6.01562E-2</c:v>
                      </c:pt>
                      <c:pt idx="1270">
                        <c:v>6.3139200000000006E-2</c:v>
                      </c:pt>
                      <c:pt idx="1271">
                        <c:v>6.4204499999999998E-2</c:v>
                      </c:pt>
                      <c:pt idx="1272">
                        <c:v>6.5340899999999993E-2</c:v>
                      </c:pt>
                      <c:pt idx="1273">
                        <c:v>6.8394899999999995E-2</c:v>
                      </c:pt>
                      <c:pt idx="1274">
                        <c:v>6.9105100000000003E-2</c:v>
                      </c:pt>
                      <c:pt idx="1275">
                        <c:v>7.0454500000000003E-2</c:v>
                      </c:pt>
                      <c:pt idx="1276">
                        <c:v>7.1733000000000005E-2</c:v>
                      </c:pt>
                      <c:pt idx="1277">
                        <c:v>7.2088100000000002E-2</c:v>
                      </c:pt>
                      <c:pt idx="1278">
                        <c:v>7.1590899999999999E-2</c:v>
                      </c:pt>
                      <c:pt idx="1279">
                        <c:v>7.0383500000000002E-2</c:v>
                      </c:pt>
                      <c:pt idx="1280">
                        <c:v>7.0383500000000002E-2</c:v>
                      </c:pt>
                      <c:pt idx="1281">
                        <c:v>7.1377800000000005E-2</c:v>
                      </c:pt>
                      <c:pt idx="1282">
                        <c:v>7.0383500000000002E-2</c:v>
                      </c:pt>
                      <c:pt idx="1283">
                        <c:v>7.0170499999999997E-2</c:v>
                      </c:pt>
                      <c:pt idx="1284">
                        <c:v>7.03125E-2</c:v>
                      </c:pt>
                      <c:pt idx="1285">
                        <c:v>7.2016999999999998E-2</c:v>
                      </c:pt>
                      <c:pt idx="1286">
                        <c:v>7.1235800000000002E-2</c:v>
                      </c:pt>
                      <c:pt idx="1287">
                        <c:v>7.0809700000000003E-2</c:v>
                      </c:pt>
                      <c:pt idx="1288">
                        <c:v>6.9034100000000001E-2</c:v>
                      </c:pt>
                      <c:pt idx="1289">
                        <c:v>6.9531300000000004E-2</c:v>
                      </c:pt>
                      <c:pt idx="1290">
                        <c:v>6.9673299999999994E-2</c:v>
                      </c:pt>
                      <c:pt idx="1291">
                        <c:v>6.9105100000000003E-2</c:v>
                      </c:pt>
                      <c:pt idx="1292">
                        <c:v>7.1022699999999994E-2</c:v>
                      </c:pt>
                      <c:pt idx="1293">
                        <c:v>7.1945999999999996E-2</c:v>
                      </c:pt>
                      <c:pt idx="1294">
                        <c:v>7.5639200000000004E-2</c:v>
                      </c:pt>
                      <c:pt idx="1295">
                        <c:v>7.7485799999999994E-2</c:v>
                      </c:pt>
                      <c:pt idx="1296">
                        <c:v>7.7911900000000006E-2</c:v>
                      </c:pt>
                      <c:pt idx="1297">
                        <c:v>7.8480099999999997E-2</c:v>
                      </c:pt>
                      <c:pt idx="1298">
                        <c:v>7.6420500000000002E-2</c:v>
                      </c:pt>
                      <c:pt idx="1299">
                        <c:v>7.8906199999999996E-2</c:v>
                      </c:pt>
                      <c:pt idx="1300">
                        <c:v>7.7769900000000003E-2</c:v>
                      </c:pt>
                      <c:pt idx="1301">
                        <c:v>7.7911900000000006E-2</c:v>
                      </c:pt>
                      <c:pt idx="1302">
                        <c:v>7.8693200000000005E-2</c:v>
                      </c:pt>
                      <c:pt idx="1303">
                        <c:v>7.9900600000000002E-2</c:v>
                      </c:pt>
                      <c:pt idx="1304">
                        <c:v>8.2315299999999994E-2</c:v>
                      </c:pt>
                      <c:pt idx="1305">
                        <c:v>8.3451700000000004E-2</c:v>
                      </c:pt>
                    </c:numCache>
                  </c:numRef>
                </c:val>
                <c:smooth val="0"/>
                <c:extLst xmlns:c15="http://schemas.microsoft.com/office/drawing/2012/chart">
                  <c:ext xmlns:c16="http://schemas.microsoft.com/office/drawing/2014/chart" uri="{C3380CC4-5D6E-409C-BE32-E72D297353CC}">
                    <c16:uniqueId val="{00000006-223A-4222-80BF-C32527A671DA}"/>
                  </c:ext>
                </c:extLst>
              </c15:ser>
            </c15:filteredLineSeries>
            <c15:filteredLineSeries>
              <c15:ser>
                <c:idx val="0"/>
                <c:order val="6"/>
                <c:tx>
                  <c:strRef>
                    <c:extLst xmlns:c15="http://schemas.microsoft.com/office/drawing/2012/chart">
                      <c:ext xmlns:c15="http://schemas.microsoft.com/office/drawing/2012/chart" uri="{02D57815-91ED-43cb-92C2-25804820EDAC}">
                        <c15:formulaRef>
                          <c15:sqref>'5 Years'!$K$12</c15:sqref>
                        </c15:formulaRef>
                      </c:ext>
                    </c:extLst>
                    <c:strCache>
                      <c:ptCount val="1"/>
                      <c:pt idx="0">
                        <c:v>Liontrust MA Dynamic Passive Reserve S Acc</c:v>
                      </c:pt>
                    </c:strCache>
                  </c:strRef>
                </c:tx>
                <c:spPr>
                  <a:ln w="2222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'5 Years'!$D$13:$D$1318</c15:sqref>
                        </c15:formulaRef>
                      </c:ext>
                    </c:extLst>
                    <c:numCache>
                      <c:formatCode>m/d/yyyy</c:formatCode>
                      <c:ptCount val="1306"/>
                      <c:pt idx="0">
                        <c:v>43738</c:v>
                      </c:pt>
                      <c:pt idx="1">
                        <c:v>43739</c:v>
                      </c:pt>
                      <c:pt idx="2">
                        <c:v>43740</c:v>
                      </c:pt>
                      <c:pt idx="3">
                        <c:v>43741</c:v>
                      </c:pt>
                      <c:pt idx="4">
                        <c:v>43742</c:v>
                      </c:pt>
                      <c:pt idx="5">
                        <c:v>43745</c:v>
                      </c:pt>
                      <c:pt idx="6">
                        <c:v>43746</c:v>
                      </c:pt>
                      <c:pt idx="7">
                        <c:v>43747</c:v>
                      </c:pt>
                      <c:pt idx="8">
                        <c:v>43748</c:v>
                      </c:pt>
                      <c:pt idx="9">
                        <c:v>43749</c:v>
                      </c:pt>
                      <c:pt idx="10">
                        <c:v>43752</c:v>
                      </c:pt>
                      <c:pt idx="11">
                        <c:v>43753</c:v>
                      </c:pt>
                      <c:pt idx="12">
                        <c:v>43754</c:v>
                      </c:pt>
                      <c:pt idx="13">
                        <c:v>43755</c:v>
                      </c:pt>
                      <c:pt idx="14">
                        <c:v>43756</c:v>
                      </c:pt>
                      <c:pt idx="15">
                        <c:v>43759</c:v>
                      </c:pt>
                      <c:pt idx="16">
                        <c:v>43760</c:v>
                      </c:pt>
                      <c:pt idx="17">
                        <c:v>43761</c:v>
                      </c:pt>
                      <c:pt idx="18">
                        <c:v>43762</c:v>
                      </c:pt>
                      <c:pt idx="19">
                        <c:v>43763</c:v>
                      </c:pt>
                      <c:pt idx="20">
                        <c:v>43766</c:v>
                      </c:pt>
                      <c:pt idx="21">
                        <c:v>43767</c:v>
                      </c:pt>
                      <c:pt idx="22">
                        <c:v>43768</c:v>
                      </c:pt>
                      <c:pt idx="23">
                        <c:v>43769</c:v>
                      </c:pt>
                      <c:pt idx="24">
                        <c:v>43770</c:v>
                      </c:pt>
                      <c:pt idx="25">
                        <c:v>43773</c:v>
                      </c:pt>
                      <c:pt idx="26">
                        <c:v>43774</c:v>
                      </c:pt>
                      <c:pt idx="27">
                        <c:v>43775</c:v>
                      </c:pt>
                      <c:pt idx="28">
                        <c:v>43776</c:v>
                      </c:pt>
                      <c:pt idx="29">
                        <c:v>43777</c:v>
                      </c:pt>
                      <c:pt idx="30">
                        <c:v>43780</c:v>
                      </c:pt>
                      <c:pt idx="31">
                        <c:v>43781</c:v>
                      </c:pt>
                      <c:pt idx="32">
                        <c:v>43782</c:v>
                      </c:pt>
                      <c:pt idx="33">
                        <c:v>43783</c:v>
                      </c:pt>
                      <c:pt idx="34">
                        <c:v>43784</c:v>
                      </c:pt>
                      <c:pt idx="35">
                        <c:v>43787</c:v>
                      </c:pt>
                      <c:pt idx="36">
                        <c:v>43788</c:v>
                      </c:pt>
                      <c:pt idx="37">
                        <c:v>43789</c:v>
                      </c:pt>
                      <c:pt idx="38">
                        <c:v>43790</c:v>
                      </c:pt>
                      <c:pt idx="39">
                        <c:v>43791</c:v>
                      </c:pt>
                      <c:pt idx="40">
                        <c:v>43794</c:v>
                      </c:pt>
                      <c:pt idx="41">
                        <c:v>43795</c:v>
                      </c:pt>
                      <c:pt idx="42">
                        <c:v>43796</c:v>
                      </c:pt>
                      <c:pt idx="43">
                        <c:v>43797</c:v>
                      </c:pt>
                      <c:pt idx="44">
                        <c:v>43798</c:v>
                      </c:pt>
                      <c:pt idx="45">
                        <c:v>43801</c:v>
                      </c:pt>
                      <c:pt idx="46">
                        <c:v>43802</c:v>
                      </c:pt>
                      <c:pt idx="47">
                        <c:v>43803</c:v>
                      </c:pt>
                      <c:pt idx="48">
                        <c:v>43804</c:v>
                      </c:pt>
                      <c:pt idx="49">
                        <c:v>43805</c:v>
                      </c:pt>
                      <c:pt idx="50">
                        <c:v>43808</c:v>
                      </c:pt>
                      <c:pt idx="51">
                        <c:v>43809</c:v>
                      </c:pt>
                      <c:pt idx="52">
                        <c:v>43810</c:v>
                      </c:pt>
                      <c:pt idx="53">
                        <c:v>43811</c:v>
                      </c:pt>
                      <c:pt idx="54">
                        <c:v>43812</c:v>
                      </c:pt>
                      <c:pt idx="55">
                        <c:v>43815</c:v>
                      </c:pt>
                      <c:pt idx="56">
                        <c:v>43816</c:v>
                      </c:pt>
                      <c:pt idx="57">
                        <c:v>43817</c:v>
                      </c:pt>
                      <c:pt idx="58">
                        <c:v>43818</c:v>
                      </c:pt>
                      <c:pt idx="59">
                        <c:v>43819</c:v>
                      </c:pt>
                      <c:pt idx="60">
                        <c:v>43822</c:v>
                      </c:pt>
                      <c:pt idx="61">
                        <c:v>43823</c:v>
                      </c:pt>
                      <c:pt idx="62">
                        <c:v>43824</c:v>
                      </c:pt>
                      <c:pt idx="63">
                        <c:v>43825</c:v>
                      </c:pt>
                      <c:pt idx="64">
                        <c:v>43826</c:v>
                      </c:pt>
                      <c:pt idx="65">
                        <c:v>43829</c:v>
                      </c:pt>
                      <c:pt idx="66">
                        <c:v>43830</c:v>
                      </c:pt>
                      <c:pt idx="67">
                        <c:v>43831</c:v>
                      </c:pt>
                      <c:pt idx="68">
                        <c:v>43832</c:v>
                      </c:pt>
                      <c:pt idx="69">
                        <c:v>43833</c:v>
                      </c:pt>
                      <c:pt idx="70">
                        <c:v>43836</c:v>
                      </c:pt>
                      <c:pt idx="71">
                        <c:v>43837</c:v>
                      </c:pt>
                      <c:pt idx="72">
                        <c:v>43838</c:v>
                      </c:pt>
                      <c:pt idx="73">
                        <c:v>43839</c:v>
                      </c:pt>
                      <c:pt idx="74">
                        <c:v>43840</c:v>
                      </c:pt>
                      <c:pt idx="75">
                        <c:v>43843</c:v>
                      </c:pt>
                      <c:pt idx="76">
                        <c:v>43844</c:v>
                      </c:pt>
                      <c:pt idx="77">
                        <c:v>43845</c:v>
                      </c:pt>
                      <c:pt idx="78">
                        <c:v>43846</c:v>
                      </c:pt>
                      <c:pt idx="79">
                        <c:v>43847</c:v>
                      </c:pt>
                      <c:pt idx="80">
                        <c:v>43850</c:v>
                      </c:pt>
                      <c:pt idx="81">
                        <c:v>43851</c:v>
                      </c:pt>
                      <c:pt idx="82">
                        <c:v>43852</c:v>
                      </c:pt>
                      <c:pt idx="83">
                        <c:v>43853</c:v>
                      </c:pt>
                      <c:pt idx="84">
                        <c:v>43854</c:v>
                      </c:pt>
                      <c:pt idx="85">
                        <c:v>43857</c:v>
                      </c:pt>
                      <c:pt idx="86">
                        <c:v>43858</c:v>
                      </c:pt>
                      <c:pt idx="87">
                        <c:v>43859</c:v>
                      </c:pt>
                      <c:pt idx="88">
                        <c:v>43860</c:v>
                      </c:pt>
                      <c:pt idx="89">
                        <c:v>43861</c:v>
                      </c:pt>
                      <c:pt idx="90">
                        <c:v>43864</c:v>
                      </c:pt>
                      <c:pt idx="91">
                        <c:v>43865</c:v>
                      </c:pt>
                      <c:pt idx="92">
                        <c:v>43866</c:v>
                      </c:pt>
                      <c:pt idx="93">
                        <c:v>43867</c:v>
                      </c:pt>
                      <c:pt idx="94">
                        <c:v>43868</c:v>
                      </c:pt>
                      <c:pt idx="95">
                        <c:v>43871</c:v>
                      </c:pt>
                      <c:pt idx="96">
                        <c:v>43872</c:v>
                      </c:pt>
                      <c:pt idx="97">
                        <c:v>43873</c:v>
                      </c:pt>
                      <c:pt idx="98">
                        <c:v>43874</c:v>
                      </c:pt>
                      <c:pt idx="99">
                        <c:v>43875</c:v>
                      </c:pt>
                      <c:pt idx="100">
                        <c:v>43878</c:v>
                      </c:pt>
                      <c:pt idx="101">
                        <c:v>43879</c:v>
                      </c:pt>
                      <c:pt idx="102">
                        <c:v>43880</c:v>
                      </c:pt>
                      <c:pt idx="103">
                        <c:v>43881</c:v>
                      </c:pt>
                      <c:pt idx="104">
                        <c:v>43882</c:v>
                      </c:pt>
                      <c:pt idx="105">
                        <c:v>43885</c:v>
                      </c:pt>
                      <c:pt idx="106">
                        <c:v>43886</c:v>
                      </c:pt>
                      <c:pt idx="107">
                        <c:v>43887</c:v>
                      </c:pt>
                      <c:pt idx="108">
                        <c:v>43888</c:v>
                      </c:pt>
                      <c:pt idx="109">
                        <c:v>43889</c:v>
                      </c:pt>
                      <c:pt idx="110">
                        <c:v>43892</c:v>
                      </c:pt>
                      <c:pt idx="111">
                        <c:v>43893</c:v>
                      </c:pt>
                      <c:pt idx="112">
                        <c:v>43894</c:v>
                      </c:pt>
                      <c:pt idx="113">
                        <c:v>43895</c:v>
                      </c:pt>
                      <c:pt idx="114">
                        <c:v>43896</c:v>
                      </c:pt>
                      <c:pt idx="115">
                        <c:v>43899</c:v>
                      </c:pt>
                      <c:pt idx="116">
                        <c:v>43900</c:v>
                      </c:pt>
                      <c:pt idx="117">
                        <c:v>43901</c:v>
                      </c:pt>
                      <c:pt idx="118">
                        <c:v>43902</c:v>
                      </c:pt>
                      <c:pt idx="119">
                        <c:v>43903</c:v>
                      </c:pt>
                      <c:pt idx="120">
                        <c:v>43906</c:v>
                      </c:pt>
                      <c:pt idx="121">
                        <c:v>43907</c:v>
                      </c:pt>
                      <c:pt idx="122">
                        <c:v>43908</c:v>
                      </c:pt>
                      <c:pt idx="123">
                        <c:v>43909</c:v>
                      </c:pt>
                      <c:pt idx="124">
                        <c:v>43910</c:v>
                      </c:pt>
                      <c:pt idx="125">
                        <c:v>43913</c:v>
                      </c:pt>
                      <c:pt idx="126">
                        <c:v>43914</c:v>
                      </c:pt>
                      <c:pt idx="127">
                        <c:v>43915</c:v>
                      </c:pt>
                      <c:pt idx="128">
                        <c:v>43916</c:v>
                      </c:pt>
                      <c:pt idx="129">
                        <c:v>43917</c:v>
                      </c:pt>
                      <c:pt idx="130">
                        <c:v>43920</c:v>
                      </c:pt>
                      <c:pt idx="131">
                        <c:v>43921</c:v>
                      </c:pt>
                      <c:pt idx="132">
                        <c:v>43922</c:v>
                      </c:pt>
                      <c:pt idx="133">
                        <c:v>43923</c:v>
                      </c:pt>
                      <c:pt idx="134">
                        <c:v>43924</c:v>
                      </c:pt>
                      <c:pt idx="135">
                        <c:v>43927</c:v>
                      </c:pt>
                      <c:pt idx="136">
                        <c:v>43928</c:v>
                      </c:pt>
                      <c:pt idx="137">
                        <c:v>43929</c:v>
                      </c:pt>
                      <c:pt idx="138">
                        <c:v>43930</c:v>
                      </c:pt>
                      <c:pt idx="139">
                        <c:v>43931</c:v>
                      </c:pt>
                      <c:pt idx="140">
                        <c:v>43934</c:v>
                      </c:pt>
                      <c:pt idx="141">
                        <c:v>43935</c:v>
                      </c:pt>
                      <c:pt idx="142">
                        <c:v>43936</c:v>
                      </c:pt>
                      <c:pt idx="143">
                        <c:v>43937</c:v>
                      </c:pt>
                      <c:pt idx="144">
                        <c:v>43938</c:v>
                      </c:pt>
                      <c:pt idx="145">
                        <c:v>43941</c:v>
                      </c:pt>
                      <c:pt idx="146">
                        <c:v>43942</c:v>
                      </c:pt>
                      <c:pt idx="147">
                        <c:v>43943</c:v>
                      </c:pt>
                      <c:pt idx="148">
                        <c:v>43944</c:v>
                      </c:pt>
                      <c:pt idx="149">
                        <c:v>43945</c:v>
                      </c:pt>
                      <c:pt idx="150">
                        <c:v>43948</c:v>
                      </c:pt>
                      <c:pt idx="151">
                        <c:v>43949</c:v>
                      </c:pt>
                      <c:pt idx="152">
                        <c:v>43950</c:v>
                      </c:pt>
                      <c:pt idx="153">
                        <c:v>43951</c:v>
                      </c:pt>
                      <c:pt idx="154">
                        <c:v>43952</c:v>
                      </c:pt>
                      <c:pt idx="155">
                        <c:v>43955</c:v>
                      </c:pt>
                      <c:pt idx="156">
                        <c:v>43956</c:v>
                      </c:pt>
                      <c:pt idx="157">
                        <c:v>43957</c:v>
                      </c:pt>
                      <c:pt idx="158">
                        <c:v>43958</c:v>
                      </c:pt>
                      <c:pt idx="159">
                        <c:v>43959</c:v>
                      </c:pt>
                      <c:pt idx="160">
                        <c:v>43962</c:v>
                      </c:pt>
                      <c:pt idx="161">
                        <c:v>43963</c:v>
                      </c:pt>
                      <c:pt idx="162">
                        <c:v>43964</c:v>
                      </c:pt>
                      <c:pt idx="163">
                        <c:v>43965</c:v>
                      </c:pt>
                      <c:pt idx="164">
                        <c:v>43966</c:v>
                      </c:pt>
                      <c:pt idx="165">
                        <c:v>43969</c:v>
                      </c:pt>
                      <c:pt idx="166">
                        <c:v>43970</c:v>
                      </c:pt>
                      <c:pt idx="167">
                        <c:v>43971</c:v>
                      </c:pt>
                      <c:pt idx="168">
                        <c:v>43972</c:v>
                      </c:pt>
                      <c:pt idx="169">
                        <c:v>43973</c:v>
                      </c:pt>
                      <c:pt idx="170">
                        <c:v>43976</c:v>
                      </c:pt>
                      <c:pt idx="171">
                        <c:v>43977</c:v>
                      </c:pt>
                      <c:pt idx="172">
                        <c:v>43978</c:v>
                      </c:pt>
                      <c:pt idx="173">
                        <c:v>43979</c:v>
                      </c:pt>
                      <c:pt idx="174">
                        <c:v>43980</c:v>
                      </c:pt>
                      <c:pt idx="175">
                        <c:v>43983</c:v>
                      </c:pt>
                      <c:pt idx="176">
                        <c:v>43984</c:v>
                      </c:pt>
                      <c:pt idx="177">
                        <c:v>43985</c:v>
                      </c:pt>
                      <c:pt idx="178">
                        <c:v>43986</c:v>
                      </c:pt>
                      <c:pt idx="179">
                        <c:v>43987</c:v>
                      </c:pt>
                      <c:pt idx="180">
                        <c:v>43990</c:v>
                      </c:pt>
                      <c:pt idx="181">
                        <c:v>43991</c:v>
                      </c:pt>
                      <c:pt idx="182">
                        <c:v>43992</c:v>
                      </c:pt>
                      <c:pt idx="183">
                        <c:v>43993</c:v>
                      </c:pt>
                      <c:pt idx="184">
                        <c:v>43994</c:v>
                      </c:pt>
                      <c:pt idx="185">
                        <c:v>43997</c:v>
                      </c:pt>
                      <c:pt idx="186">
                        <c:v>43998</c:v>
                      </c:pt>
                      <c:pt idx="187">
                        <c:v>43999</c:v>
                      </c:pt>
                      <c:pt idx="188">
                        <c:v>44000</c:v>
                      </c:pt>
                      <c:pt idx="189">
                        <c:v>44001</c:v>
                      </c:pt>
                      <c:pt idx="190">
                        <c:v>44004</c:v>
                      </c:pt>
                      <c:pt idx="191">
                        <c:v>44005</c:v>
                      </c:pt>
                      <c:pt idx="192">
                        <c:v>44006</c:v>
                      </c:pt>
                      <c:pt idx="193">
                        <c:v>44007</c:v>
                      </c:pt>
                      <c:pt idx="194">
                        <c:v>44008</c:v>
                      </c:pt>
                      <c:pt idx="195">
                        <c:v>44011</c:v>
                      </c:pt>
                      <c:pt idx="196">
                        <c:v>44012</c:v>
                      </c:pt>
                      <c:pt idx="197">
                        <c:v>44013</c:v>
                      </c:pt>
                      <c:pt idx="198">
                        <c:v>44014</c:v>
                      </c:pt>
                      <c:pt idx="199">
                        <c:v>44015</c:v>
                      </c:pt>
                      <c:pt idx="200">
                        <c:v>44018</c:v>
                      </c:pt>
                      <c:pt idx="201">
                        <c:v>44019</c:v>
                      </c:pt>
                      <c:pt idx="202">
                        <c:v>44020</c:v>
                      </c:pt>
                      <c:pt idx="203">
                        <c:v>44021</c:v>
                      </c:pt>
                      <c:pt idx="204">
                        <c:v>44022</c:v>
                      </c:pt>
                      <c:pt idx="205">
                        <c:v>44025</c:v>
                      </c:pt>
                      <c:pt idx="206">
                        <c:v>44026</c:v>
                      </c:pt>
                      <c:pt idx="207">
                        <c:v>44027</c:v>
                      </c:pt>
                      <c:pt idx="208">
                        <c:v>44028</c:v>
                      </c:pt>
                      <c:pt idx="209">
                        <c:v>44029</c:v>
                      </c:pt>
                      <c:pt idx="210">
                        <c:v>44032</c:v>
                      </c:pt>
                      <c:pt idx="211">
                        <c:v>44033</c:v>
                      </c:pt>
                      <c:pt idx="212">
                        <c:v>44034</c:v>
                      </c:pt>
                      <c:pt idx="213">
                        <c:v>44035</c:v>
                      </c:pt>
                      <c:pt idx="214">
                        <c:v>44036</c:v>
                      </c:pt>
                      <c:pt idx="215">
                        <c:v>44039</c:v>
                      </c:pt>
                      <c:pt idx="216">
                        <c:v>44040</c:v>
                      </c:pt>
                      <c:pt idx="217">
                        <c:v>44041</c:v>
                      </c:pt>
                      <c:pt idx="218">
                        <c:v>44042</c:v>
                      </c:pt>
                      <c:pt idx="219">
                        <c:v>44043</c:v>
                      </c:pt>
                      <c:pt idx="220">
                        <c:v>44046</c:v>
                      </c:pt>
                      <c:pt idx="221">
                        <c:v>44047</c:v>
                      </c:pt>
                      <c:pt idx="222">
                        <c:v>44048</c:v>
                      </c:pt>
                      <c:pt idx="223">
                        <c:v>44049</c:v>
                      </c:pt>
                      <c:pt idx="224">
                        <c:v>44050</c:v>
                      </c:pt>
                      <c:pt idx="225">
                        <c:v>44053</c:v>
                      </c:pt>
                      <c:pt idx="226">
                        <c:v>44054</c:v>
                      </c:pt>
                      <c:pt idx="227">
                        <c:v>44055</c:v>
                      </c:pt>
                      <c:pt idx="228">
                        <c:v>44056</c:v>
                      </c:pt>
                      <c:pt idx="229">
                        <c:v>44057</c:v>
                      </c:pt>
                      <c:pt idx="230">
                        <c:v>44060</c:v>
                      </c:pt>
                      <c:pt idx="231">
                        <c:v>44061</c:v>
                      </c:pt>
                      <c:pt idx="232">
                        <c:v>44062</c:v>
                      </c:pt>
                      <c:pt idx="233">
                        <c:v>44063</c:v>
                      </c:pt>
                      <c:pt idx="234">
                        <c:v>44064</c:v>
                      </c:pt>
                      <c:pt idx="235">
                        <c:v>44067</c:v>
                      </c:pt>
                      <c:pt idx="236">
                        <c:v>44068</c:v>
                      </c:pt>
                      <c:pt idx="237">
                        <c:v>44069</c:v>
                      </c:pt>
                      <c:pt idx="238">
                        <c:v>44070</c:v>
                      </c:pt>
                      <c:pt idx="239">
                        <c:v>44071</c:v>
                      </c:pt>
                      <c:pt idx="240">
                        <c:v>44074</c:v>
                      </c:pt>
                      <c:pt idx="241">
                        <c:v>44075</c:v>
                      </c:pt>
                      <c:pt idx="242">
                        <c:v>44076</c:v>
                      </c:pt>
                      <c:pt idx="243">
                        <c:v>44077</c:v>
                      </c:pt>
                      <c:pt idx="244">
                        <c:v>44078</c:v>
                      </c:pt>
                      <c:pt idx="245">
                        <c:v>44081</c:v>
                      </c:pt>
                      <c:pt idx="246">
                        <c:v>44082</c:v>
                      </c:pt>
                      <c:pt idx="247">
                        <c:v>44083</c:v>
                      </c:pt>
                      <c:pt idx="248">
                        <c:v>44084</c:v>
                      </c:pt>
                      <c:pt idx="249">
                        <c:v>44085</c:v>
                      </c:pt>
                      <c:pt idx="250">
                        <c:v>44088</c:v>
                      </c:pt>
                      <c:pt idx="251">
                        <c:v>44089</c:v>
                      </c:pt>
                      <c:pt idx="252">
                        <c:v>44090</c:v>
                      </c:pt>
                      <c:pt idx="253">
                        <c:v>44091</c:v>
                      </c:pt>
                      <c:pt idx="254">
                        <c:v>44092</c:v>
                      </c:pt>
                      <c:pt idx="255">
                        <c:v>44095</c:v>
                      </c:pt>
                      <c:pt idx="256">
                        <c:v>44096</c:v>
                      </c:pt>
                      <c:pt idx="257">
                        <c:v>44097</c:v>
                      </c:pt>
                      <c:pt idx="258">
                        <c:v>44098</c:v>
                      </c:pt>
                      <c:pt idx="259">
                        <c:v>44099</c:v>
                      </c:pt>
                      <c:pt idx="260">
                        <c:v>44102</c:v>
                      </c:pt>
                      <c:pt idx="261">
                        <c:v>44103</c:v>
                      </c:pt>
                      <c:pt idx="262">
                        <c:v>44104</c:v>
                      </c:pt>
                      <c:pt idx="263">
                        <c:v>44105</c:v>
                      </c:pt>
                      <c:pt idx="264">
                        <c:v>44106</c:v>
                      </c:pt>
                      <c:pt idx="265">
                        <c:v>44109</c:v>
                      </c:pt>
                      <c:pt idx="266">
                        <c:v>44110</c:v>
                      </c:pt>
                      <c:pt idx="267">
                        <c:v>44111</c:v>
                      </c:pt>
                      <c:pt idx="268">
                        <c:v>44112</c:v>
                      </c:pt>
                      <c:pt idx="269">
                        <c:v>44113</c:v>
                      </c:pt>
                      <c:pt idx="270">
                        <c:v>44116</c:v>
                      </c:pt>
                      <c:pt idx="271">
                        <c:v>44117</c:v>
                      </c:pt>
                      <c:pt idx="272">
                        <c:v>44118</c:v>
                      </c:pt>
                      <c:pt idx="273">
                        <c:v>44119</c:v>
                      </c:pt>
                      <c:pt idx="274">
                        <c:v>44120</c:v>
                      </c:pt>
                      <c:pt idx="275">
                        <c:v>44123</c:v>
                      </c:pt>
                      <c:pt idx="276">
                        <c:v>44124</c:v>
                      </c:pt>
                      <c:pt idx="277">
                        <c:v>44125</c:v>
                      </c:pt>
                      <c:pt idx="278">
                        <c:v>44126</c:v>
                      </c:pt>
                      <c:pt idx="279">
                        <c:v>44127</c:v>
                      </c:pt>
                      <c:pt idx="280">
                        <c:v>44130</c:v>
                      </c:pt>
                      <c:pt idx="281">
                        <c:v>44131</c:v>
                      </c:pt>
                      <c:pt idx="282">
                        <c:v>44132</c:v>
                      </c:pt>
                      <c:pt idx="283">
                        <c:v>44133</c:v>
                      </c:pt>
                      <c:pt idx="284">
                        <c:v>44134</c:v>
                      </c:pt>
                      <c:pt idx="285">
                        <c:v>44137</c:v>
                      </c:pt>
                      <c:pt idx="286">
                        <c:v>44138</c:v>
                      </c:pt>
                      <c:pt idx="287">
                        <c:v>44139</c:v>
                      </c:pt>
                      <c:pt idx="288">
                        <c:v>44140</c:v>
                      </c:pt>
                      <c:pt idx="289">
                        <c:v>44141</c:v>
                      </c:pt>
                      <c:pt idx="290">
                        <c:v>44144</c:v>
                      </c:pt>
                      <c:pt idx="291">
                        <c:v>44145</c:v>
                      </c:pt>
                      <c:pt idx="292">
                        <c:v>44146</c:v>
                      </c:pt>
                      <c:pt idx="293">
                        <c:v>44147</c:v>
                      </c:pt>
                      <c:pt idx="294">
                        <c:v>44148</c:v>
                      </c:pt>
                      <c:pt idx="295">
                        <c:v>44151</c:v>
                      </c:pt>
                      <c:pt idx="296">
                        <c:v>44152</c:v>
                      </c:pt>
                      <c:pt idx="297">
                        <c:v>44153</c:v>
                      </c:pt>
                      <c:pt idx="298">
                        <c:v>44154</c:v>
                      </c:pt>
                      <c:pt idx="299">
                        <c:v>44155</c:v>
                      </c:pt>
                      <c:pt idx="300">
                        <c:v>44158</c:v>
                      </c:pt>
                      <c:pt idx="301">
                        <c:v>44159</c:v>
                      </c:pt>
                      <c:pt idx="302">
                        <c:v>44160</c:v>
                      </c:pt>
                      <c:pt idx="303">
                        <c:v>44161</c:v>
                      </c:pt>
                      <c:pt idx="304">
                        <c:v>44162</c:v>
                      </c:pt>
                      <c:pt idx="305">
                        <c:v>44165</c:v>
                      </c:pt>
                      <c:pt idx="306">
                        <c:v>44166</c:v>
                      </c:pt>
                      <c:pt idx="307">
                        <c:v>44167</c:v>
                      </c:pt>
                      <c:pt idx="308">
                        <c:v>44168</c:v>
                      </c:pt>
                      <c:pt idx="309">
                        <c:v>44169</c:v>
                      </c:pt>
                      <c:pt idx="310">
                        <c:v>44172</c:v>
                      </c:pt>
                      <c:pt idx="311">
                        <c:v>44173</c:v>
                      </c:pt>
                      <c:pt idx="312">
                        <c:v>44174</c:v>
                      </c:pt>
                      <c:pt idx="313">
                        <c:v>44175</c:v>
                      </c:pt>
                      <c:pt idx="314">
                        <c:v>44176</c:v>
                      </c:pt>
                      <c:pt idx="315">
                        <c:v>44179</c:v>
                      </c:pt>
                      <c:pt idx="316">
                        <c:v>44180</c:v>
                      </c:pt>
                      <c:pt idx="317">
                        <c:v>44181</c:v>
                      </c:pt>
                      <c:pt idx="318">
                        <c:v>44182</c:v>
                      </c:pt>
                      <c:pt idx="319">
                        <c:v>44183</c:v>
                      </c:pt>
                      <c:pt idx="320">
                        <c:v>44186</c:v>
                      </c:pt>
                      <c:pt idx="321">
                        <c:v>44187</c:v>
                      </c:pt>
                      <c:pt idx="322">
                        <c:v>44188</c:v>
                      </c:pt>
                      <c:pt idx="323">
                        <c:v>44189</c:v>
                      </c:pt>
                      <c:pt idx="324">
                        <c:v>44190</c:v>
                      </c:pt>
                      <c:pt idx="325">
                        <c:v>44193</c:v>
                      </c:pt>
                      <c:pt idx="326">
                        <c:v>44194</c:v>
                      </c:pt>
                      <c:pt idx="327">
                        <c:v>44195</c:v>
                      </c:pt>
                      <c:pt idx="328">
                        <c:v>44196</c:v>
                      </c:pt>
                      <c:pt idx="329">
                        <c:v>44197</c:v>
                      </c:pt>
                      <c:pt idx="330">
                        <c:v>44200</c:v>
                      </c:pt>
                      <c:pt idx="331">
                        <c:v>44201</c:v>
                      </c:pt>
                      <c:pt idx="332">
                        <c:v>44202</c:v>
                      </c:pt>
                      <c:pt idx="333">
                        <c:v>44203</c:v>
                      </c:pt>
                      <c:pt idx="334">
                        <c:v>44204</c:v>
                      </c:pt>
                      <c:pt idx="335">
                        <c:v>44207</c:v>
                      </c:pt>
                      <c:pt idx="336">
                        <c:v>44208</c:v>
                      </c:pt>
                      <c:pt idx="337">
                        <c:v>44209</c:v>
                      </c:pt>
                      <c:pt idx="338">
                        <c:v>44210</c:v>
                      </c:pt>
                      <c:pt idx="339">
                        <c:v>44211</c:v>
                      </c:pt>
                      <c:pt idx="340">
                        <c:v>44214</c:v>
                      </c:pt>
                      <c:pt idx="341">
                        <c:v>44215</c:v>
                      </c:pt>
                      <c:pt idx="342">
                        <c:v>44216</c:v>
                      </c:pt>
                      <c:pt idx="343">
                        <c:v>44217</c:v>
                      </c:pt>
                      <c:pt idx="344">
                        <c:v>44218</c:v>
                      </c:pt>
                      <c:pt idx="345">
                        <c:v>44221</c:v>
                      </c:pt>
                      <c:pt idx="346">
                        <c:v>44222</c:v>
                      </c:pt>
                      <c:pt idx="347">
                        <c:v>44223</c:v>
                      </c:pt>
                      <c:pt idx="348">
                        <c:v>44224</c:v>
                      </c:pt>
                      <c:pt idx="349">
                        <c:v>44225</c:v>
                      </c:pt>
                      <c:pt idx="350">
                        <c:v>44228</c:v>
                      </c:pt>
                      <c:pt idx="351">
                        <c:v>44229</c:v>
                      </c:pt>
                      <c:pt idx="352">
                        <c:v>44230</c:v>
                      </c:pt>
                      <c:pt idx="353">
                        <c:v>44231</c:v>
                      </c:pt>
                      <c:pt idx="354">
                        <c:v>44232</c:v>
                      </c:pt>
                      <c:pt idx="355">
                        <c:v>44235</c:v>
                      </c:pt>
                      <c:pt idx="356">
                        <c:v>44236</c:v>
                      </c:pt>
                      <c:pt idx="357">
                        <c:v>44237</c:v>
                      </c:pt>
                      <c:pt idx="358">
                        <c:v>44238</c:v>
                      </c:pt>
                      <c:pt idx="359">
                        <c:v>44239</c:v>
                      </c:pt>
                      <c:pt idx="360">
                        <c:v>44242</c:v>
                      </c:pt>
                      <c:pt idx="361">
                        <c:v>44243</c:v>
                      </c:pt>
                      <c:pt idx="362">
                        <c:v>44244</c:v>
                      </c:pt>
                      <c:pt idx="363">
                        <c:v>44245</c:v>
                      </c:pt>
                      <c:pt idx="364">
                        <c:v>44246</c:v>
                      </c:pt>
                      <c:pt idx="365">
                        <c:v>44249</c:v>
                      </c:pt>
                      <c:pt idx="366">
                        <c:v>44250</c:v>
                      </c:pt>
                      <c:pt idx="367">
                        <c:v>44251</c:v>
                      </c:pt>
                      <c:pt idx="368">
                        <c:v>44252</c:v>
                      </c:pt>
                      <c:pt idx="369">
                        <c:v>44253</c:v>
                      </c:pt>
                      <c:pt idx="370">
                        <c:v>44256</c:v>
                      </c:pt>
                      <c:pt idx="371">
                        <c:v>44257</c:v>
                      </c:pt>
                      <c:pt idx="372">
                        <c:v>44258</c:v>
                      </c:pt>
                      <c:pt idx="373">
                        <c:v>44259</c:v>
                      </c:pt>
                      <c:pt idx="374">
                        <c:v>44260</c:v>
                      </c:pt>
                      <c:pt idx="375">
                        <c:v>44263</c:v>
                      </c:pt>
                      <c:pt idx="376">
                        <c:v>44264</c:v>
                      </c:pt>
                      <c:pt idx="377">
                        <c:v>44265</c:v>
                      </c:pt>
                      <c:pt idx="378">
                        <c:v>44266</c:v>
                      </c:pt>
                      <c:pt idx="379">
                        <c:v>44267</c:v>
                      </c:pt>
                      <c:pt idx="380">
                        <c:v>44270</c:v>
                      </c:pt>
                      <c:pt idx="381">
                        <c:v>44271</c:v>
                      </c:pt>
                      <c:pt idx="382">
                        <c:v>44272</c:v>
                      </c:pt>
                      <c:pt idx="383">
                        <c:v>44273</c:v>
                      </c:pt>
                      <c:pt idx="384">
                        <c:v>44274</c:v>
                      </c:pt>
                      <c:pt idx="385">
                        <c:v>44277</c:v>
                      </c:pt>
                      <c:pt idx="386">
                        <c:v>44278</c:v>
                      </c:pt>
                      <c:pt idx="387">
                        <c:v>44279</c:v>
                      </c:pt>
                      <c:pt idx="388">
                        <c:v>44280</c:v>
                      </c:pt>
                      <c:pt idx="389">
                        <c:v>44281</c:v>
                      </c:pt>
                      <c:pt idx="390">
                        <c:v>44284</c:v>
                      </c:pt>
                      <c:pt idx="391">
                        <c:v>44285</c:v>
                      </c:pt>
                      <c:pt idx="392">
                        <c:v>44286</c:v>
                      </c:pt>
                      <c:pt idx="393">
                        <c:v>44287</c:v>
                      </c:pt>
                      <c:pt idx="394">
                        <c:v>44288</c:v>
                      </c:pt>
                      <c:pt idx="395">
                        <c:v>44291</c:v>
                      </c:pt>
                      <c:pt idx="396">
                        <c:v>44292</c:v>
                      </c:pt>
                      <c:pt idx="397">
                        <c:v>44293</c:v>
                      </c:pt>
                      <c:pt idx="398">
                        <c:v>44294</c:v>
                      </c:pt>
                      <c:pt idx="399">
                        <c:v>44295</c:v>
                      </c:pt>
                      <c:pt idx="400">
                        <c:v>44298</c:v>
                      </c:pt>
                      <c:pt idx="401">
                        <c:v>44299</c:v>
                      </c:pt>
                      <c:pt idx="402">
                        <c:v>44300</c:v>
                      </c:pt>
                      <c:pt idx="403">
                        <c:v>44301</c:v>
                      </c:pt>
                      <c:pt idx="404">
                        <c:v>44302</c:v>
                      </c:pt>
                      <c:pt idx="405">
                        <c:v>44305</c:v>
                      </c:pt>
                      <c:pt idx="406">
                        <c:v>44306</c:v>
                      </c:pt>
                      <c:pt idx="407">
                        <c:v>44307</c:v>
                      </c:pt>
                      <c:pt idx="408">
                        <c:v>44308</c:v>
                      </c:pt>
                      <c:pt idx="409">
                        <c:v>44309</c:v>
                      </c:pt>
                      <c:pt idx="410">
                        <c:v>44312</c:v>
                      </c:pt>
                      <c:pt idx="411">
                        <c:v>44313</c:v>
                      </c:pt>
                      <c:pt idx="412">
                        <c:v>44314</c:v>
                      </c:pt>
                      <c:pt idx="413">
                        <c:v>44315</c:v>
                      </c:pt>
                      <c:pt idx="414">
                        <c:v>44316</c:v>
                      </c:pt>
                      <c:pt idx="415">
                        <c:v>44319</c:v>
                      </c:pt>
                      <c:pt idx="416">
                        <c:v>44320</c:v>
                      </c:pt>
                      <c:pt idx="417">
                        <c:v>44321</c:v>
                      </c:pt>
                      <c:pt idx="418">
                        <c:v>44322</c:v>
                      </c:pt>
                      <c:pt idx="419">
                        <c:v>44323</c:v>
                      </c:pt>
                      <c:pt idx="420">
                        <c:v>44326</c:v>
                      </c:pt>
                      <c:pt idx="421">
                        <c:v>44327</c:v>
                      </c:pt>
                      <c:pt idx="422">
                        <c:v>44328</c:v>
                      </c:pt>
                      <c:pt idx="423">
                        <c:v>44329</c:v>
                      </c:pt>
                      <c:pt idx="424">
                        <c:v>44330</c:v>
                      </c:pt>
                      <c:pt idx="425">
                        <c:v>44333</c:v>
                      </c:pt>
                      <c:pt idx="426">
                        <c:v>44334</c:v>
                      </c:pt>
                      <c:pt idx="427">
                        <c:v>44335</c:v>
                      </c:pt>
                      <c:pt idx="428">
                        <c:v>44336</c:v>
                      </c:pt>
                      <c:pt idx="429">
                        <c:v>44337</c:v>
                      </c:pt>
                      <c:pt idx="430">
                        <c:v>44340</c:v>
                      </c:pt>
                      <c:pt idx="431">
                        <c:v>44341</c:v>
                      </c:pt>
                      <c:pt idx="432">
                        <c:v>44342</c:v>
                      </c:pt>
                      <c:pt idx="433">
                        <c:v>44343</c:v>
                      </c:pt>
                      <c:pt idx="434">
                        <c:v>44344</c:v>
                      </c:pt>
                      <c:pt idx="435">
                        <c:v>44347</c:v>
                      </c:pt>
                      <c:pt idx="436">
                        <c:v>44348</c:v>
                      </c:pt>
                      <c:pt idx="437">
                        <c:v>44349</c:v>
                      </c:pt>
                      <c:pt idx="438">
                        <c:v>44350</c:v>
                      </c:pt>
                      <c:pt idx="439">
                        <c:v>44351</c:v>
                      </c:pt>
                      <c:pt idx="440">
                        <c:v>44354</c:v>
                      </c:pt>
                      <c:pt idx="441">
                        <c:v>44355</c:v>
                      </c:pt>
                      <c:pt idx="442">
                        <c:v>44356</c:v>
                      </c:pt>
                      <c:pt idx="443">
                        <c:v>44357</c:v>
                      </c:pt>
                      <c:pt idx="444">
                        <c:v>44358</c:v>
                      </c:pt>
                      <c:pt idx="445">
                        <c:v>44361</c:v>
                      </c:pt>
                      <c:pt idx="446">
                        <c:v>44362</c:v>
                      </c:pt>
                      <c:pt idx="447">
                        <c:v>44363</c:v>
                      </c:pt>
                      <c:pt idx="448">
                        <c:v>44364</c:v>
                      </c:pt>
                      <c:pt idx="449">
                        <c:v>44365</c:v>
                      </c:pt>
                      <c:pt idx="450">
                        <c:v>44368</c:v>
                      </c:pt>
                      <c:pt idx="451">
                        <c:v>44369</c:v>
                      </c:pt>
                      <c:pt idx="452">
                        <c:v>44370</c:v>
                      </c:pt>
                      <c:pt idx="453">
                        <c:v>44371</c:v>
                      </c:pt>
                      <c:pt idx="454">
                        <c:v>44372</c:v>
                      </c:pt>
                      <c:pt idx="455">
                        <c:v>44375</c:v>
                      </c:pt>
                      <c:pt idx="456">
                        <c:v>44376</c:v>
                      </c:pt>
                      <c:pt idx="457">
                        <c:v>44377</c:v>
                      </c:pt>
                      <c:pt idx="458">
                        <c:v>44378</c:v>
                      </c:pt>
                      <c:pt idx="459">
                        <c:v>44379</c:v>
                      </c:pt>
                      <c:pt idx="460">
                        <c:v>44382</c:v>
                      </c:pt>
                      <c:pt idx="461">
                        <c:v>44383</c:v>
                      </c:pt>
                      <c:pt idx="462">
                        <c:v>44384</c:v>
                      </c:pt>
                      <c:pt idx="463">
                        <c:v>44385</c:v>
                      </c:pt>
                      <c:pt idx="464">
                        <c:v>44386</c:v>
                      </c:pt>
                      <c:pt idx="465">
                        <c:v>44389</c:v>
                      </c:pt>
                      <c:pt idx="466">
                        <c:v>44390</c:v>
                      </c:pt>
                      <c:pt idx="467">
                        <c:v>44391</c:v>
                      </c:pt>
                      <c:pt idx="468">
                        <c:v>44392</c:v>
                      </c:pt>
                      <c:pt idx="469">
                        <c:v>44393</c:v>
                      </c:pt>
                      <c:pt idx="470">
                        <c:v>44396</c:v>
                      </c:pt>
                      <c:pt idx="471">
                        <c:v>44397</c:v>
                      </c:pt>
                      <c:pt idx="472">
                        <c:v>44398</c:v>
                      </c:pt>
                      <c:pt idx="473">
                        <c:v>44399</c:v>
                      </c:pt>
                      <c:pt idx="474">
                        <c:v>44400</c:v>
                      </c:pt>
                      <c:pt idx="475">
                        <c:v>44403</c:v>
                      </c:pt>
                      <c:pt idx="476">
                        <c:v>44404</c:v>
                      </c:pt>
                      <c:pt idx="477">
                        <c:v>44405</c:v>
                      </c:pt>
                      <c:pt idx="478">
                        <c:v>44406</c:v>
                      </c:pt>
                      <c:pt idx="479">
                        <c:v>44407</c:v>
                      </c:pt>
                      <c:pt idx="480">
                        <c:v>44410</c:v>
                      </c:pt>
                      <c:pt idx="481">
                        <c:v>44411</c:v>
                      </c:pt>
                      <c:pt idx="482">
                        <c:v>44412</c:v>
                      </c:pt>
                      <c:pt idx="483">
                        <c:v>44413</c:v>
                      </c:pt>
                      <c:pt idx="484">
                        <c:v>44414</c:v>
                      </c:pt>
                      <c:pt idx="485">
                        <c:v>44417</c:v>
                      </c:pt>
                      <c:pt idx="486">
                        <c:v>44418</c:v>
                      </c:pt>
                      <c:pt idx="487">
                        <c:v>44419</c:v>
                      </c:pt>
                      <c:pt idx="488">
                        <c:v>44420</c:v>
                      </c:pt>
                      <c:pt idx="489">
                        <c:v>44421</c:v>
                      </c:pt>
                      <c:pt idx="490">
                        <c:v>44424</c:v>
                      </c:pt>
                      <c:pt idx="491">
                        <c:v>44425</c:v>
                      </c:pt>
                      <c:pt idx="492">
                        <c:v>44426</c:v>
                      </c:pt>
                      <c:pt idx="493">
                        <c:v>44427</c:v>
                      </c:pt>
                      <c:pt idx="494">
                        <c:v>44428</c:v>
                      </c:pt>
                      <c:pt idx="495">
                        <c:v>44431</c:v>
                      </c:pt>
                      <c:pt idx="496">
                        <c:v>44432</c:v>
                      </c:pt>
                      <c:pt idx="497">
                        <c:v>44433</c:v>
                      </c:pt>
                      <c:pt idx="498">
                        <c:v>44434</c:v>
                      </c:pt>
                      <c:pt idx="499">
                        <c:v>44435</c:v>
                      </c:pt>
                      <c:pt idx="500">
                        <c:v>44438</c:v>
                      </c:pt>
                      <c:pt idx="501">
                        <c:v>44439</c:v>
                      </c:pt>
                      <c:pt idx="502">
                        <c:v>44440</c:v>
                      </c:pt>
                      <c:pt idx="503">
                        <c:v>44441</c:v>
                      </c:pt>
                      <c:pt idx="504">
                        <c:v>44442</c:v>
                      </c:pt>
                      <c:pt idx="505">
                        <c:v>44445</c:v>
                      </c:pt>
                      <c:pt idx="506">
                        <c:v>44446</c:v>
                      </c:pt>
                      <c:pt idx="507">
                        <c:v>44447</c:v>
                      </c:pt>
                      <c:pt idx="508">
                        <c:v>44448</c:v>
                      </c:pt>
                      <c:pt idx="509">
                        <c:v>44449</c:v>
                      </c:pt>
                      <c:pt idx="510">
                        <c:v>44452</c:v>
                      </c:pt>
                      <c:pt idx="511">
                        <c:v>44453</c:v>
                      </c:pt>
                      <c:pt idx="512">
                        <c:v>44454</c:v>
                      </c:pt>
                      <c:pt idx="513">
                        <c:v>44455</c:v>
                      </c:pt>
                      <c:pt idx="514">
                        <c:v>44456</c:v>
                      </c:pt>
                      <c:pt idx="515">
                        <c:v>44459</c:v>
                      </c:pt>
                      <c:pt idx="516">
                        <c:v>44460</c:v>
                      </c:pt>
                      <c:pt idx="517">
                        <c:v>44461</c:v>
                      </c:pt>
                      <c:pt idx="518">
                        <c:v>44462</c:v>
                      </c:pt>
                      <c:pt idx="519">
                        <c:v>44463</c:v>
                      </c:pt>
                      <c:pt idx="520">
                        <c:v>44466</c:v>
                      </c:pt>
                      <c:pt idx="521">
                        <c:v>44467</c:v>
                      </c:pt>
                      <c:pt idx="522">
                        <c:v>44468</c:v>
                      </c:pt>
                      <c:pt idx="523">
                        <c:v>44469</c:v>
                      </c:pt>
                      <c:pt idx="524">
                        <c:v>44470</c:v>
                      </c:pt>
                      <c:pt idx="525">
                        <c:v>44473</c:v>
                      </c:pt>
                      <c:pt idx="526">
                        <c:v>44474</c:v>
                      </c:pt>
                      <c:pt idx="527">
                        <c:v>44475</c:v>
                      </c:pt>
                      <c:pt idx="528">
                        <c:v>44476</c:v>
                      </c:pt>
                      <c:pt idx="529">
                        <c:v>44477</c:v>
                      </c:pt>
                      <c:pt idx="530">
                        <c:v>44480</c:v>
                      </c:pt>
                      <c:pt idx="531">
                        <c:v>44481</c:v>
                      </c:pt>
                      <c:pt idx="532">
                        <c:v>44482</c:v>
                      </c:pt>
                      <c:pt idx="533">
                        <c:v>44483</c:v>
                      </c:pt>
                      <c:pt idx="534">
                        <c:v>44484</c:v>
                      </c:pt>
                      <c:pt idx="535">
                        <c:v>44487</c:v>
                      </c:pt>
                      <c:pt idx="536">
                        <c:v>44488</c:v>
                      </c:pt>
                      <c:pt idx="537">
                        <c:v>44489</c:v>
                      </c:pt>
                      <c:pt idx="538">
                        <c:v>44490</c:v>
                      </c:pt>
                      <c:pt idx="539">
                        <c:v>44491</c:v>
                      </c:pt>
                      <c:pt idx="540">
                        <c:v>44494</c:v>
                      </c:pt>
                      <c:pt idx="541">
                        <c:v>44495</c:v>
                      </c:pt>
                      <c:pt idx="542">
                        <c:v>44496</c:v>
                      </c:pt>
                      <c:pt idx="543">
                        <c:v>44497</c:v>
                      </c:pt>
                      <c:pt idx="544">
                        <c:v>44498</c:v>
                      </c:pt>
                      <c:pt idx="545">
                        <c:v>44501</c:v>
                      </c:pt>
                      <c:pt idx="546">
                        <c:v>44502</c:v>
                      </c:pt>
                      <c:pt idx="547">
                        <c:v>44503</c:v>
                      </c:pt>
                      <c:pt idx="548">
                        <c:v>44504</c:v>
                      </c:pt>
                      <c:pt idx="549">
                        <c:v>44505</c:v>
                      </c:pt>
                      <c:pt idx="550">
                        <c:v>44508</c:v>
                      </c:pt>
                      <c:pt idx="551">
                        <c:v>44509</c:v>
                      </c:pt>
                      <c:pt idx="552">
                        <c:v>44510</c:v>
                      </c:pt>
                      <c:pt idx="553">
                        <c:v>44511</c:v>
                      </c:pt>
                      <c:pt idx="554">
                        <c:v>44512</c:v>
                      </c:pt>
                      <c:pt idx="555">
                        <c:v>44515</c:v>
                      </c:pt>
                      <c:pt idx="556">
                        <c:v>44516</c:v>
                      </c:pt>
                      <c:pt idx="557">
                        <c:v>44517</c:v>
                      </c:pt>
                      <c:pt idx="558">
                        <c:v>44518</c:v>
                      </c:pt>
                      <c:pt idx="559">
                        <c:v>44519</c:v>
                      </c:pt>
                      <c:pt idx="560">
                        <c:v>44522</c:v>
                      </c:pt>
                      <c:pt idx="561">
                        <c:v>44523</c:v>
                      </c:pt>
                      <c:pt idx="562">
                        <c:v>44524</c:v>
                      </c:pt>
                      <c:pt idx="563">
                        <c:v>44525</c:v>
                      </c:pt>
                      <c:pt idx="564">
                        <c:v>44526</c:v>
                      </c:pt>
                      <c:pt idx="565">
                        <c:v>44529</c:v>
                      </c:pt>
                      <c:pt idx="566">
                        <c:v>44530</c:v>
                      </c:pt>
                      <c:pt idx="567">
                        <c:v>44531</c:v>
                      </c:pt>
                      <c:pt idx="568">
                        <c:v>44532</c:v>
                      </c:pt>
                      <c:pt idx="569">
                        <c:v>44533</c:v>
                      </c:pt>
                      <c:pt idx="570">
                        <c:v>44536</c:v>
                      </c:pt>
                      <c:pt idx="571">
                        <c:v>44537</c:v>
                      </c:pt>
                      <c:pt idx="572">
                        <c:v>44538</c:v>
                      </c:pt>
                      <c:pt idx="573">
                        <c:v>44539</c:v>
                      </c:pt>
                      <c:pt idx="574">
                        <c:v>44540</c:v>
                      </c:pt>
                      <c:pt idx="575">
                        <c:v>44543</c:v>
                      </c:pt>
                      <c:pt idx="576">
                        <c:v>44544</c:v>
                      </c:pt>
                      <c:pt idx="577">
                        <c:v>44545</c:v>
                      </c:pt>
                      <c:pt idx="578">
                        <c:v>44546</c:v>
                      </c:pt>
                      <c:pt idx="579">
                        <c:v>44547</c:v>
                      </c:pt>
                      <c:pt idx="580">
                        <c:v>44550</c:v>
                      </c:pt>
                      <c:pt idx="581">
                        <c:v>44551</c:v>
                      </c:pt>
                      <c:pt idx="582">
                        <c:v>44552</c:v>
                      </c:pt>
                      <c:pt idx="583">
                        <c:v>44553</c:v>
                      </c:pt>
                      <c:pt idx="584">
                        <c:v>44554</c:v>
                      </c:pt>
                      <c:pt idx="585">
                        <c:v>44557</c:v>
                      </c:pt>
                      <c:pt idx="586">
                        <c:v>44558</c:v>
                      </c:pt>
                      <c:pt idx="587">
                        <c:v>44559</c:v>
                      </c:pt>
                      <c:pt idx="588">
                        <c:v>44560</c:v>
                      </c:pt>
                      <c:pt idx="589">
                        <c:v>44561</c:v>
                      </c:pt>
                      <c:pt idx="590">
                        <c:v>44564</c:v>
                      </c:pt>
                      <c:pt idx="591">
                        <c:v>44565</c:v>
                      </c:pt>
                      <c:pt idx="592">
                        <c:v>44566</c:v>
                      </c:pt>
                      <c:pt idx="593">
                        <c:v>44567</c:v>
                      </c:pt>
                      <c:pt idx="594">
                        <c:v>44568</c:v>
                      </c:pt>
                      <c:pt idx="595">
                        <c:v>44571</c:v>
                      </c:pt>
                      <c:pt idx="596">
                        <c:v>44572</c:v>
                      </c:pt>
                      <c:pt idx="597">
                        <c:v>44573</c:v>
                      </c:pt>
                      <c:pt idx="598">
                        <c:v>44574</c:v>
                      </c:pt>
                      <c:pt idx="599">
                        <c:v>44575</c:v>
                      </c:pt>
                      <c:pt idx="600">
                        <c:v>44578</c:v>
                      </c:pt>
                      <c:pt idx="601">
                        <c:v>44579</c:v>
                      </c:pt>
                      <c:pt idx="602">
                        <c:v>44580</c:v>
                      </c:pt>
                      <c:pt idx="603">
                        <c:v>44581</c:v>
                      </c:pt>
                      <c:pt idx="604">
                        <c:v>44582</c:v>
                      </c:pt>
                      <c:pt idx="605">
                        <c:v>44585</c:v>
                      </c:pt>
                      <c:pt idx="606">
                        <c:v>44586</c:v>
                      </c:pt>
                      <c:pt idx="607">
                        <c:v>44587</c:v>
                      </c:pt>
                      <c:pt idx="608">
                        <c:v>44588</c:v>
                      </c:pt>
                      <c:pt idx="609">
                        <c:v>44589</c:v>
                      </c:pt>
                      <c:pt idx="610">
                        <c:v>44592</c:v>
                      </c:pt>
                      <c:pt idx="611">
                        <c:v>44593</c:v>
                      </c:pt>
                      <c:pt idx="612">
                        <c:v>44594</c:v>
                      </c:pt>
                      <c:pt idx="613">
                        <c:v>44595</c:v>
                      </c:pt>
                      <c:pt idx="614">
                        <c:v>44596</c:v>
                      </c:pt>
                      <c:pt idx="615">
                        <c:v>44599</c:v>
                      </c:pt>
                      <c:pt idx="616">
                        <c:v>44600</c:v>
                      </c:pt>
                      <c:pt idx="617">
                        <c:v>44601</c:v>
                      </c:pt>
                      <c:pt idx="618">
                        <c:v>44602</c:v>
                      </c:pt>
                      <c:pt idx="619">
                        <c:v>44603</c:v>
                      </c:pt>
                      <c:pt idx="620">
                        <c:v>44606</c:v>
                      </c:pt>
                      <c:pt idx="621">
                        <c:v>44607</c:v>
                      </c:pt>
                      <c:pt idx="622">
                        <c:v>44608</c:v>
                      </c:pt>
                      <c:pt idx="623">
                        <c:v>44609</c:v>
                      </c:pt>
                      <c:pt idx="624">
                        <c:v>44610</c:v>
                      </c:pt>
                      <c:pt idx="625">
                        <c:v>44613</c:v>
                      </c:pt>
                      <c:pt idx="626">
                        <c:v>44614</c:v>
                      </c:pt>
                      <c:pt idx="627">
                        <c:v>44615</c:v>
                      </c:pt>
                      <c:pt idx="628">
                        <c:v>44616</c:v>
                      </c:pt>
                      <c:pt idx="629">
                        <c:v>44617</c:v>
                      </c:pt>
                      <c:pt idx="630">
                        <c:v>44620</c:v>
                      </c:pt>
                      <c:pt idx="631">
                        <c:v>44621</c:v>
                      </c:pt>
                      <c:pt idx="632">
                        <c:v>44622</c:v>
                      </c:pt>
                      <c:pt idx="633">
                        <c:v>44623</c:v>
                      </c:pt>
                      <c:pt idx="634">
                        <c:v>44624</c:v>
                      </c:pt>
                      <c:pt idx="635">
                        <c:v>44627</c:v>
                      </c:pt>
                      <c:pt idx="636">
                        <c:v>44628</c:v>
                      </c:pt>
                      <c:pt idx="637">
                        <c:v>44629</c:v>
                      </c:pt>
                      <c:pt idx="638">
                        <c:v>44630</c:v>
                      </c:pt>
                      <c:pt idx="639">
                        <c:v>44631</c:v>
                      </c:pt>
                      <c:pt idx="640">
                        <c:v>44634</c:v>
                      </c:pt>
                      <c:pt idx="641">
                        <c:v>44635</c:v>
                      </c:pt>
                      <c:pt idx="642">
                        <c:v>44636</c:v>
                      </c:pt>
                      <c:pt idx="643">
                        <c:v>44637</c:v>
                      </c:pt>
                      <c:pt idx="644">
                        <c:v>44638</c:v>
                      </c:pt>
                      <c:pt idx="645">
                        <c:v>44641</c:v>
                      </c:pt>
                      <c:pt idx="646">
                        <c:v>44642</c:v>
                      </c:pt>
                      <c:pt idx="647">
                        <c:v>44643</c:v>
                      </c:pt>
                      <c:pt idx="648">
                        <c:v>44644</c:v>
                      </c:pt>
                      <c:pt idx="649">
                        <c:v>44645</c:v>
                      </c:pt>
                      <c:pt idx="650">
                        <c:v>44648</c:v>
                      </c:pt>
                      <c:pt idx="651">
                        <c:v>44649</c:v>
                      </c:pt>
                      <c:pt idx="652">
                        <c:v>44650</c:v>
                      </c:pt>
                      <c:pt idx="653">
                        <c:v>44651</c:v>
                      </c:pt>
                      <c:pt idx="654">
                        <c:v>44652</c:v>
                      </c:pt>
                      <c:pt idx="655">
                        <c:v>44655</c:v>
                      </c:pt>
                      <c:pt idx="656">
                        <c:v>44656</c:v>
                      </c:pt>
                      <c:pt idx="657">
                        <c:v>44657</c:v>
                      </c:pt>
                      <c:pt idx="658">
                        <c:v>44658</c:v>
                      </c:pt>
                      <c:pt idx="659">
                        <c:v>44659</c:v>
                      </c:pt>
                      <c:pt idx="660">
                        <c:v>44662</c:v>
                      </c:pt>
                      <c:pt idx="661">
                        <c:v>44663</c:v>
                      </c:pt>
                      <c:pt idx="662">
                        <c:v>44664</c:v>
                      </c:pt>
                      <c:pt idx="663">
                        <c:v>44665</c:v>
                      </c:pt>
                      <c:pt idx="664">
                        <c:v>44666</c:v>
                      </c:pt>
                      <c:pt idx="665">
                        <c:v>44669</c:v>
                      </c:pt>
                      <c:pt idx="666">
                        <c:v>44670</c:v>
                      </c:pt>
                      <c:pt idx="667">
                        <c:v>44671</c:v>
                      </c:pt>
                      <c:pt idx="668">
                        <c:v>44672</c:v>
                      </c:pt>
                      <c:pt idx="669">
                        <c:v>44673</c:v>
                      </c:pt>
                      <c:pt idx="670">
                        <c:v>44676</c:v>
                      </c:pt>
                      <c:pt idx="671">
                        <c:v>44677</c:v>
                      </c:pt>
                      <c:pt idx="672">
                        <c:v>44678</c:v>
                      </c:pt>
                      <c:pt idx="673">
                        <c:v>44679</c:v>
                      </c:pt>
                      <c:pt idx="674">
                        <c:v>44680</c:v>
                      </c:pt>
                      <c:pt idx="675">
                        <c:v>44683</c:v>
                      </c:pt>
                      <c:pt idx="676">
                        <c:v>44684</c:v>
                      </c:pt>
                      <c:pt idx="677">
                        <c:v>44685</c:v>
                      </c:pt>
                      <c:pt idx="678">
                        <c:v>44686</c:v>
                      </c:pt>
                      <c:pt idx="679">
                        <c:v>44687</c:v>
                      </c:pt>
                      <c:pt idx="680">
                        <c:v>44690</c:v>
                      </c:pt>
                      <c:pt idx="681">
                        <c:v>44691</c:v>
                      </c:pt>
                      <c:pt idx="682">
                        <c:v>44692</c:v>
                      </c:pt>
                      <c:pt idx="683">
                        <c:v>44693</c:v>
                      </c:pt>
                      <c:pt idx="684">
                        <c:v>44694</c:v>
                      </c:pt>
                      <c:pt idx="685">
                        <c:v>44697</c:v>
                      </c:pt>
                      <c:pt idx="686">
                        <c:v>44698</c:v>
                      </c:pt>
                      <c:pt idx="687">
                        <c:v>44699</c:v>
                      </c:pt>
                      <c:pt idx="688">
                        <c:v>44700</c:v>
                      </c:pt>
                      <c:pt idx="689">
                        <c:v>44701</c:v>
                      </c:pt>
                      <c:pt idx="690">
                        <c:v>44704</c:v>
                      </c:pt>
                      <c:pt idx="691">
                        <c:v>44705</c:v>
                      </c:pt>
                      <c:pt idx="692">
                        <c:v>44706</c:v>
                      </c:pt>
                      <c:pt idx="693">
                        <c:v>44707</c:v>
                      </c:pt>
                      <c:pt idx="694">
                        <c:v>44708</c:v>
                      </c:pt>
                      <c:pt idx="695">
                        <c:v>44711</c:v>
                      </c:pt>
                      <c:pt idx="696">
                        <c:v>44712</c:v>
                      </c:pt>
                      <c:pt idx="697">
                        <c:v>44713</c:v>
                      </c:pt>
                      <c:pt idx="698">
                        <c:v>44714</c:v>
                      </c:pt>
                      <c:pt idx="699">
                        <c:v>44715</c:v>
                      </c:pt>
                      <c:pt idx="700">
                        <c:v>44718</c:v>
                      </c:pt>
                      <c:pt idx="701">
                        <c:v>44719</c:v>
                      </c:pt>
                      <c:pt idx="702">
                        <c:v>44720</c:v>
                      </c:pt>
                      <c:pt idx="703">
                        <c:v>44721</c:v>
                      </c:pt>
                      <c:pt idx="704">
                        <c:v>44722</c:v>
                      </c:pt>
                      <c:pt idx="705">
                        <c:v>44725</c:v>
                      </c:pt>
                      <c:pt idx="706">
                        <c:v>44726</c:v>
                      </c:pt>
                      <c:pt idx="707">
                        <c:v>44727</c:v>
                      </c:pt>
                      <c:pt idx="708">
                        <c:v>44728</c:v>
                      </c:pt>
                      <c:pt idx="709">
                        <c:v>44729</c:v>
                      </c:pt>
                      <c:pt idx="710">
                        <c:v>44732</c:v>
                      </c:pt>
                      <c:pt idx="711">
                        <c:v>44733</c:v>
                      </c:pt>
                      <c:pt idx="712">
                        <c:v>44734</c:v>
                      </c:pt>
                      <c:pt idx="713">
                        <c:v>44735</c:v>
                      </c:pt>
                      <c:pt idx="714">
                        <c:v>44736</c:v>
                      </c:pt>
                      <c:pt idx="715">
                        <c:v>44739</c:v>
                      </c:pt>
                      <c:pt idx="716">
                        <c:v>44740</c:v>
                      </c:pt>
                      <c:pt idx="717">
                        <c:v>44741</c:v>
                      </c:pt>
                      <c:pt idx="718">
                        <c:v>44742</c:v>
                      </c:pt>
                      <c:pt idx="719">
                        <c:v>44743</c:v>
                      </c:pt>
                      <c:pt idx="720">
                        <c:v>44746</c:v>
                      </c:pt>
                      <c:pt idx="721">
                        <c:v>44747</c:v>
                      </c:pt>
                      <c:pt idx="722">
                        <c:v>44748</c:v>
                      </c:pt>
                      <c:pt idx="723">
                        <c:v>44749</c:v>
                      </c:pt>
                      <c:pt idx="724">
                        <c:v>44750</c:v>
                      </c:pt>
                      <c:pt idx="725">
                        <c:v>44753</c:v>
                      </c:pt>
                      <c:pt idx="726">
                        <c:v>44754</c:v>
                      </c:pt>
                      <c:pt idx="727">
                        <c:v>44755</c:v>
                      </c:pt>
                      <c:pt idx="728">
                        <c:v>44756</c:v>
                      </c:pt>
                      <c:pt idx="729">
                        <c:v>44757</c:v>
                      </c:pt>
                      <c:pt idx="730">
                        <c:v>44760</c:v>
                      </c:pt>
                      <c:pt idx="731">
                        <c:v>44761</c:v>
                      </c:pt>
                      <c:pt idx="732">
                        <c:v>44762</c:v>
                      </c:pt>
                      <c:pt idx="733">
                        <c:v>44763</c:v>
                      </c:pt>
                      <c:pt idx="734">
                        <c:v>44764</c:v>
                      </c:pt>
                      <c:pt idx="735">
                        <c:v>44767</c:v>
                      </c:pt>
                      <c:pt idx="736">
                        <c:v>44768</c:v>
                      </c:pt>
                      <c:pt idx="737">
                        <c:v>44769</c:v>
                      </c:pt>
                      <c:pt idx="738">
                        <c:v>44770</c:v>
                      </c:pt>
                      <c:pt idx="739">
                        <c:v>44771</c:v>
                      </c:pt>
                      <c:pt idx="740">
                        <c:v>44774</c:v>
                      </c:pt>
                      <c:pt idx="741">
                        <c:v>44775</c:v>
                      </c:pt>
                      <c:pt idx="742">
                        <c:v>44776</c:v>
                      </c:pt>
                      <c:pt idx="743">
                        <c:v>44777</c:v>
                      </c:pt>
                      <c:pt idx="744">
                        <c:v>44778</c:v>
                      </c:pt>
                      <c:pt idx="745">
                        <c:v>44781</c:v>
                      </c:pt>
                      <c:pt idx="746">
                        <c:v>44782</c:v>
                      </c:pt>
                      <c:pt idx="747">
                        <c:v>44783</c:v>
                      </c:pt>
                      <c:pt idx="748">
                        <c:v>44784</c:v>
                      </c:pt>
                      <c:pt idx="749">
                        <c:v>44785</c:v>
                      </c:pt>
                      <c:pt idx="750">
                        <c:v>44788</c:v>
                      </c:pt>
                      <c:pt idx="751">
                        <c:v>44789</c:v>
                      </c:pt>
                      <c:pt idx="752">
                        <c:v>44790</c:v>
                      </c:pt>
                      <c:pt idx="753">
                        <c:v>44791</c:v>
                      </c:pt>
                      <c:pt idx="754">
                        <c:v>44792</c:v>
                      </c:pt>
                      <c:pt idx="755">
                        <c:v>44795</c:v>
                      </c:pt>
                      <c:pt idx="756">
                        <c:v>44796</c:v>
                      </c:pt>
                      <c:pt idx="757">
                        <c:v>44797</c:v>
                      </c:pt>
                      <c:pt idx="758">
                        <c:v>44798</c:v>
                      </c:pt>
                      <c:pt idx="759">
                        <c:v>44799</c:v>
                      </c:pt>
                      <c:pt idx="760">
                        <c:v>44802</c:v>
                      </c:pt>
                      <c:pt idx="761">
                        <c:v>44803</c:v>
                      </c:pt>
                      <c:pt idx="762">
                        <c:v>44804</c:v>
                      </c:pt>
                      <c:pt idx="763">
                        <c:v>44805</c:v>
                      </c:pt>
                      <c:pt idx="764">
                        <c:v>44806</c:v>
                      </c:pt>
                      <c:pt idx="765">
                        <c:v>44809</c:v>
                      </c:pt>
                      <c:pt idx="766">
                        <c:v>44810</c:v>
                      </c:pt>
                      <c:pt idx="767">
                        <c:v>44811</c:v>
                      </c:pt>
                      <c:pt idx="768">
                        <c:v>44812</c:v>
                      </c:pt>
                      <c:pt idx="769">
                        <c:v>44813</c:v>
                      </c:pt>
                      <c:pt idx="770">
                        <c:v>44816</c:v>
                      </c:pt>
                      <c:pt idx="771">
                        <c:v>44817</c:v>
                      </c:pt>
                      <c:pt idx="772">
                        <c:v>44818</c:v>
                      </c:pt>
                      <c:pt idx="773">
                        <c:v>44819</c:v>
                      </c:pt>
                      <c:pt idx="774">
                        <c:v>44820</c:v>
                      </c:pt>
                      <c:pt idx="775">
                        <c:v>44823</c:v>
                      </c:pt>
                      <c:pt idx="776">
                        <c:v>44824</c:v>
                      </c:pt>
                      <c:pt idx="777">
                        <c:v>44825</c:v>
                      </c:pt>
                      <c:pt idx="778">
                        <c:v>44826</c:v>
                      </c:pt>
                      <c:pt idx="779">
                        <c:v>44827</c:v>
                      </c:pt>
                      <c:pt idx="780">
                        <c:v>44830</c:v>
                      </c:pt>
                      <c:pt idx="781">
                        <c:v>44831</c:v>
                      </c:pt>
                      <c:pt idx="782">
                        <c:v>44832</c:v>
                      </c:pt>
                      <c:pt idx="783">
                        <c:v>44833</c:v>
                      </c:pt>
                      <c:pt idx="784">
                        <c:v>44834</c:v>
                      </c:pt>
                      <c:pt idx="785">
                        <c:v>44837</c:v>
                      </c:pt>
                      <c:pt idx="786">
                        <c:v>44838</c:v>
                      </c:pt>
                      <c:pt idx="787">
                        <c:v>44839</c:v>
                      </c:pt>
                      <c:pt idx="788">
                        <c:v>44840</c:v>
                      </c:pt>
                      <c:pt idx="789">
                        <c:v>44841</c:v>
                      </c:pt>
                      <c:pt idx="790">
                        <c:v>44844</c:v>
                      </c:pt>
                      <c:pt idx="791">
                        <c:v>44845</c:v>
                      </c:pt>
                      <c:pt idx="792">
                        <c:v>44846</c:v>
                      </c:pt>
                      <c:pt idx="793">
                        <c:v>44847</c:v>
                      </c:pt>
                      <c:pt idx="794">
                        <c:v>44848</c:v>
                      </c:pt>
                      <c:pt idx="795">
                        <c:v>44851</c:v>
                      </c:pt>
                      <c:pt idx="796">
                        <c:v>44852</c:v>
                      </c:pt>
                      <c:pt idx="797">
                        <c:v>44853</c:v>
                      </c:pt>
                      <c:pt idx="798">
                        <c:v>44854</c:v>
                      </c:pt>
                      <c:pt idx="799">
                        <c:v>44855</c:v>
                      </c:pt>
                      <c:pt idx="800">
                        <c:v>44858</c:v>
                      </c:pt>
                      <c:pt idx="801">
                        <c:v>44859</c:v>
                      </c:pt>
                      <c:pt idx="802">
                        <c:v>44860</c:v>
                      </c:pt>
                      <c:pt idx="803">
                        <c:v>44861</c:v>
                      </c:pt>
                      <c:pt idx="804">
                        <c:v>44862</c:v>
                      </c:pt>
                      <c:pt idx="805">
                        <c:v>44865</c:v>
                      </c:pt>
                      <c:pt idx="806">
                        <c:v>44866</c:v>
                      </c:pt>
                      <c:pt idx="807">
                        <c:v>44867</c:v>
                      </c:pt>
                      <c:pt idx="808">
                        <c:v>44868</c:v>
                      </c:pt>
                      <c:pt idx="809">
                        <c:v>44869</c:v>
                      </c:pt>
                      <c:pt idx="810">
                        <c:v>44872</c:v>
                      </c:pt>
                      <c:pt idx="811">
                        <c:v>44873</c:v>
                      </c:pt>
                      <c:pt idx="812">
                        <c:v>44874</c:v>
                      </c:pt>
                      <c:pt idx="813">
                        <c:v>44875</c:v>
                      </c:pt>
                      <c:pt idx="814">
                        <c:v>44876</c:v>
                      </c:pt>
                      <c:pt idx="815">
                        <c:v>44879</c:v>
                      </c:pt>
                      <c:pt idx="816">
                        <c:v>44880</c:v>
                      </c:pt>
                      <c:pt idx="817">
                        <c:v>44881</c:v>
                      </c:pt>
                      <c:pt idx="818">
                        <c:v>44882</c:v>
                      </c:pt>
                      <c:pt idx="819">
                        <c:v>44883</c:v>
                      </c:pt>
                      <c:pt idx="820">
                        <c:v>44886</c:v>
                      </c:pt>
                      <c:pt idx="821">
                        <c:v>44887</c:v>
                      </c:pt>
                      <c:pt idx="822">
                        <c:v>44888</c:v>
                      </c:pt>
                      <c:pt idx="823">
                        <c:v>44889</c:v>
                      </c:pt>
                      <c:pt idx="824">
                        <c:v>44890</c:v>
                      </c:pt>
                      <c:pt idx="825">
                        <c:v>44893</c:v>
                      </c:pt>
                      <c:pt idx="826">
                        <c:v>44894</c:v>
                      </c:pt>
                      <c:pt idx="827">
                        <c:v>44895</c:v>
                      </c:pt>
                      <c:pt idx="828">
                        <c:v>44896</c:v>
                      </c:pt>
                      <c:pt idx="829">
                        <c:v>44897</c:v>
                      </c:pt>
                      <c:pt idx="830">
                        <c:v>44900</c:v>
                      </c:pt>
                      <c:pt idx="831">
                        <c:v>44901</c:v>
                      </c:pt>
                      <c:pt idx="832">
                        <c:v>44902</c:v>
                      </c:pt>
                      <c:pt idx="833">
                        <c:v>44903</c:v>
                      </c:pt>
                      <c:pt idx="834">
                        <c:v>44904</c:v>
                      </c:pt>
                      <c:pt idx="835">
                        <c:v>44907</c:v>
                      </c:pt>
                      <c:pt idx="836">
                        <c:v>44908</c:v>
                      </c:pt>
                      <c:pt idx="837">
                        <c:v>44909</c:v>
                      </c:pt>
                      <c:pt idx="838">
                        <c:v>44910</c:v>
                      </c:pt>
                      <c:pt idx="839">
                        <c:v>44911</c:v>
                      </c:pt>
                      <c:pt idx="840">
                        <c:v>44914</c:v>
                      </c:pt>
                      <c:pt idx="841">
                        <c:v>44915</c:v>
                      </c:pt>
                      <c:pt idx="842">
                        <c:v>44916</c:v>
                      </c:pt>
                      <c:pt idx="843">
                        <c:v>44917</c:v>
                      </c:pt>
                      <c:pt idx="844">
                        <c:v>44918</c:v>
                      </c:pt>
                      <c:pt idx="845">
                        <c:v>44921</c:v>
                      </c:pt>
                      <c:pt idx="846">
                        <c:v>44922</c:v>
                      </c:pt>
                      <c:pt idx="847">
                        <c:v>44923</c:v>
                      </c:pt>
                      <c:pt idx="848">
                        <c:v>44924</c:v>
                      </c:pt>
                      <c:pt idx="849">
                        <c:v>44925</c:v>
                      </c:pt>
                      <c:pt idx="850">
                        <c:v>44928</c:v>
                      </c:pt>
                      <c:pt idx="851">
                        <c:v>44929</c:v>
                      </c:pt>
                      <c:pt idx="852">
                        <c:v>44930</c:v>
                      </c:pt>
                      <c:pt idx="853">
                        <c:v>44931</c:v>
                      </c:pt>
                      <c:pt idx="854">
                        <c:v>44932</c:v>
                      </c:pt>
                      <c:pt idx="855">
                        <c:v>44935</c:v>
                      </c:pt>
                      <c:pt idx="856">
                        <c:v>44936</c:v>
                      </c:pt>
                      <c:pt idx="857">
                        <c:v>44937</c:v>
                      </c:pt>
                      <c:pt idx="858">
                        <c:v>44938</c:v>
                      </c:pt>
                      <c:pt idx="859">
                        <c:v>44939</c:v>
                      </c:pt>
                      <c:pt idx="860">
                        <c:v>44942</c:v>
                      </c:pt>
                      <c:pt idx="861">
                        <c:v>44943</c:v>
                      </c:pt>
                      <c:pt idx="862">
                        <c:v>44944</c:v>
                      </c:pt>
                      <c:pt idx="863">
                        <c:v>44945</c:v>
                      </c:pt>
                      <c:pt idx="864">
                        <c:v>44946</c:v>
                      </c:pt>
                      <c:pt idx="865">
                        <c:v>44949</c:v>
                      </c:pt>
                      <c:pt idx="866">
                        <c:v>44950</c:v>
                      </c:pt>
                      <c:pt idx="867">
                        <c:v>44951</c:v>
                      </c:pt>
                      <c:pt idx="868">
                        <c:v>44952</c:v>
                      </c:pt>
                      <c:pt idx="869">
                        <c:v>44953</c:v>
                      </c:pt>
                      <c:pt idx="870">
                        <c:v>44956</c:v>
                      </c:pt>
                      <c:pt idx="871">
                        <c:v>44957</c:v>
                      </c:pt>
                      <c:pt idx="872">
                        <c:v>44958</c:v>
                      </c:pt>
                      <c:pt idx="873">
                        <c:v>44959</c:v>
                      </c:pt>
                      <c:pt idx="874">
                        <c:v>44960</c:v>
                      </c:pt>
                      <c:pt idx="875">
                        <c:v>44963</c:v>
                      </c:pt>
                      <c:pt idx="876">
                        <c:v>44964</c:v>
                      </c:pt>
                      <c:pt idx="877">
                        <c:v>44965</c:v>
                      </c:pt>
                      <c:pt idx="878">
                        <c:v>44966</c:v>
                      </c:pt>
                      <c:pt idx="879">
                        <c:v>44967</c:v>
                      </c:pt>
                      <c:pt idx="880">
                        <c:v>44970</c:v>
                      </c:pt>
                      <c:pt idx="881">
                        <c:v>44971</c:v>
                      </c:pt>
                      <c:pt idx="882">
                        <c:v>44972</c:v>
                      </c:pt>
                      <c:pt idx="883">
                        <c:v>44973</c:v>
                      </c:pt>
                      <c:pt idx="884">
                        <c:v>44974</c:v>
                      </c:pt>
                      <c:pt idx="885">
                        <c:v>44977</c:v>
                      </c:pt>
                      <c:pt idx="886">
                        <c:v>44978</c:v>
                      </c:pt>
                      <c:pt idx="887">
                        <c:v>44979</c:v>
                      </c:pt>
                      <c:pt idx="888">
                        <c:v>44980</c:v>
                      </c:pt>
                      <c:pt idx="889">
                        <c:v>44981</c:v>
                      </c:pt>
                      <c:pt idx="890">
                        <c:v>44984</c:v>
                      </c:pt>
                      <c:pt idx="891">
                        <c:v>44985</c:v>
                      </c:pt>
                      <c:pt idx="892">
                        <c:v>44986</c:v>
                      </c:pt>
                      <c:pt idx="893">
                        <c:v>44987</c:v>
                      </c:pt>
                      <c:pt idx="894">
                        <c:v>44988</c:v>
                      </c:pt>
                      <c:pt idx="895">
                        <c:v>44991</c:v>
                      </c:pt>
                      <c:pt idx="896">
                        <c:v>44992</c:v>
                      </c:pt>
                      <c:pt idx="897">
                        <c:v>44993</c:v>
                      </c:pt>
                      <c:pt idx="898">
                        <c:v>44994</c:v>
                      </c:pt>
                      <c:pt idx="899">
                        <c:v>44995</c:v>
                      </c:pt>
                      <c:pt idx="900">
                        <c:v>44998</c:v>
                      </c:pt>
                      <c:pt idx="901">
                        <c:v>44999</c:v>
                      </c:pt>
                      <c:pt idx="902">
                        <c:v>45000</c:v>
                      </c:pt>
                      <c:pt idx="903">
                        <c:v>45001</c:v>
                      </c:pt>
                      <c:pt idx="904">
                        <c:v>45002</c:v>
                      </c:pt>
                      <c:pt idx="905">
                        <c:v>45005</c:v>
                      </c:pt>
                      <c:pt idx="906">
                        <c:v>45006</c:v>
                      </c:pt>
                      <c:pt idx="907">
                        <c:v>45007</c:v>
                      </c:pt>
                      <c:pt idx="908">
                        <c:v>45008</c:v>
                      </c:pt>
                      <c:pt idx="909">
                        <c:v>45009</c:v>
                      </c:pt>
                      <c:pt idx="910">
                        <c:v>45012</c:v>
                      </c:pt>
                      <c:pt idx="911">
                        <c:v>45013</c:v>
                      </c:pt>
                      <c:pt idx="912">
                        <c:v>45014</c:v>
                      </c:pt>
                      <c:pt idx="913">
                        <c:v>45015</c:v>
                      </c:pt>
                      <c:pt idx="914">
                        <c:v>45016</c:v>
                      </c:pt>
                      <c:pt idx="915">
                        <c:v>45019</c:v>
                      </c:pt>
                      <c:pt idx="916">
                        <c:v>45020</c:v>
                      </c:pt>
                      <c:pt idx="917">
                        <c:v>45021</c:v>
                      </c:pt>
                      <c:pt idx="918">
                        <c:v>45022</c:v>
                      </c:pt>
                      <c:pt idx="919">
                        <c:v>45023</c:v>
                      </c:pt>
                      <c:pt idx="920">
                        <c:v>45026</c:v>
                      </c:pt>
                      <c:pt idx="921">
                        <c:v>45027</c:v>
                      </c:pt>
                      <c:pt idx="922">
                        <c:v>45028</c:v>
                      </c:pt>
                      <c:pt idx="923">
                        <c:v>45029</c:v>
                      </c:pt>
                      <c:pt idx="924">
                        <c:v>45030</c:v>
                      </c:pt>
                      <c:pt idx="925">
                        <c:v>45033</c:v>
                      </c:pt>
                      <c:pt idx="926">
                        <c:v>45034</c:v>
                      </c:pt>
                      <c:pt idx="927">
                        <c:v>45035</c:v>
                      </c:pt>
                      <c:pt idx="928">
                        <c:v>45036</c:v>
                      </c:pt>
                      <c:pt idx="929">
                        <c:v>45037</c:v>
                      </c:pt>
                      <c:pt idx="930">
                        <c:v>45040</c:v>
                      </c:pt>
                      <c:pt idx="931">
                        <c:v>45041</c:v>
                      </c:pt>
                      <c:pt idx="932">
                        <c:v>45042</c:v>
                      </c:pt>
                      <c:pt idx="933">
                        <c:v>45043</c:v>
                      </c:pt>
                      <c:pt idx="934">
                        <c:v>45044</c:v>
                      </c:pt>
                      <c:pt idx="935">
                        <c:v>45047</c:v>
                      </c:pt>
                      <c:pt idx="936">
                        <c:v>45048</c:v>
                      </c:pt>
                      <c:pt idx="937">
                        <c:v>45049</c:v>
                      </c:pt>
                      <c:pt idx="938">
                        <c:v>45050</c:v>
                      </c:pt>
                      <c:pt idx="939">
                        <c:v>45051</c:v>
                      </c:pt>
                      <c:pt idx="940">
                        <c:v>45054</c:v>
                      </c:pt>
                      <c:pt idx="941">
                        <c:v>45055</c:v>
                      </c:pt>
                      <c:pt idx="942">
                        <c:v>45056</c:v>
                      </c:pt>
                      <c:pt idx="943">
                        <c:v>45057</c:v>
                      </c:pt>
                      <c:pt idx="944">
                        <c:v>45058</c:v>
                      </c:pt>
                      <c:pt idx="945">
                        <c:v>45061</c:v>
                      </c:pt>
                      <c:pt idx="946">
                        <c:v>45062</c:v>
                      </c:pt>
                      <c:pt idx="947">
                        <c:v>45063</c:v>
                      </c:pt>
                      <c:pt idx="948">
                        <c:v>45064</c:v>
                      </c:pt>
                      <c:pt idx="949">
                        <c:v>45065</c:v>
                      </c:pt>
                      <c:pt idx="950">
                        <c:v>45068</c:v>
                      </c:pt>
                      <c:pt idx="951">
                        <c:v>45069</c:v>
                      </c:pt>
                      <c:pt idx="952">
                        <c:v>45070</c:v>
                      </c:pt>
                      <c:pt idx="953">
                        <c:v>45071</c:v>
                      </c:pt>
                      <c:pt idx="954">
                        <c:v>45072</c:v>
                      </c:pt>
                      <c:pt idx="955">
                        <c:v>45075</c:v>
                      </c:pt>
                      <c:pt idx="956">
                        <c:v>45076</c:v>
                      </c:pt>
                      <c:pt idx="957">
                        <c:v>45077</c:v>
                      </c:pt>
                      <c:pt idx="958">
                        <c:v>45078</c:v>
                      </c:pt>
                      <c:pt idx="959">
                        <c:v>45079</c:v>
                      </c:pt>
                      <c:pt idx="960">
                        <c:v>45082</c:v>
                      </c:pt>
                      <c:pt idx="961">
                        <c:v>45083</c:v>
                      </c:pt>
                      <c:pt idx="962">
                        <c:v>45084</c:v>
                      </c:pt>
                      <c:pt idx="963">
                        <c:v>45085</c:v>
                      </c:pt>
                      <c:pt idx="964">
                        <c:v>45086</c:v>
                      </c:pt>
                      <c:pt idx="965">
                        <c:v>45089</c:v>
                      </c:pt>
                      <c:pt idx="966">
                        <c:v>45090</c:v>
                      </c:pt>
                      <c:pt idx="967">
                        <c:v>45091</c:v>
                      </c:pt>
                      <c:pt idx="968">
                        <c:v>45092</c:v>
                      </c:pt>
                      <c:pt idx="969">
                        <c:v>45093</c:v>
                      </c:pt>
                      <c:pt idx="970">
                        <c:v>45096</c:v>
                      </c:pt>
                      <c:pt idx="971">
                        <c:v>45097</c:v>
                      </c:pt>
                      <c:pt idx="972">
                        <c:v>45098</c:v>
                      </c:pt>
                      <c:pt idx="973">
                        <c:v>45099</c:v>
                      </c:pt>
                      <c:pt idx="974">
                        <c:v>45100</c:v>
                      </c:pt>
                      <c:pt idx="975">
                        <c:v>45103</c:v>
                      </c:pt>
                      <c:pt idx="976">
                        <c:v>45104</c:v>
                      </c:pt>
                      <c:pt idx="977">
                        <c:v>45105</c:v>
                      </c:pt>
                      <c:pt idx="978">
                        <c:v>45106</c:v>
                      </c:pt>
                      <c:pt idx="979">
                        <c:v>45107</c:v>
                      </c:pt>
                      <c:pt idx="980">
                        <c:v>45110</c:v>
                      </c:pt>
                      <c:pt idx="981">
                        <c:v>45111</c:v>
                      </c:pt>
                      <c:pt idx="982">
                        <c:v>45112</c:v>
                      </c:pt>
                      <c:pt idx="983">
                        <c:v>45113</c:v>
                      </c:pt>
                      <c:pt idx="984">
                        <c:v>45114</c:v>
                      </c:pt>
                      <c:pt idx="985">
                        <c:v>45117</c:v>
                      </c:pt>
                      <c:pt idx="986">
                        <c:v>45118</c:v>
                      </c:pt>
                      <c:pt idx="987">
                        <c:v>45119</c:v>
                      </c:pt>
                      <c:pt idx="988">
                        <c:v>45120</c:v>
                      </c:pt>
                      <c:pt idx="989">
                        <c:v>45121</c:v>
                      </c:pt>
                      <c:pt idx="990">
                        <c:v>45124</c:v>
                      </c:pt>
                      <c:pt idx="991">
                        <c:v>45125</c:v>
                      </c:pt>
                      <c:pt idx="992">
                        <c:v>45126</c:v>
                      </c:pt>
                      <c:pt idx="993">
                        <c:v>45127</c:v>
                      </c:pt>
                      <c:pt idx="994">
                        <c:v>45128</c:v>
                      </c:pt>
                      <c:pt idx="995">
                        <c:v>45131</c:v>
                      </c:pt>
                      <c:pt idx="996">
                        <c:v>45132</c:v>
                      </c:pt>
                      <c:pt idx="997">
                        <c:v>45133</c:v>
                      </c:pt>
                      <c:pt idx="998">
                        <c:v>45134</c:v>
                      </c:pt>
                      <c:pt idx="999">
                        <c:v>45135</c:v>
                      </c:pt>
                      <c:pt idx="1000">
                        <c:v>45138</c:v>
                      </c:pt>
                      <c:pt idx="1001">
                        <c:v>45139</c:v>
                      </c:pt>
                      <c:pt idx="1002">
                        <c:v>45140</c:v>
                      </c:pt>
                      <c:pt idx="1003">
                        <c:v>45141</c:v>
                      </c:pt>
                      <c:pt idx="1004">
                        <c:v>45142</c:v>
                      </c:pt>
                      <c:pt idx="1005">
                        <c:v>45145</c:v>
                      </c:pt>
                      <c:pt idx="1006">
                        <c:v>45146</c:v>
                      </c:pt>
                      <c:pt idx="1007">
                        <c:v>45147</c:v>
                      </c:pt>
                      <c:pt idx="1008">
                        <c:v>45148</c:v>
                      </c:pt>
                      <c:pt idx="1009">
                        <c:v>45149</c:v>
                      </c:pt>
                      <c:pt idx="1010">
                        <c:v>45152</c:v>
                      </c:pt>
                      <c:pt idx="1011">
                        <c:v>45153</c:v>
                      </c:pt>
                      <c:pt idx="1012">
                        <c:v>45154</c:v>
                      </c:pt>
                      <c:pt idx="1013">
                        <c:v>45155</c:v>
                      </c:pt>
                      <c:pt idx="1014">
                        <c:v>45156</c:v>
                      </c:pt>
                      <c:pt idx="1015">
                        <c:v>45159</c:v>
                      </c:pt>
                      <c:pt idx="1016">
                        <c:v>45160</c:v>
                      </c:pt>
                      <c:pt idx="1017">
                        <c:v>45161</c:v>
                      </c:pt>
                      <c:pt idx="1018">
                        <c:v>45162</c:v>
                      </c:pt>
                      <c:pt idx="1019">
                        <c:v>45163</c:v>
                      </c:pt>
                      <c:pt idx="1020">
                        <c:v>45166</c:v>
                      </c:pt>
                      <c:pt idx="1021">
                        <c:v>45167</c:v>
                      </c:pt>
                      <c:pt idx="1022">
                        <c:v>45168</c:v>
                      </c:pt>
                      <c:pt idx="1023">
                        <c:v>45169</c:v>
                      </c:pt>
                      <c:pt idx="1024">
                        <c:v>45170</c:v>
                      </c:pt>
                      <c:pt idx="1025">
                        <c:v>45173</c:v>
                      </c:pt>
                      <c:pt idx="1026">
                        <c:v>45174</c:v>
                      </c:pt>
                      <c:pt idx="1027">
                        <c:v>45175</c:v>
                      </c:pt>
                      <c:pt idx="1028">
                        <c:v>45176</c:v>
                      </c:pt>
                      <c:pt idx="1029">
                        <c:v>45177</c:v>
                      </c:pt>
                      <c:pt idx="1030">
                        <c:v>45180</c:v>
                      </c:pt>
                      <c:pt idx="1031">
                        <c:v>45181</c:v>
                      </c:pt>
                      <c:pt idx="1032">
                        <c:v>45182</c:v>
                      </c:pt>
                      <c:pt idx="1033">
                        <c:v>45183</c:v>
                      </c:pt>
                      <c:pt idx="1034">
                        <c:v>45184</c:v>
                      </c:pt>
                      <c:pt idx="1035">
                        <c:v>45187</c:v>
                      </c:pt>
                      <c:pt idx="1036">
                        <c:v>45188</c:v>
                      </c:pt>
                      <c:pt idx="1037">
                        <c:v>45189</c:v>
                      </c:pt>
                      <c:pt idx="1038">
                        <c:v>45190</c:v>
                      </c:pt>
                      <c:pt idx="1039">
                        <c:v>45191</c:v>
                      </c:pt>
                      <c:pt idx="1040">
                        <c:v>45194</c:v>
                      </c:pt>
                      <c:pt idx="1041">
                        <c:v>45195</c:v>
                      </c:pt>
                      <c:pt idx="1042">
                        <c:v>45196</c:v>
                      </c:pt>
                      <c:pt idx="1043">
                        <c:v>45197</c:v>
                      </c:pt>
                      <c:pt idx="1044">
                        <c:v>45198</c:v>
                      </c:pt>
                      <c:pt idx="1045">
                        <c:v>45201</c:v>
                      </c:pt>
                      <c:pt idx="1046">
                        <c:v>45202</c:v>
                      </c:pt>
                      <c:pt idx="1047">
                        <c:v>45203</c:v>
                      </c:pt>
                      <c:pt idx="1048">
                        <c:v>45204</c:v>
                      </c:pt>
                      <c:pt idx="1049">
                        <c:v>45205</c:v>
                      </c:pt>
                      <c:pt idx="1050">
                        <c:v>45208</c:v>
                      </c:pt>
                      <c:pt idx="1051">
                        <c:v>45209</c:v>
                      </c:pt>
                      <c:pt idx="1052">
                        <c:v>45210</c:v>
                      </c:pt>
                      <c:pt idx="1053">
                        <c:v>45211</c:v>
                      </c:pt>
                      <c:pt idx="1054">
                        <c:v>45212</c:v>
                      </c:pt>
                      <c:pt idx="1055">
                        <c:v>45215</c:v>
                      </c:pt>
                      <c:pt idx="1056">
                        <c:v>45216</c:v>
                      </c:pt>
                      <c:pt idx="1057">
                        <c:v>45217</c:v>
                      </c:pt>
                      <c:pt idx="1058">
                        <c:v>45218</c:v>
                      </c:pt>
                      <c:pt idx="1059">
                        <c:v>45219</c:v>
                      </c:pt>
                      <c:pt idx="1060">
                        <c:v>45222</c:v>
                      </c:pt>
                      <c:pt idx="1061">
                        <c:v>45223</c:v>
                      </c:pt>
                      <c:pt idx="1062">
                        <c:v>45224</c:v>
                      </c:pt>
                      <c:pt idx="1063">
                        <c:v>45225</c:v>
                      </c:pt>
                      <c:pt idx="1064">
                        <c:v>45226</c:v>
                      </c:pt>
                      <c:pt idx="1065">
                        <c:v>45229</c:v>
                      </c:pt>
                      <c:pt idx="1066">
                        <c:v>45230</c:v>
                      </c:pt>
                      <c:pt idx="1067">
                        <c:v>45231</c:v>
                      </c:pt>
                      <c:pt idx="1068">
                        <c:v>45232</c:v>
                      </c:pt>
                      <c:pt idx="1069">
                        <c:v>45233</c:v>
                      </c:pt>
                      <c:pt idx="1070">
                        <c:v>45236</c:v>
                      </c:pt>
                      <c:pt idx="1071">
                        <c:v>45237</c:v>
                      </c:pt>
                      <c:pt idx="1072">
                        <c:v>45238</c:v>
                      </c:pt>
                      <c:pt idx="1073">
                        <c:v>45239</c:v>
                      </c:pt>
                      <c:pt idx="1074">
                        <c:v>45240</c:v>
                      </c:pt>
                      <c:pt idx="1075">
                        <c:v>45243</c:v>
                      </c:pt>
                      <c:pt idx="1076">
                        <c:v>45244</c:v>
                      </c:pt>
                      <c:pt idx="1077">
                        <c:v>45245</c:v>
                      </c:pt>
                      <c:pt idx="1078">
                        <c:v>45246</c:v>
                      </c:pt>
                      <c:pt idx="1079">
                        <c:v>45247</c:v>
                      </c:pt>
                      <c:pt idx="1080">
                        <c:v>45250</c:v>
                      </c:pt>
                      <c:pt idx="1081">
                        <c:v>45251</c:v>
                      </c:pt>
                      <c:pt idx="1082">
                        <c:v>45252</c:v>
                      </c:pt>
                      <c:pt idx="1083">
                        <c:v>45253</c:v>
                      </c:pt>
                      <c:pt idx="1084">
                        <c:v>45254</c:v>
                      </c:pt>
                      <c:pt idx="1085">
                        <c:v>45257</c:v>
                      </c:pt>
                      <c:pt idx="1086">
                        <c:v>45258</c:v>
                      </c:pt>
                      <c:pt idx="1087">
                        <c:v>45259</c:v>
                      </c:pt>
                      <c:pt idx="1088">
                        <c:v>45260</c:v>
                      </c:pt>
                      <c:pt idx="1089">
                        <c:v>45261</c:v>
                      </c:pt>
                      <c:pt idx="1090">
                        <c:v>45264</c:v>
                      </c:pt>
                      <c:pt idx="1091">
                        <c:v>45265</c:v>
                      </c:pt>
                      <c:pt idx="1092">
                        <c:v>45266</c:v>
                      </c:pt>
                      <c:pt idx="1093">
                        <c:v>45267</c:v>
                      </c:pt>
                      <c:pt idx="1094">
                        <c:v>45268</c:v>
                      </c:pt>
                      <c:pt idx="1095">
                        <c:v>45271</c:v>
                      </c:pt>
                      <c:pt idx="1096">
                        <c:v>45272</c:v>
                      </c:pt>
                      <c:pt idx="1097">
                        <c:v>45273</c:v>
                      </c:pt>
                      <c:pt idx="1098">
                        <c:v>45274</c:v>
                      </c:pt>
                      <c:pt idx="1099">
                        <c:v>45275</c:v>
                      </c:pt>
                      <c:pt idx="1100">
                        <c:v>45278</c:v>
                      </c:pt>
                      <c:pt idx="1101">
                        <c:v>45279</c:v>
                      </c:pt>
                      <c:pt idx="1102">
                        <c:v>45280</c:v>
                      </c:pt>
                      <c:pt idx="1103">
                        <c:v>45281</c:v>
                      </c:pt>
                      <c:pt idx="1104">
                        <c:v>45282</c:v>
                      </c:pt>
                      <c:pt idx="1105">
                        <c:v>45285</c:v>
                      </c:pt>
                      <c:pt idx="1106">
                        <c:v>45286</c:v>
                      </c:pt>
                      <c:pt idx="1107">
                        <c:v>45287</c:v>
                      </c:pt>
                      <c:pt idx="1108">
                        <c:v>45288</c:v>
                      </c:pt>
                      <c:pt idx="1109">
                        <c:v>45289</c:v>
                      </c:pt>
                      <c:pt idx="1110">
                        <c:v>45292</c:v>
                      </c:pt>
                      <c:pt idx="1111">
                        <c:v>45293</c:v>
                      </c:pt>
                      <c:pt idx="1112">
                        <c:v>45294</c:v>
                      </c:pt>
                      <c:pt idx="1113">
                        <c:v>45295</c:v>
                      </c:pt>
                      <c:pt idx="1114">
                        <c:v>45296</c:v>
                      </c:pt>
                      <c:pt idx="1115">
                        <c:v>45299</c:v>
                      </c:pt>
                      <c:pt idx="1116">
                        <c:v>45300</c:v>
                      </c:pt>
                      <c:pt idx="1117">
                        <c:v>45301</c:v>
                      </c:pt>
                      <c:pt idx="1118">
                        <c:v>45302</c:v>
                      </c:pt>
                      <c:pt idx="1119">
                        <c:v>45303</c:v>
                      </c:pt>
                      <c:pt idx="1120">
                        <c:v>45306</c:v>
                      </c:pt>
                      <c:pt idx="1121">
                        <c:v>45307</c:v>
                      </c:pt>
                      <c:pt idx="1122">
                        <c:v>45308</c:v>
                      </c:pt>
                      <c:pt idx="1123">
                        <c:v>45309</c:v>
                      </c:pt>
                      <c:pt idx="1124">
                        <c:v>45310</c:v>
                      </c:pt>
                      <c:pt idx="1125">
                        <c:v>45313</c:v>
                      </c:pt>
                      <c:pt idx="1126">
                        <c:v>45314</c:v>
                      </c:pt>
                      <c:pt idx="1127">
                        <c:v>45315</c:v>
                      </c:pt>
                      <c:pt idx="1128">
                        <c:v>45316</c:v>
                      </c:pt>
                      <c:pt idx="1129">
                        <c:v>45317</c:v>
                      </c:pt>
                      <c:pt idx="1130">
                        <c:v>45320</c:v>
                      </c:pt>
                      <c:pt idx="1131">
                        <c:v>45321</c:v>
                      </c:pt>
                      <c:pt idx="1132">
                        <c:v>45322</c:v>
                      </c:pt>
                      <c:pt idx="1133">
                        <c:v>45323</c:v>
                      </c:pt>
                      <c:pt idx="1134">
                        <c:v>45324</c:v>
                      </c:pt>
                      <c:pt idx="1135">
                        <c:v>45327</c:v>
                      </c:pt>
                      <c:pt idx="1136">
                        <c:v>45328</c:v>
                      </c:pt>
                      <c:pt idx="1137">
                        <c:v>45329</c:v>
                      </c:pt>
                      <c:pt idx="1138">
                        <c:v>45330</c:v>
                      </c:pt>
                      <c:pt idx="1139">
                        <c:v>45331</c:v>
                      </c:pt>
                      <c:pt idx="1140">
                        <c:v>45334</c:v>
                      </c:pt>
                      <c:pt idx="1141">
                        <c:v>45335</c:v>
                      </c:pt>
                      <c:pt idx="1142">
                        <c:v>45336</c:v>
                      </c:pt>
                      <c:pt idx="1143">
                        <c:v>45337</c:v>
                      </c:pt>
                      <c:pt idx="1144">
                        <c:v>45338</c:v>
                      </c:pt>
                      <c:pt idx="1145">
                        <c:v>45341</c:v>
                      </c:pt>
                      <c:pt idx="1146">
                        <c:v>45342</c:v>
                      </c:pt>
                      <c:pt idx="1147">
                        <c:v>45343</c:v>
                      </c:pt>
                      <c:pt idx="1148">
                        <c:v>45344</c:v>
                      </c:pt>
                      <c:pt idx="1149">
                        <c:v>45345</c:v>
                      </c:pt>
                      <c:pt idx="1150">
                        <c:v>45348</c:v>
                      </c:pt>
                      <c:pt idx="1151">
                        <c:v>45349</c:v>
                      </c:pt>
                      <c:pt idx="1152">
                        <c:v>45350</c:v>
                      </c:pt>
                      <c:pt idx="1153">
                        <c:v>45351</c:v>
                      </c:pt>
                      <c:pt idx="1154">
                        <c:v>45352</c:v>
                      </c:pt>
                      <c:pt idx="1155">
                        <c:v>45355</c:v>
                      </c:pt>
                      <c:pt idx="1156">
                        <c:v>45356</c:v>
                      </c:pt>
                      <c:pt idx="1157">
                        <c:v>45357</c:v>
                      </c:pt>
                      <c:pt idx="1158">
                        <c:v>45358</c:v>
                      </c:pt>
                      <c:pt idx="1159">
                        <c:v>45359</c:v>
                      </c:pt>
                      <c:pt idx="1160">
                        <c:v>45362</c:v>
                      </c:pt>
                      <c:pt idx="1161">
                        <c:v>45363</c:v>
                      </c:pt>
                      <c:pt idx="1162">
                        <c:v>45364</c:v>
                      </c:pt>
                      <c:pt idx="1163">
                        <c:v>45365</c:v>
                      </c:pt>
                      <c:pt idx="1164">
                        <c:v>45366</c:v>
                      </c:pt>
                      <c:pt idx="1165">
                        <c:v>45369</c:v>
                      </c:pt>
                      <c:pt idx="1166">
                        <c:v>45370</c:v>
                      </c:pt>
                      <c:pt idx="1167">
                        <c:v>45371</c:v>
                      </c:pt>
                      <c:pt idx="1168">
                        <c:v>45372</c:v>
                      </c:pt>
                      <c:pt idx="1169">
                        <c:v>45373</c:v>
                      </c:pt>
                      <c:pt idx="1170">
                        <c:v>45376</c:v>
                      </c:pt>
                      <c:pt idx="1171">
                        <c:v>45377</c:v>
                      </c:pt>
                      <c:pt idx="1172">
                        <c:v>45378</c:v>
                      </c:pt>
                      <c:pt idx="1173">
                        <c:v>45379</c:v>
                      </c:pt>
                      <c:pt idx="1174">
                        <c:v>45380</c:v>
                      </c:pt>
                      <c:pt idx="1175">
                        <c:v>45383</c:v>
                      </c:pt>
                      <c:pt idx="1176">
                        <c:v>45384</c:v>
                      </c:pt>
                      <c:pt idx="1177">
                        <c:v>45385</c:v>
                      </c:pt>
                      <c:pt idx="1178">
                        <c:v>45386</c:v>
                      </c:pt>
                      <c:pt idx="1179">
                        <c:v>45387</c:v>
                      </c:pt>
                      <c:pt idx="1180">
                        <c:v>45390</c:v>
                      </c:pt>
                      <c:pt idx="1181">
                        <c:v>45391</c:v>
                      </c:pt>
                      <c:pt idx="1182">
                        <c:v>45392</c:v>
                      </c:pt>
                      <c:pt idx="1183">
                        <c:v>45393</c:v>
                      </c:pt>
                      <c:pt idx="1184">
                        <c:v>45394</c:v>
                      </c:pt>
                      <c:pt idx="1185">
                        <c:v>45397</c:v>
                      </c:pt>
                      <c:pt idx="1186">
                        <c:v>45398</c:v>
                      </c:pt>
                      <c:pt idx="1187">
                        <c:v>45399</c:v>
                      </c:pt>
                      <c:pt idx="1188">
                        <c:v>45400</c:v>
                      </c:pt>
                      <c:pt idx="1189">
                        <c:v>45401</c:v>
                      </c:pt>
                      <c:pt idx="1190">
                        <c:v>45404</c:v>
                      </c:pt>
                      <c:pt idx="1191">
                        <c:v>45405</c:v>
                      </c:pt>
                      <c:pt idx="1192">
                        <c:v>45406</c:v>
                      </c:pt>
                      <c:pt idx="1193">
                        <c:v>45407</c:v>
                      </c:pt>
                      <c:pt idx="1194">
                        <c:v>45408</c:v>
                      </c:pt>
                      <c:pt idx="1195">
                        <c:v>45411</c:v>
                      </c:pt>
                      <c:pt idx="1196">
                        <c:v>45412</c:v>
                      </c:pt>
                      <c:pt idx="1197">
                        <c:v>45413</c:v>
                      </c:pt>
                      <c:pt idx="1198">
                        <c:v>45414</c:v>
                      </c:pt>
                      <c:pt idx="1199">
                        <c:v>45415</c:v>
                      </c:pt>
                      <c:pt idx="1200">
                        <c:v>45418</c:v>
                      </c:pt>
                      <c:pt idx="1201">
                        <c:v>45419</c:v>
                      </c:pt>
                      <c:pt idx="1202">
                        <c:v>45420</c:v>
                      </c:pt>
                      <c:pt idx="1203">
                        <c:v>45421</c:v>
                      </c:pt>
                      <c:pt idx="1204">
                        <c:v>45422</c:v>
                      </c:pt>
                      <c:pt idx="1205">
                        <c:v>45425</c:v>
                      </c:pt>
                      <c:pt idx="1206">
                        <c:v>45426</c:v>
                      </c:pt>
                      <c:pt idx="1207">
                        <c:v>45427</c:v>
                      </c:pt>
                      <c:pt idx="1208">
                        <c:v>45428</c:v>
                      </c:pt>
                      <c:pt idx="1209">
                        <c:v>45429</c:v>
                      </c:pt>
                      <c:pt idx="1210">
                        <c:v>45432</c:v>
                      </c:pt>
                      <c:pt idx="1211">
                        <c:v>45433</c:v>
                      </c:pt>
                      <c:pt idx="1212">
                        <c:v>45434</c:v>
                      </c:pt>
                      <c:pt idx="1213">
                        <c:v>45435</c:v>
                      </c:pt>
                      <c:pt idx="1214">
                        <c:v>45436</c:v>
                      </c:pt>
                      <c:pt idx="1215">
                        <c:v>45439</c:v>
                      </c:pt>
                      <c:pt idx="1216">
                        <c:v>45440</c:v>
                      </c:pt>
                      <c:pt idx="1217">
                        <c:v>45441</c:v>
                      </c:pt>
                      <c:pt idx="1218">
                        <c:v>45442</c:v>
                      </c:pt>
                      <c:pt idx="1219">
                        <c:v>45443</c:v>
                      </c:pt>
                      <c:pt idx="1220">
                        <c:v>45446</c:v>
                      </c:pt>
                      <c:pt idx="1221">
                        <c:v>45447</c:v>
                      </c:pt>
                      <c:pt idx="1222">
                        <c:v>45448</c:v>
                      </c:pt>
                      <c:pt idx="1223">
                        <c:v>45449</c:v>
                      </c:pt>
                      <c:pt idx="1224">
                        <c:v>45450</c:v>
                      </c:pt>
                      <c:pt idx="1225">
                        <c:v>45453</c:v>
                      </c:pt>
                      <c:pt idx="1226">
                        <c:v>45454</c:v>
                      </c:pt>
                      <c:pt idx="1227">
                        <c:v>45455</c:v>
                      </c:pt>
                      <c:pt idx="1228">
                        <c:v>45456</c:v>
                      </c:pt>
                      <c:pt idx="1229">
                        <c:v>45457</c:v>
                      </c:pt>
                      <c:pt idx="1230">
                        <c:v>45460</c:v>
                      </c:pt>
                      <c:pt idx="1231">
                        <c:v>45461</c:v>
                      </c:pt>
                      <c:pt idx="1232">
                        <c:v>45462</c:v>
                      </c:pt>
                      <c:pt idx="1233">
                        <c:v>45463</c:v>
                      </c:pt>
                      <c:pt idx="1234">
                        <c:v>45464</c:v>
                      </c:pt>
                      <c:pt idx="1235">
                        <c:v>45467</c:v>
                      </c:pt>
                      <c:pt idx="1236">
                        <c:v>45468</c:v>
                      </c:pt>
                      <c:pt idx="1237">
                        <c:v>45469</c:v>
                      </c:pt>
                      <c:pt idx="1238">
                        <c:v>45470</c:v>
                      </c:pt>
                      <c:pt idx="1239">
                        <c:v>45471</c:v>
                      </c:pt>
                      <c:pt idx="1240">
                        <c:v>45474</c:v>
                      </c:pt>
                      <c:pt idx="1241">
                        <c:v>45475</c:v>
                      </c:pt>
                      <c:pt idx="1242">
                        <c:v>45476</c:v>
                      </c:pt>
                      <c:pt idx="1243">
                        <c:v>45477</c:v>
                      </c:pt>
                      <c:pt idx="1244">
                        <c:v>45478</c:v>
                      </c:pt>
                      <c:pt idx="1245">
                        <c:v>45481</c:v>
                      </c:pt>
                      <c:pt idx="1246">
                        <c:v>45482</c:v>
                      </c:pt>
                      <c:pt idx="1247">
                        <c:v>45483</c:v>
                      </c:pt>
                      <c:pt idx="1248">
                        <c:v>45484</c:v>
                      </c:pt>
                      <c:pt idx="1249">
                        <c:v>45485</c:v>
                      </c:pt>
                      <c:pt idx="1250">
                        <c:v>45488</c:v>
                      </c:pt>
                      <c:pt idx="1251">
                        <c:v>45489</c:v>
                      </c:pt>
                      <c:pt idx="1252">
                        <c:v>45490</c:v>
                      </c:pt>
                      <c:pt idx="1253">
                        <c:v>45491</c:v>
                      </c:pt>
                      <c:pt idx="1254">
                        <c:v>45492</c:v>
                      </c:pt>
                      <c:pt idx="1255">
                        <c:v>45495</c:v>
                      </c:pt>
                      <c:pt idx="1256">
                        <c:v>45496</c:v>
                      </c:pt>
                      <c:pt idx="1257">
                        <c:v>45497</c:v>
                      </c:pt>
                      <c:pt idx="1258">
                        <c:v>45498</c:v>
                      </c:pt>
                      <c:pt idx="1259">
                        <c:v>45499</c:v>
                      </c:pt>
                      <c:pt idx="1260">
                        <c:v>45502</c:v>
                      </c:pt>
                      <c:pt idx="1261">
                        <c:v>45503</c:v>
                      </c:pt>
                      <c:pt idx="1262">
                        <c:v>45504</c:v>
                      </c:pt>
                      <c:pt idx="1263">
                        <c:v>45505</c:v>
                      </c:pt>
                      <c:pt idx="1264">
                        <c:v>45506</c:v>
                      </c:pt>
                      <c:pt idx="1265">
                        <c:v>45509</c:v>
                      </c:pt>
                      <c:pt idx="1266">
                        <c:v>45510</c:v>
                      </c:pt>
                      <c:pt idx="1267">
                        <c:v>45511</c:v>
                      </c:pt>
                      <c:pt idx="1268">
                        <c:v>45512</c:v>
                      </c:pt>
                      <c:pt idx="1269">
                        <c:v>45513</c:v>
                      </c:pt>
                      <c:pt idx="1270">
                        <c:v>45516</c:v>
                      </c:pt>
                      <c:pt idx="1271">
                        <c:v>45517</c:v>
                      </c:pt>
                      <c:pt idx="1272">
                        <c:v>45518</c:v>
                      </c:pt>
                      <c:pt idx="1273">
                        <c:v>45519</c:v>
                      </c:pt>
                      <c:pt idx="1274">
                        <c:v>45520</c:v>
                      </c:pt>
                      <c:pt idx="1275">
                        <c:v>45523</c:v>
                      </c:pt>
                      <c:pt idx="1276">
                        <c:v>45524</c:v>
                      </c:pt>
                      <c:pt idx="1277">
                        <c:v>45525</c:v>
                      </c:pt>
                      <c:pt idx="1278">
                        <c:v>45526</c:v>
                      </c:pt>
                      <c:pt idx="1279">
                        <c:v>45527</c:v>
                      </c:pt>
                      <c:pt idx="1280">
                        <c:v>45530</c:v>
                      </c:pt>
                      <c:pt idx="1281">
                        <c:v>45531</c:v>
                      </c:pt>
                      <c:pt idx="1282">
                        <c:v>45532</c:v>
                      </c:pt>
                      <c:pt idx="1283">
                        <c:v>45533</c:v>
                      </c:pt>
                      <c:pt idx="1284">
                        <c:v>45534</c:v>
                      </c:pt>
                      <c:pt idx="1285">
                        <c:v>45537</c:v>
                      </c:pt>
                      <c:pt idx="1286">
                        <c:v>45538</c:v>
                      </c:pt>
                      <c:pt idx="1287">
                        <c:v>45539</c:v>
                      </c:pt>
                      <c:pt idx="1288">
                        <c:v>45540</c:v>
                      </c:pt>
                      <c:pt idx="1289">
                        <c:v>45541</c:v>
                      </c:pt>
                      <c:pt idx="1290">
                        <c:v>45544</c:v>
                      </c:pt>
                      <c:pt idx="1291">
                        <c:v>45545</c:v>
                      </c:pt>
                      <c:pt idx="1292">
                        <c:v>45546</c:v>
                      </c:pt>
                      <c:pt idx="1293">
                        <c:v>45547</c:v>
                      </c:pt>
                      <c:pt idx="1294">
                        <c:v>45548</c:v>
                      </c:pt>
                      <c:pt idx="1295">
                        <c:v>45551</c:v>
                      </c:pt>
                      <c:pt idx="1296">
                        <c:v>45552</c:v>
                      </c:pt>
                      <c:pt idx="1297">
                        <c:v>45553</c:v>
                      </c:pt>
                      <c:pt idx="1298">
                        <c:v>45554</c:v>
                      </c:pt>
                      <c:pt idx="1299">
                        <c:v>45555</c:v>
                      </c:pt>
                      <c:pt idx="1300">
                        <c:v>45558</c:v>
                      </c:pt>
                      <c:pt idx="1301">
                        <c:v>45559</c:v>
                      </c:pt>
                      <c:pt idx="1302">
                        <c:v>45560</c:v>
                      </c:pt>
                      <c:pt idx="1303">
                        <c:v>45561</c:v>
                      </c:pt>
                      <c:pt idx="1304">
                        <c:v>45562</c:v>
                      </c:pt>
                      <c:pt idx="1305">
                        <c:v>45565</c:v>
                      </c:pt>
                    </c:numCache>
                  </c:numRef>
                </c:cat>
                <c:val>
                  <c:numRef>
                    <c:extLst xmlns:c15="http://schemas.microsoft.com/office/drawing/2012/chart">
                      <c:ext xmlns:c15="http://schemas.microsoft.com/office/drawing/2012/chart" uri="{02D57815-91ED-43cb-92C2-25804820EDAC}">
                        <c15:formulaRef>
                          <c15:sqref>'5 Years'!$K$13:$K$1318</c15:sqref>
                        </c15:formulaRef>
                      </c:ext>
                    </c:extLst>
                    <c:numCache>
                      <c:formatCode>0.0%</c:formatCode>
                      <c:ptCount val="1306"/>
                      <c:pt idx="0">
                        <c:v>0</c:v>
                      </c:pt>
                      <c:pt idx="1">
                        <c:v>-1.31839E-3</c:v>
                      </c:pt>
                      <c:pt idx="2">
                        <c:v>-2.63678E-3</c:v>
                      </c:pt>
                      <c:pt idx="3">
                        <c:v>-9.2287399999999992E-3</c:v>
                      </c:pt>
                      <c:pt idx="4">
                        <c:v>-1.05471E-2</c:v>
                      </c:pt>
                      <c:pt idx="5">
                        <c:v>-5.27357E-3</c:v>
                      </c:pt>
                      <c:pt idx="6">
                        <c:v>-4.6143699999999996E-3</c:v>
                      </c:pt>
                      <c:pt idx="7">
                        <c:v>-3.29598E-3</c:v>
                      </c:pt>
                      <c:pt idx="8">
                        <c:v>-4.6143699999999996E-3</c:v>
                      </c:pt>
                      <c:pt idx="9">
                        <c:v>-9.2287399999999992E-3</c:v>
                      </c:pt>
                      <c:pt idx="10">
                        <c:v>-2.1753499999999999E-2</c:v>
                      </c:pt>
                      <c:pt idx="11">
                        <c:v>-1.77983E-2</c:v>
                      </c:pt>
                      <c:pt idx="12">
                        <c:v>-2.10943E-2</c:v>
                      </c:pt>
                      <c:pt idx="13">
                        <c:v>-2.3071899999999999E-2</c:v>
                      </c:pt>
                      <c:pt idx="14">
                        <c:v>-2.7026999999999999E-2</c:v>
                      </c:pt>
                      <c:pt idx="15">
                        <c:v>-2.83454E-2</c:v>
                      </c:pt>
                      <c:pt idx="16">
                        <c:v>-3.2300599999999999E-2</c:v>
                      </c:pt>
                      <c:pt idx="17">
                        <c:v>-2.83454E-2</c:v>
                      </c:pt>
                      <c:pt idx="18">
                        <c:v>-2.4390200000000001E-2</c:v>
                      </c:pt>
                      <c:pt idx="19">
                        <c:v>-1.91167E-2</c:v>
                      </c:pt>
                      <c:pt idx="20">
                        <c:v>-1.91167E-2</c:v>
                      </c:pt>
                      <c:pt idx="21">
                        <c:v>-2.10943E-2</c:v>
                      </c:pt>
                      <c:pt idx="22">
                        <c:v>-2.3730999999999999E-2</c:v>
                      </c:pt>
                      <c:pt idx="23">
                        <c:v>-2.10943E-2</c:v>
                      </c:pt>
                      <c:pt idx="24">
                        <c:v>-1.9775899999999999E-2</c:v>
                      </c:pt>
                      <c:pt idx="25">
                        <c:v>-1.8457500000000002E-2</c:v>
                      </c:pt>
                      <c:pt idx="26">
                        <c:v>-1.77983E-2</c:v>
                      </c:pt>
                      <c:pt idx="27">
                        <c:v>-1.9775899999999999E-2</c:v>
                      </c:pt>
                      <c:pt idx="28">
                        <c:v>-2.0435100000000001E-2</c:v>
                      </c:pt>
                      <c:pt idx="29">
                        <c:v>-1.91167E-2</c:v>
                      </c:pt>
                      <c:pt idx="30">
                        <c:v>-2.10943E-2</c:v>
                      </c:pt>
                      <c:pt idx="31">
                        <c:v>-2.3730999999999999E-2</c:v>
                      </c:pt>
                      <c:pt idx="32">
                        <c:v>-2.3730999999999999E-2</c:v>
                      </c:pt>
                      <c:pt idx="33">
                        <c:v>-2.10943E-2</c:v>
                      </c:pt>
                      <c:pt idx="34">
                        <c:v>-2.10943E-2</c:v>
                      </c:pt>
                      <c:pt idx="35">
                        <c:v>-2.10943E-2</c:v>
                      </c:pt>
                      <c:pt idx="36">
                        <c:v>-2.1753499999999999E-2</c:v>
                      </c:pt>
                      <c:pt idx="37">
                        <c:v>-2.0435100000000001E-2</c:v>
                      </c:pt>
                      <c:pt idx="38">
                        <c:v>-2.10943E-2</c:v>
                      </c:pt>
                      <c:pt idx="39">
                        <c:v>-2.5708600000000002E-2</c:v>
                      </c:pt>
                      <c:pt idx="40">
                        <c:v>-1.9775899999999999E-2</c:v>
                      </c:pt>
                      <c:pt idx="41">
                        <c:v>-1.77983E-2</c:v>
                      </c:pt>
                      <c:pt idx="42">
                        <c:v>-1.31839E-2</c:v>
                      </c:pt>
                      <c:pt idx="43">
                        <c:v>-1.31839E-2</c:v>
                      </c:pt>
                      <c:pt idx="44">
                        <c:v>-1.3843100000000001E-2</c:v>
                      </c:pt>
                      <c:pt idx="45">
                        <c:v>-1.51615E-2</c:v>
                      </c:pt>
                      <c:pt idx="46">
                        <c:v>-1.9775899999999999E-2</c:v>
                      </c:pt>
                      <c:pt idx="47">
                        <c:v>-2.3071899999999999E-2</c:v>
                      </c:pt>
                      <c:pt idx="48">
                        <c:v>-2.5049399999999999E-2</c:v>
                      </c:pt>
                      <c:pt idx="49">
                        <c:v>-2.83454E-2</c:v>
                      </c:pt>
                      <c:pt idx="50">
                        <c:v>-2.5049399999999999E-2</c:v>
                      </c:pt>
                      <c:pt idx="51">
                        <c:v>-2.5049399999999999E-2</c:v>
                      </c:pt>
                      <c:pt idx="52">
                        <c:v>-2.7686200000000001E-2</c:v>
                      </c:pt>
                      <c:pt idx="53">
                        <c:v>-2.63678E-2</c:v>
                      </c:pt>
                      <c:pt idx="54">
                        <c:v>-2.5049399999999999E-2</c:v>
                      </c:pt>
                      <c:pt idx="55">
                        <c:v>-2.7026999999999999E-2</c:v>
                      </c:pt>
                      <c:pt idx="56">
                        <c:v>-2.10943E-2</c:v>
                      </c:pt>
                      <c:pt idx="57">
                        <c:v>-1.6479899999999999E-2</c:v>
                      </c:pt>
                      <c:pt idx="58">
                        <c:v>-1.4502299999999999E-2</c:v>
                      </c:pt>
                      <c:pt idx="59">
                        <c:v>-1.4502299999999999E-2</c:v>
                      </c:pt>
                      <c:pt idx="60">
                        <c:v>-1.31839E-2</c:v>
                      </c:pt>
                      <c:pt idx="61">
                        <c:v>-9.2287399999999992E-3</c:v>
                      </c:pt>
                      <c:pt idx="62">
                        <c:v>-9.2287399999999992E-3</c:v>
                      </c:pt>
                      <c:pt idx="63">
                        <c:v>-9.2287399999999992E-3</c:v>
                      </c:pt>
                      <c:pt idx="64">
                        <c:v>-9.2287399999999992E-3</c:v>
                      </c:pt>
                      <c:pt idx="65">
                        <c:v>-9.2287399999999992E-3</c:v>
                      </c:pt>
                      <c:pt idx="66">
                        <c:v>-1.58207E-2</c:v>
                      </c:pt>
                      <c:pt idx="67">
                        <c:v>-1.58207E-2</c:v>
                      </c:pt>
                      <c:pt idx="68">
                        <c:v>-1.8457500000000002E-2</c:v>
                      </c:pt>
                      <c:pt idx="69">
                        <c:v>-1.31839E-2</c:v>
                      </c:pt>
                      <c:pt idx="70">
                        <c:v>-7.2511499999999996E-3</c:v>
                      </c:pt>
                      <c:pt idx="71">
                        <c:v>-1.05471E-2</c:v>
                      </c:pt>
                      <c:pt idx="72">
                        <c:v>-9.8879399999999996E-3</c:v>
                      </c:pt>
                      <c:pt idx="73">
                        <c:v>-1.1865499999999999E-2</c:v>
                      </c:pt>
                      <c:pt idx="74">
                        <c:v>-1.05471E-2</c:v>
                      </c:pt>
                      <c:pt idx="75">
                        <c:v>-9.8879399999999996E-3</c:v>
                      </c:pt>
                      <c:pt idx="76">
                        <c:v>-4.6143699999999996E-3</c:v>
                      </c:pt>
                      <c:pt idx="77">
                        <c:v>-3.95517E-3</c:v>
                      </c:pt>
                      <c:pt idx="78">
                        <c:v>6.5919600000000002E-4</c:v>
                      </c:pt>
                      <c:pt idx="79">
                        <c:v>1.31839E-3</c:v>
                      </c:pt>
                      <c:pt idx="80">
                        <c:v>3.29598E-3</c:v>
                      </c:pt>
                      <c:pt idx="81">
                        <c:v>2.63678E-3</c:v>
                      </c:pt>
                      <c:pt idx="82">
                        <c:v>6.5919600000000002E-4</c:v>
                      </c:pt>
                      <c:pt idx="83">
                        <c:v>6.5919600000000002E-4</c:v>
                      </c:pt>
                      <c:pt idx="84">
                        <c:v>1.97759E-3</c:v>
                      </c:pt>
                      <c:pt idx="85">
                        <c:v>4.6143699999999996E-3</c:v>
                      </c:pt>
                      <c:pt idx="86">
                        <c:v>1.97759E-3</c:v>
                      </c:pt>
                      <c:pt idx="87">
                        <c:v>3.95517E-3</c:v>
                      </c:pt>
                      <c:pt idx="88">
                        <c:v>3.95517E-3</c:v>
                      </c:pt>
                      <c:pt idx="89">
                        <c:v>0</c:v>
                      </c:pt>
                      <c:pt idx="90">
                        <c:v>-4.6143699999999996E-3</c:v>
                      </c:pt>
                      <c:pt idx="91">
                        <c:v>-1.31839E-3</c:v>
                      </c:pt>
                      <c:pt idx="92">
                        <c:v>1.31839E-3</c:v>
                      </c:pt>
                      <c:pt idx="93">
                        <c:v>1.31839E-3</c:v>
                      </c:pt>
                      <c:pt idx="94">
                        <c:v>5.27357E-3</c:v>
                      </c:pt>
                      <c:pt idx="95">
                        <c:v>4.6143699999999996E-3</c:v>
                      </c:pt>
                      <c:pt idx="96">
                        <c:v>5.9327599999999996E-3</c:v>
                      </c:pt>
                      <c:pt idx="97">
                        <c:v>7.91035E-3</c:v>
                      </c:pt>
                      <c:pt idx="98">
                        <c:v>7.2511499999999996E-3</c:v>
                      </c:pt>
                      <c:pt idx="99">
                        <c:v>2.63678E-3</c:v>
                      </c:pt>
                      <c:pt idx="100">
                        <c:v>3.95517E-3</c:v>
                      </c:pt>
                      <c:pt idx="101">
                        <c:v>3.29598E-3</c:v>
                      </c:pt>
                      <c:pt idx="102">
                        <c:v>6.5919600000000002E-4</c:v>
                      </c:pt>
                      <c:pt idx="103">
                        <c:v>5.27357E-3</c:v>
                      </c:pt>
                      <c:pt idx="104">
                        <c:v>7.91035E-3</c:v>
                      </c:pt>
                      <c:pt idx="105">
                        <c:v>6.59196E-3</c:v>
                      </c:pt>
                      <c:pt idx="106">
                        <c:v>-6.5919600000000002E-4</c:v>
                      </c:pt>
                      <c:pt idx="107">
                        <c:v>-7.2511499999999996E-3</c:v>
                      </c:pt>
                      <c:pt idx="108">
                        <c:v>-7.91035E-3</c:v>
                      </c:pt>
                      <c:pt idx="109">
                        <c:v>-1.3843100000000001E-2</c:v>
                      </c:pt>
                      <c:pt idx="110">
                        <c:v>-2.1753499999999999E-2</c:v>
                      </c:pt>
                      <c:pt idx="111">
                        <c:v>-1.58207E-2</c:v>
                      </c:pt>
                      <c:pt idx="112">
                        <c:v>-1.3843100000000001E-2</c:v>
                      </c:pt>
                      <c:pt idx="113">
                        <c:v>-6.59196E-3</c:v>
                      </c:pt>
                      <c:pt idx="114">
                        <c:v>-1.25247E-2</c:v>
                      </c:pt>
                      <c:pt idx="115">
                        <c:v>-1.1865499999999999E-2</c:v>
                      </c:pt>
                      <c:pt idx="116">
                        <c:v>-2.0435100000000001E-2</c:v>
                      </c:pt>
                      <c:pt idx="117">
                        <c:v>-2.3730999999999999E-2</c:v>
                      </c:pt>
                      <c:pt idx="118">
                        <c:v>-3.5596599999999999E-2</c:v>
                      </c:pt>
                      <c:pt idx="119">
                        <c:v>-6.0645999999999999E-2</c:v>
                      </c:pt>
                      <c:pt idx="120">
                        <c:v>-6.32828E-2</c:v>
                      </c:pt>
                      <c:pt idx="121">
                        <c:v>-9.1628200000000007E-2</c:v>
                      </c:pt>
                      <c:pt idx="122">
                        <c:v>-8.7013800000000002E-2</c:v>
                      </c:pt>
                      <c:pt idx="123">
                        <c:v>-0.109426</c:v>
                      </c:pt>
                      <c:pt idx="124">
                        <c:v>-0.110745</c:v>
                      </c:pt>
                      <c:pt idx="125">
                        <c:v>-8.4377099999999997E-2</c:v>
                      </c:pt>
                      <c:pt idx="126">
                        <c:v>-8.3058699999999999E-2</c:v>
                      </c:pt>
                      <c:pt idx="127">
                        <c:v>-6.7238000000000006E-2</c:v>
                      </c:pt>
                      <c:pt idx="128">
                        <c:v>-5.8668400000000002E-2</c:v>
                      </c:pt>
                      <c:pt idx="129">
                        <c:v>-5.07581E-2</c:v>
                      </c:pt>
                      <c:pt idx="130">
                        <c:v>-5.99868E-2</c:v>
                      </c:pt>
                      <c:pt idx="131">
                        <c:v>-5.66908E-2</c:v>
                      </c:pt>
                      <c:pt idx="132">
                        <c:v>-5.99868E-2</c:v>
                      </c:pt>
                      <c:pt idx="133">
                        <c:v>-6.7897200000000005E-2</c:v>
                      </c:pt>
                      <c:pt idx="134">
                        <c:v>-6.9874800000000001E-2</c:v>
                      </c:pt>
                      <c:pt idx="135">
                        <c:v>-6.9874800000000001E-2</c:v>
                      </c:pt>
                      <c:pt idx="136">
                        <c:v>-5.7349999999999998E-2</c:v>
                      </c:pt>
                      <c:pt idx="137">
                        <c:v>-4.9439700000000003E-2</c:v>
                      </c:pt>
                      <c:pt idx="138">
                        <c:v>-4.9439700000000003E-2</c:v>
                      </c:pt>
                      <c:pt idx="139">
                        <c:v>-4.9439700000000003E-2</c:v>
                      </c:pt>
                      <c:pt idx="140">
                        <c:v>-4.9439700000000003E-2</c:v>
                      </c:pt>
                      <c:pt idx="141">
                        <c:v>-3.7574200000000002E-2</c:v>
                      </c:pt>
                      <c:pt idx="142">
                        <c:v>-3.5596599999999999E-2</c:v>
                      </c:pt>
                      <c:pt idx="143">
                        <c:v>-4.1529299999999998E-2</c:v>
                      </c:pt>
                      <c:pt idx="144">
                        <c:v>-4.1529299999999998E-2</c:v>
                      </c:pt>
                      <c:pt idx="145">
                        <c:v>-3.2300599999999999E-2</c:v>
                      </c:pt>
                      <c:pt idx="146">
                        <c:v>-3.6255799999999998E-2</c:v>
                      </c:pt>
                      <c:pt idx="147">
                        <c:v>-3.7574200000000002E-2</c:v>
                      </c:pt>
                      <c:pt idx="148">
                        <c:v>-3.49374E-2</c:v>
                      </c:pt>
                      <c:pt idx="149">
                        <c:v>-3.16414E-2</c:v>
                      </c:pt>
                      <c:pt idx="150">
                        <c:v>-3.0322999999999999E-2</c:v>
                      </c:pt>
                      <c:pt idx="151">
                        <c:v>-2.7686200000000001E-2</c:v>
                      </c:pt>
                      <c:pt idx="152">
                        <c:v>-2.4390200000000001E-2</c:v>
                      </c:pt>
                      <c:pt idx="153">
                        <c:v>-1.51615E-2</c:v>
                      </c:pt>
                      <c:pt idx="154">
                        <c:v>-1.91167E-2</c:v>
                      </c:pt>
                      <c:pt idx="155">
                        <c:v>-2.7686200000000001E-2</c:v>
                      </c:pt>
                      <c:pt idx="156">
                        <c:v>-2.63678E-2</c:v>
                      </c:pt>
                      <c:pt idx="157">
                        <c:v>-2.2412700000000001E-2</c:v>
                      </c:pt>
                      <c:pt idx="158">
                        <c:v>-2.2412700000000001E-2</c:v>
                      </c:pt>
                      <c:pt idx="159">
                        <c:v>-2.2412700000000001E-2</c:v>
                      </c:pt>
                      <c:pt idx="160">
                        <c:v>-1.9775899999999999E-2</c:v>
                      </c:pt>
                      <c:pt idx="161">
                        <c:v>-1.58207E-2</c:v>
                      </c:pt>
                      <c:pt idx="162">
                        <c:v>-1.77983E-2</c:v>
                      </c:pt>
                      <c:pt idx="163">
                        <c:v>-1.91167E-2</c:v>
                      </c:pt>
                      <c:pt idx="164">
                        <c:v>-2.4390200000000001E-2</c:v>
                      </c:pt>
                      <c:pt idx="165">
                        <c:v>-2.1753499999999999E-2</c:v>
                      </c:pt>
                      <c:pt idx="166">
                        <c:v>-1.3843100000000001E-2</c:v>
                      </c:pt>
                      <c:pt idx="167">
                        <c:v>-1.51615E-2</c:v>
                      </c:pt>
                      <c:pt idx="168">
                        <c:v>-9.8879399999999996E-3</c:v>
                      </c:pt>
                      <c:pt idx="169">
                        <c:v>-7.2511499999999996E-3</c:v>
                      </c:pt>
                      <c:pt idx="170">
                        <c:v>-7.2511499999999996E-3</c:v>
                      </c:pt>
                      <c:pt idx="171">
                        <c:v>-8.5695500000000004E-3</c:v>
                      </c:pt>
                      <c:pt idx="172">
                        <c:v>-6.59196E-3</c:v>
                      </c:pt>
                      <c:pt idx="173">
                        <c:v>0</c:v>
                      </c:pt>
                      <c:pt idx="174">
                        <c:v>3.29598E-3</c:v>
                      </c:pt>
                      <c:pt idx="175">
                        <c:v>1.31839E-3</c:v>
                      </c:pt>
                      <c:pt idx="176">
                        <c:v>6.5919600000000002E-4</c:v>
                      </c:pt>
                      <c:pt idx="177">
                        <c:v>1.31839E-3</c:v>
                      </c:pt>
                      <c:pt idx="178">
                        <c:v>2.63678E-3</c:v>
                      </c:pt>
                      <c:pt idx="179">
                        <c:v>1.97759E-3</c:v>
                      </c:pt>
                      <c:pt idx="180">
                        <c:v>1.97759E-3</c:v>
                      </c:pt>
                      <c:pt idx="181">
                        <c:v>5.27357E-3</c:v>
                      </c:pt>
                      <c:pt idx="182">
                        <c:v>3.95517E-3</c:v>
                      </c:pt>
                      <c:pt idx="183">
                        <c:v>5.9327599999999996E-3</c:v>
                      </c:pt>
                      <c:pt idx="184">
                        <c:v>-6.5919600000000002E-4</c:v>
                      </c:pt>
                      <c:pt idx="185">
                        <c:v>0</c:v>
                      </c:pt>
                      <c:pt idx="186">
                        <c:v>-1.31839E-3</c:v>
                      </c:pt>
                      <c:pt idx="187">
                        <c:v>6.59196E-3</c:v>
                      </c:pt>
                      <c:pt idx="188">
                        <c:v>1.05471E-2</c:v>
                      </c:pt>
                      <c:pt idx="189">
                        <c:v>9.8879399999999996E-3</c:v>
                      </c:pt>
                      <c:pt idx="190">
                        <c:v>7.2511499999999996E-3</c:v>
                      </c:pt>
                      <c:pt idx="191">
                        <c:v>7.2511499999999996E-3</c:v>
                      </c:pt>
                      <c:pt idx="192">
                        <c:v>9.8879399999999996E-3</c:v>
                      </c:pt>
                      <c:pt idx="193">
                        <c:v>2.63678E-3</c:v>
                      </c:pt>
                      <c:pt idx="194">
                        <c:v>7.91035E-3</c:v>
                      </c:pt>
                      <c:pt idx="195">
                        <c:v>7.2511499999999996E-3</c:v>
                      </c:pt>
                      <c:pt idx="196">
                        <c:v>9.8879399999999996E-3</c:v>
                      </c:pt>
                      <c:pt idx="197">
                        <c:v>8.5695500000000004E-3</c:v>
                      </c:pt>
                      <c:pt idx="198">
                        <c:v>1.97759E-3</c:v>
                      </c:pt>
                      <c:pt idx="199">
                        <c:v>7.91035E-3</c:v>
                      </c:pt>
                      <c:pt idx="200">
                        <c:v>7.91035E-3</c:v>
                      </c:pt>
                      <c:pt idx="201">
                        <c:v>1.31839E-2</c:v>
                      </c:pt>
                      <c:pt idx="202">
                        <c:v>9.2287399999999992E-3</c:v>
                      </c:pt>
                      <c:pt idx="203">
                        <c:v>9.2287399999999992E-3</c:v>
                      </c:pt>
                      <c:pt idx="204">
                        <c:v>5.9327599999999996E-3</c:v>
                      </c:pt>
                      <c:pt idx="205">
                        <c:v>7.2511499999999996E-3</c:v>
                      </c:pt>
                      <c:pt idx="206">
                        <c:v>8.5695500000000004E-3</c:v>
                      </c:pt>
                      <c:pt idx="207">
                        <c:v>1.1206300000000001E-2</c:v>
                      </c:pt>
                      <c:pt idx="208">
                        <c:v>1.25247E-2</c:v>
                      </c:pt>
                      <c:pt idx="209">
                        <c:v>1.25247E-2</c:v>
                      </c:pt>
                      <c:pt idx="210">
                        <c:v>1.3843100000000001E-2</c:v>
                      </c:pt>
                      <c:pt idx="211">
                        <c:v>1.25247E-2</c:v>
                      </c:pt>
                      <c:pt idx="212">
                        <c:v>1.31839E-2</c:v>
                      </c:pt>
                      <c:pt idx="213">
                        <c:v>1.51615E-2</c:v>
                      </c:pt>
                      <c:pt idx="214">
                        <c:v>1.51615E-2</c:v>
                      </c:pt>
                      <c:pt idx="215">
                        <c:v>8.5695500000000004E-3</c:v>
                      </c:pt>
                      <c:pt idx="216">
                        <c:v>9.2287399999999992E-3</c:v>
                      </c:pt>
                      <c:pt idx="217">
                        <c:v>8.5695500000000004E-3</c:v>
                      </c:pt>
                      <c:pt idx="218">
                        <c:v>7.91035E-3</c:v>
                      </c:pt>
                      <c:pt idx="219">
                        <c:v>3.29598E-3</c:v>
                      </c:pt>
                      <c:pt idx="220">
                        <c:v>0</c:v>
                      </c:pt>
                      <c:pt idx="221">
                        <c:v>2.63678E-3</c:v>
                      </c:pt>
                      <c:pt idx="222">
                        <c:v>7.2511499999999996E-3</c:v>
                      </c:pt>
                      <c:pt idx="223">
                        <c:v>6.59196E-3</c:v>
                      </c:pt>
                      <c:pt idx="224">
                        <c:v>5.27357E-3</c:v>
                      </c:pt>
                      <c:pt idx="225">
                        <c:v>4.6143699999999996E-3</c:v>
                      </c:pt>
                      <c:pt idx="226">
                        <c:v>5.9327599999999996E-3</c:v>
                      </c:pt>
                      <c:pt idx="227">
                        <c:v>5.9327599999999996E-3</c:v>
                      </c:pt>
                      <c:pt idx="228">
                        <c:v>6.59196E-3</c:v>
                      </c:pt>
                      <c:pt idx="229">
                        <c:v>5.27357E-3</c:v>
                      </c:pt>
                      <c:pt idx="230">
                        <c:v>0</c:v>
                      </c:pt>
                      <c:pt idx="231">
                        <c:v>3.29598E-3</c:v>
                      </c:pt>
                      <c:pt idx="232">
                        <c:v>2.63678E-3</c:v>
                      </c:pt>
                      <c:pt idx="233">
                        <c:v>1.97759E-3</c:v>
                      </c:pt>
                      <c:pt idx="234">
                        <c:v>-1.97759E-3</c:v>
                      </c:pt>
                      <c:pt idx="235">
                        <c:v>0</c:v>
                      </c:pt>
                      <c:pt idx="236">
                        <c:v>5.27357E-3</c:v>
                      </c:pt>
                      <c:pt idx="237">
                        <c:v>1.31839E-3</c:v>
                      </c:pt>
                      <c:pt idx="238">
                        <c:v>-1.97759E-3</c:v>
                      </c:pt>
                      <c:pt idx="239">
                        <c:v>-3.95517E-3</c:v>
                      </c:pt>
                      <c:pt idx="240">
                        <c:v>-3.95517E-3</c:v>
                      </c:pt>
                      <c:pt idx="241">
                        <c:v>-7.2511499999999996E-3</c:v>
                      </c:pt>
                      <c:pt idx="242">
                        <c:v>-1.1206300000000001E-2</c:v>
                      </c:pt>
                      <c:pt idx="243">
                        <c:v>-6.5919600000000002E-4</c:v>
                      </c:pt>
                      <c:pt idx="244">
                        <c:v>-2.63678E-3</c:v>
                      </c:pt>
                      <c:pt idx="245">
                        <c:v>-7.2511499999999996E-3</c:v>
                      </c:pt>
                      <c:pt idx="246">
                        <c:v>-3.29598E-3</c:v>
                      </c:pt>
                      <c:pt idx="247">
                        <c:v>1.31839E-3</c:v>
                      </c:pt>
                      <c:pt idx="248">
                        <c:v>5.27357E-3</c:v>
                      </c:pt>
                      <c:pt idx="249">
                        <c:v>2.63678E-3</c:v>
                      </c:pt>
                      <c:pt idx="250">
                        <c:v>1.05471E-2</c:v>
                      </c:pt>
                      <c:pt idx="251">
                        <c:v>1.25247E-2</c:v>
                      </c:pt>
                      <c:pt idx="252">
                        <c:v>1.3843100000000001E-2</c:v>
                      </c:pt>
                      <c:pt idx="253">
                        <c:v>1.1865499999999999E-2</c:v>
                      </c:pt>
                      <c:pt idx="254">
                        <c:v>1.05471E-2</c:v>
                      </c:pt>
                      <c:pt idx="255">
                        <c:v>9.8879399999999996E-3</c:v>
                      </c:pt>
                      <c:pt idx="256">
                        <c:v>4.6143699999999996E-3</c:v>
                      </c:pt>
                      <c:pt idx="257">
                        <c:v>4.6143699999999996E-3</c:v>
                      </c:pt>
                      <c:pt idx="258">
                        <c:v>4.6143699999999996E-3</c:v>
                      </c:pt>
                      <c:pt idx="259">
                        <c:v>6.5919600000000002E-4</c:v>
                      </c:pt>
                      <c:pt idx="260">
                        <c:v>3.95517E-3</c:v>
                      </c:pt>
                      <c:pt idx="261">
                        <c:v>6.59196E-3</c:v>
                      </c:pt>
                      <c:pt idx="262">
                        <c:v>7.2511499999999996E-3</c:v>
                      </c:pt>
                      <c:pt idx="263">
                        <c:v>3.95517E-3</c:v>
                      </c:pt>
                      <c:pt idx="264">
                        <c:v>4.6143699999999996E-3</c:v>
                      </c:pt>
                      <c:pt idx="265">
                        <c:v>0</c:v>
                      </c:pt>
                      <c:pt idx="266">
                        <c:v>2.63678E-3</c:v>
                      </c:pt>
                      <c:pt idx="267">
                        <c:v>1.31839E-3</c:v>
                      </c:pt>
                      <c:pt idx="268">
                        <c:v>3.95517E-3</c:v>
                      </c:pt>
                      <c:pt idx="269">
                        <c:v>6.59196E-3</c:v>
                      </c:pt>
                      <c:pt idx="270">
                        <c:v>9.2287399999999992E-3</c:v>
                      </c:pt>
                      <c:pt idx="271">
                        <c:v>9.8879399999999996E-3</c:v>
                      </c:pt>
                      <c:pt idx="272">
                        <c:v>1.05471E-2</c:v>
                      </c:pt>
                      <c:pt idx="273">
                        <c:v>1.25247E-2</c:v>
                      </c:pt>
                      <c:pt idx="274">
                        <c:v>1.1865499999999999E-2</c:v>
                      </c:pt>
                      <c:pt idx="275">
                        <c:v>1.4502299999999999E-2</c:v>
                      </c:pt>
                      <c:pt idx="276">
                        <c:v>1.05471E-2</c:v>
                      </c:pt>
                      <c:pt idx="277">
                        <c:v>1.1206300000000001E-2</c:v>
                      </c:pt>
                      <c:pt idx="278">
                        <c:v>1.97759E-3</c:v>
                      </c:pt>
                      <c:pt idx="279">
                        <c:v>-1.97759E-3</c:v>
                      </c:pt>
                      <c:pt idx="280">
                        <c:v>1.97759E-3</c:v>
                      </c:pt>
                      <c:pt idx="281">
                        <c:v>-1.31839E-3</c:v>
                      </c:pt>
                      <c:pt idx="282">
                        <c:v>-1.97759E-3</c:v>
                      </c:pt>
                      <c:pt idx="283">
                        <c:v>-6.59196E-3</c:v>
                      </c:pt>
                      <c:pt idx="284">
                        <c:v>-5.27357E-3</c:v>
                      </c:pt>
                      <c:pt idx="285">
                        <c:v>-1.25247E-2</c:v>
                      </c:pt>
                      <c:pt idx="286">
                        <c:v>-5.9327599999999996E-3</c:v>
                      </c:pt>
                      <c:pt idx="287">
                        <c:v>-3.29598E-3</c:v>
                      </c:pt>
                      <c:pt idx="288">
                        <c:v>6.59196E-3</c:v>
                      </c:pt>
                      <c:pt idx="289">
                        <c:v>1.05471E-2</c:v>
                      </c:pt>
                      <c:pt idx="290">
                        <c:v>7.91035E-3</c:v>
                      </c:pt>
                      <c:pt idx="291">
                        <c:v>1.3843100000000001E-2</c:v>
                      </c:pt>
                      <c:pt idx="292">
                        <c:v>1.05471E-2</c:v>
                      </c:pt>
                      <c:pt idx="293">
                        <c:v>1.3843100000000001E-2</c:v>
                      </c:pt>
                      <c:pt idx="294">
                        <c:v>1.6479899999999999E-2</c:v>
                      </c:pt>
                      <c:pt idx="295">
                        <c:v>1.91167E-2</c:v>
                      </c:pt>
                      <c:pt idx="296">
                        <c:v>2.3730999999999999E-2</c:v>
                      </c:pt>
                      <c:pt idx="297">
                        <c:v>2.3071899999999999E-2</c:v>
                      </c:pt>
                      <c:pt idx="298">
                        <c:v>2.2412700000000001E-2</c:v>
                      </c:pt>
                      <c:pt idx="299">
                        <c:v>2.2412700000000001E-2</c:v>
                      </c:pt>
                      <c:pt idx="300">
                        <c:v>2.3071899999999999E-2</c:v>
                      </c:pt>
                      <c:pt idx="301">
                        <c:v>2.2412700000000001E-2</c:v>
                      </c:pt>
                      <c:pt idx="302">
                        <c:v>2.7686200000000001E-2</c:v>
                      </c:pt>
                      <c:pt idx="303">
                        <c:v>2.7686200000000001E-2</c:v>
                      </c:pt>
                      <c:pt idx="304">
                        <c:v>2.9663800000000001E-2</c:v>
                      </c:pt>
                      <c:pt idx="305">
                        <c:v>3.0982200000000001E-2</c:v>
                      </c:pt>
                      <c:pt idx="306">
                        <c:v>2.7026999999999999E-2</c:v>
                      </c:pt>
                      <c:pt idx="307">
                        <c:v>2.9004599999999998E-2</c:v>
                      </c:pt>
                      <c:pt idx="308">
                        <c:v>2.9663800000000001E-2</c:v>
                      </c:pt>
                      <c:pt idx="309">
                        <c:v>2.83454E-2</c:v>
                      </c:pt>
                      <c:pt idx="310">
                        <c:v>3.2300599999999999E-2</c:v>
                      </c:pt>
                      <c:pt idx="311">
                        <c:v>3.9551700000000002E-2</c:v>
                      </c:pt>
                      <c:pt idx="312">
                        <c:v>4.0210900000000001E-2</c:v>
                      </c:pt>
                      <c:pt idx="313">
                        <c:v>3.8892599999999999E-2</c:v>
                      </c:pt>
                      <c:pt idx="314">
                        <c:v>4.8121299999999999E-2</c:v>
                      </c:pt>
                      <c:pt idx="315">
                        <c:v>5.07581E-2</c:v>
                      </c:pt>
                      <c:pt idx="316">
                        <c:v>4.2847700000000002E-2</c:v>
                      </c:pt>
                      <c:pt idx="317">
                        <c:v>4.2188499999999997E-2</c:v>
                      </c:pt>
                      <c:pt idx="318">
                        <c:v>3.8233400000000001E-2</c:v>
                      </c:pt>
                      <c:pt idx="319">
                        <c:v>3.9551700000000002E-2</c:v>
                      </c:pt>
                      <c:pt idx="320">
                        <c:v>4.1529299999999998E-2</c:v>
                      </c:pt>
                      <c:pt idx="321">
                        <c:v>4.41661E-2</c:v>
                      </c:pt>
                      <c:pt idx="322">
                        <c:v>4.3506900000000001E-2</c:v>
                      </c:pt>
                      <c:pt idx="323">
                        <c:v>3.9551700000000002E-2</c:v>
                      </c:pt>
                      <c:pt idx="324">
                        <c:v>3.9551700000000002E-2</c:v>
                      </c:pt>
                      <c:pt idx="325">
                        <c:v>3.9551700000000002E-2</c:v>
                      </c:pt>
                      <c:pt idx="326">
                        <c:v>3.9551700000000002E-2</c:v>
                      </c:pt>
                      <c:pt idx="327">
                        <c:v>4.9439700000000003E-2</c:v>
                      </c:pt>
                      <c:pt idx="328">
                        <c:v>4.6143700000000003E-2</c:v>
                      </c:pt>
                      <c:pt idx="329">
                        <c:v>4.6143700000000003E-2</c:v>
                      </c:pt>
                      <c:pt idx="330">
                        <c:v>4.4825299999999998E-2</c:v>
                      </c:pt>
                      <c:pt idx="331">
                        <c:v>4.8121299999999999E-2</c:v>
                      </c:pt>
                      <c:pt idx="332">
                        <c:v>4.74621E-2</c:v>
                      </c:pt>
                      <c:pt idx="333">
                        <c:v>4.9439700000000003E-2</c:v>
                      </c:pt>
                      <c:pt idx="334">
                        <c:v>5.1417299999999999E-2</c:v>
                      </c:pt>
                      <c:pt idx="335">
                        <c:v>5.3394900000000002E-2</c:v>
                      </c:pt>
                      <c:pt idx="336">
                        <c:v>5.2076499999999998E-2</c:v>
                      </c:pt>
                      <c:pt idx="337">
                        <c:v>4.4825299999999998E-2</c:v>
                      </c:pt>
                      <c:pt idx="338">
                        <c:v>4.6802900000000001E-2</c:v>
                      </c:pt>
                      <c:pt idx="339">
                        <c:v>4.9439700000000003E-2</c:v>
                      </c:pt>
                      <c:pt idx="340">
                        <c:v>4.74621E-2</c:v>
                      </c:pt>
                      <c:pt idx="341">
                        <c:v>4.74621E-2</c:v>
                      </c:pt>
                      <c:pt idx="342">
                        <c:v>4.8780499999999997E-2</c:v>
                      </c:pt>
                      <c:pt idx="343">
                        <c:v>4.9439700000000003E-2</c:v>
                      </c:pt>
                      <c:pt idx="344">
                        <c:v>4.74621E-2</c:v>
                      </c:pt>
                      <c:pt idx="345">
                        <c:v>4.6802900000000001E-2</c:v>
                      </c:pt>
                      <c:pt idx="346">
                        <c:v>4.8780499999999997E-2</c:v>
                      </c:pt>
                      <c:pt idx="347">
                        <c:v>4.8121299999999999E-2</c:v>
                      </c:pt>
                      <c:pt idx="348">
                        <c:v>4.3506900000000001E-2</c:v>
                      </c:pt>
                      <c:pt idx="349">
                        <c:v>4.2188499999999997E-2</c:v>
                      </c:pt>
                      <c:pt idx="350">
                        <c:v>3.1773200000000001E-2</c:v>
                      </c:pt>
                      <c:pt idx="351">
                        <c:v>3.5992099999999999E-2</c:v>
                      </c:pt>
                      <c:pt idx="352">
                        <c:v>3.89585E-2</c:v>
                      </c:pt>
                      <c:pt idx="353">
                        <c:v>4.0408699999999999E-2</c:v>
                      </c:pt>
                      <c:pt idx="354">
                        <c:v>3.8035600000000003E-2</c:v>
                      </c:pt>
                      <c:pt idx="355">
                        <c:v>3.2325600000000003E-2</c:v>
                      </c:pt>
                      <c:pt idx="356">
                        <c:v>3.6255799999999998E-2</c:v>
                      </c:pt>
                      <c:pt idx="357">
                        <c:v>3.7706000000000003E-2</c:v>
                      </c:pt>
                      <c:pt idx="358">
                        <c:v>3.5398800000000001E-2</c:v>
                      </c:pt>
                      <c:pt idx="359">
                        <c:v>3.7640100000000003E-2</c:v>
                      </c:pt>
                      <c:pt idx="360">
                        <c:v>3.7112699999999998E-2</c:v>
                      </c:pt>
                      <c:pt idx="361">
                        <c:v>3.5860299999999998E-2</c:v>
                      </c:pt>
                      <c:pt idx="362">
                        <c:v>3.2630199999999998E-2</c:v>
                      </c:pt>
                      <c:pt idx="363">
                        <c:v>3.3619000000000003E-2</c:v>
                      </c:pt>
                      <c:pt idx="364">
                        <c:v>2.6565600000000002E-2</c:v>
                      </c:pt>
                      <c:pt idx="365">
                        <c:v>2.26763E-2</c:v>
                      </c:pt>
                      <c:pt idx="366">
                        <c:v>1.8391600000000001E-2</c:v>
                      </c:pt>
                      <c:pt idx="367">
                        <c:v>1.5095600000000001E-2</c:v>
                      </c:pt>
                      <c:pt idx="368">
                        <c:v>1.21292E-2</c:v>
                      </c:pt>
                      <c:pt idx="369">
                        <c:v>8.3058699999999999E-3</c:v>
                      </c:pt>
                      <c:pt idx="370">
                        <c:v>4.7462099999999998E-3</c:v>
                      </c:pt>
                      <c:pt idx="371">
                        <c:v>1.27884E-2</c:v>
                      </c:pt>
                      <c:pt idx="372">
                        <c:v>1.5511499999999999E-2</c:v>
                      </c:pt>
                      <c:pt idx="373">
                        <c:v>1.5095600000000001E-2</c:v>
                      </c:pt>
                      <c:pt idx="374">
                        <c:v>1.1469999999999999E-2</c:v>
                      </c:pt>
                      <c:pt idx="375">
                        <c:v>1.3908999999999999E-2</c:v>
                      </c:pt>
                      <c:pt idx="376">
                        <c:v>1.48319E-2</c:v>
                      </c:pt>
                      <c:pt idx="377">
                        <c:v>2.0896499999999998E-2</c:v>
                      </c:pt>
                      <c:pt idx="378">
                        <c:v>2.10283E-2</c:v>
                      </c:pt>
                      <c:pt idx="379">
                        <c:v>2.2017100000000001E-2</c:v>
                      </c:pt>
                      <c:pt idx="380">
                        <c:v>1.9314399999999999E-2</c:v>
                      </c:pt>
                      <c:pt idx="381">
                        <c:v>1.99077E-2</c:v>
                      </c:pt>
                      <c:pt idx="382">
                        <c:v>2.4653899999999999E-2</c:v>
                      </c:pt>
                      <c:pt idx="383">
                        <c:v>1.98418E-2</c:v>
                      </c:pt>
                      <c:pt idx="384">
                        <c:v>1.51615E-2</c:v>
                      </c:pt>
                      <c:pt idx="385">
                        <c:v>1.8062000000000002E-2</c:v>
                      </c:pt>
                      <c:pt idx="386">
                        <c:v>2.0105499999999998E-2</c:v>
                      </c:pt>
                      <c:pt idx="387">
                        <c:v>2.2582700000000001E-2</c:v>
                      </c:pt>
                      <c:pt idx="388">
                        <c:v>2.2874100000000001E-2</c:v>
                      </c:pt>
                      <c:pt idx="389">
                        <c:v>2.4126600000000002E-2</c:v>
                      </c:pt>
                      <c:pt idx="390">
                        <c:v>2.4513500000000001E-2</c:v>
                      </c:pt>
                      <c:pt idx="391">
                        <c:v>2.3796999999999999E-2</c:v>
                      </c:pt>
                      <c:pt idx="392">
                        <c:v>2.09756E-2</c:v>
                      </c:pt>
                      <c:pt idx="393">
                        <c:v>1.9323E-2</c:v>
                      </c:pt>
                      <c:pt idx="394">
                        <c:v>1.9323E-2</c:v>
                      </c:pt>
                      <c:pt idx="395">
                        <c:v>1.9323E-2</c:v>
                      </c:pt>
                      <c:pt idx="396">
                        <c:v>2.22808E-2</c:v>
                      </c:pt>
                      <c:pt idx="397">
                        <c:v>2.59723E-2</c:v>
                      </c:pt>
                      <c:pt idx="398">
                        <c:v>3.1311800000000001E-2</c:v>
                      </c:pt>
                      <c:pt idx="399">
                        <c:v>3.6387599999999999E-2</c:v>
                      </c:pt>
                      <c:pt idx="400">
                        <c:v>3.6255799999999998E-2</c:v>
                      </c:pt>
                      <c:pt idx="401">
                        <c:v>3.4607800000000001E-2</c:v>
                      </c:pt>
                      <c:pt idx="402">
                        <c:v>3.5926199999999998E-2</c:v>
                      </c:pt>
                      <c:pt idx="403">
                        <c:v>3.5860299999999998E-2</c:v>
                      </c:pt>
                      <c:pt idx="404">
                        <c:v>4.1529299999999998E-2</c:v>
                      </c:pt>
                      <c:pt idx="405">
                        <c:v>4.2320400000000001E-2</c:v>
                      </c:pt>
                      <c:pt idx="406">
                        <c:v>3.8628900000000001E-2</c:v>
                      </c:pt>
                      <c:pt idx="407">
                        <c:v>3.3882700000000002E-2</c:v>
                      </c:pt>
                      <c:pt idx="408">
                        <c:v>3.4344100000000002E-2</c:v>
                      </c:pt>
                      <c:pt idx="409">
                        <c:v>3.8563E-2</c:v>
                      </c:pt>
                      <c:pt idx="410">
                        <c:v>4.0145E-2</c:v>
                      </c:pt>
                      <c:pt idx="411">
                        <c:v>4.0474599999999999E-2</c:v>
                      </c:pt>
                      <c:pt idx="412">
                        <c:v>3.8299300000000001E-2</c:v>
                      </c:pt>
                      <c:pt idx="413">
                        <c:v>3.7508199999999998E-2</c:v>
                      </c:pt>
                      <c:pt idx="414">
                        <c:v>3.6255799999999998E-2</c:v>
                      </c:pt>
                      <c:pt idx="415">
                        <c:v>3.6255799999999998E-2</c:v>
                      </c:pt>
                      <c:pt idx="416">
                        <c:v>3.4344100000000002E-2</c:v>
                      </c:pt>
                      <c:pt idx="417">
                        <c:v>3.53329E-2</c:v>
                      </c:pt>
                      <c:pt idx="418">
                        <c:v>3.5464700000000002E-2</c:v>
                      </c:pt>
                      <c:pt idx="419">
                        <c:v>3.9947299999999998E-2</c:v>
                      </c:pt>
                      <c:pt idx="420">
                        <c:v>4.1727100000000003E-2</c:v>
                      </c:pt>
                      <c:pt idx="421">
                        <c:v>3.6849E-2</c:v>
                      </c:pt>
                      <c:pt idx="422">
                        <c:v>2.59064E-2</c:v>
                      </c:pt>
                      <c:pt idx="423">
                        <c:v>2.1753499999999999E-2</c:v>
                      </c:pt>
                      <c:pt idx="424">
                        <c:v>1.7270899999999999E-2</c:v>
                      </c:pt>
                      <c:pt idx="425">
                        <c:v>2.5378999999999999E-2</c:v>
                      </c:pt>
                      <c:pt idx="426">
                        <c:v>2.4851700000000001E-2</c:v>
                      </c:pt>
                      <c:pt idx="427">
                        <c:v>2.4390200000000001E-2</c:v>
                      </c:pt>
                      <c:pt idx="428">
                        <c:v>2.1209599999999999E-2</c:v>
                      </c:pt>
                      <c:pt idx="429">
                        <c:v>2.5503600000000001E-2</c:v>
                      </c:pt>
                      <c:pt idx="430">
                        <c:v>2.6565600000000002E-2</c:v>
                      </c:pt>
                      <c:pt idx="431">
                        <c:v>3.1501599999999998E-2</c:v>
                      </c:pt>
                      <c:pt idx="432">
                        <c:v>3.3750799999999997E-2</c:v>
                      </c:pt>
                      <c:pt idx="433">
                        <c:v>3.7178599999999999E-2</c:v>
                      </c:pt>
                      <c:pt idx="434">
                        <c:v>3.5135100000000002E-2</c:v>
                      </c:pt>
                      <c:pt idx="435">
                        <c:v>3.5135100000000002E-2</c:v>
                      </c:pt>
                      <c:pt idx="436">
                        <c:v>3.5003300000000001E-2</c:v>
                      </c:pt>
                      <c:pt idx="437">
                        <c:v>3.5992099999999999E-2</c:v>
                      </c:pt>
                      <c:pt idx="438">
                        <c:v>3.7903800000000001E-2</c:v>
                      </c:pt>
                      <c:pt idx="439">
                        <c:v>3.5135100000000002E-2</c:v>
                      </c:pt>
                      <c:pt idx="440">
                        <c:v>3.6980899999999997E-2</c:v>
                      </c:pt>
                      <c:pt idx="441">
                        <c:v>3.8497000000000003E-2</c:v>
                      </c:pt>
                      <c:pt idx="442">
                        <c:v>4.0276899999999997E-2</c:v>
                      </c:pt>
                      <c:pt idx="443">
                        <c:v>4.2518100000000003E-2</c:v>
                      </c:pt>
                      <c:pt idx="444">
                        <c:v>4.41661E-2</c:v>
                      </c:pt>
                      <c:pt idx="445">
                        <c:v>4.6793000000000001E-2</c:v>
                      </c:pt>
                      <c:pt idx="446">
                        <c:v>4.6979600000000003E-2</c:v>
                      </c:pt>
                      <c:pt idx="447">
                        <c:v>4.6993399999999998E-2</c:v>
                      </c:pt>
                      <c:pt idx="448">
                        <c:v>4.6209600000000003E-2</c:v>
                      </c:pt>
                      <c:pt idx="449">
                        <c:v>4.5023100000000003E-2</c:v>
                      </c:pt>
                      <c:pt idx="450">
                        <c:v>4.66711E-2</c:v>
                      </c:pt>
                      <c:pt idx="451">
                        <c:v>4.6407400000000001E-2</c:v>
                      </c:pt>
                      <c:pt idx="452">
                        <c:v>4.7264300000000002E-2</c:v>
                      </c:pt>
                      <c:pt idx="453">
                        <c:v>4.3845700000000001E-2</c:v>
                      </c:pt>
                      <c:pt idx="454">
                        <c:v>4.7264300000000002E-2</c:v>
                      </c:pt>
                      <c:pt idx="455">
                        <c:v>4.8582699999999999E-2</c:v>
                      </c:pt>
                      <c:pt idx="456">
                        <c:v>4.8846399999999998E-2</c:v>
                      </c:pt>
                      <c:pt idx="457">
                        <c:v>5.11536E-2</c:v>
                      </c:pt>
                      <c:pt idx="458">
                        <c:v>4.9505599999999997E-2</c:v>
                      </c:pt>
                      <c:pt idx="459">
                        <c:v>5.0560300000000002E-2</c:v>
                      </c:pt>
                      <c:pt idx="460">
                        <c:v>5.5212299999999999E-2</c:v>
                      </c:pt>
                      <c:pt idx="461">
                        <c:v>5.4054100000000001E-2</c:v>
                      </c:pt>
                      <c:pt idx="462">
                        <c:v>5.6031600000000001E-2</c:v>
                      </c:pt>
                      <c:pt idx="463">
                        <c:v>6.0231399999999997E-2</c:v>
                      </c:pt>
                      <c:pt idx="464">
                        <c:v>5.9469300000000003E-2</c:v>
                      </c:pt>
                      <c:pt idx="465">
                        <c:v>5.66908E-2</c:v>
                      </c:pt>
                      <c:pt idx="466">
                        <c:v>5.7877400000000002E-2</c:v>
                      </c:pt>
                      <c:pt idx="467">
                        <c:v>6.1041499999999999E-2</c:v>
                      </c:pt>
                      <c:pt idx="468">
                        <c:v>5.7773199999999997E-2</c:v>
                      </c:pt>
                      <c:pt idx="469">
                        <c:v>5.5194500000000001E-2</c:v>
                      </c:pt>
                      <c:pt idx="470">
                        <c:v>5.7086400000000002E-2</c:v>
                      </c:pt>
                      <c:pt idx="471">
                        <c:v>5.7943300000000003E-2</c:v>
                      </c:pt>
                      <c:pt idx="472">
                        <c:v>6.4337500000000006E-2</c:v>
                      </c:pt>
                      <c:pt idx="473">
                        <c:v>6.5194500000000002E-2</c:v>
                      </c:pt>
                      <c:pt idx="474">
                        <c:v>6.3970299999999994E-2</c:v>
                      </c:pt>
                      <c:pt idx="475">
                        <c:v>6.7195099999999994E-2</c:v>
                      </c:pt>
                      <c:pt idx="476">
                        <c:v>6.6776500000000003E-2</c:v>
                      </c:pt>
                      <c:pt idx="477">
                        <c:v>6.5721799999999997E-2</c:v>
                      </c:pt>
                      <c:pt idx="478">
                        <c:v>6.4732999999999999E-2</c:v>
                      </c:pt>
                      <c:pt idx="479">
                        <c:v>6.4667100000000005E-2</c:v>
                      </c:pt>
                      <c:pt idx="480">
                        <c:v>6.4205700000000004E-2</c:v>
                      </c:pt>
                      <c:pt idx="481">
                        <c:v>6.8688200000000005E-2</c:v>
                      </c:pt>
                      <c:pt idx="482">
                        <c:v>7.1193099999999995E-2</c:v>
                      </c:pt>
                      <c:pt idx="483">
                        <c:v>7.2181899999999993E-2</c:v>
                      </c:pt>
                      <c:pt idx="484">
                        <c:v>7.3632199999999995E-2</c:v>
                      </c:pt>
                      <c:pt idx="485">
                        <c:v>7.0006600000000002E-2</c:v>
                      </c:pt>
                      <c:pt idx="486">
                        <c:v>7.1390899999999993E-2</c:v>
                      </c:pt>
                      <c:pt idx="487">
                        <c:v>7.35122E-2</c:v>
                      </c:pt>
                      <c:pt idx="488">
                        <c:v>7.4291399999999994E-2</c:v>
                      </c:pt>
                      <c:pt idx="489">
                        <c:v>7.4027700000000002E-2</c:v>
                      </c:pt>
                      <c:pt idx="490">
                        <c:v>7.6005299999999998E-2</c:v>
                      </c:pt>
                      <c:pt idx="491">
                        <c:v>7.4093599999999996E-2</c:v>
                      </c:pt>
                      <c:pt idx="492">
                        <c:v>7.74865E-2</c:v>
                      </c:pt>
                      <c:pt idx="493">
                        <c:v>7.4818700000000002E-2</c:v>
                      </c:pt>
                      <c:pt idx="494">
                        <c:v>7.3038900000000004E-2</c:v>
                      </c:pt>
                      <c:pt idx="495">
                        <c:v>7.61767E-2</c:v>
                      </c:pt>
                      <c:pt idx="496">
                        <c:v>7.6334899999999997E-2</c:v>
                      </c:pt>
                      <c:pt idx="497">
                        <c:v>7.8378400000000001E-2</c:v>
                      </c:pt>
                      <c:pt idx="498">
                        <c:v>7.5638800000000006E-2</c:v>
                      </c:pt>
                      <c:pt idx="499">
                        <c:v>7.2643399999999997E-2</c:v>
                      </c:pt>
                      <c:pt idx="500">
                        <c:v>7.2643399999999997E-2</c:v>
                      </c:pt>
                      <c:pt idx="501">
                        <c:v>7.5082399999999994E-2</c:v>
                      </c:pt>
                      <c:pt idx="502">
                        <c:v>7.4662500000000007E-2</c:v>
                      </c:pt>
                      <c:pt idx="503">
                        <c:v>7.5754799999999997E-2</c:v>
                      </c:pt>
                      <c:pt idx="504">
                        <c:v>7.8127199999999994E-2</c:v>
                      </c:pt>
                      <c:pt idx="505">
                        <c:v>7.6304499999999997E-2</c:v>
                      </c:pt>
                      <c:pt idx="506">
                        <c:v>7.9248499999999999E-2</c:v>
                      </c:pt>
                      <c:pt idx="507">
                        <c:v>7.6400800000000005E-2</c:v>
                      </c:pt>
                      <c:pt idx="508">
                        <c:v>7.6137099999999999E-2</c:v>
                      </c:pt>
                      <c:pt idx="509">
                        <c:v>7.0731699999999995E-2</c:v>
                      </c:pt>
                      <c:pt idx="510">
                        <c:v>7.0270299999999994E-2</c:v>
                      </c:pt>
                      <c:pt idx="511">
                        <c:v>7.1390899999999993E-2</c:v>
                      </c:pt>
                      <c:pt idx="512">
                        <c:v>6.9413299999999997E-2</c:v>
                      </c:pt>
                      <c:pt idx="513">
                        <c:v>7.1390899999999993E-2</c:v>
                      </c:pt>
                      <c:pt idx="514">
                        <c:v>6.8029000000000006E-2</c:v>
                      </c:pt>
                      <c:pt idx="515">
                        <c:v>6.4205700000000004E-2</c:v>
                      </c:pt>
                      <c:pt idx="516">
                        <c:v>6.0580099999999998E-2</c:v>
                      </c:pt>
                      <c:pt idx="517">
                        <c:v>6.5787700000000005E-2</c:v>
                      </c:pt>
                      <c:pt idx="518">
                        <c:v>6.7538600000000004E-2</c:v>
                      </c:pt>
                      <c:pt idx="519">
                        <c:v>6.6411999999999999E-2</c:v>
                      </c:pt>
                      <c:pt idx="520">
                        <c:v>6.1107399999999999E-2</c:v>
                      </c:pt>
                      <c:pt idx="521">
                        <c:v>5.6370499999999997E-2</c:v>
                      </c:pt>
                      <c:pt idx="522">
                        <c:v>5.07581E-2</c:v>
                      </c:pt>
                      <c:pt idx="523">
                        <c:v>5.5702000000000002E-2</c:v>
                      </c:pt>
                      <c:pt idx="524">
                        <c:v>5.06922E-2</c:v>
                      </c:pt>
                      <c:pt idx="525">
                        <c:v>4.7000699999999999E-2</c:v>
                      </c:pt>
                      <c:pt idx="526">
                        <c:v>4.2847700000000002E-2</c:v>
                      </c:pt>
                      <c:pt idx="527">
                        <c:v>4.0675700000000002E-2</c:v>
                      </c:pt>
                      <c:pt idx="528">
                        <c:v>3.6058E-2</c:v>
                      </c:pt>
                      <c:pt idx="529">
                        <c:v>4.265E-2</c:v>
                      </c:pt>
                      <c:pt idx="530">
                        <c:v>3.7903800000000001E-2</c:v>
                      </c:pt>
                      <c:pt idx="531">
                        <c:v>3.5638799999999998E-2</c:v>
                      </c:pt>
                      <c:pt idx="532">
                        <c:v>3.7771899999999997E-2</c:v>
                      </c:pt>
                      <c:pt idx="533">
                        <c:v>4.5550399999999998E-2</c:v>
                      </c:pt>
                      <c:pt idx="534">
                        <c:v>5.0955800000000002E-2</c:v>
                      </c:pt>
                      <c:pt idx="535">
                        <c:v>4.9175999999999997E-2</c:v>
                      </c:pt>
                      <c:pt idx="536">
                        <c:v>4.7330299999999999E-2</c:v>
                      </c:pt>
                      <c:pt idx="537">
                        <c:v>4.7878700000000003E-2</c:v>
                      </c:pt>
                      <c:pt idx="538">
                        <c:v>4.8846399999999998E-2</c:v>
                      </c:pt>
                      <c:pt idx="539">
                        <c:v>4.3853700000000002E-2</c:v>
                      </c:pt>
                      <c:pt idx="540">
                        <c:v>4.6930800000000002E-2</c:v>
                      </c:pt>
                      <c:pt idx="541">
                        <c:v>5.0402799999999998E-2</c:v>
                      </c:pt>
                      <c:pt idx="542">
                        <c:v>5.3460800000000003E-2</c:v>
                      </c:pt>
                      <c:pt idx="543">
                        <c:v>6.2228100000000001E-2</c:v>
                      </c:pt>
                      <c:pt idx="544">
                        <c:v>6.7369799999999994E-2</c:v>
                      </c:pt>
                      <c:pt idx="545">
                        <c:v>6.3744200000000001E-2</c:v>
                      </c:pt>
                      <c:pt idx="546">
                        <c:v>6.61833E-2</c:v>
                      </c:pt>
                      <c:pt idx="547">
                        <c:v>6.8029000000000006E-2</c:v>
                      </c:pt>
                      <c:pt idx="548">
                        <c:v>6.6776500000000003E-2</c:v>
                      </c:pt>
                      <c:pt idx="549">
                        <c:v>7.4291399999999994E-2</c:v>
                      </c:pt>
                      <c:pt idx="550">
                        <c:v>8.6684200000000003E-2</c:v>
                      </c:pt>
                      <c:pt idx="551">
                        <c:v>8.4982199999999994E-2</c:v>
                      </c:pt>
                      <c:pt idx="552">
                        <c:v>8.80026E-2</c:v>
                      </c:pt>
                      <c:pt idx="553">
                        <c:v>8.2663200000000006E-2</c:v>
                      </c:pt>
                      <c:pt idx="554">
                        <c:v>8.4047499999999997E-2</c:v>
                      </c:pt>
                      <c:pt idx="555">
                        <c:v>8.4640699999999999E-2</c:v>
                      </c:pt>
                      <c:pt idx="556">
                        <c:v>8.2558300000000001E-2</c:v>
                      </c:pt>
                      <c:pt idx="557">
                        <c:v>8.1542500000000004E-2</c:v>
                      </c:pt>
                      <c:pt idx="558">
                        <c:v>7.58075E-2</c:v>
                      </c:pt>
                      <c:pt idx="559">
                        <c:v>7.8510200000000002E-2</c:v>
                      </c:pt>
                      <c:pt idx="560">
                        <c:v>8.2135799999999995E-2</c:v>
                      </c:pt>
                      <c:pt idx="561">
                        <c:v>7.9630900000000004E-2</c:v>
                      </c:pt>
                      <c:pt idx="562">
                        <c:v>7.7333600000000002E-2</c:v>
                      </c:pt>
                      <c:pt idx="563">
                        <c:v>7.6508199999999998E-2</c:v>
                      </c:pt>
                      <c:pt idx="564">
                        <c:v>7.9824699999999998E-2</c:v>
                      </c:pt>
                      <c:pt idx="565">
                        <c:v>7.9922900000000005E-2</c:v>
                      </c:pt>
                      <c:pt idx="566">
                        <c:v>8.0607100000000001E-2</c:v>
                      </c:pt>
                      <c:pt idx="567">
                        <c:v>8.0751500000000004E-2</c:v>
                      </c:pt>
                      <c:pt idx="568">
                        <c:v>8.0566200000000004E-2</c:v>
                      </c:pt>
                      <c:pt idx="569">
                        <c:v>8.1278799999999998E-2</c:v>
                      </c:pt>
                      <c:pt idx="570">
                        <c:v>8.4245200000000006E-2</c:v>
                      </c:pt>
                      <c:pt idx="571">
                        <c:v>8.9255100000000004E-2</c:v>
                      </c:pt>
                      <c:pt idx="572">
                        <c:v>9.9011199999999994E-2</c:v>
                      </c:pt>
                      <c:pt idx="573">
                        <c:v>0.101978</c:v>
                      </c:pt>
                      <c:pt idx="574">
                        <c:v>0.100066</c:v>
                      </c:pt>
                      <c:pt idx="575">
                        <c:v>9.4990099999999994E-2</c:v>
                      </c:pt>
                      <c:pt idx="576">
                        <c:v>9.3935400000000002E-2</c:v>
                      </c:pt>
                      <c:pt idx="577">
                        <c:v>9.0837200000000007E-2</c:v>
                      </c:pt>
                      <c:pt idx="578">
                        <c:v>8.8595900000000005E-2</c:v>
                      </c:pt>
                      <c:pt idx="579">
                        <c:v>8.7936700000000007E-2</c:v>
                      </c:pt>
                      <c:pt idx="580">
                        <c:v>8.6344799999999999E-2</c:v>
                      </c:pt>
                      <c:pt idx="581">
                        <c:v>8.2135799999999995E-2</c:v>
                      </c:pt>
                      <c:pt idx="582">
                        <c:v>8.0553700000000006E-2</c:v>
                      </c:pt>
                      <c:pt idx="583">
                        <c:v>7.7060000000000003E-2</c:v>
                      </c:pt>
                      <c:pt idx="584">
                        <c:v>7.6334899999999997E-2</c:v>
                      </c:pt>
                      <c:pt idx="585">
                        <c:v>7.6334899999999997E-2</c:v>
                      </c:pt>
                      <c:pt idx="586">
                        <c:v>7.6334899999999997E-2</c:v>
                      </c:pt>
                      <c:pt idx="587">
                        <c:v>7.8979599999999997E-2</c:v>
                      </c:pt>
                      <c:pt idx="588">
                        <c:v>7.7257699999999999E-2</c:v>
                      </c:pt>
                      <c:pt idx="589">
                        <c:v>7.6409400000000002E-2</c:v>
                      </c:pt>
                      <c:pt idx="590">
                        <c:v>7.6409400000000002E-2</c:v>
                      </c:pt>
                      <c:pt idx="591">
                        <c:v>7.64436E-2</c:v>
                      </c:pt>
                      <c:pt idx="592">
                        <c:v>7.4225399999999997E-2</c:v>
                      </c:pt>
                      <c:pt idx="593">
                        <c:v>7.1554999999999994E-2</c:v>
                      </c:pt>
                      <c:pt idx="594">
                        <c:v>6.3678299999999993E-2</c:v>
                      </c:pt>
                      <c:pt idx="595">
                        <c:v>6.0909699999999997E-2</c:v>
                      </c:pt>
                      <c:pt idx="596">
                        <c:v>5.84707E-2</c:v>
                      </c:pt>
                      <c:pt idx="597">
                        <c:v>6.1305199999999997E-2</c:v>
                      </c:pt>
                      <c:pt idx="598">
                        <c:v>6.4102199999999998E-2</c:v>
                      </c:pt>
                      <c:pt idx="599">
                        <c:v>6.3216900000000006E-2</c:v>
                      </c:pt>
                      <c:pt idx="600">
                        <c:v>6.1568900000000003E-2</c:v>
                      </c:pt>
                      <c:pt idx="601">
                        <c:v>6.0843800000000003E-2</c:v>
                      </c:pt>
                      <c:pt idx="602">
                        <c:v>5.6804899999999998E-2</c:v>
                      </c:pt>
                      <c:pt idx="603">
                        <c:v>4.97673E-2</c:v>
                      </c:pt>
                      <c:pt idx="604">
                        <c:v>5.15491E-2</c:v>
                      </c:pt>
                      <c:pt idx="605">
                        <c:v>5.0296599999999997E-2</c:v>
                      </c:pt>
                      <c:pt idx="606">
                        <c:v>5.07581E-2</c:v>
                      </c:pt>
                      <c:pt idx="607">
                        <c:v>4.66711E-2</c:v>
                      </c:pt>
                      <c:pt idx="608">
                        <c:v>4.6539200000000003E-2</c:v>
                      </c:pt>
                      <c:pt idx="609">
                        <c:v>4.29796E-2</c:v>
                      </c:pt>
                      <c:pt idx="610">
                        <c:v>4.1067899999999997E-2</c:v>
                      </c:pt>
                      <c:pt idx="611">
                        <c:v>4.29796E-2</c:v>
                      </c:pt>
                      <c:pt idx="612">
                        <c:v>4.5154899999999998E-2</c:v>
                      </c:pt>
                      <c:pt idx="613">
                        <c:v>4.9175999999999997E-2</c:v>
                      </c:pt>
                      <c:pt idx="614">
                        <c:v>4.1792999999999997E-2</c:v>
                      </c:pt>
                      <c:pt idx="615">
                        <c:v>3.8640099999999997E-2</c:v>
                      </c:pt>
                      <c:pt idx="616">
                        <c:v>3.5551699999999999E-2</c:v>
                      </c:pt>
                      <c:pt idx="617">
                        <c:v>3.28279E-2</c:v>
                      </c:pt>
                      <c:pt idx="618">
                        <c:v>3.9024400000000001E-2</c:v>
                      </c:pt>
                      <c:pt idx="619">
                        <c:v>3.8365200000000002E-2</c:v>
                      </c:pt>
                      <c:pt idx="620">
                        <c:v>3.0718499999999999E-2</c:v>
                      </c:pt>
                      <c:pt idx="621">
                        <c:v>2.59064E-2</c:v>
                      </c:pt>
                      <c:pt idx="622">
                        <c:v>2.7563000000000001E-2</c:v>
                      </c:pt>
                      <c:pt idx="623">
                        <c:v>2.89868E-2</c:v>
                      </c:pt>
                      <c:pt idx="624">
                        <c:v>3.0520800000000001E-2</c:v>
                      </c:pt>
                      <c:pt idx="625">
                        <c:v>3.16414E-2</c:v>
                      </c:pt>
                      <c:pt idx="626">
                        <c:v>2.8674999999999999E-2</c:v>
                      </c:pt>
                      <c:pt idx="627">
                        <c:v>2.6010499999999999E-2</c:v>
                      </c:pt>
                      <c:pt idx="628">
                        <c:v>2.4258399999999999E-2</c:v>
                      </c:pt>
                      <c:pt idx="629">
                        <c:v>1.6941299999999999E-2</c:v>
                      </c:pt>
                      <c:pt idx="630">
                        <c:v>1.9901800000000001E-2</c:v>
                      </c:pt>
                      <c:pt idx="631">
                        <c:v>2.22808E-2</c:v>
                      </c:pt>
                      <c:pt idx="632">
                        <c:v>3.53329E-2</c:v>
                      </c:pt>
                      <c:pt idx="633">
                        <c:v>3.35979E-2</c:v>
                      </c:pt>
                      <c:pt idx="634">
                        <c:v>2.7422499999999999E-2</c:v>
                      </c:pt>
                      <c:pt idx="635">
                        <c:v>2.1160200000000001E-2</c:v>
                      </c:pt>
                      <c:pt idx="636">
                        <c:v>1.4953899999999999E-2</c:v>
                      </c:pt>
                      <c:pt idx="637">
                        <c:v>8.6354599999999993E-3</c:v>
                      </c:pt>
                      <c:pt idx="638">
                        <c:v>6.59196E-3</c:v>
                      </c:pt>
                      <c:pt idx="639">
                        <c:v>1.0217499999999999E-2</c:v>
                      </c:pt>
                      <c:pt idx="640">
                        <c:v>1.25775E-2</c:v>
                      </c:pt>
                      <c:pt idx="641">
                        <c:v>6.4601199999999998E-3</c:v>
                      </c:pt>
                      <c:pt idx="642">
                        <c:v>4.2188499999999997E-3</c:v>
                      </c:pt>
                      <c:pt idx="643">
                        <c:v>1.08767E-2</c:v>
                      </c:pt>
                      <c:pt idx="644">
                        <c:v>1.41727E-2</c:v>
                      </c:pt>
                      <c:pt idx="645">
                        <c:v>2.0363900000000001E-2</c:v>
                      </c:pt>
                      <c:pt idx="646">
                        <c:v>1.99077E-2</c:v>
                      </c:pt>
                      <c:pt idx="647">
                        <c:v>1.2971699999999999E-2</c:v>
                      </c:pt>
                      <c:pt idx="648">
                        <c:v>1.48319E-2</c:v>
                      </c:pt>
                      <c:pt idx="649">
                        <c:v>1.4634100000000001E-2</c:v>
                      </c:pt>
                      <c:pt idx="650">
                        <c:v>1.7534600000000001E-2</c:v>
                      </c:pt>
                      <c:pt idx="651">
                        <c:v>1.67805E-2</c:v>
                      </c:pt>
                      <c:pt idx="652">
                        <c:v>2.2478600000000001E-2</c:v>
                      </c:pt>
                      <c:pt idx="653">
                        <c:v>2.4522100000000002E-2</c:v>
                      </c:pt>
                      <c:pt idx="654">
                        <c:v>2.65168E-2</c:v>
                      </c:pt>
                      <c:pt idx="655">
                        <c:v>2.3005899999999999E-2</c:v>
                      </c:pt>
                      <c:pt idx="656">
                        <c:v>2.9927499999999999E-2</c:v>
                      </c:pt>
                      <c:pt idx="657">
                        <c:v>2.51813E-2</c:v>
                      </c:pt>
                      <c:pt idx="658">
                        <c:v>1.6862200000000001E-2</c:v>
                      </c:pt>
                      <c:pt idx="659">
                        <c:v>1.68629E-2</c:v>
                      </c:pt>
                      <c:pt idx="660">
                        <c:v>1.58207E-2</c:v>
                      </c:pt>
                      <c:pt idx="661">
                        <c:v>9.7758700000000007E-3</c:v>
                      </c:pt>
                      <c:pt idx="662">
                        <c:v>6.0547099999999996E-3</c:v>
                      </c:pt>
                      <c:pt idx="663">
                        <c:v>6.6578799999999997E-3</c:v>
                      </c:pt>
                      <c:pt idx="664">
                        <c:v>6.6578799999999997E-3</c:v>
                      </c:pt>
                      <c:pt idx="665">
                        <c:v>6.6578799999999997E-3</c:v>
                      </c:pt>
                      <c:pt idx="666">
                        <c:v>5.4054100000000002E-3</c:v>
                      </c:pt>
                      <c:pt idx="667">
                        <c:v>-3.8892599999999999E-3</c:v>
                      </c:pt>
                      <c:pt idx="668">
                        <c:v>2.9663799999999998E-3</c:v>
                      </c:pt>
                      <c:pt idx="669">
                        <c:v>3.1318399999999999E-3</c:v>
                      </c:pt>
                      <c:pt idx="670">
                        <c:v>-5.93276E-4</c:v>
                      </c:pt>
                      <c:pt idx="671">
                        <c:v>-1.31839E-4</c:v>
                      </c:pt>
                      <c:pt idx="672">
                        <c:v>5.2913600000000002E-3</c:v>
                      </c:pt>
                      <c:pt idx="673">
                        <c:v>5.47132E-3</c:v>
                      </c:pt>
                      <c:pt idx="674">
                        <c:v>8.5036299999999999E-3</c:v>
                      </c:pt>
                      <c:pt idx="675">
                        <c:v>8.5036299999999999E-3</c:v>
                      </c:pt>
                      <c:pt idx="676">
                        <c:v>5.8009200000000002E-3</c:v>
                      </c:pt>
                      <c:pt idx="677">
                        <c:v>-2.1094299999999998E-3</c:v>
                      </c:pt>
                      <c:pt idx="678">
                        <c:v>-2.2412700000000001E-3</c:v>
                      </c:pt>
                      <c:pt idx="679">
                        <c:v>2.1094299999999998E-3</c:v>
                      </c:pt>
                      <c:pt idx="680">
                        <c:v>-3.7383E-3</c:v>
                      </c:pt>
                      <c:pt idx="681">
                        <c:v>-1.5886600000000001E-2</c:v>
                      </c:pt>
                      <c:pt idx="682">
                        <c:v>-8.8002600000000007E-3</c:v>
                      </c:pt>
                      <c:pt idx="683">
                        <c:v>-5.27357E-3</c:v>
                      </c:pt>
                      <c:pt idx="684">
                        <c:v>-3.1641400000000002E-3</c:v>
                      </c:pt>
                      <c:pt idx="685">
                        <c:v>2.9663799999999998E-3</c:v>
                      </c:pt>
                      <c:pt idx="686">
                        <c:v>1.45419E-3</c:v>
                      </c:pt>
                      <c:pt idx="687">
                        <c:v>-1.0547099999999999E-3</c:v>
                      </c:pt>
                      <c:pt idx="688">
                        <c:v>-9.2287399999999996E-4</c:v>
                      </c:pt>
                      <c:pt idx="689">
                        <c:v>-1.01516E-2</c:v>
                      </c:pt>
                      <c:pt idx="690">
                        <c:v>-8.2399499999999994E-3</c:v>
                      </c:pt>
                      <c:pt idx="691">
                        <c:v>-9.2010500000000005E-3</c:v>
                      </c:pt>
                      <c:pt idx="692">
                        <c:v>-7.2511499999999996E-3</c:v>
                      </c:pt>
                      <c:pt idx="693">
                        <c:v>-5.8668399999999999E-3</c:v>
                      </c:pt>
                      <c:pt idx="694">
                        <c:v>-9.0968999999999998E-3</c:v>
                      </c:pt>
                      <c:pt idx="695">
                        <c:v>-3.2300599999999999E-3</c:v>
                      </c:pt>
                      <c:pt idx="696">
                        <c:v>-2.0435100000000001E-3</c:v>
                      </c:pt>
                      <c:pt idx="697">
                        <c:v>-4.8121300000000004E-3</c:v>
                      </c:pt>
                      <c:pt idx="698">
                        <c:v>-4.8121300000000004E-3</c:v>
                      </c:pt>
                      <c:pt idx="699">
                        <c:v>-4.8121300000000004E-3</c:v>
                      </c:pt>
                      <c:pt idx="700">
                        <c:v>-9.2946599999999997E-3</c:v>
                      </c:pt>
                      <c:pt idx="701">
                        <c:v>-1.1738999999999999E-2</c:v>
                      </c:pt>
                      <c:pt idx="702">
                        <c:v>-1.57541E-2</c:v>
                      </c:pt>
                      <c:pt idx="703">
                        <c:v>-1.5324300000000001E-2</c:v>
                      </c:pt>
                      <c:pt idx="704">
                        <c:v>-1.7455499999999999E-2</c:v>
                      </c:pt>
                      <c:pt idx="705">
                        <c:v>-2.5909000000000001E-2</c:v>
                      </c:pt>
                      <c:pt idx="706">
                        <c:v>-3.90929E-2</c:v>
                      </c:pt>
                      <c:pt idx="707">
                        <c:v>-4.0266299999999998E-2</c:v>
                      </c:pt>
                      <c:pt idx="708">
                        <c:v>-3.9796999999999999E-2</c:v>
                      </c:pt>
                      <c:pt idx="709">
                        <c:v>-4.8793700000000002E-2</c:v>
                      </c:pt>
                      <c:pt idx="710">
                        <c:v>-4.9083700000000001E-2</c:v>
                      </c:pt>
                      <c:pt idx="711">
                        <c:v>-5.4054100000000001E-2</c:v>
                      </c:pt>
                      <c:pt idx="712">
                        <c:v>-5.4974299999999997E-2</c:v>
                      </c:pt>
                      <c:pt idx="713">
                        <c:v>-5.37686E-2</c:v>
                      </c:pt>
                      <c:pt idx="714">
                        <c:v>-4.3638799999999998E-2</c:v>
                      </c:pt>
                      <c:pt idx="715">
                        <c:v>-4.0812800000000003E-2</c:v>
                      </c:pt>
                      <c:pt idx="716">
                        <c:v>-3.7178599999999999E-2</c:v>
                      </c:pt>
                      <c:pt idx="717">
                        <c:v>-3.8233400000000001E-2</c:v>
                      </c:pt>
                      <c:pt idx="718">
                        <c:v>-3.9888600000000003E-2</c:v>
                      </c:pt>
                      <c:pt idx="719">
                        <c:v>-4.1421899999999998E-2</c:v>
                      </c:pt>
                      <c:pt idx="720">
                        <c:v>-3.2341500000000002E-2</c:v>
                      </c:pt>
                      <c:pt idx="721">
                        <c:v>-3.1707300000000001E-2</c:v>
                      </c:pt>
                      <c:pt idx="722">
                        <c:v>-3.1970999999999999E-2</c:v>
                      </c:pt>
                      <c:pt idx="723">
                        <c:v>-2.75544E-2</c:v>
                      </c:pt>
                      <c:pt idx="724">
                        <c:v>-2.9386300000000001E-2</c:v>
                      </c:pt>
                      <c:pt idx="725">
                        <c:v>-2.99934E-2</c:v>
                      </c:pt>
                      <c:pt idx="726">
                        <c:v>-3.1839199999999998E-2</c:v>
                      </c:pt>
                      <c:pt idx="727">
                        <c:v>-2.7203000000000001E-2</c:v>
                      </c:pt>
                      <c:pt idx="728">
                        <c:v>-3.08464E-2</c:v>
                      </c:pt>
                      <c:pt idx="729">
                        <c:v>-3.3584700000000002E-2</c:v>
                      </c:pt>
                      <c:pt idx="730">
                        <c:v>-3.2244599999999998E-2</c:v>
                      </c:pt>
                      <c:pt idx="731">
                        <c:v>-3.1792399999999998E-2</c:v>
                      </c:pt>
                      <c:pt idx="732">
                        <c:v>-3.2922199999999999E-2</c:v>
                      </c:pt>
                      <c:pt idx="733">
                        <c:v>-2.7295300000000002E-2</c:v>
                      </c:pt>
                      <c:pt idx="734">
                        <c:v>-2.67989E-2</c:v>
                      </c:pt>
                      <c:pt idx="735">
                        <c:v>-1.46269E-2</c:v>
                      </c:pt>
                      <c:pt idx="736">
                        <c:v>-1.7921599999999999E-2</c:v>
                      </c:pt>
                      <c:pt idx="737">
                        <c:v>-1.6009900000000001E-2</c:v>
                      </c:pt>
                      <c:pt idx="738">
                        <c:v>-1.96519E-2</c:v>
                      </c:pt>
                      <c:pt idx="739">
                        <c:v>-1.84502E-2</c:v>
                      </c:pt>
                      <c:pt idx="740">
                        <c:v>-1.12301E-2</c:v>
                      </c:pt>
                      <c:pt idx="741">
                        <c:v>-5.90903E-3</c:v>
                      </c:pt>
                      <c:pt idx="742">
                        <c:v>0</c:v>
                      </c:pt>
                      <c:pt idx="743">
                        <c:v>-8.1825999999999999E-3</c:v>
                      </c:pt>
                      <c:pt idx="744">
                        <c:v>-3.1384300000000002E-3</c:v>
                      </c:pt>
                      <c:pt idx="745">
                        <c:v>-3.68359E-3</c:v>
                      </c:pt>
                      <c:pt idx="746">
                        <c:v>-4.6565599999999997E-3</c:v>
                      </c:pt>
                      <c:pt idx="747">
                        <c:v>-5.4330899999999998E-3</c:v>
                      </c:pt>
                      <c:pt idx="748">
                        <c:v>-4.4864900000000001E-3</c:v>
                      </c:pt>
                      <c:pt idx="749">
                        <c:v>-4.8187200000000003E-3</c:v>
                      </c:pt>
                      <c:pt idx="750">
                        <c:v>-7.8398200000000008E-3</c:v>
                      </c:pt>
                      <c:pt idx="751">
                        <c:v>-3.3368500000000001E-3</c:v>
                      </c:pt>
                      <c:pt idx="752">
                        <c:v>-1.1054700000000001E-3</c:v>
                      </c:pt>
                      <c:pt idx="753">
                        <c:v>-1.1880699999999999E-2</c:v>
                      </c:pt>
                      <c:pt idx="754">
                        <c:v>-1.25109E-2</c:v>
                      </c:pt>
                      <c:pt idx="755">
                        <c:v>-1.48319E-2</c:v>
                      </c:pt>
                      <c:pt idx="756">
                        <c:v>-1.99604E-2</c:v>
                      </c:pt>
                      <c:pt idx="757">
                        <c:v>-2.64911E-2</c:v>
                      </c:pt>
                      <c:pt idx="758">
                        <c:v>-3.1229400000000001E-2</c:v>
                      </c:pt>
                      <c:pt idx="759">
                        <c:v>-2.8643999999999999E-2</c:v>
                      </c:pt>
                      <c:pt idx="760">
                        <c:v>-2.8643999999999999E-2</c:v>
                      </c:pt>
                      <c:pt idx="761">
                        <c:v>-2.7319099999999999E-2</c:v>
                      </c:pt>
                      <c:pt idx="762">
                        <c:v>-3.4241899999999999E-2</c:v>
                      </c:pt>
                      <c:pt idx="763">
                        <c:v>-4.1205699999999998E-2</c:v>
                      </c:pt>
                      <c:pt idx="764">
                        <c:v>-4.8479899999999999E-2</c:v>
                      </c:pt>
                      <c:pt idx="765">
                        <c:v>-5.1417299999999999E-2</c:v>
                      </c:pt>
                      <c:pt idx="766">
                        <c:v>-5.28741E-2</c:v>
                      </c:pt>
                      <c:pt idx="767">
                        <c:v>-5.31931E-2</c:v>
                      </c:pt>
                      <c:pt idx="768">
                        <c:v>-5.5609100000000002E-2</c:v>
                      </c:pt>
                      <c:pt idx="769">
                        <c:v>-5.6296600000000002E-2</c:v>
                      </c:pt>
                      <c:pt idx="770">
                        <c:v>-5.4054100000000001E-2</c:v>
                      </c:pt>
                      <c:pt idx="771">
                        <c:v>-5.1650000000000001E-2</c:v>
                      </c:pt>
                      <c:pt idx="772">
                        <c:v>-5.0817399999999999E-2</c:v>
                      </c:pt>
                      <c:pt idx="773">
                        <c:v>-5.9825299999999998E-2</c:v>
                      </c:pt>
                      <c:pt idx="774">
                        <c:v>-5.84726E-2</c:v>
                      </c:pt>
                      <c:pt idx="775">
                        <c:v>-5.84726E-2</c:v>
                      </c:pt>
                      <c:pt idx="776">
                        <c:v>-5.8980900000000003E-2</c:v>
                      </c:pt>
                      <c:pt idx="777">
                        <c:v>-6.5435699999999999E-2</c:v>
                      </c:pt>
                      <c:pt idx="778">
                        <c:v>-6.6405400000000003E-2</c:v>
                      </c:pt>
                      <c:pt idx="779">
                        <c:v>-7.0232699999999995E-2</c:v>
                      </c:pt>
                      <c:pt idx="780">
                        <c:v>-8.7740899999999997E-2</c:v>
                      </c:pt>
                      <c:pt idx="781">
                        <c:v>-9.3595899999999996E-2</c:v>
                      </c:pt>
                      <c:pt idx="782">
                        <c:v>-0.105876</c:v>
                      </c:pt>
                      <c:pt idx="783">
                        <c:v>-9.8854999999999998E-2</c:v>
                      </c:pt>
                      <c:pt idx="784">
                        <c:v>-9.4362600000000005E-2</c:v>
                      </c:pt>
                      <c:pt idx="785">
                        <c:v>-9.80771E-2</c:v>
                      </c:pt>
                      <c:pt idx="786">
                        <c:v>-0.103063</c:v>
                      </c:pt>
                      <c:pt idx="787">
                        <c:v>-9.4548499999999994E-2</c:v>
                      </c:pt>
                      <c:pt idx="788">
                        <c:v>-0.10176300000000001</c:v>
                      </c:pt>
                      <c:pt idx="789">
                        <c:v>-0.10703799999999999</c:v>
                      </c:pt>
                      <c:pt idx="790">
                        <c:v>-0.11071300000000001</c:v>
                      </c:pt>
                      <c:pt idx="791">
                        <c:v>-0.122007</c:v>
                      </c:pt>
                      <c:pt idx="792">
                        <c:v>-0.127391</c:v>
                      </c:pt>
                      <c:pt idx="793">
                        <c:v>-0.13232099999999999</c:v>
                      </c:pt>
                      <c:pt idx="794">
                        <c:v>-0.12712399999999999</c:v>
                      </c:pt>
                      <c:pt idx="795">
                        <c:v>-0.11844399999999999</c:v>
                      </c:pt>
                      <c:pt idx="796">
                        <c:v>-0.11901299999999999</c:v>
                      </c:pt>
                      <c:pt idx="797">
                        <c:v>-0.112037</c:v>
                      </c:pt>
                      <c:pt idx="798">
                        <c:v>-0.107779</c:v>
                      </c:pt>
                      <c:pt idx="799">
                        <c:v>-0.101773</c:v>
                      </c:pt>
                      <c:pt idx="800">
                        <c:v>-0.109712</c:v>
                      </c:pt>
                      <c:pt idx="801">
                        <c:v>-0.101121</c:v>
                      </c:pt>
                      <c:pt idx="802">
                        <c:v>-9.5755400000000004E-2</c:v>
                      </c:pt>
                      <c:pt idx="803">
                        <c:v>-9.6841800000000006E-2</c:v>
                      </c:pt>
                      <c:pt idx="804">
                        <c:v>-9.1883300000000001E-2</c:v>
                      </c:pt>
                      <c:pt idx="805">
                        <c:v>-8.7787100000000007E-2</c:v>
                      </c:pt>
                      <c:pt idx="806">
                        <c:v>-8.9249800000000004E-2</c:v>
                      </c:pt>
                      <c:pt idx="807">
                        <c:v>-8.3839200000000003E-2</c:v>
                      </c:pt>
                      <c:pt idx="808">
                        <c:v>-8.4061300000000005E-2</c:v>
                      </c:pt>
                      <c:pt idx="809">
                        <c:v>-8.4553699999999996E-2</c:v>
                      </c:pt>
                      <c:pt idx="810">
                        <c:v>-8.3238599999999996E-2</c:v>
                      </c:pt>
                      <c:pt idx="811">
                        <c:v>-8.6320999999999995E-2</c:v>
                      </c:pt>
                      <c:pt idx="812">
                        <c:v>-8.6800299999999997E-2</c:v>
                      </c:pt>
                      <c:pt idx="813">
                        <c:v>-7.9175300000000004E-2</c:v>
                      </c:pt>
                      <c:pt idx="814">
                        <c:v>-7.31266E-2</c:v>
                      </c:pt>
                      <c:pt idx="815">
                        <c:v>-6.4888600000000005E-2</c:v>
                      </c:pt>
                      <c:pt idx="816">
                        <c:v>-6.50593E-2</c:v>
                      </c:pt>
                      <c:pt idx="817">
                        <c:v>-6.5526699999999993E-2</c:v>
                      </c:pt>
                      <c:pt idx="818">
                        <c:v>-6.2785099999999996E-2</c:v>
                      </c:pt>
                      <c:pt idx="819">
                        <c:v>-6.3582100000000003E-2</c:v>
                      </c:pt>
                      <c:pt idx="820">
                        <c:v>-6.5260399999999996E-2</c:v>
                      </c:pt>
                      <c:pt idx="821">
                        <c:v>-6.3369099999999998E-2</c:v>
                      </c:pt>
                      <c:pt idx="822">
                        <c:v>-6.1790400000000002E-2</c:v>
                      </c:pt>
                      <c:pt idx="823">
                        <c:v>-5.6888599999999998E-2</c:v>
                      </c:pt>
                      <c:pt idx="824">
                        <c:v>-5.5647299999999997E-2</c:v>
                      </c:pt>
                      <c:pt idx="825">
                        <c:v>-6.0524700000000001E-2</c:v>
                      </c:pt>
                      <c:pt idx="826">
                        <c:v>-6.2931399999999998E-2</c:v>
                      </c:pt>
                      <c:pt idx="827">
                        <c:v>-5.9454199999999999E-2</c:v>
                      </c:pt>
                      <c:pt idx="828">
                        <c:v>-6.1147E-2</c:v>
                      </c:pt>
                      <c:pt idx="829">
                        <c:v>-5.8756799999999998E-2</c:v>
                      </c:pt>
                      <c:pt idx="830">
                        <c:v>-6.1484499999999997E-2</c:v>
                      </c:pt>
                      <c:pt idx="831">
                        <c:v>-6.1488500000000001E-2</c:v>
                      </c:pt>
                      <c:pt idx="832">
                        <c:v>-6.3084399999999999E-2</c:v>
                      </c:pt>
                      <c:pt idx="833">
                        <c:v>-6.5655900000000003E-2</c:v>
                      </c:pt>
                      <c:pt idx="834">
                        <c:v>-6.5290699999999993E-2</c:v>
                      </c:pt>
                      <c:pt idx="835">
                        <c:v>-6.8477899999999994E-2</c:v>
                      </c:pt>
                      <c:pt idx="836">
                        <c:v>-7.0912299999999998E-2</c:v>
                      </c:pt>
                      <c:pt idx="837">
                        <c:v>-7.4661199999999997E-2</c:v>
                      </c:pt>
                      <c:pt idx="838">
                        <c:v>-7.4963100000000005E-2</c:v>
                      </c:pt>
                      <c:pt idx="839">
                        <c:v>-7.33843E-2</c:v>
                      </c:pt>
                      <c:pt idx="840">
                        <c:v>-8.04483E-2</c:v>
                      </c:pt>
                      <c:pt idx="841">
                        <c:v>-8.3992700000000003E-2</c:v>
                      </c:pt>
                      <c:pt idx="842">
                        <c:v>-8.69341E-2</c:v>
                      </c:pt>
                      <c:pt idx="843">
                        <c:v>-8.4356E-2</c:v>
                      </c:pt>
                      <c:pt idx="844">
                        <c:v>-7.9684199999999997E-2</c:v>
                      </c:pt>
                      <c:pt idx="845">
                        <c:v>-7.9684199999999997E-2</c:v>
                      </c:pt>
                      <c:pt idx="846">
                        <c:v>-7.9684199999999997E-2</c:v>
                      </c:pt>
                      <c:pt idx="847">
                        <c:v>-8.3783800000000005E-2</c:v>
                      </c:pt>
                      <c:pt idx="848">
                        <c:v>-8.5497699999999996E-2</c:v>
                      </c:pt>
                      <c:pt idx="849">
                        <c:v>-8.7270899999999998E-2</c:v>
                      </c:pt>
                      <c:pt idx="850">
                        <c:v>-8.7270899999999998E-2</c:v>
                      </c:pt>
                      <c:pt idx="851">
                        <c:v>-8.4543199999999999E-2</c:v>
                      </c:pt>
                      <c:pt idx="852">
                        <c:v>-7.9042799999999996E-2</c:v>
                      </c:pt>
                      <c:pt idx="853">
                        <c:v>-7.64904E-2</c:v>
                      </c:pt>
                      <c:pt idx="854">
                        <c:v>-7.47284E-2</c:v>
                      </c:pt>
                      <c:pt idx="855">
                        <c:v>-7.3289999999999994E-2</c:v>
                      </c:pt>
                      <c:pt idx="856">
                        <c:v>-7.4840500000000004E-2</c:v>
                      </c:pt>
                      <c:pt idx="857">
                        <c:v>-7.4621000000000007E-2</c:v>
                      </c:pt>
                      <c:pt idx="858">
                        <c:v>-6.6197099999999995E-2</c:v>
                      </c:pt>
                      <c:pt idx="859">
                        <c:v>-6.00218E-2</c:v>
                      </c:pt>
                      <c:pt idx="860">
                        <c:v>-5.69512E-2</c:v>
                      </c:pt>
                      <c:pt idx="861">
                        <c:v>-5.7988100000000001E-2</c:v>
                      </c:pt>
                      <c:pt idx="862">
                        <c:v>-6.0394200000000002E-2</c:v>
                      </c:pt>
                      <c:pt idx="863">
                        <c:v>-5.8838500000000002E-2</c:v>
                      </c:pt>
                      <c:pt idx="864">
                        <c:v>-6.2821399999999999E-2</c:v>
                      </c:pt>
                      <c:pt idx="865">
                        <c:v>-6.44034E-2</c:v>
                      </c:pt>
                      <c:pt idx="866">
                        <c:v>-6.1608400000000001E-2</c:v>
                      </c:pt>
                      <c:pt idx="867">
                        <c:v>-5.6911000000000003E-2</c:v>
                      </c:pt>
                      <c:pt idx="868">
                        <c:v>-5.4388300000000001E-2</c:v>
                      </c:pt>
                      <c:pt idx="869">
                        <c:v>-5.6918299999999998E-2</c:v>
                      </c:pt>
                      <c:pt idx="870">
                        <c:v>-5.7895200000000001E-2</c:v>
                      </c:pt>
                      <c:pt idx="871">
                        <c:v>-5.8602500000000002E-2</c:v>
                      </c:pt>
                      <c:pt idx="872">
                        <c:v>-6.0088999999999997E-2</c:v>
                      </c:pt>
                      <c:pt idx="873">
                        <c:v>-5.6040199999999998E-2</c:v>
                      </c:pt>
                      <c:pt idx="874">
                        <c:v>-4.5940700000000001E-2</c:v>
                      </c:pt>
                      <c:pt idx="875">
                        <c:v>-3.9156200000000002E-2</c:v>
                      </c:pt>
                      <c:pt idx="876">
                        <c:v>-4.5860900000000003E-2</c:v>
                      </c:pt>
                      <c:pt idx="877">
                        <c:v>-4.6750800000000002E-2</c:v>
                      </c:pt>
                      <c:pt idx="878">
                        <c:v>-4.7275499999999998E-2</c:v>
                      </c:pt>
                      <c:pt idx="879">
                        <c:v>-4.6670400000000001E-2</c:v>
                      </c:pt>
                      <c:pt idx="880">
                        <c:v>-5.4901800000000001E-2</c:v>
                      </c:pt>
                      <c:pt idx="881">
                        <c:v>-5.4976900000000002E-2</c:v>
                      </c:pt>
                      <c:pt idx="882">
                        <c:v>-5.6698100000000001E-2</c:v>
                      </c:pt>
                      <c:pt idx="883">
                        <c:v>-5.4449600000000001E-2</c:v>
                      </c:pt>
                      <c:pt idx="884">
                        <c:v>-5.4887900000000003E-2</c:v>
                      </c:pt>
                      <c:pt idx="885">
                        <c:v>-5.8123899999999999E-2</c:v>
                      </c:pt>
                      <c:pt idx="886">
                        <c:v>-5.6082399999999998E-2</c:v>
                      </c:pt>
                      <c:pt idx="887">
                        <c:v>-6.4281500000000005E-2</c:v>
                      </c:pt>
                      <c:pt idx="888">
                        <c:v>-6.9454199999999994E-2</c:v>
                      </c:pt>
                      <c:pt idx="889">
                        <c:v>-6.7588700000000002E-2</c:v>
                      </c:pt>
                      <c:pt idx="890">
                        <c:v>-6.6858899999999999E-2</c:v>
                      </c:pt>
                      <c:pt idx="891">
                        <c:v>-7.1151000000000006E-2</c:v>
                      </c:pt>
                      <c:pt idx="892">
                        <c:v>-7.6177999999999996E-2</c:v>
                      </c:pt>
                      <c:pt idx="893">
                        <c:v>-7.2340100000000004E-2</c:v>
                      </c:pt>
                      <c:pt idx="894">
                        <c:v>-7.4974299999999994E-2</c:v>
                      </c:pt>
                      <c:pt idx="895">
                        <c:v>-7.2362599999999999E-2</c:v>
                      </c:pt>
                      <c:pt idx="896">
                        <c:v>-7.0100200000000001E-2</c:v>
                      </c:pt>
                      <c:pt idx="897">
                        <c:v>-7.01846E-2</c:v>
                      </c:pt>
                      <c:pt idx="898">
                        <c:v>-7.1035600000000004E-2</c:v>
                      </c:pt>
                      <c:pt idx="899">
                        <c:v>-7.2531300000000007E-2</c:v>
                      </c:pt>
                      <c:pt idx="900">
                        <c:v>-7.7175999999999995E-2</c:v>
                      </c:pt>
                      <c:pt idx="901">
                        <c:v>-7.6491799999999999E-2</c:v>
                      </c:pt>
                      <c:pt idx="902">
                        <c:v>-7.9294000000000003E-2</c:v>
                      </c:pt>
                      <c:pt idx="903">
                        <c:v>-7.8501600000000005E-2</c:v>
                      </c:pt>
                      <c:pt idx="904">
                        <c:v>-7.7907100000000007E-2</c:v>
                      </c:pt>
                      <c:pt idx="905">
                        <c:v>-7.7082399999999995E-2</c:v>
                      </c:pt>
                      <c:pt idx="906">
                        <c:v>-7.9224799999999998E-2</c:v>
                      </c:pt>
                      <c:pt idx="907">
                        <c:v>-7.7481900000000006E-2</c:v>
                      </c:pt>
                      <c:pt idx="908">
                        <c:v>-7.8649300000000005E-2</c:v>
                      </c:pt>
                      <c:pt idx="909">
                        <c:v>-7.6406100000000005E-2</c:v>
                      </c:pt>
                      <c:pt idx="910">
                        <c:v>-7.5481199999999998E-2</c:v>
                      </c:pt>
                      <c:pt idx="911">
                        <c:v>-7.7431100000000003E-2</c:v>
                      </c:pt>
                      <c:pt idx="912">
                        <c:v>-7.9467399999999994E-2</c:v>
                      </c:pt>
                      <c:pt idx="913">
                        <c:v>-7.67317E-2</c:v>
                      </c:pt>
                      <c:pt idx="914">
                        <c:v>-7.3131199999999993E-2</c:v>
                      </c:pt>
                      <c:pt idx="915">
                        <c:v>-7.2796299999999994E-2</c:v>
                      </c:pt>
                      <c:pt idx="916">
                        <c:v>-6.9217500000000001E-2</c:v>
                      </c:pt>
                      <c:pt idx="917">
                        <c:v>-6.97271E-2</c:v>
                      </c:pt>
                      <c:pt idx="918">
                        <c:v>-7.0798899999999998E-2</c:v>
                      </c:pt>
                      <c:pt idx="919">
                        <c:v>-7.0798899999999998E-2</c:v>
                      </c:pt>
                      <c:pt idx="920">
                        <c:v>-7.0798899999999998E-2</c:v>
                      </c:pt>
                      <c:pt idx="921">
                        <c:v>-6.9682900000000006E-2</c:v>
                      </c:pt>
                      <c:pt idx="922">
                        <c:v>-6.9515499999999994E-2</c:v>
                      </c:pt>
                      <c:pt idx="923">
                        <c:v>-6.8032999999999996E-2</c:v>
                      </c:pt>
                      <c:pt idx="924">
                        <c:v>-6.9328899999999999E-2</c:v>
                      </c:pt>
                      <c:pt idx="925">
                        <c:v>-6.7633499999999999E-2</c:v>
                      </c:pt>
                      <c:pt idx="926">
                        <c:v>-6.7796300000000004E-2</c:v>
                      </c:pt>
                      <c:pt idx="927">
                        <c:v>-6.7999299999999999E-2</c:v>
                      </c:pt>
                      <c:pt idx="928">
                        <c:v>-7.1901099999999996E-2</c:v>
                      </c:pt>
                      <c:pt idx="929">
                        <c:v>-7.1643399999999996E-2</c:v>
                      </c:pt>
                      <c:pt idx="930">
                        <c:v>-7.0301900000000001E-2</c:v>
                      </c:pt>
                      <c:pt idx="931">
                        <c:v>-7.1336200000000002E-2</c:v>
                      </c:pt>
                      <c:pt idx="932">
                        <c:v>-7.0999999999999994E-2</c:v>
                      </c:pt>
                      <c:pt idx="933">
                        <c:v>-7.3608400000000004E-2</c:v>
                      </c:pt>
                      <c:pt idx="934">
                        <c:v>-7.4030299999999993E-2</c:v>
                      </c:pt>
                      <c:pt idx="935">
                        <c:v>-7.4030299999999993E-2</c:v>
                      </c:pt>
                      <c:pt idx="936">
                        <c:v>-7.1684200000000003E-2</c:v>
                      </c:pt>
                      <c:pt idx="937">
                        <c:v>-7.1259699999999995E-2</c:v>
                      </c:pt>
                      <c:pt idx="938">
                        <c:v>-7.2506299999999996E-2</c:v>
                      </c:pt>
                      <c:pt idx="939">
                        <c:v>-7.5403399999999995E-2</c:v>
                      </c:pt>
                      <c:pt idx="940">
                        <c:v>-7.5403399999999995E-2</c:v>
                      </c:pt>
                      <c:pt idx="941">
                        <c:v>-7.4985499999999997E-2</c:v>
                      </c:pt>
                      <c:pt idx="942">
                        <c:v>-7.5542499999999999E-2</c:v>
                      </c:pt>
                      <c:pt idx="943">
                        <c:v>-7.5401499999999996E-2</c:v>
                      </c:pt>
                      <c:pt idx="944">
                        <c:v>-7.3001999999999997E-2</c:v>
                      </c:pt>
                      <c:pt idx="945">
                        <c:v>-7.31734E-2</c:v>
                      </c:pt>
                      <c:pt idx="946">
                        <c:v>-7.4070499999999997E-2</c:v>
                      </c:pt>
                      <c:pt idx="947">
                        <c:v>-7.3890600000000001E-2</c:v>
                      </c:pt>
                      <c:pt idx="948">
                        <c:v>-7.5244599999999995E-2</c:v>
                      </c:pt>
                      <c:pt idx="949">
                        <c:v>-7.5462799999999997E-2</c:v>
                      </c:pt>
                      <c:pt idx="950">
                        <c:v>-7.4501600000000001E-2</c:v>
                      </c:pt>
                      <c:pt idx="951">
                        <c:v>-7.5448899999999999E-2</c:v>
                      </c:pt>
                      <c:pt idx="952">
                        <c:v>-7.7528700000000006E-2</c:v>
                      </c:pt>
                      <c:pt idx="953">
                        <c:v>-8.25906E-2</c:v>
                      </c:pt>
                      <c:pt idx="954">
                        <c:v>-8.5803599999999994E-2</c:v>
                      </c:pt>
                      <c:pt idx="955">
                        <c:v>-8.5803599999999994E-2</c:v>
                      </c:pt>
                      <c:pt idx="956">
                        <c:v>-8.5467399999999999E-2</c:v>
                      </c:pt>
                      <c:pt idx="957">
                        <c:v>-8.2915600000000006E-2</c:v>
                      </c:pt>
                      <c:pt idx="958">
                        <c:v>-8.2564899999999997E-2</c:v>
                      </c:pt>
                      <c:pt idx="959">
                        <c:v>-8.3553699999999995E-2</c:v>
                      </c:pt>
                      <c:pt idx="960">
                        <c:v>-7.9469999999999999E-2</c:v>
                      </c:pt>
                      <c:pt idx="961">
                        <c:v>-7.6160800000000001E-2</c:v>
                      </c:pt>
                      <c:pt idx="962">
                        <c:v>-7.6330300000000004E-2</c:v>
                      </c:pt>
                      <c:pt idx="963">
                        <c:v>-7.6563000000000006E-2</c:v>
                      </c:pt>
                      <c:pt idx="964">
                        <c:v>-7.8239299999999998E-2</c:v>
                      </c:pt>
                      <c:pt idx="965">
                        <c:v>-7.7133800000000002E-2</c:v>
                      </c:pt>
                      <c:pt idx="966">
                        <c:v>-7.7610399999999996E-2</c:v>
                      </c:pt>
                      <c:pt idx="967">
                        <c:v>-7.9232700000000003E-2</c:v>
                      </c:pt>
                      <c:pt idx="968">
                        <c:v>-7.8822699999999996E-2</c:v>
                      </c:pt>
                      <c:pt idx="969">
                        <c:v>-7.9325000000000007E-2</c:v>
                      </c:pt>
                      <c:pt idx="970">
                        <c:v>-7.7882000000000007E-2</c:v>
                      </c:pt>
                      <c:pt idx="971">
                        <c:v>-8.0697400000000002E-2</c:v>
                      </c:pt>
                      <c:pt idx="972">
                        <c:v>-7.8680899999999998E-2</c:v>
                      </c:pt>
                      <c:pt idx="973">
                        <c:v>-8.1969700000000006E-2</c:v>
                      </c:pt>
                      <c:pt idx="974">
                        <c:v>-8.4122600000000006E-2</c:v>
                      </c:pt>
                      <c:pt idx="975">
                        <c:v>-8.4222099999999994E-2</c:v>
                      </c:pt>
                      <c:pt idx="976">
                        <c:v>-8.5086400000000006E-2</c:v>
                      </c:pt>
                      <c:pt idx="977">
                        <c:v>-8.6053400000000002E-2</c:v>
                      </c:pt>
                      <c:pt idx="978">
                        <c:v>-8.2319100000000006E-2</c:v>
                      </c:pt>
                      <c:pt idx="979">
                        <c:v>-8.2645399999999994E-2</c:v>
                      </c:pt>
                      <c:pt idx="980">
                        <c:v>-8.2864900000000005E-2</c:v>
                      </c:pt>
                      <c:pt idx="981">
                        <c:v>-8.0928799999999995E-2</c:v>
                      </c:pt>
                      <c:pt idx="982">
                        <c:v>-8.0355999999999997E-2</c:v>
                      </c:pt>
                      <c:pt idx="983">
                        <c:v>-8.1428500000000001E-2</c:v>
                      </c:pt>
                      <c:pt idx="984">
                        <c:v>-8.9633500000000005E-2</c:v>
                      </c:pt>
                      <c:pt idx="985">
                        <c:v>-9.2117299999999999E-2</c:v>
                      </c:pt>
                      <c:pt idx="986">
                        <c:v>-9.1404100000000002E-2</c:v>
                      </c:pt>
                      <c:pt idx="987">
                        <c:v>-9.1925499999999993E-2</c:v>
                      </c:pt>
                      <c:pt idx="988">
                        <c:v>-8.6754100000000001E-2</c:v>
                      </c:pt>
                      <c:pt idx="989">
                        <c:v>-8.2409399999999994E-2</c:v>
                      </c:pt>
                      <c:pt idx="990">
                        <c:v>-8.0447599999999994E-2</c:v>
                      </c:pt>
                      <c:pt idx="991">
                        <c:v>-8.1056699999999995E-2</c:v>
                      </c:pt>
                      <c:pt idx="992">
                        <c:v>-7.9396800000000003E-2</c:v>
                      </c:pt>
                      <c:pt idx="993">
                        <c:v>-6.9592000000000001E-2</c:v>
                      </c:pt>
                      <c:pt idx="994">
                        <c:v>-7.0112099999999997E-2</c:v>
                      </c:pt>
                      <c:pt idx="995">
                        <c:v>-7.0990800000000007E-2</c:v>
                      </c:pt>
                      <c:pt idx="996">
                        <c:v>-6.9063899999999998E-2</c:v>
                      </c:pt>
                      <c:pt idx="997">
                        <c:v>-6.8615700000000002E-2</c:v>
                      </c:pt>
                      <c:pt idx="998">
                        <c:v>-7.0288100000000006E-2</c:v>
                      </c:pt>
                      <c:pt idx="999">
                        <c:v>-6.74984E-2</c:v>
                      </c:pt>
                      <c:pt idx="1000">
                        <c:v>-6.8666400000000002E-2</c:v>
                      </c:pt>
                      <c:pt idx="1001">
                        <c:v>-6.6945299999999999E-2</c:v>
                      </c:pt>
                      <c:pt idx="1002">
                        <c:v>-6.6787700000000005E-2</c:v>
                      </c:pt>
                      <c:pt idx="1003">
                        <c:v>-7.0866799999999994E-2</c:v>
                      </c:pt>
                      <c:pt idx="1004">
                        <c:v>-7.3257699999999995E-2</c:v>
                      </c:pt>
                      <c:pt idx="1005">
                        <c:v>-7.3655200000000004E-2</c:v>
                      </c:pt>
                      <c:pt idx="1006">
                        <c:v>-7.4400800000000003E-2</c:v>
                      </c:pt>
                      <c:pt idx="1007">
                        <c:v>-7.3588000000000001E-2</c:v>
                      </c:pt>
                      <c:pt idx="1008">
                        <c:v>-7.3259099999999994E-2</c:v>
                      </c:pt>
                      <c:pt idx="1009">
                        <c:v>-7.2198399999999996E-2</c:v>
                      </c:pt>
                      <c:pt idx="1010">
                        <c:v>-7.6175300000000001E-2</c:v>
                      </c:pt>
                      <c:pt idx="1011">
                        <c:v>-7.7909699999999998E-2</c:v>
                      </c:pt>
                      <c:pt idx="1012">
                        <c:v>-8.1501000000000004E-2</c:v>
                      </c:pt>
                      <c:pt idx="1013">
                        <c:v>-8.42643E-2</c:v>
                      </c:pt>
                      <c:pt idx="1014">
                        <c:v>-8.8364499999999999E-2</c:v>
                      </c:pt>
                      <c:pt idx="1015">
                        <c:v>-9.0023699999999998E-2</c:v>
                      </c:pt>
                      <c:pt idx="1016">
                        <c:v>-9.0606500000000006E-2</c:v>
                      </c:pt>
                      <c:pt idx="1017">
                        <c:v>-8.8696800000000006E-2</c:v>
                      </c:pt>
                      <c:pt idx="1018">
                        <c:v>-8.2518800000000003E-2</c:v>
                      </c:pt>
                      <c:pt idx="1019">
                        <c:v>-7.8634099999999998E-2</c:v>
                      </c:pt>
                      <c:pt idx="1020">
                        <c:v>-7.8634099999999998E-2</c:v>
                      </c:pt>
                      <c:pt idx="1021">
                        <c:v>-8.0353999999999995E-2</c:v>
                      </c:pt>
                      <c:pt idx="1022">
                        <c:v>-7.5298599999999993E-2</c:v>
                      </c:pt>
                      <c:pt idx="1023">
                        <c:v>-7.4372400000000005E-2</c:v>
                      </c:pt>
                      <c:pt idx="1024">
                        <c:v>-7.1844400000000003E-2</c:v>
                      </c:pt>
                      <c:pt idx="1025">
                        <c:v>-7.2577500000000003E-2</c:v>
                      </c:pt>
                      <c:pt idx="1026">
                        <c:v>-7.2322999999999998E-2</c:v>
                      </c:pt>
                      <c:pt idx="1027">
                        <c:v>-7.4152300000000004E-2</c:v>
                      </c:pt>
                      <c:pt idx="1028">
                        <c:v>-7.5790399999999994E-2</c:v>
                      </c:pt>
                      <c:pt idx="1029">
                        <c:v>-7.3965100000000006E-2</c:v>
                      </c:pt>
                      <c:pt idx="1030">
                        <c:v>-7.3510199999999998E-2</c:v>
                      </c:pt>
                      <c:pt idx="1031">
                        <c:v>-7.3771299999999998E-2</c:v>
                      </c:pt>
                      <c:pt idx="1032">
                        <c:v>-7.1491799999999994E-2</c:v>
                      </c:pt>
                      <c:pt idx="1033">
                        <c:v>-7.1398799999999998E-2</c:v>
                      </c:pt>
                      <c:pt idx="1034">
                        <c:v>-6.6267599999999996E-2</c:v>
                      </c:pt>
                      <c:pt idx="1035">
                        <c:v>-6.4528699999999994E-2</c:v>
                      </c:pt>
                      <c:pt idx="1036">
                        <c:v>-6.7947900000000006E-2</c:v>
                      </c:pt>
                      <c:pt idx="1037">
                        <c:v>-6.7317100000000005E-2</c:v>
                      </c:pt>
                      <c:pt idx="1038">
                        <c:v>-6.4074500000000006E-2</c:v>
                      </c:pt>
                      <c:pt idx="1039">
                        <c:v>-6.69598E-2</c:v>
                      </c:pt>
                      <c:pt idx="1040">
                        <c:v>-6.7553699999999994E-2</c:v>
                      </c:pt>
                      <c:pt idx="1041">
                        <c:v>-6.9122600000000006E-2</c:v>
                      </c:pt>
                      <c:pt idx="1042">
                        <c:v>-7.0427799999999999E-2</c:v>
                      </c:pt>
                      <c:pt idx="1043">
                        <c:v>-7.2248499999999993E-2</c:v>
                      </c:pt>
                      <c:pt idx="1044">
                        <c:v>-7.8137799999999993E-2</c:v>
                      </c:pt>
                      <c:pt idx="1045">
                        <c:v>-7.4729100000000007E-2</c:v>
                      </c:pt>
                      <c:pt idx="1046">
                        <c:v>-7.7193800000000007E-2</c:v>
                      </c:pt>
                      <c:pt idx="1047">
                        <c:v>-7.99044E-2</c:v>
                      </c:pt>
                      <c:pt idx="1048">
                        <c:v>-8.4979600000000002E-2</c:v>
                      </c:pt>
                      <c:pt idx="1049">
                        <c:v>-8.3570900000000004E-2</c:v>
                      </c:pt>
                      <c:pt idx="1050">
                        <c:v>-8.4684899999999994E-2</c:v>
                      </c:pt>
                      <c:pt idx="1051">
                        <c:v>-8.1823999999999994E-2</c:v>
                      </c:pt>
                      <c:pt idx="1052">
                        <c:v>-7.7692200000000003E-2</c:v>
                      </c:pt>
                      <c:pt idx="1053">
                        <c:v>-7.3881299999999997E-2</c:v>
                      </c:pt>
                      <c:pt idx="1054">
                        <c:v>-7.2955800000000001E-2</c:v>
                      </c:pt>
                      <c:pt idx="1055">
                        <c:v>-7.3032299999999994E-2</c:v>
                      </c:pt>
                      <c:pt idx="1056">
                        <c:v>-7.5082399999999994E-2</c:v>
                      </c:pt>
                      <c:pt idx="1057">
                        <c:v>-7.5330900000000006E-2</c:v>
                      </c:pt>
                      <c:pt idx="1058">
                        <c:v>-7.8208299999999994E-2</c:v>
                      </c:pt>
                      <c:pt idx="1059">
                        <c:v>-8.1800899999999996E-2</c:v>
                      </c:pt>
                      <c:pt idx="1060">
                        <c:v>-8.4119299999999994E-2</c:v>
                      </c:pt>
                      <c:pt idx="1061">
                        <c:v>-8.7418599999999999E-2</c:v>
                      </c:pt>
                      <c:pt idx="1062">
                        <c:v>-8.4731699999999993E-2</c:v>
                      </c:pt>
                      <c:pt idx="1063">
                        <c:v>-8.3530699999999999E-2</c:v>
                      </c:pt>
                      <c:pt idx="1064">
                        <c:v>-8.5614999999999997E-2</c:v>
                      </c:pt>
                      <c:pt idx="1065">
                        <c:v>-8.4934700000000002E-2</c:v>
                      </c:pt>
                      <c:pt idx="1066">
                        <c:v>-8.5199700000000003E-2</c:v>
                      </c:pt>
                      <c:pt idx="1067">
                        <c:v>-8.2226800000000003E-2</c:v>
                      </c:pt>
                      <c:pt idx="1068">
                        <c:v>-8.0934099999999995E-2</c:v>
                      </c:pt>
                      <c:pt idx="1069">
                        <c:v>-7.2190500000000005E-2</c:v>
                      </c:pt>
                      <c:pt idx="1070">
                        <c:v>-6.8509600000000004E-2</c:v>
                      </c:pt>
                      <c:pt idx="1071">
                        <c:v>-6.8961099999999997E-2</c:v>
                      </c:pt>
                      <c:pt idx="1072">
                        <c:v>-6.6822699999999999E-2</c:v>
                      </c:pt>
                      <c:pt idx="1073">
                        <c:v>-6.6120600000000002E-2</c:v>
                      </c:pt>
                      <c:pt idx="1074">
                        <c:v>-6.5208299999999997E-2</c:v>
                      </c:pt>
                      <c:pt idx="1075">
                        <c:v>-6.7957199999999995E-2</c:v>
                      </c:pt>
                      <c:pt idx="1076">
                        <c:v>-6.6593299999999994E-2</c:v>
                      </c:pt>
                      <c:pt idx="1077">
                        <c:v>-6.2435699999999997E-2</c:v>
                      </c:pt>
                      <c:pt idx="1078">
                        <c:v>-5.7471300000000003E-2</c:v>
                      </c:pt>
                      <c:pt idx="1079">
                        <c:v>-5.6335499999999997E-2</c:v>
                      </c:pt>
                      <c:pt idx="1080">
                        <c:v>-5.5150299999999999E-2</c:v>
                      </c:pt>
                      <c:pt idx="1081">
                        <c:v>-5.5820700000000001E-2</c:v>
                      </c:pt>
                      <c:pt idx="1082">
                        <c:v>-5.5498400000000003E-2</c:v>
                      </c:pt>
                      <c:pt idx="1083">
                        <c:v>-5.4765300000000003E-2</c:v>
                      </c:pt>
                      <c:pt idx="1084">
                        <c:v>-5.7990100000000003E-2</c:v>
                      </c:pt>
                      <c:pt idx="1085">
                        <c:v>-5.9290000000000002E-2</c:v>
                      </c:pt>
                      <c:pt idx="1086">
                        <c:v>-5.9158200000000001E-2</c:v>
                      </c:pt>
                      <c:pt idx="1087">
                        <c:v>-5.8535299999999998E-2</c:v>
                      </c:pt>
                      <c:pt idx="1088">
                        <c:v>-5.4963699999999997E-2</c:v>
                      </c:pt>
                      <c:pt idx="1089">
                        <c:v>-5.4884000000000002E-2</c:v>
                      </c:pt>
                      <c:pt idx="1090">
                        <c:v>-5.3751500000000001E-2</c:v>
                      </c:pt>
                      <c:pt idx="1091">
                        <c:v>-5.3412000000000001E-2</c:v>
                      </c:pt>
                      <c:pt idx="1092">
                        <c:v>-5.2873400000000001E-2</c:v>
                      </c:pt>
                      <c:pt idx="1093">
                        <c:v>-4.8491800000000002E-2</c:v>
                      </c:pt>
                      <c:pt idx="1094">
                        <c:v>-4.8441699999999997E-2</c:v>
                      </c:pt>
                      <c:pt idx="1095">
                        <c:v>-4.8728399999999998E-2</c:v>
                      </c:pt>
                      <c:pt idx="1096">
                        <c:v>-4.9332899999999999E-2</c:v>
                      </c:pt>
                      <c:pt idx="1097">
                        <c:v>-4.6615700000000003E-2</c:v>
                      </c:pt>
                      <c:pt idx="1098">
                        <c:v>-4.3357300000000001E-2</c:v>
                      </c:pt>
                      <c:pt idx="1099">
                        <c:v>-3.4596599999999998E-2</c:v>
                      </c:pt>
                      <c:pt idx="1100">
                        <c:v>-3.4070499999999997E-2</c:v>
                      </c:pt>
                      <c:pt idx="1101">
                        <c:v>-3.2013800000000002E-2</c:v>
                      </c:pt>
                      <c:pt idx="1102">
                        <c:v>-3.1702000000000001E-2</c:v>
                      </c:pt>
                      <c:pt idx="1103">
                        <c:v>-2.6201100000000001E-2</c:v>
                      </c:pt>
                      <c:pt idx="1104">
                        <c:v>-2.7043500000000002E-2</c:v>
                      </c:pt>
                      <c:pt idx="1105">
                        <c:v>-2.7043500000000002E-2</c:v>
                      </c:pt>
                      <c:pt idx="1106">
                        <c:v>-2.7043500000000002E-2</c:v>
                      </c:pt>
                      <c:pt idx="1107">
                        <c:v>-2.63019E-2</c:v>
                      </c:pt>
                      <c:pt idx="1108">
                        <c:v>-2.21622E-2</c:v>
                      </c:pt>
                      <c:pt idx="1109">
                        <c:v>-2.23019E-2</c:v>
                      </c:pt>
                      <c:pt idx="1110">
                        <c:v>-2.23019E-2</c:v>
                      </c:pt>
                      <c:pt idx="1111">
                        <c:v>-2.24555E-2</c:v>
                      </c:pt>
                      <c:pt idx="1112">
                        <c:v>-2.5321699999999999E-2</c:v>
                      </c:pt>
                      <c:pt idx="1113">
                        <c:v>-2.9184600000000002E-2</c:v>
                      </c:pt>
                      <c:pt idx="1114">
                        <c:v>-3.1412000000000002E-2</c:v>
                      </c:pt>
                      <c:pt idx="1115">
                        <c:v>-3.3967700000000003E-2</c:v>
                      </c:pt>
                      <c:pt idx="1116">
                        <c:v>-3.4472599999999999E-2</c:v>
                      </c:pt>
                      <c:pt idx="1117">
                        <c:v>-3.35979E-2</c:v>
                      </c:pt>
                      <c:pt idx="1118">
                        <c:v>-3.2889300000000003E-2</c:v>
                      </c:pt>
                      <c:pt idx="1119">
                        <c:v>-3.2767999999999999E-2</c:v>
                      </c:pt>
                      <c:pt idx="1120">
                        <c:v>-3.1201099999999999E-2</c:v>
                      </c:pt>
                      <c:pt idx="1121">
                        <c:v>-3.1237999999999998E-2</c:v>
                      </c:pt>
                      <c:pt idx="1122">
                        <c:v>-3.2485199999999999E-2</c:v>
                      </c:pt>
                      <c:pt idx="1123">
                        <c:v>-4.0911000000000003E-2</c:v>
                      </c:pt>
                      <c:pt idx="1124">
                        <c:v>-4.0804199999999999E-2</c:v>
                      </c:pt>
                      <c:pt idx="1125">
                        <c:v>-3.8182599999999997E-2</c:v>
                      </c:pt>
                      <c:pt idx="1126">
                        <c:v>-3.653E-2</c:v>
                      </c:pt>
                      <c:pt idx="1127">
                        <c:v>-3.7537899999999999E-2</c:v>
                      </c:pt>
                      <c:pt idx="1128">
                        <c:v>-3.6614399999999998E-2</c:v>
                      </c:pt>
                      <c:pt idx="1129">
                        <c:v>-3.5839799999999998E-2</c:v>
                      </c:pt>
                      <c:pt idx="1130">
                        <c:v>-3.4225400000000003E-2</c:v>
                      </c:pt>
                      <c:pt idx="1131">
                        <c:v>-3.09018E-2</c:v>
                      </c:pt>
                      <c:pt idx="1132">
                        <c:v>-2.9122599999999998E-2</c:v>
                      </c:pt>
                      <c:pt idx="1133">
                        <c:v>-2.8938700000000001E-2</c:v>
                      </c:pt>
                      <c:pt idx="1134">
                        <c:v>-2.8532600000000002E-2</c:v>
                      </c:pt>
                      <c:pt idx="1135">
                        <c:v>-2.9360600000000001E-2</c:v>
                      </c:pt>
                      <c:pt idx="1136">
                        <c:v>-3.03889E-2</c:v>
                      </c:pt>
                      <c:pt idx="1137">
                        <c:v>-2.96038E-2</c:v>
                      </c:pt>
                      <c:pt idx="1138">
                        <c:v>-2.9183299999999999E-2</c:v>
                      </c:pt>
                      <c:pt idx="1139">
                        <c:v>-2.9170100000000001E-2</c:v>
                      </c:pt>
                      <c:pt idx="1140">
                        <c:v>-2.9872099999999999E-2</c:v>
                      </c:pt>
                      <c:pt idx="1141">
                        <c:v>-2.9009199999999999E-2</c:v>
                      </c:pt>
                      <c:pt idx="1142">
                        <c:v>-3.1977600000000002E-2</c:v>
                      </c:pt>
                      <c:pt idx="1143">
                        <c:v>-3.07838E-2</c:v>
                      </c:pt>
                      <c:pt idx="1144">
                        <c:v>-2.7700099999999998E-2</c:v>
                      </c:pt>
                      <c:pt idx="1145">
                        <c:v>-2.7129199999999999E-2</c:v>
                      </c:pt>
                      <c:pt idx="1146">
                        <c:v>-2.7356599999999998E-2</c:v>
                      </c:pt>
                      <c:pt idx="1147">
                        <c:v>-2.6222100000000002E-2</c:v>
                      </c:pt>
                      <c:pt idx="1148">
                        <c:v>-2.7563000000000001E-2</c:v>
                      </c:pt>
                      <c:pt idx="1149">
                        <c:v>-2.4680299999999999E-2</c:v>
                      </c:pt>
                      <c:pt idx="1150">
                        <c:v>-2.3665100000000001E-2</c:v>
                      </c:pt>
                      <c:pt idx="1151">
                        <c:v>-2.3862899999999999E-2</c:v>
                      </c:pt>
                      <c:pt idx="1152">
                        <c:v>-2.51154E-2</c:v>
                      </c:pt>
                      <c:pt idx="1153">
                        <c:v>-2.6346700000000001E-2</c:v>
                      </c:pt>
                      <c:pt idx="1154">
                        <c:v>-2.51246E-2</c:v>
                      </c:pt>
                      <c:pt idx="1155">
                        <c:v>-2.22808E-2</c:v>
                      </c:pt>
                      <c:pt idx="1156">
                        <c:v>-2.1286800000000002E-2</c:v>
                      </c:pt>
                      <c:pt idx="1157">
                        <c:v>-2.0013199999999998E-2</c:v>
                      </c:pt>
                      <c:pt idx="1158">
                        <c:v>-1.9814100000000001E-2</c:v>
                      </c:pt>
                      <c:pt idx="1159">
                        <c:v>-1.7666399999999999E-2</c:v>
                      </c:pt>
                      <c:pt idx="1160">
                        <c:v>-1.62162E-2</c:v>
                      </c:pt>
                      <c:pt idx="1161">
                        <c:v>-1.7205000000000002E-2</c:v>
                      </c:pt>
                      <c:pt idx="1162">
                        <c:v>-1.3843100000000001E-2</c:v>
                      </c:pt>
                      <c:pt idx="1163">
                        <c:v>-1.4678999999999999E-2</c:v>
                      </c:pt>
                      <c:pt idx="1164">
                        <c:v>-1.5329600000000001E-2</c:v>
                      </c:pt>
                      <c:pt idx="1165">
                        <c:v>-1.7270899999999999E-2</c:v>
                      </c:pt>
                      <c:pt idx="1166">
                        <c:v>-1.6234700000000001E-2</c:v>
                      </c:pt>
                      <c:pt idx="1167">
                        <c:v>-1.6084399999999999E-2</c:v>
                      </c:pt>
                      <c:pt idx="1168">
                        <c:v>-1.43441E-2</c:v>
                      </c:pt>
                      <c:pt idx="1169">
                        <c:v>-8.5359300000000006E-3</c:v>
                      </c:pt>
                      <c:pt idx="1170">
                        <c:v>-6.3282800000000004E-3</c:v>
                      </c:pt>
                      <c:pt idx="1171">
                        <c:v>-8.3599199999999999E-3</c:v>
                      </c:pt>
                      <c:pt idx="1172">
                        <c:v>-7.5148300000000001E-3</c:v>
                      </c:pt>
                      <c:pt idx="1173">
                        <c:v>-6.6578799999999997E-3</c:v>
                      </c:pt>
                      <c:pt idx="1174">
                        <c:v>-6.6578799999999997E-3</c:v>
                      </c:pt>
                      <c:pt idx="1175">
                        <c:v>-6.6578799999999997E-3</c:v>
                      </c:pt>
                      <c:pt idx="1176">
                        <c:v>-5.07581E-3</c:v>
                      </c:pt>
                      <c:pt idx="1177">
                        <c:v>-6.1964400000000001E-3</c:v>
                      </c:pt>
                      <c:pt idx="1178">
                        <c:v>-7.1852299999999999E-3</c:v>
                      </c:pt>
                      <c:pt idx="1179">
                        <c:v>-5.9986800000000002E-3</c:v>
                      </c:pt>
                      <c:pt idx="1180">
                        <c:v>-8.7013799999999999E-3</c:v>
                      </c:pt>
                      <c:pt idx="1181">
                        <c:v>-8.1740300000000005E-3</c:v>
                      </c:pt>
                      <c:pt idx="1182">
                        <c:v>-6.8556399999999997E-3</c:v>
                      </c:pt>
                      <c:pt idx="1183">
                        <c:v>-7.1193100000000002E-3</c:v>
                      </c:pt>
                      <c:pt idx="1184">
                        <c:v>-9.8879399999999996E-3</c:v>
                      </c:pt>
                      <c:pt idx="1185">
                        <c:v>-6.7238000000000003E-3</c:v>
                      </c:pt>
                      <c:pt idx="1186">
                        <c:v>-1.08767E-2</c:v>
                      </c:pt>
                      <c:pt idx="1187">
                        <c:v>-1.8062000000000002E-2</c:v>
                      </c:pt>
                      <c:pt idx="1188">
                        <c:v>-1.85893E-2</c:v>
                      </c:pt>
                      <c:pt idx="1189">
                        <c:v>-1.7732399999999999E-2</c:v>
                      </c:pt>
                      <c:pt idx="1190">
                        <c:v>-1.85893E-2</c:v>
                      </c:pt>
                      <c:pt idx="1191">
                        <c:v>-1.37772E-2</c:v>
                      </c:pt>
                      <c:pt idx="1192">
                        <c:v>-1.1865499999999999E-2</c:v>
                      </c:pt>
                      <c:pt idx="1193">
                        <c:v>-1.27884E-2</c:v>
                      </c:pt>
                      <c:pt idx="1194">
                        <c:v>-1.66777E-2</c:v>
                      </c:pt>
                      <c:pt idx="1195">
                        <c:v>-1.45682E-2</c:v>
                      </c:pt>
                      <c:pt idx="1196">
                        <c:v>-1.13382E-2</c:v>
                      </c:pt>
                      <c:pt idx="1197">
                        <c:v>-1.27884E-2</c:v>
                      </c:pt>
                      <c:pt idx="1198">
                        <c:v>-1.6018500000000001E-2</c:v>
                      </c:pt>
                      <c:pt idx="1199">
                        <c:v>-1.29202E-2</c:v>
                      </c:pt>
                      <c:pt idx="1200">
                        <c:v>-1.29202E-2</c:v>
                      </c:pt>
                      <c:pt idx="1201">
                        <c:v>-8.8332199999999993E-3</c:v>
                      </c:pt>
                      <c:pt idx="1202">
                        <c:v>-1.64799E-3</c:v>
                      </c:pt>
                      <c:pt idx="1203">
                        <c:v>6.5919600000000005E-5</c:v>
                      </c:pt>
                      <c:pt idx="1204">
                        <c:v>6.5919600000000005E-5</c:v>
                      </c:pt>
                      <c:pt idx="1205">
                        <c:v>2.7027000000000002E-3</c:v>
                      </c:pt>
                      <c:pt idx="1206">
                        <c:v>1.77983E-3</c:v>
                      </c:pt>
                      <c:pt idx="1207">
                        <c:v>2.0435100000000001E-3</c:v>
                      </c:pt>
                      <c:pt idx="1208">
                        <c:v>4.9439699999999998E-3</c:v>
                      </c:pt>
                      <c:pt idx="1209">
                        <c:v>7.9762700000000006E-3</c:v>
                      </c:pt>
                      <c:pt idx="1210">
                        <c:v>6.0645999999999999E-3</c:v>
                      </c:pt>
                      <c:pt idx="1211">
                        <c:v>5.9986800000000002E-3</c:v>
                      </c:pt>
                      <c:pt idx="1212">
                        <c:v>4.8780500000000001E-3</c:v>
                      </c:pt>
                      <c:pt idx="1213">
                        <c:v>2.5708599999999999E-3</c:v>
                      </c:pt>
                      <c:pt idx="1214">
                        <c:v>7.2511500000000003E-4</c:v>
                      </c:pt>
                      <c:pt idx="1215">
                        <c:v>7.2511500000000003E-4</c:v>
                      </c:pt>
                      <c:pt idx="1216">
                        <c:v>-2.1094299999999998E-3</c:v>
                      </c:pt>
                      <c:pt idx="1217">
                        <c:v>-8.5695499999999996E-4</c:v>
                      </c:pt>
                      <c:pt idx="1218">
                        <c:v>-5.5372399999999997E-3</c:v>
                      </c:pt>
                      <c:pt idx="1219">
                        <c:v>-6.5260400000000003E-3</c:v>
                      </c:pt>
                      <c:pt idx="1220">
                        <c:v>-6.9215600000000002E-3</c:v>
                      </c:pt>
                      <c:pt idx="1221">
                        <c:v>-9.8879400000000009E-4</c:v>
                      </c:pt>
                      <c:pt idx="1222">
                        <c:v>-2.5049400000000002E-3</c:v>
                      </c:pt>
                      <c:pt idx="1223">
                        <c:v>-1.1206300000000001E-3</c:v>
                      </c:pt>
                      <c:pt idx="1224">
                        <c:v>2.3730999999999999E-3</c:v>
                      </c:pt>
                      <c:pt idx="1225">
                        <c:v>1.31839E-4</c:v>
                      </c:pt>
                      <c:pt idx="1226">
                        <c:v>-1.84575E-3</c:v>
                      </c:pt>
                      <c:pt idx="1227">
                        <c:v>-3.2300599999999999E-3</c:v>
                      </c:pt>
                      <c:pt idx="1228">
                        <c:v>-5.93276E-4</c:v>
                      </c:pt>
                      <c:pt idx="1229">
                        <c:v>5.27357E-4</c:v>
                      </c:pt>
                      <c:pt idx="1230">
                        <c:v>2.5708599999999999E-3</c:v>
                      </c:pt>
                      <c:pt idx="1231">
                        <c:v>2.1094299999999998E-3</c:v>
                      </c:pt>
                      <c:pt idx="1232">
                        <c:v>4.0870100000000003E-3</c:v>
                      </c:pt>
                      <c:pt idx="1233">
                        <c:v>5.1417299999999997E-3</c:v>
                      </c:pt>
                      <c:pt idx="1234">
                        <c:v>7.5807499999999998E-3</c:v>
                      </c:pt>
                      <c:pt idx="1235">
                        <c:v>7.0533899999999997E-3</c:v>
                      </c:pt>
                      <c:pt idx="1236">
                        <c:v>6.6578799999999997E-3</c:v>
                      </c:pt>
                      <c:pt idx="1237">
                        <c:v>6.4601199999999998E-3</c:v>
                      </c:pt>
                      <c:pt idx="1238">
                        <c:v>5.6031600000000003E-3</c:v>
                      </c:pt>
                      <c:pt idx="1239">
                        <c:v>4.9439699999999998E-3</c:v>
                      </c:pt>
                      <c:pt idx="1240">
                        <c:v>5.9327599999999996E-3</c:v>
                      </c:pt>
                      <c:pt idx="1241">
                        <c:v>4.0870100000000003E-3</c:v>
                      </c:pt>
                      <c:pt idx="1242">
                        <c:v>3.8892599999999999E-3</c:v>
                      </c:pt>
                      <c:pt idx="1243">
                        <c:v>6.3942000000000001E-3</c:v>
                      </c:pt>
                      <c:pt idx="1244">
                        <c:v>8.8332199999999993E-3</c:v>
                      </c:pt>
                      <c:pt idx="1245">
                        <c:v>9.8879399999999996E-3</c:v>
                      </c:pt>
                      <c:pt idx="1246">
                        <c:v>1.0019800000000001E-2</c:v>
                      </c:pt>
                      <c:pt idx="1247">
                        <c:v>1.0283499999999999E-2</c:v>
                      </c:pt>
                      <c:pt idx="1248">
                        <c:v>1.1469999999999999E-2</c:v>
                      </c:pt>
                      <c:pt idx="1249">
                        <c:v>1.3843100000000001E-2</c:v>
                      </c:pt>
                      <c:pt idx="1250">
                        <c:v>1.3117999999999999E-2</c:v>
                      </c:pt>
                      <c:pt idx="1251">
                        <c:v>1.41727E-2</c:v>
                      </c:pt>
                      <c:pt idx="1252">
                        <c:v>1.5095600000000001E-2</c:v>
                      </c:pt>
                      <c:pt idx="1253">
                        <c:v>1.3249800000000001E-2</c:v>
                      </c:pt>
                      <c:pt idx="1254">
                        <c:v>1.4766E-2</c:v>
                      </c:pt>
                      <c:pt idx="1255">
                        <c:v>1.0019800000000001E-2</c:v>
                      </c:pt>
                      <c:pt idx="1256">
                        <c:v>9.1628200000000003E-3</c:v>
                      </c:pt>
                      <c:pt idx="1257">
                        <c:v>1.1206300000000001E-2</c:v>
                      </c:pt>
                      <c:pt idx="1258">
                        <c:v>8.1740300000000005E-3</c:v>
                      </c:pt>
                      <c:pt idx="1259">
                        <c:v>4.5484499999999999E-3</c:v>
                      </c:pt>
                      <c:pt idx="1260">
                        <c:v>6.4601199999999998E-3</c:v>
                      </c:pt>
                      <c:pt idx="1261">
                        <c:v>1.1206300000000001E-2</c:v>
                      </c:pt>
                      <c:pt idx="1262">
                        <c:v>1.0678999999999999E-2</c:v>
                      </c:pt>
                      <c:pt idx="1263">
                        <c:v>1.5557E-2</c:v>
                      </c:pt>
                      <c:pt idx="1264">
                        <c:v>1.94463E-2</c:v>
                      </c:pt>
                      <c:pt idx="1265">
                        <c:v>1.26566E-2</c:v>
                      </c:pt>
                      <c:pt idx="1266">
                        <c:v>1.4502300000000001E-3</c:v>
                      </c:pt>
                      <c:pt idx="1267">
                        <c:v>3.29598E-3</c:v>
                      </c:pt>
                      <c:pt idx="1268">
                        <c:v>8.4377099999999993E-3</c:v>
                      </c:pt>
                      <c:pt idx="1269">
                        <c:v>6.7238000000000003E-3</c:v>
                      </c:pt>
                      <c:pt idx="1270">
                        <c:v>1.0217499999999999E-2</c:v>
                      </c:pt>
                      <c:pt idx="1271">
                        <c:v>1.1469999999999999E-2</c:v>
                      </c:pt>
                      <c:pt idx="1272">
                        <c:v>1.27884E-2</c:v>
                      </c:pt>
                      <c:pt idx="1273">
                        <c:v>1.6479899999999999E-2</c:v>
                      </c:pt>
                      <c:pt idx="1274">
                        <c:v>1.74028E-2</c:v>
                      </c:pt>
                      <c:pt idx="1275">
                        <c:v>1.9182600000000001E-2</c:v>
                      </c:pt>
                      <c:pt idx="1276">
                        <c:v>2.0500999999999998E-2</c:v>
                      </c:pt>
                      <c:pt idx="1277">
                        <c:v>2.10283E-2</c:v>
                      </c:pt>
                      <c:pt idx="1278">
                        <c:v>2.0369100000000001E-2</c:v>
                      </c:pt>
                      <c:pt idx="1279">
                        <c:v>1.90508E-2</c:v>
                      </c:pt>
                      <c:pt idx="1280">
                        <c:v>1.90508E-2</c:v>
                      </c:pt>
                      <c:pt idx="1281">
                        <c:v>1.9709999999999998E-2</c:v>
                      </c:pt>
                      <c:pt idx="1282">
                        <c:v>1.8325600000000001E-2</c:v>
                      </c:pt>
                      <c:pt idx="1283">
                        <c:v>1.82597E-2</c:v>
                      </c:pt>
                      <c:pt idx="1284">
                        <c:v>1.8391600000000001E-2</c:v>
                      </c:pt>
                      <c:pt idx="1285">
                        <c:v>2.0369100000000001E-2</c:v>
                      </c:pt>
                      <c:pt idx="1286">
                        <c:v>1.94463E-2</c:v>
                      </c:pt>
                      <c:pt idx="1287">
                        <c:v>1.9182600000000001E-2</c:v>
                      </c:pt>
                      <c:pt idx="1288">
                        <c:v>1.62162E-2</c:v>
                      </c:pt>
                      <c:pt idx="1289">
                        <c:v>1.6479899999999999E-2</c:v>
                      </c:pt>
                      <c:pt idx="1290">
                        <c:v>1.6414000000000002E-2</c:v>
                      </c:pt>
                      <c:pt idx="1291">
                        <c:v>1.56229E-2</c:v>
                      </c:pt>
                      <c:pt idx="1292">
                        <c:v>1.78642E-2</c:v>
                      </c:pt>
                      <c:pt idx="1293">
                        <c:v>1.8918899999999999E-2</c:v>
                      </c:pt>
                      <c:pt idx="1294">
                        <c:v>2.3203700000000001E-2</c:v>
                      </c:pt>
                      <c:pt idx="1295">
                        <c:v>2.5247200000000001E-2</c:v>
                      </c:pt>
                      <c:pt idx="1296">
                        <c:v>2.5642700000000001E-2</c:v>
                      </c:pt>
                      <c:pt idx="1297">
                        <c:v>2.6235999999999999E-2</c:v>
                      </c:pt>
                      <c:pt idx="1298">
                        <c:v>2.3730999999999999E-2</c:v>
                      </c:pt>
                      <c:pt idx="1299">
                        <c:v>2.68293E-2</c:v>
                      </c:pt>
                      <c:pt idx="1300">
                        <c:v>2.5444999999999999E-2</c:v>
                      </c:pt>
                      <c:pt idx="1301">
                        <c:v>2.5444999999999999E-2</c:v>
                      </c:pt>
                      <c:pt idx="1302">
                        <c:v>2.6104200000000001E-2</c:v>
                      </c:pt>
                      <c:pt idx="1303">
                        <c:v>2.75544E-2</c:v>
                      </c:pt>
                      <c:pt idx="1304">
                        <c:v>3.03889E-2</c:v>
                      </c:pt>
                      <c:pt idx="1305">
                        <c:v>3.1707300000000001E-2</c:v>
                      </c:pt>
                    </c:numCache>
                  </c:numRef>
                </c:val>
                <c:smooth val="0"/>
                <c:extLst xmlns:c15="http://schemas.microsoft.com/office/drawing/2012/chart">
                  <c:ext xmlns:c16="http://schemas.microsoft.com/office/drawing/2014/chart" uri="{C3380CC4-5D6E-409C-BE32-E72D297353CC}">
                    <c16:uniqueId val="{00000005-223A-4222-80BF-C32527A671DA}"/>
                  </c:ext>
                </c:extLst>
              </c15:ser>
            </c15:filteredLineSeries>
          </c:ext>
        </c:extLst>
      </c:lineChart>
      <c:dateAx>
        <c:axId val="1331355840"/>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334503328"/>
        <c:crosses val="autoZero"/>
        <c:auto val="1"/>
        <c:lblOffset val="100"/>
        <c:baseTimeUnit val="days"/>
        <c:majorUnit val="4"/>
        <c:majorTimeUnit val="months"/>
      </c:dateAx>
      <c:valAx>
        <c:axId val="1334503328"/>
        <c:scaling>
          <c:orientation val="minMax"/>
        </c:scaling>
        <c:delete val="0"/>
        <c:axPos val="l"/>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1355840"/>
        <c:crosses val="autoZero"/>
        <c:crossBetween val="between"/>
        <c:majorUnit val="0.2"/>
      </c:valAx>
      <c:spPr>
        <a:noFill/>
        <a:ln>
          <a:noFill/>
        </a:ln>
        <a:effectLst/>
      </c:spPr>
    </c:plotArea>
    <c:legend>
      <c:legendPos val="b"/>
      <c:layout>
        <c:manualLayout>
          <c:xMode val="edge"/>
          <c:yMode val="edge"/>
          <c:x val="0"/>
          <c:y val="0.88511870043055985"/>
          <c:w val="1"/>
          <c:h val="0.11488129956944017"/>
        </c:manualLayout>
      </c:layout>
      <c:overlay val="0"/>
      <c:spPr>
        <a:noFill/>
        <a:ln>
          <a:noFill/>
        </a:ln>
        <a:effectLst/>
      </c:spPr>
      <c:txPr>
        <a:bodyPr rot="0" spcFirstLastPara="1" vertOverflow="ellipsis" vert="horz" wrap="square" anchor="ctr" anchorCtr="1"/>
        <a:lstStyle/>
        <a:p>
          <a:pPr>
            <a:defRPr sz="1400" b="0" i="0" u="none" strike="noStrike" kern="1200" spc="-1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31047846343629E-2"/>
          <c:y val="3.5513832660318378E-2"/>
          <c:w val="0.91952124551391567"/>
          <c:h val="0.70168252009973409"/>
        </c:manualLayout>
      </c:layout>
      <c:lineChart>
        <c:grouping val="standard"/>
        <c:varyColors val="0"/>
        <c:ser>
          <c:idx val="6"/>
          <c:order val="2"/>
          <c:tx>
            <c:strRef>
              <c:f>'28.02.23'!$G$12</c:f>
              <c:strCache>
                <c:ptCount val="1"/>
                <c:pt idx="0">
                  <c:v>Liontrust MA Dynamic Passive Intermediate S Acc</c:v>
                </c:pt>
              </c:strCache>
            </c:strRef>
          </c:tx>
          <c:spPr>
            <a:ln w="22225" cap="rnd">
              <a:solidFill>
                <a:schemeClr val="accent1"/>
              </a:solidFill>
              <a:round/>
            </a:ln>
            <a:effectLst/>
          </c:spPr>
          <c:marker>
            <c:symbol val="none"/>
          </c:marker>
          <c:cat>
            <c:numRef>
              <c:f>'28.02.23'!$D$13:$D$427</c:f>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f>'28.02.23'!$G$13:$G$427</c:f>
              <c:numCache>
                <c:formatCode>0.0%</c:formatCode>
                <c:ptCount val="415"/>
                <c:pt idx="0">
                  <c:v>0</c:v>
                </c:pt>
                <c:pt idx="1">
                  <c:v>-6.9672500000000004E-3</c:v>
                </c:pt>
                <c:pt idx="2">
                  <c:v>-1.12217E-3</c:v>
                </c:pt>
                <c:pt idx="3">
                  <c:v>-3.2356500000000001E-3</c:v>
                </c:pt>
                <c:pt idx="4">
                  <c:v>1.9318499999999999E-3</c:v>
                </c:pt>
                <c:pt idx="5">
                  <c:v>4.4837899999999997E-3</c:v>
                </c:pt>
                <c:pt idx="6">
                  <c:v>5.2066300000000003E-3</c:v>
                </c:pt>
                <c:pt idx="7">
                  <c:v>3.84535E-3</c:v>
                </c:pt>
                <c:pt idx="8">
                  <c:v>1.9391899999999999E-3</c:v>
                </c:pt>
                <c:pt idx="9">
                  <c:v>-1.05979E-2</c:v>
                </c:pt>
                <c:pt idx="10">
                  <c:v>-1.4129600000000001E-2</c:v>
                </c:pt>
                <c:pt idx="11">
                  <c:v>-1.91839E-2</c:v>
                </c:pt>
                <c:pt idx="12">
                  <c:v>-1.9560600000000001E-2</c:v>
                </c:pt>
                <c:pt idx="13">
                  <c:v>-1.72607E-2</c:v>
                </c:pt>
                <c:pt idx="14">
                  <c:v>-1.5912200000000001E-2</c:v>
                </c:pt>
                <c:pt idx="15">
                  <c:v>-2.1221E-2</c:v>
                </c:pt>
                <c:pt idx="16">
                  <c:v>-1.6050399999999999E-2</c:v>
                </c:pt>
                <c:pt idx="17">
                  <c:v>-1.48176E-2</c:v>
                </c:pt>
                <c:pt idx="18">
                  <c:v>-1.3541299999999999E-2</c:v>
                </c:pt>
                <c:pt idx="19">
                  <c:v>-1.3496599999999999E-2</c:v>
                </c:pt>
                <c:pt idx="20">
                  <c:v>-1.38458E-2</c:v>
                </c:pt>
                <c:pt idx="21">
                  <c:v>-1.7051500000000001E-2</c:v>
                </c:pt>
                <c:pt idx="22">
                  <c:v>-1.3058800000000001E-2</c:v>
                </c:pt>
                <c:pt idx="23">
                  <c:v>-7.1739500000000001E-3</c:v>
                </c:pt>
                <c:pt idx="24">
                  <c:v>-7.0155599999999997E-3</c:v>
                </c:pt>
                <c:pt idx="25">
                  <c:v>-2.40946E-3</c:v>
                </c:pt>
                <c:pt idx="26">
                  <c:v>-4.1254300000000002E-3</c:v>
                </c:pt>
                <c:pt idx="27">
                  <c:v>-5.8866600000000002E-3</c:v>
                </c:pt>
                <c:pt idx="28">
                  <c:v>-5.8866600000000002E-3</c:v>
                </c:pt>
                <c:pt idx="29">
                  <c:v>-5.8866600000000002E-3</c:v>
                </c:pt>
                <c:pt idx="30">
                  <c:v>-5.7319399999999996E-3</c:v>
                </c:pt>
                <c:pt idx="31">
                  <c:v>-3.4723100000000002E-3</c:v>
                </c:pt>
                <c:pt idx="32">
                  <c:v>-1.22185E-3</c:v>
                </c:pt>
                <c:pt idx="33">
                  <c:v>-3.8428999999999998E-3</c:v>
                </c:pt>
                <c:pt idx="34">
                  <c:v>1.01271E-3</c:v>
                </c:pt>
                <c:pt idx="35">
                  <c:v>2.3446399999999998E-3</c:v>
                </c:pt>
                <c:pt idx="36">
                  <c:v>2.0021700000000002E-3</c:v>
                </c:pt>
                <c:pt idx="37">
                  <c:v>-2.9023600000000001E-3</c:v>
                </c:pt>
                <c:pt idx="38">
                  <c:v>-3.4723100000000002E-3</c:v>
                </c:pt>
                <c:pt idx="39">
                  <c:v>-1.4444499999999999E-3</c:v>
                </c:pt>
                <c:pt idx="40">
                  <c:v>-3.1408600000000001E-3</c:v>
                </c:pt>
                <c:pt idx="41">
                  <c:v>-4.3627099999999997E-3</c:v>
                </c:pt>
                <c:pt idx="42">
                  <c:v>-8.9406799999999995E-3</c:v>
                </c:pt>
                <c:pt idx="43">
                  <c:v>-8.5199400000000002E-3</c:v>
                </c:pt>
                <c:pt idx="44">
                  <c:v>-8.5199400000000002E-3</c:v>
                </c:pt>
                <c:pt idx="45">
                  <c:v>-5.7295000000000002E-3</c:v>
                </c:pt>
                <c:pt idx="46">
                  <c:v>-3.6411E-3</c:v>
                </c:pt>
                <c:pt idx="47">
                  <c:v>-6.8908099999999998E-3</c:v>
                </c:pt>
                <c:pt idx="48">
                  <c:v>-1.1751299999999999E-2</c:v>
                </c:pt>
                <c:pt idx="49">
                  <c:v>-1.1751299999999999E-2</c:v>
                </c:pt>
                <c:pt idx="50">
                  <c:v>-1.1550100000000001E-2</c:v>
                </c:pt>
                <c:pt idx="51">
                  <c:v>-1.00836E-2</c:v>
                </c:pt>
                <c:pt idx="52">
                  <c:v>-1.0954500000000001E-2</c:v>
                </c:pt>
                <c:pt idx="53">
                  <c:v>-7.7867099999999996E-3</c:v>
                </c:pt>
                <c:pt idx="54">
                  <c:v>-6.7825699999999999E-3</c:v>
                </c:pt>
                <c:pt idx="55">
                  <c:v>-7.0864999999999999E-3</c:v>
                </c:pt>
                <c:pt idx="56">
                  <c:v>-6.69083E-3</c:v>
                </c:pt>
                <c:pt idx="57">
                  <c:v>-7.1121800000000001E-3</c:v>
                </c:pt>
                <c:pt idx="58">
                  <c:v>-4.6917199999999999E-3</c:v>
                </c:pt>
                <c:pt idx="59">
                  <c:v>-2.3061100000000001E-3</c:v>
                </c:pt>
                <c:pt idx="60">
                  <c:v>-3.3573399999999999E-3</c:v>
                </c:pt>
                <c:pt idx="61">
                  <c:v>-5.56071E-3</c:v>
                </c:pt>
                <c:pt idx="62">
                  <c:v>-1.3580999999999999E-2</c:v>
                </c:pt>
                <c:pt idx="63">
                  <c:v>-1.6265700000000001E-2</c:v>
                </c:pt>
                <c:pt idx="64">
                  <c:v>-1.6265700000000001E-2</c:v>
                </c:pt>
                <c:pt idx="65">
                  <c:v>-1.50946E-2</c:v>
                </c:pt>
                <c:pt idx="66">
                  <c:v>-1.1992900000000001E-2</c:v>
                </c:pt>
                <c:pt idx="67">
                  <c:v>-1.30019E-2</c:v>
                </c:pt>
                <c:pt idx="68">
                  <c:v>-1.6565900000000001E-2</c:v>
                </c:pt>
                <c:pt idx="69">
                  <c:v>-9.5008499999999999E-3</c:v>
                </c:pt>
                <c:pt idx="70">
                  <c:v>-2.21499E-3</c:v>
                </c:pt>
                <c:pt idx="71">
                  <c:v>-3.1879500000000002E-3</c:v>
                </c:pt>
                <c:pt idx="72">
                  <c:v>-2.7904499999999999E-3</c:v>
                </c:pt>
                <c:pt idx="73">
                  <c:v>-5.8426299999999997E-3</c:v>
                </c:pt>
                <c:pt idx="74">
                  <c:v>-4.5424999999999997E-3</c:v>
                </c:pt>
                <c:pt idx="75">
                  <c:v>-3.8386200000000001E-3</c:v>
                </c:pt>
                <c:pt idx="76">
                  <c:v>-3.2998599999999999E-3</c:v>
                </c:pt>
                <c:pt idx="77">
                  <c:v>-3.1304599999999998E-3</c:v>
                </c:pt>
                <c:pt idx="78">
                  <c:v>-3.6080700000000001E-3</c:v>
                </c:pt>
                <c:pt idx="79">
                  <c:v>-1.9636499999999999E-3</c:v>
                </c:pt>
                <c:pt idx="80">
                  <c:v>-6.3092399999999998E-3</c:v>
                </c:pt>
                <c:pt idx="81">
                  <c:v>-4.1609000000000004E-3</c:v>
                </c:pt>
                <c:pt idx="82">
                  <c:v>-8.0178699999999999E-3</c:v>
                </c:pt>
                <c:pt idx="83">
                  <c:v>-1.25708E-2</c:v>
                </c:pt>
                <c:pt idx="84">
                  <c:v>-1.28637E-2</c:v>
                </c:pt>
                <c:pt idx="85">
                  <c:v>-1.43797E-2</c:v>
                </c:pt>
                <c:pt idx="86">
                  <c:v>-1.6028400000000002E-2</c:v>
                </c:pt>
                <c:pt idx="87">
                  <c:v>-9.8298599999999993E-3</c:v>
                </c:pt>
                <c:pt idx="88">
                  <c:v>-9.3204499999999992E-3</c:v>
                </c:pt>
                <c:pt idx="89">
                  <c:v>-8.9480199999999992E-3</c:v>
                </c:pt>
                <c:pt idx="90">
                  <c:v>-5.5692700000000003E-3</c:v>
                </c:pt>
                <c:pt idx="91">
                  <c:v>-5.0421299999999997E-3</c:v>
                </c:pt>
                <c:pt idx="92">
                  <c:v>-7.1244100000000003E-3</c:v>
                </c:pt>
                <c:pt idx="93">
                  <c:v>-1.84935E-2</c:v>
                </c:pt>
                <c:pt idx="94">
                  <c:v>-2.2946100000000001E-2</c:v>
                </c:pt>
                <c:pt idx="95">
                  <c:v>-2.1987199999999998E-2</c:v>
                </c:pt>
                <c:pt idx="96">
                  <c:v>-2.36396E-2</c:v>
                </c:pt>
                <c:pt idx="97">
                  <c:v>-1.6901699999999999E-2</c:v>
                </c:pt>
                <c:pt idx="98">
                  <c:v>-1.11447E-2</c:v>
                </c:pt>
                <c:pt idx="99">
                  <c:v>-8.2007199999999999E-3</c:v>
                </c:pt>
                <c:pt idx="100">
                  <c:v>-8.85384E-3</c:v>
                </c:pt>
                <c:pt idx="101">
                  <c:v>-7.6570600000000003E-3</c:v>
                </c:pt>
                <c:pt idx="102">
                  <c:v>6.35755E-3</c:v>
                </c:pt>
                <c:pt idx="103">
                  <c:v>6.4737400000000004E-3</c:v>
                </c:pt>
                <c:pt idx="104">
                  <c:v>4.8127999999999999E-3</c:v>
                </c:pt>
                <c:pt idx="105">
                  <c:v>6.6070499999999997E-3</c:v>
                </c:pt>
                <c:pt idx="106">
                  <c:v>9.30455E-3</c:v>
                </c:pt>
                <c:pt idx="107">
                  <c:v>5.8670900000000002E-3</c:v>
                </c:pt>
                <c:pt idx="108">
                  <c:v>1.0929400000000001E-2</c:v>
                </c:pt>
                <c:pt idx="109">
                  <c:v>1.04371E-2</c:v>
                </c:pt>
                <c:pt idx="110">
                  <c:v>1.32312E-2</c:v>
                </c:pt>
                <c:pt idx="111">
                  <c:v>1.47613E-2</c:v>
                </c:pt>
                <c:pt idx="112">
                  <c:v>7.8056699999999998E-3</c:v>
                </c:pt>
                <c:pt idx="113">
                  <c:v>4.6568599999999996E-3</c:v>
                </c:pt>
                <c:pt idx="114">
                  <c:v>3.21302E-3</c:v>
                </c:pt>
                <c:pt idx="115">
                  <c:v>2.32935E-3</c:v>
                </c:pt>
                <c:pt idx="116">
                  <c:v>2.4259699999999999E-3</c:v>
                </c:pt>
                <c:pt idx="117">
                  <c:v>3.2087399999999999E-3</c:v>
                </c:pt>
                <c:pt idx="118">
                  <c:v>3.9169000000000001E-3</c:v>
                </c:pt>
                <c:pt idx="119">
                  <c:v>-6.9409500000000004E-4</c:v>
                </c:pt>
                <c:pt idx="120">
                  <c:v>-3.07237E-3</c:v>
                </c:pt>
                <c:pt idx="121">
                  <c:v>-7.8802799999999999E-3</c:v>
                </c:pt>
                <c:pt idx="122">
                  <c:v>-1.2772E-2</c:v>
                </c:pt>
                <c:pt idx="123">
                  <c:v>-1.78765E-2</c:v>
                </c:pt>
                <c:pt idx="124">
                  <c:v>-2.2016000000000001E-2</c:v>
                </c:pt>
                <c:pt idx="125">
                  <c:v>-2.1817799999999998E-2</c:v>
                </c:pt>
                <c:pt idx="126">
                  <c:v>-1.9207200000000001E-2</c:v>
                </c:pt>
                <c:pt idx="127">
                  <c:v>-1.1491400000000001E-2</c:v>
                </c:pt>
                <c:pt idx="128">
                  <c:v>-5.7961499999999999E-3</c:v>
                </c:pt>
                <c:pt idx="129">
                  <c:v>-5.7961499999999999E-3</c:v>
                </c:pt>
                <c:pt idx="130">
                  <c:v>-8.9987799999999996E-3</c:v>
                </c:pt>
                <c:pt idx="131">
                  <c:v>-1.0035300000000001E-3</c:v>
                </c:pt>
                <c:pt idx="132">
                  <c:v>2.8742299999999998E-4</c:v>
                </c:pt>
                <c:pt idx="133">
                  <c:v>3.3408299999999999E-3</c:v>
                </c:pt>
                <c:pt idx="134">
                  <c:v>2.9219300000000001E-3</c:v>
                </c:pt>
                <c:pt idx="135">
                  <c:v>5.2457700000000003E-3</c:v>
                </c:pt>
                <c:pt idx="136">
                  <c:v>3.1940599999999999E-3</c:v>
                </c:pt>
                <c:pt idx="137">
                  <c:v>6.4211499999999996E-4</c:v>
                </c:pt>
                <c:pt idx="138">
                  <c:v>2.3813300000000001E-3</c:v>
                </c:pt>
                <c:pt idx="139">
                  <c:v>1.66277E-3</c:v>
                </c:pt>
                <c:pt idx="140">
                  <c:v>2.1666799999999998E-3</c:v>
                </c:pt>
                <c:pt idx="141">
                  <c:v>6.0199800000000003E-3</c:v>
                </c:pt>
                <c:pt idx="142">
                  <c:v>4.4776800000000004E-3</c:v>
                </c:pt>
                <c:pt idx="143">
                  <c:v>1.16816E-2</c:v>
                </c:pt>
                <c:pt idx="144">
                  <c:v>1.60235E-2</c:v>
                </c:pt>
                <c:pt idx="145">
                  <c:v>1.07435E-2</c:v>
                </c:pt>
                <c:pt idx="146">
                  <c:v>1.10279E-2</c:v>
                </c:pt>
                <c:pt idx="147">
                  <c:v>1.4423699999999999E-2</c:v>
                </c:pt>
                <c:pt idx="148">
                  <c:v>9.6800299999999992E-3</c:v>
                </c:pt>
                <c:pt idx="149">
                  <c:v>9.3528599999999993E-3</c:v>
                </c:pt>
                <c:pt idx="150">
                  <c:v>7.44547E-3</c:v>
                </c:pt>
                <c:pt idx="151">
                  <c:v>5.7001400000000002E-3</c:v>
                </c:pt>
                <c:pt idx="152">
                  <c:v>4.34498E-3</c:v>
                </c:pt>
                <c:pt idx="153">
                  <c:v>-2.67242E-3</c:v>
                </c:pt>
                <c:pt idx="154">
                  <c:v>1.72759E-3</c:v>
                </c:pt>
                <c:pt idx="155">
                  <c:v>1.2597699999999999E-4</c:v>
                </c:pt>
                <c:pt idx="156">
                  <c:v>-2.0584399999999999E-3</c:v>
                </c:pt>
                <c:pt idx="157">
                  <c:v>-1.1295100000000001E-2</c:v>
                </c:pt>
                <c:pt idx="158">
                  <c:v>-8.8196000000000004E-3</c:v>
                </c:pt>
                <c:pt idx="159">
                  <c:v>-1.0314800000000001E-2</c:v>
                </c:pt>
                <c:pt idx="160">
                  <c:v>-6.4700699999999996E-3</c:v>
                </c:pt>
                <c:pt idx="161">
                  <c:v>-1.039E-3</c:v>
                </c:pt>
                <c:pt idx="162">
                  <c:v>3.0534099999999999E-3</c:v>
                </c:pt>
                <c:pt idx="163">
                  <c:v>6.1765300000000004E-3</c:v>
                </c:pt>
                <c:pt idx="164">
                  <c:v>5.2506599999999999E-3</c:v>
                </c:pt>
                <c:pt idx="165">
                  <c:v>2.1214200000000002E-3</c:v>
                </c:pt>
                <c:pt idx="166">
                  <c:v>2.5342099999999998E-3</c:v>
                </c:pt>
                <c:pt idx="167">
                  <c:v>-1.1784300000000001E-3</c:v>
                </c:pt>
                <c:pt idx="168">
                  <c:v>-6.7440399999999998E-3</c:v>
                </c:pt>
                <c:pt idx="169">
                  <c:v>-1.17311E-2</c:v>
                </c:pt>
                <c:pt idx="170">
                  <c:v>-1.83351E-2</c:v>
                </c:pt>
                <c:pt idx="171">
                  <c:v>-1.56083E-2</c:v>
                </c:pt>
                <c:pt idx="172">
                  <c:v>-1.2987800000000001E-2</c:v>
                </c:pt>
                <c:pt idx="173">
                  <c:v>-1.70809E-2</c:v>
                </c:pt>
                <c:pt idx="174">
                  <c:v>-1.7516299999999999E-2</c:v>
                </c:pt>
                <c:pt idx="175">
                  <c:v>-1.7725399999999999E-2</c:v>
                </c:pt>
                <c:pt idx="176">
                  <c:v>-1.4979599999999999E-2</c:v>
                </c:pt>
                <c:pt idx="177">
                  <c:v>-1.29774E-2</c:v>
                </c:pt>
                <c:pt idx="178">
                  <c:v>-1.2842299999999999E-3</c:v>
                </c:pt>
                <c:pt idx="179">
                  <c:v>3.4380700000000001E-3</c:v>
                </c:pt>
                <c:pt idx="180">
                  <c:v>3.4215500000000002E-3</c:v>
                </c:pt>
                <c:pt idx="181">
                  <c:v>6.9941600000000001E-3</c:v>
                </c:pt>
                <c:pt idx="182">
                  <c:v>8.33098E-3</c:v>
                </c:pt>
                <c:pt idx="183">
                  <c:v>1.00103E-2</c:v>
                </c:pt>
                <c:pt idx="184">
                  <c:v>6.8168100000000004E-3</c:v>
                </c:pt>
                <c:pt idx="185">
                  <c:v>9.5051300000000005E-3</c:v>
                </c:pt>
                <c:pt idx="186">
                  <c:v>1.25481E-2</c:v>
                </c:pt>
                <c:pt idx="187">
                  <c:v>2.0448000000000001E-2</c:v>
                </c:pt>
                <c:pt idx="188">
                  <c:v>2.2232499999999999E-2</c:v>
                </c:pt>
                <c:pt idx="189">
                  <c:v>2.3827999999999998E-2</c:v>
                </c:pt>
                <c:pt idx="190">
                  <c:v>2.3253099999999999E-2</c:v>
                </c:pt>
                <c:pt idx="191">
                  <c:v>2.3546600000000001E-2</c:v>
                </c:pt>
                <c:pt idx="192">
                  <c:v>2.4146000000000001E-2</c:v>
                </c:pt>
                <c:pt idx="193">
                  <c:v>2.09085E-2</c:v>
                </c:pt>
                <c:pt idx="194">
                  <c:v>1.9151499999999998E-2</c:v>
                </c:pt>
                <c:pt idx="195">
                  <c:v>1.76575E-2</c:v>
                </c:pt>
                <c:pt idx="196">
                  <c:v>1.7758400000000001E-2</c:v>
                </c:pt>
                <c:pt idx="197">
                  <c:v>2.12228E-2</c:v>
                </c:pt>
                <c:pt idx="198">
                  <c:v>2.1731E-2</c:v>
                </c:pt>
                <c:pt idx="199">
                  <c:v>2.26465E-2</c:v>
                </c:pt>
                <c:pt idx="200">
                  <c:v>2.2939399999999999E-2</c:v>
                </c:pt>
                <c:pt idx="201">
                  <c:v>2.2342500000000001E-2</c:v>
                </c:pt>
                <c:pt idx="202">
                  <c:v>2.8259800000000002E-2</c:v>
                </c:pt>
                <c:pt idx="203">
                  <c:v>2.7892199999999999E-2</c:v>
                </c:pt>
                <c:pt idx="204">
                  <c:v>2.9275499999999999E-2</c:v>
                </c:pt>
                <c:pt idx="205">
                  <c:v>2.9031499999999998E-2</c:v>
                </c:pt>
                <c:pt idx="206">
                  <c:v>3.3396099999999998E-2</c:v>
                </c:pt>
                <c:pt idx="207">
                  <c:v>3.7180900000000003E-2</c:v>
                </c:pt>
                <c:pt idx="208">
                  <c:v>4.6600999999999997E-2</c:v>
                </c:pt>
                <c:pt idx="209">
                  <c:v>4.6126500000000001E-2</c:v>
                </c:pt>
                <c:pt idx="210">
                  <c:v>4.9612200000000002E-2</c:v>
                </c:pt>
                <c:pt idx="211">
                  <c:v>4.9379800000000001E-2</c:v>
                </c:pt>
                <c:pt idx="212">
                  <c:v>5.6636300000000001E-2</c:v>
                </c:pt>
                <c:pt idx="213">
                  <c:v>5.45461E-2</c:v>
                </c:pt>
                <c:pt idx="214">
                  <c:v>5.45461E-2</c:v>
                </c:pt>
                <c:pt idx="215">
                  <c:v>5.45461E-2</c:v>
                </c:pt>
                <c:pt idx="216">
                  <c:v>5.4841500000000001E-2</c:v>
                </c:pt>
                <c:pt idx="217">
                  <c:v>6.1441200000000001E-2</c:v>
                </c:pt>
                <c:pt idx="218">
                  <c:v>6.1752500000000002E-2</c:v>
                </c:pt>
                <c:pt idx="219">
                  <c:v>6.1752500000000002E-2</c:v>
                </c:pt>
                <c:pt idx="220">
                  <c:v>6.2693600000000002E-2</c:v>
                </c:pt>
                <c:pt idx="221">
                  <c:v>5.9879300000000003E-2</c:v>
                </c:pt>
                <c:pt idx="222">
                  <c:v>5.4120500000000002E-2</c:v>
                </c:pt>
                <c:pt idx="223">
                  <c:v>5.0360700000000001E-2</c:v>
                </c:pt>
                <c:pt idx="224">
                  <c:v>4.7070099999999997E-2</c:v>
                </c:pt>
                <c:pt idx="225">
                  <c:v>4.6185200000000003E-2</c:v>
                </c:pt>
                <c:pt idx="226">
                  <c:v>4.8245999999999997E-2</c:v>
                </c:pt>
                <c:pt idx="227">
                  <c:v>4.8783E-2</c:v>
                </c:pt>
                <c:pt idx="228">
                  <c:v>4.9949199999999999E-2</c:v>
                </c:pt>
                <c:pt idx="229">
                  <c:v>5.1322100000000002E-2</c:v>
                </c:pt>
                <c:pt idx="230">
                  <c:v>5.1630299999999997E-2</c:v>
                </c:pt>
                <c:pt idx="231">
                  <c:v>4.9740600000000003E-2</c:v>
                </c:pt>
                <c:pt idx="232">
                  <c:v>3.8046799999999999E-2</c:v>
                </c:pt>
                <c:pt idx="233">
                  <c:v>3.8941499999999997E-2</c:v>
                </c:pt>
                <c:pt idx="234">
                  <c:v>4.4099199999999998E-2</c:v>
                </c:pt>
                <c:pt idx="235">
                  <c:v>4.6205999999999997E-2</c:v>
                </c:pt>
                <c:pt idx="236">
                  <c:v>4.5905099999999997E-2</c:v>
                </c:pt>
                <c:pt idx="237">
                  <c:v>4.8216099999999998E-2</c:v>
                </c:pt>
                <c:pt idx="238">
                  <c:v>4.9312000000000002E-2</c:v>
                </c:pt>
                <c:pt idx="239">
                  <c:v>5.1796000000000002E-2</c:v>
                </c:pt>
                <c:pt idx="240">
                  <c:v>5.6836900000000003E-2</c:v>
                </c:pt>
                <c:pt idx="241">
                  <c:v>5.9218300000000001E-2</c:v>
                </c:pt>
                <c:pt idx="242">
                  <c:v>5.74099E-2</c:v>
                </c:pt>
                <c:pt idx="243">
                  <c:v>5.79053E-2</c:v>
                </c:pt>
                <c:pt idx="244">
                  <c:v>5.8763299999999997E-2</c:v>
                </c:pt>
                <c:pt idx="245">
                  <c:v>6.12626E-2</c:v>
                </c:pt>
                <c:pt idx="246">
                  <c:v>6.2370099999999998E-2</c:v>
                </c:pt>
                <c:pt idx="247">
                  <c:v>6.3014100000000003E-2</c:v>
                </c:pt>
                <c:pt idx="248">
                  <c:v>6.4487900000000001E-2</c:v>
                </c:pt>
                <c:pt idx="249">
                  <c:v>6.38629E-2</c:v>
                </c:pt>
                <c:pt idx="250">
                  <c:v>6.4668299999999998E-2</c:v>
                </c:pt>
                <c:pt idx="251">
                  <c:v>6.1711500000000002E-2</c:v>
                </c:pt>
                <c:pt idx="252">
                  <c:v>6.3519199999999998E-2</c:v>
                </c:pt>
                <c:pt idx="253">
                  <c:v>6.8264099999999994E-2</c:v>
                </c:pt>
                <c:pt idx="254">
                  <c:v>7.0368399999999998E-2</c:v>
                </c:pt>
                <c:pt idx="255">
                  <c:v>7.0007600000000003E-2</c:v>
                </c:pt>
                <c:pt idx="256">
                  <c:v>7.0880299999999993E-2</c:v>
                </c:pt>
                <c:pt idx="257">
                  <c:v>6.8138799999999999E-2</c:v>
                </c:pt>
                <c:pt idx="258">
                  <c:v>7.4229100000000006E-2</c:v>
                </c:pt>
                <c:pt idx="259">
                  <c:v>7.6061799999999999E-2</c:v>
                </c:pt>
                <c:pt idx="260">
                  <c:v>7.5511499999999995E-2</c:v>
                </c:pt>
                <c:pt idx="261">
                  <c:v>7.3982599999999996E-2</c:v>
                </c:pt>
                <c:pt idx="262">
                  <c:v>7.2432999999999997E-2</c:v>
                </c:pt>
                <c:pt idx="263">
                  <c:v>7.3763700000000001E-2</c:v>
                </c:pt>
                <c:pt idx="264">
                  <c:v>7.7468400000000007E-2</c:v>
                </c:pt>
                <c:pt idx="265">
                  <c:v>7.8860899999999998E-2</c:v>
                </c:pt>
                <c:pt idx="266">
                  <c:v>7.8588099999999994E-2</c:v>
                </c:pt>
                <c:pt idx="267">
                  <c:v>7.8086000000000003E-2</c:v>
                </c:pt>
                <c:pt idx="268">
                  <c:v>8.1443399999999999E-2</c:v>
                </c:pt>
                <c:pt idx="269">
                  <c:v>8.3644899999999994E-2</c:v>
                </c:pt>
                <c:pt idx="270">
                  <c:v>8.0036800000000005E-2</c:v>
                </c:pt>
                <c:pt idx="271">
                  <c:v>8.6519100000000002E-2</c:v>
                </c:pt>
                <c:pt idx="272">
                  <c:v>8.6276400000000003E-2</c:v>
                </c:pt>
                <c:pt idx="273">
                  <c:v>8.6576E-2</c:v>
                </c:pt>
                <c:pt idx="274">
                  <c:v>8.35838E-2</c:v>
                </c:pt>
                <c:pt idx="275">
                  <c:v>8.5368200000000005E-2</c:v>
                </c:pt>
                <c:pt idx="276">
                  <c:v>8.4684499999999996E-2</c:v>
                </c:pt>
                <c:pt idx="277">
                  <c:v>8.7227899999999997E-2</c:v>
                </c:pt>
                <c:pt idx="278">
                  <c:v>9.6233399999999997E-2</c:v>
                </c:pt>
                <c:pt idx="279">
                  <c:v>0.10058499999999999</c:v>
                </c:pt>
                <c:pt idx="280">
                  <c:v>9.6950099999999997E-2</c:v>
                </c:pt>
                <c:pt idx="281">
                  <c:v>9.8382999999999998E-2</c:v>
                </c:pt>
                <c:pt idx="282">
                  <c:v>9.9300299999999994E-2</c:v>
                </c:pt>
                <c:pt idx="283">
                  <c:v>9.9300299999999994E-2</c:v>
                </c:pt>
                <c:pt idx="284">
                  <c:v>9.9300299999999994E-2</c:v>
                </c:pt>
                <c:pt idx="285">
                  <c:v>0.100646</c:v>
                </c:pt>
                <c:pt idx="286">
                  <c:v>0.10027899999999999</c:v>
                </c:pt>
                <c:pt idx="287">
                  <c:v>9.7954899999999998E-2</c:v>
                </c:pt>
                <c:pt idx="288">
                  <c:v>9.94226E-2</c:v>
                </c:pt>
                <c:pt idx="289">
                  <c:v>9.42857E-2</c:v>
                </c:pt>
                <c:pt idx="290">
                  <c:v>9.5998E-2</c:v>
                </c:pt>
                <c:pt idx="291">
                  <c:v>9.7159899999999993E-2</c:v>
                </c:pt>
                <c:pt idx="292">
                  <c:v>9.7832600000000006E-2</c:v>
                </c:pt>
                <c:pt idx="293">
                  <c:v>9.5753400000000002E-2</c:v>
                </c:pt>
                <c:pt idx="294">
                  <c:v>0.100156</c:v>
                </c:pt>
                <c:pt idx="295">
                  <c:v>9.3735299999999994E-2</c:v>
                </c:pt>
                <c:pt idx="296">
                  <c:v>8.18715E-2</c:v>
                </c:pt>
                <c:pt idx="297">
                  <c:v>8.0954100000000001E-2</c:v>
                </c:pt>
                <c:pt idx="298">
                  <c:v>8.0954100000000001E-2</c:v>
                </c:pt>
                <c:pt idx="299">
                  <c:v>7.7835299999999996E-2</c:v>
                </c:pt>
                <c:pt idx="300">
                  <c:v>8.6091100000000004E-2</c:v>
                </c:pt>
                <c:pt idx="301">
                  <c:v>8.9882600000000007E-2</c:v>
                </c:pt>
                <c:pt idx="302">
                  <c:v>9.0555300000000005E-2</c:v>
                </c:pt>
                <c:pt idx="303">
                  <c:v>8.3706100000000006E-2</c:v>
                </c:pt>
                <c:pt idx="304">
                  <c:v>8.71918E-2</c:v>
                </c:pt>
                <c:pt idx="305">
                  <c:v>9.3001399999999998E-2</c:v>
                </c:pt>
                <c:pt idx="306">
                  <c:v>9.1778399999999996E-2</c:v>
                </c:pt>
                <c:pt idx="307">
                  <c:v>8.6274500000000004E-2</c:v>
                </c:pt>
                <c:pt idx="308">
                  <c:v>8.9576799999999998E-2</c:v>
                </c:pt>
                <c:pt idx="309">
                  <c:v>8.9576799999999998E-2</c:v>
                </c:pt>
                <c:pt idx="310">
                  <c:v>9.5508700000000002E-2</c:v>
                </c:pt>
                <c:pt idx="311">
                  <c:v>0.107128</c:v>
                </c:pt>
                <c:pt idx="312">
                  <c:v>0.109635</c:v>
                </c:pt>
                <c:pt idx="313">
                  <c:v>0.109391</c:v>
                </c:pt>
                <c:pt idx="314">
                  <c:v>0.113916</c:v>
                </c:pt>
                <c:pt idx="315">
                  <c:v>0.11305999999999999</c:v>
                </c:pt>
                <c:pt idx="316">
                  <c:v>0.113243</c:v>
                </c:pt>
                <c:pt idx="317">
                  <c:v>0.11636199999999999</c:v>
                </c:pt>
                <c:pt idx="318">
                  <c:v>0.12131599999999999</c:v>
                </c:pt>
                <c:pt idx="319">
                  <c:v>0.118564</c:v>
                </c:pt>
                <c:pt idx="320">
                  <c:v>0.118931</c:v>
                </c:pt>
                <c:pt idx="321">
                  <c:v>0.116301</c:v>
                </c:pt>
                <c:pt idx="322">
                  <c:v>0.114283</c:v>
                </c:pt>
                <c:pt idx="323">
                  <c:v>0.112632</c:v>
                </c:pt>
                <c:pt idx="324">
                  <c:v>0.112632</c:v>
                </c:pt>
                <c:pt idx="325">
                  <c:v>0.108045</c:v>
                </c:pt>
                <c:pt idx="326">
                  <c:v>0.109329</c:v>
                </c:pt>
                <c:pt idx="327">
                  <c:v>0.10327500000000001</c:v>
                </c:pt>
                <c:pt idx="328">
                  <c:v>0.10058499999999999</c:v>
                </c:pt>
                <c:pt idx="329">
                  <c:v>9.8872199999999993E-2</c:v>
                </c:pt>
                <c:pt idx="330">
                  <c:v>0.10810599999999999</c:v>
                </c:pt>
                <c:pt idx="331">
                  <c:v>0.103826</c:v>
                </c:pt>
                <c:pt idx="332">
                  <c:v>0.10614999999999999</c:v>
                </c:pt>
                <c:pt idx="333">
                  <c:v>0.111959</c:v>
                </c:pt>
                <c:pt idx="334">
                  <c:v>0.110614</c:v>
                </c:pt>
                <c:pt idx="335">
                  <c:v>0.108351</c:v>
                </c:pt>
                <c:pt idx="336">
                  <c:v>0.106027</c:v>
                </c:pt>
                <c:pt idx="337">
                  <c:v>0.108718</c:v>
                </c:pt>
                <c:pt idx="338">
                  <c:v>0.110736</c:v>
                </c:pt>
                <c:pt idx="339">
                  <c:v>0.112999</c:v>
                </c:pt>
                <c:pt idx="340">
                  <c:v>0.113121</c:v>
                </c:pt>
                <c:pt idx="341">
                  <c:v>0.11636199999999999</c:v>
                </c:pt>
                <c:pt idx="342">
                  <c:v>0.118503</c:v>
                </c:pt>
                <c:pt idx="343">
                  <c:v>0.121744</c:v>
                </c:pt>
                <c:pt idx="344">
                  <c:v>0.121254</c:v>
                </c:pt>
                <c:pt idx="345">
                  <c:v>0.12039800000000001</c:v>
                </c:pt>
                <c:pt idx="346">
                  <c:v>0.120215</c:v>
                </c:pt>
                <c:pt idx="347">
                  <c:v>0.120337</c:v>
                </c:pt>
                <c:pt idx="348">
                  <c:v>0.118869</c:v>
                </c:pt>
                <c:pt idx="349">
                  <c:v>0.120949</c:v>
                </c:pt>
                <c:pt idx="350">
                  <c:v>0.117891</c:v>
                </c:pt>
                <c:pt idx="351">
                  <c:v>0.117769</c:v>
                </c:pt>
                <c:pt idx="352">
                  <c:v>0.120765</c:v>
                </c:pt>
                <c:pt idx="353">
                  <c:v>0.12504599999999999</c:v>
                </c:pt>
                <c:pt idx="354">
                  <c:v>0.12553500000000001</c:v>
                </c:pt>
                <c:pt idx="355">
                  <c:v>0.12578</c:v>
                </c:pt>
                <c:pt idx="356">
                  <c:v>0.127003</c:v>
                </c:pt>
                <c:pt idx="357">
                  <c:v>0.12828700000000001</c:v>
                </c:pt>
                <c:pt idx="358">
                  <c:v>0.13067200000000001</c:v>
                </c:pt>
                <c:pt idx="359">
                  <c:v>0.12804299999999999</c:v>
                </c:pt>
                <c:pt idx="360">
                  <c:v>0.12950999999999999</c:v>
                </c:pt>
                <c:pt idx="361">
                  <c:v>0.12981599999999999</c:v>
                </c:pt>
                <c:pt idx="362">
                  <c:v>0.12596299999999999</c:v>
                </c:pt>
                <c:pt idx="363">
                  <c:v>0.12743099999999999</c:v>
                </c:pt>
                <c:pt idx="364">
                  <c:v>0.12027599999999999</c:v>
                </c:pt>
                <c:pt idx="365">
                  <c:v>0.119114</c:v>
                </c:pt>
                <c:pt idx="366">
                  <c:v>0.122722</c:v>
                </c:pt>
                <c:pt idx="367">
                  <c:v>0.11679</c:v>
                </c:pt>
                <c:pt idx="368">
                  <c:v>0.109207</c:v>
                </c:pt>
                <c:pt idx="369">
                  <c:v>0.112815</c:v>
                </c:pt>
                <c:pt idx="370">
                  <c:v>0.120888</c:v>
                </c:pt>
                <c:pt idx="371">
                  <c:v>0.11874700000000001</c:v>
                </c:pt>
                <c:pt idx="372">
                  <c:v>0.126086</c:v>
                </c:pt>
                <c:pt idx="373">
                  <c:v>0.131161</c:v>
                </c:pt>
                <c:pt idx="374">
                  <c:v>0.115934</c:v>
                </c:pt>
                <c:pt idx="375">
                  <c:v>9.4897200000000001E-2</c:v>
                </c:pt>
                <c:pt idx="376">
                  <c:v>9.9667199999999997E-2</c:v>
                </c:pt>
                <c:pt idx="377">
                  <c:v>0.10975799999999999</c:v>
                </c:pt>
                <c:pt idx="378">
                  <c:v>0.105905</c:v>
                </c:pt>
                <c:pt idx="379">
                  <c:v>0.11275399999999999</c:v>
                </c:pt>
                <c:pt idx="380">
                  <c:v>0.114466</c:v>
                </c:pt>
                <c:pt idx="381">
                  <c:v>0.11636199999999999</c:v>
                </c:pt>
                <c:pt idx="382">
                  <c:v>0.12235500000000001</c:v>
                </c:pt>
                <c:pt idx="383">
                  <c:v>0.124434</c:v>
                </c:pt>
                <c:pt idx="384">
                  <c:v>0.12883800000000001</c:v>
                </c:pt>
                <c:pt idx="385">
                  <c:v>0.13067200000000001</c:v>
                </c:pt>
                <c:pt idx="386">
                  <c:v>0.132018</c:v>
                </c:pt>
                <c:pt idx="387">
                  <c:v>0.13042799999999999</c:v>
                </c:pt>
                <c:pt idx="388">
                  <c:v>0.12859300000000001</c:v>
                </c:pt>
                <c:pt idx="389">
                  <c:v>0.12859300000000001</c:v>
                </c:pt>
                <c:pt idx="390">
                  <c:v>0.127859</c:v>
                </c:pt>
                <c:pt idx="391">
                  <c:v>0.12522900000000001</c:v>
                </c:pt>
                <c:pt idx="392">
                  <c:v>0.12559600000000001</c:v>
                </c:pt>
                <c:pt idx="393">
                  <c:v>0.12620799999999999</c:v>
                </c:pt>
                <c:pt idx="394">
                  <c:v>0.129388</c:v>
                </c:pt>
                <c:pt idx="395">
                  <c:v>0.12822600000000001</c:v>
                </c:pt>
                <c:pt idx="396">
                  <c:v>0.127553</c:v>
                </c:pt>
                <c:pt idx="397">
                  <c:v>0.119175</c:v>
                </c:pt>
                <c:pt idx="398">
                  <c:v>0.118441</c:v>
                </c:pt>
                <c:pt idx="399">
                  <c:v>0.11709600000000001</c:v>
                </c:pt>
                <c:pt idx="400">
                  <c:v>0.115567</c:v>
                </c:pt>
                <c:pt idx="401">
                  <c:v>0.118258</c:v>
                </c:pt>
                <c:pt idx="402">
                  <c:v>0.11905300000000001</c:v>
                </c:pt>
                <c:pt idx="403">
                  <c:v>0.12657499999999999</c:v>
                </c:pt>
                <c:pt idx="404">
                  <c:v>0.129021</c:v>
                </c:pt>
                <c:pt idx="405">
                  <c:v>0.12889900000000001</c:v>
                </c:pt>
                <c:pt idx="406">
                  <c:v>0.130305</c:v>
                </c:pt>
                <c:pt idx="407">
                  <c:v>0.126697</c:v>
                </c:pt>
                <c:pt idx="408">
                  <c:v>0.13305700000000001</c:v>
                </c:pt>
                <c:pt idx="409">
                  <c:v>0.13165099999999999</c:v>
                </c:pt>
                <c:pt idx="410">
                  <c:v>0.13067200000000001</c:v>
                </c:pt>
                <c:pt idx="411">
                  <c:v>0.132079</c:v>
                </c:pt>
                <c:pt idx="412">
                  <c:v>0.13519800000000001</c:v>
                </c:pt>
                <c:pt idx="413">
                  <c:v>0.140763</c:v>
                </c:pt>
                <c:pt idx="414">
                  <c:v>0.143453</c:v>
                </c:pt>
              </c:numCache>
            </c:numRef>
          </c:val>
          <c:smooth val="0"/>
          <c:extLst>
            <c:ext xmlns:c16="http://schemas.microsoft.com/office/drawing/2014/chart" uri="{C3380CC4-5D6E-409C-BE32-E72D297353CC}">
              <c16:uniqueId val="{00000002-9F87-483A-9189-191A586B276A}"/>
            </c:ext>
          </c:extLst>
        </c:ser>
        <c:dLbls>
          <c:showLegendKey val="0"/>
          <c:showVal val="0"/>
          <c:showCatName val="0"/>
          <c:showSerName val="0"/>
          <c:showPercent val="0"/>
          <c:showBubbleSize val="0"/>
        </c:dLbls>
        <c:smooth val="0"/>
        <c:axId val="1331355840"/>
        <c:axId val="1334503328"/>
        <c:extLst>
          <c:ext xmlns:c15="http://schemas.microsoft.com/office/drawing/2012/chart" uri="{02D57815-91ED-43cb-92C2-25804820EDAC}">
            <c15:filteredLineSeries>
              <c15:ser>
                <c:idx val="4"/>
                <c:order val="0"/>
                <c:tx>
                  <c:strRef>
                    <c:extLst>
                      <c:ext uri="{02D57815-91ED-43cb-92C2-25804820EDAC}">
                        <c15:formulaRef>
                          <c15:sqref>'28.02.23'!$E$12</c15:sqref>
                        </c15:formulaRef>
                      </c:ext>
                    </c:extLst>
                    <c:strCache>
                      <c:ptCount val="1"/>
                      <c:pt idx="0">
                        <c:v>Liontrust MA Dynamic Passive Adventurous S Acc</c:v>
                      </c:pt>
                    </c:strCache>
                  </c:strRef>
                </c:tx>
                <c:spPr>
                  <a:ln w="22225" cap="rnd">
                    <a:solidFill>
                      <a:schemeClr val="accent5"/>
                    </a:solidFill>
                    <a:round/>
                  </a:ln>
                  <a:effectLst/>
                </c:spPr>
                <c:marker>
                  <c:symbol val="none"/>
                </c:marker>
                <c:cat>
                  <c:numRef>
                    <c:extLst>
                      <c:ex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c:ext uri="{02D57815-91ED-43cb-92C2-25804820EDAC}">
                        <c15:formulaRef>
                          <c15:sqref>'28.02.23'!$E$13:$E$427</c15:sqref>
                        </c15:formulaRef>
                      </c:ext>
                    </c:extLst>
                    <c:numCache>
                      <c:formatCode>0.0%</c:formatCode>
                      <c:ptCount val="415"/>
                      <c:pt idx="0">
                        <c:v>0</c:v>
                      </c:pt>
                      <c:pt idx="1">
                        <c:v>-9.6076800000000004E-3</c:v>
                      </c:pt>
                      <c:pt idx="2">
                        <c:v>-1.2174499999999999E-3</c:v>
                      </c:pt>
                      <c:pt idx="3">
                        <c:v>-8.7910400000000002E-4</c:v>
                      </c:pt>
                      <c:pt idx="4">
                        <c:v>7.3442000000000004E-3</c:v>
                      </c:pt>
                      <c:pt idx="5">
                        <c:v>1.24189E-2</c:v>
                      </c:pt>
                      <c:pt idx="6">
                        <c:v>1.4285600000000001E-2</c:v>
                      </c:pt>
                      <c:pt idx="7">
                        <c:v>1.27388E-2</c:v>
                      </c:pt>
                      <c:pt idx="8">
                        <c:v>9.4197599999999992E-3</c:v>
                      </c:pt>
                      <c:pt idx="9">
                        <c:v>-1.5722400000000001E-2</c:v>
                      </c:pt>
                      <c:pt idx="10">
                        <c:v>-3.02464E-2</c:v>
                      </c:pt>
                      <c:pt idx="11">
                        <c:v>-3.5828400000000003E-2</c:v>
                      </c:pt>
                      <c:pt idx="12">
                        <c:v>-3.9196399999999999E-2</c:v>
                      </c:pt>
                      <c:pt idx="13">
                        <c:v>-3.3619900000000001E-2</c:v>
                      </c:pt>
                      <c:pt idx="14">
                        <c:v>-3.08521E-2</c:v>
                      </c:pt>
                      <c:pt idx="15">
                        <c:v>-4.1782199999999999E-2</c:v>
                      </c:pt>
                      <c:pt idx="16">
                        <c:v>-3.2236500000000001E-2</c:v>
                      </c:pt>
                      <c:pt idx="17">
                        <c:v>-2.6914899999999999E-2</c:v>
                      </c:pt>
                      <c:pt idx="18">
                        <c:v>-2.8846500000000001E-2</c:v>
                      </c:pt>
                      <c:pt idx="19">
                        <c:v>-3.2115499999999998E-2</c:v>
                      </c:pt>
                      <c:pt idx="20">
                        <c:v>-2.7020800000000001E-2</c:v>
                      </c:pt>
                      <c:pt idx="21">
                        <c:v>-3.0740199999999999E-2</c:v>
                      </c:pt>
                      <c:pt idx="22">
                        <c:v>-2.61307E-2</c:v>
                      </c:pt>
                      <c:pt idx="23">
                        <c:v>-1.5764899999999998E-2</c:v>
                      </c:pt>
                      <c:pt idx="24">
                        <c:v>-1.47993E-2</c:v>
                      </c:pt>
                      <c:pt idx="25">
                        <c:v>-8.4032199999999994E-3</c:v>
                      </c:pt>
                      <c:pt idx="26">
                        <c:v>-1.27797E-2</c:v>
                      </c:pt>
                      <c:pt idx="27">
                        <c:v>-1.55625E-2</c:v>
                      </c:pt>
                      <c:pt idx="28">
                        <c:v>-1.55625E-2</c:v>
                      </c:pt>
                      <c:pt idx="29">
                        <c:v>-1.55625E-2</c:v>
                      </c:pt>
                      <c:pt idx="30">
                        <c:v>-1.68354E-2</c:v>
                      </c:pt>
                      <c:pt idx="31">
                        <c:v>-1.0441799999999999E-2</c:v>
                      </c:pt>
                      <c:pt idx="32">
                        <c:v>-6.3241499999999997E-3</c:v>
                      </c:pt>
                      <c:pt idx="33">
                        <c:v>-1.11795E-2</c:v>
                      </c:pt>
                      <c:pt idx="34">
                        <c:v>-1.43286E-3</c:v>
                      </c:pt>
                      <c:pt idx="35">
                        <c:v>3.2405400000000001E-3</c:v>
                      </c:pt>
                      <c:pt idx="36">
                        <c:v>3.4294600000000001E-3</c:v>
                      </c:pt>
                      <c:pt idx="37">
                        <c:v>-1.25793E-3</c:v>
                      </c:pt>
                      <c:pt idx="38">
                        <c:v>-3.5713899999999998E-3</c:v>
                      </c:pt>
                      <c:pt idx="39">
                        <c:v>-2.05857E-3</c:v>
                      </c:pt>
                      <c:pt idx="40">
                        <c:v>-4.6064299999999999E-3</c:v>
                      </c:pt>
                      <c:pt idx="41">
                        <c:v>-9.1318900000000001E-3</c:v>
                      </c:pt>
                      <c:pt idx="42">
                        <c:v>-1.7490599999999999E-2</c:v>
                      </c:pt>
                      <c:pt idx="43">
                        <c:v>-1.5677900000000002E-2</c:v>
                      </c:pt>
                      <c:pt idx="44">
                        <c:v>-1.5677900000000002E-2</c:v>
                      </c:pt>
                      <c:pt idx="45">
                        <c:v>-1.17442E-2</c:v>
                      </c:pt>
                      <c:pt idx="46">
                        <c:v>-7.3077100000000002E-3</c:v>
                      </c:pt>
                      <c:pt idx="47">
                        <c:v>-1.49138E-2</c:v>
                      </c:pt>
                      <c:pt idx="48">
                        <c:v>-2.2820199999999999E-2</c:v>
                      </c:pt>
                      <c:pt idx="49">
                        <c:v>-2.2820199999999999E-2</c:v>
                      </c:pt>
                      <c:pt idx="50">
                        <c:v>-2.2366899999999999E-2</c:v>
                      </c:pt>
                      <c:pt idx="51">
                        <c:v>-1.6431600000000001E-2</c:v>
                      </c:pt>
                      <c:pt idx="52">
                        <c:v>-1.86331E-2</c:v>
                      </c:pt>
                      <c:pt idx="53">
                        <c:v>-1.5532499999999999E-2</c:v>
                      </c:pt>
                      <c:pt idx="54">
                        <c:v>-1.2893699999999999E-2</c:v>
                      </c:pt>
                      <c:pt idx="55">
                        <c:v>-1.16992E-2</c:v>
                      </c:pt>
                      <c:pt idx="56">
                        <c:v>-1.12619E-2</c:v>
                      </c:pt>
                      <c:pt idx="57">
                        <c:v>-1.06137E-2</c:v>
                      </c:pt>
                      <c:pt idx="58">
                        <c:v>-2.3704300000000002E-3</c:v>
                      </c:pt>
                      <c:pt idx="59">
                        <c:v>2.0445799999999998E-3</c:v>
                      </c:pt>
                      <c:pt idx="60">
                        <c:v>1.7767E-3</c:v>
                      </c:pt>
                      <c:pt idx="61">
                        <c:v>2.2339899999999999E-3</c:v>
                      </c:pt>
                      <c:pt idx="62">
                        <c:v>-9.4022700000000008E-3</c:v>
                      </c:pt>
                      <c:pt idx="63">
                        <c:v>-1.01055E-2</c:v>
                      </c:pt>
                      <c:pt idx="64">
                        <c:v>-1.01055E-2</c:v>
                      </c:pt>
                      <c:pt idx="65">
                        <c:v>-7.9079400000000005E-3</c:v>
                      </c:pt>
                      <c:pt idx="66">
                        <c:v>-4.3685299999999998E-3</c:v>
                      </c:pt>
                      <c:pt idx="67">
                        <c:v>-9.4942299999999993E-3</c:v>
                      </c:pt>
                      <c:pt idx="68">
                        <c:v>-1.7489600000000001E-2</c:v>
                      </c:pt>
                      <c:pt idx="69">
                        <c:v>-5.6824400000000004E-3</c:v>
                      </c:pt>
                      <c:pt idx="70">
                        <c:v>9.0479299999999992E-3</c:v>
                      </c:pt>
                      <c:pt idx="71">
                        <c:v>6.6859900000000002E-3</c:v>
                      </c:pt>
                      <c:pt idx="72">
                        <c:v>7.9664200000000001E-3</c:v>
                      </c:pt>
                      <c:pt idx="73">
                        <c:v>3.9407299999999999E-3</c:v>
                      </c:pt>
                      <c:pt idx="74">
                        <c:v>4.0556699999999999E-3</c:v>
                      </c:pt>
                      <c:pt idx="75">
                        <c:v>6.6969899999999999E-3</c:v>
                      </c:pt>
                      <c:pt idx="76">
                        <c:v>1.2383399999999999E-2</c:v>
                      </c:pt>
                      <c:pt idx="77">
                        <c:v>1.31886E-2</c:v>
                      </c:pt>
                      <c:pt idx="78">
                        <c:v>1.2165499999999999E-2</c:v>
                      </c:pt>
                      <c:pt idx="79">
                        <c:v>1.4057699999999999E-2</c:v>
                      </c:pt>
                      <c:pt idx="80">
                        <c:v>8.1363400000000006E-3</c:v>
                      </c:pt>
                      <c:pt idx="81">
                        <c:v>7.6300700000000001E-3</c:v>
                      </c:pt>
                      <c:pt idx="82">
                        <c:v>5.4275599999999997E-3</c:v>
                      </c:pt>
                      <c:pt idx="83">
                        <c:v>-4.3975200000000002E-3</c:v>
                      </c:pt>
                      <c:pt idx="84">
                        <c:v>-5.9603199999999999E-3</c:v>
                      </c:pt>
                      <c:pt idx="85">
                        <c:v>-7.8614600000000007E-3</c:v>
                      </c:pt>
                      <c:pt idx="86">
                        <c:v>-9.3637900000000003E-3</c:v>
                      </c:pt>
                      <c:pt idx="87">
                        <c:v>-1.9991000000000001E-6</c:v>
                      </c:pt>
                      <c:pt idx="88">
                        <c:v>2.8257299999999998E-3</c:v>
                      </c:pt>
                      <c:pt idx="89">
                        <c:v>5.63446E-3</c:v>
                      </c:pt>
                      <c:pt idx="90">
                        <c:v>1.1849200000000001E-2</c:v>
                      </c:pt>
                      <c:pt idx="91">
                        <c:v>1.18032E-2</c:v>
                      </c:pt>
                      <c:pt idx="92">
                        <c:v>7.5426099999999999E-3</c:v>
                      </c:pt>
                      <c:pt idx="93">
                        <c:v>-5.1086999999999999E-3</c:v>
                      </c:pt>
                      <c:pt idx="94">
                        <c:v>-1.2397399999999999E-2</c:v>
                      </c:pt>
                      <c:pt idx="95">
                        <c:v>-1.3082099999999999E-2</c:v>
                      </c:pt>
                      <c:pt idx="96">
                        <c:v>-1.58084E-2</c:v>
                      </c:pt>
                      <c:pt idx="97">
                        <c:v>-7.3711799999999997E-3</c:v>
                      </c:pt>
                      <c:pt idx="98">
                        <c:v>-2.4274100000000001E-3</c:v>
                      </c:pt>
                      <c:pt idx="99">
                        <c:v>1.0240399999999999E-3</c:v>
                      </c:pt>
                      <c:pt idx="100">
                        <c:v>8.6461100000000005E-5</c:v>
                      </c:pt>
                      <c:pt idx="101">
                        <c:v>-5.4475499999999997E-5</c:v>
                      </c:pt>
                      <c:pt idx="102">
                        <c:v>1.8060400000000001E-2</c:v>
                      </c:pt>
                      <c:pt idx="103">
                        <c:v>1.9956499999999999E-2</c:v>
                      </c:pt>
                      <c:pt idx="104">
                        <c:v>1.7733499999999999E-2</c:v>
                      </c:pt>
                      <c:pt idx="105">
                        <c:v>1.8376199999999999E-2</c:v>
                      </c:pt>
                      <c:pt idx="106">
                        <c:v>2.4690900000000002E-2</c:v>
                      </c:pt>
                      <c:pt idx="107">
                        <c:v>1.92219E-2</c:v>
                      </c:pt>
                      <c:pt idx="108">
                        <c:v>2.68954E-2</c:v>
                      </c:pt>
                      <c:pt idx="109">
                        <c:v>2.7394700000000001E-2</c:v>
                      </c:pt>
                      <c:pt idx="110">
                        <c:v>3.1620299999999997E-2</c:v>
                      </c:pt>
                      <c:pt idx="111">
                        <c:v>3.4254100000000003E-2</c:v>
                      </c:pt>
                      <c:pt idx="112">
                        <c:v>2.5035200000000001E-2</c:v>
                      </c:pt>
                      <c:pt idx="113">
                        <c:v>2.0830600000000001E-2</c:v>
                      </c:pt>
                      <c:pt idx="114">
                        <c:v>1.74307E-2</c:v>
                      </c:pt>
                      <c:pt idx="115">
                        <c:v>1.58154E-2</c:v>
                      </c:pt>
                      <c:pt idx="116">
                        <c:v>1.42986E-2</c:v>
                      </c:pt>
                      <c:pt idx="117">
                        <c:v>1.5812900000000001E-2</c:v>
                      </c:pt>
                      <c:pt idx="118">
                        <c:v>1.5713899999999999E-2</c:v>
                      </c:pt>
                      <c:pt idx="119">
                        <c:v>1.18482E-2</c:v>
                      </c:pt>
                      <c:pt idx="120">
                        <c:v>9.1009000000000003E-3</c:v>
                      </c:pt>
                      <c:pt idx="121">
                        <c:v>3.23654E-3</c:v>
                      </c:pt>
                      <c:pt idx="122">
                        <c:v>-5.1516799999999996E-3</c:v>
                      </c:pt>
                      <c:pt idx="123">
                        <c:v>-1.0074E-2</c:v>
                      </c:pt>
                      <c:pt idx="124">
                        <c:v>-1.84782E-2</c:v>
                      </c:pt>
                      <c:pt idx="125">
                        <c:v>-1.7265200000000001E-2</c:v>
                      </c:pt>
                      <c:pt idx="126">
                        <c:v>-1.37608E-2</c:v>
                      </c:pt>
                      <c:pt idx="127">
                        <c:v>-5.3211100000000004E-3</c:v>
                      </c:pt>
                      <c:pt idx="128">
                        <c:v>1.8786499999999999E-3</c:v>
                      </c:pt>
                      <c:pt idx="129">
                        <c:v>1.8786499999999999E-3</c:v>
                      </c:pt>
                      <c:pt idx="130">
                        <c:v>-3.2185500000000001E-3</c:v>
                      </c:pt>
                      <c:pt idx="131">
                        <c:v>9.4372499999999995E-3</c:v>
                      </c:pt>
                      <c:pt idx="132">
                        <c:v>1.1086E-2</c:v>
                      </c:pt>
                      <c:pt idx="133">
                        <c:v>1.4508999999999999E-2</c:v>
                      </c:pt>
                      <c:pt idx="134">
                        <c:v>1.4993299999999999E-2</c:v>
                      </c:pt>
                      <c:pt idx="135">
                        <c:v>2.0934600000000001E-2</c:v>
                      </c:pt>
                      <c:pt idx="136">
                        <c:v>1.97466E-2</c:v>
                      </c:pt>
                      <c:pt idx="137">
                        <c:v>1.6455600000000001E-2</c:v>
                      </c:pt>
                      <c:pt idx="138">
                        <c:v>1.7386700000000001E-2</c:v>
                      </c:pt>
                      <c:pt idx="139">
                        <c:v>1.4031200000000001E-2</c:v>
                      </c:pt>
                      <c:pt idx="140">
                        <c:v>1.6234700000000001E-2</c:v>
                      </c:pt>
                      <c:pt idx="141">
                        <c:v>2.1596799999999999E-2</c:v>
                      </c:pt>
                      <c:pt idx="142">
                        <c:v>1.6872399999999999E-2</c:v>
                      </c:pt>
                      <c:pt idx="143">
                        <c:v>2.5864399999999999E-2</c:v>
                      </c:pt>
                      <c:pt idx="144">
                        <c:v>3.6020799999999999E-2</c:v>
                      </c:pt>
                      <c:pt idx="145">
                        <c:v>2.8014899999999999E-2</c:v>
                      </c:pt>
                      <c:pt idx="146">
                        <c:v>2.7349700000000001E-2</c:v>
                      </c:pt>
                      <c:pt idx="147">
                        <c:v>2.9156899999999999E-2</c:v>
                      </c:pt>
                      <c:pt idx="148">
                        <c:v>2.2386900000000001E-2</c:v>
                      </c:pt>
                      <c:pt idx="149">
                        <c:v>2.1160999999999999E-2</c:v>
                      </c:pt>
                      <c:pt idx="150">
                        <c:v>1.8992499999999999E-2</c:v>
                      </c:pt>
                      <c:pt idx="151">
                        <c:v>1.7106300000000001E-2</c:v>
                      </c:pt>
                      <c:pt idx="152">
                        <c:v>1.54206E-2</c:v>
                      </c:pt>
                      <c:pt idx="153">
                        <c:v>8.5731399999999999E-3</c:v>
                      </c:pt>
                      <c:pt idx="154">
                        <c:v>1.4349000000000001E-2</c:v>
                      </c:pt>
                      <c:pt idx="155">
                        <c:v>1.4456500000000001E-2</c:v>
                      </c:pt>
                      <c:pt idx="156">
                        <c:v>1.28787E-2</c:v>
                      </c:pt>
                      <c:pt idx="157">
                        <c:v>-1.38138E-3</c:v>
                      </c:pt>
                      <c:pt idx="158">
                        <c:v>2.0545799999999999E-3</c:v>
                      </c:pt>
                      <c:pt idx="159">
                        <c:v>3.0386299999999997E-4</c:v>
                      </c:pt>
                      <c:pt idx="160">
                        <c:v>5.4825300000000002E-3</c:v>
                      </c:pt>
                      <c:pt idx="161">
                        <c:v>1.1835699999999999E-2</c:v>
                      </c:pt>
                      <c:pt idx="162">
                        <c:v>1.4652399999999999E-2</c:v>
                      </c:pt>
                      <c:pt idx="163">
                        <c:v>2.1761699999999998E-2</c:v>
                      </c:pt>
                      <c:pt idx="164">
                        <c:v>2.01105E-2</c:v>
                      </c:pt>
                      <c:pt idx="165">
                        <c:v>1.6882899999999999E-2</c:v>
                      </c:pt>
                      <c:pt idx="166">
                        <c:v>1.9774099999999999E-2</c:v>
                      </c:pt>
                      <c:pt idx="167">
                        <c:v>1.6044800000000001E-2</c:v>
                      </c:pt>
                      <c:pt idx="168">
                        <c:v>8.6895900000000005E-3</c:v>
                      </c:pt>
                      <c:pt idx="169">
                        <c:v>-5.1876699999999995E-4</c:v>
                      </c:pt>
                      <c:pt idx="170">
                        <c:v>-1.27872E-2</c:v>
                      </c:pt>
                      <c:pt idx="171">
                        <c:v>-1.2262500000000001E-2</c:v>
                      </c:pt>
                      <c:pt idx="172">
                        <c:v>-6.7439700000000002E-3</c:v>
                      </c:pt>
                      <c:pt idx="173">
                        <c:v>-1.3353E-2</c:v>
                      </c:pt>
                      <c:pt idx="174">
                        <c:v>-1.6825400000000001E-2</c:v>
                      </c:pt>
                      <c:pt idx="175">
                        <c:v>-1.69844E-2</c:v>
                      </c:pt>
                      <c:pt idx="176">
                        <c:v>-1.52266E-2</c:v>
                      </c:pt>
                      <c:pt idx="177">
                        <c:v>-1.17702E-2</c:v>
                      </c:pt>
                      <c:pt idx="178">
                        <c:v>2.3859300000000001E-3</c:v>
                      </c:pt>
                      <c:pt idx="179">
                        <c:v>8.5551499999999992E-3</c:v>
                      </c:pt>
                      <c:pt idx="180">
                        <c:v>7.8359699999999994E-3</c:v>
                      </c:pt>
                      <c:pt idx="181">
                        <c:v>1.27028E-2</c:v>
                      </c:pt>
                      <c:pt idx="182">
                        <c:v>1.3592399999999999E-2</c:v>
                      </c:pt>
                      <c:pt idx="183">
                        <c:v>1.67625E-2</c:v>
                      </c:pt>
                      <c:pt idx="184">
                        <c:v>1.3210100000000001E-2</c:v>
                      </c:pt>
                      <c:pt idx="185">
                        <c:v>1.7951399999999999E-2</c:v>
                      </c:pt>
                      <c:pt idx="186">
                        <c:v>1.77895E-2</c:v>
                      </c:pt>
                      <c:pt idx="187">
                        <c:v>2.9291299999999999E-2</c:v>
                      </c:pt>
                      <c:pt idx="188">
                        <c:v>3.1340399999999997E-2</c:v>
                      </c:pt>
                      <c:pt idx="189">
                        <c:v>3.2478899999999998E-2</c:v>
                      </c:pt>
                      <c:pt idx="190">
                        <c:v>3.2184999999999998E-2</c:v>
                      </c:pt>
                      <c:pt idx="191">
                        <c:v>3.2447400000000001E-2</c:v>
                      </c:pt>
                      <c:pt idx="192">
                        <c:v>3.1678699999999997E-2</c:v>
                      </c:pt>
                      <c:pt idx="193">
                        <c:v>3.1631300000000001E-2</c:v>
                      </c:pt>
                      <c:pt idx="194">
                        <c:v>2.9777600000000001E-2</c:v>
                      </c:pt>
                      <c:pt idx="195">
                        <c:v>2.44155E-2</c:v>
                      </c:pt>
                      <c:pt idx="196">
                        <c:v>2.3238000000000002E-2</c:v>
                      </c:pt>
                      <c:pt idx="197">
                        <c:v>2.3708300000000002E-2</c:v>
                      </c:pt>
                      <c:pt idx="198">
                        <c:v>2.6814899999999999E-2</c:v>
                      </c:pt>
                      <c:pt idx="199">
                        <c:v>2.7827000000000001E-2</c:v>
                      </c:pt>
                      <c:pt idx="200">
                        <c:v>2.8046399999999999E-2</c:v>
                      </c:pt>
                      <c:pt idx="201">
                        <c:v>2.43745E-2</c:v>
                      </c:pt>
                      <c:pt idx="202">
                        <c:v>3.1474299999999997E-2</c:v>
                      </c:pt>
                      <c:pt idx="203">
                        <c:v>3.0165899999999999E-2</c:v>
                      </c:pt>
                      <c:pt idx="204">
                        <c:v>3.4474499999999998E-2</c:v>
                      </c:pt>
                      <c:pt idx="205">
                        <c:v>3.46944E-2</c:v>
                      </c:pt>
                      <c:pt idx="206">
                        <c:v>4.01334E-2</c:v>
                      </c:pt>
                      <c:pt idx="207">
                        <c:v>4.2828699999999997E-2</c:v>
                      </c:pt>
                      <c:pt idx="208">
                        <c:v>5.1145999999999997E-2</c:v>
                      </c:pt>
                      <c:pt idx="209">
                        <c:v>4.8721100000000003E-2</c:v>
                      </c:pt>
                      <c:pt idx="210">
                        <c:v>5.3091600000000003E-2</c:v>
                      </c:pt>
                      <c:pt idx="211">
                        <c:v>5.1627300000000001E-2</c:v>
                      </c:pt>
                      <c:pt idx="212">
                        <c:v>5.9802099999999997E-2</c:v>
                      </c:pt>
                      <c:pt idx="213">
                        <c:v>5.4794299999999997E-2</c:v>
                      </c:pt>
                      <c:pt idx="214">
                        <c:v>5.4794299999999997E-2</c:v>
                      </c:pt>
                      <c:pt idx="215">
                        <c:v>5.4794299999999997E-2</c:v>
                      </c:pt>
                      <c:pt idx="216">
                        <c:v>5.4075699999999997E-2</c:v>
                      </c:pt>
                      <c:pt idx="217">
                        <c:v>6.3383499999999995E-2</c:v>
                      </c:pt>
                      <c:pt idx="218">
                        <c:v>6.4740900000000004E-2</c:v>
                      </c:pt>
                      <c:pt idx="219">
                        <c:v>6.4740900000000004E-2</c:v>
                      </c:pt>
                      <c:pt idx="220">
                        <c:v>6.85447E-2</c:v>
                      </c:pt>
                      <c:pt idx="221">
                        <c:v>6.7823499999999995E-2</c:v>
                      </c:pt>
                      <c:pt idx="222">
                        <c:v>6.0061999999999997E-2</c:v>
                      </c:pt>
                      <c:pt idx="223">
                        <c:v>5.4840800000000002E-2</c:v>
                      </c:pt>
                      <c:pt idx="224">
                        <c:v>5.1942099999999998E-2</c:v>
                      </c:pt>
                      <c:pt idx="225">
                        <c:v>5.0865100000000003E-2</c:v>
                      </c:pt>
                      <c:pt idx="226">
                        <c:v>5.47903E-2</c:v>
                      </c:pt>
                      <c:pt idx="227">
                        <c:v>5.4461000000000002E-2</c:v>
                      </c:pt>
                      <c:pt idx="228">
                        <c:v>5.6654000000000003E-2</c:v>
                      </c:pt>
                      <c:pt idx="229">
                        <c:v>5.8040899999999999E-2</c:v>
                      </c:pt>
                      <c:pt idx="230">
                        <c:v>5.84217E-2</c:v>
                      </c:pt>
                      <c:pt idx="231">
                        <c:v>5.6142699999999997E-2</c:v>
                      </c:pt>
                      <c:pt idx="232">
                        <c:v>4.1057000000000003E-2</c:v>
                      </c:pt>
                      <c:pt idx="233">
                        <c:v>4.2580800000000002E-2</c:v>
                      </c:pt>
                      <c:pt idx="234">
                        <c:v>4.9250799999999997E-2</c:v>
                      </c:pt>
                      <c:pt idx="235">
                        <c:v>5.31656E-2</c:v>
                      </c:pt>
                      <c:pt idx="236">
                        <c:v>5.4307099999999997E-2</c:v>
                      </c:pt>
                      <c:pt idx="237">
                        <c:v>5.9157899999999999E-2</c:v>
                      </c:pt>
                      <c:pt idx="238">
                        <c:v>6.0370300000000002E-2</c:v>
                      </c:pt>
                      <c:pt idx="239">
                        <c:v>6.4183100000000007E-2</c:v>
                      </c:pt>
                      <c:pt idx="240">
                        <c:v>7.0066000000000003E-2</c:v>
                      </c:pt>
                      <c:pt idx="241">
                        <c:v>7.3417999999999997E-2</c:v>
                      </c:pt>
                      <c:pt idx="242">
                        <c:v>6.8869E-2</c:v>
                      </c:pt>
                      <c:pt idx="243">
                        <c:v>6.6800399999999996E-2</c:v>
                      </c:pt>
                      <c:pt idx="244">
                        <c:v>7.1014999999999995E-2</c:v>
                      </c:pt>
                      <c:pt idx="245">
                        <c:v>8.1563300000000005E-2</c:v>
                      </c:pt>
                      <c:pt idx="246">
                        <c:v>8.20076E-2</c:v>
                      </c:pt>
                      <c:pt idx="247">
                        <c:v>8.2336900000000005E-2</c:v>
                      </c:pt>
                      <c:pt idx="248">
                        <c:v>8.6573999999999998E-2</c:v>
                      </c:pt>
                      <c:pt idx="249">
                        <c:v>8.6441599999999993E-2</c:v>
                      </c:pt>
                      <c:pt idx="250">
                        <c:v>8.7050299999999997E-2</c:v>
                      </c:pt>
                      <c:pt idx="251">
                        <c:v>8.4165100000000007E-2</c:v>
                      </c:pt>
                      <c:pt idx="252">
                        <c:v>8.5786899999999999E-2</c:v>
                      </c:pt>
                      <c:pt idx="253">
                        <c:v>9.2965199999999998E-2</c:v>
                      </c:pt>
                      <c:pt idx="254">
                        <c:v>9.8602099999999998E-2</c:v>
                      </c:pt>
                      <c:pt idx="255">
                        <c:v>9.7755999999999996E-2</c:v>
                      </c:pt>
                      <c:pt idx="256">
                        <c:v>9.7647100000000001E-2</c:v>
                      </c:pt>
                      <c:pt idx="257">
                        <c:v>9.2889200000000005E-2</c:v>
                      </c:pt>
                      <c:pt idx="258">
                        <c:v>0.103286</c:v>
                      </c:pt>
                      <c:pt idx="259">
                        <c:v>0.105652</c:v>
                      </c:pt>
                      <c:pt idx="260">
                        <c:v>0.103703</c:v>
                      </c:pt>
                      <c:pt idx="261">
                        <c:v>0.10280400000000001</c:v>
                      </c:pt>
                      <c:pt idx="262">
                        <c:v>0.101781</c:v>
                      </c:pt>
                      <c:pt idx="263">
                        <c:v>0.10440000000000001</c:v>
                      </c:pt>
                      <c:pt idx="264">
                        <c:v>0.109251</c:v>
                      </c:pt>
                      <c:pt idx="265">
                        <c:v>0.111411</c:v>
                      </c:pt>
                      <c:pt idx="266">
                        <c:v>0.108074</c:v>
                      </c:pt>
                      <c:pt idx="267">
                        <c:v>0.106462</c:v>
                      </c:pt>
                      <c:pt idx="268">
                        <c:v>0.1103</c:v>
                      </c:pt>
                      <c:pt idx="269">
                        <c:v>0.112799</c:v>
                      </c:pt>
                      <c:pt idx="270">
                        <c:v>0.10480299999999999</c:v>
                      </c:pt>
                      <c:pt idx="271">
                        <c:v>0.114648</c:v>
                      </c:pt>
                      <c:pt idx="272">
                        <c:v>0.116629</c:v>
                      </c:pt>
                      <c:pt idx="273">
                        <c:v>0.118753</c:v>
                      </c:pt>
                      <c:pt idx="274">
                        <c:v>0.115748</c:v>
                      </c:pt>
                      <c:pt idx="275">
                        <c:v>0.118031</c:v>
                      </c:pt>
                      <c:pt idx="276">
                        <c:v>0.115748</c:v>
                      </c:pt>
                      <c:pt idx="277">
                        <c:v>0.119168</c:v>
                      </c:pt>
                      <c:pt idx="278">
                        <c:v>0.13227800000000001</c:v>
                      </c:pt>
                      <c:pt idx="279">
                        <c:v>0.140237</c:v>
                      </c:pt>
                      <c:pt idx="280">
                        <c:v>0.13486799999999999</c:v>
                      </c:pt>
                      <c:pt idx="281">
                        <c:v>0.13613900000000001</c:v>
                      </c:pt>
                      <c:pt idx="282">
                        <c:v>0.13733799999999999</c:v>
                      </c:pt>
                      <c:pt idx="283">
                        <c:v>0.13733799999999999</c:v>
                      </c:pt>
                      <c:pt idx="284">
                        <c:v>0.13733799999999999</c:v>
                      </c:pt>
                      <c:pt idx="285">
                        <c:v>0.13993700000000001</c:v>
                      </c:pt>
                      <c:pt idx="286">
                        <c:v>0.14308599999999999</c:v>
                      </c:pt>
                      <c:pt idx="287">
                        <c:v>0.13683799999999999</c:v>
                      </c:pt>
                      <c:pt idx="288">
                        <c:v>0.138987</c:v>
                      </c:pt>
                      <c:pt idx="289">
                        <c:v>0.13079099999999999</c:v>
                      </c:pt>
                      <c:pt idx="290">
                        <c:v>0.13588900000000001</c:v>
                      </c:pt>
                      <c:pt idx="291">
                        <c:v>0.13553899999999999</c:v>
                      </c:pt>
                      <c:pt idx="292">
                        <c:v>0.13833799999999999</c:v>
                      </c:pt>
                      <c:pt idx="293">
                        <c:v>0.139737</c:v>
                      </c:pt>
                      <c:pt idx="294">
                        <c:v>0.14583399999999999</c:v>
                      </c:pt>
                      <c:pt idx="295">
                        <c:v>0.13653899999999999</c:v>
                      </c:pt>
                      <c:pt idx="296">
                        <c:v>0.119446</c:v>
                      </c:pt>
                      <c:pt idx="297">
                        <c:v>0.117947</c:v>
                      </c:pt>
                      <c:pt idx="298">
                        <c:v>0.115648</c:v>
                      </c:pt>
                      <c:pt idx="299">
                        <c:v>0.10920100000000001</c:v>
                      </c:pt>
                      <c:pt idx="300">
                        <c:v>0.122545</c:v>
                      </c:pt>
                      <c:pt idx="301">
                        <c:v>0.12859200000000001</c:v>
                      </c:pt>
                      <c:pt idx="302">
                        <c:v>0.13339000000000001</c:v>
                      </c:pt>
                      <c:pt idx="303">
                        <c:v>0.122645</c:v>
                      </c:pt>
                      <c:pt idx="304">
                        <c:v>0.127443</c:v>
                      </c:pt>
                      <c:pt idx="305">
                        <c:v>0.136239</c:v>
                      </c:pt>
                      <c:pt idx="306">
                        <c:v>0.136439</c:v>
                      </c:pt>
                      <c:pt idx="307">
                        <c:v>0.127693</c:v>
                      </c:pt>
                      <c:pt idx="308">
                        <c:v>0.12964200000000001</c:v>
                      </c:pt>
                      <c:pt idx="309">
                        <c:v>0.12964200000000001</c:v>
                      </c:pt>
                      <c:pt idx="310">
                        <c:v>0.13733799999999999</c:v>
                      </c:pt>
                      <c:pt idx="311">
                        <c:v>0.15338099999999999</c:v>
                      </c:pt>
                      <c:pt idx="312">
                        <c:v>0.15792900000000001</c:v>
                      </c:pt>
                      <c:pt idx="313">
                        <c:v>0.15717900000000001</c:v>
                      </c:pt>
                      <c:pt idx="314">
                        <c:v>0.164076</c:v>
                      </c:pt>
                      <c:pt idx="315">
                        <c:v>0.16402600000000001</c:v>
                      </c:pt>
                      <c:pt idx="316">
                        <c:v>0.16397600000000001</c:v>
                      </c:pt>
                      <c:pt idx="317">
                        <c:v>0.16592499999999999</c:v>
                      </c:pt>
                      <c:pt idx="318">
                        <c:v>0.17217299999999999</c:v>
                      </c:pt>
                      <c:pt idx="319">
                        <c:v>0.170623</c:v>
                      </c:pt>
                      <c:pt idx="320">
                        <c:v>0.17227200000000001</c:v>
                      </c:pt>
                      <c:pt idx="321">
                        <c:v>0.16677500000000001</c:v>
                      </c:pt>
                      <c:pt idx="322">
                        <c:v>0.166625</c:v>
                      </c:pt>
                      <c:pt idx="323">
                        <c:v>0.16502600000000001</c:v>
                      </c:pt>
                      <c:pt idx="324">
                        <c:v>0.16502600000000001</c:v>
                      </c:pt>
                      <c:pt idx="325">
                        <c:v>0.157829</c:v>
                      </c:pt>
                      <c:pt idx="326">
                        <c:v>0.159578</c:v>
                      </c:pt>
                      <c:pt idx="327">
                        <c:v>0.15323100000000001</c:v>
                      </c:pt>
                      <c:pt idx="328">
                        <c:v>0.147034</c:v>
                      </c:pt>
                      <c:pt idx="329">
                        <c:v>0.14443500000000001</c:v>
                      </c:pt>
                      <c:pt idx="330">
                        <c:v>0.15643000000000001</c:v>
                      </c:pt>
                      <c:pt idx="331">
                        <c:v>0.14663399999999999</c:v>
                      </c:pt>
                      <c:pt idx="332">
                        <c:v>0.15043200000000001</c:v>
                      </c:pt>
                      <c:pt idx="333">
                        <c:v>0.160278</c:v>
                      </c:pt>
                      <c:pt idx="334">
                        <c:v>0.160578</c:v>
                      </c:pt>
                      <c:pt idx="335">
                        <c:v>0.160278</c:v>
                      </c:pt>
                      <c:pt idx="336">
                        <c:v>0.15623000000000001</c:v>
                      </c:pt>
                      <c:pt idx="337">
                        <c:v>0.15747900000000001</c:v>
                      </c:pt>
                      <c:pt idx="338">
                        <c:v>0.16017799999999999</c:v>
                      </c:pt>
                      <c:pt idx="339">
                        <c:v>0.161577</c:v>
                      </c:pt>
                      <c:pt idx="340">
                        <c:v>0.16337599999999999</c:v>
                      </c:pt>
                      <c:pt idx="341">
                        <c:v>0.168874</c:v>
                      </c:pt>
                      <c:pt idx="342">
                        <c:v>0.17197299999999999</c:v>
                      </c:pt>
                      <c:pt idx="343">
                        <c:v>0.17652100000000001</c:v>
                      </c:pt>
                      <c:pt idx="344">
                        <c:v>0.175621</c:v>
                      </c:pt>
                      <c:pt idx="345">
                        <c:v>0.17467099999999999</c:v>
                      </c:pt>
                      <c:pt idx="346">
                        <c:v>0.173122</c:v>
                      </c:pt>
                      <c:pt idx="347">
                        <c:v>0.17567099999999999</c:v>
                      </c:pt>
                      <c:pt idx="348">
                        <c:v>0.174072</c:v>
                      </c:pt>
                      <c:pt idx="349">
                        <c:v>0.17821999999999999</c:v>
                      </c:pt>
                      <c:pt idx="350">
                        <c:v>0.174571</c:v>
                      </c:pt>
                      <c:pt idx="351">
                        <c:v>0.173572</c:v>
                      </c:pt>
                      <c:pt idx="352">
                        <c:v>0.17721999999999999</c:v>
                      </c:pt>
                      <c:pt idx="353">
                        <c:v>0.18356700000000001</c:v>
                      </c:pt>
                      <c:pt idx="354">
                        <c:v>0.18256800000000001</c:v>
                      </c:pt>
                      <c:pt idx="355">
                        <c:v>0.181668</c:v>
                      </c:pt>
                      <c:pt idx="356">
                        <c:v>0.18381700000000001</c:v>
                      </c:pt>
                      <c:pt idx="357">
                        <c:v>0.18581600000000001</c:v>
                      </c:pt>
                      <c:pt idx="358">
                        <c:v>0.189165</c:v>
                      </c:pt>
                      <c:pt idx="359">
                        <c:v>0.18356700000000001</c:v>
                      </c:pt>
                      <c:pt idx="360">
                        <c:v>0.18501699999999999</c:v>
                      </c:pt>
                      <c:pt idx="361">
                        <c:v>0.18321799999999999</c:v>
                      </c:pt>
                      <c:pt idx="362">
                        <c:v>0.17777000000000001</c:v>
                      </c:pt>
                      <c:pt idx="363">
                        <c:v>0.17777000000000001</c:v>
                      </c:pt>
                      <c:pt idx="364">
                        <c:v>0.16817399999999999</c:v>
                      </c:pt>
                      <c:pt idx="365">
                        <c:v>0.166875</c:v>
                      </c:pt>
                      <c:pt idx="366">
                        <c:v>0.172322</c:v>
                      </c:pt>
                      <c:pt idx="367">
                        <c:v>0.16322700000000001</c:v>
                      </c:pt>
                      <c:pt idx="368">
                        <c:v>0.14883299999999999</c:v>
                      </c:pt>
                      <c:pt idx="369">
                        <c:v>0.15498000000000001</c:v>
                      </c:pt>
                      <c:pt idx="370">
                        <c:v>0.166325</c:v>
                      </c:pt>
                      <c:pt idx="371">
                        <c:v>0.16247700000000001</c:v>
                      </c:pt>
                      <c:pt idx="372">
                        <c:v>0.173122</c:v>
                      </c:pt>
                      <c:pt idx="373">
                        <c:v>0.17916899999999999</c:v>
                      </c:pt>
                      <c:pt idx="374">
                        <c:v>0.150532</c:v>
                      </c:pt>
                      <c:pt idx="375">
                        <c:v>0.11409900000000001</c:v>
                      </c:pt>
                      <c:pt idx="376">
                        <c:v>0.124294</c:v>
                      </c:pt>
                      <c:pt idx="377">
                        <c:v>0.14333499999999999</c:v>
                      </c:pt>
                      <c:pt idx="378">
                        <c:v>0.13553899999999999</c:v>
                      </c:pt>
                      <c:pt idx="379">
                        <c:v>0.14758399999999999</c:v>
                      </c:pt>
                      <c:pt idx="380">
                        <c:v>0.15043200000000001</c:v>
                      </c:pt>
                      <c:pt idx="381">
                        <c:v>0.15223100000000001</c:v>
                      </c:pt>
                      <c:pt idx="382">
                        <c:v>0.16022800000000001</c:v>
                      </c:pt>
                      <c:pt idx="383">
                        <c:v>0.16477600000000001</c:v>
                      </c:pt>
                      <c:pt idx="384">
                        <c:v>0.17352200000000001</c:v>
                      </c:pt>
                      <c:pt idx="385">
                        <c:v>0.17627100000000001</c:v>
                      </c:pt>
                      <c:pt idx="386">
                        <c:v>0.17887</c:v>
                      </c:pt>
                      <c:pt idx="387">
                        <c:v>0.175321</c:v>
                      </c:pt>
                      <c:pt idx="388">
                        <c:v>0.173072</c:v>
                      </c:pt>
                      <c:pt idx="389">
                        <c:v>0.173072</c:v>
                      </c:pt>
                      <c:pt idx="390">
                        <c:v>0.17052300000000001</c:v>
                      </c:pt>
                      <c:pt idx="391">
                        <c:v>0.16697500000000001</c:v>
                      </c:pt>
                      <c:pt idx="392">
                        <c:v>0.16747500000000001</c:v>
                      </c:pt>
                      <c:pt idx="393">
                        <c:v>0.16917399999999999</c:v>
                      </c:pt>
                      <c:pt idx="394">
                        <c:v>0.173572</c:v>
                      </c:pt>
                      <c:pt idx="395">
                        <c:v>0.17452100000000001</c:v>
                      </c:pt>
                      <c:pt idx="396">
                        <c:v>0.17297199999999999</c:v>
                      </c:pt>
                      <c:pt idx="397">
                        <c:v>0.15518000000000001</c:v>
                      </c:pt>
                      <c:pt idx="398">
                        <c:v>0.15263099999999999</c:v>
                      </c:pt>
                      <c:pt idx="399">
                        <c:v>0.148233</c:v>
                      </c:pt>
                      <c:pt idx="400">
                        <c:v>0.14583399999999999</c:v>
                      </c:pt>
                      <c:pt idx="401">
                        <c:v>0.14893300000000001</c:v>
                      </c:pt>
                      <c:pt idx="402">
                        <c:v>0.14843300000000001</c:v>
                      </c:pt>
                      <c:pt idx="403">
                        <c:v>0.16137699999999999</c:v>
                      </c:pt>
                      <c:pt idx="404">
                        <c:v>0.164576</c:v>
                      </c:pt>
                      <c:pt idx="405">
                        <c:v>0.16362599999999999</c:v>
                      </c:pt>
                      <c:pt idx="406">
                        <c:v>0.16577500000000001</c:v>
                      </c:pt>
                      <c:pt idx="407">
                        <c:v>0.161827</c:v>
                      </c:pt>
                      <c:pt idx="408">
                        <c:v>0.173322</c:v>
                      </c:pt>
                      <c:pt idx="409">
                        <c:v>0.17242199999999999</c:v>
                      </c:pt>
                      <c:pt idx="410">
                        <c:v>0.170373</c:v>
                      </c:pt>
                      <c:pt idx="411">
                        <c:v>0.17367199999999999</c:v>
                      </c:pt>
                      <c:pt idx="412">
                        <c:v>0.179369</c:v>
                      </c:pt>
                      <c:pt idx="413">
                        <c:v>0.18971499999999999</c:v>
                      </c:pt>
                      <c:pt idx="414">
                        <c:v>0.19406300000000001</c:v>
                      </c:pt>
                    </c:numCache>
                  </c:numRef>
                </c:val>
                <c:smooth val="0"/>
                <c:extLst>
                  <c:ext xmlns:c16="http://schemas.microsoft.com/office/drawing/2014/chart" uri="{C3380CC4-5D6E-409C-BE32-E72D297353CC}">
                    <c16:uniqueId val="{00000000-9F87-483A-9189-191A586B276A}"/>
                  </c:ext>
                </c:extLst>
              </c15:ser>
            </c15:filteredLineSeries>
            <c15:filteredLineSeries>
              <c15:ser>
                <c:idx val="5"/>
                <c:order val="1"/>
                <c:tx>
                  <c:strRef>
                    <c:extLst xmlns:c15="http://schemas.microsoft.com/office/drawing/2012/chart">
                      <c:ext xmlns:c15="http://schemas.microsoft.com/office/drawing/2012/chart" uri="{02D57815-91ED-43cb-92C2-25804820EDAC}">
                        <c15:formulaRef>
                          <c15:sqref>'28.02.23'!$F$12</c15:sqref>
                        </c15:formulaRef>
                      </c:ext>
                    </c:extLst>
                    <c:strCache>
                      <c:ptCount val="1"/>
                      <c:pt idx="0">
                        <c:v>Liontrust MA Dynamic Passive Growth S Acc</c:v>
                      </c:pt>
                    </c:strCache>
                  </c:strRef>
                </c:tx>
                <c:spPr>
                  <a:ln w="2222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xmlns:c15="http://schemas.microsoft.com/office/drawing/2012/chart">
                      <c:ext xmlns:c15="http://schemas.microsoft.com/office/drawing/2012/chart" uri="{02D57815-91ED-43cb-92C2-25804820EDAC}">
                        <c15:formulaRef>
                          <c15:sqref>'28.02.23'!$F$13:$F$427</c15:sqref>
                        </c15:formulaRef>
                      </c:ext>
                    </c:extLst>
                    <c:numCache>
                      <c:formatCode>0.0%</c:formatCode>
                      <c:ptCount val="415"/>
                      <c:pt idx="0">
                        <c:v>0</c:v>
                      </c:pt>
                      <c:pt idx="1">
                        <c:v>-8.6848199999999993E-3</c:v>
                      </c:pt>
                      <c:pt idx="2">
                        <c:v>-9.4289999999999999E-4</c:v>
                      </c:pt>
                      <c:pt idx="3">
                        <c:v>-1.8887800000000001E-3</c:v>
                      </c:pt>
                      <c:pt idx="4">
                        <c:v>6.1109700000000003E-3</c:v>
                      </c:pt>
                      <c:pt idx="5">
                        <c:v>9.6957799999999993E-3</c:v>
                      </c:pt>
                      <c:pt idx="6">
                        <c:v>1.09268E-2</c:v>
                      </c:pt>
                      <c:pt idx="7">
                        <c:v>9.2973599999999993E-3</c:v>
                      </c:pt>
                      <c:pt idx="8">
                        <c:v>6.4130100000000002E-3</c:v>
                      </c:pt>
                      <c:pt idx="9">
                        <c:v>-1.55817E-2</c:v>
                      </c:pt>
                      <c:pt idx="10">
                        <c:v>-2.6754900000000002E-2</c:v>
                      </c:pt>
                      <c:pt idx="11">
                        <c:v>-3.2014899999999999E-2</c:v>
                      </c:pt>
                      <c:pt idx="12">
                        <c:v>-3.50607E-2</c:v>
                      </c:pt>
                      <c:pt idx="13">
                        <c:v>-3.0409800000000001E-2</c:v>
                      </c:pt>
                      <c:pt idx="14">
                        <c:v>-2.83973E-2</c:v>
                      </c:pt>
                      <c:pt idx="15">
                        <c:v>-3.74274E-2</c:v>
                      </c:pt>
                      <c:pt idx="16">
                        <c:v>-2.84529E-2</c:v>
                      </c:pt>
                      <c:pt idx="17">
                        <c:v>-2.42665E-2</c:v>
                      </c:pt>
                      <c:pt idx="18">
                        <c:v>-2.48115E-2</c:v>
                      </c:pt>
                      <c:pt idx="19">
                        <c:v>-2.8645199999999999E-2</c:v>
                      </c:pt>
                      <c:pt idx="20">
                        <c:v>-2.4730499999999999E-2</c:v>
                      </c:pt>
                      <c:pt idx="21">
                        <c:v>-2.80784E-2</c:v>
                      </c:pt>
                      <c:pt idx="22">
                        <c:v>-2.3256099999999998E-2</c:v>
                      </c:pt>
                      <c:pt idx="23">
                        <c:v>-1.4250799999999999E-2</c:v>
                      </c:pt>
                      <c:pt idx="24">
                        <c:v>-1.30426E-2</c:v>
                      </c:pt>
                      <c:pt idx="25">
                        <c:v>-7.3683300000000002E-3</c:v>
                      </c:pt>
                      <c:pt idx="26">
                        <c:v>-1.11091E-2</c:v>
                      </c:pt>
                      <c:pt idx="27">
                        <c:v>-1.38186E-2</c:v>
                      </c:pt>
                      <c:pt idx="28">
                        <c:v>-1.38186E-2</c:v>
                      </c:pt>
                      <c:pt idx="29">
                        <c:v>-1.38186E-2</c:v>
                      </c:pt>
                      <c:pt idx="30">
                        <c:v>-1.4771400000000001E-2</c:v>
                      </c:pt>
                      <c:pt idx="31">
                        <c:v>-9.2794699999999997E-3</c:v>
                      </c:pt>
                      <c:pt idx="32">
                        <c:v>-5.5719599999999999E-3</c:v>
                      </c:pt>
                      <c:pt idx="33">
                        <c:v>-9.5045200000000007E-3</c:v>
                      </c:pt>
                      <c:pt idx="34">
                        <c:v>-1.1252199999999999E-3</c:v>
                      </c:pt>
                      <c:pt idx="35">
                        <c:v>2.4461800000000001E-3</c:v>
                      </c:pt>
                      <c:pt idx="36">
                        <c:v>2.7099699999999999E-3</c:v>
                      </c:pt>
                      <c:pt idx="37">
                        <c:v>-2.1083600000000001E-3</c:v>
                      </c:pt>
                      <c:pt idx="38">
                        <c:v>-4.08458E-3</c:v>
                      </c:pt>
                      <c:pt idx="39">
                        <c:v>-2.5221800000000002E-3</c:v>
                      </c:pt>
                      <c:pt idx="40">
                        <c:v>-4.6449500000000001E-3</c:v>
                      </c:pt>
                      <c:pt idx="41">
                        <c:v>-8.4299700000000002E-3</c:v>
                      </c:pt>
                      <c:pt idx="42">
                        <c:v>-1.5687E-2</c:v>
                      </c:pt>
                      <c:pt idx="43">
                        <c:v>-1.39244E-2</c:v>
                      </c:pt>
                      <c:pt idx="44">
                        <c:v>-1.39244E-2</c:v>
                      </c:pt>
                      <c:pt idx="45">
                        <c:v>-1.04981E-2</c:v>
                      </c:pt>
                      <c:pt idx="46">
                        <c:v>-7.1855199999999999E-3</c:v>
                      </c:pt>
                      <c:pt idx="47">
                        <c:v>-1.3258199999999999E-2</c:v>
                      </c:pt>
                      <c:pt idx="48">
                        <c:v>-2.0516800000000002E-2</c:v>
                      </c:pt>
                      <c:pt idx="49">
                        <c:v>-2.0516800000000002E-2</c:v>
                      </c:pt>
                      <c:pt idx="50">
                        <c:v>-1.9493400000000001E-2</c:v>
                      </c:pt>
                      <c:pt idx="51">
                        <c:v>-1.51361E-2</c:v>
                      </c:pt>
                      <c:pt idx="52">
                        <c:v>-1.6777500000000001E-2</c:v>
                      </c:pt>
                      <c:pt idx="53">
                        <c:v>-1.38703E-2</c:v>
                      </c:pt>
                      <c:pt idx="54">
                        <c:v>-1.167E-2</c:v>
                      </c:pt>
                      <c:pt idx="55">
                        <c:v>-1.10689E-2</c:v>
                      </c:pt>
                      <c:pt idx="56">
                        <c:v>-1.074E-2</c:v>
                      </c:pt>
                      <c:pt idx="57">
                        <c:v>-1.0283499999999999E-2</c:v>
                      </c:pt>
                      <c:pt idx="58">
                        <c:v>-3.3384E-3</c:v>
                      </c:pt>
                      <c:pt idx="59">
                        <c:v>7.0642999999999997E-4</c:v>
                      </c:pt>
                      <c:pt idx="60">
                        <c:v>3.70603E-4</c:v>
                      </c:pt>
                      <c:pt idx="61">
                        <c:v>1.6542999999999999E-4</c:v>
                      </c:pt>
                      <c:pt idx="62">
                        <c:v>-1.0581500000000001E-2</c:v>
                      </c:pt>
                      <c:pt idx="63">
                        <c:v>-1.1191100000000001E-2</c:v>
                      </c:pt>
                      <c:pt idx="64">
                        <c:v>-1.1191100000000001E-2</c:v>
                      </c:pt>
                      <c:pt idx="65">
                        <c:v>-9.1199999999999996E-3</c:v>
                      </c:pt>
                      <c:pt idx="66">
                        <c:v>-5.7259600000000004E-3</c:v>
                      </c:pt>
                      <c:pt idx="67">
                        <c:v>-1.0407700000000001E-2</c:v>
                      </c:pt>
                      <c:pt idx="68">
                        <c:v>-1.70124E-2</c:v>
                      </c:pt>
                      <c:pt idx="69">
                        <c:v>-6.0444000000000001E-3</c:v>
                      </c:pt>
                      <c:pt idx="70">
                        <c:v>6.5069100000000003E-3</c:v>
                      </c:pt>
                      <c:pt idx="71">
                        <c:v>4.6121599999999997E-3</c:v>
                      </c:pt>
                      <c:pt idx="72">
                        <c:v>5.7190000000000001E-3</c:v>
                      </c:pt>
                      <c:pt idx="73">
                        <c:v>1.9409399999999999E-3</c:v>
                      </c:pt>
                      <c:pt idx="74">
                        <c:v>2.5033099999999999E-3</c:v>
                      </c:pt>
                      <c:pt idx="75">
                        <c:v>4.7835600000000001E-3</c:v>
                      </c:pt>
                      <c:pt idx="76">
                        <c:v>9.4056499999999998E-3</c:v>
                      </c:pt>
                      <c:pt idx="77">
                        <c:v>9.8944900000000006E-3</c:v>
                      </c:pt>
                      <c:pt idx="78">
                        <c:v>9.1284499999999998E-3</c:v>
                      </c:pt>
                      <c:pt idx="79">
                        <c:v>1.09184E-2</c:v>
                      </c:pt>
                      <c:pt idx="80">
                        <c:v>5.5575499999999996E-3</c:v>
                      </c:pt>
                      <c:pt idx="81">
                        <c:v>5.4561999999999996E-3</c:v>
                      </c:pt>
                      <c:pt idx="82">
                        <c:v>2.78846E-3</c:v>
                      </c:pt>
                      <c:pt idx="83">
                        <c:v>-5.6092099999999999E-3</c:v>
                      </c:pt>
                      <c:pt idx="84">
                        <c:v>-7.2540699999999996E-3</c:v>
                      </c:pt>
                      <c:pt idx="85">
                        <c:v>-8.7856700000000006E-3</c:v>
                      </c:pt>
                      <c:pt idx="86">
                        <c:v>-1.0289899999999999E-2</c:v>
                      </c:pt>
                      <c:pt idx="87">
                        <c:v>-1.8083000000000001E-3</c:v>
                      </c:pt>
                      <c:pt idx="88">
                        <c:v>5.1417399999999995E-4</c:v>
                      </c:pt>
                      <c:pt idx="89">
                        <c:v>2.9956200000000001E-3</c:v>
                      </c:pt>
                      <c:pt idx="90">
                        <c:v>8.2337399999999998E-3</c:v>
                      </c:pt>
                      <c:pt idx="91">
                        <c:v>8.3340900000000006E-3</c:v>
                      </c:pt>
                      <c:pt idx="92">
                        <c:v>4.5669600000000001E-3</c:v>
                      </c:pt>
                      <c:pt idx="93">
                        <c:v>-7.7389399999999997E-3</c:v>
                      </c:pt>
                      <c:pt idx="94">
                        <c:v>-1.3791299999999999E-2</c:v>
                      </c:pt>
                      <c:pt idx="95">
                        <c:v>-1.40918E-2</c:v>
                      </c:pt>
                      <c:pt idx="96">
                        <c:v>-1.6286100000000001E-2</c:v>
                      </c:pt>
                      <c:pt idx="97">
                        <c:v>-8.1602099999999993E-3</c:v>
                      </c:pt>
                      <c:pt idx="98">
                        <c:v>-3.2311000000000002E-3</c:v>
                      </c:pt>
                      <c:pt idx="99">
                        <c:v>5.4646500000000003E-6</c:v>
                      </c:pt>
                      <c:pt idx="100">
                        <c:v>-9.3793299999999995E-4</c:v>
                      </c:pt>
                      <c:pt idx="101">
                        <c:v>-5.8471700000000001E-4</c:v>
                      </c:pt>
                      <c:pt idx="102">
                        <c:v>1.5897700000000001E-2</c:v>
                      </c:pt>
                      <c:pt idx="103">
                        <c:v>1.7132700000000001E-2</c:v>
                      </c:pt>
                      <c:pt idx="104">
                        <c:v>1.5092899999999999E-2</c:v>
                      </c:pt>
                      <c:pt idx="105">
                        <c:v>1.59627E-2</c:v>
                      </c:pt>
                      <c:pt idx="106">
                        <c:v>2.1296200000000001E-2</c:v>
                      </c:pt>
                      <c:pt idx="107">
                        <c:v>1.63477E-2</c:v>
                      </c:pt>
                      <c:pt idx="108">
                        <c:v>2.3789600000000001E-2</c:v>
                      </c:pt>
                      <c:pt idx="109">
                        <c:v>2.3928700000000001E-2</c:v>
                      </c:pt>
                      <c:pt idx="110">
                        <c:v>2.7561700000000001E-2</c:v>
                      </c:pt>
                      <c:pt idx="111">
                        <c:v>2.9726200000000001E-2</c:v>
                      </c:pt>
                      <c:pt idx="112">
                        <c:v>2.1090600000000001E-2</c:v>
                      </c:pt>
                      <c:pt idx="113">
                        <c:v>1.7177899999999999E-2</c:v>
                      </c:pt>
                      <c:pt idx="114">
                        <c:v>1.4564300000000001E-2</c:v>
                      </c:pt>
                      <c:pt idx="115">
                        <c:v>1.3179700000000001E-2</c:v>
                      </c:pt>
                      <c:pt idx="116">
                        <c:v>1.17281E-2</c:v>
                      </c:pt>
                      <c:pt idx="117">
                        <c:v>1.32637E-2</c:v>
                      </c:pt>
                      <c:pt idx="118">
                        <c:v>1.37456E-2</c:v>
                      </c:pt>
                      <c:pt idx="119">
                        <c:v>9.3659099999999999E-3</c:v>
                      </c:pt>
                      <c:pt idx="120">
                        <c:v>6.9917699999999996E-3</c:v>
                      </c:pt>
                      <c:pt idx="121">
                        <c:v>1.3135E-3</c:v>
                      </c:pt>
                      <c:pt idx="122">
                        <c:v>-5.9197099999999999E-3</c:v>
                      </c:pt>
                      <c:pt idx="123">
                        <c:v>-1.0947699999999999E-2</c:v>
                      </c:pt>
                      <c:pt idx="124">
                        <c:v>-1.8322499999999999E-2</c:v>
                      </c:pt>
                      <c:pt idx="125">
                        <c:v>-1.72117E-2</c:v>
                      </c:pt>
                      <c:pt idx="126">
                        <c:v>-1.39994E-2</c:v>
                      </c:pt>
                      <c:pt idx="127">
                        <c:v>-5.9286499999999997E-3</c:v>
                      </c:pt>
                      <c:pt idx="128">
                        <c:v>6.4880299999999999E-4</c:v>
                      </c:pt>
                      <c:pt idx="129">
                        <c:v>6.4880299999999999E-4</c:v>
                      </c:pt>
                      <c:pt idx="130">
                        <c:v>-3.8649999999999999E-3</c:v>
                      </c:pt>
                      <c:pt idx="131">
                        <c:v>7.5342600000000001E-3</c:v>
                      </c:pt>
                      <c:pt idx="132">
                        <c:v>9.2064399999999998E-3</c:v>
                      </c:pt>
                      <c:pt idx="133">
                        <c:v>1.2282E-2</c:v>
                      </c:pt>
                      <c:pt idx="134">
                        <c:v>1.2698900000000001E-2</c:v>
                      </c:pt>
                      <c:pt idx="135">
                        <c:v>1.77333E-2</c:v>
                      </c:pt>
                      <c:pt idx="136">
                        <c:v>1.6249900000000001E-2</c:v>
                      </c:pt>
                      <c:pt idx="137">
                        <c:v>1.32677E-2</c:v>
                      </c:pt>
                      <c:pt idx="138">
                        <c:v>1.41932E-2</c:v>
                      </c:pt>
                      <c:pt idx="139">
                        <c:v>1.1760899999999999E-2</c:v>
                      </c:pt>
                      <c:pt idx="140">
                        <c:v>1.34748E-2</c:v>
                      </c:pt>
                      <c:pt idx="141">
                        <c:v>1.8269299999999999E-2</c:v>
                      </c:pt>
                      <c:pt idx="142">
                        <c:v>1.4461E-2</c:v>
                      </c:pt>
                      <c:pt idx="143">
                        <c:v>2.3016600000000002E-2</c:v>
                      </c:pt>
                      <c:pt idx="144">
                        <c:v>3.0998499999999998E-2</c:v>
                      </c:pt>
                      <c:pt idx="145">
                        <c:v>2.4192499999999999E-2</c:v>
                      </c:pt>
                      <c:pt idx="146">
                        <c:v>2.3457800000000001E-2</c:v>
                      </c:pt>
                      <c:pt idx="147">
                        <c:v>2.5603399999999998E-2</c:v>
                      </c:pt>
                      <c:pt idx="148">
                        <c:v>1.9035900000000001E-2</c:v>
                      </c:pt>
                      <c:pt idx="149">
                        <c:v>1.83637E-2</c:v>
                      </c:pt>
                      <c:pt idx="150">
                        <c:v>1.63418E-2</c:v>
                      </c:pt>
                      <c:pt idx="151">
                        <c:v>1.4088399999999999E-2</c:v>
                      </c:pt>
                      <c:pt idx="152">
                        <c:v>1.2889599999999999E-2</c:v>
                      </c:pt>
                      <c:pt idx="153">
                        <c:v>6.3211099999999996E-3</c:v>
                      </c:pt>
                      <c:pt idx="154">
                        <c:v>1.20366E-2</c:v>
                      </c:pt>
                      <c:pt idx="155">
                        <c:v>1.13098E-2</c:v>
                      </c:pt>
                      <c:pt idx="156">
                        <c:v>9.3604499999999993E-3</c:v>
                      </c:pt>
                      <c:pt idx="157">
                        <c:v>-3.4000100000000002E-3</c:v>
                      </c:pt>
                      <c:pt idx="158">
                        <c:v>-2.87142E-4</c:v>
                      </c:pt>
                      <c:pt idx="159">
                        <c:v>-1.9230600000000001E-3</c:v>
                      </c:pt>
                      <c:pt idx="160">
                        <c:v>2.7049999999999999E-3</c:v>
                      </c:pt>
                      <c:pt idx="161">
                        <c:v>9.1532899999999997E-3</c:v>
                      </c:pt>
                      <c:pt idx="162">
                        <c:v>1.18995E-2</c:v>
                      </c:pt>
                      <c:pt idx="163">
                        <c:v>1.8113799999999999E-2</c:v>
                      </c:pt>
                      <c:pt idx="164">
                        <c:v>1.6668200000000001E-2</c:v>
                      </c:pt>
                      <c:pt idx="165">
                        <c:v>1.3523500000000001E-2</c:v>
                      </c:pt>
                      <c:pt idx="166">
                        <c:v>1.53283E-2</c:v>
                      </c:pt>
                      <c:pt idx="167">
                        <c:v>1.16705E-2</c:v>
                      </c:pt>
                      <c:pt idx="168">
                        <c:v>4.9350699999999997E-3</c:v>
                      </c:pt>
                      <c:pt idx="169">
                        <c:v>-3.3701999999999998E-3</c:v>
                      </c:pt>
                      <c:pt idx="170">
                        <c:v>-1.3882200000000001E-2</c:v>
                      </c:pt>
                      <c:pt idx="171">
                        <c:v>-1.2534399999999999E-2</c:v>
                      </c:pt>
                      <c:pt idx="172">
                        <c:v>-8.2397000000000008E-3</c:v>
                      </c:pt>
                      <c:pt idx="173">
                        <c:v>-1.41882E-2</c:v>
                      </c:pt>
                      <c:pt idx="174">
                        <c:v>-1.6591700000000001E-2</c:v>
                      </c:pt>
                      <c:pt idx="175">
                        <c:v>-1.6644300000000001E-2</c:v>
                      </c:pt>
                      <c:pt idx="176">
                        <c:v>-1.46125E-2</c:v>
                      </c:pt>
                      <c:pt idx="177">
                        <c:v>-1.1320800000000001E-2</c:v>
                      </c:pt>
                      <c:pt idx="178">
                        <c:v>2.4392200000000002E-3</c:v>
                      </c:pt>
                      <c:pt idx="179">
                        <c:v>7.9585200000000002E-3</c:v>
                      </c:pt>
                      <c:pt idx="180">
                        <c:v>7.5774800000000002E-3</c:v>
                      </c:pt>
                      <c:pt idx="181">
                        <c:v>1.1818499999999999E-2</c:v>
                      </c:pt>
                      <c:pt idx="182">
                        <c:v>1.2874699999999999E-2</c:v>
                      </c:pt>
                      <c:pt idx="183">
                        <c:v>1.55832E-2</c:v>
                      </c:pt>
                      <c:pt idx="184">
                        <c:v>1.23541E-2</c:v>
                      </c:pt>
                      <c:pt idx="185">
                        <c:v>1.6284199999999999E-2</c:v>
                      </c:pt>
                      <c:pt idx="186">
                        <c:v>1.73279E-2</c:v>
                      </c:pt>
                      <c:pt idx="187">
                        <c:v>2.7523499999999999E-2</c:v>
                      </c:pt>
                      <c:pt idx="188">
                        <c:v>2.9108700000000001E-2</c:v>
                      </c:pt>
                      <c:pt idx="189">
                        <c:v>3.0433600000000002E-2</c:v>
                      </c:pt>
                      <c:pt idx="190">
                        <c:v>3.0237400000000001E-2</c:v>
                      </c:pt>
                      <c:pt idx="191">
                        <c:v>3.0358099999999999E-2</c:v>
                      </c:pt>
                      <c:pt idx="192">
                        <c:v>3.0330300000000001E-2</c:v>
                      </c:pt>
                      <c:pt idx="193">
                        <c:v>2.95792E-2</c:v>
                      </c:pt>
                      <c:pt idx="194">
                        <c:v>2.7760900000000002E-2</c:v>
                      </c:pt>
                      <c:pt idx="195">
                        <c:v>2.3442399999999999E-2</c:v>
                      </c:pt>
                      <c:pt idx="196">
                        <c:v>2.25337E-2</c:v>
                      </c:pt>
                      <c:pt idx="197">
                        <c:v>2.4049399999999999E-2</c:v>
                      </c:pt>
                      <c:pt idx="198">
                        <c:v>2.6419600000000001E-2</c:v>
                      </c:pt>
                      <c:pt idx="199">
                        <c:v>2.7539299999999999E-2</c:v>
                      </c:pt>
                      <c:pt idx="200">
                        <c:v>2.7678399999999999E-2</c:v>
                      </c:pt>
                      <c:pt idx="201">
                        <c:v>2.4733999999999999E-2</c:v>
                      </c:pt>
                      <c:pt idx="202">
                        <c:v>3.1578700000000001E-2</c:v>
                      </c:pt>
                      <c:pt idx="203">
                        <c:v>3.0589100000000001E-2</c:v>
                      </c:pt>
                      <c:pt idx="204">
                        <c:v>3.4138700000000001E-2</c:v>
                      </c:pt>
                      <c:pt idx="205">
                        <c:v>3.424E-2</c:v>
                      </c:pt>
                      <c:pt idx="206">
                        <c:v>3.92471E-2</c:v>
                      </c:pt>
                      <c:pt idx="207">
                        <c:v>4.2149800000000001E-2</c:v>
                      </c:pt>
                      <c:pt idx="208">
                        <c:v>5.0855499999999998E-2</c:v>
                      </c:pt>
                      <c:pt idx="209">
                        <c:v>4.9024400000000003E-2</c:v>
                      </c:pt>
                      <c:pt idx="210">
                        <c:v>5.2966899999999997E-2</c:v>
                      </c:pt>
                      <c:pt idx="211">
                        <c:v>5.19132E-2</c:v>
                      </c:pt>
                      <c:pt idx="212">
                        <c:v>5.9503599999999997E-2</c:v>
                      </c:pt>
                      <c:pt idx="213">
                        <c:v>5.5565499999999997E-2</c:v>
                      </c:pt>
                      <c:pt idx="214">
                        <c:v>5.5565499999999997E-2</c:v>
                      </c:pt>
                      <c:pt idx="215">
                        <c:v>5.5565499999999997E-2</c:v>
                      </c:pt>
                      <c:pt idx="216">
                        <c:v>5.5074699999999997E-2</c:v>
                      </c:pt>
                      <c:pt idx="217">
                        <c:v>6.3411300000000004E-2</c:v>
                      </c:pt>
                      <c:pt idx="218">
                        <c:v>6.4674099999999998E-2</c:v>
                      </c:pt>
                      <c:pt idx="219">
                        <c:v>6.4674099999999998E-2</c:v>
                      </c:pt>
                      <c:pt idx="220">
                        <c:v>6.7668300000000001E-2</c:v>
                      </c:pt>
                      <c:pt idx="221">
                        <c:v>6.6187300000000004E-2</c:v>
                      </c:pt>
                      <c:pt idx="222">
                        <c:v>5.8824000000000001E-2</c:v>
                      </c:pt>
                      <c:pt idx="223">
                        <c:v>5.4379700000000003E-2</c:v>
                      </c:pt>
                      <c:pt idx="224">
                        <c:v>5.1496899999999998E-2</c:v>
                      </c:pt>
                      <c:pt idx="225">
                        <c:v>5.0742700000000002E-2</c:v>
                      </c:pt>
                      <c:pt idx="226">
                        <c:v>5.3940599999999998E-2</c:v>
                      </c:pt>
                      <c:pt idx="227">
                        <c:v>5.4163099999999999E-2</c:v>
                      </c:pt>
                      <c:pt idx="228">
                        <c:v>5.6111500000000002E-2</c:v>
                      </c:pt>
                      <c:pt idx="229">
                        <c:v>5.7465799999999997E-2</c:v>
                      </c:pt>
                      <c:pt idx="230">
                        <c:v>5.7812000000000002E-2</c:v>
                      </c:pt>
                      <c:pt idx="231">
                        <c:v>5.5433400000000001E-2</c:v>
                      </c:pt>
                      <c:pt idx="232">
                        <c:v>4.1623199999999999E-2</c:v>
                      </c:pt>
                      <c:pt idx="233">
                        <c:v>4.3350600000000003E-2</c:v>
                      </c:pt>
                      <c:pt idx="234">
                        <c:v>4.9365699999999998E-2</c:v>
                      </c:pt>
                      <c:pt idx="235">
                        <c:v>5.2980300000000001E-2</c:v>
                      </c:pt>
                      <c:pt idx="236">
                        <c:v>5.3696599999999997E-2</c:v>
                      </c:pt>
                      <c:pt idx="237">
                        <c:v>5.7928800000000003E-2</c:v>
                      </c:pt>
                      <c:pt idx="238">
                        <c:v>5.9159299999999998E-2</c:v>
                      </c:pt>
                      <c:pt idx="239">
                        <c:v>6.2427200000000002E-2</c:v>
                      </c:pt>
                      <c:pt idx="240">
                        <c:v>6.7976300000000003E-2</c:v>
                      </c:pt>
                      <c:pt idx="241">
                        <c:v>7.0886400000000002E-2</c:v>
                      </c:pt>
                      <c:pt idx="242">
                        <c:v>6.6699499999999995E-2</c:v>
                      </c:pt>
                      <c:pt idx="243">
                        <c:v>6.5580299999999994E-2</c:v>
                      </c:pt>
                      <c:pt idx="244">
                        <c:v>6.9186399999999995E-2</c:v>
                      </c:pt>
                      <c:pt idx="245">
                        <c:v>7.7181700000000006E-2</c:v>
                      </c:pt>
                      <c:pt idx="246">
                        <c:v>7.7771400000000004E-2</c:v>
                      </c:pt>
                      <c:pt idx="247">
                        <c:v>7.8351100000000007E-2</c:v>
                      </c:pt>
                      <c:pt idx="248">
                        <c:v>8.1788899999999998E-2</c:v>
                      </c:pt>
                      <c:pt idx="249">
                        <c:v>8.1645300000000004E-2</c:v>
                      </c:pt>
                      <c:pt idx="250">
                        <c:v>8.2396499999999998E-2</c:v>
                      </c:pt>
                      <c:pt idx="251">
                        <c:v>7.9010899999999995E-2</c:v>
                      </c:pt>
                      <c:pt idx="252">
                        <c:v>8.1153500000000003E-2</c:v>
                      </c:pt>
                      <c:pt idx="253">
                        <c:v>8.7383199999999994E-2</c:v>
                      </c:pt>
                      <c:pt idx="254">
                        <c:v>9.1972999999999999E-2</c:v>
                      </c:pt>
                      <c:pt idx="255">
                        <c:v>9.1290399999999994E-2</c:v>
                      </c:pt>
                      <c:pt idx="256">
                        <c:v>9.0961600000000004E-2</c:v>
                      </c:pt>
                      <c:pt idx="257">
                        <c:v>8.7004700000000004E-2</c:v>
                      </c:pt>
                      <c:pt idx="258">
                        <c:v>9.6736199999999994E-2</c:v>
                      </c:pt>
                      <c:pt idx="259">
                        <c:v>9.8891300000000001E-2</c:v>
                      </c:pt>
                      <c:pt idx="260">
                        <c:v>9.7152500000000003E-2</c:v>
                      </c:pt>
                      <c:pt idx="261">
                        <c:v>9.6059599999999995E-2</c:v>
                      </c:pt>
                      <c:pt idx="262">
                        <c:v>9.4974600000000006E-2</c:v>
                      </c:pt>
                      <c:pt idx="263">
                        <c:v>9.7465499999999997E-2</c:v>
                      </c:pt>
                      <c:pt idx="264">
                        <c:v>0.102071</c:v>
                      </c:pt>
                      <c:pt idx="265">
                        <c:v>0.10380399999999999</c:v>
                      </c:pt>
                      <c:pt idx="266">
                        <c:v>0.10081900000000001</c:v>
                      </c:pt>
                      <c:pt idx="267">
                        <c:v>9.9783999999999998E-2</c:v>
                      </c:pt>
                      <c:pt idx="268">
                        <c:v>0.10351100000000001</c:v>
                      </c:pt>
                      <c:pt idx="269">
                        <c:v>0.105797</c:v>
                      </c:pt>
                      <c:pt idx="270">
                        <c:v>9.8891300000000001E-2</c:v>
                      </c:pt>
                      <c:pt idx="271">
                        <c:v>0.107933</c:v>
                      </c:pt>
                      <c:pt idx="272">
                        <c:v>0.109073</c:v>
                      </c:pt>
                      <c:pt idx="273">
                        <c:v>0.110779</c:v>
                      </c:pt>
                      <c:pt idx="274">
                        <c:v>0.107734</c:v>
                      </c:pt>
                      <c:pt idx="275">
                        <c:v>0.110233</c:v>
                      </c:pt>
                      <c:pt idx="276">
                        <c:v>0.10798199999999999</c:v>
                      </c:pt>
                      <c:pt idx="277">
                        <c:v>0.11107499999999999</c:v>
                      </c:pt>
                      <c:pt idx="278">
                        <c:v>0.123394</c:v>
                      </c:pt>
                      <c:pt idx="279">
                        <c:v>0.12959300000000001</c:v>
                      </c:pt>
                      <c:pt idx="280">
                        <c:v>0.124971</c:v>
                      </c:pt>
                      <c:pt idx="281">
                        <c:v>0.126364</c:v>
                      </c:pt>
                      <c:pt idx="282">
                        <c:v>0.127357</c:v>
                      </c:pt>
                      <c:pt idx="283">
                        <c:v>0.127357</c:v>
                      </c:pt>
                      <c:pt idx="284">
                        <c:v>0.127357</c:v>
                      </c:pt>
                      <c:pt idx="285">
                        <c:v>0.12979099999999999</c:v>
                      </c:pt>
                      <c:pt idx="286">
                        <c:v>0.131878</c:v>
                      </c:pt>
                      <c:pt idx="287">
                        <c:v>0.12691</c:v>
                      </c:pt>
                      <c:pt idx="288">
                        <c:v>0.12914600000000001</c:v>
                      </c:pt>
                      <c:pt idx="289">
                        <c:v>0.12209100000000001</c:v>
                      </c:pt>
                      <c:pt idx="290">
                        <c:v>0.126115</c:v>
                      </c:pt>
                      <c:pt idx="291">
                        <c:v>0.126115</c:v>
                      </c:pt>
                      <c:pt idx="292">
                        <c:v>0.12835099999999999</c:v>
                      </c:pt>
                      <c:pt idx="293">
                        <c:v>0.128997</c:v>
                      </c:pt>
                      <c:pt idx="294">
                        <c:v>0.13436200000000001</c:v>
                      </c:pt>
                      <c:pt idx="295">
                        <c:v>0.12626399999999999</c:v>
                      </c:pt>
                      <c:pt idx="296">
                        <c:v>0.110317</c:v>
                      </c:pt>
                      <c:pt idx="297">
                        <c:v>0.10907500000000001</c:v>
                      </c:pt>
                      <c:pt idx="298">
                        <c:v>0.107486</c:v>
                      </c:pt>
                      <c:pt idx="299">
                        <c:v>0.101822</c:v>
                      </c:pt>
                      <c:pt idx="300">
                        <c:v>0.113944</c:v>
                      </c:pt>
                      <c:pt idx="301">
                        <c:v>0.11935900000000001</c:v>
                      </c:pt>
                      <c:pt idx="302">
                        <c:v>0.12313399999999999</c:v>
                      </c:pt>
                      <c:pt idx="303">
                        <c:v>0.11294999999999999</c:v>
                      </c:pt>
                      <c:pt idx="304">
                        <c:v>0.11816699999999999</c:v>
                      </c:pt>
                      <c:pt idx="305">
                        <c:v>0.125718</c:v>
                      </c:pt>
                      <c:pt idx="306">
                        <c:v>0.12551899999999999</c:v>
                      </c:pt>
                      <c:pt idx="307">
                        <c:v>0.11767</c:v>
                      </c:pt>
                      <c:pt idx="308">
                        <c:v>0.12005399999999999</c:v>
                      </c:pt>
                      <c:pt idx="309">
                        <c:v>0.12005399999999999</c:v>
                      </c:pt>
                      <c:pt idx="310">
                        <c:v>0.12765499999999999</c:v>
                      </c:pt>
                      <c:pt idx="311">
                        <c:v>0.141814</c:v>
                      </c:pt>
                      <c:pt idx="312">
                        <c:v>0.14593700000000001</c:v>
                      </c:pt>
                      <c:pt idx="313">
                        <c:v>0.14524100000000001</c:v>
                      </c:pt>
                      <c:pt idx="314">
                        <c:v>0.151501</c:v>
                      </c:pt>
                      <c:pt idx="315">
                        <c:v>0.15115300000000001</c:v>
                      </c:pt>
                      <c:pt idx="316">
                        <c:v>0.15115300000000001</c:v>
                      </c:pt>
                      <c:pt idx="317">
                        <c:v>0.15348800000000001</c:v>
                      </c:pt>
                      <c:pt idx="318">
                        <c:v>0.159251</c:v>
                      </c:pt>
                      <c:pt idx="319">
                        <c:v>0.15746199999999999</c:v>
                      </c:pt>
                      <c:pt idx="320">
                        <c:v>0.159002</c:v>
                      </c:pt>
                      <c:pt idx="321">
                        <c:v>0.15413399999999999</c:v>
                      </c:pt>
                      <c:pt idx="322">
                        <c:v>0.15353800000000001</c:v>
                      </c:pt>
                      <c:pt idx="323">
                        <c:v>0.15189800000000001</c:v>
                      </c:pt>
                      <c:pt idx="324">
                        <c:v>0.15189800000000001</c:v>
                      </c:pt>
                      <c:pt idx="325">
                        <c:v>0.14538999999999999</c:v>
                      </c:pt>
                      <c:pt idx="326">
                        <c:v>0.14702999999999999</c:v>
                      </c:pt>
                      <c:pt idx="327">
                        <c:v>0.140621</c:v>
                      </c:pt>
                      <c:pt idx="328">
                        <c:v>0.13520599999999999</c:v>
                      </c:pt>
                      <c:pt idx="329">
                        <c:v>0.13311999999999999</c:v>
                      </c:pt>
                      <c:pt idx="330">
                        <c:v>0.14429800000000001</c:v>
                      </c:pt>
                      <c:pt idx="331">
                        <c:v>0.13580200000000001</c:v>
                      </c:pt>
                      <c:pt idx="332">
                        <c:v>0.13957800000000001</c:v>
                      </c:pt>
                      <c:pt idx="333">
                        <c:v>0.14822199999999999</c:v>
                      </c:pt>
                      <c:pt idx="334">
                        <c:v>0.148172</c:v>
                      </c:pt>
                      <c:pt idx="335">
                        <c:v>0.14732799999999999</c:v>
                      </c:pt>
                      <c:pt idx="336">
                        <c:v>0.14360200000000001</c:v>
                      </c:pt>
                      <c:pt idx="337">
                        <c:v>0.14549000000000001</c:v>
                      </c:pt>
                      <c:pt idx="338">
                        <c:v>0.14777499999999999</c:v>
                      </c:pt>
                      <c:pt idx="339">
                        <c:v>0.14926500000000001</c:v>
                      </c:pt>
                      <c:pt idx="340">
                        <c:v>0.15070600000000001</c:v>
                      </c:pt>
                      <c:pt idx="341">
                        <c:v>0.15557499999999999</c:v>
                      </c:pt>
                      <c:pt idx="342">
                        <c:v>0.15845600000000001</c:v>
                      </c:pt>
                      <c:pt idx="343">
                        <c:v>0.16277800000000001</c:v>
                      </c:pt>
                      <c:pt idx="344">
                        <c:v>0.16173499999999999</c:v>
                      </c:pt>
                      <c:pt idx="345">
                        <c:v>0.16108900000000001</c:v>
                      </c:pt>
                      <c:pt idx="346">
                        <c:v>0.159748</c:v>
                      </c:pt>
                      <c:pt idx="347">
                        <c:v>0.161635</c:v>
                      </c:pt>
                      <c:pt idx="348">
                        <c:v>0.16004599999999999</c:v>
                      </c:pt>
                      <c:pt idx="349">
                        <c:v>0.16387099999999999</c:v>
                      </c:pt>
                      <c:pt idx="350">
                        <c:v>0.16039300000000001</c:v>
                      </c:pt>
                      <c:pt idx="351">
                        <c:v>0.15939999999999999</c:v>
                      </c:pt>
                      <c:pt idx="352">
                        <c:v>0.163026</c:v>
                      </c:pt>
                      <c:pt idx="353">
                        <c:v>0.168739</c:v>
                      </c:pt>
                      <c:pt idx="354">
                        <c:v>0.16819300000000001</c:v>
                      </c:pt>
                      <c:pt idx="355">
                        <c:v>0.16744800000000001</c:v>
                      </c:pt>
                      <c:pt idx="356">
                        <c:v>0.16913700000000001</c:v>
                      </c:pt>
                      <c:pt idx="357">
                        <c:v>0.171074</c:v>
                      </c:pt>
                      <c:pt idx="358">
                        <c:v>0.17425399999999999</c:v>
                      </c:pt>
                      <c:pt idx="359">
                        <c:v>0.16973299999999999</c:v>
                      </c:pt>
                      <c:pt idx="360">
                        <c:v>0.171124</c:v>
                      </c:pt>
                      <c:pt idx="361">
                        <c:v>0.16963400000000001</c:v>
                      </c:pt>
                      <c:pt idx="362">
                        <c:v>0.16456599999999999</c:v>
                      </c:pt>
                      <c:pt idx="363">
                        <c:v>0.16506299999999999</c:v>
                      </c:pt>
                      <c:pt idx="364">
                        <c:v>0.15622</c:v>
                      </c:pt>
                      <c:pt idx="365">
                        <c:v>0.15532599999999999</c:v>
                      </c:pt>
                      <c:pt idx="366">
                        <c:v>0.16014500000000001</c:v>
                      </c:pt>
                      <c:pt idx="367">
                        <c:v>0.1517</c:v>
                      </c:pt>
                      <c:pt idx="368">
                        <c:v>0.139131</c:v>
                      </c:pt>
                      <c:pt idx="369">
                        <c:v>0.14494299999999999</c:v>
                      </c:pt>
                      <c:pt idx="370">
                        <c:v>0.15517700000000001</c:v>
                      </c:pt>
                      <c:pt idx="371">
                        <c:v>0.15179899999999999</c:v>
                      </c:pt>
                      <c:pt idx="372">
                        <c:v>0.16173499999999999</c:v>
                      </c:pt>
                      <c:pt idx="373">
                        <c:v>0.1671</c:v>
                      </c:pt>
                      <c:pt idx="374">
                        <c:v>0.14171400000000001</c:v>
                      </c:pt>
                      <c:pt idx="375">
                        <c:v>0.10907500000000001</c:v>
                      </c:pt>
                      <c:pt idx="376">
                        <c:v>0.118316</c:v>
                      </c:pt>
                      <c:pt idx="377">
                        <c:v>0.13525599999999999</c:v>
                      </c:pt>
                      <c:pt idx="378">
                        <c:v>0.12859899999999999</c:v>
                      </c:pt>
                      <c:pt idx="379">
                        <c:v>0.13908100000000001</c:v>
                      </c:pt>
                      <c:pt idx="380">
                        <c:v>0.141565</c:v>
                      </c:pt>
                      <c:pt idx="381">
                        <c:v>0.143403</c:v>
                      </c:pt>
                      <c:pt idx="382">
                        <c:v>0.15070600000000001</c:v>
                      </c:pt>
                      <c:pt idx="383">
                        <c:v>0.155028</c:v>
                      </c:pt>
                      <c:pt idx="384">
                        <c:v>0.16242999999999999</c:v>
                      </c:pt>
                      <c:pt idx="385">
                        <c:v>0.16501399999999999</c:v>
                      </c:pt>
                      <c:pt idx="386">
                        <c:v>0.16724900000000001</c:v>
                      </c:pt>
                      <c:pt idx="387">
                        <c:v>0.164268</c:v>
                      </c:pt>
                      <c:pt idx="388">
                        <c:v>0.16228100000000001</c:v>
                      </c:pt>
                      <c:pt idx="389">
                        <c:v>0.16228100000000001</c:v>
                      </c:pt>
                      <c:pt idx="390">
                        <c:v>0.16039300000000001</c:v>
                      </c:pt>
                      <c:pt idx="391">
                        <c:v>0.157115</c:v>
                      </c:pt>
                      <c:pt idx="392">
                        <c:v>0.15756200000000001</c:v>
                      </c:pt>
                      <c:pt idx="393">
                        <c:v>0.15920100000000001</c:v>
                      </c:pt>
                      <c:pt idx="394">
                        <c:v>0.163275</c:v>
                      </c:pt>
                      <c:pt idx="395">
                        <c:v>0.163573</c:v>
                      </c:pt>
                      <c:pt idx="396">
                        <c:v>0.16203300000000001</c:v>
                      </c:pt>
                      <c:pt idx="397">
                        <c:v>0.146732</c:v>
                      </c:pt>
                      <c:pt idx="398">
                        <c:v>0.144844</c:v>
                      </c:pt>
                      <c:pt idx="399">
                        <c:v>0.14101900000000001</c:v>
                      </c:pt>
                      <c:pt idx="400">
                        <c:v>0.13898199999999999</c:v>
                      </c:pt>
                      <c:pt idx="401">
                        <c:v>0.14186299999999999</c:v>
                      </c:pt>
                      <c:pt idx="402">
                        <c:v>0.14146600000000001</c:v>
                      </c:pt>
                      <c:pt idx="403">
                        <c:v>0.153091</c:v>
                      </c:pt>
                      <c:pt idx="404">
                        <c:v>0.15631999999999999</c:v>
                      </c:pt>
                      <c:pt idx="405">
                        <c:v>0.15557499999999999</c:v>
                      </c:pt>
                      <c:pt idx="406">
                        <c:v>0.15771099999999999</c:v>
                      </c:pt>
                      <c:pt idx="407">
                        <c:v>0.15373600000000001</c:v>
                      </c:pt>
                      <c:pt idx="408">
                        <c:v>0.164219</c:v>
                      </c:pt>
                      <c:pt idx="409">
                        <c:v>0.16292699999999999</c:v>
                      </c:pt>
                      <c:pt idx="410">
                        <c:v>0.16103899999999999</c:v>
                      </c:pt>
                      <c:pt idx="411">
                        <c:v>0.16392100000000001</c:v>
                      </c:pt>
                      <c:pt idx="412">
                        <c:v>0.16883899999999999</c:v>
                      </c:pt>
                      <c:pt idx="413">
                        <c:v>0.17798</c:v>
                      </c:pt>
                      <c:pt idx="414">
                        <c:v>0.18170600000000001</c:v>
                      </c:pt>
                    </c:numCache>
                  </c:numRef>
                </c:val>
                <c:smooth val="0"/>
                <c:extLst xmlns:c15="http://schemas.microsoft.com/office/drawing/2012/chart">
                  <c:ext xmlns:c16="http://schemas.microsoft.com/office/drawing/2014/chart" uri="{C3380CC4-5D6E-409C-BE32-E72D297353CC}">
                    <c16:uniqueId val="{00000001-9F87-483A-9189-191A586B276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'28.02.23'!$H$12</c15:sqref>
                        </c15:formulaRef>
                      </c:ext>
                    </c:extLst>
                    <c:strCache>
                      <c:ptCount val="1"/>
                      <c:pt idx="0">
                        <c:v>Liontrust MA Dynamic Passive Moderate S Acc</c:v>
                      </c:pt>
                    </c:strCache>
                  </c:strRef>
                </c:tx>
                <c:spPr>
                  <a:ln w="2222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xmlns:c15="http://schemas.microsoft.com/office/drawing/2012/chart">
                      <c:ext xmlns:c15="http://schemas.microsoft.com/office/drawing/2012/chart" uri="{02D57815-91ED-43cb-92C2-25804820EDAC}">
                        <c15:formulaRef>
                          <c15:sqref>'28.02.23'!$H$13:$H$427</c15:sqref>
                        </c15:formulaRef>
                      </c:ext>
                    </c:extLst>
                    <c:numCache>
                      <c:formatCode>0.0%</c:formatCode>
                      <c:ptCount val="415"/>
                      <c:pt idx="0">
                        <c:v>0</c:v>
                      </c:pt>
                      <c:pt idx="1">
                        <c:v>-6.0778000000000004E-3</c:v>
                      </c:pt>
                      <c:pt idx="2">
                        <c:v>-1.12273E-3</c:v>
                      </c:pt>
                      <c:pt idx="3">
                        <c:v>-3.5579800000000001E-3</c:v>
                      </c:pt>
                      <c:pt idx="4">
                        <c:v>4.6547400000000001E-4</c:v>
                      </c:pt>
                      <c:pt idx="5">
                        <c:v>2.8867400000000001E-3</c:v>
                      </c:pt>
                      <c:pt idx="6">
                        <c:v>2.9926200000000001E-3</c:v>
                      </c:pt>
                      <c:pt idx="7">
                        <c:v>2.0996299999999999E-3</c:v>
                      </c:pt>
                      <c:pt idx="8">
                        <c:v>2.4905199999999999E-4</c:v>
                      </c:pt>
                      <c:pt idx="9">
                        <c:v>-7.1998599999999998E-3</c:v>
                      </c:pt>
                      <c:pt idx="10">
                        <c:v>-8.0162700000000007E-3</c:v>
                      </c:pt>
                      <c:pt idx="11">
                        <c:v>-1.2489200000000001E-2</c:v>
                      </c:pt>
                      <c:pt idx="12">
                        <c:v>-1.1805299999999999E-2</c:v>
                      </c:pt>
                      <c:pt idx="13">
                        <c:v>-1.0379599999999999E-2</c:v>
                      </c:pt>
                      <c:pt idx="14">
                        <c:v>-8.9325700000000008E-3</c:v>
                      </c:pt>
                      <c:pt idx="15">
                        <c:v>-1.28495E-2</c:v>
                      </c:pt>
                      <c:pt idx="16">
                        <c:v>-9.4393299999999992E-3</c:v>
                      </c:pt>
                      <c:pt idx="17">
                        <c:v>-9.7250099999999992E-3</c:v>
                      </c:pt>
                      <c:pt idx="18">
                        <c:v>-7.4522499999999997E-3</c:v>
                      </c:pt>
                      <c:pt idx="19">
                        <c:v>-6.4986599999999999E-3</c:v>
                      </c:pt>
                      <c:pt idx="20">
                        <c:v>-8.34324E-3</c:v>
                      </c:pt>
                      <c:pt idx="21">
                        <c:v>-1.11474E-2</c:v>
                      </c:pt>
                      <c:pt idx="22">
                        <c:v>-7.8517900000000009E-3</c:v>
                      </c:pt>
                      <c:pt idx="23">
                        <c:v>-2.8474500000000001E-3</c:v>
                      </c:pt>
                      <c:pt idx="24">
                        <c:v>-2.75289E-3</c:v>
                      </c:pt>
                      <c:pt idx="25">
                        <c:v>1.6581300000000001E-3</c:v>
                      </c:pt>
                      <c:pt idx="26">
                        <c:v>7.0120800000000004E-4</c:v>
                      </c:pt>
                      <c:pt idx="27">
                        <c:v>-8.2573399999999995E-4</c:v>
                      </c:pt>
                      <c:pt idx="28">
                        <c:v>-8.2573399999999995E-4</c:v>
                      </c:pt>
                      <c:pt idx="29">
                        <c:v>-8.2573399999999995E-4</c:v>
                      </c:pt>
                      <c:pt idx="30">
                        <c:v>-5.99323E-6</c:v>
                      </c:pt>
                      <c:pt idx="31">
                        <c:v>7.8777600000000001E-4</c:v>
                      </c:pt>
                      <c:pt idx="32">
                        <c:v>2.6063900000000001E-3</c:v>
                      </c:pt>
                      <c:pt idx="33">
                        <c:v>6.6657999999999995E-4</c:v>
                      </c:pt>
                      <c:pt idx="34">
                        <c:v>3.6858400000000001E-3</c:v>
                      </c:pt>
                      <c:pt idx="35">
                        <c:v>3.9595300000000002E-3</c:v>
                      </c:pt>
                      <c:pt idx="36">
                        <c:v>3.5952699999999998E-3</c:v>
                      </c:pt>
                      <c:pt idx="37">
                        <c:v>-1.2159600000000001E-3</c:v>
                      </c:pt>
                      <c:pt idx="38">
                        <c:v>-1.22795E-3</c:v>
                      </c:pt>
                      <c:pt idx="39">
                        <c:v>7.1519200000000002E-4</c:v>
                      </c:pt>
                      <c:pt idx="40">
                        <c:v>-6.7723499999999999E-4</c:v>
                      </c:pt>
                      <c:pt idx="41">
                        <c:v>-7.8844199999999998E-4</c:v>
                      </c:pt>
                      <c:pt idx="42">
                        <c:v>-4.2565199999999997E-3</c:v>
                      </c:pt>
                      <c:pt idx="43">
                        <c:v>-4.4849299999999998E-3</c:v>
                      </c:pt>
                      <c:pt idx="44">
                        <c:v>-4.4849299999999998E-3</c:v>
                      </c:pt>
                      <c:pt idx="45">
                        <c:v>-1.78998E-3</c:v>
                      </c:pt>
                      <c:pt idx="46">
                        <c:v>-7.0320500000000004E-4</c:v>
                      </c:pt>
                      <c:pt idx="47">
                        <c:v>-2.5897400000000001E-3</c:v>
                      </c:pt>
                      <c:pt idx="48">
                        <c:v>-6.52463E-3</c:v>
                      </c:pt>
                      <c:pt idx="49">
                        <c:v>-6.52463E-3</c:v>
                      </c:pt>
                      <c:pt idx="50">
                        <c:v>-6.5352800000000001E-3</c:v>
                      </c:pt>
                      <c:pt idx="51">
                        <c:v>-6.3308499999999998E-3</c:v>
                      </c:pt>
                      <c:pt idx="52">
                        <c:v>-6.6544799999999999E-3</c:v>
                      </c:pt>
                      <c:pt idx="53">
                        <c:v>-3.5679700000000002E-3</c:v>
                      </c:pt>
                      <c:pt idx="54">
                        <c:v>-3.3035999999999999E-3</c:v>
                      </c:pt>
                      <c:pt idx="55">
                        <c:v>-4.1100199999999998E-3</c:v>
                      </c:pt>
                      <c:pt idx="56">
                        <c:v>-3.8349999999999999E-3</c:v>
                      </c:pt>
                      <c:pt idx="57">
                        <c:v>-4.8165600000000001E-3</c:v>
                      </c:pt>
                      <c:pt idx="58">
                        <c:v>-4.2185699999999996E-3</c:v>
                      </c:pt>
                      <c:pt idx="59">
                        <c:v>-2.7136E-3</c:v>
                      </c:pt>
                      <c:pt idx="60">
                        <c:v>-3.8423200000000002E-3</c:v>
                      </c:pt>
                      <c:pt idx="61">
                        <c:v>-6.4720200000000002E-3</c:v>
                      </c:pt>
                      <c:pt idx="62">
                        <c:v>-1.31831E-2</c:v>
                      </c:pt>
                      <c:pt idx="63">
                        <c:v>-1.65966E-2</c:v>
                      </c:pt>
                      <c:pt idx="64">
                        <c:v>-1.65966E-2</c:v>
                      </c:pt>
                      <c:pt idx="65">
                        <c:v>-1.58587E-2</c:v>
                      </c:pt>
                      <c:pt idx="66">
                        <c:v>-1.28135E-2</c:v>
                      </c:pt>
                      <c:pt idx="67">
                        <c:v>-1.25938E-2</c:v>
                      </c:pt>
                      <c:pt idx="68">
                        <c:v>-1.45988E-2</c:v>
                      </c:pt>
                      <c:pt idx="69">
                        <c:v>-9.13834E-3</c:v>
                      </c:pt>
                      <c:pt idx="70">
                        <c:v>-4.2771700000000003E-3</c:v>
                      </c:pt>
                      <c:pt idx="71">
                        <c:v>-4.6847099999999999E-3</c:v>
                      </c:pt>
                      <c:pt idx="72">
                        <c:v>-4.6747200000000003E-3</c:v>
                      </c:pt>
                      <c:pt idx="73">
                        <c:v>-7.2198399999999999E-3</c:v>
                      </c:pt>
                      <c:pt idx="74">
                        <c:v>-5.7455099999999997E-3</c:v>
                      </c:pt>
                      <c:pt idx="75">
                        <c:v>-5.7941199999999998E-3</c:v>
                      </c:pt>
                      <c:pt idx="76">
                        <c:v>-6.8202899999999997E-3</c:v>
                      </c:pt>
                      <c:pt idx="77">
                        <c:v>-6.5033199999999999E-3</c:v>
                      </c:pt>
                      <c:pt idx="78">
                        <c:v>-6.9987599999999997E-3</c:v>
                      </c:pt>
                      <c:pt idx="79">
                        <c:v>-5.3219900000000004E-3</c:v>
                      </c:pt>
                      <c:pt idx="80">
                        <c:v>-9.0757400000000005E-3</c:v>
                      </c:pt>
                      <c:pt idx="81">
                        <c:v>-6.45204E-3</c:v>
                      </c:pt>
                      <c:pt idx="82">
                        <c:v>-1.0496800000000001E-2</c:v>
                      </c:pt>
                      <c:pt idx="83">
                        <c:v>-1.3514699999999999E-2</c:v>
                      </c:pt>
                      <c:pt idx="84">
                        <c:v>-1.3564E-2</c:v>
                      </c:pt>
                      <c:pt idx="85">
                        <c:v>-1.47966E-2</c:v>
                      </c:pt>
                      <c:pt idx="86">
                        <c:v>-1.6308199999999998E-2</c:v>
                      </c:pt>
                      <c:pt idx="87">
                        <c:v>-1.1241299999999999E-2</c:v>
                      </c:pt>
                      <c:pt idx="88">
                        <c:v>-1.13878E-2</c:v>
                      </c:pt>
                      <c:pt idx="89">
                        <c:v>-1.15003E-2</c:v>
                      </c:pt>
                      <c:pt idx="90">
                        <c:v>-8.9538800000000009E-3</c:v>
                      </c:pt>
                      <c:pt idx="91">
                        <c:v>-8.3971800000000006E-3</c:v>
                      </c:pt>
                      <c:pt idx="92">
                        <c:v>-9.9560800000000008E-3</c:v>
                      </c:pt>
                      <c:pt idx="93">
                        <c:v>-2.0310999999999999E-2</c:v>
                      </c:pt>
                      <c:pt idx="94">
                        <c:v>-2.3622600000000001E-2</c:v>
                      </c:pt>
                      <c:pt idx="95">
                        <c:v>-2.2507200000000002E-2</c:v>
                      </c:pt>
                      <c:pt idx="96">
                        <c:v>-2.3620599999999999E-2</c:v>
                      </c:pt>
                      <c:pt idx="97">
                        <c:v>-1.7308400000000002E-2</c:v>
                      </c:pt>
                      <c:pt idx="98">
                        <c:v>-1.17687E-2</c:v>
                      </c:pt>
                      <c:pt idx="99">
                        <c:v>-9.2395600000000008E-3</c:v>
                      </c:pt>
                      <c:pt idx="100">
                        <c:v>-9.8721799999999995E-3</c:v>
                      </c:pt>
                      <c:pt idx="101">
                        <c:v>-8.2160500000000008E-3</c:v>
                      </c:pt>
                      <c:pt idx="102">
                        <c:v>4.0940400000000002E-3</c:v>
                      </c:pt>
                      <c:pt idx="103">
                        <c:v>3.6365600000000001E-3</c:v>
                      </c:pt>
                      <c:pt idx="104">
                        <c:v>2.3473499999999998E-3</c:v>
                      </c:pt>
                      <c:pt idx="105">
                        <c:v>4.3777199999999999E-3</c:v>
                      </c:pt>
                      <c:pt idx="106">
                        <c:v>5.7108799999999998E-3</c:v>
                      </c:pt>
                      <c:pt idx="107">
                        <c:v>3.1777400000000001E-3</c:v>
                      </c:pt>
                      <c:pt idx="108">
                        <c:v>7.0640199999999998E-3</c:v>
                      </c:pt>
                      <c:pt idx="109">
                        <c:v>6.1790200000000003E-3</c:v>
                      </c:pt>
                      <c:pt idx="110">
                        <c:v>8.4084999999999993E-3</c:v>
                      </c:pt>
                      <c:pt idx="111">
                        <c:v>9.1763000000000001E-3</c:v>
                      </c:pt>
                      <c:pt idx="112">
                        <c:v>3.4900600000000001E-3</c:v>
                      </c:pt>
                      <c:pt idx="113">
                        <c:v>5.4671600000000004E-4</c:v>
                      </c:pt>
                      <c:pt idx="114">
                        <c:v>-1.7447E-4</c:v>
                      </c:pt>
                      <c:pt idx="115">
                        <c:v>-9.3560900000000001E-4</c:v>
                      </c:pt>
                      <c:pt idx="116">
                        <c:v>-2.13093E-4</c:v>
                      </c:pt>
                      <c:pt idx="117">
                        <c:v>2.9633200000000001E-4</c:v>
                      </c:pt>
                      <c:pt idx="118">
                        <c:v>1.2832200000000001E-3</c:v>
                      </c:pt>
                      <c:pt idx="119">
                        <c:v>-3.41348E-3</c:v>
                      </c:pt>
                      <c:pt idx="120">
                        <c:v>-5.5144399999999998E-3</c:v>
                      </c:pt>
                      <c:pt idx="121">
                        <c:v>-9.8169099999999999E-3</c:v>
                      </c:pt>
                      <c:pt idx="122">
                        <c:v>-1.35926E-2</c:v>
                      </c:pt>
                      <c:pt idx="123">
                        <c:v>-1.85823E-2</c:v>
                      </c:pt>
                      <c:pt idx="124">
                        <c:v>-2.1233999999999999E-2</c:v>
                      </c:pt>
                      <c:pt idx="125">
                        <c:v>-2.1515699999999999E-2</c:v>
                      </c:pt>
                      <c:pt idx="126">
                        <c:v>-1.9154999999999998E-2</c:v>
                      </c:pt>
                      <c:pt idx="127">
                        <c:v>-1.18613E-2</c:v>
                      </c:pt>
                      <c:pt idx="128">
                        <c:v>-6.9694600000000002E-3</c:v>
                      </c:pt>
                      <c:pt idx="129">
                        <c:v>-6.9694600000000002E-3</c:v>
                      </c:pt>
                      <c:pt idx="130">
                        <c:v>-9.3927200000000002E-3</c:v>
                      </c:pt>
                      <c:pt idx="131">
                        <c:v>-2.8907300000000002E-3</c:v>
                      </c:pt>
                      <c:pt idx="132">
                        <c:v>-1.76534E-3</c:v>
                      </c:pt>
                      <c:pt idx="133">
                        <c:v>1.1453699999999999E-3</c:v>
                      </c:pt>
                      <c:pt idx="134">
                        <c:v>4.6946899999999997E-4</c:v>
                      </c:pt>
                      <c:pt idx="135">
                        <c:v>1.49764E-3</c:v>
                      </c:pt>
                      <c:pt idx="136">
                        <c:v>-6.5592500000000002E-4</c:v>
                      </c:pt>
                      <c:pt idx="137">
                        <c:v>-2.8953899999999999E-3</c:v>
                      </c:pt>
                      <c:pt idx="138">
                        <c:v>-8.3638799999999998E-4</c:v>
                      </c:pt>
                      <c:pt idx="139">
                        <c:v>-6.9587999999999996E-4</c:v>
                      </c:pt>
                      <c:pt idx="140">
                        <c:v>-7.3849899999999999E-4</c:v>
                      </c:pt>
                      <c:pt idx="141">
                        <c:v>2.4658800000000002E-3</c:v>
                      </c:pt>
                      <c:pt idx="142">
                        <c:v>1.9631200000000001E-3</c:v>
                      </c:pt>
                      <c:pt idx="143">
                        <c:v>8.34324E-3</c:v>
                      </c:pt>
                      <c:pt idx="144">
                        <c:v>1.10116E-2</c:v>
                      </c:pt>
                      <c:pt idx="145">
                        <c:v>6.5852300000000001E-3</c:v>
                      </c:pt>
                      <c:pt idx="146">
                        <c:v>7.1825500000000002E-3</c:v>
                      </c:pt>
                      <c:pt idx="147">
                        <c:v>1.08364E-2</c:v>
                      </c:pt>
                      <c:pt idx="148">
                        <c:v>6.87223E-3</c:v>
                      </c:pt>
                      <c:pt idx="149">
                        <c:v>6.5506000000000002E-3</c:v>
                      </c:pt>
                      <c:pt idx="150">
                        <c:v>4.6507400000000004E-3</c:v>
                      </c:pt>
                      <c:pt idx="151">
                        <c:v>3.0532200000000002E-3</c:v>
                      </c:pt>
                      <c:pt idx="152">
                        <c:v>1.5229499999999999E-3</c:v>
                      </c:pt>
                      <c:pt idx="153">
                        <c:v>-5.32132E-3</c:v>
                      </c:pt>
                      <c:pt idx="154">
                        <c:v>-1.3198400000000001E-3</c:v>
                      </c:pt>
                      <c:pt idx="155">
                        <c:v>-3.6938299999999999E-3</c:v>
                      </c:pt>
                      <c:pt idx="156">
                        <c:v>-6.3075400000000004E-3</c:v>
                      </c:pt>
                      <c:pt idx="157">
                        <c:v>-1.3440799999999999E-2</c:v>
                      </c:pt>
                      <c:pt idx="158">
                        <c:v>-1.1464999999999999E-2</c:v>
                      </c:pt>
                      <c:pt idx="159">
                        <c:v>-1.2789500000000001E-2</c:v>
                      </c:pt>
                      <c:pt idx="160">
                        <c:v>-9.3900600000000004E-3</c:v>
                      </c:pt>
                      <c:pt idx="161">
                        <c:v>-4.3757199999999996E-3</c:v>
                      </c:pt>
                      <c:pt idx="162">
                        <c:v>-6.3927800000000001E-5</c:v>
                      </c:pt>
                      <c:pt idx="163">
                        <c:v>1.5908700000000001E-3</c:v>
                      </c:pt>
                      <c:pt idx="164">
                        <c:v>1.01286E-3</c:v>
                      </c:pt>
                      <c:pt idx="165">
                        <c:v>-1.72072E-3</c:v>
                      </c:pt>
                      <c:pt idx="166">
                        <c:v>-1.8898599999999999E-3</c:v>
                      </c:pt>
                      <c:pt idx="167">
                        <c:v>-5.5064399999999996E-3</c:v>
                      </c:pt>
                      <c:pt idx="168">
                        <c:v>-1.02045E-2</c:v>
                      </c:pt>
                      <c:pt idx="169">
                        <c:v>-1.37425E-2</c:v>
                      </c:pt>
                      <c:pt idx="170">
                        <c:v>-1.8397899999999998E-2</c:v>
                      </c:pt>
                      <c:pt idx="171">
                        <c:v>-1.5358E-2</c:v>
                      </c:pt>
                      <c:pt idx="172">
                        <c:v>-1.3554699999999999E-2</c:v>
                      </c:pt>
                      <c:pt idx="173">
                        <c:v>-1.6638500000000001E-2</c:v>
                      </c:pt>
                      <c:pt idx="174">
                        <c:v>-1.6323600000000001E-2</c:v>
                      </c:pt>
                      <c:pt idx="175">
                        <c:v>-1.6608600000000001E-2</c:v>
                      </c:pt>
                      <c:pt idx="176">
                        <c:v>-1.35394E-2</c:v>
                      </c:pt>
                      <c:pt idx="177">
                        <c:v>-1.19179E-2</c:v>
                      </c:pt>
                      <c:pt idx="178">
                        <c:v>-1.3298299999999999E-3</c:v>
                      </c:pt>
                      <c:pt idx="179">
                        <c:v>3.1005E-3</c:v>
                      </c:pt>
                      <c:pt idx="180">
                        <c:v>2.9466700000000002E-3</c:v>
                      </c:pt>
                      <c:pt idx="181">
                        <c:v>5.9566000000000003E-3</c:v>
                      </c:pt>
                      <c:pt idx="182">
                        <c:v>7.21851E-3</c:v>
                      </c:pt>
                      <c:pt idx="183">
                        <c:v>8.4531099999999998E-3</c:v>
                      </c:pt>
                      <c:pt idx="184">
                        <c:v>5.2866900000000001E-3</c:v>
                      </c:pt>
                      <c:pt idx="185">
                        <c:v>7.4003000000000003E-3</c:v>
                      </c:pt>
                      <c:pt idx="186">
                        <c:v>1.14444E-2</c:v>
                      </c:pt>
                      <c:pt idx="187">
                        <c:v>1.7888500000000002E-2</c:v>
                      </c:pt>
                      <c:pt idx="188">
                        <c:v>1.9430699999999999E-2</c:v>
                      </c:pt>
                      <c:pt idx="189">
                        <c:v>2.0970300000000001E-2</c:v>
                      </c:pt>
                      <c:pt idx="190">
                        <c:v>2.0321700000000002E-2</c:v>
                      </c:pt>
                      <c:pt idx="191">
                        <c:v>2.0697900000000002E-2</c:v>
                      </c:pt>
                      <c:pt idx="192">
                        <c:v>2.1413100000000001E-2</c:v>
                      </c:pt>
                      <c:pt idx="193">
                        <c:v>1.7731299999999998E-2</c:v>
                      </c:pt>
                      <c:pt idx="194">
                        <c:v>1.6135099999999999E-2</c:v>
                      </c:pt>
                      <c:pt idx="195">
                        <c:v>1.5812099999999999E-2</c:v>
                      </c:pt>
                      <c:pt idx="196">
                        <c:v>1.6326199999999999E-2</c:v>
                      </c:pt>
                      <c:pt idx="197">
                        <c:v>2.0339699999999999E-2</c:v>
                      </c:pt>
                      <c:pt idx="198">
                        <c:v>2.0334999999999999E-2</c:v>
                      </c:pt>
                      <c:pt idx="199">
                        <c:v>2.1387799999999998E-2</c:v>
                      </c:pt>
                      <c:pt idx="200">
                        <c:v>2.1729399999999999E-2</c:v>
                      </c:pt>
                      <c:pt idx="201">
                        <c:v>2.2029799999999999E-2</c:v>
                      </c:pt>
                      <c:pt idx="202">
                        <c:v>2.7492300000000001E-2</c:v>
                      </c:pt>
                      <c:pt idx="203">
                        <c:v>2.7401700000000001E-2</c:v>
                      </c:pt>
                      <c:pt idx="204">
                        <c:v>2.7741999999999999E-2</c:v>
                      </c:pt>
                      <c:pt idx="205">
                        <c:v>2.7225900000000001E-2</c:v>
                      </c:pt>
                      <c:pt idx="206">
                        <c:v>3.1017599999999999E-2</c:v>
                      </c:pt>
                      <c:pt idx="207">
                        <c:v>3.4919199999999997E-2</c:v>
                      </c:pt>
                      <c:pt idx="208">
                        <c:v>4.4672900000000001E-2</c:v>
                      </c:pt>
                      <c:pt idx="209">
                        <c:v>4.4846700000000003E-2</c:v>
                      </c:pt>
                      <c:pt idx="210">
                        <c:v>4.7654799999999997E-2</c:v>
                      </c:pt>
                      <c:pt idx="211">
                        <c:v>4.7925200000000001E-2</c:v>
                      </c:pt>
                      <c:pt idx="212">
                        <c:v>5.4651600000000002E-2</c:v>
                      </c:pt>
                      <c:pt idx="213">
                        <c:v>5.3383699999999999E-2</c:v>
                      </c:pt>
                      <c:pt idx="214">
                        <c:v>5.3383699999999999E-2</c:v>
                      </c:pt>
                      <c:pt idx="215">
                        <c:v>5.3383699999999999E-2</c:v>
                      </c:pt>
                      <c:pt idx="216">
                        <c:v>5.4075600000000001E-2</c:v>
                      </c:pt>
                      <c:pt idx="217">
                        <c:v>5.9563400000000002E-2</c:v>
                      </c:pt>
                      <c:pt idx="218">
                        <c:v>5.9478099999999999E-2</c:v>
                      </c:pt>
                      <c:pt idx="219">
                        <c:v>5.9478099999999999E-2</c:v>
                      </c:pt>
                      <c:pt idx="220">
                        <c:v>5.9503399999999998E-2</c:v>
                      </c:pt>
                      <c:pt idx="221">
                        <c:v>5.6150499999999999E-2</c:v>
                      </c:pt>
                      <c:pt idx="222">
                        <c:v>5.12021E-2</c:v>
                      </c:pt>
                      <c:pt idx="223">
                        <c:v>4.8119000000000002E-2</c:v>
                      </c:pt>
                      <c:pt idx="224">
                        <c:v>4.4971200000000003E-2</c:v>
                      </c:pt>
                      <c:pt idx="225">
                        <c:v>4.42846E-2</c:v>
                      </c:pt>
                      <c:pt idx="226">
                        <c:v>4.5784900000000003E-2</c:v>
                      </c:pt>
                      <c:pt idx="227">
                        <c:v>4.6527399999999997E-2</c:v>
                      </c:pt>
                      <c:pt idx="228">
                        <c:v>4.7210700000000001E-2</c:v>
                      </c:pt>
                      <c:pt idx="229">
                        <c:v>4.8819500000000002E-2</c:v>
                      </c:pt>
                      <c:pt idx="230">
                        <c:v>4.89314E-2</c:v>
                      </c:pt>
                      <c:pt idx="231">
                        <c:v>4.7256600000000003E-2</c:v>
                      </c:pt>
                      <c:pt idx="232">
                        <c:v>3.6781800000000003E-2</c:v>
                      </c:pt>
                      <c:pt idx="233">
                        <c:v>3.7361100000000001E-2</c:v>
                      </c:pt>
                      <c:pt idx="234">
                        <c:v>4.1421199999999998E-2</c:v>
                      </c:pt>
                      <c:pt idx="235">
                        <c:v>4.3301100000000002E-2</c:v>
                      </c:pt>
                      <c:pt idx="236">
                        <c:v>4.2461400000000003E-2</c:v>
                      </c:pt>
                      <c:pt idx="237">
                        <c:v>4.3934399999999998E-2</c:v>
                      </c:pt>
                      <c:pt idx="238">
                        <c:v>4.4931899999999997E-2</c:v>
                      </c:pt>
                      <c:pt idx="239">
                        <c:v>4.69749E-2</c:v>
                      </c:pt>
                      <c:pt idx="240">
                        <c:v>5.1425199999999997E-2</c:v>
                      </c:pt>
                      <c:pt idx="241">
                        <c:v>5.3520199999999997E-2</c:v>
                      </c:pt>
                      <c:pt idx="242">
                        <c:v>5.2876899999999998E-2</c:v>
                      </c:pt>
                      <c:pt idx="243">
                        <c:v>5.3642099999999998E-2</c:v>
                      </c:pt>
                      <c:pt idx="244">
                        <c:v>5.32638E-2</c:v>
                      </c:pt>
                      <c:pt idx="245">
                        <c:v>5.3343099999999997E-2</c:v>
                      </c:pt>
                      <c:pt idx="246">
                        <c:v>5.4448499999999997E-2</c:v>
                      </c:pt>
                      <c:pt idx="247">
                        <c:v>5.50152E-2</c:v>
                      </c:pt>
                      <c:pt idx="248">
                        <c:v>5.5581199999999997E-2</c:v>
                      </c:pt>
                      <c:pt idx="249">
                        <c:v>5.4851999999999998E-2</c:v>
                      </c:pt>
                      <c:pt idx="250">
                        <c:v>5.5743000000000001E-2</c:v>
                      </c:pt>
                      <c:pt idx="251">
                        <c:v>5.26731E-2</c:v>
                      </c:pt>
                      <c:pt idx="252">
                        <c:v>5.4271300000000001E-2</c:v>
                      </c:pt>
                      <c:pt idx="253">
                        <c:v>5.8180299999999997E-2</c:v>
                      </c:pt>
                      <c:pt idx="254">
                        <c:v>5.9267E-2</c:v>
                      </c:pt>
                      <c:pt idx="255">
                        <c:v>5.9003300000000002E-2</c:v>
                      </c:pt>
                      <c:pt idx="256">
                        <c:v>6.0225899999999999E-2</c:v>
                      </c:pt>
                      <c:pt idx="257">
                        <c:v>5.8166299999999997E-2</c:v>
                      </c:pt>
                      <c:pt idx="258">
                        <c:v>6.2603300000000001E-2</c:v>
                      </c:pt>
                      <c:pt idx="259">
                        <c:v>6.4130900000000005E-2</c:v>
                      </c:pt>
                      <c:pt idx="260">
                        <c:v>6.3931100000000005E-2</c:v>
                      </c:pt>
                      <c:pt idx="261">
                        <c:v>6.2332899999999997E-2</c:v>
                      </c:pt>
                      <c:pt idx="262">
                        <c:v>6.0845200000000002E-2</c:v>
                      </c:pt>
                      <c:pt idx="263">
                        <c:v>6.2002599999999998E-2</c:v>
                      </c:pt>
                      <c:pt idx="264">
                        <c:v>6.5396099999999999E-2</c:v>
                      </c:pt>
                      <c:pt idx="265">
                        <c:v>6.6554799999999997E-2</c:v>
                      </c:pt>
                      <c:pt idx="266">
                        <c:v>6.7477800000000004E-2</c:v>
                      </c:pt>
                      <c:pt idx="267">
                        <c:v>6.7280599999999996E-2</c:v>
                      </c:pt>
                      <c:pt idx="268">
                        <c:v>7.0124099999999995E-2</c:v>
                      </c:pt>
                      <c:pt idx="269">
                        <c:v>7.20552E-2</c:v>
                      </c:pt>
                      <c:pt idx="270">
                        <c:v>6.9924299999999995E-2</c:v>
                      </c:pt>
                      <c:pt idx="271">
                        <c:v>7.4785500000000005E-2</c:v>
                      </c:pt>
                      <c:pt idx="272">
                        <c:v>7.4040999999999996E-2</c:v>
                      </c:pt>
                      <c:pt idx="273">
                        <c:v>7.3674100000000006E-2</c:v>
                      </c:pt>
                      <c:pt idx="274">
                        <c:v>7.1056400000000006E-2</c:v>
                      </c:pt>
                      <c:pt idx="275">
                        <c:v>7.2485400000000005E-2</c:v>
                      </c:pt>
                      <c:pt idx="276">
                        <c:v>7.23882E-2</c:v>
                      </c:pt>
                      <c:pt idx="277">
                        <c:v>7.4609700000000001E-2</c:v>
                      </c:pt>
                      <c:pt idx="278">
                        <c:v>8.2077300000000006E-2</c:v>
                      </c:pt>
                      <c:pt idx="279">
                        <c:v>8.5373500000000005E-2</c:v>
                      </c:pt>
                      <c:pt idx="280">
                        <c:v>8.2516099999999995E-2</c:v>
                      </c:pt>
                      <c:pt idx="281">
                        <c:v>8.36422E-2</c:v>
                      </c:pt>
                      <c:pt idx="282">
                        <c:v>8.4640999999999994E-2</c:v>
                      </c:pt>
                      <c:pt idx="283">
                        <c:v>8.4640999999999994E-2</c:v>
                      </c:pt>
                      <c:pt idx="284">
                        <c:v>8.4640999999999994E-2</c:v>
                      </c:pt>
                      <c:pt idx="285">
                        <c:v>8.6039400000000002E-2</c:v>
                      </c:pt>
                      <c:pt idx="286">
                        <c:v>8.4973999999999994E-2</c:v>
                      </c:pt>
                      <c:pt idx="287">
                        <c:v>8.33758E-2</c:v>
                      </c:pt>
                      <c:pt idx="288">
                        <c:v>8.4774199999999994E-2</c:v>
                      </c:pt>
                      <c:pt idx="289">
                        <c:v>8.0845299999999995E-2</c:v>
                      </c:pt>
                      <c:pt idx="290">
                        <c:v>8.1777600000000006E-2</c:v>
                      </c:pt>
                      <c:pt idx="291">
                        <c:v>8.3176E-2</c:v>
                      </c:pt>
                      <c:pt idx="292">
                        <c:v>8.32426E-2</c:v>
                      </c:pt>
                      <c:pt idx="293">
                        <c:v>8.0312599999999998E-2</c:v>
                      </c:pt>
                      <c:pt idx="294">
                        <c:v>8.4108299999999997E-2</c:v>
                      </c:pt>
                      <c:pt idx="295">
                        <c:v>7.8714400000000004E-2</c:v>
                      </c:pt>
                      <c:pt idx="296">
                        <c:v>6.9058599999999998E-2</c:v>
                      </c:pt>
                      <c:pt idx="297">
                        <c:v>6.8259500000000001E-2</c:v>
                      </c:pt>
                      <c:pt idx="298">
                        <c:v>6.8991999999999998E-2</c:v>
                      </c:pt>
                      <c:pt idx="299">
                        <c:v>6.7194100000000007E-2</c:v>
                      </c:pt>
                      <c:pt idx="300">
                        <c:v>7.3653399999999994E-2</c:v>
                      </c:pt>
                      <c:pt idx="301">
                        <c:v>7.6516899999999999E-2</c:v>
                      </c:pt>
                      <c:pt idx="302">
                        <c:v>7.5917499999999999E-2</c:v>
                      </c:pt>
                      <c:pt idx="303">
                        <c:v>7.0656800000000006E-2</c:v>
                      </c:pt>
                      <c:pt idx="304">
                        <c:v>7.3387099999999997E-2</c:v>
                      </c:pt>
                      <c:pt idx="305">
                        <c:v>7.7981900000000007E-2</c:v>
                      </c:pt>
                      <c:pt idx="306">
                        <c:v>7.6450299999999999E-2</c:v>
                      </c:pt>
                      <c:pt idx="307">
                        <c:v>7.21218E-2</c:v>
                      </c:pt>
                      <c:pt idx="308">
                        <c:v>7.5584600000000002E-2</c:v>
                      </c:pt>
                      <c:pt idx="309">
                        <c:v>7.5584600000000002E-2</c:v>
                      </c:pt>
                      <c:pt idx="310">
                        <c:v>8.0778699999999995E-2</c:v>
                      </c:pt>
                      <c:pt idx="311">
                        <c:v>9.0501100000000001E-2</c:v>
                      </c:pt>
                      <c:pt idx="312">
                        <c:v>9.2632000000000006E-2</c:v>
                      </c:pt>
                      <c:pt idx="313">
                        <c:v>9.2632000000000006E-2</c:v>
                      </c:pt>
                      <c:pt idx="314">
                        <c:v>9.6094700000000005E-2</c:v>
                      </c:pt>
                      <c:pt idx="315">
                        <c:v>9.5029299999999997E-2</c:v>
                      </c:pt>
                      <c:pt idx="316">
                        <c:v>9.5362199999999994E-2</c:v>
                      </c:pt>
                      <c:pt idx="317">
                        <c:v>9.8691799999999996E-2</c:v>
                      </c:pt>
                      <c:pt idx="318">
                        <c:v>0.10281999999999999</c:v>
                      </c:pt>
                      <c:pt idx="319">
                        <c:v>0.10022300000000001</c:v>
                      </c:pt>
                      <c:pt idx="320">
                        <c:v>0.10029</c:v>
                      </c:pt>
                      <c:pt idx="321">
                        <c:v>9.8558599999999996E-2</c:v>
                      </c:pt>
                      <c:pt idx="322">
                        <c:v>9.6028199999999994E-2</c:v>
                      </c:pt>
                      <c:pt idx="323">
                        <c:v>9.4097E-2</c:v>
                      </c:pt>
                      <c:pt idx="324">
                        <c:v>9.4097E-2</c:v>
                      </c:pt>
                      <c:pt idx="325">
                        <c:v>9.0434500000000001E-2</c:v>
                      </c:pt>
                      <c:pt idx="326">
                        <c:v>9.1699699999999995E-2</c:v>
                      </c:pt>
                      <c:pt idx="327">
                        <c:v>8.6039400000000002E-2</c:v>
                      </c:pt>
                      <c:pt idx="328">
                        <c:v>8.4374699999999997E-2</c:v>
                      </c:pt>
                      <c:pt idx="329">
                        <c:v>8.33758E-2</c:v>
                      </c:pt>
                      <c:pt idx="330">
                        <c:v>9.1166999999999998E-2</c:v>
                      </c:pt>
                      <c:pt idx="331">
                        <c:v>8.8569899999999993E-2</c:v>
                      </c:pt>
                      <c:pt idx="332">
                        <c:v>9.0434500000000001E-2</c:v>
                      </c:pt>
                      <c:pt idx="333">
                        <c:v>9.5029299999999997E-2</c:v>
                      </c:pt>
                      <c:pt idx="334">
                        <c:v>9.2898400000000006E-2</c:v>
                      </c:pt>
                      <c:pt idx="335">
                        <c:v>9.0501100000000001E-2</c:v>
                      </c:pt>
                      <c:pt idx="336">
                        <c:v>8.8569899999999993E-2</c:v>
                      </c:pt>
                      <c:pt idx="337">
                        <c:v>9.1633099999999995E-2</c:v>
                      </c:pt>
                      <c:pt idx="338">
                        <c:v>9.3164700000000003E-2</c:v>
                      </c:pt>
                      <c:pt idx="339">
                        <c:v>9.5628599999999994E-2</c:v>
                      </c:pt>
                      <c:pt idx="340">
                        <c:v>9.5295599999999994E-2</c:v>
                      </c:pt>
                      <c:pt idx="341">
                        <c:v>9.7892699999999999E-2</c:v>
                      </c:pt>
                      <c:pt idx="342">
                        <c:v>9.9424299999999993E-2</c:v>
                      </c:pt>
                      <c:pt idx="343">
                        <c:v>0.102421</c:v>
                      </c:pt>
                      <c:pt idx="344">
                        <c:v>0.10188800000000001</c:v>
                      </c:pt>
                      <c:pt idx="345">
                        <c:v>0.10122200000000001</c:v>
                      </c:pt>
                      <c:pt idx="346">
                        <c:v>0.101156</c:v>
                      </c:pt>
                      <c:pt idx="347">
                        <c:v>0.10055600000000001</c:v>
                      </c:pt>
                      <c:pt idx="348">
                        <c:v>9.9424299999999993E-2</c:v>
                      </c:pt>
                      <c:pt idx="349">
                        <c:v>0.100823</c:v>
                      </c:pt>
                      <c:pt idx="350">
                        <c:v>9.8292299999999999E-2</c:v>
                      </c:pt>
                      <c:pt idx="351">
                        <c:v>9.8159099999999999E-2</c:v>
                      </c:pt>
                      <c:pt idx="352">
                        <c:v>0.101023</c:v>
                      </c:pt>
                      <c:pt idx="353">
                        <c:v>0.10448499999999999</c:v>
                      </c:pt>
                      <c:pt idx="354">
                        <c:v>0.105418</c:v>
                      </c:pt>
                      <c:pt idx="355">
                        <c:v>0.105617</c:v>
                      </c:pt>
                      <c:pt idx="356">
                        <c:v>0.10635</c:v>
                      </c:pt>
                      <c:pt idx="357">
                        <c:v>0.107615</c:v>
                      </c:pt>
                      <c:pt idx="358">
                        <c:v>0.110212</c:v>
                      </c:pt>
                      <c:pt idx="359">
                        <c:v>0.108614</c:v>
                      </c:pt>
                      <c:pt idx="360">
                        <c:v>0.110012</c:v>
                      </c:pt>
                      <c:pt idx="361">
                        <c:v>0.110878</c:v>
                      </c:pt>
                      <c:pt idx="362">
                        <c:v>0.108015</c:v>
                      </c:pt>
                      <c:pt idx="363">
                        <c:v>0.109679</c:v>
                      </c:pt>
                      <c:pt idx="364">
                        <c:v>0.10348599999999999</c:v>
                      </c:pt>
                      <c:pt idx="365">
                        <c:v>0.102354</c:v>
                      </c:pt>
                      <c:pt idx="366">
                        <c:v>0.10515099999999999</c:v>
                      </c:pt>
                      <c:pt idx="367">
                        <c:v>0.100756</c:v>
                      </c:pt>
                      <c:pt idx="368">
                        <c:v>9.5295599999999994E-2</c:v>
                      </c:pt>
                      <c:pt idx="369">
                        <c:v>9.8025899999999999E-2</c:v>
                      </c:pt>
                      <c:pt idx="370">
                        <c:v>0.10448499999999999</c:v>
                      </c:pt>
                      <c:pt idx="371">
                        <c:v>0.103287</c:v>
                      </c:pt>
                      <c:pt idx="372">
                        <c:v>0.109613</c:v>
                      </c:pt>
                      <c:pt idx="373">
                        <c:v>0.114274</c:v>
                      </c:pt>
                      <c:pt idx="374">
                        <c:v>0.10381899999999999</c:v>
                      </c:pt>
                      <c:pt idx="375">
                        <c:v>8.8037199999999996E-2</c:v>
                      </c:pt>
                      <c:pt idx="376">
                        <c:v>9.1233599999999998E-2</c:v>
                      </c:pt>
                      <c:pt idx="377">
                        <c:v>9.8558599999999996E-2</c:v>
                      </c:pt>
                      <c:pt idx="378">
                        <c:v>9.5894999999999994E-2</c:v>
                      </c:pt>
                      <c:pt idx="379">
                        <c:v>0.10088900000000001</c:v>
                      </c:pt>
                      <c:pt idx="380">
                        <c:v>0.102354</c:v>
                      </c:pt>
                      <c:pt idx="381">
                        <c:v>0.104086</c:v>
                      </c:pt>
                      <c:pt idx="382">
                        <c:v>0.10908</c:v>
                      </c:pt>
                      <c:pt idx="383">
                        <c:v>0.110412</c:v>
                      </c:pt>
                      <c:pt idx="384">
                        <c:v>0.113275</c:v>
                      </c:pt>
                      <c:pt idx="385">
                        <c:v>0.114874</c:v>
                      </c:pt>
                      <c:pt idx="386">
                        <c:v>0.115673</c:v>
                      </c:pt>
                      <c:pt idx="387">
                        <c:v>0.114674</c:v>
                      </c:pt>
                      <c:pt idx="388">
                        <c:v>0.112942</c:v>
                      </c:pt>
                      <c:pt idx="389">
                        <c:v>0.112942</c:v>
                      </c:pt>
                      <c:pt idx="390">
                        <c:v>0.113209</c:v>
                      </c:pt>
                      <c:pt idx="391">
                        <c:v>0.111211</c:v>
                      </c:pt>
                      <c:pt idx="392">
                        <c:v>0.111278</c:v>
                      </c:pt>
                      <c:pt idx="393">
                        <c:v>0.111611</c:v>
                      </c:pt>
                      <c:pt idx="394">
                        <c:v>0.11414100000000001</c:v>
                      </c:pt>
                      <c:pt idx="395">
                        <c:v>0.11280900000000001</c:v>
                      </c:pt>
                      <c:pt idx="396">
                        <c:v>0.11241</c:v>
                      </c:pt>
                      <c:pt idx="397">
                        <c:v>0.107282</c:v>
                      </c:pt>
                      <c:pt idx="398">
                        <c:v>0.10721600000000001</c:v>
                      </c:pt>
                      <c:pt idx="399">
                        <c:v>0.106749</c:v>
                      </c:pt>
                      <c:pt idx="400">
                        <c:v>0.105617</c:v>
                      </c:pt>
                      <c:pt idx="401">
                        <c:v>0.108281</c:v>
                      </c:pt>
                      <c:pt idx="402">
                        <c:v>0.109413</c:v>
                      </c:pt>
                      <c:pt idx="403">
                        <c:v>0.115273</c:v>
                      </c:pt>
                      <c:pt idx="404">
                        <c:v>0.117537</c:v>
                      </c:pt>
                      <c:pt idx="405">
                        <c:v>0.11773699999999999</c:v>
                      </c:pt>
                      <c:pt idx="406">
                        <c:v>0.118603</c:v>
                      </c:pt>
                      <c:pt idx="407">
                        <c:v>0.11547300000000001</c:v>
                      </c:pt>
                      <c:pt idx="408">
                        <c:v>0.120001</c:v>
                      </c:pt>
                      <c:pt idx="409">
                        <c:v>0.118536</c:v>
                      </c:pt>
                      <c:pt idx="410">
                        <c:v>0.118203</c:v>
                      </c:pt>
                      <c:pt idx="411">
                        <c:v>0.11906899999999999</c:v>
                      </c:pt>
                      <c:pt idx="412">
                        <c:v>0.121266</c:v>
                      </c:pt>
                      <c:pt idx="413">
                        <c:v>0.12539500000000001</c:v>
                      </c:pt>
                      <c:pt idx="414">
                        <c:v>0.12712599999999999</c:v>
                      </c:pt>
                    </c:numCache>
                  </c:numRef>
                </c:val>
                <c:smooth val="0"/>
                <c:extLst xmlns:c15="http://schemas.microsoft.com/office/drawing/2012/chart">
                  <c:ext xmlns:c16="http://schemas.microsoft.com/office/drawing/2014/chart" uri="{C3380CC4-5D6E-409C-BE32-E72D297353CC}">
                    <c16:uniqueId val="{00000003-9F87-483A-9189-191A586B276A}"/>
                  </c:ext>
                </c:extLst>
              </c15:ser>
            </c15:filteredLineSeries>
            <c15:filteredLineSeries>
              <c15:ser>
                <c:idx val="2"/>
                <c:order val="4"/>
                <c:tx>
                  <c:strRef>
                    <c:extLst xmlns:c15="http://schemas.microsoft.com/office/drawing/2012/chart">
                      <c:ext xmlns:c15="http://schemas.microsoft.com/office/drawing/2012/chart" uri="{02D57815-91ED-43cb-92C2-25804820EDAC}">
                        <c15:formulaRef>
                          <c15:sqref>'28.02.23'!$I$12</c15:sqref>
                        </c15:formulaRef>
                      </c:ext>
                    </c:extLst>
                    <c:strCache>
                      <c:ptCount val="1"/>
                      <c:pt idx="0">
                        <c:v>Liontrust MA Dynamic Passive Progressive S Acc</c:v>
                      </c:pt>
                    </c:strCache>
                  </c:strRef>
                </c:tx>
                <c:spPr>
                  <a:ln w="2222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xmlns:c15="http://schemas.microsoft.com/office/drawing/2012/chart">
                      <c:ext xmlns:c15="http://schemas.microsoft.com/office/drawing/2012/chart" uri="{02D57815-91ED-43cb-92C2-25804820EDAC}">
                        <c15:formulaRef>
                          <c15:sqref>'28.02.23'!$I$13:$I$427</c15:sqref>
                        </c15:formulaRef>
                      </c:ext>
                    </c:extLst>
                    <c:numCache>
                      <c:formatCode>0.0%</c:formatCode>
                      <c:ptCount val="415"/>
                      <c:pt idx="0">
                        <c:v>0</c:v>
                      </c:pt>
                      <c:pt idx="1">
                        <c:v>-7.6292599999999997E-3</c:v>
                      </c:pt>
                      <c:pt idx="2">
                        <c:v>-1.0408500000000001E-3</c:v>
                      </c:pt>
                      <c:pt idx="3">
                        <c:v>-2.6760099999999999E-3</c:v>
                      </c:pt>
                      <c:pt idx="4">
                        <c:v>3.6817099999999999E-3</c:v>
                      </c:pt>
                      <c:pt idx="5">
                        <c:v>6.2506100000000002E-3</c:v>
                      </c:pt>
                      <c:pt idx="6">
                        <c:v>7.0294700000000003E-3</c:v>
                      </c:pt>
                      <c:pt idx="7">
                        <c:v>5.6283000000000001E-3</c:v>
                      </c:pt>
                      <c:pt idx="8">
                        <c:v>3.2774499999999999E-3</c:v>
                      </c:pt>
                      <c:pt idx="9">
                        <c:v>-1.23765E-2</c:v>
                      </c:pt>
                      <c:pt idx="10">
                        <c:v>-1.87101E-2</c:v>
                      </c:pt>
                      <c:pt idx="11">
                        <c:v>-2.39715E-2</c:v>
                      </c:pt>
                      <c:pt idx="12">
                        <c:v>-2.52029E-2</c:v>
                      </c:pt>
                      <c:pt idx="13">
                        <c:v>-2.2063300000000001E-2</c:v>
                      </c:pt>
                      <c:pt idx="14">
                        <c:v>-2.0346900000000001E-2</c:v>
                      </c:pt>
                      <c:pt idx="15">
                        <c:v>-2.7071000000000001E-2</c:v>
                      </c:pt>
                      <c:pt idx="16">
                        <c:v>-2.0528100000000001E-2</c:v>
                      </c:pt>
                      <c:pt idx="17">
                        <c:v>-1.8291600000000002E-2</c:v>
                      </c:pt>
                      <c:pt idx="18">
                        <c:v>-1.7703799999999999E-2</c:v>
                      </c:pt>
                      <c:pt idx="19">
                        <c:v>-1.89281E-2</c:v>
                      </c:pt>
                      <c:pt idx="20">
                        <c:v>-1.7869699999999999E-2</c:v>
                      </c:pt>
                      <c:pt idx="21">
                        <c:v>-2.09324E-2</c:v>
                      </c:pt>
                      <c:pt idx="22">
                        <c:v>-1.6867900000000002E-2</c:v>
                      </c:pt>
                      <c:pt idx="23">
                        <c:v>-9.9553899999999997E-3</c:v>
                      </c:pt>
                      <c:pt idx="24">
                        <c:v>-9.5829899999999996E-3</c:v>
                      </c:pt>
                      <c:pt idx="25">
                        <c:v>-4.6149099999999998E-3</c:v>
                      </c:pt>
                      <c:pt idx="26">
                        <c:v>-7.0300199999999997E-3</c:v>
                      </c:pt>
                      <c:pt idx="27">
                        <c:v>-9.0864599999999993E-3</c:v>
                      </c:pt>
                      <c:pt idx="28">
                        <c:v>-9.0864599999999993E-3</c:v>
                      </c:pt>
                      <c:pt idx="29">
                        <c:v>-9.0864599999999993E-3</c:v>
                      </c:pt>
                      <c:pt idx="30">
                        <c:v>-9.3094600000000003E-3</c:v>
                      </c:pt>
                      <c:pt idx="31">
                        <c:v>-5.9073199999999998E-3</c:v>
                      </c:pt>
                      <c:pt idx="32">
                        <c:v>-3.1785799999999999E-3</c:v>
                      </c:pt>
                      <c:pt idx="33">
                        <c:v>-6.3049899999999999E-3</c:v>
                      </c:pt>
                      <c:pt idx="34">
                        <c:v>-1.7301799999999999E-4</c:v>
                      </c:pt>
                      <c:pt idx="35">
                        <c:v>2.0015100000000002E-3</c:v>
                      </c:pt>
                      <c:pt idx="36">
                        <c:v>1.823E-3</c:v>
                      </c:pt>
                      <c:pt idx="37">
                        <c:v>-3.0116100000000001E-3</c:v>
                      </c:pt>
                      <c:pt idx="38">
                        <c:v>-4.1106800000000002E-3</c:v>
                      </c:pt>
                      <c:pt idx="39">
                        <c:v>-2.2162800000000002E-3</c:v>
                      </c:pt>
                      <c:pt idx="40">
                        <c:v>-4.0601500000000002E-3</c:v>
                      </c:pt>
                      <c:pt idx="41">
                        <c:v>-6.23194E-3</c:v>
                      </c:pt>
                      <c:pt idx="42">
                        <c:v>-1.17515E-2</c:v>
                      </c:pt>
                      <c:pt idx="43">
                        <c:v>-1.08831E-2</c:v>
                      </c:pt>
                      <c:pt idx="44">
                        <c:v>-1.08831E-2</c:v>
                      </c:pt>
                      <c:pt idx="45">
                        <c:v>-7.8841199999999997E-3</c:v>
                      </c:pt>
                      <c:pt idx="46">
                        <c:v>-5.2613900000000003E-3</c:v>
                      </c:pt>
                      <c:pt idx="47">
                        <c:v>-9.5901300000000005E-3</c:v>
                      </c:pt>
                      <c:pt idx="48">
                        <c:v>-1.53118E-2</c:v>
                      </c:pt>
                      <c:pt idx="49">
                        <c:v>-1.53118E-2</c:v>
                      </c:pt>
                      <c:pt idx="50">
                        <c:v>-1.4922400000000001E-2</c:v>
                      </c:pt>
                      <c:pt idx="51">
                        <c:v>-1.2383099999999999E-2</c:v>
                      </c:pt>
                      <c:pt idx="52">
                        <c:v>-1.35531E-2</c:v>
                      </c:pt>
                      <c:pt idx="53">
                        <c:v>-1.0481000000000001E-2</c:v>
                      </c:pt>
                      <c:pt idx="54">
                        <c:v>-9.0123000000000009E-3</c:v>
                      </c:pt>
                      <c:pt idx="55">
                        <c:v>-8.9683599999999999E-3</c:v>
                      </c:pt>
                      <c:pt idx="56">
                        <c:v>-8.5838800000000003E-3</c:v>
                      </c:pt>
                      <c:pt idx="57">
                        <c:v>-8.7151499999999996E-3</c:v>
                      </c:pt>
                      <c:pt idx="58">
                        <c:v>-4.65665E-3</c:v>
                      </c:pt>
                      <c:pt idx="59">
                        <c:v>-1.7977399999999999E-3</c:v>
                      </c:pt>
                      <c:pt idx="60">
                        <c:v>-2.5870300000000001E-3</c:v>
                      </c:pt>
                      <c:pt idx="61">
                        <c:v>-4.0178599999999998E-3</c:v>
                      </c:pt>
                      <c:pt idx="62">
                        <c:v>-1.30939E-2</c:v>
                      </c:pt>
                      <c:pt idx="63">
                        <c:v>-1.50773E-2</c:v>
                      </c:pt>
                      <c:pt idx="64">
                        <c:v>-1.50773E-2</c:v>
                      </c:pt>
                      <c:pt idx="65">
                        <c:v>-1.3642E-2</c:v>
                      </c:pt>
                      <c:pt idx="66">
                        <c:v>-1.04975E-2</c:v>
                      </c:pt>
                      <c:pt idx="67">
                        <c:v>-1.2713199999999999E-2</c:v>
                      </c:pt>
                      <c:pt idx="68">
                        <c:v>-1.7324300000000001E-2</c:v>
                      </c:pt>
                      <c:pt idx="69">
                        <c:v>-8.9919800000000001E-3</c:v>
                      </c:pt>
                      <c:pt idx="70">
                        <c:v>9.5571700000000005E-5</c:v>
                      </c:pt>
                      <c:pt idx="71">
                        <c:v>-1.22595E-3</c:v>
                      </c:pt>
                      <c:pt idx="72">
                        <c:v>-5.8551399999999998E-4</c:v>
                      </c:pt>
                      <c:pt idx="73">
                        <c:v>-3.8415400000000001E-3</c:v>
                      </c:pt>
                      <c:pt idx="74">
                        <c:v>-2.8308999999999999E-3</c:v>
                      </c:pt>
                      <c:pt idx="75">
                        <c:v>-1.5604600000000001E-3</c:v>
                      </c:pt>
                      <c:pt idx="76">
                        <c:v>4.4545199999999999E-4</c:v>
                      </c:pt>
                      <c:pt idx="77">
                        <c:v>7.9807900000000004E-4</c:v>
                      </c:pt>
                      <c:pt idx="78">
                        <c:v>1.4610400000000001E-4</c:v>
                      </c:pt>
                      <c:pt idx="79">
                        <c:v>1.8389299999999999E-3</c:v>
                      </c:pt>
                      <c:pt idx="80">
                        <c:v>-2.8704500000000001E-3</c:v>
                      </c:pt>
                      <c:pt idx="81">
                        <c:v>-1.57858E-3</c:v>
                      </c:pt>
                      <c:pt idx="82">
                        <c:v>-4.9400700000000004E-3</c:v>
                      </c:pt>
                      <c:pt idx="83">
                        <c:v>-1.0863299999999999E-2</c:v>
                      </c:pt>
                      <c:pt idx="84">
                        <c:v>-1.16191E-2</c:v>
                      </c:pt>
                      <c:pt idx="85">
                        <c:v>-1.31016E-2</c:v>
                      </c:pt>
                      <c:pt idx="86">
                        <c:v>-1.4712599999999999E-2</c:v>
                      </c:pt>
                      <c:pt idx="87">
                        <c:v>-7.7424099999999999E-3</c:v>
                      </c:pt>
                      <c:pt idx="88">
                        <c:v>-6.5746800000000003E-3</c:v>
                      </c:pt>
                      <c:pt idx="89">
                        <c:v>-5.5678799999999999E-3</c:v>
                      </c:pt>
                      <c:pt idx="90">
                        <c:v>-1.5329899999999999E-3</c:v>
                      </c:pt>
                      <c:pt idx="91">
                        <c:v>-1.2309E-3</c:v>
                      </c:pt>
                      <c:pt idx="92">
                        <c:v>-3.8750500000000001E-3</c:v>
                      </c:pt>
                      <c:pt idx="93">
                        <c:v>-1.54425E-2</c:v>
                      </c:pt>
                      <c:pt idx="94">
                        <c:v>-2.0504000000000001E-2</c:v>
                      </c:pt>
                      <c:pt idx="95">
                        <c:v>-2.0019499999999999E-2</c:v>
                      </c:pt>
                      <c:pt idx="96">
                        <c:v>-2.1846399999999998E-2</c:v>
                      </c:pt>
                      <c:pt idx="97">
                        <c:v>-1.474E-2</c:v>
                      </c:pt>
                      <c:pt idx="98">
                        <c:v>-9.2605699999999992E-3</c:v>
                      </c:pt>
                      <c:pt idx="99">
                        <c:v>-6.23633E-3</c:v>
                      </c:pt>
                      <c:pt idx="100">
                        <c:v>-6.9739900000000002E-3</c:v>
                      </c:pt>
                      <c:pt idx="101">
                        <c:v>-6.0775899999999999E-3</c:v>
                      </c:pt>
                      <c:pt idx="102">
                        <c:v>8.7080100000000004E-3</c:v>
                      </c:pt>
                      <c:pt idx="103">
                        <c:v>9.2451900000000004E-3</c:v>
                      </c:pt>
                      <c:pt idx="104">
                        <c:v>7.4128500000000003E-3</c:v>
                      </c:pt>
                      <c:pt idx="105">
                        <c:v>8.8387399999999994E-3</c:v>
                      </c:pt>
                      <c:pt idx="106">
                        <c:v>1.24551E-2</c:v>
                      </c:pt>
                      <c:pt idx="107">
                        <c:v>8.4883100000000006E-3</c:v>
                      </c:pt>
                      <c:pt idx="108">
                        <c:v>1.43819E-2</c:v>
                      </c:pt>
                      <c:pt idx="109">
                        <c:v>1.41221E-2</c:v>
                      </c:pt>
                      <c:pt idx="110">
                        <c:v>1.71579E-2</c:v>
                      </c:pt>
                      <c:pt idx="111">
                        <c:v>1.89128E-2</c:v>
                      </c:pt>
                      <c:pt idx="112">
                        <c:v>1.13835E-2</c:v>
                      </c:pt>
                      <c:pt idx="113">
                        <c:v>7.9384999999999994E-3</c:v>
                      </c:pt>
                      <c:pt idx="114">
                        <c:v>6.0473799999999998E-3</c:v>
                      </c:pt>
                      <c:pt idx="115">
                        <c:v>5.0795800000000002E-3</c:v>
                      </c:pt>
                      <c:pt idx="116">
                        <c:v>4.6116100000000004E-3</c:v>
                      </c:pt>
                      <c:pt idx="117">
                        <c:v>5.6947600000000001E-3</c:v>
                      </c:pt>
                      <c:pt idx="118">
                        <c:v>6.3401400000000002E-3</c:v>
                      </c:pt>
                      <c:pt idx="119">
                        <c:v>1.76698E-3</c:v>
                      </c:pt>
                      <c:pt idx="120">
                        <c:v>-6.3055399999999997E-4</c:v>
                      </c:pt>
                      <c:pt idx="121">
                        <c:v>-5.6980499999999996E-3</c:v>
                      </c:pt>
                      <c:pt idx="122">
                        <c:v>-1.13588E-2</c:v>
                      </c:pt>
                      <c:pt idx="123">
                        <c:v>-1.63505E-2</c:v>
                      </c:pt>
                      <c:pt idx="124">
                        <c:v>-2.1607500000000002E-2</c:v>
                      </c:pt>
                      <c:pt idx="125">
                        <c:v>-2.10802E-2</c:v>
                      </c:pt>
                      <c:pt idx="126">
                        <c:v>-1.82965E-2</c:v>
                      </c:pt>
                      <c:pt idx="127">
                        <c:v>-1.0537100000000001E-2</c:v>
                      </c:pt>
                      <c:pt idx="128">
                        <c:v>-4.4929699999999998E-3</c:v>
                      </c:pt>
                      <c:pt idx="129">
                        <c:v>-4.4929699999999998E-3</c:v>
                      </c:pt>
                      <c:pt idx="130">
                        <c:v>-8.1027300000000007E-3</c:v>
                      </c:pt>
                      <c:pt idx="131">
                        <c:v>9.4967499999999998E-4</c:v>
                      </c:pt>
                      <c:pt idx="132">
                        <c:v>2.4777200000000001E-3</c:v>
                      </c:pt>
                      <c:pt idx="133">
                        <c:v>5.5091100000000002E-3</c:v>
                      </c:pt>
                      <c:pt idx="134">
                        <c:v>5.4256199999999999E-3</c:v>
                      </c:pt>
                      <c:pt idx="135">
                        <c:v>8.5849800000000007E-3</c:v>
                      </c:pt>
                      <c:pt idx="136">
                        <c:v>6.79658E-3</c:v>
                      </c:pt>
                      <c:pt idx="137">
                        <c:v>4.0909099999999997E-3</c:v>
                      </c:pt>
                      <c:pt idx="138">
                        <c:v>5.5513999999999997E-3</c:v>
                      </c:pt>
                      <c:pt idx="139">
                        <c:v>4.2002100000000002E-3</c:v>
                      </c:pt>
                      <c:pt idx="140">
                        <c:v>5.1740600000000003E-3</c:v>
                      </c:pt>
                      <c:pt idx="141">
                        <c:v>9.32703E-3</c:v>
                      </c:pt>
                      <c:pt idx="142">
                        <c:v>6.9712400000000001E-3</c:v>
                      </c:pt>
                      <c:pt idx="143">
                        <c:v>1.4637300000000001E-2</c:v>
                      </c:pt>
                      <c:pt idx="144">
                        <c:v>2.03914E-2</c:v>
                      </c:pt>
                      <c:pt idx="145">
                        <c:v>1.4546099999999999E-2</c:v>
                      </c:pt>
                      <c:pt idx="146">
                        <c:v>1.44764E-2</c:v>
                      </c:pt>
                      <c:pt idx="147">
                        <c:v>1.7420999999999999E-2</c:v>
                      </c:pt>
                      <c:pt idx="148">
                        <c:v>1.2084900000000001E-2</c:v>
                      </c:pt>
                      <c:pt idx="149">
                        <c:v>1.16334E-2</c:v>
                      </c:pt>
                      <c:pt idx="150">
                        <c:v>9.6681200000000005E-3</c:v>
                      </c:pt>
                      <c:pt idx="151">
                        <c:v>7.7424099999999999E-3</c:v>
                      </c:pt>
                      <c:pt idx="152">
                        <c:v>6.4933899999999999E-3</c:v>
                      </c:pt>
                      <c:pt idx="153">
                        <c:v>-4.1743999999999999E-4</c:v>
                      </c:pt>
                      <c:pt idx="154">
                        <c:v>4.3858600000000001E-3</c:v>
                      </c:pt>
                      <c:pt idx="155">
                        <c:v>3.11597E-3</c:v>
                      </c:pt>
                      <c:pt idx="156">
                        <c:v>1.02877E-3</c:v>
                      </c:pt>
                      <c:pt idx="157">
                        <c:v>-9.4593999999999998E-3</c:v>
                      </c:pt>
                      <c:pt idx="158">
                        <c:v>-6.7405499999999997E-3</c:v>
                      </c:pt>
                      <c:pt idx="159">
                        <c:v>-8.2691499999999994E-3</c:v>
                      </c:pt>
                      <c:pt idx="160">
                        <c:v>-4.1919699999999997E-3</c:v>
                      </c:pt>
                      <c:pt idx="161">
                        <c:v>1.6324099999999999E-3</c:v>
                      </c:pt>
                      <c:pt idx="162">
                        <c:v>5.3058799999999998E-3</c:v>
                      </c:pt>
                      <c:pt idx="163">
                        <c:v>9.4879700000000001E-3</c:v>
                      </c:pt>
                      <c:pt idx="164">
                        <c:v>8.3059499999999994E-3</c:v>
                      </c:pt>
                      <c:pt idx="165">
                        <c:v>5.1422000000000004E-3</c:v>
                      </c:pt>
                      <c:pt idx="166">
                        <c:v>6.0385999999999999E-3</c:v>
                      </c:pt>
                      <c:pt idx="167">
                        <c:v>2.3854499999999999E-3</c:v>
                      </c:pt>
                      <c:pt idx="168">
                        <c:v>-3.68061E-3</c:v>
                      </c:pt>
                      <c:pt idx="169">
                        <c:v>-9.8394899999999993E-3</c:v>
                      </c:pt>
                      <c:pt idx="170">
                        <c:v>-1.7831799999999998E-2</c:v>
                      </c:pt>
                      <c:pt idx="171">
                        <c:v>-1.55689E-2</c:v>
                      </c:pt>
                      <c:pt idx="172">
                        <c:v>-1.23809E-2</c:v>
                      </c:pt>
                      <c:pt idx="173">
                        <c:v>-1.70387E-2</c:v>
                      </c:pt>
                      <c:pt idx="174">
                        <c:v>-1.8207000000000001E-2</c:v>
                      </c:pt>
                      <c:pt idx="175">
                        <c:v>-1.83778E-2</c:v>
                      </c:pt>
                      <c:pt idx="176">
                        <c:v>-1.5924799999999999E-2</c:v>
                      </c:pt>
                      <c:pt idx="177">
                        <c:v>-1.35294E-2</c:v>
                      </c:pt>
                      <c:pt idx="178">
                        <c:v>-1.13313E-3</c:v>
                      </c:pt>
                      <c:pt idx="179">
                        <c:v>3.7882699999999998E-3</c:v>
                      </c:pt>
                      <c:pt idx="180">
                        <c:v>3.6849999999999999E-3</c:v>
                      </c:pt>
                      <c:pt idx="181">
                        <c:v>7.4903000000000001E-3</c:v>
                      </c:pt>
                      <c:pt idx="182">
                        <c:v>8.7327299999999993E-3</c:v>
                      </c:pt>
                      <c:pt idx="183">
                        <c:v>1.0812799999999999E-2</c:v>
                      </c:pt>
                      <c:pt idx="184">
                        <c:v>7.5919100000000003E-3</c:v>
                      </c:pt>
                      <c:pt idx="185">
                        <c:v>1.07359E-2</c:v>
                      </c:pt>
                      <c:pt idx="186">
                        <c:v>1.29917E-2</c:v>
                      </c:pt>
                      <c:pt idx="187">
                        <c:v>2.1763399999999999E-2</c:v>
                      </c:pt>
                      <c:pt idx="188">
                        <c:v>2.3432700000000001E-2</c:v>
                      </c:pt>
                      <c:pt idx="189">
                        <c:v>2.49821E-2</c:v>
                      </c:pt>
                      <c:pt idx="190">
                        <c:v>2.45592E-2</c:v>
                      </c:pt>
                      <c:pt idx="191">
                        <c:v>2.4755300000000001E-2</c:v>
                      </c:pt>
                      <c:pt idx="192">
                        <c:v>2.5099099999999999E-2</c:v>
                      </c:pt>
                      <c:pt idx="193">
                        <c:v>2.2727899999999999E-2</c:v>
                      </c:pt>
                      <c:pt idx="194">
                        <c:v>2.0952200000000001E-2</c:v>
                      </c:pt>
                      <c:pt idx="195">
                        <c:v>1.8444200000000001E-2</c:v>
                      </c:pt>
                      <c:pt idx="196">
                        <c:v>1.8192099999999999E-2</c:v>
                      </c:pt>
                      <c:pt idx="197">
                        <c:v>2.0948899999999999E-2</c:v>
                      </c:pt>
                      <c:pt idx="198">
                        <c:v>2.21611E-2</c:v>
                      </c:pt>
                      <c:pt idx="199">
                        <c:v>2.3028900000000001E-2</c:v>
                      </c:pt>
                      <c:pt idx="200">
                        <c:v>2.3276100000000001E-2</c:v>
                      </c:pt>
                      <c:pt idx="201">
                        <c:v>2.1836499999999998E-2</c:v>
                      </c:pt>
                      <c:pt idx="202">
                        <c:v>2.8088800000000001E-2</c:v>
                      </c:pt>
                      <c:pt idx="203">
                        <c:v>2.75093E-2</c:v>
                      </c:pt>
                      <c:pt idx="204">
                        <c:v>2.96937E-2</c:v>
                      </c:pt>
                      <c:pt idx="205">
                        <c:v>2.9584900000000001E-2</c:v>
                      </c:pt>
                      <c:pt idx="206">
                        <c:v>3.4219600000000003E-2</c:v>
                      </c:pt>
                      <c:pt idx="207">
                        <c:v>3.7691500000000003E-2</c:v>
                      </c:pt>
                      <c:pt idx="208">
                        <c:v>4.6771899999999998E-2</c:v>
                      </c:pt>
                      <c:pt idx="209">
                        <c:v>4.5778899999999997E-2</c:v>
                      </c:pt>
                      <c:pt idx="210">
                        <c:v>4.9456699999999999E-2</c:v>
                      </c:pt>
                      <c:pt idx="211">
                        <c:v>4.8921199999999998E-2</c:v>
                      </c:pt>
                      <c:pt idx="212">
                        <c:v>5.6357699999999997E-2</c:v>
                      </c:pt>
                      <c:pt idx="213">
                        <c:v>5.3654199999999999E-2</c:v>
                      </c:pt>
                      <c:pt idx="214">
                        <c:v>5.3654199999999999E-2</c:v>
                      </c:pt>
                      <c:pt idx="215">
                        <c:v>5.3654199999999999E-2</c:v>
                      </c:pt>
                      <c:pt idx="216">
                        <c:v>5.3705799999999998E-2</c:v>
                      </c:pt>
                      <c:pt idx="217">
                        <c:v>6.0900099999999999E-2</c:v>
                      </c:pt>
                      <c:pt idx="218">
                        <c:v>6.1472400000000003E-2</c:v>
                      </c:pt>
                      <c:pt idx="219">
                        <c:v>6.1472400000000003E-2</c:v>
                      </c:pt>
                      <c:pt idx="220">
                        <c:v>6.3206999999999999E-2</c:v>
                      </c:pt>
                      <c:pt idx="221">
                        <c:v>6.0813800000000001E-2</c:v>
                      </c:pt>
                      <c:pt idx="222">
                        <c:v>5.4530799999999997E-2</c:v>
                      </c:pt>
                      <c:pt idx="223">
                        <c:v>5.0517399999999997E-2</c:v>
                      </c:pt>
                      <c:pt idx="224">
                        <c:v>4.7322799999999998E-2</c:v>
                      </c:pt>
                      <c:pt idx="225">
                        <c:v>4.6489099999999998E-2</c:v>
                      </c:pt>
                      <c:pt idx="226">
                        <c:v>4.8962400000000003E-2</c:v>
                      </c:pt>
                      <c:pt idx="227">
                        <c:v>4.9376499999999997E-2</c:v>
                      </c:pt>
                      <c:pt idx="228">
                        <c:v>5.08546E-2</c:v>
                      </c:pt>
                      <c:pt idx="229">
                        <c:v>5.2180499999999998E-2</c:v>
                      </c:pt>
                      <c:pt idx="230">
                        <c:v>5.2522699999999999E-2</c:v>
                      </c:pt>
                      <c:pt idx="231">
                        <c:v>5.0466799999999999E-2</c:v>
                      </c:pt>
                      <c:pt idx="232">
                        <c:v>3.7960099999999997E-2</c:v>
                      </c:pt>
                      <c:pt idx="233">
                        <c:v>3.9150400000000002E-2</c:v>
                      </c:pt>
                      <c:pt idx="234">
                        <c:v>4.4553500000000003E-2</c:v>
                      </c:pt>
                      <c:pt idx="235">
                        <c:v>4.7128900000000001E-2</c:v>
                      </c:pt>
                      <c:pt idx="236">
                        <c:v>4.7173399999999997E-2</c:v>
                      </c:pt>
                      <c:pt idx="237">
                        <c:v>5.0170800000000002E-2</c:v>
                      </c:pt>
                      <c:pt idx="238">
                        <c:v>5.1286900000000003E-2</c:v>
                      </c:pt>
                      <c:pt idx="239">
                        <c:v>5.4075499999999999E-2</c:v>
                      </c:pt>
                      <c:pt idx="240">
                        <c:v>5.9306699999999997E-2</c:v>
                      </c:pt>
                      <c:pt idx="241">
                        <c:v>6.1919500000000002E-2</c:v>
                      </c:pt>
                      <c:pt idx="242">
                        <c:v>5.9308300000000001E-2</c:v>
                      </c:pt>
                      <c:pt idx="243">
                        <c:v>5.9286899999999997E-2</c:v>
                      </c:pt>
                      <c:pt idx="244">
                        <c:v>6.1036800000000002E-2</c:v>
                      </c:pt>
                      <c:pt idx="245">
                        <c:v>6.5515000000000004E-2</c:v>
                      </c:pt>
                      <c:pt idx="246">
                        <c:v>6.6414699999999993E-2</c:v>
                      </c:pt>
                      <c:pt idx="247">
                        <c:v>6.7063899999999996E-2</c:v>
                      </c:pt>
                      <c:pt idx="248">
                        <c:v>6.9191699999999995E-2</c:v>
                      </c:pt>
                      <c:pt idx="249">
                        <c:v>6.8713899999999994E-2</c:v>
                      </c:pt>
                      <c:pt idx="250">
                        <c:v>6.9442199999999996E-2</c:v>
                      </c:pt>
                      <c:pt idx="251">
                        <c:v>6.6445400000000002E-2</c:v>
                      </c:pt>
                      <c:pt idx="252">
                        <c:v>6.8372199999999994E-2</c:v>
                      </c:pt>
                      <c:pt idx="253">
                        <c:v>7.3602299999999996E-2</c:v>
                      </c:pt>
                      <c:pt idx="254">
                        <c:v>7.6606199999999999E-2</c:v>
                      </c:pt>
                      <c:pt idx="255">
                        <c:v>7.6170699999999994E-2</c:v>
                      </c:pt>
                      <c:pt idx="256">
                        <c:v>7.6702400000000004E-2</c:v>
                      </c:pt>
                      <c:pt idx="257">
                        <c:v>7.35238E-2</c:v>
                      </c:pt>
                      <c:pt idx="258">
                        <c:v>8.0761399999999997E-2</c:v>
                      </c:pt>
                      <c:pt idx="259">
                        <c:v>8.2761799999999996E-2</c:v>
                      </c:pt>
                      <c:pt idx="260">
                        <c:v>8.1828100000000001E-2</c:v>
                      </c:pt>
                      <c:pt idx="261">
                        <c:v>8.0399999999999999E-2</c:v>
                      </c:pt>
                      <c:pt idx="262">
                        <c:v>7.9038899999999995E-2</c:v>
                      </c:pt>
                      <c:pt idx="263">
                        <c:v>8.0728499999999995E-2</c:v>
                      </c:pt>
                      <c:pt idx="264">
                        <c:v>8.4739200000000001E-2</c:v>
                      </c:pt>
                      <c:pt idx="265">
                        <c:v>8.6251300000000003E-2</c:v>
                      </c:pt>
                      <c:pt idx="266">
                        <c:v>8.4969900000000001E-2</c:v>
                      </c:pt>
                      <c:pt idx="267">
                        <c:v>8.4187200000000004E-2</c:v>
                      </c:pt>
                      <c:pt idx="268">
                        <c:v>8.7705199999999997E-2</c:v>
                      </c:pt>
                      <c:pt idx="269">
                        <c:v>9.0012099999999998E-2</c:v>
                      </c:pt>
                      <c:pt idx="270">
                        <c:v>8.5233500000000004E-2</c:v>
                      </c:pt>
                      <c:pt idx="271">
                        <c:v>9.2648599999999998E-2</c:v>
                      </c:pt>
                      <c:pt idx="272">
                        <c:v>9.2938000000000007E-2</c:v>
                      </c:pt>
                      <c:pt idx="273">
                        <c:v>9.36559E-2</c:v>
                      </c:pt>
                      <c:pt idx="274">
                        <c:v>9.0616299999999997E-2</c:v>
                      </c:pt>
                      <c:pt idx="275">
                        <c:v>9.2691399999999993E-2</c:v>
                      </c:pt>
                      <c:pt idx="276">
                        <c:v>9.1385300000000003E-2</c:v>
                      </c:pt>
                      <c:pt idx="277">
                        <c:v>9.4193600000000002E-2</c:v>
                      </c:pt>
                      <c:pt idx="278">
                        <c:v>0.104476</c:v>
                      </c:pt>
                      <c:pt idx="279">
                        <c:v>0.109676</c:v>
                      </c:pt>
                      <c:pt idx="280">
                        <c:v>0.10559</c:v>
                      </c:pt>
                      <c:pt idx="281">
                        <c:v>0.107039</c:v>
                      </c:pt>
                      <c:pt idx="282">
                        <c:v>0.108028</c:v>
                      </c:pt>
                      <c:pt idx="283">
                        <c:v>0.108028</c:v>
                      </c:pt>
                      <c:pt idx="284">
                        <c:v>0.108028</c:v>
                      </c:pt>
                      <c:pt idx="285">
                        <c:v>0.109731</c:v>
                      </c:pt>
                      <c:pt idx="286">
                        <c:v>0.11017</c:v>
                      </c:pt>
                      <c:pt idx="287">
                        <c:v>0.106984</c:v>
                      </c:pt>
                      <c:pt idx="288">
                        <c:v>0.10874200000000001</c:v>
                      </c:pt>
                      <c:pt idx="289">
                        <c:v>0.102865</c:v>
                      </c:pt>
                      <c:pt idx="290">
                        <c:v>0.105391</c:v>
                      </c:pt>
                      <c:pt idx="291">
                        <c:v>0.106215</c:v>
                      </c:pt>
                      <c:pt idx="292">
                        <c:v>0.10742400000000001</c:v>
                      </c:pt>
                      <c:pt idx="293">
                        <c:v>0.10616</c:v>
                      </c:pt>
                      <c:pt idx="294">
                        <c:v>0.110939</c:v>
                      </c:pt>
                      <c:pt idx="295">
                        <c:v>0.103854</c:v>
                      </c:pt>
                      <c:pt idx="296">
                        <c:v>9.0506400000000001E-2</c:v>
                      </c:pt>
                      <c:pt idx="297">
                        <c:v>8.9462799999999995E-2</c:v>
                      </c:pt>
                      <c:pt idx="298">
                        <c:v>8.8913599999999995E-2</c:v>
                      </c:pt>
                      <c:pt idx="299">
                        <c:v>8.4903999999999993E-2</c:v>
                      </c:pt>
                      <c:pt idx="300">
                        <c:v>9.4625899999999999E-2</c:v>
                      </c:pt>
                      <c:pt idx="301">
                        <c:v>9.89651E-2</c:v>
                      </c:pt>
                      <c:pt idx="302">
                        <c:v>0.10066799999999999</c:v>
                      </c:pt>
                      <c:pt idx="303">
                        <c:v>9.2648599999999998E-2</c:v>
                      </c:pt>
                      <c:pt idx="304">
                        <c:v>9.6877900000000003E-2</c:v>
                      </c:pt>
                      <c:pt idx="305">
                        <c:v>0.10335900000000001</c:v>
                      </c:pt>
                      <c:pt idx="306">
                        <c:v>0.102316</c:v>
                      </c:pt>
                      <c:pt idx="307">
                        <c:v>9.6108899999999997E-2</c:v>
                      </c:pt>
                      <c:pt idx="308">
                        <c:v>9.9129900000000007E-2</c:v>
                      </c:pt>
                      <c:pt idx="309">
                        <c:v>9.9129900000000007E-2</c:v>
                      </c:pt>
                      <c:pt idx="310">
                        <c:v>0.105666</c:v>
                      </c:pt>
                      <c:pt idx="311">
                        <c:v>0.118079</c:v>
                      </c:pt>
                      <c:pt idx="312">
                        <c:v>0.1211</c:v>
                      </c:pt>
                      <c:pt idx="313">
                        <c:v>0.120771</c:v>
                      </c:pt>
                      <c:pt idx="314">
                        <c:v>0.12593399999999999</c:v>
                      </c:pt>
                      <c:pt idx="315">
                        <c:v>0.12522</c:v>
                      </c:pt>
                      <c:pt idx="316">
                        <c:v>0.12533</c:v>
                      </c:pt>
                      <c:pt idx="317">
                        <c:v>0.12824099999999999</c:v>
                      </c:pt>
                      <c:pt idx="318">
                        <c:v>0.13345899999999999</c:v>
                      </c:pt>
                      <c:pt idx="319">
                        <c:v>0.13098699999999999</c:v>
                      </c:pt>
                      <c:pt idx="320">
                        <c:v>0.13175600000000001</c:v>
                      </c:pt>
                      <c:pt idx="321">
                        <c:v>0.12840599999999999</c:v>
                      </c:pt>
                      <c:pt idx="322">
                        <c:v>0.12681300000000001</c:v>
                      </c:pt>
                      <c:pt idx="323">
                        <c:v>0.12511</c:v>
                      </c:pt>
                      <c:pt idx="324">
                        <c:v>0.12511</c:v>
                      </c:pt>
                      <c:pt idx="325">
                        <c:v>0.119892</c:v>
                      </c:pt>
                      <c:pt idx="326">
                        <c:v>0.12121</c:v>
                      </c:pt>
                      <c:pt idx="327">
                        <c:v>0.115004</c:v>
                      </c:pt>
                      <c:pt idx="328">
                        <c:v>0.111433</c:v>
                      </c:pt>
                      <c:pt idx="329">
                        <c:v>0.109566</c:v>
                      </c:pt>
                      <c:pt idx="330">
                        <c:v>0.119562</c:v>
                      </c:pt>
                      <c:pt idx="331">
                        <c:v>0.11373999999999999</c:v>
                      </c:pt>
                      <c:pt idx="332">
                        <c:v>0.11659600000000001</c:v>
                      </c:pt>
                      <c:pt idx="333">
                        <c:v>0.123352</c:v>
                      </c:pt>
                      <c:pt idx="334">
                        <c:v>0.122474</c:v>
                      </c:pt>
                      <c:pt idx="335">
                        <c:v>0.120661</c:v>
                      </c:pt>
                      <c:pt idx="336">
                        <c:v>0.11786000000000001</c:v>
                      </c:pt>
                      <c:pt idx="337">
                        <c:v>0.12038600000000001</c:v>
                      </c:pt>
                      <c:pt idx="338">
                        <c:v>0.122419</c:v>
                      </c:pt>
                      <c:pt idx="339">
                        <c:v>0.12445100000000001</c:v>
                      </c:pt>
                      <c:pt idx="340">
                        <c:v>0.12489</c:v>
                      </c:pt>
                      <c:pt idx="341">
                        <c:v>0.12884499999999999</c:v>
                      </c:pt>
                      <c:pt idx="342">
                        <c:v>0.13115199999999999</c:v>
                      </c:pt>
                      <c:pt idx="343">
                        <c:v>0.13483200000000001</c:v>
                      </c:pt>
                      <c:pt idx="344">
                        <c:v>0.13417299999999999</c:v>
                      </c:pt>
                      <c:pt idx="345">
                        <c:v>0.133349</c:v>
                      </c:pt>
                      <c:pt idx="346">
                        <c:v>0.132745</c:v>
                      </c:pt>
                      <c:pt idx="347">
                        <c:v>0.13356899999999999</c:v>
                      </c:pt>
                      <c:pt idx="348">
                        <c:v>0.13197600000000001</c:v>
                      </c:pt>
                      <c:pt idx="349">
                        <c:v>0.13461200000000001</c:v>
                      </c:pt>
                      <c:pt idx="350">
                        <c:v>0.13137199999999999</c:v>
                      </c:pt>
                      <c:pt idx="351">
                        <c:v>0.13093199999999999</c:v>
                      </c:pt>
                      <c:pt idx="352">
                        <c:v>0.13406299999999999</c:v>
                      </c:pt>
                      <c:pt idx="353">
                        <c:v>0.13895099999999999</c:v>
                      </c:pt>
                      <c:pt idx="354">
                        <c:v>0.13911599999999999</c:v>
                      </c:pt>
                      <c:pt idx="355">
                        <c:v>0.13906099999999999</c:v>
                      </c:pt>
                      <c:pt idx="356">
                        <c:v>0.140434</c:v>
                      </c:pt>
                      <c:pt idx="357">
                        <c:v>0.14191699999999999</c:v>
                      </c:pt>
                      <c:pt idx="358">
                        <c:v>0.14455399999999999</c:v>
                      </c:pt>
                      <c:pt idx="359">
                        <c:v>0.14125799999999999</c:v>
                      </c:pt>
                      <c:pt idx="360">
                        <c:v>0.14257700000000001</c:v>
                      </c:pt>
                      <c:pt idx="361">
                        <c:v>0.14213700000000001</c:v>
                      </c:pt>
                      <c:pt idx="362">
                        <c:v>0.137853</c:v>
                      </c:pt>
                      <c:pt idx="363">
                        <c:v>0.13895099999999999</c:v>
                      </c:pt>
                      <c:pt idx="364">
                        <c:v>0.13115199999999999</c:v>
                      </c:pt>
                      <c:pt idx="365">
                        <c:v>0.130053</c:v>
                      </c:pt>
                      <c:pt idx="366">
                        <c:v>0.13406299999999999</c:v>
                      </c:pt>
                      <c:pt idx="367">
                        <c:v>0.127197</c:v>
                      </c:pt>
                      <c:pt idx="368">
                        <c:v>0.11780500000000001</c:v>
                      </c:pt>
                      <c:pt idx="369">
                        <c:v>0.122309</c:v>
                      </c:pt>
                      <c:pt idx="370">
                        <c:v>0.13120699999999999</c:v>
                      </c:pt>
                      <c:pt idx="371">
                        <c:v>0.12862499999999999</c:v>
                      </c:pt>
                      <c:pt idx="372">
                        <c:v>0.13702900000000001</c:v>
                      </c:pt>
                      <c:pt idx="373">
                        <c:v>0.14219200000000001</c:v>
                      </c:pt>
                      <c:pt idx="374">
                        <c:v>0.123297</c:v>
                      </c:pt>
                      <c:pt idx="375">
                        <c:v>9.7866599999999998E-2</c:v>
                      </c:pt>
                      <c:pt idx="376">
                        <c:v>0.104183</c:v>
                      </c:pt>
                      <c:pt idx="377">
                        <c:v>0.11654100000000001</c:v>
                      </c:pt>
                      <c:pt idx="378">
                        <c:v>0.111873</c:v>
                      </c:pt>
                      <c:pt idx="379">
                        <c:v>0.120057</c:v>
                      </c:pt>
                      <c:pt idx="380">
                        <c:v>0.122144</c:v>
                      </c:pt>
                      <c:pt idx="381">
                        <c:v>0.124066</c:v>
                      </c:pt>
                      <c:pt idx="382">
                        <c:v>0.130493</c:v>
                      </c:pt>
                      <c:pt idx="383">
                        <c:v>0.133294</c:v>
                      </c:pt>
                      <c:pt idx="384">
                        <c:v>0.13884199999999999</c:v>
                      </c:pt>
                      <c:pt idx="385">
                        <c:v>0.140929</c:v>
                      </c:pt>
                      <c:pt idx="386">
                        <c:v>0.14252200000000001</c:v>
                      </c:pt>
                      <c:pt idx="387">
                        <c:v>0.140489</c:v>
                      </c:pt>
                      <c:pt idx="388">
                        <c:v>0.138622</c:v>
                      </c:pt>
                      <c:pt idx="389">
                        <c:v>0.138622</c:v>
                      </c:pt>
                      <c:pt idx="390">
                        <c:v>0.13741300000000001</c:v>
                      </c:pt>
                      <c:pt idx="391">
                        <c:v>0.13455700000000001</c:v>
                      </c:pt>
                      <c:pt idx="392">
                        <c:v>0.13488700000000001</c:v>
                      </c:pt>
                      <c:pt idx="393">
                        <c:v>0.13593</c:v>
                      </c:pt>
                      <c:pt idx="394">
                        <c:v>0.13944599999999999</c:v>
                      </c:pt>
                      <c:pt idx="395">
                        <c:v>0.13873199999999999</c:v>
                      </c:pt>
                      <c:pt idx="396">
                        <c:v>0.137743</c:v>
                      </c:pt>
                      <c:pt idx="397">
                        <c:v>0.12681300000000001</c:v>
                      </c:pt>
                      <c:pt idx="398">
                        <c:v>0.12560399999999999</c:v>
                      </c:pt>
                      <c:pt idx="399">
                        <c:v>0.123462</c:v>
                      </c:pt>
                      <c:pt idx="400">
                        <c:v>0.12170499999999999</c:v>
                      </c:pt>
                      <c:pt idx="401">
                        <c:v>0.12439600000000001</c:v>
                      </c:pt>
                      <c:pt idx="402">
                        <c:v>0.12478</c:v>
                      </c:pt>
                      <c:pt idx="403">
                        <c:v>0.13378799999999999</c:v>
                      </c:pt>
                      <c:pt idx="404">
                        <c:v>0.13647999999999999</c:v>
                      </c:pt>
                      <c:pt idx="405">
                        <c:v>0.13609499999999999</c:v>
                      </c:pt>
                      <c:pt idx="406">
                        <c:v>0.137798</c:v>
                      </c:pt>
                      <c:pt idx="407">
                        <c:v>0.13406299999999999</c:v>
                      </c:pt>
                      <c:pt idx="408">
                        <c:v>0.14197199999999999</c:v>
                      </c:pt>
                      <c:pt idx="409">
                        <c:v>0.140599</c:v>
                      </c:pt>
                      <c:pt idx="410">
                        <c:v>0.13933599999999999</c:v>
                      </c:pt>
                      <c:pt idx="411">
                        <c:v>0.14136799999999999</c:v>
                      </c:pt>
                      <c:pt idx="412">
                        <c:v>0.14521300000000001</c:v>
                      </c:pt>
                      <c:pt idx="413">
                        <c:v>0.15218899999999999</c:v>
                      </c:pt>
                      <c:pt idx="414">
                        <c:v>0.15553900000000001</c:v>
                      </c:pt>
                    </c:numCache>
                  </c:numRef>
                </c:val>
                <c:smooth val="0"/>
                <c:extLst xmlns:c15="http://schemas.microsoft.com/office/drawing/2012/chart">
                  <c:ext xmlns:c16="http://schemas.microsoft.com/office/drawing/2014/chart" uri="{C3380CC4-5D6E-409C-BE32-E72D297353CC}">
                    <c16:uniqueId val="{00000004-9F87-483A-9189-191A586B276A}"/>
                  </c:ext>
                </c:extLst>
              </c15:ser>
            </c15:filteredLineSeries>
            <c15:filteredLineSeries>
              <c15:ser>
                <c:idx val="1"/>
                <c:order val="5"/>
                <c:tx>
                  <c:strRef>
                    <c:extLst xmlns:c15="http://schemas.microsoft.com/office/drawing/2012/chart">
                      <c:ext xmlns:c15="http://schemas.microsoft.com/office/drawing/2012/chart" uri="{02D57815-91ED-43cb-92C2-25804820EDAC}">
                        <c15:formulaRef>
                          <c15:sqref>'28.02.23'!$J$12</c15:sqref>
                        </c15:formulaRef>
                      </c:ext>
                    </c:extLst>
                    <c:strCache>
                      <c:ptCount val="1"/>
                      <c:pt idx="0">
                        <c:v>Liontrust MA Dynamic Passive Prudent S Acc</c:v>
                      </c:pt>
                    </c:strCache>
                  </c:strRef>
                </c:tx>
                <c:spPr>
                  <a:ln w="2222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xmlns:c15="http://schemas.microsoft.com/office/drawing/2012/chart">
                      <c:ext xmlns:c15="http://schemas.microsoft.com/office/drawing/2012/chart" uri="{02D57815-91ED-43cb-92C2-25804820EDAC}">
                        <c15:formulaRef>
                          <c15:sqref>'28.02.23'!$J$13:$J$427</c15:sqref>
                        </c15:formulaRef>
                      </c:ext>
                    </c:extLst>
                    <c:numCache>
                      <c:formatCode>0.0%</c:formatCode>
                      <c:ptCount val="415"/>
                      <c:pt idx="0">
                        <c:v>0</c:v>
                      </c:pt>
                      <c:pt idx="1">
                        <c:v>-3.9098099999999997E-3</c:v>
                      </c:pt>
                      <c:pt idx="2">
                        <c:v>-6.71286E-4</c:v>
                      </c:pt>
                      <c:pt idx="3">
                        <c:v>-2.4131600000000001E-3</c:v>
                      </c:pt>
                      <c:pt idx="4">
                        <c:v>4.8465699999999999E-4</c:v>
                      </c:pt>
                      <c:pt idx="5">
                        <c:v>2.1057300000000001E-3</c:v>
                      </c:pt>
                      <c:pt idx="6">
                        <c:v>1.80119E-3</c:v>
                      </c:pt>
                      <c:pt idx="7">
                        <c:v>9.7510100000000003E-4</c:v>
                      </c:pt>
                      <c:pt idx="8">
                        <c:v>-4.1304299999999998E-4</c:v>
                      </c:pt>
                      <c:pt idx="9">
                        <c:v>-3.5987599999999999E-3</c:v>
                      </c:pt>
                      <c:pt idx="10">
                        <c:v>-2.74084E-3</c:v>
                      </c:pt>
                      <c:pt idx="11">
                        <c:v>-5.2899899999999996E-3</c:v>
                      </c:pt>
                      <c:pt idx="12">
                        <c:v>-4.3771000000000001E-3</c:v>
                      </c:pt>
                      <c:pt idx="13">
                        <c:v>-4.0812499999999998E-3</c:v>
                      </c:pt>
                      <c:pt idx="14">
                        <c:v>-3.00126E-3</c:v>
                      </c:pt>
                      <c:pt idx="15">
                        <c:v>-4.9362700000000004E-3</c:v>
                      </c:pt>
                      <c:pt idx="16">
                        <c:v>-3.3709E-3</c:v>
                      </c:pt>
                      <c:pt idx="17">
                        <c:v>-4.5463700000000001E-3</c:v>
                      </c:pt>
                      <c:pt idx="18">
                        <c:v>-2.14189E-3</c:v>
                      </c:pt>
                      <c:pt idx="19">
                        <c:v>-1.4257600000000001E-3</c:v>
                      </c:pt>
                      <c:pt idx="20">
                        <c:v>-3.4280399999999998E-3</c:v>
                      </c:pt>
                      <c:pt idx="21">
                        <c:v>-5.1019200000000002E-3</c:v>
                      </c:pt>
                      <c:pt idx="22">
                        <c:v>-2.95568E-3</c:v>
                      </c:pt>
                      <c:pt idx="23">
                        <c:v>2.2279799999999999E-4</c:v>
                      </c:pt>
                      <c:pt idx="24">
                        <c:v>8.1161999999999998E-4</c:v>
                      </c:pt>
                      <c:pt idx="25">
                        <c:v>4.0653299999999998E-3</c:v>
                      </c:pt>
                      <c:pt idx="26">
                        <c:v>3.7485000000000001E-3</c:v>
                      </c:pt>
                      <c:pt idx="27">
                        <c:v>2.9267500000000001E-3</c:v>
                      </c:pt>
                      <c:pt idx="28">
                        <c:v>2.9267500000000001E-3</c:v>
                      </c:pt>
                      <c:pt idx="29">
                        <c:v>2.9267500000000001E-3</c:v>
                      </c:pt>
                      <c:pt idx="30">
                        <c:v>4.16154E-3</c:v>
                      </c:pt>
                      <c:pt idx="31">
                        <c:v>4.1434599999999999E-3</c:v>
                      </c:pt>
                      <c:pt idx="32">
                        <c:v>5.4375600000000001E-3</c:v>
                      </c:pt>
                      <c:pt idx="33">
                        <c:v>4.4704200000000001E-3</c:v>
                      </c:pt>
                      <c:pt idx="34">
                        <c:v>5.60466E-3</c:v>
                      </c:pt>
                      <c:pt idx="35">
                        <c:v>5.23502E-3</c:v>
                      </c:pt>
                      <c:pt idx="36">
                        <c:v>4.9695399999999997E-3</c:v>
                      </c:pt>
                      <c:pt idx="37">
                        <c:v>1.4112899999999999E-3</c:v>
                      </c:pt>
                      <c:pt idx="38">
                        <c:v>1.7454899999999999E-3</c:v>
                      </c:pt>
                      <c:pt idx="39">
                        <c:v>2.9716E-3</c:v>
                      </c:pt>
                      <c:pt idx="40">
                        <c:v>2.0384499999999998E-3</c:v>
                      </c:pt>
                      <c:pt idx="41">
                        <c:v>2.5281700000000002E-3</c:v>
                      </c:pt>
                      <c:pt idx="42">
                        <c:v>3.9712900000000003E-4</c:v>
                      </c:pt>
                      <c:pt idx="43">
                        <c:v>-6.00396E-5</c:v>
                      </c:pt>
                      <c:pt idx="44">
                        <c:v>-6.00396E-5</c:v>
                      </c:pt>
                      <c:pt idx="45">
                        <c:v>2.1599800000000001E-3</c:v>
                      </c:pt>
                      <c:pt idx="46">
                        <c:v>2.3061000000000002E-3</c:v>
                      </c:pt>
                      <c:pt idx="47">
                        <c:v>1.40478E-3</c:v>
                      </c:pt>
                      <c:pt idx="48">
                        <c:v>-9.57017E-4</c:v>
                      </c:pt>
                      <c:pt idx="49">
                        <c:v>-9.57017E-4</c:v>
                      </c:pt>
                      <c:pt idx="50">
                        <c:v>-5.3239900000000002E-4</c:v>
                      </c:pt>
                      <c:pt idx="51">
                        <c:v>-1.32376E-3</c:v>
                      </c:pt>
                      <c:pt idx="52">
                        <c:v>-1.0807099999999999E-3</c:v>
                      </c:pt>
                      <c:pt idx="53">
                        <c:v>1.1219400000000001E-3</c:v>
                      </c:pt>
                      <c:pt idx="54">
                        <c:v>8.2825699999999999E-4</c:v>
                      </c:pt>
                      <c:pt idx="55">
                        <c:v>-5.4252600000000003E-5</c:v>
                      </c:pt>
                      <c:pt idx="56">
                        <c:v>6.6549899999999998E-5</c:v>
                      </c:pt>
                      <c:pt idx="57">
                        <c:v>-1.3621E-3</c:v>
                      </c:pt>
                      <c:pt idx="58">
                        <c:v>-1.9219899999999999E-3</c:v>
                      </c:pt>
                      <c:pt idx="59">
                        <c:v>-1.30496E-3</c:v>
                      </c:pt>
                      <c:pt idx="60">
                        <c:v>-2.0782399999999999E-3</c:v>
                      </c:pt>
                      <c:pt idx="61">
                        <c:v>-4.11524E-3</c:v>
                      </c:pt>
                      <c:pt idx="62">
                        <c:v>-8.5183900000000007E-3</c:v>
                      </c:pt>
                      <c:pt idx="63">
                        <c:v>-1.1646200000000001E-2</c:v>
                      </c:pt>
                      <c:pt idx="64">
                        <c:v>-1.1646200000000001E-2</c:v>
                      </c:pt>
                      <c:pt idx="65">
                        <c:v>-1.16086E-2</c:v>
                      </c:pt>
                      <c:pt idx="66">
                        <c:v>-9.2453699999999993E-3</c:v>
                      </c:pt>
                      <c:pt idx="67">
                        <c:v>-8.6963400000000003E-3</c:v>
                      </c:pt>
                      <c:pt idx="68">
                        <c:v>-9.2034200000000004E-3</c:v>
                      </c:pt>
                      <c:pt idx="69">
                        <c:v>-5.5250899999999999E-3</c:v>
                      </c:pt>
                      <c:pt idx="70">
                        <c:v>-2.9216899999999998E-3</c:v>
                      </c:pt>
                      <c:pt idx="71">
                        <c:v>-3.0395999999999999E-3</c:v>
                      </c:pt>
                      <c:pt idx="72">
                        <c:v>-3.3137499999999999E-3</c:v>
                      </c:pt>
                      <c:pt idx="73">
                        <c:v>-4.7503600000000003E-3</c:v>
                      </c:pt>
                      <c:pt idx="74">
                        <c:v>-3.60093E-3</c:v>
                      </c:pt>
                      <c:pt idx="75">
                        <c:v>-4.1832400000000004E-3</c:v>
                      </c:pt>
                      <c:pt idx="76">
                        <c:v>-5.9945600000000003E-3</c:v>
                      </c:pt>
                      <c:pt idx="77">
                        <c:v>-5.5952600000000003E-3</c:v>
                      </c:pt>
                      <c:pt idx="78">
                        <c:v>-6.1399499999999999E-3</c:v>
                      </c:pt>
                      <c:pt idx="79">
                        <c:v>-4.7091299999999997E-3</c:v>
                      </c:pt>
                      <c:pt idx="80">
                        <c:v>-7.1439900000000002E-3</c:v>
                      </c:pt>
                      <c:pt idx="81">
                        <c:v>-5.1851099999999997E-3</c:v>
                      </c:pt>
                      <c:pt idx="82">
                        <c:v>-8.3910800000000004E-3</c:v>
                      </c:pt>
                      <c:pt idx="83">
                        <c:v>-1.00208E-2</c:v>
                      </c:pt>
                      <c:pt idx="84">
                        <c:v>-1.02241E-2</c:v>
                      </c:pt>
                      <c:pt idx="85">
                        <c:v>-1.1009700000000001E-2</c:v>
                      </c:pt>
                      <c:pt idx="86">
                        <c:v>-1.1720700000000001E-2</c:v>
                      </c:pt>
                      <c:pt idx="87">
                        <c:v>-8.5155000000000005E-3</c:v>
                      </c:pt>
                      <c:pt idx="88">
                        <c:v>-9.07321E-3</c:v>
                      </c:pt>
                      <c:pt idx="89">
                        <c:v>-9.3112000000000004E-3</c:v>
                      </c:pt>
                      <c:pt idx="90">
                        <c:v>-7.5013299999999996E-3</c:v>
                      </c:pt>
                      <c:pt idx="91">
                        <c:v>-6.9081699999999999E-3</c:v>
                      </c:pt>
                      <c:pt idx="92">
                        <c:v>-7.8253999999999997E-3</c:v>
                      </c:pt>
                      <c:pt idx="93">
                        <c:v>-1.53188E-2</c:v>
                      </c:pt>
                      <c:pt idx="94">
                        <c:v>-1.7428099999999998E-2</c:v>
                      </c:pt>
                      <c:pt idx="95">
                        <c:v>-1.6623700000000002E-2</c:v>
                      </c:pt>
                      <c:pt idx="96">
                        <c:v>-1.69254E-2</c:v>
                      </c:pt>
                      <c:pt idx="97">
                        <c:v>-1.2031099999999999E-2</c:v>
                      </c:pt>
                      <c:pt idx="98">
                        <c:v>-7.9519900000000008E-3</c:v>
                      </c:pt>
                      <c:pt idx="99">
                        <c:v>-6.0625499999999999E-3</c:v>
                      </c:pt>
                      <c:pt idx="100">
                        <c:v>-6.63184E-3</c:v>
                      </c:pt>
                      <c:pt idx="101">
                        <c:v>-5.0939599999999998E-3</c:v>
                      </c:pt>
                      <c:pt idx="102">
                        <c:v>3.8215599999999999E-3</c:v>
                      </c:pt>
                      <c:pt idx="103">
                        <c:v>3.2233299999999999E-3</c:v>
                      </c:pt>
                      <c:pt idx="104">
                        <c:v>2.6779099999999999E-3</c:v>
                      </c:pt>
                      <c:pt idx="105">
                        <c:v>4.5651800000000003E-3</c:v>
                      </c:pt>
                      <c:pt idx="106">
                        <c:v>4.9073299999999997E-3</c:v>
                      </c:pt>
                      <c:pt idx="107">
                        <c:v>3.5495700000000002E-3</c:v>
                      </c:pt>
                      <c:pt idx="108">
                        <c:v>5.9395799999999999E-3</c:v>
                      </c:pt>
                      <c:pt idx="109">
                        <c:v>4.7872499999999998E-3</c:v>
                      </c:pt>
                      <c:pt idx="110">
                        <c:v>6.1898700000000001E-3</c:v>
                      </c:pt>
                      <c:pt idx="111">
                        <c:v>6.20216E-3</c:v>
                      </c:pt>
                      <c:pt idx="112">
                        <c:v>2.46452E-3</c:v>
                      </c:pt>
                      <c:pt idx="113">
                        <c:v>3.7759799999999999E-4</c:v>
                      </c:pt>
                      <c:pt idx="114">
                        <c:v>2.2713799999999999E-4</c:v>
                      </c:pt>
                      <c:pt idx="115">
                        <c:v>-4.1521400000000001E-4</c:v>
                      </c:pt>
                      <c:pt idx="116">
                        <c:v>3.70365E-4</c:v>
                      </c:pt>
                      <c:pt idx="117">
                        <c:v>7.6677099999999997E-4</c:v>
                      </c:pt>
                      <c:pt idx="118">
                        <c:v>1.8474800000000001E-3</c:v>
                      </c:pt>
                      <c:pt idx="119">
                        <c:v>-1.84676E-3</c:v>
                      </c:pt>
                      <c:pt idx="120">
                        <c:v>-3.40924E-3</c:v>
                      </c:pt>
                      <c:pt idx="121">
                        <c:v>-6.6629499999999999E-3</c:v>
                      </c:pt>
                      <c:pt idx="122">
                        <c:v>-8.9994299999999992E-3</c:v>
                      </c:pt>
                      <c:pt idx="123">
                        <c:v>-1.27385E-2</c:v>
                      </c:pt>
                      <c:pt idx="124">
                        <c:v>-1.3859700000000001E-2</c:v>
                      </c:pt>
                      <c:pt idx="125">
                        <c:v>-1.4531000000000001E-2</c:v>
                      </c:pt>
                      <c:pt idx="126">
                        <c:v>-1.28007E-2</c:v>
                      </c:pt>
                      <c:pt idx="127">
                        <c:v>-7.0730999999999997E-3</c:v>
                      </c:pt>
                      <c:pt idx="128">
                        <c:v>-3.58574E-3</c:v>
                      </c:pt>
                      <c:pt idx="129">
                        <c:v>-3.58574E-3</c:v>
                      </c:pt>
                      <c:pt idx="130">
                        <c:v>-4.9709899999999998E-3</c:v>
                      </c:pt>
                      <c:pt idx="131">
                        <c:v>-5.8665200000000001E-4</c:v>
                      </c:pt>
                      <c:pt idx="132">
                        <c:v>2.2352099999999999E-4</c:v>
                      </c:pt>
                      <c:pt idx="133">
                        <c:v>2.2670400000000001E-3</c:v>
                      </c:pt>
                      <c:pt idx="134">
                        <c:v>1.5762199999999999E-3</c:v>
                      </c:pt>
                      <c:pt idx="135">
                        <c:v>1.61962E-3</c:v>
                      </c:pt>
                      <c:pt idx="136">
                        <c:v>-1.02718E-4</c:v>
                      </c:pt>
                      <c:pt idx="137">
                        <c:v>-1.5827300000000001E-3</c:v>
                      </c:pt>
                      <c:pt idx="138">
                        <c:v>2.1556400000000001E-4</c:v>
                      </c:pt>
                      <c:pt idx="139">
                        <c:v>9.3965599999999998E-4</c:v>
                      </c:pt>
                      <c:pt idx="140">
                        <c:v>6.2933100000000001E-4</c:v>
                      </c:pt>
                      <c:pt idx="141">
                        <c:v>2.6294500000000002E-3</c:v>
                      </c:pt>
                      <c:pt idx="142">
                        <c:v>3.0084899999999999E-3</c:v>
                      </c:pt>
                      <c:pt idx="143">
                        <c:v>7.7942999999999997E-3</c:v>
                      </c:pt>
                      <c:pt idx="144">
                        <c:v>9.0811699999999995E-3</c:v>
                      </c:pt>
                      <c:pt idx="145">
                        <c:v>6.0553200000000003E-3</c:v>
                      </c:pt>
                      <c:pt idx="146">
                        <c:v>6.7635000000000004E-3</c:v>
                      </c:pt>
                      <c:pt idx="147">
                        <c:v>9.9202800000000001E-3</c:v>
                      </c:pt>
                      <c:pt idx="148">
                        <c:v>7.4347800000000002E-3</c:v>
                      </c:pt>
                      <c:pt idx="149">
                        <c:v>7.0000399999999999E-3</c:v>
                      </c:pt>
                      <c:pt idx="150">
                        <c:v>5.5344900000000004E-3</c:v>
                      </c:pt>
                      <c:pt idx="151">
                        <c:v>4.3467200000000001E-3</c:v>
                      </c:pt>
                      <c:pt idx="152">
                        <c:v>2.6200400000000001E-3</c:v>
                      </c:pt>
                      <c:pt idx="153">
                        <c:v>-2.8471799999999999E-3</c:v>
                      </c:pt>
                      <c:pt idx="154">
                        <c:v>1.3671700000000001E-4</c:v>
                      </c:pt>
                      <c:pt idx="155">
                        <c:v>-2.31116E-3</c:v>
                      </c:pt>
                      <c:pt idx="156">
                        <c:v>-5.0339199999999999E-3</c:v>
                      </c:pt>
                      <c:pt idx="157">
                        <c:v>-9.3191599999999999E-3</c:v>
                      </c:pt>
                      <c:pt idx="158">
                        <c:v>-8.0359000000000003E-3</c:v>
                      </c:pt>
                      <c:pt idx="159">
                        <c:v>-9.0225800000000005E-3</c:v>
                      </c:pt>
                      <c:pt idx="160">
                        <c:v>-6.3757700000000002E-3</c:v>
                      </c:pt>
                      <c:pt idx="161">
                        <c:v>-2.5433600000000002E-3</c:v>
                      </c:pt>
                      <c:pt idx="162">
                        <c:v>1.09084E-3</c:v>
                      </c:pt>
                      <c:pt idx="163">
                        <c:v>1.65434E-3</c:v>
                      </c:pt>
                      <c:pt idx="164">
                        <c:v>1.67388E-3</c:v>
                      </c:pt>
                      <c:pt idx="165">
                        <c:v>-1.20803E-4</c:v>
                      </c:pt>
                      <c:pt idx="166">
                        <c:v>-3.9495900000000001E-4</c:v>
                      </c:pt>
                      <c:pt idx="167">
                        <c:v>-3.1198900000000002E-3</c:v>
                      </c:pt>
                      <c:pt idx="168">
                        <c:v>-6.2701600000000003E-3</c:v>
                      </c:pt>
                      <c:pt idx="169">
                        <c:v>-8.0322899999999992E-3</c:v>
                      </c:pt>
                      <c:pt idx="170">
                        <c:v>-1.0668199999999999E-2</c:v>
                      </c:pt>
                      <c:pt idx="171">
                        <c:v>-8.0547099999999996E-3</c:v>
                      </c:pt>
                      <c:pt idx="172">
                        <c:v>-7.10927E-3</c:v>
                      </c:pt>
                      <c:pt idx="173">
                        <c:v>-8.75131E-3</c:v>
                      </c:pt>
                      <c:pt idx="174">
                        <c:v>-7.8557799999999997E-3</c:v>
                      </c:pt>
                      <c:pt idx="175">
                        <c:v>-8.0561599999999997E-3</c:v>
                      </c:pt>
                      <c:pt idx="176">
                        <c:v>-5.5149600000000002E-3</c:v>
                      </c:pt>
                      <c:pt idx="177">
                        <c:v>-4.3517900000000003E-3</c:v>
                      </c:pt>
                      <c:pt idx="178">
                        <c:v>3.7499399999999998E-3</c:v>
                      </c:pt>
                      <c:pt idx="179">
                        <c:v>7.1606300000000003E-3</c:v>
                      </c:pt>
                      <c:pt idx="180">
                        <c:v>6.8090700000000004E-3</c:v>
                      </c:pt>
                      <c:pt idx="181">
                        <c:v>8.6109800000000007E-3</c:v>
                      </c:pt>
                      <c:pt idx="182">
                        <c:v>9.2012499999999994E-3</c:v>
                      </c:pt>
                      <c:pt idx="183">
                        <c:v>9.9752499999999997E-3</c:v>
                      </c:pt>
                      <c:pt idx="184">
                        <c:v>7.4203200000000002E-3</c:v>
                      </c:pt>
                      <c:pt idx="185">
                        <c:v>8.5791500000000007E-3</c:v>
                      </c:pt>
                      <c:pt idx="186">
                        <c:v>1.2769600000000001E-2</c:v>
                      </c:pt>
                      <c:pt idx="187">
                        <c:v>1.72053E-2</c:v>
                      </c:pt>
                      <c:pt idx="188">
                        <c:v>1.8189799999999999E-2</c:v>
                      </c:pt>
                      <c:pt idx="189">
                        <c:v>1.9308200000000001E-2</c:v>
                      </c:pt>
                      <c:pt idx="190">
                        <c:v>1.8712099999999999E-2</c:v>
                      </c:pt>
                      <c:pt idx="191">
                        <c:v>1.9110700000000001E-2</c:v>
                      </c:pt>
                      <c:pt idx="192">
                        <c:v>1.9817399999999999E-2</c:v>
                      </c:pt>
                      <c:pt idx="193">
                        <c:v>1.6698999999999999E-2</c:v>
                      </c:pt>
                      <c:pt idx="194">
                        <c:v>1.5532900000000001E-2</c:v>
                      </c:pt>
                      <c:pt idx="195">
                        <c:v>1.59452E-2</c:v>
                      </c:pt>
                      <c:pt idx="196">
                        <c:v>1.6727200000000001E-2</c:v>
                      </c:pt>
                      <c:pt idx="197">
                        <c:v>2.02232E-2</c:v>
                      </c:pt>
                      <c:pt idx="198">
                        <c:v>2.0070600000000001E-2</c:v>
                      </c:pt>
                      <c:pt idx="199">
                        <c:v>2.1233800000000001E-2</c:v>
                      </c:pt>
                      <c:pt idx="200">
                        <c:v>2.1591800000000001E-2</c:v>
                      </c:pt>
                      <c:pt idx="201">
                        <c:v>2.2278300000000001E-2</c:v>
                      </c:pt>
                      <c:pt idx="202">
                        <c:v>2.6322700000000001E-2</c:v>
                      </c:pt>
                      <c:pt idx="203">
                        <c:v>2.6471700000000001E-2</c:v>
                      </c:pt>
                      <c:pt idx="204">
                        <c:v>2.6018099999999999E-2</c:v>
                      </c:pt>
                      <c:pt idx="205">
                        <c:v>2.5361999999999999E-2</c:v>
                      </c:pt>
                      <c:pt idx="206">
                        <c:v>2.78085E-2</c:v>
                      </c:pt>
                      <c:pt idx="207">
                        <c:v>3.08119E-2</c:v>
                      </c:pt>
                      <c:pt idx="208">
                        <c:v>3.9359199999999997E-2</c:v>
                      </c:pt>
                      <c:pt idx="209">
                        <c:v>4.0123100000000002E-2</c:v>
                      </c:pt>
                      <c:pt idx="210">
                        <c:v>4.1967699999999997E-2</c:v>
                      </c:pt>
                      <c:pt idx="211">
                        <c:v>4.2411799999999999E-2</c:v>
                      </c:pt>
                      <c:pt idx="212">
                        <c:v>4.7492800000000002E-2</c:v>
                      </c:pt>
                      <c:pt idx="213">
                        <c:v>4.6921999999999998E-2</c:v>
                      </c:pt>
                      <c:pt idx="214">
                        <c:v>4.6921999999999998E-2</c:v>
                      </c:pt>
                      <c:pt idx="215">
                        <c:v>4.6921999999999998E-2</c:v>
                      </c:pt>
                      <c:pt idx="216">
                        <c:v>4.7727100000000001E-2</c:v>
                      </c:pt>
                      <c:pt idx="217">
                        <c:v>5.1558100000000003E-2</c:v>
                      </c:pt>
                      <c:pt idx="218">
                        <c:v>5.1444499999999997E-2</c:v>
                      </c:pt>
                      <c:pt idx="219">
                        <c:v>5.1444499999999997E-2</c:v>
                      </c:pt>
                      <c:pt idx="220">
                        <c:v>5.0955500000000001E-2</c:v>
                      </c:pt>
                      <c:pt idx="221">
                        <c:v>4.8304399999999997E-2</c:v>
                      </c:pt>
                      <c:pt idx="222">
                        <c:v>4.4745399999999998E-2</c:v>
                      </c:pt>
                      <c:pt idx="223">
                        <c:v>4.2872599999999997E-2</c:v>
                      </c:pt>
                      <c:pt idx="224">
                        <c:v>4.0591799999999997E-2</c:v>
                      </c:pt>
                      <c:pt idx="225">
                        <c:v>4.0131800000000002E-2</c:v>
                      </c:pt>
                      <c:pt idx="226">
                        <c:v>4.0832E-2</c:v>
                      </c:pt>
                      <c:pt idx="227">
                        <c:v>4.15185E-2</c:v>
                      </c:pt>
                      <c:pt idx="228">
                        <c:v>4.1519899999999998E-2</c:v>
                      </c:pt>
                      <c:pt idx="229">
                        <c:v>4.3175699999999997E-2</c:v>
                      </c:pt>
                      <c:pt idx="230">
                        <c:v>4.3153299999999999E-2</c:v>
                      </c:pt>
                      <c:pt idx="231">
                        <c:v>4.1974900000000002E-2</c:v>
                      </c:pt>
                      <c:pt idx="232">
                        <c:v>3.4203799999999999E-2</c:v>
                      </c:pt>
                      <c:pt idx="233">
                        <c:v>3.4272499999999997E-2</c:v>
                      </c:pt>
                      <c:pt idx="234">
                        <c:v>3.6585100000000002E-2</c:v>
                      </c:pt>
                      <c:pt idx="235">
                        <c:v>3.8080999999999997E-2</c:v>
                      </c:pt>
                      <c:pt idx="236">
                        <c:v>3.7099399999999998E-2</c:v>
                      </c:pt>
                      <c:pt idx="237">
                        <c:v>3.7817000000000003E-2</c:v>
                      </c:pt>
                      <c:pt idx="238">
                        <c:v>3.8601799999999999E-2</c:v>
                      </c:pt>
                      <c:pt idx="239">
                        <c:v>4.0075300000000001E-2</c:v>
                      </c:pt>
                      <c:pt idx="240">
                        <c:v>4.3141699999999998E-2</c:v>
                      </c:pt>
                      <c:pt idx="241">
                        <c:v>4.4717899999999998E-2</c:v>
                      </c:pt>
                      <c:pt idx="242">
                        <c:v>4.4906000000000001E-2</c:v>
                      </c:pt>
                      <c:pt idx="243">
                        <c:v>4.5386999999999997E-2</c:v>
                      </c:pt>
                      <c:pt idx="244">
                        <c:v>4.4429299999999998E-2</c:v>
                      </c:pt>
                      <c:pt idx="245">
                        <c:v>4.2952900000000002E-2</c:v>
                      </c:pt>
                      <c:pt idx="246">
                        <c:v>4.3736299999999999E-2</c:v>
                      </c:pt>
                      <c:pt idx="247">
                        <c:v>4.4131999999999998E-2</c:v>
                      </c:pt>
                      <c:pt idx="248">
                        <c:v>4.3954E-2</c:v>
                      </c:pt>
                      <c:pt idx="249">
                        <c:v>4.33283E-2</c:v>
                      </c:pt>
                      <c:pt idx="250">
                        <c:v>4.4184099999999997E-2</c:v>
                      </c:pt>
                      <c:pt idx="251">
                        <c:v>4.1432400000000001E-2</c:v>
                      </c:pt>
                      <c:pt idx="252">
                        <c:v>4.24719E-2</c:v>
                      </c:pt>
                      <c:pt idx="253">
                        <c:v>4.52597E-2</c:v>
                      </c:pt>
                      <c:pt idx="254">
                        <c:v>4.5668399999999998E-2</c:v>
                      </c:pt>
                      <c:pt idx="255">
                        <c:v>4.5557E-2</c:v>
                      </c:pt>
                      <c:pt idx="256">
                        <c:v>4.6782400000000002E-2</c:v>
                      </c:pt>
                      <c:pt idx="257">
                        <c:v>4.5696599999999997E-2</c:v>
                      </c:pt>
                      <c:pt idx="258">
                        <c:v>4.8028800000000003E-2</c:v>
                      </c:pt>
                      <c:pt idx="259">
                        <c:v>4.8956899999999998E-2</c:v>
                      </c:pt>
                      <c:pt idx="260">
                        <c:v>4.8884499999999997E-2</c:v>
                      </c:pt>
                      <c:pt idx="261">
                        <c:v>4.7727100000000001E-2</c:v>
                      </c:pt>
                      <c:pt idx="262">
                        <c:v>4.6602999999999999E-2</c:v>
                      </c:pt>
                      <c:pt idx="263">
                        <c:v>4.7550599999999998E-2</c:v>
                      </c:pt>
                      <c:pt idx="264">
                        <c:v>5.0186599999999998E-2</c:v>
                      </c:pt>
                      <c:pt idx="265">
                        <c:v>5.1185599999999998E-2</c:v>
                      </c:pt>
                      <c:pt idx="266">
                        <c:v>5.2692299999999997E-2</c:v>
                      </c:pt>
                      <c:pt idx="267">
                        <c:v>5.3070699999999998E-2</c:v>
                      </c:pt>
                      <c:pt idx="268">
                        <c:v>5.4960799999999997E-2</c:v>
                      </c:pt>
                      <c:pt idx="269">
                        <c:v>5.6262899999999998E-2</c:v>
                      </c:pt>
                      <c:pt idx="270">
                        <c:v>5.5611899999999999E-2</c:v>
                      </c:pt>
                      <c:pt idx="271">
                        <c:v>5.8288300000000001E-2</c:v>
                      </c:pt>
                      <c:pt idx="272">
                        <c:v>5.74666E-2</c:v>
                      </c:pt>
                      <c:pt idx="273">
                        <c:v>5.6736700000000001E-2</c:v>
                      </c:pt>
                      <c:pt idx="274">
                        <c:v>5.5033199999999997E-2</c:v>
                      </c:pt>
                      <c:pt idx="275">
                        <c:v>5.5980799999999997E-2</c:v>
                      </c:pt>
                      <c:pt idx="276">
                        <c:v>5.6262899999999998E-2</c:v>
                      </c:pt>
                      <c:pt idx="277">
                        <c:v>5.7728399999999999E-2</c:v>
                      </c:pt>
                      <c:pt idx="278">
                        <c:v>6.2852099999999994E-2</c:v>
                      </c:pt>
                      <c:pt idx="279">
                        <c:v>6.4654000000000003E-2</c:v>
                      </c:pt>
                      <c:pt idx="280">
                        <c:v>6.2939599999999998E-2</c:v>
                      </c:pt>
                      <c:pt idx="281">
                        <c:v>6.3641199999999995E-2</c:v>
                      </c:pt>
                      <c:pt idx="282">
                        <c:v>6.3568899999999998E-2</c:v>
                      </c:pt>
                      <c:pt idx="283">
                        <c:v>6.3568899999999998E-2</c:v>
                      </c:pt>
                      <c:pt idx="284">
                        <c:v>6.3568899999999998E-2</c:v>
                      </c:pt>
                      <c:pt idx="285">
                        <c:v>6.5232700000000005E-2</c:v>
                      </c:pt>
                      <c:pt idx="286">
                        <c:v>6.4147599999999999E-2</c:v>
                      </c:pt>
                      <c:pt idx="287">
                        <c:v>6.3279600000000005E-2</c:v>
                      </c:pt>
                      <c:pt idx="288">
                        <c:v>6.4509300000000006E-2</c:v>
                      </c:pt>
                      <c:pt idx="289">
                        <c:v>6.2483900000000002E-2</c:v>
                      </c:pt>
                      <c:pt idx="290">
                        <c:v>6.2845499999999999E-2</c:v>
                      </c:pt>
                      <c:pt idx="291">
                        <c:v>6.4219899999999996E-2</c:v>
                      </c:pt>
                      <c:pt idx="292">
                        <c:v>6.3785900000000006E-2</c:v>
                      </c:pt>
                      <c:pt idx="293">
                        <c:v>6.1109499999999997E-2</c:v>
                      </c:pt>
                      <c:pt idx="294">
                        <c:v>6.3930600000000004E-2</c:v>
                      </c:pt>
                      <c:pt idx="295">
                        <c:v>6.0313800000000001E-2</c:v>
                      </c:pt>
                      <c:pt idx="296">
                        <c:v>5.4309799999999998E-2</c:v>
                      </c:pt>
                      <c:pt idx="297">
                        <c:v>5.3875800000000001E-2</c:v>
                      </c:pt>
                      <c:pt idx="298">
                        <c:v>5.48885E-2</c:v>
                      </c:pt>
                      <c:pt idx="299">
                        <c:v>5.4454500000000003E-2</c:v>
                      </c:pt>
                      <c:pt idx="300">
                        <c:v>5.8505300000000003E-2</c:v>
                      </c:pt>
                      <c:pt idx="301">
                        <c:v>6.0096700000000003E-2</c:v>
                      </c:pt>
                      <c:pt idx="302">
                        <c:v>5.8939400000000003E-2</c:v>
                      </c:pt>
                      <c:pt idx="303">
                        <c:v>5.5828900000000001E-2</c:v>
                      </c:pt>
                      <c:pt idx="304">
                        <c:v>5.7637300000000002E-2</c:v>
                      </c:pt>
                      <c:pt idx="305">
                        <c:v>6.0313800000000001E-2</c:v>
                      </c:pt>
                      <c:pt idx="306">
                        <c:v>5.8939400000000003E-2</c:v>
                      </c:pt>
                      <c:pt idx="307">
                        <c:v>5.6335200000000002E-2</c:v>
                      </c:pt>
                      <c:pt idx="308">
                        <c:v>5.9156399999999998E-2</c:v>
                      </c:pt>
                      <c:pt idx="309">
                        <c:v>5.9156399999999998E-2</c:v>
                      </c:pt>
                      <c:pt idx="310">
                        <c:v>6.2917899999999999E-2</c:v>
                      </c:pt>
                      <c:pt idx="311">
                        <c:v>6.8849499999999994E-2</c:v>
                      </c:pt>
                      <c:pt idx="312">
                        <c:v>7.0368600000000003E-2</c:v>
                      </c:pt>
                      <c:pt idx="313">
                        <c:v>7.0440900000000001E-2</c:v>
                      </c:pt>
                      <c:pt idx="314">
                        <c:v>7.2610999999999995E-2</c:v>
                      </c:pt>
                      <c:pt idx="315">
                        <c:v>7.1887699999999999E-2</c:v>
                      </c:pt>
                      <c:pt idx="316">
                        <c:v>7.2104699999999994E-2</c:v>
                      </c:pt>
                      <c:pt idx="317">
                        <c:v>7.4925800000000001E-2</c:v>
                      </c:pt>
                      <c:pt idx="318">
                        <c:v>7.7457600000000001E-2</c:v>
                      </c:pt>
                      <c:pt idx="319">
                        <c:v>7.5866199999999995E-2</c:v>
                      </c:pt>
                      <c:pt idx="320">
                        <c:v>7.5866199999999995E-2</c:v>
                      </c:pt>
                      <c:pt idx="321">
                        <c:v>7.4998099999999998E-2</c:v>
                      </c:pt>
                      <c:pt idx="322">
                        <c:v>7.2755700000000006E-2</c:v>
                      </c:pt>
                      <c:pt idx="323">
                        <c:v>7.0874900000000005E-2</c:v>
                      </c:pt>
                      <c:pt idx="324">
                        <c:v>7.0874900000000005E-2</c:v>
                      </c:pt>
                      <c:pt idx="325">
                        <c:v>6.8632499999999999E-2</c:v>
                      </c:pt>
                      <c:pt idx="326">
                        <c:v>6.9862199999999999E-2</c:v>
                      </c:pt>
                      <c:pt idx="327">
                        <c:v>6.5594299999999994E-2</c:v>
                      </c:pt>
                      <c:pt idx="328">
                        <c:v>6.4943299999999995E-2</c:v>
                      </c:pt>
                      <c:pt idx="329">
                        <c:v>6.4943299999999995E-2</c:v>
                      </c:pt>
                      <c:pt idx="330">
                        <c:v>7.0079199999999994E-2</c:v>
                      </c:pt>
                      <c:pt idx="331">
                        <c:v>6.8921800000000005E-2</c:v>
                      </c:pt>
                      <c:pt idx="332">
                        <c:v>7.0296200000000003E-2</c:v>
                      </c:pt>
                      <c:pt idx="333">
                        <c:v>7.3262099999999997E-2</c:v>
                      </c:pt>
                      <c:pt idx="334">
                        <c:v>7.1019600000000002E-2</c:v>
                      </c:pt>
                      <c:pt idx="335">
                        <c:v>6.9283499999999998E-2</c:v>
                      </c:pt>
                      <c:pt idx="336">
                        <c:v>6.8053799999999998E-2</c:v>
                      </c:pt>
                      <c:pt idx="337">
                        <c:v>7.0585599999999998E-2</c:v>
                      </c:pt>
                      <c:pt idx="338">
                        <c:v>7.1381299999999995E-2</c:v>
                      </c:pt>
                      <c:pt idx="339">
                        <c:v>7.3262099999999997E-2</c:v>
                      </c:pt>
                      <c:pt idx="340">
                        <c:v>7.2828000000000004E-2</c:v>
                      </c:pt>
                      <c:pt idx="341">
                        <c:v>7.4564099999999994E-2</c:v>
                      </c:pt>
                      <c:pt idx="342">
                        <c:v>7.5359800000000005E-2</c:v>
                      </c:pt>
                      <c:pt idx="343">
                        <c:v>7.7602299999999999E-2</c:v>
                      </c:pt>
                      <c:pt idx="344">
                        <c:v>7.7095899999999995E-2</c:v>
                      </c:pt>
                      <c:pt idx="345">
                        <c:v>7.68789E-2</c:v>
                      </c:pt>
                      <c:pt idx="346">
                        <c:v>7.6661900000000005E-2</c:v>
                      </c:pt>
                      <c:pt idx="347">
                        <c:v>7.56492E-2</c:v>
                      </c:pt>
                      <c:pt idx="348">
                        <c:v>7.5215099999999993E-2</c:v>
                      </c:pt>
                      <c:pt idx="349">
                        <c:v>7.6083200000000004E-2</c:v>
                      </c:pt>
                      <c:pt idx="350">
                        <c:v>7.4564099999999994E-2</c:v>
                      </c:pt>
                      <c:pt idx="351">
                        <c:v>7.4347099999999999E-2</c:v>
                      </c:pt>
                      <c:pt idx="352">
                        <c:v>7.6661900000000005E-2</c:v>
                      </c:pt>
                      <c:pt idx="353">
                        <c:v>7.8615000000000004E-2</c:v>
                      </c:pt>
                      <c:pt idx="354">
                        <c:v>7.9772399999999993E-2</c:v>
                      </c:pt>
                      <c:pt idx="355">
                        <c:v>7.9844700000000005E-2</c:v>
                      </c:pt>
                      <c:pt idx="356">
                        <c:v>7.9917000000000002E-2</c:v>
                      </c:pt>
                      <c:pt idx="357">
                        <c:v>8.1146800000000005E-2</c:v>
                      </c:pt>
                      <c:pt idx="358">
                        <c:v>8.3606200000000006E-2</c:v>
                      </c:pt>
                      <c:pt idx="359">
                        <c:v>8.3172200000000002E-2</c:v>
                      </c:pt>
                      <c:pt idx="360">
                        <c:v>8.4112599999999996E-2</c:v>
                      </c:pt>
                      <c:pt idx="361">
                        <c:v>8.4980600000000003E-2</c:v>
                      </c:pt>
                      <c:pt idx="362">
                        <c:v>8.3678600000000006E-2</c:v>
                      </c:pt>
                      <c:pt idx="363">
                        <c:v>8.4980600000000003E-2</c:v>
                      </c:pt>
                      <c:pt idx="364">
                        <c:v>8.0857399999999996E-2</c:v>
                      </c:pt>
                      <c:pt idx="365">
                        <c:v>8.01341E-2</c:v>
                      </c:pt>
                      <c:pt idx="366">
                        <c:v>8.1725500000000006E-2</c:v>
                      </c:pt>
                      <c:pt idx="367">
                        <c:v>7.9482999999999998E-2</c:v>
                      </c:pt>
                      <c:pt idx="368">
                        <c:v>7.6589500000000005E-2</c:v>
                      </c:pt>
                      <c:pt idx="369">
                        <c:v>7.8253299999999998E-2</c:v>
                      </c:pt>
                      <c:pt idx="370">
                        <c:v>8.2231799999999994E-2</c:v>
                      </c:pt>
                      <c:pt idx="371">
                        <c:v>8.1942500000000001E-2</c:v>
                      </c:pt>
                      <c:pt idx="372">
                        <c:v>8.6210400000000006E-2</c:v>
                      </c:pt>
                      <c:pt idx="373">
                        <c:v>8.9682499999999998E-2</c:v>
                      </c:pt>
                      <c:pt idx="374">
                        <c:v>8.4691299999999997E-2</c:v>
                      </c:pt>
                      <c:pt idx="375">
                        <c:v>7.5287499999999993E-2</c:v>
                      </c:pt>
                      <c:pt idx="376">
                        <c:v>7.6661900000000005E-2</c:v>
                      </c:pt>
                      <c:pt idx="377">
                        <c:v>8.1146800000000005E-2</c:v>
                      </c:pt>
                      <c:pt idx="378">
                        <c:v>7.9772399999999993E-2</c:v>
                      </c:pt>
                      <c:pt idx="379">
                        <c:v>8.2810499999999995E-2</c:v>
                      </c:pt>
                      <c:pt idx="380">
                        <c:v>8.3895600000000001E-2</c:v>
                      </c:pt>
                      <c:pt idx="381">
                        <c:v>8.5053000000000004E-2</c:v>
                      </c:pt>
                      <c:pt idx="382">
                        <c:v>8.8163400000000003E-2</c:v>
                      </c:pt>
                      <c:pt idx="383">
                        <c:v>8.8886800000000002E-2</c:v>
                      </c:pt>
                      <c:pt idx="384">
                        <c:v>9.02612E-2</c:v>
                      </c:pt>
                      <c:pt idx="385">
                        <c:v>9.15633E-2</c:v>
                      </c:pt>
                      <c:pt idx="386">
                        <c:v>9.1925000000000007E-2</c:v>
                      </c:pt>
                      <c:pt idx="387">
                        <c:v>9.1418600000000003E-2</c:v>
                      </c:pt>
                      <c:pt idx="388">
                        <c:v>9.0188900000000002E-2</c:v>
                      </c:pt>
                      <c:pt idx="389">
                        <c:v>9.0188900000000002E-2</c:v>
                      </c:pt>
                      <c:pt idx="390">
                        <c:v>9.1201599999999994E-2</c:v>
                      </c:pt>
                      <c:pt idx="391">
                        <c:v>9.0188900000000002E-2</c:v>
                      </c:pt>
                      <c:pt idx="392">
                        <c:v>8.9971899999999994E-2</c:v>
                      </c:pt>
                      <c:pt idx="393">
                        <c:v>9.0116500000000002E-2</c:v>
                      </c:pt>
                      <c:pt idx="394">
                        <c:v>9.1852600000000006E-2</c:v>
                      </c:pt>
                      <c:pt idx="395">
                        <c:v>9.1056899999999996E-2</c:v>
                      </c:pt>
                      <c:pt idx="396">
                        <c:v>9.0622900000000006E-2</c:v>
                      </c:pt>
                      <c:pt idx="397">
                        <c:v>8.8814500000000005E-2</c:v>
                      </c:pt>
                      <c:pt idx="398">
                        <c:v>8.9320800000000006E-2</c:v>
                      </c:pt>
                      <c:pt idx="399">
                        <c:v>8.9465500000000003E-2</c:v>
                      </c:pt>
                      <c:pt idx="400">
                        <c:v>8.8886800000000002E-2</c:v>
                      </c:pt>
                      <c:pt idx="401">
                        <c:v>9.0839900000000001E-2</c:v>
                      </c:pt>
                      <c:pt idx="402">
                        <c:v>9.1780299999999995E-2</c:v>
                      </c:pt>
                      <c:pt idx="403">
                        <c:v>9.5541799999999996E-2</c:v>
                      </c:pt>
                      <c:pt idx="404">
                        <c:v>9.7422599999999998E-2</c:v>
                      </c:pt>
                      <c:pt idx="405">
                        <c:v>9.7856600000000002E-2</c:v>
                      </c:pt>
                      <c:pt idx="406">
                        <c:v>9.8435300000000003E-2</c:v>
                      </c:pt>
                      <c:pt idx="407">
                        <c:v>9.6337500000000006E-2</c:v>
                      </c:pt>
                      <c:pt idx="408">
                        <c:v>9.8869299999999993E-2</c:v>
                      </c:pt>
                      <c:pt idx="409">
                        <c:v>9.7711900000000004E-2</c:v>
                      </c:pt>
                      <c:pt idx="410">
                        <c:v>9.7856600000000002E-2</c:v>
                      </c:pt>
                      <c:pt idx="411">
                        <c:v>9.8652299999999998E-2</c:v>
                      </c:pt>
                      <c:pt idx="412">
                        <c:v>9.9881999999999999E-2</c:v>
                      </c:pt>
                      <c:pt idx="413">
                        <c:v>0.102341</c:v>
                      </c:pt>
                      <c:pt idx="414">
                        <c:v>0.10349899999999999</c:v>
                      </c:pt>
                    </c:numCache>
                  </c:numRef>
                </c:val>
                <c:smooth val="0"/>
                <c:extLst xmlns:c15="http://schemas.microsoft.com/office/drawing/2012/chart">
                  <c:ext xmlns:c16="http://schemas.microsoft.com/office/drawing/2014/chart" uri="{C3380CC4-5D6E-409C-BE32-E72D297353CC}">
                    <c16:uniqueId val="{00000006-9F87-483A-9189-191A586B276A}"/>
                  </c:ext>
                </c:extLst>
              </c15:ser>
            </c15:filteredLineSeries>
            <c15:filteredLineSeries>
              <c15:ser>
                <c:idx val="0"/>
                <c:order val="6"/>
                <c:tx>
                  <c:strRef>
                    <c:extLst xmlns:c15="http://schemas.microsoft.com/office/drawing/2012/chart">
                      <c:ext xmlns:c15="http://schemas.microsoft.com/office/drawing/2012/chart" uri="{02D57815-91ED-43cb-92C2-25804820EDAC}">
                        <c15:formulaRef>
                          <c15:sqref>'28.02.23'!$K$12</c15:sqref>
                        </c15:formulaRef>
                      </c:ext>
                    </c:extLst>
                    <c:strCache>
                      <c:ptCount val="1"/>
                      <c:pt idx="0">
                        <c:v>Liontrust MA Dynamic Passive Reserve S Acc</c:v>
                      </c:pt>
                    </c:strCache>
                  </c:strRef>
                </c:tx>
                <c:spPr>
                  <a:ln w="2222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'28.02.23'!$D$13:$D$427</c15:sqref>
                        </c15:formulaRef>
                      </c:ext>
                    </c:extLst>
                    <c:numCache>
                      <c:formatCode>m/d/yyyy</c:formatCode>
                      <c:ptCount val="415"/>
                      <c:pt idx="0">
                        <c:v>44985</c:v>
                      </c:pt>
                      <c:pt idx="1">
                        <c:v>44986</c:v>
                      </c:pt>
                      <c:pt idx="2">
                        <c:v>44987</c:v>
                      </c:pt>
                      <c:pt idx="3">
                        <c:v>44988</c:v>
                      </c:pt>
                      <c:pt idx="4">
                        <c:v>44991</c:v>
                      </c:pt>
                      <c:pt idx="5">
                        <c:v>44992</c:v>
                      </c:pt>
                      <c:pt idx="6">
                        <c:v>44993</c:v>
                      </c:pt>
                      <c:pt idx="7">
                        <c:v>44994</c:v>
                      </c:pt>
                      <c:pt idx="8">
                        <c:v>44995</c:v>
                      </c:pt>
                      <c:pt idx="9">
                        <c:v>44998</c:v>
                      </c:pt>
                      <c:pt idx="10">
                        <c:v>44999</c:v>
                      </c:pt>
                      <c:pt idx="11">
                        <c:v>45000</c:v>
                      </c:pt>
                      <c:pt idx="12">
                        <c:v>45001</c:v>
                      </c:pt>
                      <c:pt idx="13">
                        <c:v>45002</c:v>
                      </c:pt>
                      <c:pt idx="14">
                        <c:v>45005</c:v>
                      </c:pt>
                      <c:pt idx="15">
                        <c:v>45006</c:v>
                      </c:pt>
                      <c:pt idx="16">
                        <c:v>45007</c:v>
                      </c:pt>
                      <c:pt idx="17">
                        <c:v>45008</c:v>
                      </c:pt>
                      <c:pt idx="18">
                        <c:v>45009</c:v>
                      </c:pt>
                      <c:pt idx="19">
                        <c:v>45012</c:v>
                      </c:pt>
                      <c:pt idx="20">
                        <c:v>45013</c:v>
                      </c:pt>
                      <c:pt idx="21">
                        <c:v>45014</c:v>
                      </c:pt>
                      <c:pt idx="22">
                        <c:v>45015</c:v>
                      </c:pt>
                      <c:pt idx="23">
                        <c:v>45016</c:v>
                      </c:pt>
                      <c:pt idx="24">
                        <c:v>45019</c:v>
                      </c:pt>
                      <c:pt idx="25">
                        <c:v>45020</c:v>
                      </c:pt>
                      <c:pt idx="26">
                        <c:v>45021</c:v>
                      </c:pt>
                      <c:pt idx="27">
                        <c:v>45022</c:v>
                      </c:pt>
                      <c:pt idx="28">
                        <c:v>45023</c:v>
                      </c:pt>
                      <c:pt idx="29">
                        <c:v>45026</c:v>
                      </c:pt>
                      <c:pt idx="30">
                        <c:v>45027</c:v>
                      </c:pt>
                      <c:pt idx="31">
                        <c:v>45028</c:v>
                      </c:pt>
                      <c:pt idx="32">
                        <c:v>45029</c:v>
                      </c:pt>
                      <c:pt idx="33">
                        <c:v>45030</c:v>
                      </c:pt>
                      <c:pt idx="34">
                        <c:v>45033</c:v>
                      </c:pt>
                      <c:pt idx="35">
                        <c:v>45034</c:v>
                      </c:pt>
                      <c:pt idx="36">
                        <c:v>45035</c:v>
                      </c:pt>
                      <c:pt idx="37">
                        <c:v>45036</c:v>
                      </c:pt>
                      <c:pt idx="38">
                        <c:v>45037</c:v>
                      </c:pt>
                      <c:pt idx="39">
                        <c:v>45040</c:v>
                      </c:pt>
                      <c:pt idx="40">
                        <c:v>45041</c:v>
                      </c:pt>
                      <c:pt idx="41">
                        <c:v>45042</c:v>
                      </c:pt>
                      <c:pt idx="42">
                        <c:v>45043</c:v>
                      </c:pt>
                      <c:pt idx="43">
                        <c:v>45044</c:v>
                      </c:pt>
                      <c:pt idx="44">
                        <c:v>45047</c:v>
                      </c:pt>
                      <c:pt idx="45">
                        <c:v>45048</c:v>
                      </c:pt>
                      <c:pt idx="46">
                        <c:v>45049</c:v>
                      </c:pt>
                      <c:pt idx="47">
                        <c:v>45050</c:v>
                      </c:pt>
                      <c:pt idx="48">
                        <c:v>45051</c:v>
                      </c:pt>
                      <c:pt idx="49">
                        <c:v>45054</c:v>
                      </c:pt>
                      <c:pt idx="50">
                        <c:v>45055</c:v>
                      </c:pt>
                      <c:pt idx="51">
                        <c:v>45056</c:v>
                      </c:pt>
                      <c:pt idx="52">
                        <c:v>45057</c:v>
                      </c:pt>
                      <c:pt idx="53">
                        <c:v>45058</c:v>
                      </c:pt>
                      <c:pt idx="54">
                        <c:v>45061</c:v>
                      </c:pt>
                      <c:pt idx="55">
                        <c:v>45062</c:v>
                      </c:pt>
                      <c:pt idx="56">
                        <c:v>45063</c:v>
                      </c:pt>
                      <c:pt idx="57">
                        <c:v>45064</c:v>
                      </c:pt>
                      <c:pt idx="58">
                        <c:v>45065</c:v>
                      </c:pt>
                      <c:pt idx="59">
                        <c:v>45068</c:v>
                      </c:pt>
                      <c:pt idx="60">
                        <c:v>45069</c:v>
                      </c:pt>
                      <c:pt idx="61">
                        <c:v>45070</c:v>
                      </c:pt>
                      <c:pt idx="62">
                        <c:v>45071</c:v>
                      </c:pt>
                      <c:pt idx="63">
                        <c:v>45072</c:v>
                      </c:pt>
                      <c:pt idx="64">
                        <c:v>45075</c:v>
                      </c:pt>
                      <c:pt idx="65">
                        <c:v>45076</c:v>
                      </c:pt>
                      <c:pt idx="66">
                        <c:v>45077</c:v>
                      </c:pt>
                      <c:pt idx="67">
                        <c:v>45078</c:v>
                      </c:pt>
                      <c:pt idx="68">
                        <c:v>45079</c:v>
                      </c:pt>
                      <c:pt idx="69">
                        <c:v>45082</c:v>
                      </c:pt>
                      <c:pt idx="70">
                        <c:v>45083</c:v>
                      </c:pt>
                      <c:pt idx="71">
                        <c:v>45084</c:v>
                      </c:pt>
                      <c:pt idx="72">
                        <c:v>45085</c:v>
                      </c:pt>
                      <c:pt idx="73">
                        <c:v>45086</c:v>
                      </c:pt>
                      <c:pt idx="74">
                        <c:v>45089</c:v>
                      </c:pt>
                      <c:pt idx="75">
                        <c:v>45090</c:v>
                      </c:pt>
                      <c:pt idx="76">
                        <c:v>45091</c:v>
                      </c:pt>
                      <c:pt idx="77">
                        <c:v>45092</c:v>
                      </c:pt>
                      <c:pt idx="78">
                        <c:v>45093</c:v>
                      </c:pt>
                      <c:pt idx="79">
                        <c:v>45096</c:v>
                      </c:pt>
                      <c:pt idx="80">
                        <c:v>45097</c:v>
                      </c:pt>
                      <c:pt idx="81">
                        <c:v>45098</c:v>
                      </c:pt>
                      <c:pt idx="82">
                        <c:v>45099</c:v>
                      </c:pt>
                      <c:pt idx="83">
                        <c:v>45100</c:v>
                      </c:pt>
                      <c:pt idx="84">
                        <c:v>45103</c:v>
                      </c:pt>
                      <c:pt idx="85">
                        <c:v>45104</c:v>
                      </c:pt>
                      <c:pt idx="86">
                        <c:v>45105</c:v>
                      </c:pt>
                      <c:pt idx="87">
                        <c:v>45106</c:v>
                      </c:pt>
                      <c:pt idx="88">
                        <c:v>45107</c:v>
                      </c:pt>
                      <c:pt idx="89">
                        <c:v>45110</c:v>
                      </c:pt>
                      <c:pt idx="90">
                        <c:v>45111</c:v>
                      </c:pt>
                      <c:pt idx="91">
                        <c:v>45112</c:v>
                      </c:pt>
                      <c:pt idx="92">
                        <c:v>45113</c:v>
                      </c:pt>
                      <c:pt idx="93">
                        <c:v>45114</c:v>
                      </c:pt>
                      <c:pt idx="94">
                        <c:v>45117</c:v>
                      </c:pt>
                      <c:pt idx="95">
                        <c:v>45118</c:v>
                      </c:pt>
                      <c:pt idx="96">
                        <c:v>45119</c:v>
                      </c:pt>
                      <c:pt idx="97">
                        <c:v>45120</c:v>
                      </c:pt>
                      <c:pt idx="98">
                        <c:v>45121</c:v>
                      </c:pt>
                      <c:pt idx="99">
                        <c:v>45124</c:v>
                      </c:pt>
                      <c:pt idx="100">
                        <c:v>45125</c:v>
                      </c:pt>
                      <c:pt idx="101">
                        <c:v>45126</c:v>
                      </c:pt>
                      <c:pt idx="102">
                        <c:v>45127</c:v>
                      </c:pt>
                      <c:pt idx="103">
                        <c:v>45128</c:v>
                      </c:pt>
                      <c:pt idx="104">
                        <c:v>45131</c:v>
                      </c:pt>
                      <c:pt idx="105">
                        <c:v>45132</c:v>
                      </c:pt>
                      <c:pt idx="106">
                        <c:v>45133</c:v>
                      </c:pt>
                      <c:pt idx="107">
                        <c:v>45134</c:v>
                      </c:pt>
                      <c:pt idx="108">
                        <c:v>45135</c:v>
                      </c:pt>
                      <c:pt idx="109">
                        <c:v>45138</c:v>
                      </c:pt>
                      <c:pt idx="110">
                        <c:v>45139</c:v>
                      </c:pt>
                      <c:pt idx="111">
                        <c:v>45140</c:v>
                      </c:pt>
                      <c:pt idx="112">
                        <c:v>45141</c:v>
                      </c:pt>
                      <c:pt idx="113">
                        <c:v>45142</c:v>
                      </c:pt>
                      <c:pt idx="114">
                        <c:v>45145</c:v>
                      </c:pt>
                      <c:pt idx="115">
                        <c:v>45146</c:v>
                      </c:pt>
                      <c:pt idx="116">
                        <c:v>45147</c:v>
                      </c:pt>
                      <c:pt idx="117">
                        <c:v>45148</c:v>
                      </c:pt>
                      <c:pt idx="118">
                        <c:v>45149</c:v>
                      </c:pt>
                      <c:pt idx="119">
                        <c:v>45152</c:v>
                      </c:pt>
                      <c:pt idx="120">
                        <c:v>45153</c:v>
                      </c:pt>
                      <c:pt idx="121">
                        <c:v>45154</c:v>
                      </c:pt>
                      <c:pt idx="122">
                        <c:v>45155</c:v>
                      </c:pt>
                      <c:pt idx="123">
                        <c:v>45156</c:v>
                      </c:pt>
                      <c:pt idx="124">
                        <c:v>45159</c:v>
                      </c:pt>
                      <c:pt idx="125">
                        <c:v>45160</c:v>
                      </c:pt>
                      <c:pt idx="126">
                        <c:v>45161</c:v>
                      </c:pt>
                      <c:pt idx="127">
                        <c:v>45162</c:v>
                      </c:pt>
                      <c:pt idx="128">
                        <c:v>45163</c:v>
                      </c:pt>
                      <c:pt idx="129">
                        <c:v>45166</c:v>
                      </c:pt>
                      <c:pt idx="130">
                        <c:v>45167</c:v>
                      </c:pt>
                      <c:pt idx="131">
                        <c:v>45168</c:v>
                      </c:pt>
                      <c:pt idx="132">
                        <c:v>45169</c:v>
                      </c:pt>
                      <c:pt idx="133">
                        <c:v>45170</c:v>
                      </c:pt>
                      <c:pt idx="134">
                        <c:v>45173</c:v>
                      </c:pt>
                      <c:pt idx="135">
                        <c:v>45174</c:v>
                      </c:pt>
                      <c:pt idx="136">
                        <c:v>45175</c:v>
                      </c:pt>
                      <c:pt idx="137">
                        <c:v>45176</c:v>
                      </c:pt>
                      <c:pt idx="138">
                        <c:v>45177</c:v>
                      </c:pt>
                      <c:pt idx="139">
                        <c:v>45180</c:v>
                      </c:pt>
                      <c:pt idx="140">
                        <c:v>45181</c:v>
                      </c:pt>
                      <c:pt idx="141">
                        <c:v>45182</c:v>
                      </c:pt>
                      <c:pt idx="142">
                        <c:v>45183</c:v>
                      </c:pt>
                      <c:pt idx="143">
                        <c:v>45184</c:v>
                      </c:pt>
                      <c:pt idx="144">
                        <c:v>45187</c:v>
                      </c:pt>
                      <c:pt idx="145">
                        <c:v>45188</c:v>
                      </c:pt>
                      <c:pt idx="146">
                        <c:v>45189</c:v>
                      </c:pt>
                      <c:pt idx="147">
                        <c:v>45190</c:v>
                      </c:pt>
                      <c:pt idx="148">
                        <c:v>45191</c:v>
                      </c:pt>
                      <c:pt idx="149">
                        <c:v>45194</c:v>
                      </c:pt>
                      <c:pt idx="150">
                        <c:v>45195</c:v>
                      </c:pt>
                      <c:pt idx="151">
                        <c:v>45196</c:v>
                      </c:pt>
                      <c:pt idx="152">
                        <c:v>45197</c:v>
                      </c:pt>
                      <c:pt idx="153">
                        <c:v>45198</c:v>
                      </c:pt>
                      <c:pt idx="154">
                        <c:v>45201</c:v>
                      </c:pt>
                      <c:pt idx="155">
                        <c:v>45202</c:v>
                      </c:pt>
                      <c:pt idx="156">
                        <c:v>45203</c:v>
                      </c:pt>
                      <c:pt idx="157">
                        <c:v>45204</c:v>
                      </c:pt>
                      <c:pt idx="158">
                        <c:v>45205</c:v>
                      </c:pt>
                      <c:pt idx="159">
                        <c:v>45208</c:v>
                      </c:pt>
                      <c:pt idx="160">
                        <c:v>45209</c:v>
                      </c:pt>
                      <c:pt idx="161">
                        <c:v>45210</c:v>
                      </c:pt>
                      <c:pt idx="162">
                        <c:v>45211</c:v>
                      </c:pt>
                      <c:pt idx="163">
                        <c:v>45212</c:v>
                      </c:pt>
                      <c:pt idx="164">
                        <c:v>45215</c:v>
                      </c:pt>
                      <c:pt idx="165">
                        <c:v>45216</c:v>
                      </c:pt>
                      <c:pt idx="166">
                        <c:v>45217</c:v>
                      </c:pt>
                      <c:pt idx="167">
                        <c:v>45218</c:v>
                      </c:pt>
                      <c:pt idx="168">
                        <c:v>45219</c:v>
                      </c:pt>
                      <c:pt idx="169">
                        <c:v>45222</c:v>
                      </c:pt>
                      <c:pt idx="170">
                        <c:v>45223</c:v>
                      </c:pt>
                      <c:pt idx="171">
                        <c:v>45224</c:v>
                      </c:pt>
                      <c:pt idx="172">
                        <c:v>45225</c:v>
                      </c:pt>
                      <c:pt idx="173">
                        <c:v>45226</c:v>
                      </c:pt>
                      <c:pt idx="174">
                        <c:v>45229</c:v>
                      </c:pt>
                      <c:pt idx="175">
                        <c:v>45230</c:v>
                      </c:pt>
                      <c:pt idx="176">
                        <c:v>45231</c:v>
                      </c:pt>
                      <c:pt idx="177">
                        <c:v>45232</c:v>
                      </c:pt>
                      <c:pt idx="178">
                        <c:v>45233</c:v>
                      </c:pt>
                      <c:pt idx="179">
                        <c:v>45236</c:v>
                      </c:pt>
                      <c:pt idx="180">
                        <c:v>45237</c:v>
                      </c:pt>
                      <c:pt idx="181">
                        <c:v>45238</c:v>
                      </c:pt>
                      <c:pt idx="182">
                        <c:v>45239</c:v>
                      </c:pt>
                      <c:pt idx="183">
                        <c:v>45240</c:v>
                      </c:pt>
                      <c:pt idx="184">
                        <c:v>45243</c:v>
                      </c:pt>
                      <c:pt idx="185">
                        <c:v>45244</c:v>
                      </c:pt>
                      <c:pt idx="186">
                        <c:v>45245</c:v>
                      </c:pt>
                      <c:pt idx="187">
                        <c:v>45246</c:v>
                      </c:pt>
                      <c:pt idx="188">
                        <c:v>45247</c:v>
                      </c:pt>
                      <c:pt idx="189">
                        <c:v>45250</c:v>
                      </c:pt>
                      <c:pt idx="190">
                        <c:v>45251</c:v>
                      </c:pt>
                      <c:pt idx="191">
                        <c:v>45252</c:v>
                      </c:pt>
                      <c:pt idx="192">
                        <c:v>45253</c:v>
                      </c:pt>
                      <c:pt idx="193">
                        <c:v>45254</c:v>
                      </c:pt>
                      <c:pt idx="194">
                        <c:v>45257</c:v>
                      </c:pt>
                      <c:pt idx="195">
                        <c:v>45258</c:v>
                      </c:pt>
                      <c:pt idx="196">
                        <c:v>45259</c:v>
                      </c:pt>
                      <c:pt idx="197">
                        <c:v>45260</c:v>
                      </c:pt>
                      <c:pt idx="198">
                        <c:v>45261</c:v>
                      </c:pt>
                      <c:pt idx="199">
                        <c:v>45264</c:v>
                      </c:pt>
                      <c:pt idx="200">
                        <c:v>45265</c:v>
                      </c:pt>
                      <c:pt idx="201">
                        <c:v>45266</c:v>
                      </c:pt>
                      <c:pt idx="202">
                        <c:v>45267</c:v>
                      </c:pt>
                      <c:pt idx="203">
                        <c:v>45268</c:v>
                      </c:pt>
                      <c:pt idx="204">
                        <c:v>45271</c:v>
                      </c:pt>
                      <c:pt idx="205">
                        <c:v>45272</c:v>
                      </c:pt>
                      <c:pt idx="206">
                        <c:v>45273</c:v>
                      </c:pt>
                      <c:pt idx="207">
                        <c:v>45274</c:v>
                      </c:pt>
                      <c:pt idx="208">
                        <c:v>45275</c:v>
                      </c:pt>
                      <c:pt idx="209">
                        <c:v>45278</c:v>
                      </c:pt>
                      <c:pt idx="210">
                        <c:v>45279</c:v>
                      </c:pt>
                      <c:pt idx="211">
                        <c:v>45280</c:v>
                      </c:pt>
                      <c:pt idx="212">
                        <c:v>45281</c:v>
                      </c:pt>
                      <c:pt idx="213">
                        <c:v>45282</c:v>
                      </c:pt>
                      <c:pt idx="214">
                        <c:v>45285</c:v>
                      </c:pt>
                      <c:pt idx="215">
                        <c:v>45286</c:v>
                      </c:pt>
                      <c:pt idx="216">
                        <c:v>45287</c:v>
                      </c:pt>
                      <c:pt idx="217">
                        <c:v>45288</c:v>
                      </c:pt>
                      <c:pt idx="218">
                        <c:v>45289</c:v>
                      </c:pt>
                      <c:pt idx="219">
                        <c:v>45292</c:v>
                      </c:pt>
                      <c:pt idx="220">
                        <c:v>45293</c:v>
                      </c:pt>
                      <c:pt idx="221">
                        <c:v>45294</c:v>
                      </c:pt>
                      <c:pt idx="222">
                        <c:v>45295</c:v>
                      </c:pt>
                      <c:pt idx="223">
                        <c:v>45296</c:v>
                      </c:pt>
                      <c:pt idx="224">
                        <c:v>45299</c:v>
                      </c:pt>
                      <c:pt idx="225">
                        <c:v>45300</c:v>
                      </c:pt>
                      <c:pt idx="226">
                        <c:v>45301</c:v>
                      </c:pt>
                      <c:pt idx="227">
                        <c:v>45302</c:v>
                      </c:pt>
                      <c:pt idx="228">
                        <c:v>45303</c:v>
                      </c:pt>
                      <c:pt idx="229">
                        <c:v>45306</c:v>
                      </c:pt>
                      <c:pt idx="230">
                        <c:v>45307</c:v>
                      </c:pt>
                      <c:pt idx="231">
                        <c:v>45308</c:v>
                      </c:pt>
                      <c:pt idx="232">
                        <c:v>45309</c:v>
                      </c:pt>
                      <c:pt idx="233">
                        <c:v>45310</c:v>
                      </c:pt>
                      <c:pt idx="234">
                        <c:v>45313</c:v>
                      </c:pt>
                      <c:pt idx="235">
                        <c:v>45314</c:v>
                      </c:pt>
                      <c:pt idx="236">
                        <c:v>45315</c:v>
                      </c:pt>
                      <c:pt idx="237">
                        <c:v>45316</c:v>
                      </c:pt>
                      <c:pt idx="238">
                        <c:v>45317</c:v>
                      </c:pt>
                      <c:pt idx="239">
                        <c:v>45320</c:v>
                      </c:pt>
                      <c:pt idx="240">
                        <c:v>45321</c:v>
                      </c:pt>
                      <c:pt idx="241">
                        <c:v>45322</c:v>
                      </c:pt>
                      <c:pt idx="242">
                        <c:v>45323</c:v>
                      </c:pt>
                      <c:pt idx="243">
                        <c:v>45324</c:v>
                      </c:pt>
                      <c:pt idx="244">
                        <c:v>45327</c:v>
                      </c:pt>
                      <c:pt idx="245">
                        <c:v>45328</c:v>
                      </c:pt>
                      <c:pt idx="246">
                        <c:v>45329</c:v>
                      </c:pt>
                      <c:pt idx="247">
                        <c:v>45330</c:v>
                      </c:pt>
                      <c:pt idx="248">
                        <c:v>45331</c:v>
                      </c:pt>
                      <c:pt idx="249">
                        <c:v>45334</c:v>
                      </c:pt>
                      <c:pt idx="250">
                        <c:v>45335</c:v>
                      </c:pt>
                      <c:pt idx="251">
                        <c:v>45336</c:v>
                      </c:pt>
                      <c:pt idx="252">
                        <c:v>45337</c:v>
                      </c:pt>
                      <c:pt idx="253">
                        <c:v>45338</c:v>
                      </c:pt>
                      <c:pt idx="254">
                        <c:v>45341</c:v>
                      </c:pt>
                      <c:pt idx="255">
                        <c:v>45342</c:v>
                      </c:pt>
                      <c:pt idx="256">
                        <c:v>45343</c:v>
                      </c:pt>
                      <c:pt idx="257">
                        <c:v>45344</c:v>
                      </c:pt>
                      <c:pt idx="258">
                        <c:v>45345</c:v>
                      </c:pt>
                      <c:pt idx="259">
                        <c:v>45348</c:v>
                      </c:pt>
                      <c:pt idx="260">
                        <c:v>45349</c:v>
                      </c:pt>
                      <c:pt idx="261">
                        <c:v>45350</c:v>
                      </c:pt>
                      <c:pt idx="262">
                        <c:v>45351</c:v>
                      </c:pt>
                      <c:pt idx="263">
                        <c:v>45352</c:v>
                      </c:pt>
                      <c:pt idx="264">
                        <c:v>45355</c:v>
                      </c:pt>
                      <c:pt idx="265">
                        <c:v>45356</c:v>
                      </c:pt>
                      <c:pt idx="266">
                        <c:v>45357</c:v>
                      </c:pt>
                      <c:pt idx="267">
                        <c:v>45358</c:v>
                      </c:pt>
                      <c:pt idx="268">
                        <c:v>45359</c:v>
                      </c:pt>
                      <c:pt idx="269">
                        <c:v>45362</c:v>
                      </c:pt>
                      <c:pt idx="270">
                        <c:v>45363</c:v>
                      </c:pt>
                      <c:pt idx="271">
                        <c:v>45364</c:v>
                      </c:pt>
                      <c:pt idx="272">
                        <c:v>45365</c:v>
                      </c:pt>
                      <c:pt idx="273">
                        <c:v>45366</c:v>
                      </c:pt>
                      <c:pt idx="274">
                        <c:v>45369</c:v>
                      </c:pt>
                      <c:pt idx="275">
                        <c:v>45370</c:v>
                      </c:pt>
                      <c:pt idx="276">
                        <c:v>45371</c:v>
                      </c:pt>
                      <c:pt idx="277">
                        <c:v>45372</c:v>
                      </c:pt>
                      <c:pt idx="278">
                        <c:v>45373</c:v>
                      </c:pt>
                      <c:pt idx="279">
                        <c:v>45376</c:v>
                      </c:pt>
                      <c:pt idx="280">
                        <c:v>45377</c:v>
                      </c:pt>
                      <c:pt idx="281">
                        <c:v>45378</c:v>
                      </c:pt>
                      <c:pt idx="282">
                        <c:v>45379</c:v>
                      </c:pt>
                      <c:pt idx="283">
                        <c:v>45380</c:v>
                      </c:pt>
                      <c:pt idx="284">
                        <c:v>45383</c:v>
                      </c:pt>
                      <c:pt idx="285">
                        <c:v>45384</c:v>
                      </c:pt>
                      <c:pt idx="286">
                        <c:v>45385</c:v>
                      </c:pt>
                      <c:pt idx="287">
                        <c:v>45386</c:v>
                      </c:pt>
                      <c:pt idx="288">
                        <c:v>45387</c:v>
                      </c:pt>
                      <c:pt idx="289">
                        <c:v>45390</c:v>
                      </c:pt>
                      <c:pt idx="290">
                        <c:v>45391</c:v>
                      </c:pt>
                      <c:pt idx="291">
                        <c:v>45392</c:v>
                      </c:pt>
                      <c:pt idx="292">
                        <c:v>45393</c:v>
                      </c:pt>
                      <c:pt idx="293">
                        <c:v>45394</c:v>
                      </c:pt>
                      <c:pt idx="294">
                        <c:v>45397</c:v>
                      </c:pt>
                      <c:pt idx="295">
                        <c:v>45398</c:v>
                      </c:pt>
                      <c:pt idx="296">
                        <c:v>45399</c:v>
                      </c:pt>
                      <c:pt idx="297">
                        <c:v>45400</c:v>
                      </c:pt>
                      <c:pt idx="298">
                        <c:v>45401</c:v>
                      </c:pt>
                      <c:pt idx="299">
                        <c:v>45404</c:v>
                      </c:pt>
                      <c:pt idx="300">
                        <c:v>45405</c:v>
                      </c:pt>
                      <c:pt idx="301">
                        <c:v>45406</c:v>
                      </c:pt>
                      <c:pt idx="302">
                        <c:v>45407</c:v>
                      </c:pt>
                      <c:pt idx="303">
                        <c:v>45408</c:v>
                      </c:pt>
                      <c:pt idx="304">
                        <c:v>45411</c:v>
                      </c:pt>
                      <c:pt idx="305">
                        <c:v>45412</c:v>
                      </c:pt>
                      <c:pt idx="306">
                        <c:v>45413</c:v>
                      </c:pt>
                      <c:pt idx="307">
                        <c:v>45414</c:v>
                      </c:pt>
                      <c:pt idx="308">
                        <c:v>45415</c:v>
                      </c:pt>
                      <c:pt idx="309">
                        <c:v>45418</c:v>
                      </c:pt>
                      <c:pt idx="310">
                        <c:v>45419</c:v>
                      </c:pt>
                      <c:pt idx="311">
                        <c:v>45420</c:v>
                      </c:pt>
                      <c:pt idx="312">
                        <c:v>45421</c:v>
                      </c:pt>
                      <c:pt idx="313">
                        <c:v>45422</c:v>
                      </c:pt>
                      <c:pt idx="314">
                        <c:v>45425</c:v>
                      </c:pt>
                      <c:pt idx="315">
                        <c:v>45426</c:v>
                      </c:pt>
                      <c:pt idx="316">
                        <c:v>45427</c:v>
                      </c:pt>
                      <c:pt idx="317">
                        <c:v>45428</c:v>
                      </c:pt>
                      <c:pt idx="318">
                        <c:v>45429</c:v>
                      </c:pt>
                      <c:pt idx="319">
                        <c:v>45432</c:v>
                      </c:pt>
                      <c:pt idx="320">
                        <c:v>45433</c:v>
                      </c:pt>
                      <c:pt idx="321">
                        <c:v>45434</c:v>
                      </c:pt>
                      <c:pt idx="322">
                        <c:v>45435</c:v>
                      </c:pt>
                      <c:pt idx="323">
                        <c:v>45436</c:v>
                      </c:pt>
                      <c:pt idx="324">
                        <c:v>45439</c:v>
                      </c:pt>
                      <c:pt idx="325">
                        <c:v>45440</c:v>
                      </c:pt>
                      <c:pt idx="326">
                        <c:v>45441</c:v>
                      </c:pt>
                      <c:pt idx="327">
                        <c:v>45442</c:v>
                      </c:pt>
                      <c:pt idx="328">
                        <c:v>45443</c:v>
                      </c:pt>
                      <c:pt idx="329">
                        <c:v>45446</c:v>
                      </c:pt>
                      <c:pt idx="330">
                        <c:v>45447</c:v>
                      </c:pt>
                      <c:pt idx="331">
                        <c:v>45448</c:v>
                      </c:pt>
                      <c:pt idx="332">
                        <c:v>45449</c:v>
                      </c:pt>
                      <c:pt idx="333">
                        <c:v>45450</c:v>
                      </c:pt>
                      <c:pt idx="334">
                        <c:v>45453</c:v>
                      </c:pt>
                      <c:pt idx="335">
                        <c:v>45454</c:v>
                      </c:pt>
                      <c:pt idx="336">
                        <c:v>45455</c:v>
                      </c:pt>
                      <c:pt idx="337">
                        <c:v>45456</c:v>
                      </c:pt>
                      <c:pt idx="338">
                        <c:v>45457</c:v>
                      </c:pt>
                      <c:pt idx="339">
                        <c:v>45460</c:v>
                      </c:pt>
                      <c:pt idx="340">
                        <c:v>45461</c:v>
                      </c:pt>
                      <c:pt idx="341">
                        <c:v>45462</c:v>
                      </c:pt>
                      <c:pt idx="342">
                        <c:v>45463</c:v>
                      </c:pt>
                      <c:pt idx="343">
                        <c:v>45464</c:v>
                      </c:pt>
                      <c:pt idx="344">
                        <c:v>45467</c:v>
                      </c:pt>
                      <c:pt idx="345">
                        <c:v>45468</c:v>
                      </c:pt>
                      <c:pt idx="346">
                        <c:v>45469</c:v>
                      </c:pt>
                      <c:pt idx="347">
                        <c:v>45470</c:v>
                      </c:pt>
                      <c:pt idx="348">
                        <c:v>45471</c:v>
                      </c:pt>
                      <c:pt idx="349">
                        <c:v>45474</c:v>
                      </c:pt>
                      <c:pt idx="350">
                        <c:v>45475</c:v>
                      </c:pt>
                      <c:pt idx="351">
                        <c:v>45476</c:v>
                      </c:pt>
                      <c:pt idx="352">
                        <c:v>45477</c:v>
                      </c:pt>
                      <c:pt idx="353">
                        <c:v>45478</c:v>
                      </c:pt>
                      <c:pt idx="354">
                        <c:v>45481</c:v>
                      </c:pt>
                      <c:pt idx="355">
                        <c:v>45482</c:v>
                      </c:pt>
                      <c:pt idx="356">
                        <c:v>45483</c:v>
                      </c:pt>
                      <c:pt idx="357">
                        <c:v>45484</c:v>
                      </c:pt>
                      <c:pt idx="358">
                        <c:v>45485</c:v>
                      </c:pt>
                      <c:pt idx="359">
                        <c:v>45488</c:v>
                      </c:pt>
                      <c:pt idx="360">
                        <c:v>45489</c:v>
                      </c:pt>
                      <c:pt idx="361">
                        <c:v>45490</c:v>
                      </c:pt>
                      <c:pt idx="362">
                        <c:v>45491</c:v>
                      </c:pt>
                      <c:pt idx="363">
                        <c:v>45492</c:v>
                      </c:pt>
                      <c:pt idx="364">
                        <c:v>45495</c:v>
                      </c:pt>
                      <c:pt idx="365">
                        <c:v>45496</c:v>
                      </c:pt>
                      <c:pt idx="366">
                        <c:v>45497</c:v>
                      </c:pt>
                      <c:pt idx="367">
                        <c:v>45498</c:v>
                      </c:pt>
                      <c:pt idx="368">
                        <c:v>45499</c:v>
                      </c:pt>
                      <c:pt idx="369">
                        <c:v>45502</c:v>
                      </c:pt>
                      <c:pt idx="370">
                        <c:v>45503</c:v>
                      </c:pt>
                      <c:pt idx="371">
                        <c:v>45504</c:v>
                      </c:pt>
                      <c:pt idx="372">
                        <c:v>45505</c:v>
                      </c:pt>
                      <c:pt idx="373">
                        <c:v>45506</c:v>
                      </c:pt>
                      <c:pt idx="374">
                        <c:v>45509</c:v>
                      </c:pt>
                      <c:pt idx="375">
                        <c:v>45510</c:v>
                      </c:pt>
                      <c:pt idx="376">
                        <c:v>45511</c:v>
                      </c:pt>
                      <c:pt idx="377">
                        <c:v>45512</c:v>
                      </c:pt>
                      <c:pt idx="378">
                        <c:v>45513</c:v>
                      </c:pt>
                      <c:pt idx="379">
                        <c:v>45516</c:v>
                      </c:pt>
                      <c:pt idx="380">
                        <c:v>45517</c:v>
                      </c:pt>
                      <c:pt idx="381">
                        <c:v>45518</c:v>
                      </c:pt>
                      <c:pt idx="382">
                        <c:v>45519</c:v>
                      </c:pt>
                      <c:pt idx="383">
                        <c:v>45520</c:v>
                      </c:pt>
                      <c:pt idx="384">
                        <c:v>45523</c:v>
                      </c:pt>
                      <c:pt idx="385">
                        <c:v>45524</c:v>
                      </c:pt>
                      <c:pt idx="386">
                        <c:v>45525</c:v>
                      </c:pt>
                      <c:pt idx="387">
                        <c:v>45526</c:v>
                      </c:pt>
                      <c:pt idx="388">
                        <c:v>45527</c:v>
                      </c:pt>
                      <c:pt idx="389">
                        <c:v>45530</c:v>
                      </c:pt>
                      <c:pt idx="390">
                        <c:v>45531</c:v>
                      </c:pt>
                      <c:pt idx="391">
                        <c:v>45532</c:v>
                      </c:pt>
                      <c:pt idx="392">
                        <c:v>45533</c:v>
                      </c:pt>
                      <c:pt idx="393">
                        <c:v>45534</c:v>
                      </c:pt>
                      <c:pt idx="394">
                        <c:v>45537</c:v>
                      </c:pt>
                      <c:pt idx="395">
                        <c:v>45538</c:v>
                      </c:pt>
                      <c:pt idx="396">
                        <c:v>45539</c:v>
                      </c:pt>
                      <c:pt idx="397">
                        <c:v>45540</c:v>
                      </c:pt>
                      <c:pt idx="398">
                        <c:v>45541</c:v>
                      </c:pt>
                      <c:pt idx="399">
                        <c:v>45544</c:v>
                      </c:pt>
                      <c:pt idx="400">
                        <c:v>45545</c:v>
                      </c:pt>
                      <c:pt idx="401">
                        <c:v>45546</c:v>
                      </c:pt>
                      <c:pt idx="402">
                        <c:v>45547</c:v>
                      </c:pt>
                      <c:pt idx="403">
                        <c:v>45548</c:v>
                      </c:pt>
                      <c:pt idx="404">
                        <c:v>45551</c:v>
                      </c:pt>
                      <c:pt idx="405">
                        <c:v>45552</c:v>
                      </c:pt>
                      <c:pt idx="406">
                        <c:v>45553</c:v>
                      </c:pt>
                      <c:pt idx="407">
                        <c:v>45554</c:v>
                      </c:pt>
                      <c:pt idx="408">
                        <c:v>45555</c:v>
                      </c:pt>
                      <c:pt idx="409">
                        <c:v>45558</c:v>
                      </c:pt>
                      <c:pt idx="410">
                        <c:v>45559</c:v>
                      </c:pt>
                      <c:pt idx="411">
                        <c:v>45560</c:v>
                      </c:pt>
                      <c:pt idx="412">
                        <c:v>45561</c:v>
                      </c:pt>
                      <c:pt idx="413">
                        <c:v>45562</c:v>
                      </c:pt>
                      <c:pt idx="414">
                        <c:v>45565</c:v>
                      </c:pt>
                    </c:numCache>
                  </c:numRef>
                </c:cat>
                <c:val>
                  <c:numRef>
                    <c:extLst xmlns:c15="http://schemas.microsoft.com/office/drawing/2012/chart">
                      <c:ext xmlns:c15="http://schemas.microsoft.com/office/drawing/2012/chart" uri="{02D57815-91ED-43cb-92C2-25804820EDAC}">
                        <c15:formulaRef>
                          <c15:sqref>'28.02.23'!$K$13:$K$427</c15:sqref>
                        </c15:formulaRef>
                      </c:ext>
                    </c:extLst>
                    <c:numCache>
                      <c:formatCode>0.0%</c:formatCode>
                      <c:ptCount val="415"/>
                      <c:pt idx="0">
                        <c:v>0</c:v>
                      </c:pt>
                      <c:pt idx="1">
                        <c:v>-5.4121000000000004E-3</c:v>
                      </c:pt>
                      <c:pt idx="2">
                        <c:v>-1.28028E-3</c:v>
                      </c:pt>
                      <c:pt idx="3">
                        <c:v>-4.1162100000000004E-3</c:v>
                      </c:pt>
                      <c:pt idx="4">
                        <c:v>-1.30441E-3</c:v>
                      </c:pt>
                      <c:pt idx="5">
                        <c:v>1.1312500000000001E-3</c:v>
                      </c:pt>
                      <c:pt idx="6">
                        <c:v>1.0404100000000001E-3</c:v>
                      </c:pt>
                      <c:pt idx="7">
                        <c:v>1.24196E-4</c:v>
                      </c:pt>
                      <c:pt idx="8">
                        <c:v>-1.48609E-3</c:v>
                      </c:pt>
                      <c:pt idx="9">
                        <c:v>-6.4865799999999996E-3</c:v>
                      </c:pt>
                      <c:pt idx="10">
                        <c:v>-5.7499200000000004E-3</c:v>
                      </c:pt>
                      <c:pt idx="11">
                        <c:v>-8.7668099999999999E-3</c:v>
                      </c:pt>
                      <c:pt idx="12">
                        <c:v>-7.9137600000000006E-3</c:v>
                      </c:pt>
                      <c:pt idx="13">
                        <c:v>-7.2736199999999997E-3</c:v>
                      </c:pt>
                      <c:pt idx="14">
                        <c:v>-6.3857999999999996E-3</c:v>
                      </c:pt>
                      <c:pt idx="15">
                        <c:v>-8.6923E-3</c:v>
                      </c:pt>
                      <c:pt idx="16">
                        <c:v>-6.8158699999999999E-3</c:v>
                      </c:pt>
                      <c:pt idx="17">
                        <c:v>-8.0727300000000002E-3</c:v>
                      </c:pt>
                      <c:pt idx="18">
                        <c:v>-5.6576600000000001E-3</c:v>
                      </c:pt>
                      <c:pt idx="19">
                        <c:v>-4.6619599999999997E-3</c:v>
                      </c:pt>
                      <c:pt idx="20">
                        <c:v>-6.76123E-3</c:v>
                      </c:pt>
                      <c:pt idx="21">
                        <c:v>-8.9534599999999999E-3</c:v>
                      </c:pt>
                      <c:pt idx="22">
                        <c:v>-6.0082399999999998E-3</c:v>
                      </c:pt>
                      <c:pt idx="23">
                        <c:v>-2.1319099999999999E-3</c:v>
                      </c:pt>
                      <c:pt idx="24">
                        <c:v>-1.7713900000000001E-3</c:v>
                      </c:pt>
                      <c:pt idx="25">
                        <c:v>2.0815199999999999E-3</c:v>
                      </c:pt>
                      <c:pt idx="26">
                        <c:v>1.5329300000000001E-3</c:v>
                      </c:pt>
                      <c:pt idx="27">
                        <c:v>3.7897499999999998E-4</c:v>
                      </c:pt>
                      <c:pt idx="28">
                        <c:v>3.7897499999999998E-4</c:v>
                      </c:pt>
                      <c:pt idx="29">
                        <c:v>3.7897499999999998E-4</c:v>
                      </c:pt>
                      <c:pt idx="30">
                        <c:v>1.58048E-3</c:v>
                      </c:pt>
                      <c:pt idx="31">
                        <c:v>1.76074E-3</c:v>
                      </c:pt>
                      <c:pt idx="32">
                        <c:v>3.3568399999999998E-3</c:v>
                      </c:pt>
                      <c:pt idx="33">
                        <c:v>1.96159E-3</c:v>
                      </c:pt>
                      <c:pt idx="34">
                        <c:v>3.7869100000000001E-3</c:v>
                      </c:pt>
                      <c:pt idx="35">
                        <c:v>3.6116199999999998E-3</c:v>
                      </c:pt>
                      <c:pt idx="36">
                        <c:v>3.39303E-3</c:v>
                      </c:pt>
                      <c:pt idx="37">
                        <c:v>-8.0762800000000001E-4</c:v>
                      </c:pt>
                      <c:pt idx="38">
                        <c:v>-5.30139E-4</c:v>
                      </c:pt>
                      <c:pt idx="39">
                        <c:v>9.1408199999999998E-4</c:v>
                      </c:pt>
                      <c:pt idx="40">
                        <c:v>-1.99423E-4</c:v>
                      </c:pt>
                      <c:pt idx="41">
                        <c:v>1.6251899999999999E-4</c:v>
                      </c:pt>
                      <c:pt idx="42">
                        <c:v>-2.6457299999999998E-3</c:v>
                      </c:pt>
                      <c:pt idx="43">
                        <c:v>-3.0999299999999999E-3</c:v>
                      </c:pt>
                      <c:pt idx="44">
                        <c:v>-3.0999299999999999E-3</c:v>
                      </c:pt>
                      <c:pt idx="45">
                        <c:v>-5.7414E-4</c:v>
                      </c:pt>
                      <c:pt idx="46">
                        <c:v>-1.17099E-4</c:v>
                      </c:pt>
                      <c:pt idx="47">
                        <c:v>-1.4591199999999999E-3</c:v>
                      </c:pt>
                      <c:pt idx="48">
                        <c:v>-4.57822E-3</c:v>
                      </c:pt>
                      <c:pt idx="49">
                        <c:v>-4.57822E-3</c:v>
                      </c:pt>
                      <c:pt idx="50">
                        <c:v>-4.1282699999999999E-3</c:v>
                      </c:pt>
                      <c:pt idx="51">
                        <c:v>-4.7279599999999998E-3</c:v>
                      </c:pt>
                      <c:pt idx="52">
                        <c:v>-4.5760899999999997E-3</c:v>
                      </c:pt>
                      <c:pt idx="53">
                        <c:v>-1.9928099999999998E-3</c:v>
                      </c:pt>
                      <c:pt idx="54">
                        <c:v>-2.1773299999999999E-3</c:v>
                      </c:pt>
                      <c:pt idx="55">
                        <c:v>-3.14322E-3</c:v>
                      </c:pt>
                      <c:pt idx="56">
                        <c:v>-2.94948E-3</c:v>
                      </c:pt>
                      <c:pt idx="57">
                        <c:v>-4.4071800000000001E-3</c:v>
                      </c:pt>
                      <c:pt idx="58">
                        <c:v>-4.6420899999999998E-3</c:v>
                      </c:pt>
                      <c:pt idx="59">
                        <c:v>-3.60736E-3</c:v>
                      </c:pt>
                      <c:pt idx="60">
                        <c:v>-4.6271899999999998E-3</c:v>
                      </c:pt>
                      <c:pt idx="61">
                        <c:v>-6.8662599999999999E-3</c:v>
                      </c:pt>
                      <c:pt idx="62">
                        <c:v>-1.2316000000000001E-2</c:v>
                      </c:pt>
                      <c:pt idx="63">
                        <c:v>-1.5775000000000001E-2</c:v>
                      </c:pt>
                      <c:pt idx="64">
                        <c:v>-1.5775000000000001E-2</c:v>
                      </c:pt>
                      <c:pt idx="65">
                        <c:v>-1.5413100000000001E-2</c:v>
                      </c:pt>
                      <c:pt idx="66">
                        <c:v>-1.2665900000000001E-2</c:v>
                      </c:pt>
                      <c:pt idx="67">
                        <c:v>-1.22883E-2</c:v>
                      </c:pt>
                      <c:pt idx="68">
                        <c:v>-1.33528E-2</c:v>
                      </c:pt>
                      <c:pt idx="69">
                        <c:v>-8.9563000000000004E-3</c:v>
                      </c:pt>
                      <c:pt idx="70">
                        <c:v>-5.3936499999999998E-3</c:v>
                      </c:pt>
                      <c:pt idx="71">
                        <c:v>-5.57604E-3</c:v>
                      </c:pt>
                      <c:pt idx="72">
                        <c:v>-5.8265599999999997E-3</c:v>
                      </c:pt>
                      <c:pt idx="73">
                        <c:v>-7.6313099999999997E-3</c:v>
                      </c:pt>
                      <c:pt idx="74">
                        <c:v>-6.4411599999999996E-3</c:v>
                      </c:pt>
                      <c:pt idx="75">
                        <c:v>-6.9542600000000003E-3</c:v>
                      </c:pt>
                      <c:pt idx="76">
                        <c:v>-8.7008099999999998E-3</c:v>
                      </c:pt>
                      <c:pt idx="77">
                        <c:v>-8.2593800000000002E-3</c:v>
                      </c:pt>
                      <c:pt idx="78">
                        <c:v>-8.8001699999999995E-3</c:v>
                      </c:pt>
                      <c:pt idx="79">
                        <c:v>-7.2466500000000003E-3</c:v>
                      </c:pt>
                      <c:pt idx="80">
                        <c:v>-1.0277700000000001E-2</c:v>
                      </c:pt>
                      <c:pt idx="81">
                        <c:v>-8.1068000000000008E-3</c:v>
                      </c:pt>
                      <c:pt idx="82">
                        <c:v>-1.16474E-2</c:v>
                      </c:pt>
                      <c:pt idx="83">
                        <c:v>-1.39653E-2</c:v>
                      </c:pt>
                      <c:pt idx="84">
                        <c:v>-1.40725E-2</c:v>
                      </c:pt>
                      <c:pt idx="85">
                        <c:v>-1.50029E-2</c:v>
                      </c:pt>
                      <c:pt idx="86">
                        <c:v>-1.6043999999999999E-2</c:v>
                      </c:pt>
                      <c:pt idx="87">
                        <c:v>-1.2023600000000001E-2</c:v>
                      </c:pt>
                      <c:pt idx="88">
                        <c:v>-1.2374899999999999E-2</c:v>
                      </c:pt>
                      <c:pt idx="89">
                        <c:v>-1.2611199999999999E-2</c:v>
                      </c:pt>
                      <c:pt idx="90">
                        <c:v>-1.0526799999999999E-2</c:v>
                      </c:pt>
                      <c:pt idx="91">
                        <c:v>-9.9101199999999997E-3</c:v>
                      </c:pt>
                      <c:pt idx="92">
                        <c:v>-1.10648E-2</c:v>
                      </c:pt>
                      <c:pt idx="93">
                        <c:v>-1.9898300000000001E-2</c:v>
                      </c:pt>
                      <c:pt idx="94">
                        <c:v>-2.2572399999999999E-2</c:v>
                      </c:pt>
                      <c:pt idx="95">
                        <c:v>-2.1804500000000001E-2</c:v>
                      </c:pt>
                      <c:pt idx="96">
                        <c:v>-2.2365900000000001E-2</c:v>
                      </c:pt>
                      <c:pt idx="97">
                        <c:v>-1.6798400000000002E-2</c:v>
                      </c:pt>
                      <c:pt idx="98">
                        <c:v>-1.2120799999999999E-2</c:v>
                      </c:pt>
                      <c:pt idx="99">
                        <c:v>-1.00088E-2</c:v>
                      </c:pt>
                      <c:pt idx="100">
                        <c:v>-1.06645E-2</c:v>
                      </c:pt>
                      <c:pt idx="101">
                        <c:v>-8.8775199999999999E-3</c:v>
                      </c:pt>
                      <c:pt idx="102">
                        <c:v>1.6784199999999999E-3</c:v>
                      </c:pt>
                      <c:pt idx="103">
                        <c:v>1.1184700000000001E-3</c:v>
                      </c:pt>
                      <c:pt idx="104">
                        <c:v>1.7245499999999999E-4</c:v>
                      </c:pt>
                      <c:pt idx="105">
                        <c:v>2.2468800000000001E-3</c:v>
                      </c:pt>
                      <c:pt idx="106">
                        <c:v>2.7294699999999999E-3</c:v>
                      </c:pt>
                      <c:pt idx="107">
                        <c:v>9.2898500000000001E-4</c:v>
                      </c:pt>
                      <c:pt idx="108">
                        <c:v>3.9324E-3</c:v>
                      </c:pt>
                      <c:pt idx="109">
                        <c:v>2.67483E-3</c:v>
                      </c:pt>
                      <c:pt idx="110">
                        <c:v>4.52783E-3</c:v>
                      </c:pt>
                      <c:pt idx="111">
                        <c:v>4.6974399999999998E-3</c:v>
                      </c:pt>
                      <c:pt idx="112">
                        <c:v>3.0587700000000003E-4</c:v>
                      </c:pt>
                      <c:pt idx="113">
                        <c:v>-2.2681699999999999E-3</c:v>
                      </c:pt>
                      <c:pt idx="114">
                        <c:v>-2.6961200000000002E-3</c:v>
                      </c:pt>
                      <c:pt idx="115">
                        <c:v>-3.4987799999999999E-3</c:v>
                      </c:pt>
                      <c:pt idx="116">
                        <c:v>-2.6237299999999999E-3</c:v>
                      </c:pt>
                      <c:pt idx="117">
                        <c:v>-2.2695900000000001E-3</c:v>
                      </c:pt>
                      <c:pt idx="118">
                        <c:v>-1.1276999999999999E-3</c:v>
                      </c:pt>
                      <c:pt idx="119">
                        <c:v>-5.4092599999999999E-3</c:v>
                      </c:pt>
                      <c:pt idx="120">
                        <c:v>-7.2764600000000002E-3</c:v>
                      </c:pt>
                      <c:pt idx="121">
                        <c:v>-1.1142900000000001E-2</c:v>
                      </c:pt>
                      <c:pt idx="122">
                        <c:v>-1.4117899999999999E-2</c:v>
                      </c:pt>
                      <c:pt idx="123">
                        <c:v>-1.8532199999999999E-2</c:v>
                      </c:pt>
                      <c:pt idx="124">
                        <c:v>-2.03185E-2</c:v>
                      </c:pt>
                      <c:pt idx="125">
                        <c:v>-2.0945800000000001E-2</c:v>
                      </c:pt>
                      <c:pt idx="126">
                        <c:v>-1.8889800000000002E-2</c:v>
                      </c:pt>
                      <c:pt idx="127">
                        <c:v>-1.2238600000000001E-2</c:v>
                      </c:pt>
                      <c:pt idx="128">
                        <c:v>-8.05641E-3</c:v>
                      </c:pt>
                      <c:pt idx="129">
                        <c:v>-8.05641E-3</c:v>
                      </c:pt>
                      <c:pt idx="130">
                        <c:v>-9.9080000000000001E-3</c:v>
                      </c:pt>
                      <c:pt idx="131">
                        <c:v>-4.4653799999999997E-3</c:v>
                      </c:pt>
                      <c:pt idx="132">
                        <c:v>-3.4682599999999999E-3</c:v>
                      </c:pt>
                      <c:pt idx="133">
                        <c:v>-7.4659499999999996E-4</c:v>
                      </c:pt>
                      <c:pt idx="134">
                        <c:v>-1.5357700000000001E-3</c:v>
                      </c:pt>
                      <c:pt idx="135">
                        <c:v>-1.26183E-3</c:v>
                      </c:pt>
                      <c:pt idx="136">
                        <c:v>-3.2312199999999999E-3</c:v>
                      </c:pt>
                      <c:pt idx="137">
                        <c:v>-4.9948099999999997E-3</c:v>
                      </c:pt>
                      <c:pt idx="138">
                        <c:v>-3.0296699999999999E-3</c:v>
                      </c:pt>
                      <c:pt idx="139">
                        <c:v>-2.5399799999999998E-3</c:v>
                      </c:pt>
                      <c:pt idx="140">
                        <c:v>-2.82102E-3</c:v>
                      </c:pt>
                      <c:pt idx="141">
                        <c:v>-3.6691000000000002E-4</c:v>
                      </c:pt>
                      <c:pt idx="142">
                        <c:v>-2.6684400000000002E-4</c:v>
                      </c:pt>
                      <c:pt idx="143">
                        <c:v>5.2573899999999998E-3</c:v>
                      </c:pt>
                      <c:pt idx="144">
                        <c:v>7.1295600000000001E-3</c:v>
                      </c:pt>
                      <c:pt idx="145">
                        <c:v>3.44839E-3</c:v>
                      </c:pt>
                      <c:pt idx="146">
                        <c:v>4.1275599999999997E-3</c:v>
                      </c:pt>
                      <c:pt idx="147">
                        <c:v>7.6185300000000001E-3</c:v>
                      </c:pt>
                      <c:pt idx="148">
                        <c:v>4.5122199999999999E-3</c:v>
                      </c:pt>
                      <c:pt idx="149">
                        <c:v>3.8727800000000001E-3</c:v>
                      </c:pt>
                      <c:pt idx="150">
                        <c:v>2.1837200000000001E-3</c:v>
                      </c:pt>
                      <c:pt idx="151">
                        <c:v>7.7853099999999995E-4</c:v>
                      </c:pt>
                      <c:pt idx="152">
                        <c:v>-1.1816400000000001E-3</c:v>
                      </c:pt>
                      <c:pt idx="153">
                        <c:v>-7.52201E-3</c:v>
                      </c:pt>
                      <c:pt idx="154">
                        <c:v>-3.8522000000000001E-3</c:v>
                      </c:pt>
                      <c:pt idx="155">
                        <c:v>-6.5057400000000003E-3</c:v>
                      </c:pt>
                      <c:pt idx="156">
                        <c:v>-9.4239900000000001E-3</c:v>
                      </c:pt>
                      <c:pt idx="157">
                        <c:v>-1.4887900000000001E-2</c:v>
                      </c:pt>
                      <c:pt idx="158">
                        <c:v>-1.3371299999999999E-2</c:v>
                      </c:pt>
                      <c:pt idx="159">
                        <c:v>-1.4570700000000001E-2</c:v>
                      </c:pt>
                      <c:pt idx="160">
                        <c:v>-1.14906E-2</c:v>
                      </c:pt>
                      <c:pt idx="161">
                        <c:v>-7.0422599999999998E-3</c:v>
                      </c:pt>
                      <c:pt idx="162">
                        <c:v>-2.93954E-3</c:v>
                      </c:pt>
                      <c:pt idx="163">
                        <c:v>-1.9431299999999999E-3</c:v>
                      </c:pt>
                      <c:pt idx="164">
                        <c:v>-2.0254600000000002E-3</c:v>
                      </c:pt>
                      <c:pt idx="165">
                        <c:v>-4.2326000000000004E-3</c:v>
                      </c:pt>
                      <c:pt idx="166">
                        <c:v>-4.5001499999999996E-3</c:v>
                      </c:pt>
                      <c:pt idx="167">
                        <c:v>-7.59795E-3</c:v>
                      </c:pt>
                      <c:pt idx="168">
                        <c:v>-1.14658E-2</c:v>
                      </c:pt>
                      <c:pt idx="169">
                        <c:v>-1.39618E-2</c:v>
                      </c:pt>
                      <c:pt idx="170">
                        <c:v>-1.75138E-2</c:v>
                      </c:pt>
                      <c:pt idx="171">
                        <c:v>-1.46211E-2</c:v>
                      </c:pt>
                      <c:pt idx="172">
                        <c:v>-1.3328E-2</c:v>
                      </c:pt>
                      <c:pt idx="173">
                        <c:v>-1.5572000000000001E-2</c:v>
                      </c:pt>
                      <c:pt idx="174">
                        <c:v>-1.48396E-2</c:v>
                      </c:pt>
                      <c:pt idx="175">
                        <c:v>-1.51249E-2</c:v>
                      </c:pt>
                      <c:pt idx="176">
                        <c:v>-1.1924199999999999E-2</c:v>
                      </c:pt>
                      <c:pt idx="177">
                        <c:v>-1.05325E-2</c:v>
                      </c:pt>
                      <c:pt idx="178">
                        <c:v>-1.11918E-3</c:v>
                      </c:pt>
                      <c:pt idx="179">
                        <c:v>2.84373E-3</c:v>
                      </c:pt>
                      <c:pt idx="180">
                        <c:v>2.3575900000000001E-3</c:v>
                      </c:pt>
                      <c:pt idx="181">
                        <c:v>4.6598300000000002E-3</c:v>
                      </c:pt>
                      <c:pt idx="182">
                        <c:v>5.4156500000000002E-3</c:v>
                      </c:pt>
                      <c:pt idx="183">
                        <c:v>6.39786E-3</c:v>
                      </c:pt>
                      <c:pt idx="184">
                        <c:v>3.43845E-3</c:v>
                      </c:pt>
                      <c:pt idx="185">
                        <c:v>4.9068000000000002E-3</c:v>
                      </c:pt>
                      <c:pt idx="186">
                        <c:v>9.38282E-3</c:v>
                      </c:pt>
                      <c:pt idx="187">
                        <c:v>1.4727499999999999E-2</c:v>
                      </c:pt>
                      <c:pt idx="188">
                        <c:v>1.5950300000000001E-2</c:v>
                      </c:pt>
                      <c:pt idx="189">
                        <c:v>1.72263E-2</c:v>
                      </c:pt>
                      <c:pt idx="190">
                        <c:v>1.6504600000000001E-2</c:v>
                      </c:pt>
                      <c:pt idx="191">
                        <c:v>1.6851600000000001E-2</c:v>
                      </c:pt>
                      <c:pt idx="192">
                        <c:v>1.7640800000000002E-2</c:v>
                      </c:pt>
                      <c:pt idx="193">
                        <c:v>1.4168999999999999E-2</c:v>
                      </c:pt>
                      <c:pt idx="194">
                        <c:v>1.27695E-2</c:v>
                      </c:pt>
                      <c:pt idx="195">
                        <c:v>1.29114E-2</c:v>
                      </c:pt>
                      <c:pt idx="196">
                        <c:v>1.35821E-2</c:v>
                      </c:pt>
                      <c:pt idx="197">
                        <c:v>1.74272E-2</c:v>
                      </c:pt>
                      <c:pt idx="198">
                        <c:v>1.7513000000000001E-2</c:v>
                      </c:pt>
                      <c:pt idx="199">
                        <c:v>1.87323E-2</c:v>
                      </c:pt>
                      <c:pt idx="200">
                        <c:v>1.9097800000000002E-2</c:v>
                      </c:pt>
                      <c:pt idx="201">
                        <c:v>1.96776E-2</c:v>
                      </c:pt>
                      <c:pt idx="202">
                        <c:v>2.4394900000000001E-2</c:v>
                      </c:pt>
                      <c:pt idx="203">
                        <c:v>2.4448899999999999E-2</c:v>
                      </c:pt>
                      <c:pt idx="204">
                        <c:v>2.4140100000000001E-2</c:v>
                      </c:pt>
                      <c:pt idx="205">
                        <c:v>2.3489400000000001E-2</c:v>
                      </c:pt>
                      <c:pt idx="206">
                        <c:v>2.6414699999999999E-2</c:v>
                      </c:pt>
                      <c:pt idx="207">
                        <c:v>2.99227E-2</c:v>
                      </c:pt>
                      <c:pt idx="208">
                        <c:v>3.9354500000000001E-2</c:v>
                      </c:pt>
                      <c:pt idx="209">
                        <c:v>3.9920799999999999E-2</c:v>
                      </c:pt>
                      <c:pt idx="210">
                        <c:v>4.2135100000000002E-2</c:v>
                      </c:pt>
                      <c:pt idx="211">
                        <c:v>4.24707E-2</c:v>
                      </c:pt>
                      <c:pt idx="212">
                        <c:v>4.8393100000000001E-2</c:v>
                      </c:pt>
                      <c:pt idx="213">
                        <c:v>4.7486100000000003E-2</c:v>
                      </c:pt>
                      <c:pt idx="214">
                        <c:v>4.7486100000000003E-2</c:v>
                      </c:pt>
                      <c:pt idx="215">
                        <c:v>4.7486100000000003E-2</c:v>
                      </c:pt>
                      <c:pt idx="216">
                        <c:v>4.8284500000000001E-2</c:v>
                      </c:pt>
                      <c:pt idx="217">
                        <c:v>5.2741400000000001E-2</c:v>
                      </c:pt>
                      <c:pt idx="218">
                        <c:v>5.2590900000000003E-2</c:v>
                      </c:pt>
                      <c:pt idx="219">
                        <c:v>5.2590900000000003E-2</c:v>
                      </c:pt>
                      <c:pt idx="220">
                        <c:v>5.2425600000000003E-2</c:v>
                      </c:pt>
                      <c:pt idx="221">
                        <c:v>4.9339800000000003E-2</c:v>
                      </c:pt>
                      <c:pt idx="222">
                        <c:v>4.5181100000000002E-2</c:v>
                      </c:pt>
                      <c:pt idx="223">
                        <c:v>4.2783000000000002E-2</c:v>
                      </c:pt>
                      <c:pt idx="224">
                        <c:v>4.0031499999999998E-2</c:v>
                      </c:pt>
                      <c:pt idx="225">
                        <c:v>3.9487899999999999E-2</c:v>
                      </c:pt>
                      <c:pt idx="226">
                        <c:v>4.0429699999999999E-2</c:v>
                      </c:pt>
                      <c:pt idx="227">
                        <c:v>4.1192600000000003E-2</c:v>
                      </c:pt>
                      <c:pt idx="228">
                        <c:v>4.1323199999999997E-2</c:v>
                      </c:pt>
                      <c:pt idx="229">
                        <c:v>4.3010100000000002E-2</c:v>
                      </c:pt>
                      <c:pt idx="230">
                        <c:v>4.2970399999999999E-2</c:v>
                      </c:pt>
                      <c:pt idx="231">
                        <c:v>4.1627600000000001E-2</c:v>
                      </c:pt>
                      <c:pt idx="232">
                        <c:v>3.2556399999999999E-2</c:v>
                      </c:pt>
                      <c:pt idx="233">
                        <c:v>3.26713E-2</c:v>
                      </c:pt>
                      <c:pt idx="234">
                        <c:v>3.5493799999999999E-2</c:v>
                      </c:pt>
                      <c:pt idx="235">
                        <c:v>3.7273000000000001E-2</c:v>
                      </c:pt>
                      <c:pt idx="236">
                        <c:v>3.6187900000000002E-2</c:v>
                      </c:pt>
                      <c:pt idx="237">
                        <c:v>3.7182100000000003E-2</c:v>
                      </c:pt>
                      <c:pt idx="238">
                        <c:v>3.8016000000000001E-2</c:v>
                      </c:pt>
                      <c:pt idx="239">
                        <c:v>3.9753999999999998E-2</c:v>
                      </c:pt>
                      <c:pt idx="240">
                        <c:v>4.3332299999999997E-2</c:v>
                      </c:pt>
                      <c:pt idx="241">
                        <c:v>4.5247799999999998E-2</c:v>
                      </c:pt>
                      <c:pt idx="242">
                        <c:v>4.5445800000000001E-2</c:v>
                      </c:pt>
                      <c:pt idx="243">
                        <c:v>4.5882899999999997E-2</c:v>
                      </c:pt>
                      <c:pt idx="244">
                        <c:v>4.49916E-2</c:v>
                      </c:pt>
                      <c:pt idx="245">
                        <c:v>4.38845E-2</c:v>
                      </c:pt>
                      <c:pt idx="246">
                        <c:v>4.4729699999999997E-2</c:v>
                      </c:pt>
                      <c:pt idx="247">
                        <c:v>4.51825E-2</c:v>
                      </c:pt>
                      <c:pt idx="248">
                        <c:v>4.5196699999999999E-2</c:v>
                      </c:pt>
                      <c:pt idx="249">
                        <c:v>4.4440800000000003E-2</c:v>
                      </c:pt>
                      <c:pt idx="250">
                        <c:v>4.5369800000000002E-2</c:v>
                      </c:pt>
                      <c:pt idx="251">
                        <c:v>4.2174099999999999E-2</c:v>
                      </c:pt>
                      <c:pt idx="252">
                        <c:v>4.3459299999999999E-2</c:v>
                      </c:pt>
                      <c:pt idx="253">
                        <c:v>4.6779300000000003E-2</c:v>
                      </c:pt>
                      <c:pt idx="254">
                        <c:v>4.7393900000000003E-2</c:v>
                      </c:pt>
                      <c:pt idx="255">
                        <c:v>4.7149000000000003E-2</c:v>
                      </c:pt>
                      <c:pt idx="256">
                        <c:v>4.8370400000000001E-2</c:v>
                      </c:pt>
                      <c:pt idx="257">
                        <c:v>4.6926900000000001E-2</c:v>
                      </c:pt>
                      <c:pt idx="258">
                        <c:v>5.0030400000000003E-2</c:v>
                      </c:pt>
                      <c:pt idx="259">
                        <c:v>5.1123300000000003E-2</c:v>
                      </c:pt>
                      <c:pt idx="260">
                        <c:v>5.0910400000000001E-2</c:v>
                      </c:pt>
                      <c:pt idx="261">
                        <c:v>4.9562000000000002E-2</c:v>
                      </c:pt>
                      <c:pt idx="262">
                        <c:v>4.8236300000000003E-2</c:v>
                      </c:pt>
                      <c:pt idx="263">
                        <c:v>4.9551999999999999E-2</c:v>
                      </c:pt>
                      <c:pt idx="264">
                        <c:v>5.2613600000000003E-2</c:v>
                      </c:pt>
                      <c:pt idx="265">
                        <c:v>5.36839E-2</c:v>
                      </c:pt>
                      <c:pt idx="266">
                        <c:v>5.5055E-2</c:v>
                      </c:pt>
                      <c:pt idx="267">
                        <c:v>5.52693E-2</c:v>
                      </c:pt>
                      <c:pt idx="268">
                        <c:v>5.7581500000000001E-2</c:v>
                      </c:pt>
                      <c:pt idx="269">
                        <c:v>5.9142800000000002E-2</c:v>
                      </c:pt>
                      <c:pt idx="270">
                        <c:v>5.8078299999999999E-2</c:v>
                      </c:pt>
                      <c:pt idx="271">
                        <c:v>6.1697700000000001E-2</c:v>
                      </c:pt>
                      <c:pt idx="272">
                        <c:v>6.0797799999999999E-2</c:v>
                      </c:pt>
                      <c:pt idx="273">
                        <c:v>6.0097299999999999E-2</c:v>
                      </c:pt>
                      <c:pt idx="274">
                        <c:v>5.8007299999999998E-2</c:v>
                      </c:pt>
                      <c:pt idx="275">
                        <c:v>5.9122899999999999E-2</c:v>
                      </c:pt>
                      <c:pt idx="276">
                        <c:v>5.9284700000000003E-2</c:v>
                      </c:pt>
                      <c:pt idx="277">
                        <c:v>6.1158299999999999E-2</c:v>
                      </c:pt>
                      <c:pt idx="278">
                        <c:v>6.7411399999999996E-2</c:v>
                      </c:pt>
                      <c:pt idx="279">
                        <c:v>6.9788199999999995E-2</c:v>
                      </c:pt>
                      <c:pt idx="280">
                        <c:v>6.7600900000000005E-2</c:v>
                      </c:pt>
                      <c:pt idx="281">
                        <c:v>6.8510699999999994E-2</c:v>
                      </c:pt>
                      <c:pt idx="282">
                        <c:v>6.9433300000000003E-2</c:v>
                      </c:pt>
                      <c:pt idx="283">
                        <c:v>6.9433300000000003E-2</c:v>
                      </c:pt>
                      <c:pt idx="284">
                        <c:v>6.9433300000000003E-2</c:v>
                      </c:pt>
                      <c:pt idx="285">
                        <c:v>7.1136599999999994E-2</c:v>
                      </c:pt>
                      <c:pt idx="286">
                        <c:v>6.9930099999999995E-2</c:v>
                      </c:pt>
                      <c:pt idx="287">
                        <c:v>6.8865599999999999E-2</c:v>
                      </c:pt>
                      <c:pt idx="288">
                        <c:v>7.0142999999999997E-2</c:v>
                      </c:pt>
                      <c:pt idx="289">
                        <c:v>6.7233299999999996E-2</c:v>
                      </c:pt>
                      <c:pt idx="290">
                        <c:v>6.7801E-2</c:v>
                      </c:pt>
                      <c:pt idx="291">
                        <c:v>6.9220400000000001E-2</c:v>
                      </c:pt>
                      <c:pt idx="292">
                        <c:v>6.8936499999999998E-2</c:v>
                      </c:pt>
                      <c:pt idx="293">
                        <c:v>6.5955799999999995E-2</c:v>
                      </c:pt>
                      <c:pt idx="294">
                        <c:v>6.9362400000000005E-2</c:v>
                      </c:pt>
                      <c:pt idx="295">
                        <c:v>6.4891299999999999E-2</c:v>
                      </c:pt>
                      <c:pt idx="296">
                        <c:v>5.7155699999999997E-2</c:v>
                      </c:pt>
                      <c:pt idx="297">
                        <c:v>5.6587899999999997E-2</c:v>
                      </c:pt>
                      <c:pt idx="298">
                        <c:v>5.7510499999999999E-2</c:v>
                      </c:pt>
                      <c:pt idx="299">
                        <c:v>5.6587899999999997E-2</c:v>
                      </c:pt>
                      <c:pt idx="300">
                        <c:v>6.1768700000000003E-2</c:v>
                      </c:pt>
                      <c:pt idx="301">
                        <c:v>6.3826800000000003E-2</c:v>
                      </c:pt>
                      <c:pt idx="302">
                        <c:v>6.2833200000000006E-2</c:v>
                      </c:pt>
                      <c:pt idx="303">
                        <c:v>5.8645999999999997E-2</c:v>
                      </c:pt>
                      <c:pt idx="304">
                        <c:v>6.0916999999999999E-2</c:v>
                      </c:pt>
                      <c:pt idx="305">
                        <c:v>6.4394499999999993E-2</c:v>
                      </c:pt>
                      <c:pt idx="306">
                        <c:v>6.2833200000000006E-2</c:v>
                      </c:pt>
                      <c:pt idx="307">
                        <c:v>5.9355699999999997E-2</c:v>
                      </c:pt>
                      <c:pt idx="308">
                        <c:v>6.2691300000000005E-2</c:v>
                      </c:pt>
                      <c:pt idx="309">
                        <c:v>6.2691300000000005E-2</c:v>
                      </c:pt>
                      <c:pt idx="310">
                        <c:v>6.7091300000000006E-2</c:v>
                      </c:pt>
                      <c:pt idx="311">
                        <c:v>7.4827000000000005E-2</c:v>
                      </c:pt>
                      <c:pt idx="312">
                        <c:v>7.6672199999999996E-2</c:v>
                      </c:pt>
                      <c:pt idx="313">
                        <c:v>7.6672199999999996E-2</c:v>
                      </c:pt>
                      <c:pt idx="314">
                        <c:v>7.9510899999999995E-2</c:v>
                      </c:pt>
                      <c:pt idx="315">
                        <c:v>7.8517400000000001E-2</c:v>
                      </c:pt>
                      <c:pt idx="316">
                        <c:v>7.8801200000000002E-2</c:v>
                      </c:pt>
                      <c:pt idx="317">
                        <c:v>8.1923899999999994E-2</c:v>
                      </c:pt>
                      <c:pt idx="318">
                        <c:v>8.51885E-2</c:v>
                      </c:pt>
                      <c:pt idx="319">
                        <c:v>8.3130399999999993E-2</c:v>
                      </c:pt>
                      <c:pt idx="320">
                        <c:v>8.3059400000000005E-2</c:v>
                      </c:pt>
                      <c:pt idx="321">
                        <c:v>8.1852900000000006E-2</c:v>
                      </c:pt>
                      <c:pt idx="322">
                        <c:v>7.9368999999999995E-2</c:v>
                      </c:pt>
                      <c:pt idx="323">
                        <c:v>7.7381900000000003E-2</c:v>
                      </c:pt>
                      <c:pt idx="324">
                        <c:v>7.7381900000000003E-2</c:v>
                      </c:pt>
                      <c:pt idx="325">
                        <c:v>7.4330199999999999E-2</c:v>
                      </c:pt>
                      <c:pt idx="326">
                        <c:v>7.5678599999999999E-2</c:v>
                      </c:pt>
                      <c:pt idx="327">
                        <c:v>7.0639800000000003E-2</c:v>
                      </c:pt>
                      <c:pt idx="328">
                        <c:v>6.9575300000000007E-2</c:v>
                      </c:pt>
                      <c:pt idx="329">
                        <c:v>6.91494E-2</c:v>
                      </c:pt>
                      <c:pt idx="330">
                        <c:v>7.5536699999999998E-2</c:v>
                      </c:pt>
                      <c:pt idx="331">
                        <c:v>7.3904399999999995E-2</c:v>
                      </c:pt>
                      <c:pt idx="332">
                        <c:v>7.5394699999999995E-2</c:v>
                      </c:pt>
                      <c:pt idx="333">
                        <c:v>7.9156099999999993E-2</c:v>
                      </c:pt>
                      <c:pt idx="334">
                        <c:v>7.6743099999999995E-2</c:v>
                      </c:pt>
                      <c:pt idx="335">
                        <c:v>7.4614100000000003E-2</c:v>
                      </c:pt>
                      <c:pt idx="336">
                        <c:v>7.31237E-2</c:v>
                      </c:pt>
                      <c:pt idx="337">
                        <c:v>7.5962500000000002E-2</c:v>
                      </c:pt>
                      <c:pt idx="338">
                        <c:v>7.7169000000000001E-2</c:v>
                      </c:pt>
                      <c:pt idx="339">
                        <c:v>7.9368999999999995E-2</c:v>
                      </c:pt>
                      <c:pt idx="340">
                        <c:v>7.8872200000000003E-2</c:v>
                      </c:pt>
                      <c:pt idx="341">
                        <c:v>8.1001299999999998E-2</c:v>
                      </c:pt>
                      <c:pt idx="342">
                        <c:v>8.2136799999999996E-2</c:v>
                      </c:pt>
                      <c:pt idx="343">
                        <c:v>8.4762699999999996E-2</c:v>
                      </c:pt>
                      <c:pt idx="344">
                        <c:v>8.4194900000000003E-2</c:v>
                      </c:pt>
                      <c:pt idx="345">
                        <c:v>8.3769099999999999E-2</c:v>
                      </c:pt>
                      <c:pt idx="346">
                        <c:v>8.3556199999999997E-2</c:v>
                      </c:pt>
                      <c:pt idx="347">
                        <c:v>8.2633600000000001E-2</c:v>
                      </c:pt>
                      <c:pt idx="348">
                        <c:v>8.1923899999999994E-2</c:v>
                      </c:pt>
                      <c:pt idx="349">
                        <c:v>8.2988400000000004E-2</c:v>
                      </c:pt>
                      <c:pt idx="350">
                        <c:v>8.1001299999999998E-2</c:v>
                      </c:pt>
                      <c:pt idx="351">
                        <c:v>8.0788399999999996E-2</c:v>
                      </c:pt>
                      <c:pt idx="352">
                        <c:v>8.3485199999999996E-2</c:v>
                      </c:pt>
                      <c:pt idx="353">
                        <c:v>8.6111099999999996E-2</c:v>
                      </c:pt>
                      <c:pt idx="354">
                        <c:v>8.7246599999999994E-2</c:v>
                      </c:pt>
                      <c:pt idx="355">
                        <c:v>8.7388499999999994E-2</c:v>
                      </c:pt>
                      <c:pt idx="356">
                        <c:v>8.7672399999999998E-2</c:v>
                      </c:pt>
                      <c:pt idx="357">
                        <c:v>8.8949799999999996E-2</c:v>
                      </c:pt>
                      <c:pt idx="358">
                        <c:v>9.1504699999999994E-2</c:v>
                      </c:pt>
                      <c:pt idx="359">
                        <c:v>9.0724100000000002E-2</c:v>
                      </c:pt>
                      <c:pt idx="360">
                        <c:v>9.18596E-2</c:v>
                      </c:pt>
                      <c:pt idx="361">
                        <c:v>9.2853099999999994E-2</c:v>
                      </c:pt>
                      <c:pt idx="362">
                        <c:v>9.0866000000000002E-2</c:v>
                      </c:pt>
                      <c:pt idx="363">
                        <c:v>9.2498300000000006E-2</c:v>
                      </c:pt>
                      <c:pt idx="364">
                        <c:v>8.7388499999999994E-2</c:v>
                      </c:pt>
                      <c:pt idx="365">
                        <c:v>8.6465899999999998E-2</c:v>
                      </c:pt>
                      <c:pt idx="366">
                        <c:v>8.8665999999999995E-2</c:v>
                      </c:pt>
                      <c:pt idx="367">
                        <c:v>8.5401400000000002E-2</c:v>
                      </c:pt>
                      <c:pt idx="368">
                        <c:v>8.1498100000000004E-2</c:v>
                      </c:pt>
                      <c:pt idx="369">
                        <c:v>8.3556199999999997E-2</c:v>
                      </c:pt>
                      <c:pt idx="370">
                        <c:v>8.8665999999999995E-2</c:v>
                      </c:pt>
                      <c:pt idx="371">
                        <c:v>8.8098200000000002E-2</c:v>
                      </c:pt>
                      <c:pt idx="372">
                        <c:v>9.33499E-2</c:v>
                      </c:pt>
                      <c:pt idx="373">
                        <c:v>9.7537100000000002E-2</c:v>
                      </c:pt>
                      <c:pt idx="374">
                        <c:v>9.0227299999999996E-2</c:v>
                      </c:pt>
                      <c:pt idx="375">
                        <c:v>7.8162499999999996E-2</c:v>
                      </c:pt>
                      <c:pt idx="376">
                        <c:v>8.0149700000000004E-2</c:v>
                      </c:pt>
                      <c:pt idx="377">
                        <c:v>8.5685200000000003E-2</c:v>
                      </c:pt>
                      <c:pt idx="378">
                        <c:v>8.3840100000000001E-2</c:v>
                      </c:pt>
                      <c:pt idx="379">
                        <c:v>8.7601399999999996E-2</c:v>
                      </c:pt>
                      <c:pt idx="380">
                        <c:v>8.8949799999999996E-2</c:v>
                      </c:pt>
                      <c:pt idx="381">
                        <c:v>9.0369199999999997E-2</c:v>
                      </c:pt>
                      <c:pt idx="382">
                        <c:v>9.4343499999999997E-2</c:v>
                      </c:pt>
                      <c:pt idx="383">
                        <c:v>9.5337000000000005E-2</c:v>
                      </c:pt>
                      <c:pt idx="384">
                        <c:v>9.7253199999999998E-2</c:v>
                      </c:pt>
                      <c:pt idx="385">
                        <c:v>9.8672599999999999E-2</c:v>
                      </c:pt>
                      <c:pt idx="386">
                        <c:v>9.9240300000000004E-2</c:v>
                      </c:pt>
                      <c:pt idx="387">
                        <c:v>9.8530699999999999E-2</c:v>
                      </c:pt>
                      <c:pt idx="388">
                        <c:v>9.7111299999999998E-2</c:v>
                      </c:pt>
                      <c:pt idx="389">
                        <c:v>9.7111299999999998E-2</c:v>
                      </c:pt>
                      <c:pt idx="390">
                        <c:v>9.7821000000000005E-2</c:v>
                      </c:pt>
                      <c:pt idx="391">
                        <c:v>9.6330600000000002E-2</c:v>
                      </c:pt>
                      <c:pt idx="392">
                        <c:v>9.6259600000000001E-2</c:v>
                      </c:pt>
                      <c:pt idx="393">
                        <c:v>9.6401600000000004E-2</c:v>
                      </c:pt>
                      <c:pt idx="394">
                        <c:v>9.8530699999999999E-2</c:v>
                      </c:pt>
                      <c:pt idx="395">
                        <c:v>9.7537100000000002E-2</c:v>
                      </c:pt>
                      <c:pt idx="396">
                        <c:v>9.7253199999999998E-2</c:v>
                      </c:pt>
                      <c:pt idx="397">
                        <c:v>9.4059599999999993E-2</c:v>
                      </c:pt>
                      <c:pt idx="398">
                        <c:v>9.4343499999999997E-2</c:v>
                      </c:pt>
                      <c:pt idx="399">
                        <c:v>9.4272499999999995E-2</c:v>
                      </c:pt>
                      <c:pt idx="400">
                        <c:v>9.3420900000000001E-2</c:v>
                      </c:pt>
                      <c:pt idx="401">
                        <c:v>9.5833799999999997E-2</c:v>
                      </c:pt>
                      <c:pt idx="402">
                        <c:v>9.6969299999999994E-2</c:v>
                      </c:pt>
                      <c:pt idx="403">
                        <c:v>0.10158200000000001</c:v>
                      </c:pt>
                      <c:pt idx="404">
                        <c:v>0.103782</c:v>
                      </c:pt>
                      <c:pt idx="405">
                        <c:v>0.104208</c:v>
                      </c:pt>
                      <c:pt idx="406">
                        <c:v>0.104847</c:v>
                      </c:pt>
                      <c:pt idx="407">
                        <c:v>0.10215</c:v>
                      </c:pt>
                      <c:pt idx="408">
                        <c:v>0.105486</c:v>
                      </c:pt>
                      <c:pt idx="409">
                        <c:v>0.103995</c:v>
                      </c:pt>
                      <c:pt idx="410">
                        <c:v>0.103995</c:v>
                      </c:pt>
                      <c:pt idx="411">
                        <c:v>0.10470500000000001</c:v>
                      </c:pt>
                      <c:pt idx="412">
                        <c:v>0.106266</c:v>
                      </c:pt>
                      <c:pt idx="413">
                        <c:v>0.109318</c:v>
                      </c:pt>
                      <c:pt idx="414">
                        <c:v>0.110737</c:v>
                      </c:pt>
                    </c:numCache>
                  </c:numRef>
                </c:val>
                <c:smooth val="0"/>
                <c:extLst xmlns:c15="http://schemas.microsoft.com/office/drawing/2012/chart">
                  <c:ext xmlns:c16="http://schemas.microsoft.com/office/drawing/2014/chart" uri="{C3380CC4-5D6E-409C-BE32-E72D297353CC}">
                    <c16:uniqueId val="{00000005-9F87-483A-9189-191A586B276A}"/>
                  </c:ext>
                </c:extLst>
              </c15:ser>
            </c15:filteredLineSeries>
          </c:ext>
        </c:extLst>
      </c:lineChart>
      <c:dateAx>
        <c:axId val="1331355840"/>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334503328"/>
        <c:crosses val="autoZero"/>
        <c:auto val="1"/>
        <c:lblOffset val="100"/>
        <c:baseTimeUnit val="days"/>
        <c:majorUnit val="1"/>
        <c:majorTimeUnit val="months"/>
      </c:dateAx>
      <c:valAx>
        <c:axId val="1334503328"/>
        <c:scaling>
          <c:orientation val="minMax"/>
        </c:scaling>
        <c:delete val="0"/>
        <c:axPos val="l"/>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1355840"/>
        <c:crosses val="autoZero"/>
        <c:crossBetween val="between"/>
      </c:valAx>
      <c:spPr>
        <a:noFill/>
        <a:ln>
          <a:noFill/>
        </a:ln>
        <a:effectLst/>
      </c:spPr>
    </c:plotArea>
    <c:legend>
      <c:legendPos val="b"/>
      <c:layout>
        <c:manualLayout>
          <c:xMode val="edge"/>
          <c:yMode val="edge"/>
          <c:x val="0"/>
          <c:y val="0.84041035746212389"/>
          <c:w val="1"/>
          <c:h val="0.15958964253787611"/>
        </c:manualLayout>
      </c:layout>
      <c:overlay val="0"/>
      <c:spPr>
        <a:noFill/>
        <a:ln>
          <a:noFill/>
        </a:ln>
        <a:effectLst/>
      </c:spPr>
      <c:txPr>
        <a:bodyPr rot="0" spcFirstLastPara="1" vertOverflow="ellipsis" vert="horz" wrap="square" anchor="ctr" anchorCtr="1"/>
        <a:lstStyle/>
        <a:p>
          <a:pPr>
            <a:defRPr sz="1400" b="0" i="0" u="none" strike="noStrike" kern="1200" spc="-1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4194458087106"/>
          <c:y val="3.2604664590890814E-2"/>
          <c:w val="0.84819246185776076"/>
          <c:h val="0.7498125942462569"/>
        </c:manualLayout>
      </c:layout>
      <c:lineChart>
        <c:grouping val="standard"/>
        <c:varyColors val="0"/>
        <c:ser>
          <c:idx val="0"/>
          <c:order val="0"/>
          <c:tx>
            <c:strRef>
              <c:f>'GDP yoy'!$M$8</c:f>
              <c:strCache>
                <c:ptCount val="1"/>
                <c:pt idx="0">
                  <c:v>US GDP YoY</c:v>
                </c:pt>
              </c:strCache>
            </c:strRef>
          </c:tx>
          <c:spPr>
            <a:ln w="28575" cap="rnd">
              <a:solidFill>
                <a:schemeClr val="accent1"/>
              </a:solidFill>
              <a:round/>
            </a:ln>
            <a:effectLst/>
          </c:spPr>
          <c:marker>
            <c:symbol val="none"/>
          </c:marker>
          <c:cat>
            <c:numRef>
              <c:f>'GDP yoy'!$L$9:$L$48</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'GDP yoy'!$M$9:$M$48</c:f>
              <c:numCache>
                <c:formatCode>General</c:formatCode>
                <c:ptCount val="40"/>
                <c:pt idx="0">
                  <c:v>5</c:v>
                </c:pt>
                <c:pt idx="1">
                  <c:v>4.2</c:v>
                </c:pt>
                <c:pt idx="2">
                  <c:v>5</c:v>
                </c:pt>
                <c:pt idx="3">
                  <c:v>4.3</c:v>
                </c:pt>
                <c:pt idx="4">
                  <c:v>3.4</c:v>
                </c:pt>
                <c:pt idx="5">
                  <c:v>2.9</c:v>
                </c:pt>
                <c:pt idx="6">
                  <c:v>2.6</c:v>
                </c:pt>
                <c:pt idx="7">
                  <c:v>2.4</c:v>
                </c:pt>
                <c:pt idx="8">
                  <c:v>2.7</c:v>
                </c:pt>
                <c:pt idx="9">
                  <c:v>3.5</c:v>
                </c:pt>
                <c:pt idx="10">
                  <c:v>4.0999999999999996</c:v>
                </c:pt>
                <c:pt idx="11">
                  <c:v>3.9</c:v>
                </c:pt>
                <c:pt idx="12">
                  <c:v>4.2</c:v>
                </c:pt>
                <c:pt idx="13">
                  <c:v>5</c:v>
                </c:pt>
                <c:pt idx="14">
                  <c:v>5.4</c:v>
                </c:pt>
                <c:pt idx="15">
                  <c:v>5.9</c:v>
                </c:pt>
                <c:pt idx="16">
                  <c:v>5.6</c:v>
                </c:pt>
                <c:pt idx="17">
                  <c:v>4.4000000000000004</c:v>
                </c:pt>
                <c:pt idx="18">
                  <c:v>3.8</c:v>
                </c:pt>
                <c:pt idx="19">
                  <c:v>3.9</c:v>
                </c:pt>
                <c:pt idx="20">
                  <c:v>4.3</c:v>
                </c:pt>
                <c:pt idx="21">
                  <c:v>4.7</c:v>
                </c:pt>
                <c:pt idx="22">
                  <c:v>2.9</c:v>
                </c:pt>
                <c:pt idx="23">
                  <c:v>-6.9</c:v>
                </c:pt>
                <c:pt idx="24">
                  <c:v>-0.2</c:v>
                </c:pt>
                <c:pt idx="25">
                  <c:v>0.6</c:v>
                </c:pt>
                <c:pt idx="26">
                  <c:v>4.0999999999999996</c:v>
                </c:pt>
                <c:pt idx="27">
                  <c:v>17</c:v>
                </c:pt>
                <c:pt idx="28">
                  <c:v>10.1</c:v>
                </c:pt>
                <c:pt idx="29">
                  <c:v>11.9</c:v>
                </c:pt>
                <c:pt idx="30">
                  <c:v>10.7</c:v>
                </c:pt>
                <c:pt idx="31">
                  <c:v>9.6999999999999993</c:v>
                </c:pt>
                <c:pt idx="32">
                  <c:v>9.1</c:v>
                </c:pt>
                <c:pt idx="33">
                  <c:v>7.1</c:v>
                </c:pt>
                <c:pt idx="34">
                  <c:v>7.1</c:v>
                </c:pt>
                <c:pt idx="35">
                  <c:v>5.9</c:v>
                </c:pt>
                <c:pt idx="36">
                  <c:v>6.2</c:v>
                </c:pt>
                <c:pt idx="37">
                  <c:v>5.9</c:v>
                </c:pt>
                <c:pt idx="38">
                  <c:v>5.4</c:v>
                </c:pt>
                <c:pt idx="39">
                  <c:v>5.8</c:v>
                </c:pt>
              </c:numCache>
            </c:numRef>
          </c:val>
          <c:smooth val="0"/>
          <c:extLst>
            <c:ext xmlns:c16="http://schemas.microsoft.com/office/drawing/2014/chart" uri="{C3380CC4-5D6E-409C-BE32-E72D297353CC}">
              <c16:uniqueId val="{00000000-8E4E-47A6-987E-C47D6AB6B93F}"/>
            </c:ext>
          </c:extLst>
        </c:ser>
        <c:ser>
          <c:idx val="1"/>
          <c:order val="1"/>
          <c:tx>
            <c:strRef>
              <c:f>'GDP yoy'!$N$8</c:f>
              <c:strCache>
                <c:ptCount val="1"/>
                <c:pt idx="0">
                  <c:v>Eurozone GDP YoY</c:v>
                </c:pt>
              </c:strCache>
            </c:strRef>
          </c:tx>
          <c:spPr>
            <a:ln w="28575" cap="rnd">
              <a:solidFill>
                <a:schemeClr val="accent2"/>
              </a:solidFill>
              <a:round/>
            </a:ln>
            <a:effectLst/>
          </c:spPr>
          <c:marker>
            <c:symbol val="none"/>
          </c:marker>
          <c:cat>
            <c:numRef>
              <c:f>'GDP yoy'!$L$9:$L$48</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'GDP yoy'!$N$9:$N$48</c:f>
              <c:numCache>
                <c:formatCode>General</c:formatCode>
                <c:ptCount val="40"/>
                <c:pt idx="0">
                  <c:v>1.4</c:v>
                </c:pt>
                <c:pt idx="1">
                  <c:v>1.4</c:v>
                </c:pt>
                <c:pt idx="2">
                  <c:v>1.7</c:v>
                </c:pt>
                <c:pt idx="3">
                  <c:v>2</c:v>
                </c:pt>
                <c:pt idx="4">
                  <c:v>1.9</c:v>
                </c:pt>
                <c:pt idx="5">
                  <c:v>2</c:v>
                </c:pt>
                <c:pt idx="6">
                  <c:v>1.9</c:v>
                </c:pt>
                <c:pt idx="7">
                  <c:v>1.7</c:v>
                </c:pt>
                <c:pt idx="8">
                  <c:v>1.7</c:v>
                </c:pt>
                <c:pt idx="9">
                  <c:v>1.9</c:v>
                </c:pt>
                <c:pt idx="10">
                  <c:v>2.2000000000000002</c:v>
                </c:pt>
                <c:pt idx="11">
                  <c:v>2.7</c:v>
                </c:pt>
                <c:pt idx="12">
                  <c:v>3</c:v>
                </c:pt>
                <c:pt idx="13">
                  <c:v>3.1</c:v>
                </c:pt>
                <c:pt idx="14">
                  <c:v>2.2999999999999998</c:v>
                </c:pt>
                <c:pt idx="15">
                  <c:v>2</c:v>
                </c:pt>
                <c:pt idx="16">
                  <c:v>1.3</c:v>
                </c:pt>
                <c:pt idx="17">
                  <c:v>1.2</c:v>
                </c:pt>
                <c:pt idx="18">
                  <c:v>1.9</c:v>
                </c:pt>
                <c:pt idx="19">
                  <c:v>1.7</c:v>
                </c:pt>
                <c:pt idx="20">
                  <c:v>1.9</c:v>
                </c:pt>
                <c:pt idx="21">
                  <c:v>1.2</c:v>
                </c:pt>
                <c:pt idx="22">
                  <c:v>-2.9</c:v>
                </c:pt>
                <c:pt idx="23">
                  <c:v>-13.9</c:v>
                </c:pt>
                <c:pt idx="24">
                  <c:v>-4</c:v>
                </c:pt>
                <c:pt idx="25">
                  <c:v>-3.9</c:v>
                </c:pt>
                <c:pt idx="26">
                  <c:v>-0.2</c:v>
                </c:pt>
                <c:pt idx="27">
                  <c:v>14.9</c:v>
                </c:pt>
                <c:pt idx="28">
                  <c:v>4.9000000000000004</c:v>
                </c:pt>
                <c:pt idx="29">
                  <c:v>5.4</c:v>
                </c:pt>
                <c:pt idx="30">
                  <c:v>5.6</c:v>
                </c:pt>
                <c:pt idx="31">
                  <c:v>4.0999999999999996</c:v>
                </c:pt>
                <c:pt idx="32">
                  <c:v>2.5</c:v>
                </c:pt>
                <c:pt idx="33">
                  <c:v>1.9</c:v>
                </c:pt>
                <c:pt idx="34">
                  <c:v>1.3</c:v>
                </c:pt>
                <c:pt idx="35">
                  <c:v>0.5</c:v>
                </c:pt>
                <c:pt idx="36">
                  <c:v>0.1</c:v>
                </c:pt>
                <c:pt idx="37">
                  <c:v>0.2</c:v>
                </c:pt>
                <c:pt idx="38">
                  <c:v>0.5</c:v>
                </c:pt>
                <c:pt idx="39">
                  <c:v>0.6</c:v>
                </c:pt>
              </c:numCache>
            </c:numRef>
          </c:val>
          <c:smooth val="0"/>
          <c:extLst>
            <c:ext xmlns:c16="http://schemas.microsoft.com/office/drawing/2014/chart" uri="{C3380CC4-5D6E-409C-BE32-E72D297353CC}">
              <c16:uniqueId val="{00000001-8E4E-47A6-987E-C47D6AB6B93F}"/>
            </c:ext>
          </c:extLst>
        </c:ser>
        <c:ser>
          <c:idx val="2"/>
          <c:order val="2"/>
          <c:tx>
            <c:strRef>
              <c:f>'GDP yoy'!$O$8</c:f>
              <c:strCache>
                <c:ptCount val="1"/>
                <c:pt idx="0">
                  <c:v>UK GDP YoY</c:v>
                </c:pt>
              </c:strCache>
            </c:strRef>
          </c:tx>
          <c:spPr>
            <a:ln w="28575" cap="rnd">
              <a:solidFill>
                <a:schemeClr val="accent3"/>
              </a:solidFill>
              <a:round/>
            </a:ln>
            <a:effectLst/>
          </c:spPr>
          <c:marker>
            <c:symbol val="none"/>
          </c:marker>
          <c:cat>
            <c:numRef>
              <c:f>'GDP yoy'!$L$9:$L$48</c:f>
              <c:numCache>
                <c:formatCode>m/d/yyyy</c:formatCode>
                <c:ptCount val="40"/>
                <c:pt idx="0">
                  <c:v>41912</c:v>
                </c:pt>
                <c:pt idx="1">
                  <c:v>42004</c:v>
                </c:pt>
                <c:pt idx="2">
                  <c:v>42094</c:v>
                </c:pt>
                <c:pt idx="3">
                  <c:v>42185</c:v>
                </c:pt>
                <c:pt idx="4">
                  <c:v>42277</c:v>
                </c:pt>
                <c:pt idx="5">
                  <c:v>42369</c:v>
                </c:pt>
                <c:pt idx="6">
                  <c:v>42460</c:v>
                </c:pt>
                <c:pt idx="7">
                  <c:v>42551</c:v>
                </c:pt>
                <c:pt idx="8">
                  <c:v>42643</c:v>
                </c:pt>
                <c:pt idx="9">
                  <c:v>42735</c:v>
                </c:pt>
                <c:pt idx="10">
                  <c:v>42825</c:v>
                </c:pt>
                <c:pt idx="11">
                  <c:v>42916</c:v>
                </c:pt>
                <c:pt idx="12">
                  <c:v>43008</c:v>
                </c:pt>
                <c:pt idx="13">
                  <c:v>43100</c:v>
                </c:pt>
                <c:pt idx="14">
                  <c:v>43190</c:v>
                </c:pt>
                <c:pt idx="15">
                  <c:v>43281</c:v>
                </c:pt>
                <c:pt idx="16">
                  <c:v>43373</c:v>
                </c:pt>
                <c:pt idx="17">
                  <c:v>43465</c:v>
                </c:pt>
                <c:pt idx="18">
                  <c:v>43555</c:v>
                </c:pt>
                <c:pt idx="19">
                  <c:v>43646</c:v>
                </c:pt>
                <c:pt idx="20">
                  <c:v>43738</c:v>
                </c:pt>
                <c:pt idx="21">
                  <c:v>43830</c:v>
                </c:pt>
                <c:pt idx="22">
                  <c:v>43921</c:v>
                </c:pt>
                <c:pt idx="23">
                  <c:v>44012</c:v>
                </c:pt>
                <c:pt idx="24">
                  <c:v>44104</c:v>
                </c:pt>
                <c:pt idx="25">
                  <c:v>44196</c:v>
                </c:pt>
                <c:pt idx="26">
                  <c:v>44286</c:v>
                </c:pt>
                <c:pt idx="27">
                  <c:v>44377</c:v>
                </c:pt>
                <c:pt idx="28">
                  <c:v>44469</c:v>
                </c:pt>
                <c:pt idx="29">
                  <c:v>44561</c:v>
                </c:pt>
                <c:pt idx="30">
                  <c:v>44651</c:v>
                </c:pt>
                <c:pt idx="31">
                  <c:v>44742</c:v>
                </c:pt>
                <c:pt idx="32">
                  <c:v>44834</c:v>
                </c:pt>
                <c:pt idx="33">
                  <c:v>44926</c:v>
                </c:pt>
                <c:pt idx="34">
                  <c:v>45016</c:v>
                </c:pt>
                <c:pt idx="35">
                  <c:v>45107</c:v>
                </c:pt>
                <c:pt idx="36">
                  <c:v>45199</c:v>
                </c:pt>
                <c:pt idx="37">
                  <c:v>45291</c:v>
                </c:pt>
                <c:pt idx="38">
                  <c:v>45382</c:v>
                </c:pt>
                <c:pt idx="39">
                  <c:v>45473</c:v>
                </c:pt>
              </c:numCache>
            </c:numRef>
          </c:cat>
          <c:val>
            <c:numRef>
              <c:f>'GDP yoy'!$O$9:$O$48</c:f>
              <c:numCache>
                <c:formatCode>General</c:formatCode>
                <c:ptCount val="40"/>
                <c:pt idx="0">
                  <c:v>3.2</c:v>
                </c:pt>
                <c:pt idx="1">
                  <c:v>3.2</c:v>
                </c:pt>
                <c:pt idx="2">
                  <c:v>2.7</c:v>
                </c:pt>
                <c:pt idx="3">
                  <c:v>2.4</c:v>
                </c:pt>
                <c:pt idx="4">
                  <c:v>2</c:v>
                </c:pt>
                <c:pt idx="5">
                  <c:v>1.9</c:v>
                </c:pt>
                <c:pt idx="6">
                  <c:v>1.9</c:v>
                </c:pt>
                <c:pt idx="7">
                  <c:v>1.9</c:v>
                </c:pt>
                <c:pt idx="8">
                  <c:v>1.9</c:v>
                </c:pt>
                <c:pt idx="9">
                  <c:v>1.9</c:v>
                </c:pt>
                <c:pt idx="10">
                  <c:v>2.4</c:v>
                </c:pt>
                <c:pt idx="11">
                  <c:v>2.5</c:v>
                </c:pt>
                <c:pt idx="12">
                  <c:v>2.8</c:v>
                </c:pt>
                <c:pt idx="13">
                  <c:v>2.9</c:v>
                </c:pt>
                <c:pt idx="14">
                  <c:v>2.1</c:v>
                </c:pt>
                <c:pt idx="15">
                  <c:v>1.6</c:v>
                </c:pt>
                <c:pt idx="16">
                  <c:v>1.3</c:v>
                </c:pt>
                <c:pt idx="17">
                  <c:v>0.7</c:v>
                </c:pt>
                <c:pt idx="18">
                  <c:v>1.4</c:v>
                </c:pt>
                <c:pt idx="19">
                  <c:v>1.5</c:v>
                </c:pt>
                <c:pt idx="20">
                  <c:v>1.9</c:v>
                </c:pt>
                <c:pt idx="21">
                  <c:v>1.8</c:v>
                </c:pt>
                <c:pt idx="22">
                  <c:v>-1.7</c:v>
                </c:pt>
                <c:pt idx="23">
                  <c:v>-21.9</c:v>
                </c:pt>
                <c:pt idx="24">
                  <c:v>-9.5</c:v>
                </c:pt>
                <c:pt idx="25">
                  <c:v>-8.3000000000000007</c:v>
                </c:pt>
                <c:pt idx="26">
                  <c:v>-6.7</c:v>
                </c:pt>
                <c:pt idx="27">
                  <c:v>25.7</c:v>
                </c:pt>
                <c:pt idx="28">
                  <c:v>9.5</c:v>
                </c:pt>
                <c:pt idx="29">
                  <c:v>9.6999999999999993</c:v>
                </c:pt>
                <c:pt idx="30">
                  <c:v>11.4</c:v>
                </c:pt>
                <c:pt idx="31">
                  <c:v>3.9</c:v>
                </c:pt>
                <c:pt idx="32">
                  <c:v>2.1</c:v>
                </c:pt>
                <c:pt idx="33">
                  <c:v>0.6</c:v>
                </c:pt>
                <c:pt idx="34">
                  <c:v>0.3</c:v>
                </c:pt>
                <c:pt idx="35">
                  <c:v>0.2</c:v>
                </c:pt>
                <c:pt idx="36">
                  <c:v>0.2</c:v>
                </c:pt>
                <c:pt idx="37">
                  <c:v>-0.2</c:v>
                </c:pt>
                <c:pt idx="38">
                  <c:v>0.3</c:v>
                </c:pt>
                <c:pt idx="39">
                  <c:v>0.9</c:v>
                </c:pt>
              </c:numCache>
            </c:numRef>
          </c:val>
          <c:smooth val="0"/>
          <c:extLst>
            <c:ext xmlns:c16="http://schemas.microsoft.com/office/drawing/2014/chart" uri="{C3380CC4-5D6E-409C-BE32-E72D297353CC}">
              <c16:uniqueId val="{00000002-8E4E-47A6-987E-C47D6AB6B93F}"/>
            </c:ext>
          </c:extLst>
        </c:ser>
        <c:dLbls>
          <c:showLegendKey val="0"/>
          <c:showVal val="0"/>
          <c:showCatName val="0"/>
          <c:showSerName val="0"/>
          <c:showPercent val="0"/>
          <c:showBubbleSize val="0"/>
        </c:dLbls>
        <c:smooth val="0"/>
        <c:axId val="958126848"/>
        <c:axId val="958149408"/>
      </c:lineChart>
      <c:dateAx>
        <c:axId val="958126848"/>
        <c:scaling>
          <c:orientation val="minMax"/>
        </c:scaling>
        <c:delete val="0"/>
        <c:axPos val="b"/>
        <c:numFmt formatCode="mmm\-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8149408"/>
        <c:crosses val="autoZero"/>
        <c:auto val="1"/>
        <c:lblOffset val="100"/>
        <c:baseTimeUnit val="months"/>
      </c:dateAx>
      <c:valAx>
        <c:axId val="958149408"/>
        <c:scaling>
          <c:orientation val="minMax"/>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8126848"/>
        <c:crosses val="autoZero"/>
        <c:crossBetween val="between"/>
      </c:valAx>
      <c:spPr>
        <a:noFill/>
        <a:ln>
          <a:noFill/>
        </a:ln>
        <a:effectLst/>
      </c:spPr>
    </c:plotArea>
    <c:legend>
      <c:legendPos val="b"/>
      <c:layout>
        <c:manualLayout>
          <c:xMode val="edge"/>
          <c:yMode val="edge"/>
          <c:x val="0"/>
          <c:y val="0.9310848951247741"/>
          <c:w val="1"/>
          <c:h val="5.1130742371103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S&amp;P 500 – April 2024</a:t>
            </a:r>
          </a:p>
        </c:rich>
      </c:tx>
      <c:layout>
        <c:manualLayout>
          <c:xMode val="edge"/>
          <c:yMode val="edge"/>
          <c:x val="0.30702659512693659"/>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97443151464474"/>
          <c:y val="0.10338459829206163"/>
          <c:w val="0.51630576266462269"/>
          <c:h val="0.57593825404251253"/>
        </c:manualLayout>
      </c:layout>
      <c:pieChart>
        <c:varyColors val="1"/>
        <c:ser>
          <c:idx val="0"/>
          <c:order val="0"/>
          <c:tx>
            <c:strRef>
              <c:f>'SPDR® S&amp;P 500 ETF Trust'!$B$1</c:f>
              <c:strCache>
                <c:ptCount val="1"/>
                <c:pt idx="0">
                  <c:v>S&amp;P 500 30/04/2024</c:v>
                </c:pt>
              </c:strCache>
            </c:strRef>
          </c:tx>
          <c:spPr>
            <a:ln w="9525"/>
            <a:effectLst/>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6591-4689-BFFB-819DAD9017DC}"/>
              </c:ext>
            </c:extLst>
          </c:dPt>
          <c:dPt>
            <c:idx val="1"/>
            <c:bubble3D val="0"/>
            <c:spPr>
              <a:solidFill>
                <a:schemeClr val="accent6"/>
              </a:solidFill>
              <a:ln w="9525">
                <a:solidFill>
                  <a:schemeClr val="lt1"/>
                </a:solidFill>
              </a:ln>
              <a:effectLst/>
            </c:spPr>
            <c:extLst>
              <c:ext xmlns:c16="http://schemas.microsoft.com/office/drawing/2014/chart" uri="{C3380CC4-5D6E-409C-BE32-E72D297353CC}">
                <c16:uniqueId val="{00000003-6591-4689-BFFB-819DAD9017DC}"/>
              </c:ext>
            </c:extLst>
          </c:dPt>
          <c:dPt>
            <c:idx val="2"/>
            <c:bubble3D val="0"/>
            <c:spPr>
              <a:solidFill>
                <a:schemeClr val="accent2"/>
              </a:solidFill>
              <a:ln w="9525">
                <a:solidFill>
                  <a:schemeClr val="lt1"/>
                </a:solidFill>
              </a:ln>
              <a:effectLst/>
            </c:spPr>
            <c:extLst>
              <c:ext xmlns:c16="http://schemas.microsoft.com/office/drawing/2014/chart" uri="{C3380CC4-5D6E-409C-BE32-E72D297353CC}">
                <c16:uniqueId val="{00000005-6591-4689-BFFB-819DAD9017DC}"/>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6591-4689-BFFB-819DAD9017DC}"/>
              </c:ext>
            </c:extLst>
          </c:dPt>
          <c:dPt>
            <c:idx val="4"/>
            <c:bubble3D val="0"/>
            <c:spPr>
              <a:solidFill>
                <a:schemeClr val="accent5"/>
              </a:solidFill>
              <a:ln w="9525">
                <a:solidFill>
                  <a:schemeClr val="lt1"/>
                </a:solidFill>
              </a:ln>
              <a:effectLst/>
            </c:spPr>
            <c:extLst>
              <c:ext xmlns:c16="http://schemas.microsoft.com/office/drawing/2014/chart" uri="{C3380CC4-5D6E-409C-BE32-E72D297353CC}">
                <c16:uniqueId val="{00000009-6591-4689-BFFB-819DAD9017DC}"/>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6591-4689-BFFB-819DAD9017DC}"/>
              </c:ext>
            </c:extLst>
          </c:dPt>
          <c:dPt>
            <c:idx val="6"/>
            <c:bubble3D val="0"/>
            <c:spPr>
              <a:solidFill>
                <a:schemeClr val="accent1">
                  <a:lumMod val="60000"/>
                </a:schemeClr>
              </a:solidFill>
              <a:ln w="9525">
                <a:solidFill>
                  <a:schemeClr val="lt1"/>
                </a:solidFill>
              </a:ln>
              <a:effectLst/>
            </c:spPr>
            <c:extLst>
              <c:ext xmlns:c16="http://schemas.microsoft.com/office/drawing/2014/chart" uri="{C3380CC4-5D6E-409C-BE32-E72D297353CC}">
                <c16:uniqueId val="{0000000D-6591-4689-BFFB-819DAD9017DC}"/>
              </c:ext>
            </c:extLst>
          </c:dPt>
          <c:dPt>
            <c:idx val="7"/>
            <c:bubble3D val="0"/>
            <c:spPr>
              <a:solidFill>
                <a:schemeClr val="accent5">
                  <a:lumMod val="50000"/>
                </a:schemeClr>
              </a:solidFill>
              <a:ln w="9525">
                <a:solidFill>
                  <a:schemeClr val="lt1"/>
                </a:solidFill>
              </a:ln>
              <a:effectLst/>
            </c:spPr>
            <c:extLst>
              <c:ext xmlns:c16="http://schemas.microsoft.com/office/drawing/2014/chart" uri="{C3380CC4-5D6E-409C-BE32-E72D297353CC}">
                <c16:uniqueId val="{0000000F-6591-4689-BFFB-819DAD9017DC}"/>
              </c:ext>
            </c:extLst>
          </c:dPt>
          <c:dPt>
            <c:idx val="8"/>
            <c:bubble3D val="0"/>
            <c:spPr>
              <a:solidFill>
                <a:srgbClr val="C00000"/>
              </a:solidFill>
              <a:ln w="9525">
                <a:solidFill>
                  <a:schemeClr val="lt1"/>
                </a:solidFill>
              </a:ln>
              <a:effectLst/>
            </c:spPr>
            <c:extLst>
              <c:ext xmlns:c16="http://schemas.microsoft.com/office/drawing/2014/chart" uri="{C3380CC4-5D6E-409C-BE32-E72D297353CC}">
                <c16:uniqueId val="{00000011-6591-4689-BFFB-819DAD9017DC}"/>
              </c:ext>
            </c:extLst>
          </c:dPt>
          <c:dPt>
            <c:idx val="9"/>
            <c:bubble3D val="0"/>
            <c:spPr>
              <a:solidFill>
                <a:schemeClr val="accent3">
                  <a:lumMod val="50000"/>
                </a:schemeClr>
              </a:solidFill>
              <a:ln w="9525">
                <a:solidFill>
                  <a:schemeClr val="lt1"/>
                </a:solidFill>
              </a:ln>
              <a:effectLst/>
            </c:spPr>
            <c:extLst>
              <c:ext xmlns:c16="http://schemas.microsoft.com/office/drawing/2014/chart" uri="{C3380CC4-5D6E-409C-BE32-E72D297353CC}">
                <c16:uniqueId val="{00000013-6591-4689-BFFB-819DAD9017DC}"/>
              </c:ext>
            </c:extLst>
          </c:dPt>
          <c:dPt>
            <c:idx val="10"/>
            <c:bubble3D val="0"/>
            <c:spPr>
              <a:solidFill>
                <a:schemeClr val="accent3">
                  <a:lumMod val="60000"/>
                  <a:lumOff val="40000"/>
                </a:schemeClr>
              </a:solidFill>
              <a:ln w="9525">
                <a:solidFill>
                  <a:schemeClr val="lt1"/>
                </a:solidFill>
              </a:ln>
              <a:effectLst/>
            </c:spPr>
            <c:extLst>
              <c:ext xmlns:c16="http://schemas.microsoft.com/office/drawing/2014/chart" uri="{C3380CC4-5D6E-409C-BE32-E72D297353CC}">
                <c16:uniqueId val="{00000015-6591-4689-BFFB-819DAD9017DC}"/>
              </c:ext>
            </c:extLst>
          </c:dPt>
          <c:cat>
            <c:strRef>
              <c:f>'SPDR® S&amp;P 500 ETF Trust'!$A$2:$A$12</c:f>
              <c:strCache>
                <c:ptCount val="11"/>
                <c:pt idx="0">
                  <c:v>Microsoft Corp</c:v>
                </c:pt>
                <c:pt idx="1">
                  <c:v>Apple Inc</c:v>
                </c:pt>
                <c:pt idx="2">
                  <c:v>NVIDIA Corp</c:v>
                </c:pt>
                <c:pt idx="3">
                  <c:v>Amazon.com Inc</c:v>
                </c:pt>
                <c:pt idx="4">
                  <c:v>Alphabet Inc Class A</c:v>
                </c:pt>
                <c:pt idx="5">
                  <c:v>Meta Platforms Inc Class A</c:v>
                </c:pt>
                <c:pt idx="6">
                  <c:v>Alphabet Inc Class C</c:v>
                </c:pt>
                <c:pt idx="7">
                  <c:v>Berkshire Hathaway Inc Class B</c:v>
                </c:pt>
                <c:pt idx="8">
                  <c:v>Eli Lilly and Co</c:v>
                </c:pt>
                <c:pt idx="9">
                  <c:v>Broadcom Inc</c:v>
                </c:pt>
                <c:pt idx="10">
                  <c:v>Other </c:v>
                </c:pt>
              </c:strCache>
            </c:strRef>
          </c:cat>
          <c:val>
            <c:numRef>
              <c:f>'SPDR® S&amp;P 500 ETF Trust'!$B$2:$B$12</c:f>
              <c:numCache>
                <c:formatCode>0.00%</c:formatCode>
                <c:ptCount val="11"/>
                <c:pt idx="0">
                  <c:v>6.8438600000000002E-2</c:v>
                </c:pt>
                <c:pt idx="1">
                  <c:v>5.8490900000000005E-2</c:v>
                </c:pt>
                <c:pt idx="2">
                  <c:v>5.0487499999999998E-2</c:v>
                </c:pt>
                <c:pt idx="3">
                  <c:v>3.7844099999999999E-2</c:v>
                </c:pt>
                <c:pt idx="4">
                  <c:v>2.2693899999999999E-2</c:v>
                </c:pt>
                <c:pt idx="5">
                  <c:v>2.23894E-2</c:v>
                </c:pt>
                <c:pt idx="6">
                  <c:v>1.9216999999999998E-2</c:v>
                </c:pt>
                <c:pt idx="7">
                  <c:v>1.7064200000000002E-2</c:v>
                </c:pt>
                <c:pt idx="8">
                  <c:v>1.4724600000000001E-2</c:v>
                </c:pt>
                <c:pt idx="9">
                  <c:v>1.3536300000000001E-2</c:v>
                </c:pt>
                <c:pt idx="10">
                  <c:v>0.67511350000000014</c:v>
                </c:pt>
              </c:numCache>
            </c:numRef>
          </c:val>
          <c:extLst>
            <c:ext xmlns:c16="http://schemas.microsoft.com/office/drawing/2014/chart" uri="{C3380CC4-5D6E-409C-BE32-E72D297353CC}">
              <c16:uniqueId val="{00000016-6591-4689-BFFB-819DAD9017D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7213062968898795E-2"/>
          <c:y val="0.70576959310904763"/>
          <c:w val="0.91501340208580118"/>
          <c:h val="0.291597962280592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accent4"/>
                </a:solidFill>
                <a:latin typeface="+mn-lt"/>
                <a:ea typeface="+mn-ea"/>
                <a:cs typeface="+mn-cs"/>
              </a:defRPr>
            </a:pPr>
            <a:r>
              <a:rPr lang="en-GB" sz="1800" b="1">
                <a:solidFill>
                  <a:schemeClr val="accent4"/>
                </a:solidFill>
              </a:rPr>
              <a:t>Top 10 stocks of the S&amp;P 500 index</a:t>
            </a:r>
          </a:p>
        </c:rich>
      </c:tx>
      <c:layout>
        <c:manualLayout>
          <c:xMode val="edge"/>
          <c:yMode val="edge"/>
          <c:x val="0.18776391889066965"/>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6.4137634106610247E-2"/>
          <c:y val="0.10146747386676888"/>
          <c:w val="0.88746112930573939"/>
          <c:h val="0.74836316874197961"/>
        </c:manualLayout>
      </c:layout>
      <c:lineChart>
        <c:grouping val="standard"/>
        <c:varyColors val="0"/>
        <c:ser>
          <c:idx val="0"/>
          <c:order val="0"/>
          <c:spPr>
            <a:ln w="28575" cap="rnd">
              <a:solidFill>
                <a:schemeClr val="accent1"/>
              </a:solidFill>
              <a:round/>
            </a:ln>
            <a:effectLst/>
          </c:spPr>
          <c:marker>
            <c:symbol val="none"/>
          </c:marker>
          <c:cat>
            <c:numRef>
              <c:f>'New Search Criteria'!$A$2:$A$420</c:f>
              <c:numCache>
                <c:formatCode>m/d/yyyy</c:formatCode>
                <c:ptCount val="419"/>
                <c:pt idx="0">
                  <c:v>32752</c:v>
                </c:pt>
                <c:pt idx="1">
                  <c:v>32782</c:v>
                </c:pt>
                <c:pt idx="2">
                  <c:v>32813</c:v>
                </c:pt>
                <c:pt idx="3">
                  <c:v>32843</c:v>
                </c:pt>
                <c:pt idx="4">
                  <c:v>32874</c:v>
                </c:pt>
                <c:pt idx="5">
                  <c:v>32905</c:v>
                </c:pt>
                <c:pt idx="6">
                  <c:v>32933</c:v>
                </c:pt>
                <c:pt idx="7">
                  <c:v>32964</c:v>
                </c:pt>
                <c:pt idx="8">
                  <c:v>32994</c:v>
                </c:pt>
                <c:pt idx="9">
                  <c:v>33025</c:v>
                </c:pt>
                <c:pt idx="10">
                  <c:v>33055</c:v>
                </c:pt>
                <c:pt idx="11">
                  <c:v>33086</c:v>
                </c:pt>
                <c:pt idx="12">
                  <c:v>33117</c:v>
                </c:pt>
                <c:pt idx="13">
                  <c:v>33147</c:v>
                </c:pt>
                <c:pt idx="14">
                  <c:v>33178</c:v>
                </c:pt>
                <c:pt idx="15">
                  <c:v>33208</c:v>
                </c:pt>
                <c:pt idx="16">
                  <c:v>33239</c:v>
                </c:pt>
                <c:pt idx="17">
                  <c:v>33270</c:v>
                </c:pt>
                <c:pt idx="18">
                  <c:v>33298</c:v>
                </c:pt>
                <c:pt idx="19">
                  <c:v>33329</c:v>
                </c:pt>
                <c:pt idx="20">
                  <c:v>33359</c:v>
                </c:pt>
                <c:pt idx="21">
                  <c:v>33390</c:v>
                </c:pt>
                <c:pt idx="22">
                  <c:v>33420</c:v>
                </c:pt>
                <c:pt idx="23">
                  <c:v>33451</c:v>
                </c:pt>
                <c:pt idx="24">
                  <c:v>33482</c:v>
                </c:pt>
                <c:pt idx="25">
                  <c:v>33512</c:v>
                </c:pt>
                <c:pt idx="26">
                  <c:v>33543</c:v>
                </c:pt>
                <c:pt idx="27">
                  <c:v>33573</c:v>
                </c:pt>
                <c:pt idx="28">
                  <c:v>33604</c:v>
                </c:pt>
                <c:pt idx="29">
                  <c:v>33635</c:v>
                </c:pt>
                <c:pt idx="30">
                  <c:v>33664</c:v>
                </c:pt>
                <c:pt idx="31">
                  <c:v>33695</c:v>
                </c:pt>
                <c:pt idx="32">
                  <c:v>33725</c:v>
                </c:pt>
                <c:pt idx="33">
                  <c:v>33756</c:v>
                </c:pt>
                <c:pt idx="34">
                  <c:v>33786</c:v>
                </c:pt>
                <c:pt idx="35">
                  <c:v>33817</c:v>
                </c:pt>
                <c:pt idx="36">
                  <c:v>33848</c:v>
                </c:pt>
                <c:pt idx="37">
                  <c:v>33878</c:v>
                </c:pt>
                <c:pt idx="38">
                  <c:v>33909</c:v>
                </c:pt>
                <c:pt idx="39">
                  <c:v>33939</c:v>
                </c:pt>
                <c:pt idx="40">
                  <c:v>33970</c:v>
                </c:pt>
                <c:pt idx="41">
                  <c:v>34001</c:v>
                </c:pt>
                <c:pt idx="42">
                  <c:v>34029</c:v>
                </c:pt>
                <c:pt idx="43">
                  <c:v>34060</c:v>
                </c:pt>
                <c:pt idx="44">
                  <c:v>34090</c:v>
                </c:pt>
                <c:pt idx="45">
                  <c:v>34121</c:v>
                </c:pt>
                <c:pt idx="46">
                  <c:v>34151</c:v>
                </c:pt>
                <c:pt idx="47">
                  <c:v>34182</c:v>
                </c:pt>
                <c:pt idx="48">
                  <c:v>34213</c:v>
                </c:pt>
                <c:pt idx="49">
                  <c:v>34243</c:v>
                </c:pt>
                <c:pt idx="50">
                  <c:v>34274</c:v>
                </c:pt>
                <c:pt idx="51">
                  <c:v>34304</c:v>
                </c:pt>
                <c:pt idx="52">
                  <c:v>34335</c:v>
                </c:pt>
                <c:pt idx="53">
                  <c:v>34366</c:v>
                </c:pt>
                <c:pt idx="54">
                  <c:v>34394</c:v>
                </c:pt>
                <c:pt idx="55">
                  <c:v>34425</c:v>
                </c:pt>
                <c:pt idx="56">
                  <c:v>34455</c:v>
                </c:pt>
                <c:pt idx="57">
                  <c:v>34486</c:v>
                </c:pt>
                <c:pt idx="58">
                  <c:v>34516</c:v>
                </c:pt>
                <c:pt idx="59">
                  <c:v>34547</c:v>
                </c:pt>
                <c:pt idx="60">
                  <c:v>34578</c:v>
                </c:pt>
                <c:pt idx="61">
                  <c:v>34608</c:v>
                </c:pt>
                <c:pt idx="62">
                  <c:v>34639</c:v>
                </c:pt>
                <c:pt idx="63">
                  <c:v>34669</c:v>
                </c:pt>
                <c:pt idx="64">
                  <c:v>34700</c:v>
                </c:pt>
                <c:pt idx="65">
                  <c:v>34731</c:v>
                </c:pt>
                <c:pt idx="66">
                  <c:v>34759</c:v>
                </c:pt>
                <c:pt idx="67">
                  <c:v>34790</c:v>
                </c:pt>
                <c:pt idx="68">
                  <c:v>34820</c:v>
                </c:pt>
                <c:pt idx="69">
                  <c:v>34851</c:v>
                </c:pt>
                <c:pt idx="70">
                  <c:v>34881</c:v>
                </c:pt>
                <c:pt idx="71">
                  <c:v>34912</c:v>
                </c:pt>
                <c:pt idx="72">
                  <c:v>34943</c:v>
                </c:pt>
                <c:pt idx="73">
                  <c:v>34973</c:v>
                </c:pt>
                <c:pt idx="74">
                  <c:v>35004</c:v>
                </c:pt>
                <c:pt idx="75">
                  <c:v>35034</c:v>
                </c:pt>
                <c:pt idx="76">
                  <c:v>35065</c:v>
                </c:pt>
                <c:pt idx="77">
                  <c:v>35096</c:v>
                </c:pt>
                <c:pt idx="78">
                  <c:v>35125</c:v>
                </c:pt>
                <c:pt idx="79">
                  <c:v>35156</c:v>
                </c:pt>
                <c:pt idx="80">
                  <c:v>35186</c:v>
                </c:pt>
                <c:pt idx="81">
                  <c:v>35217</c:v>
                </c:pt>
                <c:pt idx="82">
                  <c:v>35247</c:v>
                </c:pt>
                <c:pt idx="83">
                  <c:v>35278</c:v>
                </c:pt>
                <c:pt idx="84">
                  <c:v>35309</c:v>
                </c:pt>
                <c:pt idx="85">
                  <c:v>35339</c:v>
                </c:pt>
                <c:pt idx="86">
                  <c:v>35370</c:v>
                </c:pt>
                <c:pt idx="87">
                  <c:v>35400</c:v>
                </c:pt>
                <c:pt idx="88">
                  <c:v>35431</c:v>
                </c:pt>
                <c:pt idx="89">
                  <c:v>35462</c:v>
                </c:pt>
                <c:pt idx="90">
                  <c:v>35490</c:v>
                </c:pt>
                <c:pt idx="91">
                  <c:v>35521</c:v>
                </c:pt>
                <c:pt idx="92">
                  <c:v>35551</c:v>
                </c:pt>
                <c:pt idx="93">
                  <c:v>35582</c:v>
                </c:pt>
                <c:pt idx="94">
                  <c:v>35612</c:v>
                </c:pt>
                <c:pt idx="95">
                  <c:v>35643</c:v>
                </c:pt>
                <c:pt idx="96">
                  <c:v>35674</c:v>
                </c:pt>
                <c:pt idx="97">
                  <c:v>35704</c:v>
                </c:pt>
                <c:pt idx="98">
                  <c:v>35735</c:v>
                </c:pt>
                <c:pt idx="99">
                  <c:v>35765</c:v>
                </c:pt>
                <c:pt idx="100">
                  <c:v>35796</c:v>
                </c:pt>
                <c:pt idx="101">
                  <c:v>35827</c:v>
                </c:pt>
                <c:pt idx="102">
                  <c:v>35855</c:v>
                </c:pt>
                <c:pt idx="103">
                  <c:v>35886</c:v>
                </c:pt>
                <c:pt idx="104">
                  <c:v>35916</c:v>
                </c:pt>
                <c:pt idx="105">
                  <c:v>35947</c:v>
                </c:pt>
                <c:pt idx="106">
                  <c:v>35977</c:v>
                </c:pt>
                <c:pt idx="107">
                  <c:v>36008</c:v>
                </c:pt>
                <c:pt idx="108">
                  <c:v>36039</c:v>
                </c:pt>
                <c:pt idx="109">
                  <c:v>36069</c:v>
                </c:pt>
                <c:pt idx="110">
                  <c:v>36100</c:v>
                </c:pt>
                <c:pt idx="111">
                  <c:v>36130</c:v>
                </c:pt>
                <c:pt idx="112">
                  <c:v>36161</c:v>
                </c:pt>
                <c:pt idx="113">
                  <c:v>36192</c:v>
                </c:pt>
                <c:pt idx="114">
                  <c:v>36220</c:v>
                </c:pt>
                <c:pt idx="115">
                  <c:v>36251</c:v>
                </c:pt>
                <c:pt idx="116">
                  <c:v>36281</c:v>
                </c:pt>
                <c:pt idx="117">
                  <c:v>36312</c:v>
                </c:pt>
                <c:pt idx="118">
                  <c:v>36342</c:v>
                </c:pt>
                <c:pt idx="119">
                  <c:v>36373</c:v>
                </c:pt>
                <c:pt idx="120">
                  <c:v>36404</c:v>
                </c:pt>
                <c:pt idx="121">
                  <c:v>36434</c:v>
                </c:pt>
                <c:pt idx="122">
                  <c:v>36465</c:v>
                </c:pt>
                <c:pt idx="123">
                  <c:v>36495</c:v>
                </c:pt>
                <c:pt idx="124">
                  <c:v>36526</c:v>
                </c:pt>
                <c:pt idx="125">
                  <c:v>36557</c:v>
                </c:pt>
                <c:pt idx="126">
                  <c:v>36586</c:v>
                </c:pt>
                <c:pt idx="127">
                  <c:v>36617</c:v>
                </c:pt>
                <c:pt idx="128">
                  <c:v>36647</c:v>
                </c:pt>
                <c:pt idx="129">
                  <c:v>36678</c:v>
                </c:pt>
                <c:pt idx="130">
                  <c:v>36708</c:v>
                </c:pt>
                <c:pt idx="131">
                  <c:v>36739</c:v>
                </c:pt>
                <c:pt idx="132">
                  <c:v>36770</c:v>
                </c:pt>
                <c:pt idx="133">
                  <c:v>36800</c:v>
                </c:pt>
                <c:pt idx="134">
                  <c:v>36831</c:v>
                </c:pt>
                <c:pt idx="135">
                  <c:v>36861</c:v>
                </c:pt>
                <c:pt idx="136">
                  <c:v>36892</c:v>
                </c:pt>
                <c:pt idx="137">
                  <c:v>36923</c:v>
                </c:pt>
                <c:pt idx="138">
                  <c:v>36951</c:v>
                </c:pt>
                <c:pt idx="139">
                  <c:v>36982</c:v>
                </c:pt>
                <c:pt idx="140">
                  <c:v>37012</c:v>
                </c:pt>
                <c:pt idx="141">
                  <c:v>37043</c:v>
                </c:pt>
                <c:pt idx="142">
                  <c:v>37073</c:v>
                </c:pt>
                <c:pt idx="143">
                  <c:v>37104</c:v>
                </c:pt>
                <c:pt idx="144">
                  <c:v>37135</c:v>
                </c:pt>
                <c:pt idx="145">
                  <c:v>37165</c:v>
                </c:pt>
                <c:pt idx="146">
                  <c:v>37196</c:v>
                </c:pt>
                <c:pt idx="147">
                  <c:v>37226</c:v>
                </c:pt>
                <c:pt idx="148">
                  <c:v>37257</c:v>
                </c:pt>
                <c:pt idx="149">
                  <c:v>37288</c:v>
                </c:pt>
                <c:pt idx="150">
                  <c:v>37316</c:v>
                </c:pt>
                <c:pt idx="151">
                  <c:v>37347</c:v>
                </c:pt>
                <c:pt idx="152">
                  <c:v>37377</c:v>
                </c:pt>
                <c:pt idx="153">
                  <c:v>37408</c:v>
                </c:pt>
                <c:pt idx="154">
                  <c:v>37438</c:v>
                </c:pt>
                <c:pt idx="155">
                  <c:v>37469</c:v>
                </c:pt>
                <c:pt idx="156">
                  <c:v>37500</c:v>
                </c:pt>
                <c:pt idx="157">
                  <c:v>37530</c:v>
                </c:pt>
                <c:pt idx="158">
                  <c:v>37561</c:v>
                </c:pt>
                <c:pt idx="159">
                  <c:v>37591</c:v>
                </c:pt>
                <c:pt idx="160">
                  <c:v>37622</c:v>
                </c:pt>
                <c:pt idx="161">
                  <c:v>37653</c:v>
                </c:pt>
                <c:pt idx="162">
                  <c:v>37681</c:v>
                </c:pt>
                <c:pt idx="163">
                  <c:v>37712</c:v>
                </c:pt>
                <c:pt idx="164">
                  <c:v>37742</c:v>
                </c:pt>
                <c:pt idx="165">
                  <c:v>37773</c:v>
                </c:pt>
                <c:pt idx="166">
                  <c:v>37803</c:v>
                </c:pt>
                <c:pt idx="167">
                  <c:v>37834</c:v>
                </c:pt>
                <c:pt idx="168">
                  <c:v>37865</c:v>
                </c:pt>
                <c:pt idx="169">
                  <c:v>37895</c:v>
                </c:pt>
                <c:pt idx="170">
                  <c:v>37926</c:v>
                </c:pt>
                <c:pt idx="171">
                  <c:v>37956</c:v>
                </c:pt>
                <c:pt idx="172">
                  <c:v>37987</c:v>
                </c:pt>
                <c:pt idx="173">
                  <c:v>38018</c:v>
                </c:pt>
                <c:pt idx="174">
                  <c:v>38047</c:v>
                </c:pt>
                <c:pt idx="175">
                  <c:v>38078</c:v>
                </c:pt>
                <c:pt idx="176">
                  <c:v>38108</c:v>
                </c:pt>
                <c:pt idx="177">
                  <c:v>38139</c:v>
                </c:pt>
                <c:pt idx="178">
                  <c:v>38169</c:v>
                </c:pt>
                <c:pt idx="179">
                  <c:v>38200</c:v>
                </c:pt>
                <c:pt idx="180">
                  <c:v>38231</c:v>
                </c:pt>
                <c:pt idx="181">
                  <c:v>38261</c:v>
                </c:pt>
                <c:pt idx="182">
                  <c:v>38292</c:v>
                </c:pt>
                <c:pt idx="183">
                  <c:v>38322</c:v>
                </c:pt>
                <c:pt idx="184">
                  <c:v>38353</c:v>
                </c:pt>
                <c:pt idx="185">
                  <c:v>38384</c:v>
                </c:pt>
                <c:pt idx="186">
                  <c:v>38412</c:v>
                </c:pt>
                <c:pt idx="187">
                  <c:v>38443</c:v>
                </c:pt>
                <c:pt idx="188">
                  <c:v>38473</c:v>
                </c:pt>
                <c:pt idx="189">
                  <c:v>38504</c:v>
                </c:pt>
                <c:pt idx="190">
                  <c:v>38534</c:v>
                </c:pt>
                <c:pt idx="191">
                  <c:v>38565</c:v>
                </c:pt>
                <c:pt idx="192">
                  <c:v>38596</c:v>
                </c:pt>
                <c:pt idx="193">
                  <c:v>38626</c:v>
                </c:pt>
                <c:pt idx="194">
                  <c:v>38657</c:v>
                </c:pt>
                <c:pt idx="195">
                  <c:v>38687</c:v>
                </c:pt>
                <c:pt idx="196">
                  <c:v>38718</c:v>
                </c:pt>
                <c:pt idx="197">
                  <c:v>38749</c:v>
                </c:pt>
                <c:pt idx="198">
                  <c:v>38777</c:v>
                </c:pt>
                <c:pt idx="199">
                  <c:v>38808</c:v>
                </c:pt>
                <c:pt idx="200">
                  <c:v>38838</c:v>
                </c:pt>
                <c:pt idx="201">
                  <c:v>38869</c:v>
                </c:pt>
                <c:pt idx="202">
                  <c:v>38899</c:v>
                </c:pt>
                <c:pt idx="203">
                  <c:v>38930</c:v>
                </c:pt>
                <c:pt idx="204">
                  <c:v>38961</c:v>
                </c:pt>
                <c:pt idx="205">
                  <c:v>38991</c:v>
                </c:pt>
                <c:pt idx="206">
                  <c:v>39022</c:v>
                </c:pt>
                <c:pt idx="207">
                  <c:v>39052</c:v>
                </c:pt>
                <c:pt idx="208">
                  <c:v>39083</c:v>
                </c:pt>
                <c:pt idx="209">
                  <c:v>39114</c:v>
                </c:pt>
                <c:pt idx="210">
                  <c:v>39142</c:v>
                </c:pt>
                <c:pt idx="211">
                  <c:v>39173</c:v>
                </c:pt>
                <c:pt idx="212">
                  <c:v>39203</c:v>
                </c:pt>
                <c:pt idx="213">
                  <c:v>39234</c:v>
                </c:pt>
                <c:pt idx="214">
                  <c:v>39264</c:v>
                </c:pt>
                <c:pt idx="215">
                  <c:v>39295</c:v>
                </c:pt>
                <c:pt idx="216">
                  <c:v>39326</c:v>
                </c:pt>
                <c:pt idx="217">
                  <c:v>39356</c:v>
                </c:pt>
                <c:pt idx="218">
                  <c:v>39387</c:v>
                </c:pt>
                <c:pt idx="219">
                  <c:v>39417</c:v>
                </c:pt>
                <c:pt idx="220">
                  <c:v>39448</c:v>
                </c:pt>
                <c:pt idx="221">
                  <c:v>39479</c:v>
                </c:pt>
                <c:pt idx="222">
                  <c:v>39508</c:v>
                </c:pt>
                <c:pt idx="223">
                  <c:v>39539</c:v>
                </c:pt>
                <c:pt idx="224">
                  <c:v>39569</c:v>
                </c:pt>
                <c:pt idx="225">
                  <c:v>39600</c:v>
                </c:pt>
                <c:pt idx="226">
                  <c:v>39630</c:v>
                </c:pt>
                <c:pt idx="227">
                  <c:v>39661</c:v>
                </c:pt>
                <c:pt idx="228">
                  <c:v>39692</c:v>
                </c:pt>
                <c:pt idx="229">
                  <c:v>39722</c:v>
                </c:pt>
                <c:pt idx="230">
                  <c:v>39753</c:v>
                </c:pt>
                <c:pt idx="231">
                  <c:v>39783</c:v>
                </c:pt>
                <c:pt idx="232">
                  <c:v>39814</c:v>
                </c:pt>
                <c:pt idx="233">
                  <c:v>39845</c:v>
                </c:pt>
                <c:pt idx="234">
                  <c:v>39873</c:v>
                </c:pt>
                <c:pt idx="235">
                  <c:v>39904</c:v>
                </c:pt>
                <c:pt idx="236">
                  <c:v>39934</c:v>
                </c:pt>
                <c:pt idx="237">
                  <c:v>39965</c:v>
                </c:pt>
                <c:pt idx="238">
                  <c:v>39995</c:v>
                </c:pt>
                <c:pt idx="239">
                  <c:v>40026</c:v>
                </c:pt>
                <c:pt idx="240">
                  <c:v>40057</c:v>
                </c:pt>
                <c:pt idx="241">
                  <c:v>40087</c:v>
                </c:pt>
                <c:pt idx="242">
                  <c:v>40118</c:v>
                </c:pt>
                <c:pt idx="243">
                  <c:v>40148</c:v>
                </c:pt>
                <c:pt idx="244">
                  <c:v>40179</c:v>
                </c:pt>
                <c:pt idx="245">
                  <c:v>40210</c:v>
                </c:pt>
                <c:pt idx="246">
                  <c:v>40238</c:v>
                </c:pt>
                <c:pt idx="247">
                  <c:v>40269</c:v>
                </c:pt>
                <c:pt idx="248">
                  <c:v>40299</c:v>
                </c:pt>
                <c:pt idx="249">
                  <c:v>40330</c:v>
                </c:pt>
                <c:pt idx="250">
                  <c:v>40360</c:v>
                </c:pt>
                <c:pt idx="251">
                  <c:v>40391</c:v>
                </c:pt>
                <c:pt idx="252">
                  <c:v>40422</c:v>
                </c:pt>
                <c:pt idx="253">
                  <c:v>40452</c:v>
                </c:pt>
                <c:pt idx="254">
                  <c:v>40483</c:v>
                </c:pt>
                <c:pt idx="255">
                  <c:v>40513</c:v>
                </c:pt>
                <c:pt idx="256">
                  <c:v>40544</c:v>
                </c:pt>
                <c:pt idx="257">
                  <c:v>40575</c:v>
                </c:pt>
                <c:pt idx="258">
                  <c:v>40603</c:v>
                </c:pt>
                <c:pt idx="259">
                  <c:v>40634</c:v>
                </c:pt>
                <c:pt idx="260">
                  <c:v>40664</c:v>
                </c:pt>
                <c:pt idx="261">
                  <c:v>40695</c:v>
                </c:pt>
                <c:pt idx="262">
                  <c:v>40725</c:v>
                </c:pt>
                <c:pt idx="263">
                  <c:v>40756</c:v>
                </c:pt>
                <c:pt idx="264">
                  <c:v>40787</c:v>
                </c:pt>
                <c:pt idx="265">
                  <c:v>40817</c:v>
                </c:pt>
                <c:pt idx="266">
                  <c:v>40848</c:v>
                </c:pt>
                <c:pt idx="267">
                  <c:v>40878</c:v>
                </c:pt>
                <c:pt idx="268">
                  <c:v>40909</c:v>
                </c:pt>
                <c:pt idx="269">
                  <c:v>40940</c:v>
                </c:pt>
                <c:pt idx="270">
                  <c:v>40969</c:v>
                </c:pt>
                <c:pt idx="271">
                  <c:v>41000</c:v>
                </c:pt>
                <c:pt idx="272">
                  <c:v>41030</c:v>
                </c:pt>
                <c:pt idx="273">
                  <c:v>41061</c:v>
                </c:pt>
                <c:pt idx="274">
                  <c:v>41091</c:v>
                </c:pt>
                <c:pt idx="275">
                  <c:v>41122</c:v>
                </c:pt>
                <c:pt idx="276">
                  <c:v>41153</c:v>
                </c:pt>
                <c:pt idx="277">
                  <c:v>41183</c:v>
                </c:pt>
                <c:pt idx="278">
                  <c:v>41214</c:v>
                </c:pt>
                <c:pt idx="279">
                  <c:v>41244</c:v>
                </c:pt>
                <c:pt idx="280">
                  <c:v>41275</c:v>
                </c:pt>
                <c:pt idx="281">
                  <c:v>41306</c:v>
                </c:pt>
                <c:pt idx="282">
                  <c:v>41334</c:v>
                </c:pt>
                <c:pt idx="283">
                  <c:v>41365</c:v>
                </c:pt>
                <c:pt idx="284">
                  <c:v>41395</c:v>
                </c:pt>
                <c:pt idx="285">
                  <c:v>41426</c:v>
                </c:pt>
                <c:pt idx="286">
                  <c:v>41456</c:v>
                </c:pt>
                <c:pt idx="287">
                  <c:v>41487</c:v>
                </c:pt>
                <c:pt idx="288">
                  <c:v>41518</c:v>
                </c:pt>
                <c:pt idx="289">
                  <c:v>41548</c:v>
                </c:pt>
                <c:pt idx="290">
                  <c:v>41579</c:v>
                </c:pt>
                <c:pt idx="291">
                  <c:v>41609</c:v>
                </c:pt>
                <c:pt idx="292">
                  <c:v>41640</c:v>
                </c:pt>
                <c:pt idx="293">
                  <c:v>41671</c:v>
                </c:pt>
                <c:pt idx="294">
                  <c:v>41699</c:v>
                </c:pt>
                <c:pt idx="295">
                  <c:v>41730</c:v>
                </c:pt>
                <c:pt idx="296">
                  <c:v>41760</c:v>
                </c:pt>
                <c:pt idx="297">
                  <c:v>41791</c:v>
                </c:pt>
                <c:pt idx="298">
                  <c:v>41821</c:v>
                </c:pt>
                <c:pt idx="299">
                  <c:v>41852</c:v>
                </c:pt>
                <c:pt idx="300">
                  <c:v>41883</c:v>
                </c:pt>
                <c:pt idx="301">
                  <c:v>41913</c:v>
                </c:pt>
                <c:pt idx="302">
                  <c:v>41944</c:v>
                </c:pt>
                <c:pt idx="303">
                  <c:v>41974</c:v>
                </c:pt>
                <c:pt idx="304">
                  <c:v>42005</c:v>
                </c:pt>
                <c:pt idx="305">
                  <c:v>42036</c:v>
                </c:pt>
                <c:pt idx="306">
                  <c:v>42064</c:v>
                </c:pt>
                <c:pt idx="307">
                  <c:v>42095</c:v>
                </c:pt>
                <c:pt idx="308">
                  <c:v>42125</c:v>
                </c:pt>
                <c:pt idx="309">
                  <c:v>42156</c:v>
                </c:pt>
                <c:pt idx="310">
                  <c:v>42186</c:v>
                </c:pt>
                <c:pt idx="311">
                  <c:v>42217</c:v>
                </c:pt>
                <c:pt idx="312">
                  <c:v>42248</c:v>
                </c:pt>
                <c:pt idx="313">
                  <c:v>42278</c:v>
                </c:pt>
                <c:pt idx="314">
                  <c:v>42309</c:v>
                </c:pt>
                <c:pt idx="315">
                  <c:v>42339</c:v>
                </c:pt>
                <c:pt idx="316">
                  <c:v>42370</c:v>
                </c:pt>
                <c:pt idx="317">
                  <c:v>42401</c:v>
                </c:pt>
                <c:pt idx="318">
                  <c:v>42430</c:v>
                </c:pt>
                <c:pt idx="319">
                  <c:v>42461</c:v>
                </c:pt>
                <c:pt idx="320">
                  <c:v>42491</c:v>
                </c:pt>
                <c:pt idx="321">
                  <c:v>42522</c:v>
                </c:pt>
                <c:pt idx="322">
                  <c:v>42552</c:v>
                </c:pt>
                <c:pt idx="323">
                  <c:v>42583</c:v>
                </c:pt>
                <c:pt idx="324">
                  <c:v>42614</c:v>
                </c:pt>
                <c:pt idx="325">
                  <c:v>42644</c:v>
                </c:pt>
                <c:pt idx="326">
                  <c:v>42675</c:v>
                </c:pt>
                <c:pt idx="327">
                  <c:v>42705</c:v>
                </c:pt>
                <c:pt idx="328">
                  <c:v>42736</c:v>
                </c:pt>
                <c:pt idx="329">
                  <c:v>42767</c:v>
                </c:pt>
                <c:pt idx="330">
                  <c:v>42795</c:v>
                </c:pt>
                <c:pt idx="331">
                  <c:v>42826</c:v>
                </c:pt>
                <c:pt idx="332">
                  <c:v>42856</c:v>
                </c:pt>
                <c:pt idx="333">
                  <c:v>42887</c:v>
                </c:pt>
                <c:pt idx="334">
                  <c:v>42917</c:v>
                </c:pt>
                <c:pt idx="335">
                  <c:v>42948</c:v>
                </c:pt>
                <c:pt idx="336">
                  <c:v>42979</c:v>
                </c:pt>
                <c:pt idx="337">
                  <c:v>43009</c:v>
                </c:pt>
                <c:pt idx="338">
                  <c:v>43040</c:v>
                </c:pt>
                <c:pt idx="339">
                  <c:v>43070</c:v>
                </c:pt>
                <c:pt idx="340">
                  <c:v>43101</c:v>
                </c:pt>
                <c:pt idx="341">
                  <c:v>43132</c:v>
                </c:pt>
                <c:pt idx="342">
                  <c:v>43160</c:v>
                </c:pt>
                <c:pt idx="343">
                  <c:v>43191</c:v>
                </c:pt>
                <c:pt idx="344">
                  <c:v>43221</c:v>
                </c:pt>
                <c:pt idx="345">
                  <c:v>43252</c:v>
                </c:pt>
                <c:pt idx="346">
                  <c:v>43282</c:v>
                </c:pt>
                <c:pt idx="347">
                  <c:v>43313</c:v>
                </c:pt>
                <c:pt idx="348">
                  <c:v>43344</c:v>
                </c:pt>
                <c:pt idx="349">
                  <c:v>43374</c:v>
                </c:pt>
                <c:pt idx="350">
                  <c:v>43405</c:v>
                </c:pt>
                <c:pt idx="351">
                  <c:v>43435</c:v>
                </c:pt>
                <c:pt idx="352">
                  <c:v>43466</c:v>
                </c:pt>
                <c:pt idx="353">
                  <c:v>43497</c:v>
                </c:pt>
                <c:pt idx="354">
                  <c:v>43525</c:v>
                </c:pt>
                <c:pt idx="355">
                  <c:v>43556</c:v>
                </c:pt>
                <c:pt idx="356">
                  <c:v>43586</c:v>
                </c:pt>
                <c:pt idx="357">
                  <c:v>43617</c:v>
                </c:pt>
                <c:pt idx="358">
                  <c:v>43647</c:v>
                </c:pt>
                <c:pt idx="359">
                  <c:v>43678</c:v>
                </c:pt>
                <c:pt idx="360">
                  <c:v>43709</c:v>
                </c:pt>
                <c:pt idx="361">
                  <c:v>43739</c:v>
                </c:pt>
                <c:pt idx="362">
                  <c:v>43770</c:v>
                </c:pt>
                <c:pt idx="363">
                  <c:v>43800</c:v>
                </c:pt>
                <c:pt idx="364">
                  <c:v>43831</c:v>
                </c:pt>
                <c:pt idx="365">
                  <c:v>43862</c:v>
                </c:pt>
                <c:pt idx="366">
                  <c:v>43891</c:v>
                </c:pt>
                <c:pt idx="367">
                  <c:v>43922</c:v>
                </c:pt>
                <c:pt idx="368">
                  <c:v>43952</c:v>
                </c:pt>
                <c:pt idx="369">
                  <c:v>43983</c:v>
                </c:pt>
                <c:pt idx="370">
                  <c:v>44013</c:v>
                </c:pt>
                <c:pt idx="371">
                  <c:v>44044</c:v>
                </c:pt>
                <c:pt idx="372">
                  <c:v>44075</c:v>
                </c:pt>
                <c:pt idx="373">
                  <c:v>44105</c:v>
                </c:pt>
                <c:pt idx="374">
                  <c:v>44136</c:v>
                </c:pt>
                <c:pt idx="375">
                  <c:v>44166</c:v>
                </c:pt>
                <c:pt idx="376">
                  <c:v>44197</c:v>
                </c:pt>
                <c:pt idx="377">
                  <c:v>44228</c:v>
                </c:pt>
                <c:pt idx="378">
                  <c:v>44256</c:v>
                </c:pt>
                <c:pt idx="379">
                  <c:v>44287</c:v>
                </c:pt>
                <c:pt idx="380">
                  <c:v>44317</c:v>
                </c:pt>
                <c:pt idx="381">
                  <c:v>44348</c:v>
                </c:pt>
                <c:pt idx="382">
                  <c:v>44378</c:v>
                </c:pt>
                <c:pt idx="383">
                  <c:v>44409</c:v>
                </c:pt>
                <c:pt idx="384">
                  <c:v>44440</c:v>
                </c:pt>
                <c:pt idx="385">
                  <c:v>44470</c:v>
                </c:pt>
                <c:pt idx="386">
                  <c:v>44501</c:v>
                </c:pt>
                <c:pt idx="387">
                  <c:v>44531</c:v>
                </c:pt>
                <c:pt idx="388">
                  <c:v>44562</c:v>
                </c:pt>
                <c:pt idx="389">
                  <c:v>44593</c:v>
                </c:pt>
                <c:pt idx="390">
                  <c:v>44621</c:v>
                </c:pt>
                <c:pt idx="391">
                  <c:v>44652</c:v>
                </c:pt>
                <c:pt idx="392">
                  <c:v>44682</c:v>
                </c:pt>
                <c:pt idx="393">
                  <c:v>44713</c:v>
                </c:pt>
                <c:pt idx="394">
                  <c:v>44743</c:v>
                </c:pt>
                <c:pt idx="395">
                  <c:v>44774</c:v>
                </c:pt>
                <c:pt idx="396">
                  <c:v>44805</c:v>
                </c:pt>
                <c:pt idx="397">
                  <c:v>44835</c:v>
                </c:pt>
                <c:pt idx="398">
                  <c:v>44866</c:v>
                </c:pt>
                <c:pt idx="399">
                  <c:v>44896</c:v>
                </c:pt>
                <c:pt idx="400">
                  <c:v>44927</c:v>
                </c:pt>
                <c:pt idx="401">
                  <c:v>44958</c:v>
                </c:pt>
                <c:pt idx="402">
                  <c:v>44986</c:v>
                </c:pt>
                <c:pt idx="403">
                  <c:v>45017</c:v>
                </c:pt>
                <c:pt idx="404">
                  <c:v>45047</c:v>
                </c:pt>
                <c:pt idx="405">
                  <c:v>45078</c:v>
                </c:pt>
                <c:pt idx="406">
                  <c:v>45108</c:v>
                </c:pt>
                <c:pt idx="407">
                  <c:v>45139</c:v>
                </c:pt>
                <c:pt idx="408">
                  <c:v>45170</c:v>
                </c:pt>
                <c:pt idx="409">
                  <c:v>45200</c:v>
                </c:pt>
                <c:pt idx="410">
                  <c:v>45231</c:v>
                </c:pt>
                <c:pt idx="411">
                  <c:v>45261</c:v>
                </c:pt>
                <c:pt idx="412">
                  <c:v>45292</c:v>
                </c:pt>
                <c:pt idx="413">
                  <c:v>45323</c:v>
                </c:pt>
                <c:pt idx="414">
                  <c:v>45352</c:v>
                </c:pt>
                <c:pt idx="415">
                  <c:v>45383</c:v>
                </c:pt>
                <c:pt idx="416">
                  <c:v>45413</c:v>
                </c:pt>
                <c:pt idx="417">
                  <c:v>45444</c:v>
                </c:pt>
                <c:pt idx="418">
                  <c:v>45474</c:v>
                </c:pt>
              </c:numCache>
            </c:numRef>
          </c:cat>
          <c:val>
            <c:numRef>
              <c:f>'New Search Criteria'!$B$2:$B$420</c:f>
              <c:numCache>
                <c:formatCode>#,##0.00</c:formatCode>
                <c:ptCount val="419"/>
                <c:pt idx="0">
                  <c:v>17.43112</c:v>
                </c:pt>
                <c:pt idx="1">
                  <c:v>17.68852</c:v>
                </c:pt>
                <c:pt idx="2">
                  <c:v>17.741119999999999</c:v>
                </c:pt>
                <c:pt idx="3">
                  <c:v>17.829249999999998</c:v>
                </c:pt>
                <c:pt idx="4">
                  <c:v>18.179600000000001</c:v>
                </c:pt>
                <c:pt idx="5">
                  <c:v>18.131039999999999</c:v>
                </c:pt>
                <c:pt idx="6">
                  <c:v>18.09282</c:v>
                </c:pt>
                <c:pt idx="7">
                  <c:v>18.658650000000002</c:v>
                </c:pt>
                <c:pt idx="8">
                  <c:v>18.500859999999999</c:v>
                </c:pt>
                <c:pt idx="9">
                  <c:v>18.814419999999998</c:v>
                </c:pt>
                <c:pt idx="10">
                  <c:v>19.334589999999999</c:v>
                </c:pt>
                <c:pt idx="11">
                  <c:v>19.649059999999999</c:v>
                </c:pt>
                <c:pt idx="12">
                  <c:v>20.040759999999999</c:v>
                </c:pt>
                <c:pt idx="13">
                  <c:v>20.342700000000001</c:v>
                </c:pt>
                <c:pt idx="14">
                  <c:v>20.182459999999999</c:v>
                </c:pt>
                <c:pt idx="15">
                  <c:v>19.983250000000002</c:v>
                </c:pt>
                <c:pt idx="16">
                  <c:v>20.238880000000002</c:v>
                </c:pt>
                <c:pt idx="17">
                  <c:v>20.389399999999998</c:v>
                </c:pt>
                <c:pt idx="18">
                  <c:v>20.166650000000001</c:v>
                </c:pt>
                <c:pt idx="19">
                  <c:v>20.13016</c:v>
                </c:pt>
                <c:pt idx="20">
                  <c:v>20.123059999999999</c:v>
                </c:pt>
                <c:pt idx="21">
                  <c:v>20.372109999999999</c:v>
                </c:pt>
                <c:pt idx="22">
                  <c:v>20.602</c:v>
                </c:pt>
                <c:pt idx="23">
                  <c:v>20.550450000000001</c:v>
                </c:pt>
                <c:pt idx="24">
                  <c:v>20.86384</c:v>
                </c:pt>
                <c:pt idx="25">
                  <c:v>20.711770000000001</c:v>
                </c:pt>
                <c:pt idx="26">
                  <c:v>21.057379999999998</c:v>
                </c:pt>
                <c:pt idx="27">
                  <c:v>21.04936</c:v>
                </c:pt>
                <c:pt idx="28">
                  <c:v>20.314959999999999</c:v>
                </c:pt>
                <c:pt idx="29">
                  <c:v>20.192969999999999</c:v>
                </c:pt>
                <c:pt idx="30">
                  <c:v>20.236370000000001</c:v>
                </c:pt>
                <c:pt idx="31">
                  <c:v>20.314920000000001</c:v>
                </c:pt>
                <c:pt idx="32">
                  <c:v>20.46292</c:v>
                </c:pt>
                <c:pt idx="33">
                  <c:v>20.544779999999999</c:v>
                </c:pt>
                <c:pt idx="34">
                  <c:v>20.341460000000001</c:v>
                </c:pt>
                <c:pt idx="35">
                  <c:v>20.55932</c:v>
                </c:pt>
                <c:pt idx="36">
                  <c:v>20.20599</c:v>
                </c:pt>
                <c:pt idx="37">
                  <c:v>19.398820000000001</c:v>
                </c:pt>
                <c:pt idx="38">
                  <c:v>19.41835</c:v>
                </c:pt>
                <c:pt idx="39">
                  <c:v>19.19397</c:v>
                </c:pt>
                <c:pt idx="40">
                  <c:v>18.942990000000002</c:v>
                </c:pt>
                <c:pt idx="41">
                  <c:v>18.691490000000002</c:v>
                </c:pt>
                <c:pt idx="42">
                  <c:v>18.38814</c:v>
                </c:pt>
                <c:pt idx="43">
                  <c:v>17.908639999999998</c:v>
                </c:pt>
                <c:pt idx="44">
                  <c:v>18.156860000000002</c:v>
                </c:pt>
                <c:pt idx="45">
                  <c:v>18.0625</c:v>
                </c:pt>
                <c:pt idx="46">
                  <c:v>17.908439999999999</c:v>
                </c:pt>
                <c:pt idx="47">
                  <c:v>17.469719999999999</c:v>
                </c:pt>
                <c:pt idx="48">
                  <c:v>17.171279999999999</c:v>
                </c:pt>
                <c:pt idx="49">
                  <c:v>17.412680000000002</c:v>
                </c:pt>
                <c:pt idx="50">
                  <c:v>17.72776</c:v>
                </c:pt>
                <c:pt idx="51">
                  <c:v>17.569949999999999</c:v>
                </c:pt>
                <c:pt idx="52">
                  <c:v>17.794789999999999</c:v>
                </c:pt>
                <c:pt idx="53">
                  <c:v>17.7742</c:v>
                </c:pt>
                <c:pt idx="54">
                  <c:v>17.48338</c:v>
                </c:pt>
                <c:pt idx="55">
                  <c:v>17.52591</c:v>
                </c:pt>
                <c:pt idx="56">
                  <c:v>17.19519</c:v>
                </c:pt>
                <c:pt idx="57">
                  <c:v>17.096160000000001</c:v>
                </c:pt>
                <c:pt idx="58">
                  <c:v>17.355250000000002</c:v>
                </c:pt>
                <c:pt idx="59">
                  <c:v>17.116050000000001</c:v>
                </c:pt>
                <c:pt idx="60">
                  <c:v>17.61073</c:v>
                </c:pt>
                <c:pt idx="61">
                  <c:v>17.856020000000001</c:v>
                </c:pt>
                <c:pt idx="62">
                  <c:v>17.898679999999999</c:v>
                </c:pt>
                <c:pt idx="63">
                  <c:v>17.837810000000001</c:v>
                </c:pt>
                <c:pt idx="64">
                  <c:v>17.852930000000001</c:v>
                </c:pt>
                <c:pt idx="65">
                  <c:v>17.84271</c:v>
                </c:pt>
                <c:pt idx="66">
                  <c:v>17.844609999999999</c:v>
                </c:pt>
                <c:pt idx="67">
                  <c:v>17.854410000000001</c:v>
                </c:pt>
                <c:pt idx="68">
                  <c:v>17.803170000000001</c:v>
                </c:pt>
                <c:pt idx="69">
                  <c:v>17.670809999999999</c:v>
                </c:pt>
                <c:pt idx="70">
                  <c:v>17.588200000000001</c:v>
                </c:pt>
                <c:pt idx="71">
                  <c:v>17.2958</c:v>
                </c:pt>
                <c:pt idx="72">
                  <c:v>17.591809999999999</c:v>
                </c:pt>
                <c:pt idx="73">
                  <c:v>17.994140000000002</c:v>
                </c:pt>
                <c:pt idx="74">
                  <c:v>17.79449</c:v>
                </c:pt>
                <c:pt idx="75">
                  <c:v>17.729620000000001</c:v>
                </c:pt>
                <c:pt idx="76">
                  <c:v>17.871459999999999</c:v>
                </c:pt>
                <c:pt idx="77">
                  <c:v>17.859439999999999</c:v>
                </c:pt>
                <c:pt idx="78">
                  <c:v>17.418420000000001</c:v>
                </c:pt>
                <c:pt idx="79">
                  <c:v>17.261240000000001</c:v>
                </c:pt>
                <c:pt idx="80">
                  <c:v>17.799700000000001</c:v>
                </c:pt>
                <c:pt idx="81">
                  <c:v>18.185320000000001</c:v>
                </c:pt>
                <c:pt idx="82">
                  <c:v>18.216339999999999</c:v>
                </c:pt>
                <c:pt idx="83">
                  <c:v>17.94641</c:v>
                </c:pt>
                <c:pt idx="84">
                  <c:v>17.928370000000001</c:v>
                </c:pt>
                <c:pt idx="85">
                  <c:v>17.912579999999998</c:v>
                </c:pt>
                <c:pt idx="86">
                  <c:v>18.264749999999999</c:v>
                </c:pt>
                <c:pt idx="87">
                  <c:v>18.697479999999999</c:v>
                </c:pt>
                <c:pt idx="88">
                  <c:v>19.223649999999999</c:v>
                </c:pt>
                <c:pt idx="89">
                  <c:v>19.00367</c:v>
                </c:pt>
                <c:pt idx="90">
                  <c:v>18.947469999999999</c:v>
                </c:pt>
                <c:pt idx="91">
                  <c:v>19.920629999999999</c:v>
                </c:pt>
                <c:pt idx="92">
                  <c:v>19.88495</c:v>
                </c:pt>
                <c:pt idx="93">
                  <c:v>19.678909999999998</c:v>
                </c:pt>
                <c:pt idx="94">
                  <c:v>19.646080000000001</c:v>
                </c:pt>
                <c:pt idx="95">
                  <c:v>19.017710000000001</c:v>
                </c:pt>
                <c:pt idx="96">
                  <c:v>18.809449999999998</c:v>
                </c:pt>
                <c:pt idx="97">
                  <c:v>18.189630000000001</c:v>
                </c:pt>
                <c:pt idx="98">
                  <c:v>18.705870000000001</c:v>
                </c:pt>
                <c:pt idx="99">
                  <c:v>18.38561</c:v>
                </c:pt>
                <c:pt idx="100">
                  <c:v>18.755040000000001</c:v>
                </c:pt>
                <c:pt idx="101">
                  <c:v>18.729949999999999</c:v>
                </c:pt>
                <c:pt idx="102">
                  <c:v>18.755549999999999</c:v>
                </c:pt>
                <c:pt idx="103">
                  <c:v>18.699159999999999</c:v>
                </c:pt>
                <c:pt idx="104">
                  <c:v>18.610250000000001</c:v>
                </c:pt>
                <c:pt idx="105">
                  <c:v>19.571020000000001</c:v>
                </c:pt>
                <c:pt idx="106">
                  <c:v>19.691320000000001</c:v>
                </c:pt>
                <c:pt idx="107">
                  <c:v>20.12602</c:v>
                </c:pt>
                <c:pt idx="108">
                  <c:v>20.10614</c:v>
                </c:pt>
                <c:pt idx="109">
                  <c:v>19.82273</c:v>
                </c:pt>
                <c:pt idx="110">
                  <c:v>20.4648</c:v>
                </c:pt>
                <c:pt idx="111">
                  <c:v>20.735969999999998</c:v>
                </c:pt>
                <c:pt idx="112">
                  <c:v>21.412569999999999</c:v>
                </c:pt>
                <c:pt idx="113">
                  <c:v>20.758990000000001</c:v>
                </c:pt>
                <c:pt idx="114">
                  <c:v>21.540880000000001</c:v>
                </c:pt>
                <c:pt idx="115">
                  <c:v>20.552379999999999</c:v>
                </c:pt>
                <c:pt idx="116">
                  <c:v>20.5626</c:v>
                </c:pt>
                <c:pt idx="117">
                  <c:v>21.609680000000001</c:v>
                </c:pt>
                <c:pt idx="118">
                  <c:v>21.605930000000001</c:v>
                </c:pt>
                <c:pt idx="119">
                  <c:v>22.577000000000002</c:v>
                </c:pt>
                <c:pt idx="120">
                  <c:v>23.04701</c:v>
                </c:pt>
                <c:pt idx="121">
                  <c:v>22.98864</c:v>
                </c:pt>
                <c:pt idx="122">
                  <c:v>23.121559999999999</c:v>
                </c:pt>
                <c:pt idx="123">
                  <c:v>25.2195</c:v>
                </c:pt>
                <c:pt idx="124">
                  <c:v>24.843900000000001</c:v>
                </c:pt>
                <c:pt idx="125">
                  <c:v>25.6449</c:v>
                </c:pt>
                <c:pt idx="126">
                  <c:v>26.60012</c:v>
                </c:pt>
                <c:pt idx="127">
                  <c:v>25.23395</c:v>
                </c:pt>
                <c:pt idx="128">
                  <c:v>24.60155</c:v>
                </c:pt>
                <c:pt idx="129">
                  <c:v>26.507400000000001</c:v>
                </c:pt>
                <c:pt idx="130">
                  <c:v>25.94924</c:v>
                </c:pt>
                <c:pt idx="131">
                  <c:v>26.17089</c:v>
                </c:pt>
                <c:pt idx="132">
                  <c:v>24.206869999999999</c:v>
                </c:pt>
                <c:pt idx="133">
                  <c:v>24.22007</c:v>
                </c:pt>
                <c:pt idx="134">
                  <c:v>24.774370000000001</c:v>
                </c:pt>
                <c:pt idx="135">
                  <c:v>23.183399999999999</c:v>
                </c:pt>
                <c:pt idx="136">
                  <c:v>23.340859999999999</c:v>
                </c:pt>
                <c:pt idx="137">
                  <c:v>23.19519</c:v>
                </c:pt>
                <c:pt idx="138">
                  <c:v>23.214379999999998</c:v>
                </c:pt>
                <c:pt idx="139">
                  <c:v>24.282499999999999</c:v>
                </c:pt>
                <c:pt idx="140">
                  <c:v>24.110880000000002</c:v>
                </c:pt>
                <c:pt idx="141">
                  <c:v>24.876719999999999</c:v>
                </c:pt>
                <c:pt idx="142">
                  <c:v>23.94782</c:v>
                </c:pt>
                <c:pt idx="143">
                  <c:v>23.509399999999999</c:v>
                </c:pt>
                <c:pt idx="144">
                  <c:v>24.22505</c:v>
                </c:pt>
                <c:pt idx="145">
                  <c:v>24.967210000000001</c:v>
                </c:pt>
                <c:pt idx="146">
                  <c:v>24.68899</c:v>
                </c:pt>
                <c:pt idx="147">
                  <c:v>24.833680000000001</c:v>
                </c:pt>
                <c:pt idx="148">
                  <c:v>24.635539999999999</c:v>
                </c:pt>
                <c:pt idx="149">
                  <c:v>24.57047</c:v>
                </c:pt>
                <c:pt idx="150">
                  <c:v>24.254259999999999</c:v>
                </c:pt>
                <c:pt idx="151">
                  <c:v>23.368600000000001</c:v>
                </c:pt>
                <c:pt idx="152">
                  <c:v>22.741779999999999</c:v>
                </c:pt>
                <c:pt idx="153">
                  <c:v>23.355270000000001</c:v>
                </c:pt>
                <c:pt idx="154">
                  <c:v>23.77937</c:v>
                </c:pt>
                <c:pt idx="155">
                  <c:v>23.676950000000001</c:v>
                </c:pt>
                <c:pt idx="156">
                  <c:v>23.742629999999998</c:v>
                </c:pt>
                <c:pt idx="157">
                  <c:v>24.280529999999999</c:v>
                </c:pt>
                <c:pt idx="158">
                  <c:v>24.030180000000001</c:v>
                </c:pt>
                <c:pt idx="159">
                  <c:v>23.613720000000001</c:v>
                </c:pt>
                <c:pt idx="160">
                  <c:v>23.398679999999999</c:v>
                </c:pt>
                <c:pt idx="161">
                  <c:v>23.5107</c:v>
                </c:pt>
                <c:pt idx="162">
                  <c:v>24.34008</c:v>
                </c:pt>
                <c:pt idx="163">
                  <c:v>24.72092</c:v>
                </c:pt>
                <c:pt idx="164">
                  <c:v>23.4131</c:v>
                </c:pt>
                <c:pt idx="165">
                  <c:v>23.39706</c:v>
                </c:pt>
                <c:pt idx="166">
                  <c:v>23.728439999999999</c:v>
                </c:pt>
                <c:pt idx="167">
                  <c:v>23.455020000000001</c:v>
                </c:pt>
                <c:pt idx="168">
                  <c:v>23.74654</c:v>
                </c:pt>
                <c:pt idx="169">
                  <c:v>23.076080000000001</c:v>
                </c:pt>
                <c:pt idx="170">
                  <c:v>22.834430000000001</c:v>
                </c:pt>
                <c:pt idx="171">
                  <c:v>22.746590000000001</c:v>
                </c:pt>
                <c:pt idx="172">
                  <c:v>22.96284</c:v>
                </c:pt>
                <c:pt idx="173">
                  <c:v>22.605419999999999</c:v>
                </c:pt>
                <c:pt idx="174">
                  <c:v>22.23066</c:v>
                </c:pt>
                <c:pt idx="175">
                  <c:v>22.43242</c:v>
                </c:pt>
                <c:pt idx="176">
                  <c:v>22.507850000000001</c:v>
                </c:pt>
                <c:pt idx="177">
                  <c:v>22.321770000000001</c:v>
                </c:pt>
                <c:pt idx="178">
                  <c:v>22.745629999999998</c:v>
                </c:pt>
                <c:pt idx="179">
                  <c:v>22.713889999999999</c:v>
                </c:pt>
                <c:pt idx="180">
                  <c:v>22.30378</c:v>
                </c:pt>
                <c:pt idx="181">
                  <c:v>22.104040000000001</c:v>
                </c:pt>
                <c:pt idx="182">
                  <c:v>21.575299999999999</c:v>
                </c:pt>
                <c:pt idx="183">
                  <c:v>21.22813</c:v>
                </c:pt>
                <c:pt idx="184">
                  <c:v>21.498010000000001</c:v>
                </c:pt>
                <c:pt idx="185">
                  <c:v>21.65381</c:v>
                </c:pt>
                <c:pt idx="186">
                  <c:v>21.074729999999999</c:v>
                </c:pt>
                <c:pt idx="187">
                  <c:v>21.515280000000001</c:v>
                </c:pt>
                <c:pt idx="188">
                  <c:v>21.252410000000001</c:v>
                </c:pt>
                <c:pt idx="189">
                  <c:v>20.9191</c:v>
                </c:pt>
                <c:pt idx="190">
                  <c:v>20.135349999999999</c:v>
                </c:pt>
                <c:pt idx="191">
                  <c:v>20.146609999999999</c:v>
                </c:pt>
                <c:pt idx="192">
                  <c:v>20.16987</c:v>
                </c:pt>
                <c:pt idx="193">
                  <c:v>20.406389999999998</c:v>
                </c:pt>
                <c:pt idx="194">
                  <c:v>20.432980000000001</c:v>
                </c:pt>
                <c:pt idx="195">
                  <c:v>20.141010000000001</c:v>
                </c:pt>
                <c:pt idx="196">
                  <c:v>20.024539999999998</c:v>
                </c:pt>
                <c:pt idx="197">
                  <c:v>19.85961</c:v>
                </c:pt>
                <c:pt idx="198">
                  <c:v>19.655550000000002</c:v>
                </c:pt>
                <c:pt idx="199">
                  <c:v>19.52768</c:v>
                </c:pt>
                <c:pt idx="200">
                  <c:v>19.444040000000001</c:v>
                </c:pt>
                <c:pt idx="201">
                  <c:v>19.276599999999998</c:v>
                </c:pt>
                <c:pt idx="202">
                  <c:v>20.089670000000002</c:v>
                </c:pt>
                <c:pt idx="203">
                  <c:v>20.394010000000002</c:v>
                </c:pt>
                <c:pt idx="204">
                  <c:v>20.10107</c:v>
                </c:pt>
                <c:pt idx="205">
                  <c:v>19.875640000000001</c:v>
                </c:pt>
                <c:pt idx="206">
                  <c:v>19.923780000000001</c:v>
                </c:pt>
                <c:pt idx="207">
                  <c:v>20.034829999999999</c:v>
                </c:pt>
                <c:pt idx="208">
                  <c:v>20.00714</c:v>
                </c:pt>
                <c:pt idx="209">
                  <c:v>19.551189999999998</c:v>
                </c:pt>
                <c:pt idx="210">
                  <c:v>19.650729999999999</c:v>
                </c:pt>
                <c:pt idx="211">
                  <c:v>19.46688</c:v>
                </c:pt>
                <c:pt idx="212">
                  <c:v>19.325769999999999</c:v>
                </c:pt>
                <c:pt idx="213">
                  <c:v>19.295169999999999</c:v>
                </c:pt>
                <c:pt idx="214">
                  <c:v>19.56934</c:v>
                </c:pt>
                <c:pt idx="215">
                  <c:v>19.816179999999999</c:v>
                </c:pt>
                <c:pt idx="216">
                  <c:v>20.039010000000001</c:v>
                </c:pt>
                <c:pt idx="217">
                  <c:v>19.834579999999999</c:v>
                </c:pt>
                <c:pt idx="218">
                  <c:v>19.52075</c:v>
                </c:pt>
                <c:pt idx="219">
                  <c:v>19.908080000000002</c:v>
                </c:pt>
                <c:pt idx="220">
                  <c:v>19.933399999999999</c:v>
                </c:pt>
                <c:pt idx="221">
                  <c:v>19.689550000000001</c:v>
                </c:pt>
                <c:pt idx="222">
                  <c:v>20.249030000000001</c:v>
                </c:pt>
                <c:pt idx="223">
                  <c:v>19.71021</c:v>
                </c:pt>
                <c:pt idx="224">
                  <c:v>19.26492</c:v>
                </c:pt>
                <c:pt idx="225">
                  <c:v>19.531300000000002</c:v>
                </c:pt>
                <c:pt idx="226">
                  <c:v>19.249759999999998</c:v>
                </c:pt>
                <c:pt idx="227">
                  <c:v>19.267199999999999</c:v>
                </c:pt>
                <c:pt idx="228">
                  <c:v>20.584160000000001</c:v>
                </c:pt>
                <c:pt idx="229">
                  <c:v>21.75966</c:v>
                </c:pt>
                <c:pt idx="230">
                  <c:v>22.924489999999999</c:v>
                </c:pt>
                <c:pt idx="231">
                  <c:v>22.366700000000002</c:v>
                </c:pt>
                <c:pt idx="232">
                  <c:v>22.04036</c:v>
                </c:pt>
                <c:pt idx="233">
                  <c:v>22.23762</c:v>
                </c:pt>
                <c:pt idx="234">
                  <c:v>21.60791</c:v>
                </c:pt>
                <c:pt idx="235">
                  <c:v>20.650790000000001</c:v>
                </c:pt>
                <c:pt idx="236">
                  <c:v>20.305060000000001</c:v>
                </c:pt>
                <c:pt idx="237">
                  <c:v>20.262830000000001</c:v>
                </c:pt>
                <c:pt idx="238">
                  <c:v>20.10896</c:v>
                </c:pt>
                <c:pt idx="239">
                  <c:v>19.807259999999999</c:v>
                </c:pt>
                <c:pt idx="240">
                  <c:v>19.736599999999999</c:v>
                </c:pt>
                <c:pt idx="241">
                  <c:v>20.156929999999999</c:v>
                </c:pt>
                <c:pt idx="242">
                  <c:v>20.107710000000001</c:v>
                </c:pt>
                <c:pt idx="243">
                  <c:v>19.35162</c:v>
                </c:pt>
                <c:pt idx="244">
                  <c:v>19.20947</c:v>
                </c:pt>
                <c:pt idx="245">
                  <c:v>18.97636</c:v>
                </c:pt>
                <c:pt idx="246">
                  <c:v>18.88899</c:v>
                </c:pt>
                <c:pt idx="247">
                  <c:v>18.982489999999999</c:v>
                </c:pt>
                <c:pt idx="248">
                  <c:v>18.826969999999999</c:v>
                </c:pt>
                <c:pt idx="249">
                  <c:v>19.058720000000001</c:v>
                </c:pt>
                <c:pt idx="250">
                  <c:v>18.815349999999999</c:v>
                </c:pt>
                <c:pt idx="251">
                  <c:v>18.903659999999999</c:v>
                </c:pt>
                <c:pt idx="252">
                  <c:v>18.643630000000002</c:v>
                </c:pt>
                <c:pt idx="253">
                  <c:v>18.751760000000001</c:v>
                </c:pt>
                <c:pt idx="254">
                  <c:v>18.622219999999999</c:v>
                </c:pt>
                <c:pt idx="255">
                  <c:v>18.591989999999999</c:v>
                </c:pt>
                <c:pt idx="256">
                  <c:v>18.984590000000001</c:v>
                </c:pt>
                <c:pt idx="257">
                  <c:v>18.919039999999999</c:v>
                </c:pt>
                <c:pt idx="258">
                  <c:v>18.704319999999999</c:v>
                </c:pt>
                <c:pt idx="259">
                  <c:v>18.6783</c:v>
                </c:pt>
                <c:pt idx="260">
                  <c:v>18.54158</c:v>
                </c:pt>
                <c:pt idx="261">
                  <c:v>18.52844</c:v>
                </c:pt>
                <c:pt idx="262">
                  <c:v>19.151779999999999</c:v>
                </c:pt>
                <c:pt idx="263">
                  <c:v>19.64472</c:v>
                </c:pt>
                <c:pt idx="264">
                  <c:v>20.579599999999999</c:v>
                </c:pt>
                <c:pt idx="265">
                  <c:v>19.655249999999999</c:v>
                </c:pt>
                <c:pt idx="266">
                  <c:v>19.533619999999999</c:v>
                </c:pt>
                <c:pt idx="267">
                  <c:v>20.22767</c:v>
                </c:pt>
                <c:pt idx="268">
                  <c:v>19.941569999999999</c:v>
                </c:pt>
                <c:pt idx="269">
                  <c:v>20.358440000000002</c:v>
                </c:pt>
                <c:pt idx="270">
                  <c:v>20.471270000000001</c:v>
                </c:pt>
                <c:pt idx="271">
                  <c:v>20.37041</c:v>
                </c:pt>
                <c:pt idx="272">
                  <c:v>20.774750000000001</c:v>
                </c:pt>
                <c:pt idx="273">
                  <c:v>20.955780000000001</c:v>
                </c:pt>
                <c:pt idx="274">
                  <c:v>21.135290000000001</c:v>
                </c:pt>
                <c:pt idx="275">
                  <c:v>21.16789</c:v>
                </c:pt>
                <c:pt idx="276">
                  <c:v>21.442679999999999</c:v>
                </c:pt>
                <c:pt idx="277">
                  <c:v>20.686050000000002</c:v>
                </c:pt>
                <c:pt idx="278">
                  <c:v>20.20515</c:v>
                </c:pt>
                <c:pt idx="279">
                  <c:v>19.5715</c:v>
                </c:pt>
                <c:pt idx="280">
                  <c:v>18.933689999999999</c:v>
                </c:pt>
                <c:pt idx="281">
                  <c:v>18.885439999999999</c:v>
                </c:pt>
                <c:pt idx="282">
                  <c:v>18.511399999999998</c:v>
                </c:pt>
                <c:pt idx="283">
                  <c:v>18.420059999999999</c:v>
                </c:pt>
                <c:pt idx="284">
                  <c:v>18.374700000000001</c:v>
                </c:pt>
                <c:pt idx="285">
                  <c:v>18.1587</c:v>
                </c:pt>
                <c:pt idx="286">
                  <c:v>18.15767</c:v>
                </c:pt>
                <c:pt idx="287">
                  <c:v>18.29223</c:v>
                </c:pt>
                <c:pt idx="288">
                  <c:v>17.677440000000001</c:v>
                </c:pt>
                <c:pt idx="289">
                  <c:v>18.043340000000001</c:v>
                </c:pt>
                <c:pt idx="290">
                  <c:v>18.267130000000002</c:v>
                </c:pt>
                <c:pt idx="291">
                  <c:v>18.107410000000002</c:v>
                </c:pt>
                <c:pt idx="292">
                  <c:v>17.757650000000002</c:v>
                </c:pt>
                <c:pt idx="293">
                  <c:v>17.502939999999999</c:v>
                </c:pt>
                <c:pt idx="294">
                  <c:v>17.861260000000001</c:v>
                </c:pt>
                <c:pt idx="295">
                  <c:v>17.700189999999999</c:v>
                </c:pt>
                <c:pt idx="296">
                  <c:v>17.49785</c:v>
                </c:pt>
                <c:pt idx="297">
                  <c:v>17.37942</c:v>
                </c:pt>
                <c:pt idx="298">
                  <c:v>17.518619999999999</c:v>
                </c:pt>
                <c:pt idx="299">
                  <c:v>17.588270000000001</c:v>
                </c:pt>
                <c:pt idx="300">
                  <c:v>17.82227</c:v>
                </c:pt>
                <c:pt idx="301">
                  <c:v>17.893239999999999</c:v>
                </c:pt>
                <c:pt idx="302">
                  <c:v>17.785119999999999</c:v>
                </c:pt>
                <c:pt idx="303">
                  <c:v>17.500139999999998</c:v>
                </c:pt>
                <c:pt idx="304">
                  <c:v>17.218170000000001</c:v>
                </c:pt>
                <c:pt idx="305">
                  <c:v>17.360430000000001</c:v>
                </c:pt>
                <c:pt idx="306">
                  <c:v>17.06185</c:v>
                </c:pt>
                <c:pt idx="307">
                  <c:v>17.429030000000001</c:v>
                </c:pt>
                <c:pt idx="308">
                  <c:v>17.38597</c:v>
                </c:pt>
                <c:pt idx="309">
                  <c:v>17.27582</c:v>
                </c:pt>
                <c:pt idx="310">
                  <c:v>17.067820000000001</c:v>
                </c:pt>
                <c:pt idx="311">
                  <c:v>17.0138</c:v>
                </c:pt>
                <c:pt idx="312">
                  <c:v>17.257180000000002</c:v>
                </c:pt>
                <c:pt idx="313">
                  <c:v>17.64724</c:v>
                </c:pt>
                <c:pt idx="314">
                  <c:v>17.768039999999999</c:v>
                </c:pt>
                <c:pt idx="315">
                  <c:v>17.72822</c:v>
                </c:pt>
                <c:pt idx="316">
                  <c:v>17.929780000000001</c:v>
                </c:pt>
                <c:pt idx="317">
                  <c:v>17.7438</c:v>
                </c:pt>
                <c:pt idx="318">
                  <c:v>17.845079999999999</c:v>
                </c:pt>
                <c:pt idx="319">
                  <c:v>17.438410000000001</c:v>
                </c:pt>
                <c:pt idx="320">
                  <c:v>17.693570000000001</c:v>
                </c:pt>
                <c:pt idx="321">
                  <c:v>17.829650000000001</c:v>
                </c:pt>
                <c:pt idx="322">
                  <c:v>17.87453</c:v>
                </c:pt>
                <c:pt idx="323">
                  <c:v>17.954920000000001</c:v>
                </c:pt>
                <c:pt idx="324">
                  <c:v>18.144829999999999</c:v>
                </c:pt>
                <c:pt idx="325">
                  <c:v>18.389859999999999</c:v>
                </c:pt>
                <c:pt idx="326">
                  <c:v>17.945350000000001</c:v>
                </c:pt>
                <c:pt idx="327">
                  <c:v>18.229690000000002</c:v>
                </c:pt>
                <c:pt idx="328">
                  <c:v>18.205960000000001</c:v>
                </c:pt>
                <c:pt idx="329">
                  <c:v>18.310600000000001</c:v>
                </c:pt>
                <c:pt idx="330">
                  <c:v>18.602509999999999</c:v>
                </c:pt>
                <c:pt idx="331">
                  <c:v>18.773569999999999</c:v>
                </c:pt>
                <c:pt idx="332">
                  <c:v>19.12209</c:v>
                </c:pt>
                <c:pt idx="333">
                  <c:v>18.86476</c:v>
                </c:pt>
                <c:pt idx="334">
                  <c:v>19.11496</c:v>
                </c:pt>
                <c:pt idx="335">
                  <c:v>19.564599999999999</c:v>
                </c:pt>
                <c:pt idx="336">
                  <c:v>19.10661</c:v>
                </c:pt>
                <c:pt idx="337">
                  <c:v>20.112880000000001</c:v>
                </c:pt>
                <c:pt idx="338">
                  <c:v>19.87743</c:v>
                </c:pt>
                <c:pt idx="339">
                  <c:v>19.8475</c:v>
                </c:pt>
                <c:pt idx="340">
                  <c:v>20.246020000000001</c:v>
                </c:pt>
                <c:pt idx="341">
                  <c:v>20.721979999999999</c:v>
                </c:pt>
                <c:pt idx="342">
                  <c:v>20.285340000000001</c:v>
                </c:pt>
                <c:pt idx="343">
                  <c:v>20.508330000000001</c:v>
                </c:pt>
                <c:pt idx="344">
                  <c:v>21.17681</c:v>
                </c:pt>
                <c:pt idx="345">
                  <c:v>21.200569999999999</c:v>
                </c:pt>
                <c:pt idx="346">
                  <c:v>21.329319999999999</c:v>
                </c:pt>
                <c:pt idx="347">
                  <c:v>22.13137</c:v>
                </c:pt>
                <c:pt idx="348">
                  <c:v>21.911190000000001</c:v>
                </c:pt>
                <c:pt idx="349">
                  <c:v>21.72625</c:v>
                </c:pt>
                <c:pt idx="350">
                  <c:v>21.006080000000001</c:v>
                </c:pt>
                <c:pt idx="351">
                  <c:v>21.00009</c:v>
                </c:pt>
                <c:pt idx="352">
                  <c:v>20.942019999999999</c:v>
                </c:pt>
                <c:pt idx="353">
                  <c:v>20.646039999999999</c:v>
                </c:pt>
                <c:pt idx="354">
                  <c:v>21.329930000000001</c:v>
                </c:pt>
                <c:pt idx="355">
                  <c:v>21.99006</c:v>
                </c:pt>
                <c:pt idx="356">
                  <c:v>21.5365</c:v>
                </c:pt>
                <c:pt idx="357">
                  <c:v>21.551880000000001</c:v>
                </c:pt>
                <c:pt idx="358">
                  <c:v>21.748729999999998</c:v>
                </c:pt>
                <c:pt idx="359">
                  <c:v>21.65869</c:v>
                </c:pt>
                <c:pt idx="360">
                  <c:v>21.58813</c:v>
                </c:pt>
                <c:pt idx="361">
                  <c:v>22.137530000000002</c:v>
                </c:pt>
                <c:pt idx="362">
                  <c:v>22.393319999999999</c:v>
                </c:pt>
                <c:pt idx="363">
                  <c:v>22.720030000000001</c:v>
                </c:pt>
                <c:pt idx="364">
                  <c:v>23.790489999999998</c:v>
                </c:pt>
                <c:pt idx="365">
                  <c:v>23.933420000000002</c:v>
                </c:pt>
                <c:pt idx="366">
                  <c:v>25.369479999999999</c:v>
                </c:pt>
                <c:pt idx="367">
                  <c:v>26.053989999999999</c:v>
                </c:pt>
                <c:pt idx="368">
                  <c:v>25.824639999999999</c:v>
                </c:pt>
                <c:pt idx="369">
                  <c:v>26.952960000000001</c:v>
                </c:pt>
                <c:pt idx="370">
                  <c:v>27.773240000000001</c:v>
                </c:pt>
                <c:pt idx="371">
                  <c:v>29.223949999999999</c:v>
                </c:pt>
                <c:pt idx="372">
                  <c:v>27.963439999999999</c:v>
                </c:pt>
                <c:pt idx="373">
                  <c:v>27.95054</c:v>
                </c:pt>
                <c:pt idx="374">
                  <c:v>27.099219999999999</c:v>
                </c:pt>
                <c:pt idx="375">
                  <c:v>27.390270000000001</c:v>
                </c:pt>
                <c:pt idx="376">
                  <c:v>28.075559999999999</c:v>
                </c:pt>
                <c:pt idx="377">
                  <c:v>26.968209999999999</c:v>
                </c:pt>
                <c:pt idx="378">
                  <c:v>26.32948</c:v>
                </c:pt>
                <c:pt idx="379">
                  <c:v>27.165659999999999</c:v>
                </c:pt>
                <c:pt idx="380">
                  <c:v>26.4131</c:v>
                </c:pt>
                <c:pt idx="381">
                  <c:v>27.431629999999998</c:v>
                </c:pt>
                <c:pt idx="382">
                  <c:v>27.669609999999999</c:v>
                </c:pt>
                <c:pt idx="383">
                  <c:v>28.45459</c:v>
                </c:pt>
                <c:pt idx="384">
                  <c:v>28.12641</c:v>
                </c:pt>
                <c:pt idx="385">
                  <c:v>29.155999999999999</c:v>
                </c:pt>
                <c:pt idx="386">
                  <c:v>30.366620000000001</c:v>
                </c:pt>
                <c:pt idx="387">
                  <c:v>29.335650000000001</c:v>
                </c:pt>
                <c:pt idx="388">
                  <c:v>28.975989999999999</c:v>
                </c:pt>
                <c:pt idx="389">
                  <c:v>28.55339</c:v>
                </c:pt>
                <c:pt idx="390">
                  <c:v>29.465129999999998</c:v>
                </c:pt>
                <c:pt idx="391">
                  <c:v>27.69323</c:v>
                </c:pt>
                <c:pt idx="392">
                  <c:v>26.71791</c:v>
                </c:pt>
                <c:pt idx="393">
                  <c:v>26.952359999999999</c:v>
                </c:pt>
                <c:pt idx="394">
                  <c:v>28.259440000000001</c:v>
                </c:pt>
                <c:pt idx="395">
                  <c:v>27.755610000000001</c:v>
                </c:pt>
                <c:pt idx="396">
                  <c:v>27.787870000000002</c:v>
                </c:pt>
                <c:pt idx="397">
                  <c:v>26.439160000000001</c:v>
                </c:pt>
                <c:pt idx="398">
                  <c:v>25.320309999999999</c:v>
                </c:pt>
                <c:pt idx="399">
                  <c:v>24.381129999999999</c:v>
                </c:pt>
                <c:pt idx="400">
                  <c:v>24.90587</c:v>
                </c:pt>
                <c:pt idx="401">
                  <c:v>25.564920000000001</c:v>
                </c:pt>
                <c:pt idx="402">
                  <c:v>27.366129999999998</c:v>
                </c:pt>
                <c:pt idx="403">
                  <c:v>27.86253</c:v>
                </c:pt>
                <c:pt idx="404">
                  <c:v>30.411989999999999</c:v>
                </c:pt>
                <c:pt idx="405">
                  <c:v>30.500710000000002</c:v>
                </c:pt>
                <c:pt idx="406">
                  <c:v>30.643460000000001</c:v>
                </c:pt>
                <c:pt idx="407">
                  <c:v>30.85585</c:v>
                </c:pt>
                <c:pt idx="408">
                  <c:v>30.609380000000002</c:v>
                </c:pt>
                <c:pt idx="409">
                  <c:v>31.161930000000002</c:v>
                </c:pt>
                <c:pt idx="410">
                  <c:v>31.60624</c:v>
                </c:pt>
                <c:pt idx="411">
                  <c:v>30.861830000000001</c:v>
                </c:pt>
                <c:pt idx="412">
                  <c:v>31.260380000000001</c:v>
                </c:pt>
                <c:pt idx="413">
                  <c:v>32.249110000000002</c:v>
                </c:pt>
                <c:pt idx="414">
                  <c:v>32.155850000000001</c:v>
                </c:pt>
                <c:pt idx="415">
                  <c:v>32.518549999999998</c:v>
                </c:pt>
                <c:pt idx="416">
                  <c:v>34.069459999999999</c:v>
                </c:pt>
                <c:pt idx="417">
                  <c:v>35.766269999999999</c:v>
                </c:pt>
                <c:pt idx="418">
                  <c:v>34.354669999999999</c:v>
                </c:pt>
              </c:numCache>
            </c:numRef>
          </c:val>
          <c:smooth val="0"/>
          <c:extLst>
            <c:ext xmlns:c16="http://schemas.microsoft.com/office/drawing/2014/chart" uri="{C3380CC4-5D6E-409C-BE32-E72D297353CC}">
              <c16:uniqueId val="{00000000-8DCA-4E5A-B4E4-BFF8F159823E}"/>
            </c:ext>
          </c:extLst>
        </c:ser>
        <c:dLbls>
          <c:showLegendKey val="0"/>
          <c:showVal val="0"/>
          <c:showCatName val="0"/>
          <c:showSerName val="0"/>
          <c:showPercent val="0"/>
          <c:showBubbleSize val="0"/>
        </c:dLbls>
        <c:smooth val="0"/>
        <c:axId val="288366591"/>
        <c:axId val="288355551"/>
      </c:lineChart>
      <c:dateAx>
        <c:axId val="288366591"/>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8355551"/>
        <c:crosses val="autoZero"/>
        <c:auto val="1"/>
        <c:lblOffset val="100"/>
        <c:baseTimeUnit val="months"/>
        <c:majorUnit val="32"/>
        <c:majorTimeUnit val="months"/>
      </c:dateAx>
      <c:valAx>
        <c:axId val="288355551"/>
        <c:scaling>
          <c:orientation val="minMax"/>
        </c:scaling>
        <c:delete val="0"/>
        <c:axPos val="l"/>
        <c:numFmt formatCode="0&quot;%&quot;"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8366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9937041631854E-2"/>
          <c:y val="0.10368082162137066"/>
          <c:w val="0.9376107046104768"/>
          <c:h val="0.65862658495999093"/>
        </c:manualLayout>
      </c:layout>
      <c:areaChart>
        <c:grouping val="stacked"/>
        <c:varyColors val="0"/>
        <c:ser>
          <c:idx val="1"/>
          <c:order val="0"/>
          <c:tx>
            <c:strRef>
              <c:f>Sheet1!$S$7</c:f>
              <c:strCache>
                <c:ptCount val="1"/>
                <c:pt idx="0">
                  <c:v>Table 1. U.S. International Trade in Goods and Services ($ millions)</c:v>
                </c:pt>
              </c:strCache>
            </c:strRef>
          </c:tx>
          <c:spPr>
            <a:solidFill>
              <a:schemeClr val="accent4"/>
            </a:solidFill>
            <a:ln>
              <a:solidFill>
                <a:schemeClr val="accent4"/>
              </a:solidFill>
            </a:ln>
            <a:effectLst/>
          </c:spPr>
          <c:cat>
            <c:numRef>
              <c:f>Sheet1!$Q$8:$Q$781</c:f>
              <c:numCache>
                <c:formatCode>m/d/yyyy</c:formatCode>
                <c:ptCount val="774"/>
                <c:pt idx="0">
                  <c:v>21946</c:v>
                </c:pt>
                <c:pt idx="1">
                  <c:v>21975</c:v>
                </c:pt>
                <c:pt idx="2">
                  <c:v>22006</c:v>
                </c:pt>
                <c:pt idx="3">
                  <c:v>22036</c:v>
                </c:pt>
                <c:pt idx="4">
                  <c:v>22067</c:v>
                </c:pt>
                <c:pt idx="5">
                  <c:v>22097</c:v>
                </c:pt>
                <c:pt idx="6">
                  <c:v>22128</c:v>
                </c:pt>
                <c:pt idx="7">
                  <c:v>22159</c:v>
                </c:pt>
                <c:pt idx="8">
                  <c:v>22189</c:v>
                </c:pt>
                <c:pt idx="9">
                  <c:v>22220</c:v>
                </c:pt>
                <c:pt idx="10">
                  <c:v>22250</c:v>
                </c:pt>
                <c:pt idx="11">
                  <c:v>22281</c:v>
                </c:pt>
                <c:pt idx="12">
                  <c:v>22312</c:v>
                </c:pt>
                <c:pt idx="13">
                  <c:v>22340</c:v>
                </c:pt>
                <c:pt idx="14">
                  <c:v>22371</c:v>
                </c:pt>
                <c:pt idx="15">
                  <c:v>22401</c:v>
                </c:pt>
                <c:pt idx="16">
                  <c:v>22432</c:v>
                </c:pt>
                <c:pt idx="17">
                  <c:v>22462</c:v>
                </c:pt>
                <c:pt idx="18">
                  <c:v>22493</c:v>
                </c:pt>
                <c:pt idx="19">
                  <c:v>22524</c:v>
                </c:pt>
                <c:pt idx="20">
                  <c:v>22554</c:v>
                </c:pt>
                <c:pt idx="21">
                  <c:v>22585</c:v>
                </c:pt>
                <c:pt idx="22">
                  <c:v>22615</c:v>
                </c:pt>
                <c:pt idx="23">
                  <c:v>22646</c:v>
                </c:pt>
                <c:pt idx="24">
                  <c:v>22677</c:v>
                </c:pt>
                <c:pt idx="25">
                  <c:v>22705</c:v>
                </c:pt>
                <c:pt idx="26">
                  <c:v>22736</c:v>
                </c:pt>
                <c:pt idx="27">
                  <c:v>22766</c:v>
                </c:pt>
                <c:pt idx="28">
                  <c:v>22797</c:v>
                </c:pt>
                <c:pt idx="29">
                  <c:v>22827</c:v>
                </c:pt>
                <c:pt idx="30">
                  <c:v>22858</c:v>
                </c:pt>
                <c:pt idx="31">
                  <c:v>22889</c:v>
                </c:pt>
                <c:pt idx="32">
                  <c:v>22919</c:v>
                </c:pt>
                <c:pt idx="33">
                  <c:v>22950</c:v>
                </c:pt>
                <c:pt idx="34">
                  <c:v>22980</c:v>
                </c:pt>
                <c:pt idx="35">
                  <c:v>23011</c:v>
                </c:pt>
                <c:pt idx="36">
                  <c:v>23042</c:v>
                </c:pt>
                <c:pt idx="37">
                  <c:v>23070</c:v>
                </c:pt>
                <c:pt idx="38">
                  <c:v>23101</c:v>
                </c:pt>
                <c:pt idx="39">
                  <c:v>23131</c:v>
                </c:pt>
                <c:pt idx="40">
                  <c:v>23162</c:v>
                </c:pt>
                <c:pt idx="41">
                  <c:v>23192</c:v>
                </c:pt>
                <c:pt idx="42">
                  <c:v>23223</c:v>
                </c:pt>
                <c:pt idx="43">
                  <c:v>23254</c:v>
                </c:pt>
                <c:pt idx="44">
                  <c:v>23284</c:v>
                </c:pt>
                <c:pt idx="45">
                  <c:v>23315</c:v>
                </c:pt>
                <c:pt idx="46">
                  <c:v>23345</c:v>
                </c:pt>
                <c:pt idx="47">
                  <c:v>23376</c:v>
                </c:pt>
                <c:pt idx="48">
                  <c:v>23407</c:v>
                </c:pt>
                <c:pt idx="49">
                  <c:v>23436</c:v>
                </c:pt>
                <c:pt idx="50">
                  <c:v>23467</c:v>
                </c:pt>
                <c:pt idx="51">
                  <c:v>23497</c:v>
                </c:pt>
                <c:pt idx="52">
                  <c:v>23528</c:v>
                </c:pt>
                <c:pt idx="53">
                  <c:v>23558</c:v>
                </c:pt>
                <c:pt idx="54">
                  <c:v>23589</c:v>
                </c:pt>
                <c:pt idx="55">
                  <c:v>23620</c:v>
                </c:pt>
                <c:pt idx="56">
                  <c:v>23650</c:v>
                </c:pt>
                <c:pt idx="57">
                  <c:v>23681</c:v>
                </c:pt>
                <c:pt idx="58">
                  <c:v>23711</c:v>
                </c:pt>
                <c:pt idx="59">
                  <c:v>23742</c:v>
                </c:pt>
                <c:pt idx="60">
                  <c:v>23773</c:v>
                </c:pt>
                <c:pt idx="61">
                  <c:v>23801</c:v>
                </c:pt>
                <c:pt idx="62">
                  <c:v>23832</c:v>
                </c:pt>
                <c:pt idx="63">
                  <c:v>23862</c:v>
                </c:pt>
                <c:pt idx="64">
                  <c:v>23893</c:v>
                </c:pt>
                <c:pt idx="65">
                  <c:v>23923</c:v>
                </c:pt>
                <c:pt idx="66">
                  <c:v>23954</c:v>
                </c:pt>
                <c:pt idx="67">
                  <c:v>23985</c:v>
                </c:pt>
                <c:pt idx="68">
                  <c:v>24015</c:v>
                </c:pt>
                <c:pt idx="69">
                  <c:v>24046</c:v>
                </c:pt>
                <c:pt idx="70">
                  <c:v>24076</c:v>
                </c:pt>
                <c:pt idx="71">
                  <c:v>24107</c:v>
                </c:pt>
                <c:pt idx="72">
                  <c:v>24138</c:v>
                </c:pt>
                <c:pt idx="73">
                  <c:v>24166</c:v>
                </c:pt>
                <c:pt idx="74">
                  <c:v>24197</c:v>
                </c:pt>
                <c:pt idx="75">
                  <c:v>24227</c:v>
                </c:pt>
                <c:pt idx="76">
                  <c:v>24258</c:v>
                </c:pt>
                <c:pt idx="77">
                  <c:v>24288</c:v>
                </c:pt>
                <c:pt idx="78">
                  <c:v>24319</c:v>
                </c:pt>
                <c:pt idx="79">
                  <c:v>24350</c:v>
                </c:pt>
                <c:pt idx="80">
                  <c:v>24380</c:v>
                </c:pt>
                <c:pt idx="81">
                  <c:v>24411</c:v>
                </c:pt>
                <c:pt idx="82">
                  <c:v>24441</c:v>
                </c:pt>
                <c:pt idx="83">
                  <c:v>24472</c:v>
                </c:pt>
                <c:pt idx="84">
                  <c:v>24503</c:v>
                </c:pt>
                <c:pt idx="85">
                  <c:v>24531</c:v>
                </c:pt>
                <c:pt idx="86">
                  <c:v>24562</c:v>
                </c:pt>
                <c:pt idx="87">
                  <c:v>24592</c:v>
                </c:pt>
                <c:pt idx="88">
                  <c:v>24623</c:v>
                </c:pt>
                <c:pt idx="89">
                  <c:v>24653</c:v>
                </c:pt>
                <c:pt idx="90">
                  <c:v>24684</c:v>
                </c:pt>
                <c:pt idx="91">
                  <c:v>24715</c:v>
                </c:pt>
                <c:pt idx="92">
                  <c:v>24745</c:v>
                </c:pt>
                <c:pt idx="93">
                  <c:v>24776</c:v>
                </c:pt>
                <c:pt idx="94">
                  <c:v>24806</c:v>
                </c:pt>
                <c:pt idx="95">
                  <c:v>24837</c:v>
                </c:pt>
                <c:pt idx="96">
                  <c:v>24868</c:v>
                </c:pt>
                <c:pt idx="97">
                  <c:v>24897</c:v>
                </c:pt>
                <c:pt idx="98">
                  <c:v>24928</c:v>
                </c:pt>
                <c:pt idx="99">
                  <c:v>24958</c:v>
                </c:pt>
                <c:pt idx="100">
                  <c:v>24989</c:v>
                </c:pt>
                <c:pt idx="101">
                  <c:v>25019</c:v>
                </c:pt>
                <c:pt idx="102">
                  <c:v>25050</c:v>
                </c:pt>
                <c:pt idx="103">
                  <c:v>25081</c:v>
                </c:pt>
                <c:pt idx="104">
                  <c:v>25111</c:v>
                </c:pt>
                <c:pt idx="105">
                  <c:v>25142</c:v>
                </c:pt>
                <c:pt idx="106">
                  <c:v>25172</c:v>
                </c:pt>
                <c:pt idx="107">
                  <c:v>25203</c:v>
                </c:pt>
                <c:pt idx="108">
                  <c:v>25234</c:v>
                </c:pt>
                <c:pt idx="109">
                  <c:v>25262</c:v>
                </c:pt>
                <c:pt idx="110">
                  <c:v>25293</c:v>
                </c:pt>
                <c:pt idx="111">
                  <c:v>25323</c:v>
                </c:pt>
                <c:pt idx="112">
                  <c:v>25354</c:v>
                </c:pt>
                <c:pt idx="113">
                  <c:v>25384</c:v>
                </c:pt>
                <c:pt idx="114">
                  <c:v>25415</c:v>
                </c:pt>
                <c:pt idx="115">
                  <c:v>25446</c:v>
                </c:pt>
                <c:pt idx="116">
                  <c:v>25476</c:v>
                </c:pt>
                <c:pt idx="117">
                  <c:v>25507</c:v>
                </c:pt>
                <c:pt idx="118">
                  <c:v>25537</c:v>
                </c:pt>
                <c:pt idx="119">
                  <c:v>25568</c:v>
                </c:pt>
                <c:pt idx="120">
                  <c:v>25599</c:v>
                </c:pt>
                <c:pt idx="121">
                  <c:v>25627</c:v>
                </c:pt>
                <c:pt idx="122">
                  <c:v>25658</c:v>
                </c:pt>
                <c:pt idx="123">
                  <c:v>25688</c:v>
                </c:pt>
                <c:pt idx="124">
                  <c:v>25719</c:v>
                </c:pt>
                <c:pt idx="125">
                  <c:v>25749</c:v>
                </c:pt>
                <c:pt idx="126">
                  <c:v>25780</c:v>
                </c:pt>
                <c:pt idx="127">
                  <c:v>25811</c:v>
                </c:pt>
                <c:pt idx="128">
                  <c:v>25841</c:v>
                </c:pt>
                <c:pt idx="129">
                  <c:v>25872</c:v>
                </c:pt>
                <c:pt idx="130">
                  <c:v>25902</c:v>
                </c:pt>
                <c:pt idx="131">
                  <c:v>25933</c:v>
                </c:pt>
                <c:pt idx="132">
                  <c:v>25964</c:v>
                </c:pt>
                <c:pt idx="133">
                  <c:v>25992</c:v>
                </c:pt>
                <c:pt idx="134">
                  <c:v>26023</c:v>
                </c:pt>
                <c:pt idx="135">
                  <c:v>26053</c:v>
                </c:pt>
                <c:pt idx="136">
                  <c:v>26084</c:v>
                </c:pt>
                <c:pt idx="137">
                  <c:v>26114</c:v>
                </c:pt>
                <c:pt idx="138">
                  <c:v>26145</c:v>
                </c:pt>
                <c:pt idx="139">
                  <c:v>26176</c:v>
                </c:pt>
                <c:pt idx="140">
                  <c:v>26206</c:v>
                </c:pt>
                <c:pt idx="141">
                  <c:v>26237</c:v>
                </c:pt>
                <c:pt idx="142">
                  <c:v>26267</c:v>
                </c:pt>
                <c:pt idx="143">
                  <c:v>26298</c:v>
                </c:pt>
                <c:pt idx="144">
                  <c:v>26329</c:v>
                </c:pt>
                <c:pt idx="145">
                  <c:v>26358</c:v>
                </c:pt>
                <c:pt idx="146">
                  <c:v>26389</c:v>
                </c:pt>
                <c:pt idx="147">
                  <c:v>26419</c:v>
                </c:pt>
                <c:pt idx="148">
                  <c:v>26450</c:v>
                </c:pt>
                <c:pt idx="149">
                  <c:v>26480</c:v>
                </c:pt>
                <c:pt idx="150">
                  <c:v>26511</c:v>
                </c:pt>
                <c:pt idx="151">
                  <c:v>26542</c:v>
                </c:pt>
                <c:pt idx="152">
                  <c:v>26572</c:v>
                </c:pt>
                <c:pt idx="153">
                  <c:v>26603</c:v>
                </c:pt>
                <c:pt idx="154">
                  <c:v>26633</c:v>
                </c:pt>
                <c:pt idx="155">
                  <c:v>26664</c:v>
                </c:pt>
                <c:pt idx="156">
                  <c:v>26695</c:v>
                </c:pt>
                <c:pt idx="157">
                  <c:v>26723</c:v>
                </c:pt>
                <c:pt idx="158">
                  <c:v>26754</c:v>
                </c:pt>
                <c:pt idx="159">
                  <c:v>26784</c:v>
                </c:pt>
                <c:pt idx="160">
                  <c:v>26815</c:v>
                </c:pt>
                <c:pt idx="161">
                  <c:v>26845</c:v>
                </c:pt>
                <c:pt idx="162">
                  <c:v>26876</c:v>
                </c:pt>
                <c:pt idx="163">
                  <c:v>26907</c:v>
                </c:pt>
                <c:pt idx="164">
                  <c:v>26937</c:v>
                </c:pt>
                <c:pt idx="165">
                  <c:v>26968</c:v>
                </c:pt>
                <c:pt idx="166">
                  <c:v>26998</c:v>
                </c:pt>
                <c:pt idx="167">
                  <c:v>27029</c:v>
                </c:pt>
                <c:pt idx="168">
                  <c:v>27060</c:v>
                </c:pt>
                <c:pt idx="169">
                  <c:v>27088</c:v>
                </c:pt>
                <c:pt idx="170">
                  <c:v>27119</c:v>
                </c:pt>
                <c:pt idx="171">
                  <c:v>27149</c:v>
                </c:pt>
                <c:pt idx="172">
                  <c:v>27180</c:v>
                </c:pt>
                <c:pt idx="173">
                  <c:v>27210</c:v>
                </c:pt>
                <c:pt idx="174">
                  <c:v>27241</c:v>
                </c:pt>
                <c:pt idx="175">
                  <c:v>27272</c:v>
                </c:pt>
                <c:pt idx="176">
                  <c:v>27302</c:v>
                </c:pt>
                <c:pt idx="177">
                  <c:v>27333</c:v>
                </c:pt>
                <c:pt idx="178">
                  <c:v>27363</c:v>
                </c:pt>
                <c:pt idx="179">
                  <c:v>27394</c:v>
                </c:pt>
                <c:pt idx="180">
                  <c:v>27425</c:v>
                </c:pt>
                <c:pt idx="181">
                  <c:v>27453</c:v>
                </c:pt>
                <c:pt idx="182">
                  <c:v>27484</c:v>
                </c:pt>
                <c:pt idx="183">
                  <c:v>27514</c:v>
                </c:pt>
                <c:pt idx="184">
                  <c:v>27545</c:v>
                </c:pt>
                <c:pt idx="185">
                  <c:v>27575</c:v>
                </c:pt>
                <c:pt idx="186">
                  <c:v>27606</c:v>
                </c:pt>
                <c:pt idx="187">
                  <c:v>27637</c:v>
                </c:pt>
                <c:pt idx="188">
                  <c:v>27667</c:v>
                </c:pt>
                <c:pt idx="189">
                  <c:v>27698</c:v>
                </c:pt>
                <c:pt idx="190">
                  <c:v>27728</c:v>
                </c:pt>
                <c:pt idx="191">
                  <c:v>27759</c:v>
                </c:pt>
                <c:pt idx="192">
                  <c:v>27790</c:v>
                </c:pt>
                <c:pt idx="193">
                  <c:v>27819</c:v>
                </c:pt>
                <c:pt idx="194">
                  <c:v>27850</c:v>
                </c:pt>
                <c:pt idx="195">
                  <c:v>27880</c:v>
                </c:pt>
                <c:pt idx="196">
                  <c:v>27911</c:v>
                </c:pt>
                <c:pt idx="197">
                  <c:v>27941</c:v>
                </c:pt>
                <c:pt idx="198">
                  <c:v>27972</c:v>
                </c:pt>
                <c:pt idx="199">
                  <c:v>28003</c:v>
                </c:pt>
                <c:pt idx="200">
                  <c:v>28033</c:v>
                </c:pt>
                <c:pt idx="201">
                  <c:v>28064</c:v>
                </c:pt>
                <c:pt idx="202">
                  <c:v>28094</c:v>
                </c:pt>
                <c:pt idx="203">
                  <c:v>28125</c:v>
                </c:pt>
                <c:pt idx="204">
                  <c:v>28156</c:v>
                </c:pt>
                <c:pt idx="205">
                  <c:v>28184</c:v>
                </c:pt>
                <c:pt idx="206">
                  <c:v>28215</c:v>
                </c:pt>
                <c:pt idx="207">
                  <c:v>28245</c:v>
                </c:pt>
                <c:pt idx="208">
                  <c:v>28276</c:v>
                </c:pt>
                <c:pt idx="209">
                  <c:v>28306</c:v>
                </c:pt>
                <c:pt idx="210">
                  <c:v>28337</c:v>
                </c:pt>
                <c:pt idx="211">
                  <c:v>28368</c:v>
                </c:pt>
                <c:pt idx="212">
                  <c:v>28398</c:v>
                </c:pt>
                <c:pt idx="213">
                  <c:v>28429</c:v>
                </c:pt>
                <c:pt idx="214">
                  <c:v>28459</c:v>
                </c:pt>
                <c:pt idx="215">
                  <c:v>28490</c:v>
                </c:pt>
                <c:pt idx="216">
                  <c:v>28521</c:v>
                </c:pt>
                <c:pt idx="217">
                  <c:v>28549</c:v>
                </c:pt>
                <c:pt idx="218">
                  <c:v>28580</c:v>
                </c:pt>
                <c:pt idx="219">
                  <c:v>28610</c:v>
                </c:pt>
                <c:pt idx="220">
                  <c:v>28641</c:v>
                </c:pt>
                <c:pt idx="221">
                  <c:v>28671</c:v>
                </c:pt>
                <c:pt idx="222">
                  <c:v>28702</c:v>
                </c:pt>
                <c:pt idx="223">
                  <c:v>28733</c:v>
                </c:pt>
                <c:pt idx="224">
                  <c:v>28763</c:v>
                </c:pt>
                <c:pt idx="225">
                  <c:v>28794</c:v>
                </c:pt>
                <c:pt idx="226">
                  <c:v>28824</c:v>
                </c:pt>
                <c:pt idx="227">
                  <c:v>28855</c:v>
                </c:pt>
                <c:pt idx="228">
                  <c:v>28886</c:v>
                </c:pt>
                <c:pt idx="229">
                  <c:v>28914</c:v>
                </c:pt>
                <c:pt idx="230">
                  <c:v>28945</c:v>
                </c:pt>
                <c:pt idx="231">
                  <c:v>28975</c:v>
                </c:pt>
                <c:pt idx="232">
                  <c:v>29006</c:v>
                </c:pt>
                <c:pt idx="233">
                  <c:v>29036</c:v>
                </c:pt>
                <c:pt idx="234">
                  <c:v>29067</c:v>
                </c:pt>
                <c:pt idx="235">
                  <c:v>29098</c:v>
                </c:pt>
                <c:pt idx="236">
                  <c:v>29128</c:v>
                </c:pt>
                <c:pt idx="237">
                  <c:v>29159</c:v>
                </c:pt>
                <c:pt idx="238">
                  <c:v>29189</c:v>
                </c:pt>
                <c:pt idx="239">
                  <c:v>29220</c:v>
                </c:pt>
                <c:pt idx="240">
                  <c:v>29251</c:v>
                </c:pt>
                <c:pt idx="241">
                  <c:v>29280</c:v>
                </c:pt>
                <c:pt idx="242">
                  <c:v>29311</c:v>
                </c:pt>
                <c:pt idx="243">
                  <c:v>29341</c:v>
                </c:pt>
                <c:pt idx="244">
                  <c:v>29372</c:v>
                </c:pt>
                <c:pt idx="245">
                  <c:v>29402</c:v>
                </c:pt>
                <c:pt idx="246">
                  <c:v>29433</c:v>
                </c:pt>
                <c:pt idx="247">
                  <c:v>29464</c:v>
                </c:pt>
                <c:pt idx="248">
                  <c:v>29494</c:v>
                </c:pt>
                <c:pt idx="249">
                  <c:v>29525</c:v>
                </c:pt>
                <c:pt idx="250">
                  <c:v>29555</c:v>
                </c:pt>
                <c:pt idx="251">
                  <c:v>29586</c:v>
                </c:pt>
                <c:pt idx="252">
                  <c:v>29617</c:v>
                </c:pt>
                <c:pt idx="253">
                  <c:v>29645</c:v>
                </c:pt>
                <c:pt idx="254">
                  <c:v>29676</c:v>
                </c:pt>
                <c:pt idx="255">
                  <c:v>29706</c:v>
                </c:pt>
                <c:pt idx="256">
                  <c:v>29737</c:v>
                </c:pt>
                <c:pt idx="257">
                  <c:v>29767</c:v>
                </c:pt>
                <c:pt idx="258">
                  <c:v>29798</c:v>
                </c:pt>
                <c:pt idx="259">
                  <c:v>29829</c:v>
                </c:pt>
                <c:pt idx="260">
                  <c:v>29859</c:v>
                </c:pt>
                <c:pt idx="261">
                  <c:v>29890</c:v>
                </c:pt>
                <c:pt idx="262">
                  <c:v>29920</c:v>
                </c:pt>
                <c:pt idx="263">
                  <c:v>29951</c:v>
                </c:pt>
                <c:pt idx="264">
                  <c:v>29982</c:v>
                </c:pt>
                <c:pt idx="265">
                  <c:v>30010</c:v>
                </c:pt>
                <c:pt idx="266">
                  <c:v>30041</c:v>
                </c:pt>
                <c:pt idx="267">
                  <c:v>30071</c:v>
                </c:pt>
                <c:pt idx="268">
                  <c:v>30102</c:v>
                </c:pt>
                <c:pt idx="269">
                  <c:v>30132</c:v>
                </c:pt>
                <c:pt idx="270">
                  <c:v>30163</c:v>
                </c:pt>
                <c:pt idx="271">
                  <c:v>30194</c:v>
                </c:pt>
                <c:pt idx="272">
                  <c:v>30224</c:v>
                </c:pt>
                <c:pt idx="273">
                  <c:v>30255</c:v>
                </c:pt>
                <c:pt idx="274">
                  <c:v>30285</c:v>
                </c:pt>
                <c:pt idx="275">
                  <c:v>30316</c:v>
                </c:pt>
                <c:pt idx="276">
                  <c:v>30347</c:v>
                </c:pt>
                <c:pt idx="277">
                  <c:v>30375</c:v>
                </c:pt>
                <c:pt idx="278">
                  <c:v>30406</c:v>
                </c:pt>
                <c:pt idx="279">
                  <c:v>30436</c:v>
                </c:pt>
                <c:pt idx="280">
                  <c:v>30467</c:v>
                </c:pt>
                <c:pt idx="281">
                  <c:v>30497</c:v>
                </c:pt>
                <c:pt idx="282">
                  <c:v>30528</c:v>
                </c:pt>
                <c:pt idx="283">
                  <c:v>30559</c:v>
                </c:pt>
                <c:pt idx="284">
                  <c:v>30589</c:v>
                </c:pt>
                <c:pt idx="285">
                  <c:v>30620</c:v>
                </c:pt>
                <c:pt idx="286">
                  <c:v>30650</c:v>
                </c:pt>
                <c:pt idx="287">
                  <c:v>30681</c:v>
                </c:pt>
                <c:pt idx="288">
                  <c:v>30712</c:v>
                </c:pt>
                <c:pt idx="289">
                  <c:v>30741</c:v>
                </c:pt>
                <c:pt idx="290">
                  <c:v>30772</c:v>
                </c:pt>
                <c:pt idx="291">
                  <c:v>30802</c:v>
                </c:pt>
                <c:pt idx="292">
                  <c:v>30833</c:v>
                </c:pt>
                <c:pt idx="293">
                  <c:v>30863</c:v>
                </c:pt>
                <c:pt idx="294">
                  <c:v>30894</c:v>
                </c:pt>
                <c:pt idx="295">
                  <c:v>30925</c:v>
                </c:pt>
                <c:pt idx="296">
                  <c:v>30955</c:v>
                </c:pt>
                <c:pt idx="297">
                  <c:v>30986</c:v>
                </c:pt>
                <c:pt idx="298">
                  <c:v>31016</c:v>
                </c:pt>
                <c:pt idx="299">
                  <c:v>31047</c:v>
                </c:pt>
                <c:pt idx="300">
                  <c:v>31078</c:v>
                </c:pt>
                <c:pt idx="301">
                  <c:v>31106</c:v>
                </c:pt>
                <c:pt idx="302">
                  <c:v>31137</c:v>
                </c:pt>
                <c:pt idx="303">
                  <c:v>31167</c:v>
                </c:pt>
                <c:pt idx="304">
                  <c:v>31198</c:v>
                </c:pt>
                <c:pt idx="305">
                  <c:v>31228</c:v>
                </c:pt>
                <c:pt idx="306">
                  <c:v>31259</c:v>
                </c:pt>
                <c:pt idx="307">
                  <c:v>31290</c:v>
                </c:pt>
                <c:pt idx="308">
                  <c:v>31320</c:v>
                </c:pt>
                <c:pt idx="309">
                  <c:v>31351</c:v>
                </c:pt>
                <c:pt idx="310">
                  <c:v>31381</c:v>
                </c:pt>
                <c:pt idx="311">
                  <c:v>31412</c:v>
                </c:pt>
                <c:pt idx="312">
                  <c:v>31443</c:v>
                </c:pt>
                <c:pt idx="313">
                  <c:v>31471</c:v>
                </c:pt>
                <c:pt idx="314">
                  <c:v>31502</c:v>
                </c:pt>
                <c:pt idx="315">
                  <c:v>31532</c:v>
                </c:pt>
                <c:pt idx="316">
                  <c:v>31563</c:v>
                </c:pt>
                <c:pt idx="317">
                  <c:v>31593</c:v>
                </c:pt>
                <c:pt idx="318">
                  <c:v>31624</c:v>
                </c:pt>
                <c:pt idx="319">
                  <c:v>31655</c:v>
                </c:pt>
                <c:pt idx="320">
                  <c:v>31685</c:v>
                </c:pt>
                <c:pt idx="321">
                  <c:v>31716</c:v>
                </c:pt>
                <c:pt idx="322">
                  <c:v>31746</c:v>
                </c:pt>
                <c:pt idx="323">
                  <c:v>31777</c:v>
                </c:pt>
                <c:pt idx="324">
                  <c:v>31808</c:v>
                </c:pt>
                <c:pt idx="325">
                  <c:v>31836</c:v>
                </c:pt>
                <c:pt idx="326">
                  <c:v>31867</c:v>
                </c:pt>
                <c:pt idx="327">
                  <c:v>31897</c:v>
                </c:pt>
                <c:pt idx="328">
                  <c:v>31928</c:v>
                </c:pt>
                <c:pt idx="329">
                  <c:v>31958</c:v>
                </c:pt>
                <c:pt idx="330">
                  <c:v>31989</c:v>
                </c:pt>
                <c:pt idx="331">
                  <c:v>32020</c:v>
                </c:pt>
                <c:pt idx="332">
                  <c:v>32050</c:v>
                </c:pt>
                <c:pt idx="333">
                  <c:v>32081</c:v>
                </c:pt>
                <c:pt idx="334">
                  <c:v>32111</c:v>
                </c:pt>
                <c:pt idx="335">
                  <c:v>32142</c:v>
                </c:pt>
                <c:pt idx="336">
                  <c:v>32173</c:v>
                </c:pt>
                <c:pt idx="337">
                  <c:v>32202</c:v>
                </c:pt>
                <c:pt idx="338">
                  <c:v>32233</c:v>
                </c:pt>
                <c:pt idx="339">
                  <c:v>32263</c:v>
                </c:pt>
                <c:pt idx="340">
                  <c:v>32294</c:v>
                </c:pt>
                <c:pt idx="341">
                  <c:v>32324</c:v>
                </c:pt>
                <c:pt idx="342">
                  <c:v>32355</c:v>
                </c:pt>
                <c:pt idx="343">
                  <c:v>32386</c:v>
                </c:pt>
                <c:pt idx="344">
                  <c:v>32416</c:v>
                </c:pt>
                <c:pt idx="345">
                  <c:v>32447</c:v>
                </c:pt>
                <c:pt idx="346">
                  <c:v>32477</c:v>
                </c:pt>
                <c:pt idx="347">
                  <c:v>32508</c:v>
                </c:pt>
                <c:pt idx="348">
                  <c:v>32539</c:v>
                </c:pt>
                <c:pt idx="349">
                  <c:v>32567</c:v>
                </c:pt>
                <c:pt idx="350">
                  <c:v>32598</c:v>
                </c:pt>
                <c:pt idx="351">
                  <c:v>32628</c:v>
                </c:pt>
                <c:pt idx="352">
                  <c:v>32659</c:v>
                </c:pt>
                <c:pt idx="353">
                  <c:v>32689</c:v>
                </c:pt>
                <c:pt idx="354">
                  <c:v>32720</c:v>
                </c:pt>
                <c:pt idx="355">
                  <c:v>32751</c:v>
                </c:pt>
                <c:pt idx="356">
                  <c:v>32781</c:v>
                </c:pt>
                <c:pt idx="357">
                  <c:v>32812</c:v>
                </c:pt>
                <c:pt idx="358">
                  <c:v>32842</c:v>
                </c:pt>
                <c:pt idx="359">
                  <c:v>32873</c:v>
                </c:pt>
                <c:pt idx="360">
                  <c:v>32904</c:v>
                </c:pt>
                <c:pt idx="361">
                  <c:v>32932</c:v>
                </c:pt>
                <c:pt idx="362">
                  <c:v>32963</c:v>
                </c:pt>
                <c:pt idx="363">
                  <c:v>32993</c:v>
                </c:pt>
                <c:pt idx="364">
                  <c:v>33024</c:v>
                </c:pt>
                <c:pt idx="365">
                  <c:v>33054</c:v>
                </c:pt>
                <c:pt idx="366">
                  <c:v>33085</c:v>
                </c:pt>
                <c:pt idx="367">
                  <c:v>33116</c:v>
                </c:pt>
                <c:pt idx="368">
                  <c:v>33146</c:v>
                </c:pt>
                <c:pt idx="369">
                  <c:v>33177</c:v>
                </c:pt>
                <c:pt idx="370">
                  <c:v>33207</c:v>
                </c:pt>
                <c:pt idx="371">
                  <c:v>33238</c:v>
                </c:pt>
                <c:pt idx="372">
                  <c:v>33269</c:v>
                </c:pt>
                <c:pt idx="373">
                  <c:v>33297</c:v>
                </c:pt>
                <c:pt idx="374">
                  <c:v>33328</c:v>
                </c:pt>
                <c:pt idx="375">
                  <c:v>33358</c:v>
                </c:pt>
                <c:pt idx="376">
                  <c:v>33389</c:v>
                </c:pt>
                <c:pt idx="377">
                  <c:v>33419</c:v>
                </c:pt>
                <c:pt idx="378">
                  <c:v>33450</c:v>
                </c:pt>
                <c:pt idx="379">
                  <c:v>33481</c:v>
                </c:pt>
                <c:pt idx="380">
                  <c:v>33511</c:v>
                </c:pt>
                <c:pt idx="381">
                  <c:v>33542</c:v>
                </c:pt>
                <c:pt idx="382">
                  <c:v>33572</c:v>
                </c:pt>
                <c:pt idx="383">
                  <c:v>33603</c:v>
                </c:pt>
                <c:pt idx="384">
                  <c:v>33634</c:v>
                </c:pt>
                <c:pt idx="385">
                  <c:v>33663</c:v>
                </c:pt>
                <c:pt idx="386">
                  <c:v>33694</c:v>
                </c:pt>
                <c:pt idx="387">
                  <c:v>33724</c:v>
                </c:pt>
                <c:pt idx="388">
                  <c:v>33755</c:v>
                </c:pt>
                <c:pt idx="389">
                  <c:v>33785</c:v>
                </c:pt>
                <c:pt idx="390">
                  <c:v>33816</c:v>
                </c:pt>
                <c:pt idx="391">
                  <c:v>33847</c:v>
                </c:pt>
                <c:pt idx="392">
                  <c:v>33877</c:v>
                </c:pt>
                <c:pt idx="393">
                  <c:v>33908</c:v>
                </c:pt>
                <c:pt idx="394">
                  <c:v>33938</c:v>
                </c:pt>
                <c:pt idx="395">
                  <c:v>33969</c:v>
                </c:pt>
                <c:pt idx="396">
                  <c:v>34000</c:v>
                </c:pt>
                <c:pt idx="397">
                  <c:v>34028</c:v>
                </c:pt>
                <c:pt idx="398">
                  <c:v>34059</c:v>
                </c:pt>
                <c:pt idx="399">
                  <c:v>34089</c:v>
                </c:pt>
                <c:pt idx="400">
                  <c:v>34120</c:v>
                </c:pt>
                <c:pt idx="401">
                  <c:v>34150</c:v>
                </c:pt>
                <c:pt idx="402">
                  <c:v>34181</c:v>
                </c:pt>
                <c:pt idx="403">
                  <c:v>34212</c:v>
                </c:pt>
                <c:pt idx="404">
                  <c:v>34242</c:v>
                </c:pt>
                <c:pt idx="405">
                  <c:v>34273</c:v>
                </c:pt>
                <c:pt idx="406">
                  <c:v>34303</c:v>
                </c:pt>
                <c:pt idx="407">
                  <c:v>34334</c:v>
                </c:pt>
                <c:pt idx="408">
                  <c:v>34365</c:v>
                </c:pt>
                <c:pt idx="409">
                  <c:v>34393</c:v>
                </c:pt>
                <c:pt idx="410">
                  <c:v>34424</c:v>
                </c:pt>
                <c:pt idx="411">
                  <c:v>34454</c:v>
                </c:pt>
                <c:pt idx="412">
                  <c:v>34485</c:v>
                </c:pt>
                <c:pt idx="413">
                  <c:v>34515</c:v>
                </c:pt>
                <c:pt idx="414">
                  <c:v>34546</c:v>
                </c:pt>
                <c:pt idx="415">
                  <c:v>34577</c:v>
                </c:pt>
                <c:pt idx="416">
                  <c:v>34607</c:v>
                </c:pt>
                <c:pt idx="417">
                  <c:v>34638</c:v>
                </c:pt>
                <c:pt idx="418">
                  <c:v>34668</c:v>
                </c:pt>
                <c:pt idx="419">
                  <c:v>34699</c:v>
                </c:pt>
                <c:pt idx="420">
                  <c:v>34730</c:v>
                </c:pt>
                <c:pt idx="421">
                  <c:v>34758</c:v>
                </c:pt>
                <c:pt idx="422">
                  <c:v>34789</c:v>
                </c:pt>
                <c:pt idx="423">
                  <c:v>34819</c:v>
                </c:pt>
                <c:pt idx="424">
                  <c:v>34850</c:v>
                </c:pt>
                <c:pt idx="425">
                  <c:v>34880</c:v>
                </c:pt>
                <c:pt idx="426">
                  <c:v>34911</c:v>
                </c:pt>
                <c:pt idx="427">
                  <c:v>34942</c:v>
                </c:pt>
                <c:pt idx="428">
                  <c:v>34972</c:v>
                </c:pt>
                <c:pt idx="429">
                  <c:v>35003</c:v>
                </c:pt>
                <c:pt idx="430">
                  <c:v>35033</c:v>
                </c:pt>
                <c:pt idx="431">
                  <c:v>35064</c:v>
                </c:pt>
                <c:pt idx="432">
                  <c:v>35095</c:v>
                </c:pt>
                <c:pt idx="433">
                  <c:v>35124</c:v>
                </c:pt>
                <c:pt idx="434">
                  <c:v>35155</c:v>
                </c:pt>
                <c:pt idx="435">
                  <c:v>35185</c:v>
                </c:pt>
                <c:pt idx="436">
                  <c:v>35216</c:v>
                </c:pt>
                <c:pt idx="437">
                  <c:v>35246</c:v>
                </c:pt>
                <c:pt idx="438">
                  <c:v>35277</c:v>
                </c:pt>
                <c:pt idx="439">
                  <c:v>35308</c:v>
                </c:pt>
                <c:pt idx="440">
                  <c:v>35338</c:v>
                </c:pt>
                <c:pt idx="441">
                  <c:v>35369</c:v>
                </c:pt>
                <c:pt idx="442">
                  <c:v>35399</c:v>
                </c:pt>
                <c:pt idx="443">
                  <c:v>35430</c:v>
                </c:pt>
                <c:pt idx="444">
                  <c:v>35461</c:v>
                </c:pt>
                <c:pt idx="445">
                  <c:v>35489</c:v>
                </c:pt>
                <c:pt idx="446">
                  <c:v>35520</c:v>
                </c:pt>
                <c:pt idx="447">
                  <c:v>35550</c:v>
                </c:pt>
                <c:pt idx="448">
                  <c:v>35581</c:v>
                </c:pt>
                <c:pt idx="449">
                  <c:v>35611</c:v>
                </c:pt>
                <c:pt idx="450">
                  <c:v>35642</c:v>
                </c:pt>
                <c:pt idx="451">
                  <c:v>35673</c:v>
                </c:pt>
                <c:pt idx="452">
                  <c:v>35703</c:v>
                </c:pt>
                <c:pt idx="453">
                  <c:v>35734</c:v>
                </c:pt>
                <c:pt idx="454">
                  <c:v>35764</c:v>
                </c:pt>
                <c:pt idx="455">
                  <c:v>35795</c:v>
                </c:pt>
                <c:pt idx="456">
                  <c:v>35826</c:v>
                </c:pt>
                <c:pt idx="457">
                  <c:v>35854</c:v>
                </c:pt>
                <c:pt idx="458">
                  <c:v>35885</c:v>
                </c:pt>
                <c:pt idx="459">
                  <c:v>35915</c:v>
                </c:pt>
                <c:pt idx="460">
                  <c:v>35946</c:v>
                </c:pt>
                <c:pt idx="461">
                  <c:v>35976</c:v>
                </c:pt>
                <c:pt idx="462">
                  <c:v>36007</c:v>
                </c:pt>
                <c:pt idx="463">
                  <c:v>36038</c:v>
                </c:pt>
                <c:pt idx="464">
                  <c:v>36068</c:v>
                </c:pt>
                <c:pt idx="465">
                  <c:v>36099</c:v>
                </c:pt>
                <c:pt idx="466">
                  <c:v>36129</c:v>
                </c:pt>
                <c:pt idx="467">
                  <c:v>36160</c:v>
                </c:pt>
                <c:pt idx="468">
                  <c:v>36191</c:v>
                </c:pt>
                <c:pt idx="469">
                  <c:v>36219</c:v>
                </c:pt>
                <c:pt idx="470">
                  <c:v>36250</c:v>
                </c:pt>
                <c:pt idx="471">
                  <c:v>36280</c:v>
                </c:pt>
                <c:pt idx="472">
                  <c:v>36311</c:v>
                </c:pt>
                <c:pt idx="473">
                  <c:v>36341</c:v>
                </c:pt>
                <c:pt idx="474">
                  <c:v>36372</c:v>
                </c:pt>
                <c:pt idx="475">
                  <c:v>36403</c:v>
                </c:pt>
                <c:pt idx="476">
                  <c:v>36433</c:v>
                </c:pt>
                <c:pt idx="477">
                  <c:v>36464</c:v>
                </c:pt>
                <c:pt idx="478">
                  <c:v>36494</c:v>
                </c:pt>
                <c:pt idx="479">
                  <c:v>36525</c:v>
                </c:pt>
                <c:pt idx="480">
                  <c:v>36556</c:v>
                </c:pt>
                <c:pt idx="481">
                  <c:v>36585</c:v>
                </c:pt>
                <c:pt idx="482">
                  <c:v>36616</c:v>
                </c:pt>
                <c:pt idx="483">
                  <c:v>36646</c:v>
                </c:pt>
                <c:pt idx="484">
                  <c:v>36677</c:v>
                </c:pt>
                <c:pt idx="485">
                  <c:v>36707</c:v>
                </c:pt>
                <c:pt idx="486">
                  <c:v>36738</c:v>
                </c:pt>
                <c:pt idx="487">
                  <c:v>36769</c:v>
                </c:pt>
                <c:pt idx="488">
                  <c:v>36799</c:v>
                </c:pt>
                <c:pt idx="489">
                  <c:v>36830</c:v>
                </c:pt>
                <c:pt idx="490">
                  <c:v>36860</c:v>
                </c:pt>
                <c:pt idx="491">
                  <c:v>36891</c:v>
                </c:pt>
                <c:pt idx="492">
                  <c:v>36922</c:v>
                </c:pt>
                <c:pt idx="493">
                  <c:v>36950</c:v>
                </c:pt>
                <c:pt idx="494">
                  <c:v>36981</c:v>
                </c:pt>
                <c:pt idx="495">
                  <c:v>37011</c:v>
                </c:pt>
                <c:pt idx="496">
                  <c:v>37042</c:v>
                </c:pt>
                <c:pt idx="497">
                  <c:v>37072</c:v>
                </c:pt>
                <c:pt idx="498">
                  <c:v>37103</c:v>
                </c:pt>
                <c:pt idx="499">
                  <c:v>37134</c:v>
                </c:pt>
                <c:pt idx="500">
                  <c:v>37164</c:v>
                </c:pt>
                <c:pt idx="501">
                  <c:v>37195</c:v>
                </c:pt>
                <c:pt idx="502">
                  <c:v>37225</c:v>
                </c:pt>
                <c:pt idx="503">
                  <c:v>37256</c:v>
                </c:pt>
                <c:pt idx="504">
                  <c:v>37287</c:v>
                </c:pt>
                <c:pt idx="505">
                  <c:v>37315</c:v>
                </c:pt>
                <c:pt idx="506">
                  <c:v>37346</c:v>
                </c:pt>
                <c:pt idx="507">
                  <c:v>37376</c:v>
                </c:pt>
                <c:pt idx="508">
                  <c:v>37407</c:v>
                </c:pt>
                <c:pt idx="509">
                  <c:v>37437</c:v>
                </c:pt>
                <c:pt idx="510">
                  <c:v>37468</c:v>
                </c:pt>
                <c:pt idx="511">
                  <c:v>37499</c:v>
                </c:pt>
                <c:pt idx="512">
                  <c:v>37529</c:v>
                </c:pt>
                <c:pt idx="513">
                  <c:v>37560</c:v>
                </c:pt>
                <c:pt idx="514">
                  <c:v>37590</c:v>
                </c:pt>
                <c:pt idx="515">
                  <c:v>37621</c:v>
                </c:pt>
                <c:pt idx="516">
                  <c:v>37652</c:v>
                </c:pt>
                <c:pt idx="517">
                  <c:v>37680</c:v>
                </c:pt>
                <c:pt idx="518">
                  <c:v>37711</c:v>
                </c:pt>
                <c:pt idx="519">
                  <c:v>37741</c:v>
                </c:pt>
                <c:pt idx="520">
                  <c:v>37772</c:v>
                </c:pt>
                <c:pt idx="521">
                  <c:v>37802</c:v>
                </c:pt>
                <c:pt idx="522">
                  <c:v>37833</c:v>
                </c:pt>
                <c:pt idx="523">
                  <c:v>37864</c:v>
                </c:pt>
                <c:pt idx="524">
                  <c:v>37894</c:v>
                </c:pt>
                <c:pt idx="525">
                  <c:v>37925</c:v>
                </c:pt>
                <c:pt idx="526">
                  <c:v>37955</c:v>
                </c:pt>
                <c:pt idx="527">
                  <c:v>37986</c:v>
                </c:pt>
                <c:pt idx="528">
                  <c:v>38017</c:v>
                </c:pt>
                <c:pt idx="529">
                  <c:v>38046</c:v>
                </c:pt>
                <c:pt idx="530">
                  <c:v>38077</c:v>
                </c:pt>
                <c:pt idx="531">
                  <c:v>38107</c:v>
                </c:pt>
                <c:pt idx="532">
                  <c:v>38138</c:v>
                </c:pt>
                <c:pt idx="533">
                  <c:v>38168</c:v>
                </c:pt>
                <c:pt idx="534">
                  <c:v>38199</c:v>
                </c:pt>
                <c:pt idx="535">
                  <c:v>38230</c:v>
                </c:pt>
                <c:pt idx="536">
                  <c:v>38260</c:v>
                </c:pt>
                <c:pt idx="537">
                  <c:v>38291</c:v>
                </c:pt>
                <c:pt idx="538">
                  <c:v>38321</c:v>
                </c:pt>
                <c:pt idx="539">
                  <c:v>38352</c:v>
                </c:pt>
                <c:pt idx="540">
                  <c:v>38383</c:v>
                </c:pt>
                <c:pt idx="541">
                  <c:v>38411</c:v>
                </c:pt>
                <c:pt idx="542">
                  <c:v>38442</c:v>
                </c:pt>
                <c:pt idx="543">
                  <c:v>38472</c:v>
                </c:pt>
                <c:pt idx="544">
                  <c:v>38503</c:v>
                </c:pt>
                <c:pt idx="545">
                  <c:v>38533</c:v>
                </c:pt>
                <c:pt idx="546">
                  <c:v>38564</c:v>
                </c:pt>
                <c:pt idx="547">
                  <c:v>38595</c:v>
                </c:pt>
                <c:pt idx="548">
                  <c:v>38625</c:v>
                </c:pt>
                <c:pt idx="549">
                  <c:v>38656</c:v>
                </c:pt>
                <c:pt idx="550">
                  <c:v>38686</c:v>
                </c:pt>
                <c:pt idx="551">
                  <c:v>38717</c:v>
                </c:pt>
                <c:pt idx="552">
                  <c:v>38748</c:v>
                </c:pt>
                <c:pt idx="553">
                  <c:v>38776</c:v>
                </c:pt>
                <c:pt idx="554">
                  <c:v>38807</c:v>
                </c:pt>
                <c:pt idx="555">
                  <c:v>38837</c:v>
                </c:pt>
                <c:pt idx="556">
                  <c:v>38868</c:v>
                </c:pt>
                <c:pt idx="557">
                  <c:v>38898</c:v>
                </c:pt>
                <c:pt idx="558">
                  <c:v>38929</c:v>
                </c:pt>
                <c:pt idx="559">
                  <c:v>38960</c:v>
                </c:pt>
                <c:pt idx="560">
                  <c:v>38990</c:v>
                </c:pt>
                <c:pt idx="561">
                  <c:v>39021</c:v>
                </c:pt>
                <c:pt idx="562">
                  <c:v>39051</c:v>
                </c:pt>
                <c:pt idx="563">
                  <c:v>39082</c:v>
                </c:pt>
                <c:pt idx="564">
                  <c:v>39113</c:v>
                </c:pt>
                <c:pt idx="565">
                  <c:v>39141</c:v>
                </c:pt>
                <c:pt idx="566">
                  <c:v>39172</c:v>
                </c:pt>
                <c:pt idx="567">
                  <c:v>39202</c:v>
                </c:pt>
                <c:pt idx="568">
                  <c:v>39233</c:v>
                </c:pt>
                <c:pt idx="569">
                  <c:v>39263</c:v>
                </c:pt>
                <c:pt idx="570">
                  <c:v>39294</c:v>
                </c:pt>
                <c:pt idx="571">
                  <c:v>39325</c:v>
                </c:pt>
                <c:pt idx="572">
                  <c:v>39355</c:v>
                </c:pt>
                <c:pt idx="573">
                  <c:v>39386</c:v>
                </c:pt>
                <c:pt idx="574">
                  <c:v>39416</c:v>
                </c:pt>
                <c:pt idx="575">
                  <c:v>39447</c:v>
                </c:pt>
                <c:pt idx="576">
                  <c:v>39478</c:v>
                </c:pt>
                <c:pt idx="577">
                  <c:v>39507</c:v>
                </c:pt>
                <c:pt idx="578">
                  <c:v>39538</c:v>
                </c:pt>
                <c:pt idx="579">
                  <c:v>39568</c:v>
                </c:pt>
                <c:pt idx="580">
                  <c:v>39599</c:v>
                </c:pt>
                <c:pt idx="581">
                  <c:v>39629</c:v>
                </c:pt>
                <c:pt idx="582">
                  <c:v>39660</c:v>
                </c:pt>
                <c:pt idx="583">
                  <c:v>39691</c:v>
                </c:pt>
                <c:pt idx="584">
                  <c:v>39721</c:v>
                </c:pt>
                <c:pt idx="585">
                  <c:v>39752</c:v>
                </c:pt>
                <c:pt idx="586">
                  <c:v>39782</c:v>
                </c:pt>
                <c:pt idx="587">
                  <c:v>39813</c:v>
                </c:pt>
                <c:pt idx="588">
                  <c:v>39844</c:v>
                </c:pt>
                <c:pt idx="589">
                  <c:v>39872</c:v>
                </c:pt>
                <c:pt idx="590">
                  <c:v>39903</c:v>
                </c:pt>
                <c:pt idx="591">
                  <c:v>39933</c:v>
                </c:pt>
                <c:pt idx="592">
                  <c:v>39964</c:v>
                </c:pt>
                <c:pt idx="593">
                  <c:v>39994</c:v>
                </c:pt>
                <c:pt idx="594">
                  <c:v>40025</c:v>
                </c:pt>
                <c:pt idx="595">
                  <c:v>40056</c:v>
                </c:pt>
                <c:pt idx="596">
                  <c:v>40086</c:v>
                </c:pt>
                <c:pt idx="597">
                  <c:v>40117</c:v>
                </c:pt>
                <c:pt idx="598">
                  <c:v>40147</c:v>
                </c:pt>
                <c:pt idx="599">
                  <c:v>40178</c:v>
                </c:pt>
                <c:pt idx="600">
                  <c:v>40209</c:v>
                </c:pt>
                <c:pt idx="601">
                  <c:v>40237</c:v>
                </c:pt>
                <c:pt idx="602">
                  <c:v>40268</c:v>
                </c:pt>
                <c:pt idx="603">
                  <c:v>40298</c:v>
                </c:pt>
                <c:pt idx="604">
                  <c:v>40329</c:v>
                </c:pt>
                <c:pt idx="605">
                  <c:v>40359</c:v>
                </c:pt>
                <c:pt idx="606">
                  <c:v>40390</c:v>
                </c:pt>
                <c:pt idx="607">
                  <c:v>40421</c:v>
                </c:pt>
                <c:pt idx="608">
                  <c:v>40451</c:v>
                </c:pt>
                <c:pt idx="609">
                  <c:v>40482</c:v>
                </c:pt>
                <c:pt idx="610">
                  <c:v>40512</c:v>
                </c:pt>
                <c:pt idx="611">
                  <c:v>40543</c:v>
                </c:pt>
                <c:pt idx="612">
                  <c:v>40574</c:v>
                </c:pt>
                <c:pt idx="613">
                  <c:v>40602</c:v>
                </c:pt>
                <c:pt idx="614">
                  <c:v>40633</c:v>
                </c:pt>
                <c:pt idx="615">
                  <c:v>40663</c:v>
                </c:pt>
                <c:pt idx="616">
                  <c:v>40694</c:v>
                </c:pt>
                <c:pt idx="617">
                  <c:v>40724</c:v>
                </c:pt>
                <c:pt idx="618">
                  <c:v>40755</c:v>
                </c:pt>
                <c:pt idx="619">
                  <c:v>40786</c:v>
                </c:pt>
                <c:pt idx="620">
                  <c:v>40816</c:v>
                </c:pt>
                <c:pt idx="621">
                  <c:v>40847</c:v>
                </c:pt>
                <c:pt idx="622">
                  <c:v>40877</c:v>
                </c:pt>
                <c:pt idx="623">
                  <c:v>40908</c:v>
                </c:pt>
                <c:pt idx="624">
                  <c:v>40939</c:v>
                </c:pt>
                <c:pt idx="625">
                  <c:v>40968</c:v>
                </c:pt>
                <c:pt idx="626">
                  <c:v>40999</c:v>
                </c:pt>
                <c:pt idx="627">
                  <c:v>41029</c:v>
                </c:pt>
                <c:pt idx="628">
                  <c:v>41060</c:v>
                </c:pt>
                <c:pt idx="629">
                  <c:v>41090</c:v>
                </c:pt>
                <c:pt idx="630">
                  <c:v>41121</c:v>
                </c:pt>
                <c:pt idx="631">
                  <c:v>41152</c:v>
                </c:pt>
                <c:pt idx="632">
                  <c:v>41182</c:v>
                </c:pt>
                <c:pt idx="633">
                  <c:v>41213</c:v>
                </c:pt>
                <c:pt idx="634">
                  <c:v>41243</c:v>
                </c:pt>
                <c:pt idx="635">
                  <c:v>41274</c:v>
                </c:pt>
                <c:pt idx="636">
                  <c:v>41305</c:v>
                </c:pt>
                <c:pt idx="637">
                  <c:v>41333</c:v>
                </c:pt>
                <c:pt idx="638">
                  <c:v>41364</c:v>
                </c:pt>
                <c:pt idx="639">
                  <c:v>41394</c:v>
                </c:pt>
                <c:pt idx="640">
                  <c:v>41425</c:v>
                </c:pt>
                <c:pt idx="641">
                  <c:v>41455</c:v>
                </c:pt>
                <c:pt idx="642">
                  <c:v>41486</c:v>
                </c:pt>
                <c:pt idx="643">
                  <c:v>41517</c:v>
                </c:pt>
                <c:pt idx="644">
                  <c:v>41547</c:v>
                </c:pt>
                <c:pt idx="645">
                  <c:v>41578</c:v>
                </c:pt>
                <c:pt idx="646">
                  <c:v>41608</c:v>
                </c:pt>
                <c:pt idx="647">
                  <c:v>41639</c:v>
                </c:pt>
                <c:pt idx="648">
                  <c:v>41670</c:v>
                </c:pt>
                <c:pt idx="649">
                  <c:v>41698</c:v>
                </c:pt>
                <c:pt idx="650">
                  <c:v>41729</c:v>
                </c:pt>
                <c:pt idx="651">
                  <c:v>41759</c:v>
                </c:pt>
                <c:pt idx="652">
                  <c:v>41790</c:v>
                </c:pt>
                <c:pt idx="653">
                  <c:v>41820</c:v>
                </c:pt>
                <c:pt idx="654">
                  <c:v>41851</c:v>
                </c:pt>
                <c:pt idx="655">
                  <c:v>41882</c:v>
                </c:pt>
                <c:pt idx="656">
                  <c:v>41912</c:v>
                </c:pt>
                <c:pt idx="657">
                  <c:v>41943</c:v>
                </c:pt>
                <c:pt idx="658">
                  <c:v>41973</c:v>
                </c:pt>
                <c:pt idx="659">
                  <c:v>42004</c:v>
                </c:pt>
                <c:pt idx="660">
                  <c:v>42035</c:v>
                </c:pt>
                <c:pt idx="661">
                  <c:v>42063</c:v>
                </c:pt>
                <c:pt idx="662">
                  <c:v>42094</c:v>
                </c:pt>
                <c:pt idx="663">
                  <c:v>42124</c:v>
                </c:pt>
                <c:pt idx="664">
                  <c:v>42155</c:v>
                </c:pt>
                <c:pt idx="665">
                  <c:v>42185</c:v>
                </c:pt>
                <c:pt idx="666">
                  <c:v>42216</c:v>
                </c:pt>
                <c:pt idx="667">
                  <c:v>42247</c:v>
                </c:pt>
                <c:pt idx="668">
                  <c:v>42277</c:v>
                </c:pt>
                <c:pt idx="669">
                  <c:v>42308</c:v>
                </c:pt>
                <c:pt idx="670">
                  <c:v>42338</c:v>
                </c:pt>
                <c:pt idx="671">
                  <c:v>42369</c:v>
                </c:pt>
                <c:pt idx="672">
                  <c:v>42400</c:v>
                </c:pt>
                <c:pt idx="673">
                  <c:v>42429</c:v>
                </c:pt>
                <c:pt idx="674">
                  <c:v>42460</c:v>
                </c:pt>
                <c:pt idx="675">
                  <c:v>42490</c:v>
                </c:pt>
                <c:pt idx="676">
                  <c:v>42521</c:v>
                </c:pt>
                <c:pt idx="677">
                  <c:v>42551</c:v>
                </c:pt>
                <c:pt idx="678">
                  <c:v>42582</c:v>
                </c:pt>
                <c:pt idx="679">
                  <c:v>42613</c:v>
                </c:pt>
                <c:pt idx="680">
                  <c:v>42643</c:v>
                </c:pt>
                <c:pt idx="681">
                  <c:v>42674</c:v>
                </c:pt>
                <c:pt idx="682">
                  <c:v>42704</c:v>
                </c:pt>
                <c:pt idx="683">
                  <c:v>42735</c:v>
                </c:pt>
                <c:pt idx="684">
                  <c:v>42766</c:v>
                </c:pt>
                <c:pt idx="685">
                  <c:v>42794</c:v>
                </c:pt>
                <c:pt idx="686">
                  <c:v>42825</c:v>
                </c:pt>
                <c:pt idx="687">
                  <c:v>42855</c:v>
                </c:pt>
                <c:pt idx="688">
                  <c:v>42886</c:v>
                </c:pt>
                <c:pt idx="689">
                  <c:v>42916</c:v>
                </c:pt>
                <c:pt idx="690">
                  <c:v>42947</c:v>
                </c:pt>
                <c:pt idx="691">
                  <c:v>42978</c:v>
                </c:pt>
                <c:pt idx="692">
                  <c:v>43008</c:v>
                </c:pt>
                <c:pt idx="693">
                  <c:v>43039</c:v>
                </c:pt>
                <c:pt idx="694">
                  <c:v>43069</c:v>
                </c:pt>
                <c:pt idx="695">
                  <c:v>43100</c:v>
                </c:pt>
                <c:pt idx="696">
                  <c:v>43131</c:v>
                </c:pt>
                <c:pt idx="697">
                  <c:v>43159</c:v>
                </c:pt>
                <c:pt idx="698">
                  <c:v>43190</c:v>
                </c:pt>
                <c:pt idx="699">
                  <c:v>43220</c:v>
                </c:pt>
                <c:pt idx="700">
                  <c:v>43251</c:v>
                </c:pt>
                <c:pt idx="701">
                  <c:v>43281</c:v>
                </c:pt>
                <c:pt idx="702">
                  <c:v>43312</c:v>
                </c:pt>
                <c:pt idx="703">
                  <c:v>43343</c:v>
                </c:pt>
                <c:pt idx="704">
                  <c:v>43373</c:v>
                </c:pt>
                <c:pt idx="705">
                  <c:v>43404</c:v>
                </c:pt>
                <c:pt idx="706">
                  <c:v>43434</c:v>
                </c:pt>
                <c:pt idx="707">
                  <c:v>43465</c:v>
                </c:pt>
                <c:pt idx="708">
                  <c:v>43496</c:v>
                </c:pt>
                <c:pt idx="709">
                  <c:v>43524</c:v>
                </c:pt>
                <c:pt idx="710">
                  <c:v>43555</c:v>
                </c:pt>
                <c:pt idx="711">
                  <c:v>43585</c:v>
                </c:pt>
                <c:pt idx="712">
                  <c:v>43616</c:v>
                </c:pt>
                <c:pt idx="713">
                  <c:v>43646</c:v>
                </c:pt>
                <c:pt idx="714">
                  <c:v>43677</c:v>
                </c:pt>
                <c:pt idx="715">
                  <c:v>43708</c:v>
                </c:pt>
                <c:pt idx="716">
                  <c:v>43738</c:v>
                </c:pt>
                <c:pt idx="717">
                  <c:v>43769</c:v>
                </c:pt>
                <c:pt idx="718">
                  <c:v>43799</c:v>
                </c:pt>
                <c:pt idx="719">
                  <c:v>43830</c:v>
                </c:pt>
                <c:pt idx="720">
                  <c:v>43861</c:v>
                </c:pt>
                <c:pt idx="721">
                  <c:v>43890</c:v>
                </c:pt>
                <c:pt idx="722">
                  <c:v>43921</c:v>
                </c:pt>
                <c:pt idx="723">
                  <c:v>43951</c:v>
                </c:pt>
                <c:pt idx="724">
                  <c:v>43982</c:v>
                </c:pt>
                <c:pt idx="725">
                  <c:v>44012</c:v>
                </c:pt>
                <c:pt idx="726">
                  <c:v>44043</c:v>
                </c:pt>
                <c:pt idx="727">
                  <c:v>44074</c:v>
                </c:pt>
                <c:pt idx="728">
                  <c:v>44104</c:v>
                </c:pt>
                <c:pt idx="729">
                  <c:v>44135</c:v>
                </c:pt>
                <c:pt idx="730">
                  <c:v>44165</c:v>
                </c:pt>
                <c:pt idx="731">
                  <c:v>44196</c:v>
                </c:pt>
                <c:pt idx="732">
                  <c:v>44227</c:v>
                </c:pt>
                <c:pt idx="733">
                  <c:v>44255</c:v>
                </c:pt>
                <c:pt idx="734">
                  <c:v>44286</c:v>
                </c:pt>
                <c:pt idx="735">
                  <c:v>44316</c:v>
                </c:pt>
                <c:pt idx="736">
                  <c:v>44347</c:v>
                </c:pt>
                <c:pt idx="737">
                  <c:v>44377</c:v>
                </c:pt>
                <c:pt idx="738">
                  <c:v>44408</c:v>
                </c:pt>
                <c:pt idx="739">
                  <c:v>44439</c:v>
                </c:pt>
                <c:pt idx="740">
                  <c:v>44469</c:v>
                </c:pt>
                <c:pt idx="741">
                  <c:v>44500</c:v>
                </c:pt>
                <c:pt idx="742">
                  <c:v>44530</c:v>
                </c:pt>
                <c:pt idx="743">
                  <c:v>44561</c:v>
                </c:pt>
                <c:pt idx="744">
                  <c:v>44592</c:v>
                </c:pt>
                <c:pt idx="745">
                  <c:v>44620</c:v>
                </c:pt>
                <c:pt idx="746">
                  <c:v>44651</c:v>
                </c:pt>
                <c:pt idx="747">
                  <c:v>44681</c:v>
                </c:pt>
                <c:pt idx="748">
                  <c:v>44712</c:v>
                </c:pt>
                <c:pt idx="749">
                  <c:v>44742</c:v>
                </c:pt>
                <c:pt idx="750">
                  <c:v>44773</c:v>
                </c:pt>
                <c:pt idx="751">
                  <c:v>44804</c:v>
                </c:pt>
                <c:pt idx="752">
                  <c:v>44834</c:v>
                </c:pt>
                <c:pt idx="753">
                  <c:v>44865</c:v>
                </c:pt>
                <c:pt idx="754">
                  <c:v>44895</c:v>
                </c:pt>
                <c:pt idx="755">
                  <c:v>44926</c:v>
                </c:pt>
                <c:pt idx="756">
                  <c:v>44957</c:v>
                </c:pt>
                <c:pt idx="757">
                  <c:v>44985</c:v>
                </c:pt>
                <c:pt idx="758">
                  <c:v>45016</c:v>
                </c:pt>
                <c:pt idx="759">
                  <c:v>45046</c:v>
                </c:pt>
                <c:pt idx="760">
                  <c:v>45077</c:v>
                </c:pt>
                <c:pt idx="761">
                  <c:v>45107</c:v>
                </c:pt>
                <c:pt idx="762">
                  <c:v>45138</c:v>
                </c:pt>
                <c:pt idx="763">
                  <c:v>45169</c:v>
                </c:pt>
                <c:pt idx="764">
                  <c:v>45199</c:v>
                </c:pt>
                <c:pt idx="765">
                  <c:v>45230</c:v>
                </c:pt>
                <c:pt idx="766">
                  <c:v>45260</c:v>
                </c:pt>
                <c:pt idx="767">
                  <c:v>45291</c:v>
                </c:pt>
                <c:pt idx="768">
                  <c:v>45322</c:v>
                </c:pt>
                <c:pt idx="769">
                  <c:v>45351</c:v>
                </c:pt>
                <c:pt idx="770">
                  <c:v>45382</c:v>
                </c:pt>
                <c:pt idx="771">
                  <c:v>45412</c:v>
                </c:pt>
                <c:pt idx="772">
                  <c:v>45443</c:v>
                </c:pt>
                <c:pt idx="773">
                  <c:v>45473</c:v>
                </c:pt>
              </c:numCache>
            </c:numRef>
          </c:cat>
          <c:val>
            <c:numRef>
              <c:f>Sheet1!$S$8:$S$781</c:f>
              <c:numCache>
                <c:formatCode>#,##0</c:formatCode>
                <c:ptCount val="774"/>
                <c:pt idx="0">
                  <c:v>292.33333333333331</c:v>
                </c:pt>
                <c:pt idx="1">
                  <c:v>292.33333333333331</c:v>
                </c:pt>
                <c:pt idx="2">
                  <c:v>292.33333333333331</c:v>
                </c:pt>
                <c:pt idx="3">
                  <c:v>292.33333333333331</c:v>
                </c:pt>
                <c:pt idx="4">
                  <c:v>292.33333333333331</c:v>
                </c:pt>
                <c:pt idx="5">
                  <c:v>292.33333333333331</c:v>
                </c:pt>
                <c:pt idx="6">
                  <c:v>292.33333333333331</c:v>
                </c:pt>
                <c:pt idx="7">
                  <c:v>292.33333333333331</c:v>
                </c:pt>
                <c:pt idx="8">
                  <c:v>292.33333333333331</c:v>
                </c:pt>
                <c:pt idx="9">
                  <c:v>292.33333333333331</c:v>
                </c:pt>
                <c:pt idx="10">
                  <c:v>292.33333333333331</c:v>
                </c:pt>
                <c:pt idx="11">
                  <c:v>292.33333333333331</c:v>
                </c:pt>
                <c:pt idx="12">
                  <c:v>349.5</c:v>
                </c:pt>
                <c:pt idx="13">
                  <c:v>349.5</c:v>
                </c:pt>
                <c:pt idx="14">
                  <c:v>349.5</c:v>
                </c:pt>
                <c:pt idx="15">
                  <c:v>349.5</c:v>
                </c:pt>
                <c:pt idx="16">
                  <c:v>349.5</c:v>
                </c:pt>
                <c:pt idx="17">
                  <c:v>349.5</c:v>
                </c:pt>
                <c:pt idx="18">
                  <c:v>349.5</c:v>
                </c:pt>
                <c:pt idx="19">
                  <c:v>349.5</c:v>
                </c:pt>
                <c:pt idx="20">
                  <c:v>349.5</c:v>
                </c:pt>
                <c:pt idx="21">
                  <c:v>349.5</c:v>
                </c:pt>
                <c:pt idx="22">
                  <c:v>349.5</c:v>
                </c:pt>
                <c:pt idx="23">
                  <c:v>349.5</c:v>
                </c:pt>
                <c:pt idx="24">
                  <c:v>280.91666666666669</c:v>
                </c:pt>
                <c:pt idx="25">
                  <c:v>280.91666666666669</c:v>
                </c:pt>
                <c:pt idx="26">
                  <c:v>280.91666666666669</c:v>
                </c:pt>
                <c:pt idx="27">
                  <c:v>280.91666666666669</c:v>
                </c:pt>
                <c:pt idx="28">
                  <c:v>280.91666666666669</c:v>
                </c:pt>
                <c:pt idx="29">
                  <c:v>280.91666666666669</c:v>
                </c:pt>
                <c:pt idx="30">
                  <c:v>280.91666666666669</c:v>
                </c:pt>
                <c:pt idx="31">
                  <c:v>280.91666666666669</c:v>
                </c:pt>
                <c:pt idx="32">
                  <c:v>280.91666666666669</c:v>
                </c:pt>
                <c:pt idx="33">
                  <c:v>280.91666666666669</c:v>
                </c:pt>
                <c:pt idx="34">
                  <c:v>280.91666666666669</c:v>
                </c:pt>
                <c:pt idx="35">
                  <c:v>280.91666666666669</c:v>
                </c:pt>
                <c:pt idx="36">
                  <c:v>350.83333333333331</c:v>
                </c:pt>
                <c:pt idx="37">
                  <c:v>350.83333333333331</c:v>
                </c:pt>
                <c:pt idx="38">
                  <c:v>350.83333333333331</c:v>
                </c:pt>
                <c:pt idx="39">
                  <c:v>350.83333333333331</c:v>
                </c:pt>
                <c:pt idx="40">
                  <c:v>350.83333333333331</c:v>
                </c:pt>
                <c:pt idx="41">
                  <c:v>350.83333333333331</c:v>
                </c:pt>
                <c:pt idx="42">
                  <c:v>350.83333333333331</c:v>
                </c:pt>
                <c:pt idx="43">
                  <c:v>350.83333333333331</c:v>
                </c:pt>
                <c:pt idx="44">
                  <c:v>350.83333333333331</c:v>
                </c:pt>
                <c:pt idx="45">
                  <c:v>350.83333333333331</c:v>
                </c:pt>
                <c:pt idx="46">
                  <c:v>350.83333333333331</c:v>
                </c:pt>
                <c:pt idx="47">
                  <c:v>350.83333333333331</c:v>
                </c:pt>
                <c:pt idx="48">
                  <c:v>501.83333333333331</c:v>
                </c:pt>
                <c:pt idx="49">
                  <c:v>501.83333333333331</c:v>
                </c:pt>
                <c:pt idx="50">
                  <c:v>501.83333333333331</c:v>
                </c:pt>
                <c:pt idx="51">
                  <c:v>501.83333333333331</c:v>
                </c:pt>
                <c:pt idx="52">
                  <c:v>501.83333333333331</c:v>
                </c:pt>
                <c:pt idx="53">
                  <c:v>501.83333333333331</c:v>
                </c:pt>
                <c:pt idx="54">
                  <c:v>501.83333333333331</c:v>
                </c:pt>
                <c:pt idx="55">
                  <c:v>501.83333333333331</c:v>
                </c:pt>
                <c:pt idx="56">
                  <c:v>501.83333333333331</c:v>
                </c:pt>
                <c:pt idx="57">
                  <c:v>501.83333333333331</c:v>
                </c:pt>
                <c:pt idx="58">
                  <c:v>501.83333333333331</c:v>
                </c:pt>
                <c:pt idx="59">
                  <c:v>501.83333333333331</c:v>
                </c:pt>
                <c:pt idx="60">
                  <c:v>388.66666666666669</c:v>
                </c:pt>
                <c:pt idx="61">
                  <c:v>388.66666666666669</c:v>
                </c:pt>
                <c:pt idx="62">
                  <c:v>388.66666666666669</c:v>
                </c:pt>
                <c:pt idx="63">
                  <c:v>388.66666666666669</c:v>
                </c:pt>
                <c:pt idx="64">
                  <c:v>388.66666666666669</c:v>
                </c:pt>
                <c:pt idx="65">
                  <c:v>388.66666666666669</c:v>
                </c:pt>
                <c:pt idx="66">
                  <c:v>388.66666666666669</c:v>
                </c:pt>
                <c:pt idx="67">
                  <c:v>388.66666666666669</c:v>
                </c:pt>
                <c:pt idx="68">
                  <c:v>388.66666666666669</c:v>
                </c:pt>
                <c:pt idx="69">
                  <c:v>388.66666666666669</c:v>
                </c:pt>
                <c:pt idx="70">
                  <c:v>388.66666666666669</c:v>
                </c:pt>
                <c:pt idx="71">
                  <c:v>388.66666666666669</c:v>
                </c:pt>
                <c:pt idx="72">
                  <c:v>244.91666666666666</c:v>
                </c:pt>
                <c:pt idx="73">
                  <c:v>244.91666666666666</c:v>
                </c:pt>
                <c:pt idx="74">
                  <c:v>244.91666666666666</c:v>
                </c:pt>
                <c:pt idx="75">
                  <c:v>244.91666666666666</c:v>
                </c:pt>
                <c:pt idx="76">
                  <c:v>244.91666666666666</c:v>
                </c:pt>
                <c:pt idx="77">
                  <c:v>244.91666666666666</c:v>
                </c:pt>
                <c:pt idx="78">
                  <c:v>244.91666666666666</c:v>
                </c:pt>
                <c:pt idx="79">
                  <c:v>244.91666666666666</c:v>
                </c:pt>
                <c:pt idx="80">
                  <c:v>244.91666666666666</c:v>
                </c:pt>
                <c:pt idx="81">
                  <c:v>244.91666666666666</c:v>
                </c:pt>
                <c:pt idx="82">
                  <c:v>244.91666666666666</c:v>
                </c:pt>
                <c:pt idx="83">
                  <c:v>244.91666666666666</c:v>
                </c:pt>
                <c:pt idx="84">
                  <c:v>217</c:v>
                </c:pt>
                <c:pt idx="85">
                  <c:v>217</c:v>
                </c:pt>
                <c:pt idx="86">
                  <c:v>217</c:v>
                </c:pt>
                <c:pt idx="87">
                  <c:v>217</c:v>
                </c:pt>
                <c:pt idx="88">
                  <c:v>217</c:v>
                </c:pt>
                <c:pt idx="89">
                  <c:v>217</c:v>
                </c:pt>
                <c:pt idx="90">
                  <c:v>217</c:v>
                </c:pt>
                <c:pt idx="91">
                  <c:v>217</c:v>
                </c:pt>
                <c:pt idx="92">
                  <c:v>217</c:v>
                </c:pt>
                <c:pt idx="93">
                  <c:v>217</c:v>
                </c:pt>
                <c:pt idx="94">
                  <c:v>217</c:v>
                </c:pt>
                <c:pt idx="95">
                  <c:v>217</c:v>
                </c:pt>
                <c:pt idx="96">
                  <c:v>20.833333333333332</c:v>
                </c:pt>
                <c:pt idx="97">
                  <c:v>20.833333333333332</c:v>
                </c:pt>
                <c:pt idx="98">
                  <c:v>20.833333333333332</c:v>
                </c:pt>
                <c:pt idx="99">
                  <c:v>20.833333333333332</c:v>
                </c:pt>
                <c:pt idx="100">
                  <c:v>20.833333333333332</c:v>
                </c:pt>
                <c:pt idx="101">
                  <c:v>20.833333333333332</c:v>
                </c:pt>
                <c:pt idx="102">
                  <c:v>20.833333333333332</c:v>
                </c:pt>
                <c:pt idx="103">
                  <c:v>20.833333333333332</c:v>
                </c:pt>
                <c:pt idx="104">
                  <c:v>20.833333333333332</c:v>
                </c:pt>
                <c:pt idx="105">
                  <c:v>20.833333333333332</c:v>
                </c:pt>
                <c:pt idx="106">
                  <c:v>20.833333333333332</c:v>
                </c:pt>
                <c:pt idx="107">
                  <c:v>20.833333333333332</c:v>
                </c:pt>
                <c:pt idx="108">
                  <c:v>7.5</c:v>
                </c:pt>
                <c:pt idx="109">
                  <c:v>7.5</c:v>
                </c:pt>
                <c:pt idx="110">
                  <c:v>7.5</c:v>
                </c:pt>
                <c:pt idx="111">
                  <c:v>7.5</c:v>
                </c:pt>
                <c:pt idx="112">
                  <c:v>7.5</c:v>
                </c:pt>
                <c:pt idx="113">
                  <c:v>7.5</c:v>
                </c:pt>
                <c:pt idx="114">
                  <c:v>7.5</c:v>
                </c:pt>
                <c:pt idx="115">
                  <c:v>7.5</c:v>
                </c:pt>
                <c:pt idx="116">
                  <c:v>7.5</c:v>
                </c:pt>
                <c:pt idx="117">
                  <c:v>7.5</c:v>
                </c:pt>
                <c:pt idx="118">
                  <c:v>7.5</c:v>
                </c:pt>
                <c:pt idx="119">
                  <c:v>7.5</c:v>
                </c:pt>
                <c:pt idx="120">
                  <c:v>187.91666666666666</c:v>
                </c:pt>
                <c:pt idx="121">
                  <c:v>187.91666666666666</c:v>
                </c:pt>
                <c:pt idx="122">
                  <c:v>187.91666666666666</c:v>
                </c:pt>
                <c:pt idx="123">
                  <c:v>187.91666666666666</c:v>
                </c:pt>
                <c:pt idx="124">
                  <c:v>187.91666666666666</c:v>
                </c:pt>
                <c:pt idx="125">
                  <c:v>187.91666666666666</c:v>
                </c:pt>
                <c:pt idx="126">
                  <c:v>187.91666666666666</c:v>
                </c:pt>
                <c:pt idx="127">
                  <c:v>187.91666666666666</c:v>
                </c:pt>
                <c:pt idx="128">
                  <c:v>187.91666666666666</c:v>
                </c:pt>
                <c:pt idx="129">
                  <c:v>187.91666666666666</c:v>
                </c:pt>
                <c:pt idx="130">
                  <c:v>187.91666666666666</c:v>
                </c:pt>
                <c:pt idx="131">
                  <c:v>187.91666666666666</c:v>
                </c:pt>
                <c:pt idx="132">
                  <c:v>-108.41666666666667</c:v>
                </c:pt>
                <c:pt idx="133">
                  <c:v>-108.41666666666667</c:v>
                </c:pt>
                <c:pt idx="134">
                  <c:v>-108.41666666666667</c:v>
                </c:pt>
                <c:pt idx="135">
                  <c:v>-108.41666666666667</c:v>
                </c:pt>
                <c:pt idx="136">
                  <c:v>-108.41666666666667</c:v>
                </c:pt>
                <c:pt idx="137">
                  <c:v>-108.41666666666667</c:v>
                </c:pt>
                <c:pt idx="138">
                  <c:v>-108.41666666666667</c:v>
                </c:pt>
                <c:pt idx="139">
                  <c:v>-108.41666666666667</c:v>
                </c:pt>
                <c:pt idx="140">
                  <c:v>-108.41666666666667</c:v>
                </c:pt>
                <c:pt idx="141">
                  <c:v>-108.41666666666667</c:v>
                </c:pt>
                <c:pt idx="142">
                  <c:v>-108.41666666666667</c:v>
                </c:pt>
                <c:pt idx="143">
                  <c:v>-108.41666666666667</c:v>
                </c:pt>
                <c:pt idx="144">
                  <c:v>-453.58333333333331</c:v>
                </c:pt>
                <c:pt idx="145">
                  <c:v>-453.58333333333331</c:v>
                </c:pt>
                <c:pt idx="146">
                  <c:v>-453.58333333333331</c:v>
                </c:pt>
                <c:pt idx="147">
                  <c:v>-453.58333333333331</c:v>
                </c:pt>
                <c:pt idx="148">
                  <c:v>-453.58333333333331</c:v>
                </c:pt>
                <c:pt idx="149">
                  <c:v>-453.58333333333331</c:v>
                </c:pt>
                <c:pt idx="150">
                  <c:v>-453.58333333333331</c:v>
                </c:pt>
                <c:pt idx="151">
                  <c:v>-453.58333333333331</c:v>
                </c:pt>
                <c:pt idx="152">
                  <c:v>-453.58333333333331</c:v>
                </c:pt>
                <c:pt idx="153">
                  <c:v>-453.58333333333331</c:v>
                </c:pt>
                <c:pt idx="154">
                  <c:v>-453.58333333333331</c:v>
                </c:pt>
                <c:pt idx="155">
                  <c:v>-453.58333333333331</c:v>
                </c:pt>
                <c:pt idx="156">
                  <c:v>158.33333333333334</c:v>
                </c:pt>
                <c:pt idx="157">
                  <c:v>158.33333333333334</c:v>
                </c:pt>
                <c:pt idx="158">
                  <c:v>158.33333333333334</c:v>
                </c:pt>
                <c:pt idx="159">
                  <c:v>158.33333333333334</c:v>
                </c:pt>
                <c:pt idx="160">
                  <c:v>158.33333333333334</c:v>
                </c:pt>
                <c:pt idx="161">
                  <c:v>158.33333333333334</c:v>
                </c:pt>
                <c:pt idx="162">
                  <c:v>158.33333333333334</c:v>
                </c:pt>
                <c:pt idx="163">
                  <c:v>158.33333333333334</c:v>
                </c:pt>
                <c:pt idx="164">
                  <c:v>158.33333333333334</c:v>
                </c:pt>
                <c:pt idx="165">
                  <c:v>158.33333333333334</c:v>
                </c:pt>
                <c:pt idx="166">
                  <c:v>158.33333333333334</c:v>
                </c:pt>
                <c:pt idx="167">
                  <c:v>158.33333333333334</c:v>
                </c:pt>
                <c:pt idx="168">
                  <c:v>-357.75</c:v>
                </c:pt>
                <c:pt idx="169">
                  <c:v>-357.75</c:v>
                </c:pt>
                <c:pt idx="170">
                  <c:v>-357.75</c:v>
                </c:pt>
                <c:pt idx="171">
                  <c:v>-357.75</c:v>
                </c:pt>
                <c:pt idx="172">
                  <c:v>-357.75</c:v>
                </c:pt>
                <c:pt idx="173">
                  <c:v>-357.75</c:v>
                </c:pt>
                <c:pt idx="174">
                  <c:v>-357.75</c:v>
                </c:pt>
                <c:pt idx="175">
                  <c:v>-357.75</c:v>
                </c:pt>
                <c:pt idx="176">
                  <c:v>-357.75</c:v>
                </c:pt>
                <c:pt idx="177">
                  <c:v>-357.75</c:v>
                </c:pt>
                <c:pt idx="178">
                  <c:v>-357.75</c:v>
                </c:pt>
                <c:pt idx="179">
                  <c:v>-357.75</c:v>
                </c:pt>
                <c:pt idx="180">
                  <c:v>1033.5833333333333</c:v>
                </c:pt>
                <c:pt idx="181">
                  <c:v>1033.5833333333333</c:v>
                </c:pt>
                <c:pt idx="182">
                  <c:v>1033.5833333333333</c:v>
                </c:pt>
                <c:pt idx="183">
                  <c:v>1033.5833333333333</c:v>
                </c:pt>
                <c:pt idx="184">
                  <c:v>1033.5833333333333</c:v>
                </c:pt>
                <c:pt idx="185">
                  <c:v>1033.5833333333333</c:v>
                </c:pt>
                <c:pt idx="186">
                  <c:v>1033.5833333333333</c:v>
                </c:pt>
                <c:pt idx="187">
                  <c:v>1033.5833333333333</c:v>
                </c:pt>
                <c:pt idx="188">
                  <c:v>1033.5833333333333</c:v>
                </c:pt>
                <c:pt idx="189">
                  <c:v>1033.5833333333333</c:v>
                </c:pt>
                <c:pt idx="190">
                  <c:v>1033.5833333333333</c:v>
                </c:pt>
                <c:pt idx="191">
                  <c:v>1033.5833333333333</c:v>
                </c:pt>
                <c:pt idx="192">
                  <c:v>-506.83333333333331</c:v>
                </c:pt>
                <c:pt idx="193">
                  <c:v>-506.83333333333331</c:v>
                </c:pt>
                <c:pt idx="194">
                  <c:v>-506.83333333333331</c:v>
                </c:pt>
                <c:pt idx="195">
                  <c:v>-506.83333333333331</c:v>
                </c:pt>
                <c:pt idx="196">
                  <c:v>-506.83333333333331</c:v>
                </c:pt>
                <c:pt idx="197">
                  <c:v>-506.83333333333331</c:v>
                </c:pt>
                <c:pt idx="198">
                  <c:v>-506.83333333333331</c:v>
                </c:pt>
                <c:pt idx="199">
                  <c:v>-506.83333333333331</c:v>
                </c:pt>
                <c:pt idx="200">
                  <c:v>-506.83333333333331</c:v>
                </c:pt>
                <c:pt idx="201">
                  <c:v>-506.83333333333331</c:v>
                </c:pt>
                <c:pt idx="202">
                  <c:v>-506.83333333333331</c:v>
                </c:pt>
                <c:pt idx="203">
                  <c:v>-506.83333333333331</c:v>
                </c:pt>
                <c:pt idx="204">
                  <c:v>-2270.5833333333335</c:v>
                </c:pt>
                <c:pt idx="205">
                  <c:v>-2270.5833333333335</c:v>
                </c:pt>
                <c:pt idx="206">
                  <c:v>-2270.5833333333335</c:v>
                </c:pt>
                <c:pt idx="207">
                  <c:v>-2270.5833333333335</c:v>
                </c:pt>
                <c:pt idx="208">
                  <c:v>-2270.5833333333335</c:v>
                </c:pt>
                <c:pt idx="209">
                  <c:v>-2270.5833333333335</c:v>
                </c:pt>
                <c:pt idx="210">
                  <c:v>-2270.5833333333335</c:v>
                </c:pt>
                <c:pt idx="211">
                  <c:v>-2270.5833333333335</c:v>
                </c:pt>
                <c:pt idx="212">
                  <c:v>-2270.5833333333335</c:v>
                </c:pt>
                <c:pt idx="213">
                  <c:v>-2270.5833333333335</c:v>
                </c:pt>
                <c:pt idx="214">
                  <c:v>-2270.5833333333335</c:v>
                </c:pt>
                <c:pt idx="215">
                  <c:v>-2270.5833333333335</c:v>
                </c:pt>
                <c:pt idx="216">
                  <c:v>-2480.25</c:v>
                </c:pt>
                <c:pt idx="217">
                  <c:v>-2480.25</c:v>
                </c:pt>
                <c:pt idx="218">
                  <c:v>-2480.25</c:v>
                </c:pt>
                <c:pt idx="219">
                  <c:v>-2480.25</c:v>
                </c:pt>
                <c:pt idx="220">
                  <c:v>-2480.25</c:v>
                </c:pt>
                <c:pt idx="221">
                  <c:v>-2480.25</c:v>
                </c:pt>
                <c:pt idx="222">
                  <c:v>-2480.25</c:v>
                </c:pt>
                <c:pt idx="223">
                  <c:v>-2480.25</c:v>
                </c:pt>
                <c:pt idx="224">
                  <c:v>-2480.25</c:v>
                </c:pt>
                <c:pt idx="225">
                  <c:v>-2480.25</c:v>
                </c:pt>
                <c:pt idx="226">
                  <c:v>-2480.25</c:v>
                </c:pt>
                <c:pt idx="227">
                  <c:v>-2480.25</c:v>
                </c:pt>
                <c:pt idx="228">
                  <c:v>-2047.1666666666667</c:v>
                </c:pt>
                <c:pt idx="229">
                  <c:v>-2047.1666666666667</c:v>
                </c:pt>
                <c:pt idx="230">
                  <c:v>-2047.1666666666667</c:v>
                </c:pt>
                <c:pt idx="231">
                  <c:v>-2047.1666666666667</c:v>
                </c:pt>
                <c:pt idx="232">
                  <c:v>-2047.1666666666667</c:v>
                </c:pt>
                <c:pt idx="233">
                  <c:v>-2047.1666666666667</c:v>
                </c:pt>
                <c:pt idx="234">
                  <c:v>-2047.1666666666667</c:v>
                </c:pt>
                <c:pt idx="235">
                  <c:v>-2047.1666666666667</c:v>
                </c:pt>
                <c:pt idx="236">
                  <c:v>-2047.1666666666667</c:v>
                </c:pt>
                <c:pt idx="237">
                  <c:v>-2047.1666666666667</c:v>
                </c:pt>
                <c:pt idx="238">
                  <c:v>-2047.1666666666667</c:v>
                </c:pt>
                <c:pt idx="239">
                  <c:v>-2047.1666666666667</c:v>
                </c:pt>
                <c:pt idx="240">
                  <c:v>-1617.25</c:v>
                </c:pt>
                <c:pt idx="241">
                  <c:v>-1617.25</c:v>
                </c:pt>
                <c:pt idx="242">
                  <c:v>-1617.25</c:v>
                </c:pt>
                <c:pt idx="243">
                  <c:v>-1617.25</c:v>
                </c:pt>
                <c:pt idx="244">
                  <c:v>-1617.25</c:v>
                </c:pt>
                <c:pt idx="245">
                  <c:v>-1617.25</c:v>
                </c:pt>
                <c:pt idx="246">
                  <c:v>-1617.25</c:v>
                </c:pt>
                <c:pt idx="247">
                  <c:v>-1617.25</c:v>
                </c:pt>
                <c:pt idx="248">
                  <c:v>-1617.25</c:v>
                </c:pt>
                <c:pt idx="249">
                  <c:v>-1617.25</c:v>
                </c:pt>
                <c:pt idx="250">
                  <c:v>-1617.25</c:v>
                </c:pt>
                <c:pt idx="251">
                  <c:v>-1617.25</c:v>
                </c:pt>
                <c:pt idx="252">
                  <c:v>-1347.6666666666667</c:v>
                </c:pt>
                <c:pt idx="253">
                  <c:v>-1347.6666666666667</c:v>
                </c:pt>
                <c:pt idx="254">
                  <c:v>-1347.6666666666667</c:v>
                </c:pt>
                <c:pt idx="255">
                  <c:v>-1347.6666666666667</c:v>
                </c:pt>
                <c:pt idx="256">
                  <c:v>-1347.6666666666667</c:v>
                </c:pt>
                <c:pt idx="257">
                  <c:v>-1347.6666666666667</c:v>
                </c:pt>
                <c:pt idx="258">
                  <c:v>-1347.6666666666667</c:v>
                </c:pt>
                <c:pt idx="259">
                  <c:v>-1347.6666666666667</c:v>
                </c:pt>
                <c:pt idx="260">
                  <c:v>-1347.6666666666667</c:v>
                </c:pt>
                <c:pt idx="261">
                  <c:v>-1347.6666666666667</c:v>
                </c:pt>
                <c:pt idx="262">
                  <c:v>-1347.6666666666667</c:v>
                </c:pt>
                <c:pt idx="263">
                  <c:v>-1347.6666666666667</c:v>
                </c:pt>
                <c:pt idx="264">
                  <c:v>-2013</c:v>
                </c:pt>
                <c:pt idx="265">
                  <c:v>-2013</c:v>
                </c:pt>
                <c:pt idx="266">
                  <c:v>-2013</c:v>
                </c:pt>
                <c:pt idx="267">
                  <c:v>-2013</c:v>
                </c:pt>
                <c:pt idx="268">
                  <c:v>-2013</c:v>
                </c:pt>
                <c:pt idx="269">
                  <c:v>-2013</c:v>
                </c:pt>
                <c:pt idx="270">
                  <c:v>-2013</c:v>
                </c:pt>
                <c:pt idx="271">
                  <c:v>-2013</c:v>
                </c:pt>
                <c:pt idx="272">
                  <c:v>-2013</c:v>
                </c:pt>
                <c:pt idx="273">
                  <c:v>-2013</c:v>
                </c:pt>
                <c:pt idx="274">
                  <c:v>-2013</c:v>
                </c:pt>
                <c:pt idx="275">
                  <c:v>-2013</c:v>
                </c:pt>
                <c:pt idx="276">
                  <c:v>-4813.916666666667</c:v>
                </c:pt>
                <c:pt idx="277">
                  <c:v>-4813.916666666667</c:v>
                </c:pt>
                <c:pt idx="278">
                  <c:v>-4813.916666666667</c:v>
                </c:pt>
                <c:pt idx="279">
                  <c:v>-4813.916666666667</c:v>
                </c:pt>
                <c:pt idx="280">
                  <c:v>-4813.916666666667</c:v>
                </c:pt>
                <c:pt idx="281">
                  <c:v>-4813.916666666667</c:v>
                </c:pt>
                <c:pt idx="282">
                  <c:v>-4813.916666666667</c:v>
                </c:pt>
                <c:pt idx="283">
                  <c:v>-4813.916666666667</c:v>
                </c:pt>
                <c:pt idx="284">
                  <c:v>-4813.916666666667</c:v>
                </c:pt>
                <c:pt idx="285">
                  <c:v>-4813.916666666667</c:v>
                </c:pt>
                <c:pt idx="286">
                  <c:v>-4813.916666666667</c:v>
                </c:pt>
                <c:pt idx="287">
                  <c:v>-4813.916666666667</c:v>
                </c:pt>
                <c:pt idx="288">
                  <c:v>-9089.5</c:v>
                </c:pt>
                <c:pt idx="289">
                  <c:v>-9089.5</c:v>
                </c:pt>
                <c:pt idx="290">
                  <c:v>-9089.5</c:v>
                </c:pt>
                <c:pt idx="291">
                  <c:v>-9089.5</c:v>
                </c:pt>
                <c:pt idx="292">
                  <c:v>-9089.5</c:v>
                </c:pt>
                <c:pt idx="293">
                  <c:v>-9089.5</c:v>
                </c:pt>
                <c:pt idx="294">
                  <c:v>-9089.5</c:v>
                </c:pt>
                <c:pt idx="295">
                  <c:v>-9089.5</c:v>
                </c:pt>
                <c:pt idx="296">
                  <c:v>-9089.5</c:v>
                </c:pt>
                <c:pt idx="297">
                  <c:v>-9089.5</c:v>
                </c:pt>
                <c:pt idx="298">
                  <c:v>-9089.5</c:v>
                </c:pt>
                <c:pt idx="299">
                  <c:v>-9089.5</c:v>
                </c:pt>
                <c:pt idx="300">
                  <c:v>-10156.583333333334</c:v>
                </c:pt>
                <c:pt idx="301">
                  <c:v>-10156.583333333334</c:v>
                </c:pt>
                <c:pt idx="302">
                  <c:v>-10156.583333333334</c:v>
                </c:pt>
                <c:pt idx="303">
                  <c:v>-10156.583333333334</c:v>
                </c:pt>
                <c:pt idx="304">
                  <c:v>-10156.583333333334</c:v>
                </c:pt>
                <c:pt idx="305">
                  <c:v>-10156.583333333334</c:v>
                </c:pt>
                <c:pt idx="306">
                  <c:v>-10156.583333333334</c:v>
                </c:pt>
                <c:pt idx="307">
                  <c:v>-10156.583333333334</c:v>
                </c:pt>
                <c:pt idx="308">
                  <c:v>-10156.583333333334</c:v>
                </c:pt>
                <c:pt idx="309">
                  <c:v>-10156.583333333334</c:v>
                </c:pt>
                <c:pt idx="310">
                  <c:v>-10156.583333333334</c:v>
                </c:pt>
                <c:pt idx="311">
                  <c:v>-10156.583333333334</c:v>
                </c:pt>
                <c:pt idx="312">
                  <c:v>-11544.916666666666</c:v>
                </c:pt>
                <c:pt idx="313">
                  <c:v>-11544.916666666666</c:v>
                </c:pt>
                <c:pt idx="314">
                  <c:v>-11544.916666666666</c:v>
                </c:pt>
                <c:pt idx="315">
                  <c:v>-11544.916666666666</c:v>
                </c:pt>
                <c:pt idx="316">
                  <c:v>-11544.916666666666</c:v>
                </c:pt>
                <c:pt idx="317">
                  <c:v>-11544.916666666666</c:v>
                </c:pt>
                <c:pt idx="318">
                  <c:v>-11544.916666666666</c:v>
                </c:pt>
                <c:pt idx="319">
                  <c:v>-11544.916666666666</c:v>
                </c:pt>
                <c:pt idx="320">
                  <c:v>-11544.916666666666</c:v>
                </c:pt>
                <c:pt idx="321">
                  <c:v>-11544.916666666666</c:v>
                </c:pt>
                <c:pt idx="322">
                  <c:v>-11544.916666666666</c:v>
                </c:pt>
                <c:pt idx="323">
                  <c:v>-11544.916666666666</c:v>
                </c:pt>
                <c:pt idx="324">
                  <c:v>-12640.25</c:v>
                </c:pt>
                <c:pt idx="325">
                  <c:v>-12640.25</c:v>
                </c:pt>
                <c:pt idx="326">
                  <c:v>-12640.25</c:v>
                </c:pt>
                <c:pt idx="327">
                  <c:v>-12640.25</c:v>
                </c:pt>
                <c:pt idx="328">
                  <c:v>-12640.25</c:v>
                </c:pt>
                <c:pt idx="329">
                  <c:v>-12640.25</c:v>
                </c:pt>
                <c:pt idx="330">
                  <c:v>-12640.25</c:v>
                </c:pt>
                <c:pt idx="331">
                  <c:v>-12640.25</c:v>
                </c:pt>
                <c:pt idx="332">
                  <c:v>-12640.25</c:v>
                </c:pt>
                <c:pt idx="333">
                  <c:v>-12640.25</c:v>
                </c:pt>
                <c:pt idx="334">
                  <c:v>-12640.25</c:v>
                </c:pt>
                <c:pt idx="335">
                  <c:v>-12640.25</c:v>
                </c:pt>
                <c:pt idx="336">
                  <c:v>-9547.1666666666661</c:v>
                </c:pt>
                <c:pt idx="337">
                  <c:v>-9547.1666666666661</c:v>
                </c:pt>
                <c:pt idx="338">
                  <c:v>-9547.1666666666661</c:v>
                </c:pt>
                <c:pt idx="339">
                  <c:v>-9547.1666666666661</c:v>
                </c:pt>
                <c:pt idx="340">
                  <c:v>-9547.1666666666661</c:v>
                </c:pt>
                <c:pt idx="341">
                  <c:v>-9547.1666666666661</c:v>
                </c:pt>
                <c:pt idx="342">
                  <c:v>-9547.1666666666661</c:v>
                </c:pt>
                <c:pt idx="343">
                  <c:v>-9547.1666666666661</c:v>
                </c:pt>
                <c:pt idx="344">
                  <c:v>-9547.1666666666661</c:v>
                </c:pt>
                <c:pt idx="345">
                  <c:v>-9547.1666666666661</c:v>
                </c:pt>
                <c:pt idx="346">
                  <c:v>-9547.1666666666661</c:v>
                </c:pt>
                <c:pt idx="347">
                  <c:v>-9547.1666666666661</c:v>
                </c:pt>
                <c:pt idx="348">
                  <c:v>-7761.833333333333</c:v>
                </c:pt>
                <c:pt idx="349">
                  <c:v>-7761.833333333333</c:v>
                </c:pt>
                <c:pt idx="350">
                  <c:v>-7761.833333333333</c:v>
                </c:pt>
                <c:pt idx="351">
                  <c:v>-7761.833333333333</c:v>
                </c:pt>
                <c:pt idx="352">
                  <c:v>-7761.833333333333</c:v>
                </c:pt>
                <c:pt idx="353">
                  <c:v>-7761.833333333333</c:v>
                </c:pt>
                <c:pt idx="354">
                  <c:v>-7761.833333333333</c:v>
                </c:pt>
                <c:pt idx="355">
                  <c:v>-7761.833333333333</c:v>
                </c:pt>
                <c:pt idx="356">
                  <c:v>-7761.833333333333</c:v>
                </c:pt>
                <c:pt idx="357">
                  <c:v>-7761.833333333333</c:v>
                </c:pt>
                <c:pt idx="358">
                  <c:v>-7761.833333333333</c:v>
                </c:pt>
                <c:pt idx="359">
                  <c:v>-7761.833333333333</c:v>
                </c:pt>
                <c:pt idx="360">
                  <c:v>-6738.75</c:v>
                </c:pt>
                <c:pt idx="361">
                  <c:v>-6738.75</c:v>
                </c:pt>
                <c:pt idx="362">
                  <c:v>-6738.75</c:v>
                </c:pt>
                <c:pt idx="363">
                  <c:v>-6738.75</c:v>
                </c:pt>
                <c:pt idx="364">
                  <c:v>-6738.75</c:v>
                </c:pt>
                <c:pt idx="365">
                  <c:v>-6738.75</c:v>
                </c:pt>
                <c:pt idx="366">
                  <c:v>-6738.75</c:v>
                </c:pt>
                <c:pt idx="367">
                  <c:v>-6738.75</c:v>
                </c:pt>
                <c:pt idx="368">
                  <c:v>-6738.75</c:v>
                </c:pt>
                <c:pt idx="369">
                  <c:v>-6738.75</c:v>
                </c:pt>
                <c:pt idx="370">
                  <c:v>-6738.75</c:v>
                </c:pt>
                <c:pt idx="371">
                  <c:v>-6738.75</c:v>
                </c:pt>
                <c:pt idx="372">
                  <c:v>-2594.6666666666665</c:v>
                </c:pt>
                <c:pt idx="373">
                  <c:v>-2594.6666666666665</c:v>
                </c:pt>
                <c:pt idx="374">
                  <c:v>-2594.6666666666665</c:v>
                </c:pt>
                <c:pt idx="375">
                  <c:v>-2594.6666666666665</c:v>
                </c:pt>
                <c:pt idx="376">
                  <c:v>-2594.6666666666665</c:v>
                </c:pt>
                <c:pt idx="377">
                  <c:v>-2594.6666666666665</c:v>
                </c:pt>
                <c:pt idx="378">
                  <c:v>-2594.6666666666665</c:v>
                </c:pt>
                <c:pt idx="379">
                  <c:v>-2594.6666666666665</c:v>
                </c:pt>
                <c:pt idx="380">
                  <c:v>-2594.6666666666665</c:v>
                </c:pt>
                <c:pt idx="381">
                  <c:v>-2594.6666666666665</c:v>
                </c:pt>
                <c:pt idx="382">
                  <c:v>-2594.6666666666665</c:v>
                </c:pt>
                <c:pt idx="383">
                  <c:v>-2594.6666666666665</c:v>
                </c:pt>
                <c:pt idx="384">
                  <c:v>-2026</c:v>
                </c:pt>
                <c:pt idx="385">
                  <c:v>-831</c:v>
                </c:pt>
                <c:pt idx="386">
                  <c:v>-2641</c:v>
                </c:pt>
                <c:pt idx="387">
                  <c:v>-3109</c:v>
                </c:pt>
                <c:pt idx="388">
                  <c:v>-3919</c:v>
                </c:pt>
                <c:pt idx="389">
                  <c:v>-2824</c:v>
                </c:pt>
                <c:pt idx="390">
                  <c:v>-2781</c:v>
                </c:pt>
                <c:pt idx="391">
                  <c:v>-4455</c:v>
                </c:pt>
                <c:pt idx="392">
                  <c:v>-3530</c:v>
                </c:pt>
                <c:pt idx="393">
                  <c:v>-3520</c:v>
                </c:pt>
                <c:pt idx="394">
                  <c:v>-3968</c:v>
                </c:pt>
                <c:pt idx="395">
                  <c:v>-5603</c:v>
                </c:pt>
                <c:pt idx="396">
                  <c:v>-3871</c:v>
                </c:pt>
                <c:pt idx="397">
                  <c:v>-3596</c:v>
                </c:pt>
                <c:pt idx="398">
                  <c:v>-6777</c:v>
                </c:pt>
                <c:pt idx="399">
                  <c:v>-6445</c:v>
                </c:pt>
                <c:pt idx="400">
                  <c:v>-4369</c:v>
                </c:pt>
                <c:pt idx="401">
                  <c:v>-6929</c:v>
                </c:pt>
                <c:pt idx="402">
                  <c:v>-6382</c:v>
                </c:pt>
                <c:pt idx="403">
                  <c:v>-5581</c:v>
                </c:pt>
                <c:pt idx="404">
                  <c:v>-7031</c:v>
                </c:pt>
                <c:pt idx="405">
                  <c:v>-6594</c:v>
                </c:pt>
                <c:pt idx="406">
                  <c:v>-7016</c:v>
                </c:pt>
                <c:pt idx="407">
                  <c:v>-5719</c:v>
                </c:pt>
                <c:pt idx="408">
                  <c:v>-6207</c:v>
                </c:pt>
                <c:pt idx="409">
                  <c:v>-9245</c:v>
                </c:pt>
                <c:pt idx="410">
                  <c:v>-6466</c:v>
                </c:pt>
                <c:pt idx="411">
                  <c:v>-7887</c:v>
                </c:pt>
                <c:pt idx="412">
                  <c:v>-7728</c:v>
                </c:pt>
                <c:pt idx="413">
                  <c:v>-8380</c:v>
                </c:pt>
                <c:pt idx="414">
                  <c:v>-8739</c:v>
                </c:pt>
                <c:pt idx="415">
                  <c:v>-8303</c:v>
                </c:pt>
                <c:pt idx="416">
                  <c:v>-8310</c:v>
                </c:pt>
                <c:pt idx="417">
                  <c:v>-9158</c:v>
                </c:pt>
                <c:pt idx="418">
                  <c:v>-9615</c:v>
                </c:pt>
                <c:pt idx="419">
                  <c:v>-8456</c:v>
                </c:pt>
                <c:pt idx="420">
                  <c:v>-9324</c:v>
                </c:pt>
                <c:pt idx="421">
                  <c:v>-8817</c:v>
                </c:pt>
                <c:pt idx="422">
                  <c:v>-9708</c:v>
                </c:pt>
                <c:pt idx="423">
                  <c:v>-9609</c:v>
                </c:pt>
                <c:pt idx="424">
                  <c:v>-9090</c:v>
                </c:pt>
                <c:pt idx="425">
                  <c:v>-10623</c:v>
                </c:pt>
                <c:pt idx="426">
                  <c:v>-7688</c:v>
                </c:pt>
                <c:pt idx="427">
                  <c:v>-6704</c:v>
                </c:pt>
                <c:pt idx="428">
                  <c:v>-5924</c:v>
                </c:pt>
                <c:pt idx="429">
                  <c:v>-6114</c:v>
                </c:pt>
                <c:pt idx="430">
                  <c:v>-6514</c:v>
                </c:pt>
                <c:pt idx="431">
                  <c:v>-6271</c:v>
                </c:pt>
                <c:pt idx="432">
                  <c:v>-8465</c:v>
                </c:pt>
                <c:pt idx="433">
                  <c:v>-7319</c:v>
                </c:pt>
                <c:pt idx="434">
                  <c:v>-7756</c:v>
                </c:pt>
                <c:pt idx="435">
                  <c:v>-8744</c:v>
                </c:pt>
                <c:pt idx="436">
                  <c:v>-9259</c:v>
                </c:pt>
                <c:pt idx="437">
                  <c:v>-7460</c:v>
                </c:pt>
                <c:pt idx="438">
                  <c:v>-10132</c:v>
                </c:pt>
                <c:pt idx="439">
                  <c:v>-10357</c:v>
                </c:pt>
                <c:pt idx="440">
                  <c:v>-10195</c:v>
                </c:pt>
                <c:pt idx="441">
                  <c:v>-6635</c:v>
                </c:pt>
                <c:pt idx="442">
                  <c:v>-7268</c:v>
                </c:pt>
                <c:pt idx="443">
                  <c:v>-10475</c:v>
                </c:pt>
                <c:pt idx="444">
                  <c:v>-11269</c:v>
                </c:pt>
                <c:pt idx="445">
                  <c:v>-9776</c:v>
                </c:pt>
                <c:pt idx="446">
                  <c:v>-8383</c:v>
                </c:pt>
                <c:pt idx="447">
                  <c:v>-8086</c:v>
                </c:pt>
                <c:pt idx="448">
                  <c:v>-8394</c:v>
                </c:pt>
                <c:pt idx="449">
                  <c:v>-7154</c:v>
                </c:pt>
                <c:pt idx="450">
                  <c:v>-7033</c:v>
                </c:pt>
                <c:pt idx="451">
                  <c:v>-8743</c:v>
                </c:pt>
                <c:pt idx="452">
                  <c:v>-9269</c:v>
                </c:pt>
                <c:pt idx="453">
                  <c:v>-9089</c:v>
                </c:pt>
                <c:pt idx="454">
                  <c:v>-9786</c:v>
                </c:pt>
                <c:pt idx="455">
                  <c:v>-11289</c:v>
                </c:pt>
                <c:pt idx="456">
                  <c:v>-10776</c:v>
                </c:pt>
                <c:pt idx="457">
                  <c:v>-11564</c:v>
                </c:pt>
                <c:pt idx="458">
                  <c:v>-12880</c:v>
                </c:pt>
                <c:pt idx="459">
                  <c:v>-13940</c:v>
                </c:pt>
                <c:pt idx="460">
                  <c:v>-14202</c:v>
                </c:pt>
                <c:pt idx="461">
                  <c:v>-13247</c:v>
                </c:pt>
                <c:pt idx="462">
                  <c:v>-13949</c:v>
                </c:pt>
                <c:pt idx="463">
                  <c:v>-16028</c:v>
                </c:pt>
                <c:pt idx="464">
                  <c:v>-14820</c:v>
                </c:pt>
                <c:pt idx="465">
                  <c:v>-14815</c:v>
                </c:pt>
                <c:pt idx="466">
                  <c:v>-15173</c:v>
                </c:pt>
                <c:pt idx="467">
                  <c:v>-14745</c:v>
                </c:pt>
                <c:pt idx="468">
                  <c:v>-15876</c:v>
                </c:pt>
                <c:pt idx="469">
                  <c:v>-18468</c:v>
                </c:pt>
                <c:pt idx="470">
                  <c:v>-17719</c:v>
                </c:pt>
                <c:pt idx="471">
                  <c:v>-17946</c:v>
                </c:pt>
                <c:pt idx="472">
                  <c:v>-20046</c:v>
                </c:pt>
                <c:pt idx="473">
                  <c:v>-22892</c:v>
                </c:pt>
                <c:pt idx="474">
                  <c:v>-23100</c:v>
                </c:pt>
                <c:pt idx="475">
                  <c:v>-22626</c:v>
                </c:pt>
                <c:pt idx="476">
                  <c:v>-22699</c:v>
                </c:pt>
                <c:pt idx="477">
                  <c:v>-23372</c:v>
                </c:pt>
                <c:pt idx="478">
                  <c:v>-25126</c:v>
                </c:pt>
                <c:pt idx="479">
                  <c:v>-25939</c:v>
                </c:pt>
                <c:pt idx="480">
                  <c:v>-27131</c:v>
                </c:pt>
                <c:pt idx="481">
                  <c:v>-29794</c:v>
                </c:pt>
                <c:pt idx="482">
                  <c:v>-30557</c:v>
                </c:pt>
                <c:pt idx="483">
                  <c:v>-28598</c:v>
                </c:pt>
                <c:pt idx="484">
                  <c:v>-29165</c:v>
                </c:pt>
                <c:pt idx="485">
                  <c:v>-30405</c:v>
                </c:pt>
                <c:pt idx="486">
                  <c:v>-31252</c:v>
                </c:pt>
                <c:pt idx="487">
                  <c:v>-29931</c:v>
                </c:pt>
                <c:pt idx="488">
                  <c:v>-33333</c:v>
                </c:pt>
                <c:pt idx="489">
                  <c:v>-33378</c:v>
                </c:pt>
                <c:pt idx="490">
                  <c:v>-32723</c:v>
                </c:pt>
                <c:pt idx="491">
                  <c:v>-33420</c:v>
                </c:pt>
                <c:pt idx="492">
                  <c:v>-35202</c:v>
                </c:pt>
                <c:pt idx="493">
                  <c:v>-29301</c:v>
                </c:pt>
                <c:pt idx="494">
                  <c:v>-32812</c:v>
                </c:pt>
                <c:pt idx="495">
                  <c:v>-30521</c:v>
                </c:pt>
                <c:pt idx="496">
                  <c:v>-27095</c:v>
                </c:pt>
                <c:pt idx="497">
                  <c:v>-29151</c:v>
                </c:pt>
                <c:pt idx="498">
                  <c:v>-29902</c:v>
                </c:pt>
                <c:pt idx="499">
                  <c:v>-28094</c:v>
                </c:pt>
                <c:pt idx="500">
                  <c:v>-30217</c:v>
                </c:pt>
                <c:pt idx="501">
                  <c:v>-30588</c:v>
                </c:pt>
                <c:pt idx="502">
                  <c:v>-30003</c:v>
                </c:pt>
                <c:pt idx="503">
                  <c:v>-27488</c:v>
                </c:pt>
                <c:pt idx="504">
                  <c:v>-29678</c:v>
                </c:pt>
                <c:pt idx="505">
                  <c:v>-32501</c:v>
                </c:pt>
                <c:pt idx="506">
                  <c:v>-31161</c:v>
                </c:pt>
                <c:pt idx="507">
                  <c:v>-33965</c:v>
                </c:pt>
                <c:pt idx="508">
                  <c:v>-34026</c:v>
                </c:pt>
                <c:pt idx="509">
                  <c:v>-34732</c:v>
                </c:pt>
                <c:pt idx="510">
                  <c:v>-33913</c:v>
                </c:pt>
                <c:pt idx="511">
                  <c:v>-36385</c:v>
                </c:pt>
                <c:pt idx="512">
                  <c:v>-36088</c:v>
                </c:pt>
                <c:pt idx="513">
                  <c:v>-35095</c:v>
                </c:pt>
                <c:pt idx="514">
                  <c:v>-39515</c:v>
                </c:pt>
                <c:pt idx="515">
                  <c:v>-43607</c:v>
                </c:pt>
                <c:pt idx="516">
                  <c:v>-41156</c:v>
                </c:pt>
                <c:pt idx="517">
                  <c:v>-40082</c:v>
                </c:pt>
                <c:pt idx="518">
                  <c:v>-43806</c:v>
                </c:pt>
                <c:pt idx="519">
                  <c:v>-42037</c:v>
                </c:pt>
                <c:pt idx="520">
                  <c:v>-41045</c:v>
                </c:pt>
                <c:pt idx="521">
                  <c:v>-39696</c:v>
                </c:pt>
                <c:pt idx="522">
                  <c:v>-41321</c:v>
                </c:pt>
                <c:pt idx="523">
                  <c:v>-39892</c:v>
                </c:pt>
                <c:pt idx="524">
                  <c:v>-41842</c:v>
                </c:pt>
                <c:pt idx="525">
                  <c:v>-41388</c:v>
                </c:pt>
                <c:pt idx="526">
                  <c:v>-39898</c:v>
                </c:pt>
                <c:pt idx="527">
                  <c:v>-44080</c:v>
                </c:pt>
                <c:pt idx="528">
                  <c:v>-44645</c:v>
                </c:pt>
                <c:pt idx="529">
                  <c:v>-44552</c:v>
                </c:pt>
                <c:pt idx="530">
                  <c:v>-46754</c:v>
                </c:pt>
                <c:pt idx="531">
                  <c:v>-47283</c:v>
                </c:pt>
                <c:pt idx="532">
                  <c:v>-47553</c:v>
                </c:pt>
                <c:pt idx="533">
                  <c:v>-54169</c:v>
                </c:pt>
                <c:pt idx="534">
                  <c:v>-51606</c:v>
                </c:pt>
                <c:pt idx="535">
                  <c:v>-53647</c:v>
                </c:pt>
                <c:pt idx="536">
                  <c:v>-51686</c:v>
                </c:pt>
                <c:pt idx="537">
                  <c:v>-55058</c:v>
                </c:pt>
                <c:pt idx="538">
                  <c:v>-58967</c:v>
                </c:pt>
                <c:pt idx="539">
                  <c:v>-54918</c:v>
                </c:pt>
                <c:pt idx="540">
                  <c:v>-56189</c:v>
                </c:pt>
                <c:pt idx="541">
                  <c:v>-58094</c:v>
                </c:pt>
                <c:pt idx="542">
                  <c:v>-53134</c:v>
                </c:pt>
                <c:pt idx="543">
                  <c:v>-57312</c:v>
                </c:pt>
                <c:pt idx="544">
                  <c:v>-56040</c:v>
                </c:pt>
                <c:pt idx="545">
                  <c:v>-58152</c:v>
                </c:pt>
                <c:pt idx="546">
                  <c:v>-58301</c:v>
                </c:pt>
                <c:pt idx="547">
                  <c:v>-58745</c:v>
                </c:pt>
                <c:pt idx="548">
                  <c:v>-64882</c:v>
                </c:pt>
                <c:pt idx="549">
                  <c:v>-67265</c:v>
                </c:pt>
                <c:pt idx="550">
                  <c:v>-63859</c:v>
                </c:pt>
                <c:pt idx="551">
                  <c:v>-64568</c:v>
                </c:pt>
                <c:pt idx="552">
                  <c:v>-66967</c:v>
                </c:pt>
                <c:pt idx="553">
                  <c:v>-62308</c:v>
                </c:pt>
                <c:pt idx="554">
                  <c:v>-62397</c:v>
                </c:pt>
                <c:pt idx="555">
                  <c:v>-62603</c:v>
                </c:pt>
                <c:pt idx="556">
                  <c:v>-64818</c:v>
                </c:pt>
                <c:pt idx="557">
                  <c:v>-63800</c:v>
                </c:pt>
                <c:pt idx="558">
                  <c:v>-66909</c:v>
                </c:pt>
                <c:pt idx="559">
                  <c:v>-68277</c:v>
                </c:pt>
                <c:pt idx="560">
                  <c:v>-65095</c:v>
                </c:pt>
                <c:pt idx="561">
                  <c:v>-59538</c:v>
                </c:pt>
                <c:pt idx="562">
                  <c:v>-58939</c:v>
                </c:pt>
                <c:pt idx="563">
                  <c:v>-61882</c:v>
                </c:pt>
                <c:pt idx="564">
                  <c:v>-58014</c:v>
                </c:pt>
                <c:pt idx="565">
                  <c:v>-58479</c:v>
                </c:pt>
                <c:pt idx="566">
                  <c:v>-62183</c:v>
                </c:pt>
                <c:pt idx="567">
                  <c:v>-60494</c:v>
                </c:pt>
                <c:pt idx="568">
                  <c:v>-59572</c:v>
                </c:pt>
                <c:pt idx="569">
                  <c:v>-59997</c:v>
                </c:pt>
                <c:pt idx="570">
                  <c:v>-60246</c:v>
                </c:pt>
                <c:pt idx="571">
                  <c:v>-57214</c:v>
                </c:pt>
                <c:pt idx="572">
                  <c:v>-58158</c:v>
                </c:pt>
                <c:pt idx="573">
                  <c:v>-57666</c:v>
                </c:pt>
                <c:pt idx="574">
                  <c:v>-60682</c:v>
                </c:pt>
                <c:pt idx="575">
                  <c:v>-58290</c:v>
                </c:pt>
                <c:pt idx="576">
                  <c:v>-61339</c:v>
                </c:pt>
                <c:pt idx="577">
                  <c:v>-64225</c:v>
                </c:pt>
                <c:pt idx="578">
                  <c:v>-60200</c:v>
                </c:pt>
                <c:pt idx="579">
                  <c:v>-63733</c:v>
                </c:pt>
                <c:pt idx="580">
                  <c:v>-62310</c:v>
                </c:pt>
                <c:pt idx="581">
                  <c:v>-60889</c:v>
                </c:pt>
                <c:pt idx="582">
                  <c:v>-66989</c:v>
                </c:pt>
                <c:pt idx="583">
                  <c:v>-62394</c:v>
                </c:pt>
                <c:pt idx="584">
                  <c:v>-60292</c:v>
                </c:pt>
                <c:pt idx="585">
                  <c:v>-60879</c:v>
                </c:pt>
                <c:pt idx="586">
                  <c:v>-45132</c:v>
                </c:pt>
                <c:pt idx="587">
                  <c:v>-43967</c:v>
                </c:pt>
                <c:pt idx="588">
                  <c:v>-39343</c:v>
                </c:pt>
                <c:pt idx="589">
                  <c:v>-28778</c:v>
                </c:pt>
                <c:pt idx="590">
                  <c:v>-30193</c:v>
                </c:pt>
                <c:pt idx="591">
                  <c:v>-30473</c:v>
                </c:pt>
                <c:pt idx="592">
                  <c:v>-25839</c:v>
                </c:pt>
                <c:pt idx="593">
                  <c:v>-27152</c:v>
                </c:pt>
                <c:pt idx="594">
                  <c:v>-33307</c:v>
                </c:pt>
                <c:pt idx="595">
                  <c:v>-31674</c:v>
                </c:pt>
                <c:pt idx="596">
                  <c:v>-35247</c:v>
                </c:pt>
                <c:pt idx="597">
                  <c:v>-34959</c:v>
                </c:pt>
                <c:pt idx="598">
                  <c:v>-38381</c:v>
                </c:pt>
                <c:pt idx="599">
                  <c:v>-39426</c:v>
                </c:pt>
                <c:pt idx="600">
                  <c:v>-37744</c:v>
                </c:pt>
                <c:pt idx="601">
                  <c:v>-41504</c:v>
                </c:pt>
                <c:pt idx="602">
                  <c:v>-40271</c:v>
                </c:pt>
                <c:pt idx="603">
                  <c:v>-41496</c:v>
                </c:pt>
                <c:pt idx="604">
                  <c:v>-42088</c:v>
                </c:pt>
                <c:pt idx="605">
                  <c:v>-47316</c:v>
                </c:pt>
                <c:pt idx="606">
                  <c:v>-41609</c:v>
                </c:pt>
                <c:pt idx="607">
                  <c:v>-45619</c:v>
                </c:pt>
                <c:pt idx="608">
                  <c:v>-44333</c:v>
                </c:pt>
                <c:pt idx="609">
                  <c:v>-40646</c:v>
                </c:pt>
                <c:pt idx="610">
                  <c:v>-38739</c:v>
                </c:pt>
                <c:pt idx="611">
                  <c:v>-41721</c:v>
                </c:pt>
                <c:pt idx="612">
                  <c:v>-48123</c:v>
                </c:pt>
                <c:pt idx="613">
                  <c:v>-44753</c:v>
                </c:pt>
                <c:pt idx="614">
                  <c:v>-44312</c:v>
                </c:pt>
                <c:pt idx="615">
                  <c:v>-42685</c:v>
                </c:pt>
                <c:pt idx="616">
                  <c:v>-47725</c:v>
                </c:pt>
                <c:pt idx="617">
                  <c:v>-49882</c:v>
                </c:pt>
                <c:pt idx="618">
                  <c:v>-46070</c:v>
                </c:pt>
                <c:pt idx="619">
                  <c:v>-45052</c:v>
                </c:pt>
                <c:pt idx="620">
                  <c:v>-43477</c:v>
                </c:pt>
                <c:pt idx="621">
                  <c:v>-45509</c:v>
                </c:pt>
                <c:pt idx="622">
                  <c:v>-47460</c:v>
                </c:pt>
                <c:pt idx="623">
                  <c:v>-49473</c:v>
                </c:pt>
                <c:pt idx="624">
                  <c:v>-50126</c:v>
                </c:pt>
                <c:pt idx="625">
                  <c:v>-42780</c:v>
                </c:pt>
                <c:pt idx="626">
                  <c:v>-49749</c:v>
                </c:pt>
                <c:pt idx="627">
                  <c:v>-46842</c:v>
                </c:pt>
                <c:pt idx="628">
                  <c:v>-45106</c:v>
                </c:pt>
                <c:pt idx="629">
                  <c:v>-42941</c:v>
                </c:pt>
                <c:pt idx="630">
                  <c:v>-42406</c:v>
                </c:pt>
                <c:pt idx="631">
                  <c:v>-44030</c:v>
                </c:pt>
                <c:pt idx="632">
                  <c:v>-38794</c:v>
                </c:pt>
                <c:pt idx="633">
                  <c:v>-41467</c:v>
                </c:pt>
                <c:pt idx="634">
                  <c:v>-45332</c:v>
                </c:pt>
                <c:pt idx="635">
                  <c:v>-36334</c:v>
                </c:pt>
                <c:pt idx="636">
                  <c:v>-40135</c:v>
                </c:pt>
                <c:pt idx="637">
                  <c:v>-41004</c:v>
                </c:pt>
                <c:pt idx="638">
                  <c:v>-34314</c:v>
                </c:pt>
                <c:pt idx="639">
                  <c:v>-38487</c:v>
                </c:pt>
                <c:pt idx="640">
                  <c:v>-41701</c:v>
                </c:pt>
                <c:pt idx="641">
                  <c:v>-34426</c:v>
                </c:pt>
                <c:pt idx="642">
                  <c:v>-36356</c:v>
                </c:pt>
                <c:pt idx="643">
                  <c:v>-36617</c:v>
                </c:pt>
                <c:pt idx="644">
                  <c:v>-39917</c:v>
                </c:pt>
                <c:pt idx="645">
                  <c:v>-36285</c:v>
                </c:pt>
                <c:pt idx="646">
                  <c:v>-33983</c:v>
                </c:pt>
                <c:pt idx="647">
                  <c:v>-33636</c:v>
                </c:pt>
                <c:pt idx="648">
                  <c:v>-37433</c:v>
                </c:pt>
                <c:pt idx="649">
                  <c:v>-40119</c:v>
                </c:pt>
                <c:pt idx="650">
                  <c:v>-42940</c:v>
                </c:pt>
                <c:pt idx="651">
                  <c:v>-43735</c:v>
                </c:pt>
                <c:pt idx="652">
                  <c:v>-39575</c:v>
                </c:pt>
                <c:pt idx="653">
                  <c:v>-38895</c:v>
                </c:pt>
                <c:pt idx="654">
                  <c:v>-38935</c:v>
                </c:pt>
                <c:pt idx="655">
                  <c:v>-36935</c:v>
                </c:pt>
                <c:pt idx="656">
                  <c:v>-41672</c:v>
                </c:pt>
                <c:pt idx="657">
                  <c:v>-41067</c:v>
                </c:pt>
                <c:pt idx="658">
                  <c:v>-39808</c:v>
                </c:pt>
                <c:pt idx="659">
                  <c:v>-42838</c:v>
                </c:pt>
                <c:pt idx="660">
                  <c:v>-38865</c:v>
                </c:pt>
                <c:pt idx="661">
                  <c:v>-33903</c:v>
                </c:pt>
                <c:pt idx="662">
                  <c:v>-48732</c:v>
                </c:pt>
                <c:pt idx="663">
                  <c:v>-39836</c:v>
                </c:pt>
                <c:pt idx="664">
                  <c:v>-38502</c:v>
                </c:pt>
                <c:pt idx="665">
                  <c:v>-42425</c:v>
                </c:pt>
                <c:pt idx="666">
                  <c:v>-40340</c:v>
                </c:pt>
                <c:pt idx="667">
                  <c:v>-44205</c:v>
                </c:pt>
                <c:pt idx="668">
                  <c:v>-41641</c:v>
                </c:pt>
                <c:pt idx="669">
                  <c:v>-40873</c:v>
                </c:pt>
                <c:pt idx="670">
                  <c:v>-40451</c:v>
                </c:pt>
                <c:pt idx="671">
                  <c:v>-41003</c:v>
                </c:pt>
                <c:pt idx="672">
                  <c:v>-40044</c:v>
                </c:pt>
                <c:pt idx="673">
                  <c:v>-43306</c:v>
                </c:pt>
                <c:pt idx="674">
                  <c:v>-36801</c:v>
                </c:pt>
                <c:pt idx="675">
                  <c:v>-38048</c:v>
                </c:pt>
                <c:pt idx="676">
                  <c:v>-39032</c:v>
                </c:pt>
                <c:pt idx="677">
                  <c:v>-41719</c:v>
                </c:pt>
                <c:pt idx="678">
                  <c:v>-39931</c:v>
                </c:pt>
                <c:pt idx="679">
                  <c:v>-40146</c:v>
                </c:pt>
                <c:pt idx="680">
                  <c:v>-37004</c:v>
                </c:pt>
                <c:pt idx="681">
                  <c:v>-38555</c:v>
                </c:pt>
                <c:pt idx="682">
                  <c:v>-43896</c:v>
                </c:pt>
                <c:pt idx="683">
                  <c:v>-40976</c:v>
                </c:pt>
                <c:pt idx="684">
                  <c:v>-43556</c:v>
                </c:pt>
                <c:pt idx="685">
                  <c:v>-39785</c:v>
                </c:pt>
                <c:pt idx="686">
                  <c:v>-41124</c:v>
                </c:pt>
                <c:pt idx="687">
                  <c:v>-44227</c:v>
                </c:pt>
                <c:pt idx="688">
                  <c:v>-43985</c:v>
                </c:pt>
                <c:pt idx="689">
                  <c:v>-42579</c:v>
                </c:pt>
                <c:pt idx="690">
                  <c:v>-43854</c:v>
                </c:pt>
                <c:pt idx="691">
                  <c:v>-41391</c:v>
                </c:pt>
                <c:pt idx="692">
                  <c:v>-41593</c:v>
                </c:pt>
                <c:pt idx="693">
                  <c:v>-42848</c:v>
                </c:pt>
                <c:pt idx="694">
                  <c:v>-45463</c:v>
                </c:pt>
                <c:pt idx="695">
                  <c:v>-46535</c:v>
                </c:pt>
                <c:pt idx="696">
                  <c:v>-47072</c:v>
                </c:pt>
                <c:pt idx="697">
                  <c:v>-48793</c:v>
                </c:pt>
                <c:pt idx="698">
                  <c:v>-43508</c:v>
                </c:pt>
                <c:pt idx="699">
                  <c:v>-46129</c:v>
                </c:pt>
                <c:pt idx="700">
                  <c:v>-41421</c:v>
                </c:pt>
                <c:pt idx="701">
                  <c:v>-44811</c:v>
                </c:pt>
                <c:pt idx="702">
                  <c:v>-49673</c:v>
                </c:pt>
                <c:pt idx="703">
                  <c:v>-49558</c:v>
                </c:pt>
                <c:pt idx="704">
                  <c:v>-50563</c:v>
                </c:pt>
                <c:pt idx="705">
                  <c:v>-52453</c:v>
                </c:pt>
                <c:pt idx="706">
                  <c:v>-49401</c:v>
                </c:pt>
                <c:pt idx="707">
                  <c:v>-55212</c:v>
                </c:pt>
                <c:pt idx="708">
                  <c:v>-48915</c:v>
                </c:pt>
                <c:pt idx="709">
                  <c:v>-47615</c:v>
                </c:pt>
                <c:pt idx="710">
                  <c:v>-48097</c:v>
                </c:pt>
                <c:pt idx="711">
                  <c:v>-49592</c:v>
                </c:pt>
                <c:pt idx="712">
                  <c:v>-50844</c:v>
                </c:pt>
                <c:pt idx="713">
                  <c:v>-48568</c:v>
                </c:pt>
                <c:pt idx="714">
                  <c:v>-48460</c:v>
                </c:pt>
                <c:pt idx="715">
                  <c:v>-48773</c:v>
                </c:pt>
                <c:pt idx="716">
                  <c:v>-44479</c:v>
                </c:pt>
                <c:pt idx="717">
                  <c:v>-41277</c:v>
                </c:pt>
                <c:pt idx="718">
                  <c:v>-38833</c:v>
                </c:pt>
                <c:pt idx="719">
                  <c:v>-43943</c:v>
                </c:pt>
                <c:pt idx="720">
                  <c:v>-43782</c:v>
                </c:pt>
                <c:pt idx="721">
                  <c:v>-40872</c:v>
                </c:pt>
                <c:pt idx="722">
                  <c:v>-43724</c:v>
                </c:pt>
                <c:pt idx="723">
                  <c:v>-53116</c:v>
                </c:pt>
                <c:pt idx="724">
                  <c:v>-54932</c:v>
                </c:pt>
                <c:pt idx="725">
                  <c:v>-49402</c:v>
                </c:pt>
                <c:pt idx="726">
                  <c:v>-59746</c:v>
                </c:pt>
                <c:pt idx="727">
                  <c:v>-62136</c:v>
                </c:pt>
                <c:pt idx="728">
                  <c:v>-58182</c:v>
                </c:pt>
                <c:pt idx="729">
                  <c:v>-61075</c:v>
                </c:pt>
                <c:pt idx="730">
                  <c:v>-64703</c:v>
                </c:pt>
                <c:pt idx="731">
                  <c:v>-62022</c:v>
                </c:pt>
                <c:pt idx="732">
                  <c:v>-62779</c:v>
                </c:pt>
                <c:pt idx="733">
                  <c:v>-66399</c:v>
                </c:pt>
                <c:pt idx="734">
                  <c:v>-66105</c:v>
                </c:pt>
                <c:pt idx="735">
                  <c:v>-66529</c:v>
                </c:pt>
                <c:pt idx="736">
                  <c:v>-66621</c:v>
                </c:pt>
                <c:pt idx="737">
                  <c:v>-71488</c:v>
                </c:pt>
                <c:pt idx="738">
                  <c:v>-69951</c:v>
                </c:pt>
                <c:pt idx="739">
                  <c:v>-73215</c:v>
                </c:pt>
                <c:pt idx="740">
                  <c:v>-77095</c:v>
                </c:pt>
                <c:pt idx="741">
                  <c:v>-66942</c:v>
                </c:pt>
                <c:pt idx="742">
                  <c:v>-80153</c:v>
                </c:pt>
                <c:pt idx="743">
                  <c:v>-80792</c:v>
                </c:pt>
                <c:pt idx="744">
                  <c:v>-85565</c:v>
                </c:pt>
                <c:pt idx="745">
                  <c:v>-87070</c:v>
                </c:pt>
                <c:pt idx="746">
                  <c:v>-101914</c:v>
                </c:pt>
                <c:pt idx="747">
                  <c:v>-85376</c:v>
                </c:pt>
                <c:pt idx="748">
                  <c:v>-84255</c:v>
                </c:pt>
                <c:pt idx="749">
                  <c:v>-81215</c:v>
                </c:pt>
                <c:pt idx="750">
                  <c:v>-71040</c:v>
                </c:pt>
                <c:pt idx="751">
                  <c:v>-68522</c:v>
                </c:pt>
                <c:pt idx="752">
                  <c:v>-71217</c:v>
                </c:pt>
                <c:pt idx="753">
                  <c:v>-75266</c:v>
                </c:pt>
                <c:pt idx="754">
                  <c:v>-62561</c:v>
                </c:pt>
                <c:pt idx="755">
                  <c:v>-70762</c:v>
                </c:pt>
                <c:pt idx="756">
                  <c:v>-69960</c:v>
                </c:pt>
                <c:pt idx="757">
                  <c:v>-70521</c:v>
                </c:pt>
                <c:pt idx="758">
                  <c:v>-60321</c:v>
                </c:pt>
                <c:pt idx="759">
                  <c:v>-72756</c:v>
                </c:pt>
                <c:pt idx="760">
                  <c:v>-66066</c:v>
                </c:pt>
                <c:pt idx="761">
                  <c:v>-64806</c:v>
                </c:pt>
                <c:pt idx="762">
                  <c:v>-64607</c:v>
                </c:pt>
                <c:pt idx="763">
                  <c:v>-59631</c:v>
                </c:pt>
                <c:pt idx="764">
                  <c:v>-62222</c:v>
                </c:pt>
                <c:pt idx="765">
                  <c:v>-64333</c:v>
                </c:pt>
                <c:pt idx="766">
                  <c:v>-64754</c:v>
                </c:pt>
                <c:pt idx="767">
                  <c:v>-64915</c:v>
                </c:pt>
                <c:pt idx="768">
                  <c:v>-66929</c:v>
                </c:pt>
                <c:pt idx="769">
                  <c:v>-69006</c:v>
                </c:pt>
                <c:pt idx="770">
                  <c:v>-68582</c:v>
                </c:pt>
                <c:pt idx="771">
                  <c:v>-74462</c:v>
                </c:pt>
                <c:pt idx="772">
                  <c:v>-75006</c:v>
                </c:pt>
                <c:pt idx="773">
                  <c:v>-73109</c:v>
                </c:pt>
              </c:numCache>
            </c:numRef>
          </c:val>
          <c:extLst>
            <c:ext xmlns:c16="http://schemas.microsoft.com/office/drawing/2014/chart" uri="{C3380CC4-5D6E-409C-BE32-E72D297353CC}">
              <c16:uniqueId val="{00000000-1634-4095-956C-10061828DFAC}"/>
            </c:ext>
          </c:extLst>
        </c:ser>
        <c:dLbls>
          <c:showLegendKey val="0"/>
          <c:showVal val="0"/>
          <c:showCatName val="0"/>
          <c:showSerName val="0"/>
          <c:showPercent val="0"/>
          <c:showBubbleSize val="0"/>
        </c:dLbls>
        <c:axId val="1634405552"/>
        <c:axId val="1634408432"/>
      </c:areaChart>
      <c:dateAx>
        <c:axId val="1634405552"/>
        <c:scaling>
          <c:orientation val="minMax"/>
        </c:scaling>
        <c:delete val="0"/>
        <c:axPos val="b"/>
        <c:numFmt formatCode="yyyy" sourceLinked="0"/>
        <c:majorTickMark val="out"/>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634408432"/>
        <c:crosses val="autoZero"/>
        <c:auto val="1"/>
        <c:lblOffset val="100"/>
        <c:baseTimeUnit val="months"/>
        <c:majorUnit val="24"/>
        <c:majorTimeUnit val="months"/>
      </c:dateAx>
      <c:valAx>
        <c:axId val="1634408432"/>
        <c:scaling>
          <c:orientation val="minMax"/>
          <c:max val="10000"/>
          <c:min val="-13000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63440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spPr>
            <a:solidFill>
              <a:schemeClr val="accent1"/>
            </a:solidFill>
            <a:ln>
              <a:noFill/>
            </a:ln>
            <a:effectLst/>
          </c:spPr>
          <c:invertIfNegative val="0"/>
          <c:cat>
            <c:strRef>
              <c:f>Sheet1!$A$41:$A$50</c:f>
              <c:strCache>
                <c:ptCount val="10"/>
                <c:pt idx="0">
                  <c:v>Russian Federation</c:v>
                </c:pt>
                <c:pt idx="1">
                  <c:v>China</c:v>
                </c:pt>
                <c:pt idx="2">
                  <c:v>India</c:v>
                </c:pt>
                <c:pt idx="3">
                  <c:v>Turkey</c:v>
                </c:pt>
                <c:pt idx="4">
                  <c:v>Poland</c:v>
                </c:pt>
                <c:pt idx="5">
                  <c:v>Uzbekistan</c:v>
                </c:pt>
                <c:pt idx="6">
                  <c:v>Kazakhstan</c:v>
                </c:pt>
                <c:pt idx="7">
                  <c:v>Singapore</c:v>
                </c:pt>
                <c:pt idx="8">
                  <c:v>Thailand</c:v>
                </c:pt>
                <c:pt idx="9">
                  <c:v>Iraq</c:v>
                </c:pt>
              </c:strCache>
            </c:strRef>
          </c:cat>
          <c:val>
            <c:numRef>
              <c:f>Sheet1!$C$41:$C$50</c:f>
              <c:numCache>
                <c:formatCode>[$USD]\ #,##0.00</c:formatCode>
                <c:ptCount val="10"/>
                <c:pt idx="0">
                  <c:v>114.5906265</c:v>
                </c:pt>
                <c:pt idx="1">
                  <c:v>107.404183</c:v>
                </c:pt>
                <c:pt idx="2">
                  <c:v>31.684749398624938</c:v>
                </c:pt>
                <c:pt idx="3">
                  <c:v>28.03718489550409</c:v>
                </c:pt>
                <c:pt idx="4">
                  <c:v>19.798767230944978</c:v>
                </c:pt>
                <c:pt idx="5">
                  <c:v>16.205601000000044</c:v>
                </c:pt>
                <c:pt idx="6">
                  <c:v>13.94497002368</c:v>
                </c:pt>
                <c:pt idx="7">
                  <c:v>10.31987839999997</c:v>
                </c:pt>
                <c:pt idx="8">
                  <c:v>10.287789999999999</c:v>
                </c:pt>
                <c:pt idx="9">
                  <c:v>7.8189874909380039</c:v>
                </c:pt>
              </c:numCache>
            </c:numRef>
          </c:val>
          <c:extLst>
            <c:ext xmlns:c16="http://schemas.microsoft.com/office/drawing/2014/chart" uri="{C3380CC4-5D6E-409C-BE32-E72D297353CC}">
              <c16:uniqueId val="{00000001-210D-4781-836D-B31DDDD28C71}"/>
            </c:ext>
          </c:extLst>
        </c:ser>
        <c:dLbls>
          <c:showLegendKey val="0"/>
          <c:showVal val="0"/>
          <c:showCatName val="0"/>
          <c:showSerName val="0"/>
          <c:showPercent val="0"/>
          <c:showBubbleSize val="0"/>
        </c:dLbls>
        <c:gapWidth val="100"/>
        <c:axId val="1315571055"/>
        <c:axId val="1315571535"/>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Sheet1!$A$41:$A$50</c15:sqref>
                        </c15:formulaRef>
                      </c:ext>
                    </c:extLst>
                    <c:strCache>
                      <c:ptCount val="10"/>
                      <c:pt idx="0">
                        <c:v>Russian Federation</c:v>
                      </c:pt>
                      <c:pt idx="1">
                        <c:v>China</c:v>
                      </c:pt>
                      <c:pt idx="2">
                        <c:v>India</c:v>
                      </c:pt>
                      <c:pt idx="3">
                        <c:v>Turkey</c:v>
                      </c:pt>
                      <c:pt idx="4">
                        <c:v>Poland</c:v>
                      </c:pt>
                      <c:pt idx="5">
                        <c:v>Uzbekistan</c:v>
                      </c:pt>
                      <c:pt idx="6">
                        <c:v>Kazakhstan</c:v>
                      </c:pt>
                      <c:pt idx="7">
                        <c:v>Singapore</c:v>
                      </c:pt>
                      <c:pt idx="8">
                        <c:v>Thailand</c:v>
                      </c:pt>
                      <c:pt idx="9">
                        <c:v>Iraq</c:v>
                      </c:pt>
                    </c:strCache>
                  </c:strRef>
                </c:cat>
                <c:val>
                  <c:numRef>
                    <c:extLst>
                      <c:ext uri="{02D57815-91ED-43cb-92C2-25804820EDAC}">
                        <c15:formulaRef>
                          <c15:sqref>Sheet1!$B$41:$B$50</c15:sqref>
                        </c15:formulaRef>
                      </c:ext>
                    </c:extLst>
                    <c:numCache>
                      <c:formatCode>[$USD]\ #,##0.00</c:formatCode>
                      <c:ptCount val="10"/>
                      <c:pt idx="0">
                        <c:v>114590626500</c:v>
                      </c:pt>
                      <c:pt idx="1">
                        <c:v>107404183000</c:v>
                      </c:pt>
                      <c:pt idx="2">
                        <c:v>31684749398.624939</c:v>
                      </c:pt>
                      <c:pt idx="3">
                        <c:v>28037184895.504089</c:v>
                      </c:pt>
                      <c:pt idx="4">
                        <c:v>19798767230.944977</c:v>
                      </c:pt>
                      <c:pt idx="5">
                        <c:v>16205601000.000046</c:v>
                      </c:pt>
                      <c:pt idx="6">
                        <c:v>13944970023.68</c:v>
                      </c:pt>
                      <c:pt idx="7">
                        <c:v>10319878399.999969</c:v>
                      </c:pt>
                      <c:pt idx="8">
                        <c:v>10287790000</c:v>
                      </c:pt>
                      <c:pt idx="9">
                        <c:v>7818987490.9380035</c:v>
                      </c:pt>
                    </c:numCache>
                  </c:numRef>
                </c:val>
                <c:extLst>
                  <c:ext xmlns:c16="http://schemas.microsoft.com/office/drawing/2014/chart" uri="{C3380CC4-5D6E-409C-BE32-E72D297353CC}">
                    <c16:uniqueId val="{00000000-210D-4781-836D-B31DDDD28C71}"/>
                  </c:ext>
                </c:extLst>
              </c15:ser>
            </c15:filteredBarSeries>
          </c:ext>
        </c:extLst>
      </c:barChart>
      <c:catAx>
        <c:axId val="1315571055"/>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15571535"/>
        <c:crosses val="autoZero"/>
        <c:auto val="1"/>
        <c:lblAlgn val="ctr"/>
        <c:lblOffset val="100"/>
        <c:noMultiLvlLbl val="0"/>
      </c:catAx>
      <c:valAx>
        <c:axId val="1315571535"/>
        <c:scaling>
          <c:orientation val="minMax"/>
          <c:max val="1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dirty="0"/>
                  <a:t>USD billions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155710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43127706832014E-2"/>
          <c:y val="3.5581094514602805E-2"/>
          <c:w val="0.91217824029769035"/>
          <c:h val="0.81529895433310351"/>
        </c:manualLayout>
      </c:layout>
      <c:lineChart>
        <c:grouping val="standard"/>
        <c:varyColors val="0"/>
        <c:ser>
          <c:idx val="0"/>
          <c:order val="0"/>
          <c:spPr>
            <a:ln w="19050" cap="rnd">
              <a:solidFill>
                <a:schemeClr val="accent4"/>
              </a:solidFill>
              <a:round/>
            </a:ln>
            <a:effectLst/>
          </c:spPr>
          <c:marker>
            <c:symbol val="none"/>
          </c:marker>
          <c:cat>
            <c:numRef>
              <c:f>VIX!$E$7:$E$8750</c:f>
              <c:numCache>
                <c:formatCode>m/d/yyyy</c:formatCode>
                <c:ptCount val="8744"/>
                <c:pt idx="0">
                  <c:v>32875</c:v>
                </c:pt>
                <c:pt idx="1">
                  <c:v>32876</c:v>
                </c:pt>
                <c:pt idx="2">
                  <c:v>32877</c:v>
                </c:pt>
                <c:pt idx="3">
                  <c:v>32878</c:v>
                </c:pt>
                <c:pt idx="4">
                  <c:v>32881</c:v>
                </c:pt>
                <c:pt idx="5">
                  <c:v>32882</c:v>
                </c:pt>
                <c:pt idx="6">
                  <c:v>32883</c:v>
                </c:pt>
                <c:pt idx="7">
                  <c:v>32884</c:v>
                </c:pt>
                <c:pt idx="8">
                  <c:v>32885</c:v>
                </c:pt>
                <c:pt idx="9">
                  <c:v>32888</c:v>
                </c:pt>
                <c:pt idx="10">
                  <c:v>32889</c:v>
                </c:pt>
                <c:pt idx="11">
                  <c:v>32890</c:v>
                </c:pt>
                <c:pt idx="12">
                  <c:v>32891</c:v>
                </c:pt>
                <c:pt idx="13">
                  <c:v>32892</c:v>
                </c:pt>
                <c:pt idx="14">
                  <c:v>32895</c:v>
                </c:pt>
                <c:pt idx="15">
                  <c:v>32896</c:v>
                </c:pt>
                <c:pt idx="16">
                  <c:v>32897</c:v>
                </c:pt>
                <c:pt idx="17">
                  <c:v>32898</c:v>
                </c:pt>
                <c:pt idx="18">
                  <c:v>32899</c:v>
                </c:pt>
                <c:pt idx="19">
                  <c:v>32902</c:v>
                </c:pt>
                <c:pt idx="20">
                  <c:v>32903</c:v>
                </c:pt>
                <c:pt idx="21">
                  <c:v>32904</c:v>
                </c:pt>
                <c:pt idx="22">
                  <c:v>32905</c:v>
                </c:pt>
                <c:pt idx="23">
                  <c:v>32906</c:v>
                </c:pt>
                <c:pt idx="24">
                  <c:v>32909</c:v>
                </c:pt>
                <c:pt idx="25">
                  <c:v>32910</c:v>
                </c:pt>
                <c:pt idx="26">
                  <c:v>32911</c:v>
                </c:pt>
                <c:pt idx="27">
                  <c:v>32912</c:v>
                </c:pt>
                <c:pt idx="28">
                  <c:v>32913</c:v>
                </c:pt>
                <c:pt idx="29">
                  <c:v>32916</c:v>
                </c:pt>
                <c:pt idx="30">
                  <c:v>32917</c:v>
                </c:pt>
                <c:pt idx="31">
                  <c:v>32918</c:v>
                </c:pt>
                <c:pt idx="32">
                  <c:v>32919</c:v>
                </c:pt>
                <c:pt idx="33">
                  <c:v>32920</c:v>
                </c:pt>
                <c:pt idx="34">
                  <c:v>32924</c:v>
                </c:pt>
                <c:pt idx="35">
                  <c:v>32925</c:v>
                </c:pt>
                <c:pt idx="36">
                  <c:v>32926</c:v>
                </c:pt>
                <c:pt idx="37">
                  <c:v>32927</c:v>
                </c:pt>
                <c:pt idx="38">
                  <c:v>32930</c:v>
                </c:pt>
                <c:pt idx="39">
                  <c:v>32931</c:v>
                </c:pt>
                <c:pt idx="40">
                  <c:v>32932</c:v>
                </c:pt>
                <c:pt idx="41">
                  <c:v>32933</c:v>
                </c:pt>
                <c:pt idx="42">
                  <c:v>32934</c:v>
                </c:pt>
                <c:pt idx="43">
                  <c:v>32937</c:v>
                </c:pt>
                <c:pt idx="44">
                  <c:v>32938</c:v>
                </c:pt>
                <c:pt idx="45">
                  <c:v>32939</c:v>
                </c:pt>
                <c:pt idx="46">
                  <c:v>32940</c:v>
                </c:pt>
                <c:pt idx="47">
                  <c:v>32941</c:v>
                </c:pt>
                <c:pt idx="48">
                  <c:v>32944</c:v>
                </c:pt>
                <c:pt idx="49">
                  <c:v>32945</c:v>
                </c:pt>
                <c:pt idx="50">
                  <c:v>32946</c:v>
                </c:pt>
                <c:pt idx="51">
                  <c:v>32947</c:v>
                </c:pt>
                <c:pt idx="52">
                  <c:v>32948</c:v>
                </c:pt>
                <c:pt idx="53">
                  <c:v>32951</c:v>
                </c:pt>
                <c:pt idx="54">
                  <c:v>32952</c:v>
                </c:pt>
                <c:pt idx="55">
                  <c:v>32953</c:v>
                </c:pt>
                <c:pt idx="56">
                  <c:v>32954</c:v>
                </c:pt>
                <c:pt idx="57">
                  <c:v>32955</c:v>
                </c:pt>
                <c:pt idx="58">
                  <c:v>32958</c:v>
                </c:pt>
                <c:pt idx="59">
                  <c:v>32959</c:v>
                </c:pt>
                <c:pt idx="60">
                  <c:v>32960</c:v>
                </c:pt>
                <c:pt idx="61">
                  <c:v>32961</c:v>
                </c:pt>
                <c:pt idx="62">
                  <c:v>32962</c:v>
                </c:pt>
                <c:pt idx="63">
                  <c:v>32965</c:v>
                </c:pt>
                <c:pt idx="64">
                  <c:v>32966</c:v>
                </c:pt>
                <c:pt idx="65">
                  <c:v>32967</c:v>
                </c:pt>
                <c:pt idx="66">
                  <c:v>32968</c:v>
                </c:pt>
                <c:pt idx="67">
                  <c:v>32969</c:v>
                </c:pt>
                <c:pt idx="68">
                  <c:v>32972</c:v>
                </c:pt>
                <c:pt idx="69">
                  <c:v>32973</c:v>
                </c:pt>
                <c:pt idx="70">
                  <c:v>32974</c:v>
                </c:pt>
                <c:pt idx="71">
                  <c:v>32975</c:v>
                </c:pt>
                <c:pt idx="72">
                  <c:v>32979</c:v>
                </c:pt>
                <c:pt idx="73">
                  <c:v>32980</c:v>
                </c:pt>
                <c:pt idx="74">
                  <c:v>32981</c:v>
                </c:pt>
                <c:pt idx="75">
                  <c:v>32982</c:v>
                </c:pt>
                <c:pt idx="76">
                  <c:v>32983</c:v>
                </c:pt>
                <c:pt idx="77">
                  <c:v>32986</c:v>
                </c:pt>
                <c:pt idx="78">
                  <c:v>32987</c:v>
                </c:pt>
                <c:pt idx="79">
                  <c:v>32988</c:v>
                </c:pt>
                <c:pt idx="80">
                  <c:v>32989</c:v>
                </c:pt>
                <c:pt idx="81">
                  <c:v>32990</c:v>
                </c:pt>
                <c:pt idx="82">
                  <c:v>32993</c:v>
                </c:pt>
                <c:pt idx="83">
                  <c:v>32994</c:v>
                </c:pt>
                <c:pt idx="84">
                  <c:v>32995</c:v>
                </c:pt>
                <c:pt idx="85">
                  <c:v>32996</c:v>
                </c:pt>
                <c:pt idx="86">
                  <c:v>32997</c:v>
                </c:pt>
                <c:pt idx="87">
                  <c:v>33000</c:v>
                </c:pt>
                <c:pt idx="88">
                  <c:v>33001</c:v>
                </c:pt>
                <c:pt idx="89">
                  <c:v>33002</c:v>
                </c:pt>
                <c:pt idx="90">
                  <c:v>33003</c:v>
                </c:pt>
                <c:pt idx="91">
                  <c:v>33004</c:v>
                </c:pt>
                <c:pt idx="92">
                  <c:v>33007</c:v>
                </c:pt>
                <c:pt idx="93">
                  <c:v>33008</c:v>
                </c:pt>
                <c:pt idx="94">
                  <c:v>33009</c:v>
                </c:pt>
                <c:pt idx="95">
                  <c:v>33010</c:v>
                </c:pt>
                <c:pt idx="96">
                  <c:v>33011</c:v>
                </c:pt>
                <c:pt idx="97">
                  <c:v>33014</c:v>
                </c:pt>
                <c:pt idx="98">
                  <c:v>33015</c:v>
                </c:pt>
                <c:pt idx="99">
                  <c:v>33016</c:v>
                </c:pt>
                <c:pt idx="100">
                  <c:v>33017</c:v>
                </c:pt>
                <c:pt idx="101">
                  <c:v>33018</c:v>
                </c:pt>
                <c:pt idx="102">
                  <c:v>33022</c:v>
                </c:pt>
                <c:pt idx="103">
                  <c:v>33023</c:v>
                </c:pt>
                <c:pt idx="104">
                  <c:v>33024</c:v>
                </c:pt>
                <c:pt idx="105">
                  <c:v>33025</c:v>
                </c:pt>
                <c:pt idx="106">
                  <c:v>33028</c:v>
                </c:pt>
                <c:pt idx="107">
                  <c:v>33029</c:v>
                </c:pt>
                <c:pt idx="108">
                  <c:v>33030</c:v>
                </c:pt>
                <c:pt idx="109">
                  <c:v>33031</c:v>
                </c:pt>
                <c:pt idx="110">
                  <c:v>33032</c:v>
                </c:pt>
                <c:pt idx="111">
                  <c:v>33035</c:v>
                </c:pt>
                <c:pt idx="112">
                  <c:v>33036</c:v>
                </c:pt>
                <c:pt idx="113">
                  <c:v>33037</c:v>
                </c:pt>
                <c:pt idx="114">
                  <c:v>33038</c:v>
                </c:pt>
                <c:pt idx="115">
                  <c:v>33039</c:v>
                </c:pt>
                <c:pt idx="116">
                  <c:v>33042</c:v>
                </c:pt>
                <c:pt idx="117">
                  <c:v>33043</c:v>
                </c:pt>
                <c:pt idx="118">
                  <c:v>33044</c:v>
                </c:pt>
                <c:pt idx="119">
                  <c:v>33045</c:v>
                </c:pt>
                <c:pt idx="120">
                  <c:v>33046</c:v>
                </c:pt>
                <c:pt idx="121">
                  <c:v>33049</c:v>
                </c:pt>
                <c:pt idx="122">
                  <c:v>33050</c:v>
                </c:pt>
                <c:pt idx="123">
                  <c:v>33051</c:v>
                </c:pt>
                <c:pt idx="124">
                  <c:v>33052</c:v>
                </c:pt>
                <c:pt idx="125">
                  <c:v>33053</c:v>
                </c:pt>
                <c:pt idx="126">
                  <c:v>33056</c:v>
                </c:pt>
                <c:pt idx="127">
                  <c:v>33057</c:v>
                </c:pt>
                <c:pt idx="128">
                  <c:v>33059</c:v>
                </c:pt>
                <c:pt idx="129">
                  <c:v>33060</c:v>
                </c:pt>
                <c:pt idx="130">
                  <c:v>33063</c:v>
                </c:pt>
                <c:pt idx="131">
                  <c:v>33064</c:v>
                </c:pt>
                <c:pt idx="132">
                  <c:v>33065</c:v>
                </c:pt>
                <c:pt idx="133">
                  <c:v>33066</c:v>
                </c:pt>
                <c:pt idx="134">
                  <c:v>33067</c:v>
                </c:pt>
                <c:pt idx="135">
                  <c:v>33070</c:v>
                </c:pt>
                <c:pt idx="136">
                  <c:v>33071</c:v>
                </c:pt>
                <c:pt idx="137">
                  <c:v>33072</c:v>
                </c:pt>
                <c:pt idx="138">
                  <c:v>33073</c:v>
                </c:pt>
                <c:pt idx="139">
                  <c:v>33074</c:v>
                </c:pt>
                <c:pt idx="140">
                  <c:v>33077</c:v>
                </c:pt>
                <c:pt idx="141">
                  <c:v>33078</c:v>
                </c:pt>
                <c:pt idx="142">
                  <c:v>33079</c:v>
                </c:pt>
                <c:pt idx="143">
                  <c:v>33080</c:v>
                </c:pt>
                <c:pt idx="144">
                  <c:v>33081</c:v>
                </c:pt>
                <c:pt idx="145">
                  <c:v>33084</c:v>
                </c:pt>
                <c:pt idx="146">
                  <c:v>33085</c:v>
                </c:pt>
                <c:pt idx="147">
                  <c:v>33086</c:v>
                </c:pt>
                <c:pt idx="148">
                  <c:v>33087</c:v>
                </c:pt>
                <c:pt idx="149">
                  <c:v>33088</c:v>
                </c:pt>
                <c:pt idx="150">
                  <c:v>33091</c:v>
                </c:pt>
                <c:pt idx="151">
                  <c:v>33092</c:v>
                </c:pt>
                <c:pt idx="152">
                  <c:v>33093</c:v>
                </c:pt>
                <c:pt idx="153">
                  <c:v>33094</c:v>
                </c:pt>
                <c:pt idx="154">
                  <c:v>33095</c:v>
                </c:pt>
                <c:pt idx="155">
                  <c:v>33098</c:v>
                </c:pt>
                <c:pt idx="156">
                  <c:v>33099</c:v>
                </c:pt>
                <c:pt idx="157">
                  <c:v>33100</c:v>
                </c:pt>
                <c:pt idx="158">
                  <c:v>33101</c:v>
                </c:pt>
                <c:pt idx="159">
                  <c:v>33102</c:v>
                </c:pt>
                <c:pt idx="160">
                  <c:v>33105</c:v>
                </c:pt>
                <c:pt idx="161">
                  <c:v>33106</c:v>
                </c:pt>
                <c:pt idx="162">
                  <c:v>33107</c:v>
                </c:pt>
                <c:pt idx="163">
                  <c:v>33108</c:v>
                </c:pt>
                <c:pt idx="164">
                  <c:v>33109</c:v>
                </c:pt>
                <c:pt idx="165">
                  <c:v>33112</c:v>
                </c:pt>
                <c:pt idx="166">
                  <c:v>33113</c:v>
                </c:pt>
                <c:pt idx="167">
                  <c:v>33114</c:v>
                </c:pt>
                <c:pt idx="168">
                  <c:v>33115</c:v>
                </c:pt>
                <c:pt idx="169">
                  <c:v>33116</c:v>
                </c:pt>
                <c:pt idx="170">
                  <c:v>33120</c:v>
                </c:pt>
                <c:pt idx="171">
                  <c:v>33121</c:v>
                </c:pt>
                <c:pt idx="172">
                  <c:v>33122</c:v>
                </c:pt>
                <c:pt idx="173">
                  <c:v>33123</c:v>
                </c:pt>
                <c:pt idx="174">
                  <c:v>33126</c:v>
                </c:pt>
                <c:pt idx="175">
                  <c:v>33127</c:v>
                </c:pt>
                <c:pt idx="176">
                  <c:v>33128</c:v>
                </c:pt>
                <c:pt idx="177">
                  <c:v>33129</c:v>
                </c:pt>
                <c:pt idx="178">
                  <c:v>33130</c:v>
                </c:pt>
                <c:pt idx="179">
                  <c:v>33133</c:v>
                </c:pt>
                <c:pt idx="180">
                  <c:v>33134</c:v>
                </c:pt>
                <c:pt idx="181">
                  <c:v>33135</c:v>
                </c:pt>
                <c:pt idx="182">
                  <c:v>33136</c:v>
                </c:pt>
                <c:pt idx="183">
                  <c:v>33137</c:v>
                </c:pt>
                <c:pt idx="184">
                  <c:v>33140</c:v>
                </c:pt>
                <c:pt idx="185">
                  <c:v>33141</c:v>
                </c:pt>
                <c:pt idx="186">
                  <c:v>33142</c:v>
                </c:pt>
                <c:pt idx="187">
                  <c:v>33143</c:v>
                </c:pt>
                <c:pt idx="188">
                  <c:v>33144</c:v>
                </c:pt>
                <c:pt idx="189">
                  <c:v>33147</c:v>
                </c:pt>
                <c:pt idx="190">
                  <c:v>33148</c:v>
                </c:pt>
                <c:pt idx="191">
                  <c:v>33149</c:v>
                </c:pt>
                <c:pt idx="192">
                  <c:v>33150</c:v>
                </c:pt>
                <c:pt idx="193">
                  <c:v>33151</c:v>
                </c:pt>
                <c:pt idx="194">
                  <c:v>33154</c:v>
                </c:pt>
                <c:pt idx="195">
                  <c:v>33155</c:v>
                </c:pt>
                <c:pt idx="196">
                  <c:v>33156</c:v>
                </c:pt>
                <c:pt idx="197">
                  <c:v>33157</c:v>
                </c:pt>
                <c:pt idx="198">
                  <c:v>33158</c:v>
                </c:pt>
                <c:pt idx="199">
                  <c:v>33161</c:v>
                </c:pt>
                <c:pt idx="200">
                  <c:v>33162</c:v>
                </c:pt>
                <c:pt idx="201">
                  <c:v>33163</c:v>
                </c:pt>
                <c:pt idx="202">
                  <c:v>33164</c:v>
                </c:pt>
                <c:pt idx="203">
                  <c:v>33165</c:v>
                </c:pt>
                <c:pt idx="204">
                  <c:v>33168</c:v>
                </c:pt>
                <c:pt idx="205">
                  <c:v>33169</c:v>
                </c:pt>
                <c:pt idx="206">
                  <c:v>33170</c:v>
                </c:pt>
                <c:pt idx="207">
                  <c:v>33171</c:v>
                </c:pt>
                <c:pt idx="208">
                  <c:v>33172</c:v>
                </c:pt>
                <c:pt idx="209">
                  <c:v>33175</c:v>
                </c:pt>
                <c:pt idx="210">
                  <c:v>33176</c:v>
                </c:pt>
                <c:pt idx="211">
                  <c:v>33177</c:v>
                </c:pt>
                <c:pt idx="212">
                  <c:v>33178</c:v>
                </c:pt>
                <c:pt idx="213">
                  <c:v>33179</c:v>
                </c:pt>
                <c:pt idx="214">
                  <c:v>33182</c:v>
                </c:pt>
                <c:pt idx="215">
                  <c:v>33183</c:v>
                </c:pt>
                <c:pt idx="216">
                  <c:v>33184</c:v>
                </c:pt>
                <c:pt idx="217">
                  <c:v>33185</c:v>
                </c:pt>
                <c:pt idx="218">
                  <c:v>33186</c:v>
                </c:pt>
                <c:pt idx="219">
                  <c:v>33189</c:v>
                </c:pt>
                <c:pt idx="220">
                  <c:v>33190</c:v>
                </c:pt>
                <c:pt idx="221">
                  <c:v>33191</c:v>
                </c:pt>
                <c:pt idx="222">
                  <c:v>33192</c:v>
                </c:pt>
                <c:pt idx="223">
                  <c:v>33193</c:v>
                </c:pt>
                <c:pt idx="224">
                  <c:v>33196</c:v>
                </c:pt>
                <c:pt idx="225">
                  <c:v>33197</c:v>
                </c:pt>
                <c:pt idx="226">
                  <c:v>33198</c:v>
                </c:pt>
                <c:pt idx="227">
                  <c:v>33200</c:v>
                </c:pt>
                <c:pt idx="228">
                  <c:v>33203</c:v>
                </c:pt>
                <c:pt idx="229">
                  <c:v>33204</c:v>
                </c:pt>
                <c:pt idx="230">
                  <c:v>33205</c:v>
                </c:pt>
                <c:pt idx="231">
                  <c:v>33206</c:v>
                </c:pt>
                <c:pt idx="232">
                  <c:v>33207</c:v>
                </c:pt>
                <c:pt idx="233">
                  <c:v>33210</c:v>
                </c:pt>
                <c:pt idx="234">
                  <c:v>33211</c:v>
                </c:pt>
                <c:pt idx="235">
                  <c:v>33212</c:v>
                </c:pt>
                <c:pt idx="236">
                  <c:v>33213</c:v>
                </c:pt>
                <c:pt idx="237">
                  <c:v>33214</c:v>
                </c:pt>
                <c:pt idx="238">
                  <c:v>33217</c:v>
                </c:pt>
                <c:pt idx="239">
                  <c:v>33218</c:v>
                </c:pt>
                <c:pt idx="240">
                  <c:v>33219</c:v>
                </c:pt>
                <c:pt idx="241">
                  <c:v>33220</c:v>
                </c:pt>
                <c:pt idx="242">
                  <c:v>33221</c:v>
                </c:pt>
                <c:pt idx="243">
                  <c:v>33224</c:v>
                </c:pt>
                <c:pt idx="244">
                  <c:v>33225</c:v>
                </c:pt>
                <c:pt idx="245">
                  <c:v>33226</c:v>
                </c:pt>
                <c:pt idx="246">
                  <c:v>33227</c:v>
                </c:pt>
                <c:pt idx="247">
                  <c:v>33228</c:v>
                </c:pt>
                <c:pt idx="248">
                  <c:v>33231</c:v>
                </c:pt>
                <c:pt idx="249">
                  <c:v>33233</c:v>
                </c:pt>
                <c:pt idx="250">
                  <c:v>33234</c:v>
                </c:pt>
                <c:pt idx="251">
                  <c:v>33235</c:v>
                </c:pt>
                <c:pt idx="252">
                  <c:v>33238</c:v>
                </c:pt>
                <c:pt idx="253">
                  <c:v>33240</c:v>
                </c:pt>
                <c:pt idx="254">
                  <c:v>33241</c:v>
                </c:pt>
                <c:pt idx="255">
                  <c:v>33242</c:v>
                </c:pt>
                <c:pt idx="256">
                  <c:v>33245</c:v>
                </c:pt>
                <c:pt idx="257">
                  <c:v>33246</c:v>
                </c:pt>
                <c:pt idx="258">
                  <c:v>33247</c:v>
                </c:pt>
                <c:pt idx="259">
                  <c:v>33248</c:v>
                </c:pt>
                <c:pt idx="260">
                  <c:v>33249</c:v>
                </c:pt>
                <c:pt idx="261">
                  <c:v>33252</c:v>
                </c:pt>
                <c:pt idx="262">
                  <c:v>33253</c:v>
                </c:pt>
                <c:pt idx="263">
                  <c:v>33254</c:v>
                </c:pt>
                <c:pt idx="264">
                  <c:v>33255</c:v>
                </c:pt>
                <c:pt idx="265">
                  <c:v>33256</c:v>
                </c:pt>
                <c:pt idx="266">
                  <c:v>33259</c:v>
                </c:pt>
                <c:pt idx="267">
                  <c:v>33260</c:v>
                </c:pt>
                <c:pt idx="268">
                  <c:v>33261</c:v>
                </c:pt>
                <c:pt idx="269">
                  <c:v>33262</c:v>
                </c:pt>
                <c:pt idx="270">
                  <c:v>33263</c:v>
                </c:pt>
                <c:pt idx="271">
                  <c:v>33266</c:v>
                </c:pt>
                <c:pt idx="272">
                  <c:v>33267</c:v>
                </c:pt>
                <c:pt idx="273">
                  <c:v>33268</c:v>
                </c:pt>
                <c:pt idx="274">
                  <c:v>33269</c:v>
                </c:pt>
                <c:pt idx="275">
                  <c:v>33270</c:v>
                </c:pt>
                <c:pt idx="276">
                  <c:v>33273</c:v>
                </c:pt>
                <c:pt idx="277">
                  <c:v>33274</c:v>
                </c:pt>
                <c:pt idx="278">
                  <c:v>33275</c:v>
                </c:pt>
                <c:pt idx="279">
                  <c:v>33276</c:v>
                </c:pt>
                <c:pt idx="280">
                  <c:v>33277</c:v>
                </c:pt>
                <c:pt idx="281">
                  <c:v>33280</c:v>
                </c:pt>
                <c:pt idx="282">
                  <c:v>33281</c:v>
                </c:pt>
                <c:pt idx="283">
                  <c:v>33282</c:v>
                </c:pt>
                <c:pt idx="284">
                  <c:v>33283</c:v>
                </c:pt>
                <c:pt idx="285">
                  <c:v>33284</c:v>
                </c:pt>
                <c:pt idx="286">
                  <c:v>33288</c:v>
                </c:pt>
                <c:pt idx="287">
                  <c:v>33289</c:v>
                </c:pt>
                <c:pt idx="288">
                  <c:v>33290</c:v>
                </c:pt>
                <c:pt idx="289">
                  <c:v>33291</c:v>
                </c:pt>
                <c:pt idx="290">
                  <c:v>33294</c:v>
                </c:pt>
                <c:pt idx="291">
                  <c:v>33295</c:v>
                </c:pt>
                <c:pt idx="292">
                  <c:v>33296</c:v>
                </c:pt>
                <c:pt idx="293">
                  <c:v>33297</c:v>
                </c:pt>
                <c:pt idx="294">
                  <c:v>33301</c:v>
                </c:pt>
                <c:pt idx="295">
                  <c:v>33302</c:v>
                </c:pt>
                <c:pt idx="296">
                  <c:v>33303</c:v>
                </c:pt>
                <c:pt idx="297">
                  <c:v>33304</c:v>
                </c:pt>
                <c:pt idx="298">
                  <c:v>33305</c:v>
                </c:pt>
                <c:pt idx="299">
                  <c:v>33308</c:v>
                </c:pt>
                <c:pt idx="300">
                  <c:v>33309</c:v>
                </c:pt>
                <c:pt idx="301">
                  <c:v>33310</c:v>
                </c:pt>
                <c:pt idx="302">
                  <c:v>33311</c:v>
                </c:pt>
                <c:pt idx="303">
                  <c:v>33312</c:v>
                </c:pt>
                <c:pt idx="304">
                  <c:v>33315</c:v>
                </c:pt>
                <c:pt idx="305">
                  <c:v>33316</c:v>
                </c:pt>
                <c:pt idx="306">
                  <c:v>33317</c:v>
                </c:pt>
                <c:pt idx="307">
                  <c:v>33318</c:v>
                </c:pt>
                <c:pt idx="308">
                  <c:v>33319</c:v>
                </c:pt>
                <c:pt idx="309">
                  <c:v>33322</c:v>
                </c:pt>
                <c:pt idx="310">
                  <c:v>33323</c:v>
                </c:pt>
                <c:pt idx="311">
                  <c:v>33324</c:v>
                </c:pt>
                <c:pt idx="312">
                  <c:v>33325</c:v>
                </c:pt>
                <c:pt idx="313">
                  <c:v>33329</c:v>
                </c:pt>
                <c:pt idx="314">
                  <c:v>33330</c:v>
                </c:pt>
                <c:pt idx="315">
                  <c:v>33331</c:v>
                </c:pt>
                <c:pt idx="316">
                  <c:v>33332</c:v>
                </c:pt>
                <c:pt idx="317">
                  <c:v>33333</c:v>
                </c:pt>
                <c:pt idx="318">
                  <c:v>33336</c:v>
                </c:pt>
                <c:pt idx="319">
                  <c:v>33337</c:v>
                </c:pt>
                <c:pt idx="320">
                  <c:v>33338</c:v>
                </c:pt>
                <c:pt idx="321">
                  <c:v>33339</c:v>
                </c:pt>
                <c:pt idx="322">
                  <c:v>33340</c:v>
                </c:pt>
                <c:pt idx="323">
                  <c:v>33343</c:v>
                </c:pt>
                <c:pt idx="324">
                  <c:v>33344</c:v>
                </c:pt>
                <c:pt idx="325">
                  <c:v>33345</c:v>
                </c:pt>
                <c:pt idx="326">
                  <c:v>33346</c:v>
                </c:pt>
                <c:pt idx="327">
                  <c:v>33347</c:v>
                </c:pt>
                <c:pt idx="328">
                  <c:v>33350</c:v>
                </c:pt>
                <c:pt idx="329">
                  <c:v>33351</c:v>
                </c:pt>
                <c:pt idx="330">
                  <c:v>33352</c:v>
                </c:pt>
                <c:pt idx="331">
                  <c:v>33353</c:v>
                </c:pt>
                <c:pt idx="332">
                  <c:v>33354</c:v>
                </c:pt>
                <c:pt idx="333">
                  <c:v>33357</c:v>
                </c:pt>
                <c:pt idx="334">
                  <c:v>33358</c:v>
                </c:pt>
                <c:pt idx="335">
                  <c:v>33359</c:v>
                </c:pt>
                <c:pt idx="336">
                  <c:v>33360</c:v>
                </c:pt>
                <c:pt idx="337">
                  <c:v>33361</c:v>
                </c:pt>
                <c:pt idx="338">
                  <c:v>33364</c:v>
                </c:pt>
                <c:pt idx="339">
                  <c:v>33365</c:v>
                </c:pt>
                <c:pt idx="340">
                  <c:v>33366</c:v>
                </c:pt>
                <c:pt idx="341">
                  <c:v>33367</c:v>
                </c:pt>
                <c:pt idx="342">
                  <c:v>33368</c:v>
                </c:pt>
                <c:pt idx="343">
                  <c:v>33371</c:v>
                </c:pt>
                <c:pt idx="344">
                  <c:v>33372</c:v>
                </c:pt>
                <c:pt idx="345">
                  <c:v>33373</c:v>
                </c:pt>
                <c:pt idx="346">
                  <c:v>33374</c:v>
                </c:pt>
                <c:pt idx="347">
                  <c:v>33375</c:v>
                </c:pt>
                <c:pt idx="348">
                  <c:v>33378</c:v>
                </c:pt>
                <c:pt idx="349">
                  <c:v>33379</c:v>
                </c:pt>
                <c:pt idx="350">
                  <c:v>33380</c:v>
                </c:pt>
                <c:pt idx="351">
                  <c:v>33381</c:v>
                </c:pt>
                <c:pt idx="352">
                  <c:v>33382</c:v>
                </c:pt>
                <c:pt idx="353">
                  <c:v>33386</c:v>
                </c:pt>
                <c:pt idx="354">
                  <c:v>33387</c:v>
                </c:pt>
                <c:pt idx="355">
                  <c:v>33388</c:v>
                </c:pt>
                <c:pt idx="356">
                  <c:v>33389</c:v>
                </c:pt>
                <c:pt idx="357">
                  <c:v>33392</c:v>
                </c:pt>
                <c:pt idx="358">
                  <c:v>33393</c:v>
                </c:pt>
                <c:pt idx="359">
                  <c:v>33394</c:v>
                </c:pt>
                <c:pt idx="360">
                  <c:v>33395</c:v>
                </c:pt>
                <c:pt idx="361">
                  <c:v>33396</c:v>
                </c:pt>
                <c:pt idx="362">
                  <c:v>33399</c:v>
                </c:pt>
                <c:pt idx="363">
                  <c:v>33400</c:v>
                </c:pt>
                <c:pt idx="364">
                  <c:v>33401</c:v>
                </c:pt>
                <c:pt idx="365">
                  <c:v>33402</c:v>
                </c:pt>
                <c:pt idx="366">
                  <c:v>33403</c:v>
                </c:pt>
                <c:pt idx="367">
                  <c:v>33406</c:v>
                </c:pt>
                <c:pt idx="368">
                  <c:v>33407</c:v>
                </c:pt>
                <c:pt idx="369">
                  <c:v>33408</c:v>
                </c:pt>
                <c:pt idx="370">
                  <c:v>33409</c:v>
                </c:pt>
                <c:pt idx="371">
                  <c:v>33410</c:v>
                </c:pt>
                <c:pt idx="372">
                  <c:v>33413</c:v>
                </c:pt>
                <c:pt idx="373">
                  <c:v>33414</c:v>
                </c:pt>
                <c:pt idx="374">
                  <c:v>33415</c:v>
                </c:pt>
                <c:pt idx="375">
                  <c:v>33416</c:v>
                </c:pt>
                <c:pt idx="376">
                  <c:v>33417</c:v>
                </c:pt>
                <c:pt idx="377">
                  <c:v>33420</c:v>
                </c:pt>
                <c:pt idx="378">
                  <c:v>33421</c:v>
                </c:pt>
                <c:pt idx="379">
                  <c:v>33422</c:v>
                </c:pt>
                <c:pt idx="380">
                  <c:v>33424</c:v>
                </c:pt>
                <c:pt idx="381">
                  <c:v>33427</c:v>
                </c:pt>
                <c:pt idx="382">
                  <c:v>33428</c:v>
                </c:pt>
                <c:pt idx="383">
                  <c:v>33429</c:v>
                </c:pt>
                <c:pt idx="384">
                  <c:v>33430</c:v>
                </c:pt>
                <c:pt idx="385">
                  <c:v>33431</c:v>
                </c:pt>
                <c:pt idx="386">
                  <c:v>33434</c:v>
                </c:pt>
                <c:pt idx="387">
                  <c:v>33435</c:v>
                </c:pt>
                <c:pt idx="388">
                  <c:v>33436</c:v>
                </c:pt>
                <c:pt idx="389">
                  <c:v>33437</c:v>
                </c:pt>
                <c:pt idx="390">
                  <c:v>33438</c:v>
                </c:pt>
                <c:pt idx="391">
                  <c:v>33441</c:v>
                </c:pt>
                <c:pt idx="392">
                  <c:v>33442</c:v>
                </c:pt>
                <c:pt idx="393">
                  <c:v>33443</c:v>
                </c:pt>
                <c:pt idx="394">
                  <c:v>33444</c:v>
                </c:pt>
                <c:pt idx="395">
                  <c:v>33445</c:v>
                </c:pt>
                <c:pt idx="396">
                  <c:v>33448</c:v>
                </c:pt>
                <c:pt idx="397">
                  <c:v>33449</c:v>
                </c:pt>
                <c:pt idx="398">
                  <c:v>33450</c:v>
                </c:pt>
                <c:pt idx="399">
                  <c:v>33451</c:v>
                </c:pt>
                <c:pt idx="400">
                  <c:v>33452</c:v>
                </c:pt>
                <c:pt idx="401">
                  <c:v>33455</c:v>
                </c:pt>
                <c:pt idx="402">
                  <c:v>33456</c:v>
                </c:pt>
                <c:pt idx="403">
                  <c:v>33457</c:v>
                </c:pt>
                <c:pt idx="404">
                  <c:v>33458</c:v>
                </c:pt>
                <c:pt idx="405">
                  <c:v>33459</c:v>
                </c:pt>
                <c:pt idx="406">
                  <c:v>33462</c:v>
                </c:pt>
                <c:pt idx="407">
                  <c:v>33463</c:v>
                </c:pt>
                <c:pt idx="408">
                  <c:v>33464</c:v>
                </c:pt>
                <c:pt idx="409">
                  <c:v>33465</c:v>
                </c:pt>
                <c:pt idx="410">
                  <c:v>33466</c:v>
                </c:pt>
                <c:pt idx="411">
                  <c:v>33469</c:v>
                </c:pt>
                <c:pt idx="412">
                  <c:v>33470</c:v>
                </c:pt>
                <c:pt idx="413">
                  <c:v>33471</c:v>
                </c:pt>
                <c:pt idx="414">
                  <c:v>33472</c:v>
                </c:pt>
                <c:pt idx="415">
                  <c:v>33473</c:v>
                </c:pt>
                <c:pt idx="416">
                  <c:v>33476</c:v>
                </c:pt>
                <c:pt idx="417">
                  <c:v>33477</c:v>
                </c:pt>
                <c:pt idx="418">
                  <c:v>33478</c:v>
                </c:pt>
                <c:pt idx="419">
                  <c:v>33479</c:v>
                </c:pt>
                <c:pt idx="420">
                  <c:v>33480</c:v>
                </c:pt>
                <c:pt idx="421">
                  <c:v>33484</c:v>
                </c:pt>
                <c:pt idx="422">
                  <c:v>33485</c:v>
                </c:pt>
                <c:pt idx="423">
                  <c:v>33486</c:v>
                </c:pt>
                <c:pt idx="424">
                  <c:v>33487</c:v>
                </c:pt>
                <c:pt idx="425">
                  <c:v>33490</c:v>
                </c:pt>
                <c:pt idx="426">
                  <c:v>33491</c:v>
                </c:pt>
                <c:pt idx="427">
                  <c:v>33492</c:v>
                </c:pt>
                <c:pt idx="428">
                  <c:v>33493</c:v>
                </c:pt>
                <c:pt idx="429">
                  <c:v>33494</c:v>
                </c:pt>
                <c:pt idx="430">
                  <c:v>33497</c:v>
                </c:pt>
                <c:pt idx="431">
                  <c:v>33498</c:v>
                </c:pt>
                <c:pt idx="432">
                  <c:v>33499</c:v>
                </c:pt>
                <c:pt idx="433">
                  <c:v>33500</c:v>
                </c:pt>
                <c:pt idx="434">
                  <c:v>33501</c:v>
                </c:pt>
                <c:pt idx="435">
                  <c:v>33504</c:v>
                </c:pt>
                <c:pt idx="436">
                  <c:v>33505</c:v>
                </c:pt>
                <c:pt idx="437">
                  <c:v>33506</c:v>
                </c:pt>
                <c:pt idx="438">
                  <c:v>33507</c:v>
                </c:pt>
                <c:pt idx="439">
                  <c:v>33508</c:v>
                </c:pt>
                <c:pt idx="440">
                  <c:v>33511</c:v>
                </c:pt>
                <c:pt idx="441">
                  <c:v>33512</c:v>
                </c:pt>
                <c:pt idx="442">
                  <c:v>33513</c:v>
                </c:pt>
                <c:pt idx="443">
                  <c:v>33514</c:v>
                </c:pt>
                <c:pt idx="444">
                  <c:v>33515</c:v>
                </c:pt>
                <c:pt idx="445">
                  <c:v>33518</c:v>
                </c:pt>
                <c:pt idx="446">
                  <c:v>33519</c:v>
                </c:pt>
                <c:pt idx="447">
                  <c:v>33520</c:v>
                </c:pt>
                <c:pt idx="448">
                  <c:v>33521</c:v>
                </c:pt>
                <c:pt idx="449">
                  <c:v>33522</c:v>
                </c:pt>
                <c:pt idx="450">
                  <c:v>33525</c:v>
                </c:pt>
                <c:pt idx="451">
                  <c:v>33526</c:v>
                </c:pt>
                <c:pt idx="452">
                  <c:v>33527</c:v>
                </c:pt>
                <c:pt idx="453">
                  <c:v>33528</c:v>
                </c:pt>
                <c:pt idx="454">
                  <c:v>33529</c:v>
                </c:pt>
                <c:pt idx="455">
                  <c:v>33532</c:v>
                </c:pt>
                <c:pt idx="456">
                  <c:v>33533</c:v>
                </c:pt>
                <c:pt idx="457">
                  <c:v>33534</c:v>
                </c:pt>
                <c:pt idx="458">
                  <c:v>33535</c:v>
                </c:pt>
                <c:pt idx="459">
                  <c:v>33536</c:v>
                </c:pt>
                <c:pt idx="460">
                  <c:v>33539</c:v>
                </c:pt>
                <c:pt idx="461">
                  <c:v>33540</c:v>
                </c:pt>
                <c:pt idx="462">
                  <c:v>33541</c:v>
                </c:pt>
                <c:pt idx="463">
                  <c:v>33542</c:v>
                </c:pt>
                <c:pt idx="464">
                  <c:v>33543</c:v>
                </c:pt>
                <c:pt idx="465">
                  <c:v>33546</c:v>
                </c:pt>
                <c:pt idx="466">
                  <c:v>33547</c:v>
                </c:pt>
                <c:pt idx="467">
                  <c:v>33548</c:v>
                </c:pt>
                <c:pt idx="468">
                  <c:v>33549</c:v>
                </c:pt>
                <c:pt idx="469">
                  <c:v>33550</c:v>
                </c:pt>
                <c:pt idx="470">
                  <c:v>33553</c:v>
                </c:pt>
                <c:pt idx="471">
                  <c:v>33554</c:v>
                </c:pt>
                <c:pt idx="472">
                  <c:v>33555</c:v>
                </c:pt>
                <c:pt idx="473">
                  <c:v>33556</c:v>
                </c:pt>
                <c:pt idx="474">
                  <c:v>33557</c:v>
                </c:pt>
                <c:pt idx="475">
                  <c:v>33560</c:v>
                </c:pt>
                <c:pt idx="476">
                  <c:v>33561</c:v>
                </c:pt>
                <c:pt idx="477">
                  <c:v>33562</c:v>
                </c:pt>
                <c:pt idx="478">
                  <c:v>33563</c:v>
                </c:pt>
                <c:pt idx="479">
                  <c:v>33564</c:v>
                </c:pt>
                <c:pt idx="480">
                  <c:v>33567</c:v>
                </c:pt>
                <c:pt idx="481">
                  <c:v>33568</c:v>
                </c:pt>
                <c:pt idx="482">
                  <c:v>33569</c:v>
                </c:pt>
                <c:pt idx="483">
                  <c:v>33571</c:v>
                </c:pt>
                <c:pt idx="484">
                  <c:v>33574</c:v>
                </c:pt>
                <c:pt idx="485">
                  <c:v>33575</c:v>
                </c:pt>
                <c:pt idx="486">
                  <c:v>33576</c:v>
                </c:pt>
                <c:pt idx="487">
                  <c:v>33577</c:v>
                </c:pt>
                <c:pt idx="488">
                  <c:v>33578</c:v>
                </c:pt>
                <c:pt idx="489">
                  <c:v>33581</c:v>
                </c:pt>
                <c:pt idx="490">
                  <c:v>33582</c:v>
                </c:pt>
                <c:pt idx="491">
                  <c:v>33583</c:v>
                </c:pt>
                <c:pt idx="492">
                  <c:v>33584</c:v>
                </c:pt>
                <c:pt idx="493">
                  <c:v>33585</c:v>
                </c:pt>
                <c:pt idx="494">
                  <c:v>33588</c:v>
                </c:pt>
                <c:pt idx="495">
                  <c:v>33589</c:v>
                </c:pt>
                <c:pt idx="496">
                  <c:v>33590</c:v>
                </c:pt>
                <c:pt idx="497">
                  <c:v>33591</c:v>
                </c:pt>
                <c:pt idx="498">
                  <c:v>33592</c:v>
                </c:pt>
                <c:pt idx="499">
                  <c:v>33595</c:v>
                </c:pt>
                <c:pt idx="500">
                  <c:v>33596</c:v>
                </c:pt>
                <c:pt idx="501">
                  <c:v>33598</c:v>
                </c:pt>
                <c:pt idx="502">
                  <c:v>33599</c:v>
                </c:pt>
                <c:pt idx="503">
                  <c:v>33602</c:v>
                </c:pt>
                <c:pt idx="504">
                  <c:v>33603</c:v>
                </c:pt>
                <c:pt idx="505">
                  <c:v>33605</c:v>
                </c:pt>
                <c:pt idx="506">
                  <c:v>33606</c:v>
                </c:pt>
                <c:pt idx="507">
                  <c:v>33609</c:v>
                </c:pt>
                <c:pt idx="508">
                  <c:v>33610</c:v>
                </c:pt>
                <c:pt idx="509">
                  <c:v>33611</c:v>
                </c:pt>
                <c:pt idx="510">
                  <c:v>33612</c:v>
                </c:pt>
                <c:pt idx="511">
                  <c:v>33613</c:v>
                </c:pt>
                <c:pt idx="512">
                  <c:v>33616</c:v>
                </c:pt>
                <c:pt idx="513">
                  <c:v>33617</c:v>
                </c:pt>
                <c:pt idx="514">
                  <c:v>33618</c:v>
                </c:pt>
                <c:pt idx="515">
                  <c:v>33619</c:v>
                </c:pt>
                <c:pt idx="516">
                  <c:v>33620</c:v>
                </c:pt>
                <c:pt idx="517">
                  <c:v>33623</c:v>
                </c:pt>
                <c:pt idx="518">
                  <c:v>33624</c:v>
                </c:pt>
                <c:pt idx="519">
                  <c:v>33625</c:v>
                </c:pt>
                <c:pt idx="520">
                  <c:v>33626</c:v>
                </c:pt>
                <c:pt idx="521">
                  <c:v>33627</c:v>
                </c:pt>
                <c:pt idx="522">
                  <c:v>33630</c:v>
                </c:pt>
                <c:pt idx="523">
                  <c:v>33631</c:v>
                </c:pt>
                <c:pt idx="524">
                  <c:v>33632</c:v>
                </c:pt>
                <c:pt idx="525">
                  <c:v>33633</c:v>
                </c:pt>
                <c:pt idx="526">
                  <c:v>33634</c:v>
                </c:pt>
                <c:pt idx="527">
                  <c:v>33637</c:v>
                </c:pt>
                <c:pt idx="528">
                  <c:v>33638</c:v>
                </c:pt>
                <c:pt idx="529">
                  <c:v>33639</c:v>
                </c:pt>
                <c:pt idx="530">
                  <c:v>33640</c:v>
                </c:pt>
                <c:pt idx="531">
                  <c:v>33641</c:v>
                </c:pt>
                <c:pt idx="532">
                  <c:v>33644</c:v>
                </c:pt>
                <c:pt idx="533">
                  <c:v>33645</c:v>
                </c:pt>
                <c:pt idx="534">
                  <c:v>33646</c:v>
                </c:pt>
                <c:pt idx="535">
                  <c:v>33647</c:v>
                </c:pt>
                <c:pt idx="536">
                  <c:v>33648</c:v>
                </c:pt>
                <c:pt idx="537">
                  <c:v>33652</c:v>
                </c:pt>
                <c:pt idx="538">
                  <c:v>33653</c:v>
                </c:pt>
                <c:pt idx="539">
                  <c:v>33654</c:v>
                </c:pt>
                <c:pt idx="540">
                  <c:v>33655</c:v>
                </c:pt>
                <c:pt idx="541">
                  <c:v>33658</c:v>
                </c:pt>
                <c:pt idx="542">
                  <c:v>33659</c:v>
                </c:pt>
                <c:pt idx="543">
                  <c:v>33660</c:v>
                </c:pt>
                <c:pt idx="544">
                  <c:v>33661</c:v>
                </c:pt>
                <c:pt idx="545">
                  <c:v>33662</c:v>
                </c:pt>
                <c:pt idx="546">
                  <c:v>33665</c:v>
                </c:pt>
                <c:pt idx="547">
                  <c:v>33666</c:v>
                </c:pt>
                <c:pt idx="548">
                  <c:v>33667</c:v>
                </c:pt>
                <c:pt idx="549">
                  <c:v>33668</c:v>
                </c:pt>
                <c:pt idx="550">
                  <c:v>33669</c:v>
                </c:pt>
                <c:pt idx="551">
                  <c:v>33672</c:v>
                </c:pt>
                <c:pt idx="552">
                  <c:v>33673</c:v>
                </c:pt>
                <c:pt idx="553">
                  <c:v>33674</c:v>
                </c:pt>
                <c:pt idx="554">
                  <c:v>33675</c:v>
                </c:pt>
                <c:pt idx="555">
                  <c:v>33676</c:v>
                </c:pt>
                <c:pt idx="556">
                  <c:v>33679</c:v>
                </c:pt>
                <c:pt idx="557">
                  <c:v>33680</c:v>
                </c:pt>
                <c:pt idx="558">
                  <c:v>33681</c:v>
                </c:pt>
                <c:pt idx="559">
                  <c:v>33682</c:v>
                </c:pt>
                <c:pt idx="560">
                  <c:v>33683</c:v>
                </c:pt>
                <c:pt idx="561">
                  <c:v>33686</c:v>
                </c:pt>
                <c:pt idx="562">
                  <c:v>33687</c:v>
                </c:pt>
                <c:pt idx="563">
                  <c:v>33688</c:v>
                </c:pt>
                <c:pt idx="564">
                  <c:v>33689</c:v>
                </c:pt>
                <c:pt idx="565">
                  <c:v>33690</c:v>
                </c:pt>
                <c:pt idx="566">
                  <c:v>33693</c:v>
                </c:pt>
                <c:pt idx="567">
                  <c:v>33694</c:v>
                </c:pt>
                <c:pt idx="568">
                  <c:v>33695</c:v>
                </c:pt>
                <c:pt idx="569">
                  <c:v>33696</c:v>
                </c:pt>
                <c:pt idx="570">
                  <c:v>33697</c:v>
                </c:pt>
                <c:pt idx="571">
                  <c:v>33700</c:v>
                </c:pt>
                <c:pt idx="572">
                  <c:v>33701</c:v>
                </c:pt>
                <c:pt idx="573">
                  <c:v>33702</c:v>
                </c:pt>
                <c:pt idx="574">
                  <c:v>33703</c:v>
                </c:pt>
                <c:pt idx="575">
                  <c:v>33704</c:v>
                </c:pt>
                <c:pt idx="576">
                  <c:v>33707</c:v>
                </c:pt>
                <c:pt idx="577">
                  <c:v>33708</c:v>
                </c:pt>
                <c:pt idx="578">
                  <c:v>33709</c:v>
                </c:pt>
                <c:pt idx="579">
                  <c:v>33710</c:v>
                </c:pt>
                <c:pt idx="580">
                  <c:v>33714</c:v>
                </c:pt>
                <c:pt idx="581">
                  <c:v>33715</c:v>
                </c:pt>
                <c:pt idx="582">
                  <c:v>33716</c:v>
                </c:pt>
                <c:pt idx="583">
                  <c:v>33717</c:v>
                </c:pt>
                <c:pt idx="584">
                  <c:v>33718</c:v>
                </c:pt>
                <c:pt idx="585">
                  <c:v>33721</c:v>
                </c:pt>
                <c:pt idx="586">
                  <c:v>33722</c:v>
                </c:pt>
                <c:pt idx="587">
                  <c:v>33723</c:v>
                </c:pt>
                <c:pt idx="588">
                  <c:v>33724</c:v>
                </c:pt>
                <c:pt idx="589">
                  <c:v>33725</c:v>
                </c:pt>
                <c:pt idx="590">
                  <c:v>33728</c:v>
                </c:pt>
                <c:pt idx="591">
                  <c:v>33729</c:v>
                </c:pt>
                <c:pt idx="592">
                  <c:v>33730</c:v>
                </c:pt>
                <c:pt idx="593">
                  <c:v>33731</c:v>
                </c:pt>
                <c:pt idx="594">
                  <c:v>33732</c:v>
                </c:pt>
                <c:pt idx="595">
                  <c:v>33735</c:v>
                </c:pt>
                <c:pt idx="596">
                  <c:v>33736</c:v>
                </c:pt>
                <c:pt idx="597">
                  <c:v>33737</c:v>
                </c:pt>
                <c:pt idx="598">
                  <c:v>33738</c:v>
                </c:pt>
                <c:pt idx="599">
                  <c:v>33739</c:v>
                </c:pt>
                <c:pt idx="600">
                  <c:v>33742</c:v>
                </c:pt>
                <c:pt idx="601">
                  <c:v>33743</c:v>
                </c:pt>
                <c:pt idx="602">
                  <c:v>33744</c:v>
                </c:pt>
                <c:pt idx="603">
                  <c:v>33745</c:v>
                </c:pt>
                <c:pt idx="604">
                  <c:v>33746</c:v>
                </c:pt>
                <c:pt idx="605">
                  <c:v>33750</c:v>
                </c:pt>
                <c:pt idx="606">
                  <c:v>33751</c:v>
                </c:pt>
                <c:pt idx="607">
                  <c:v>33752</c:v>
                </c:pt>
                <c:pt idx="608">
                  <c:v>33753</c:v>
                </c:pt>
                <c:pt idx="609">
                  <c:v>33756</c:v>
                </c:pt>
                <c:pt idx="610">
                  <c:v>33757</c:v>
                </c:pt>
                <c:pt idx="611">
                  <c:v>33758</c:v>
                </c:pt>
                <c:pt idx="612">
                  <c:v>33759</c:v>
                </c:pt>
                <c:pt idx="613">
                  <c:v>33760</c:v>
                </c:pt>
                <c:pt idx="614">
                  <c:v>33763</c:v>
                </c:pt>
                <c:pt idx="615">
                  <c:v>33764</c:v>
                </c:pt>
                <c:pt idx="616">
                  <c:v>33765</c:v>
                </c:pt>
                <c:pt idx="617">
                  <c:v>33766</c:v>
                </c:pt>
                <c:pt idx="618">
                  <c:v>33767</c:v>
                </c:pt>
                <c:pt idx="619">
                  <c:v>33770</c:v>
                </c:pt>
                <c:pt idx="620">
                  <c:v>33771</c:v>
                </c:pt>
                <c:pt idx="621">
                  <c:v>33772</c:v>
                </c:pt>
                <c:pt idx="622">
                  <c:v>33773</c:v>
                </c:pt>
                <c:pt idx="623">
                  <c:v>33774</c:v>
                </c:pt>
                <c:pt idx="624">
                  <c:v>33777</c:v>
                </c:pt>
                <c:pt idx="625">
                  <c:v>33778</c:v>
                </c:pt>
                <c:pt idx="626">
                  <c:v>33779</c:v>
                </c:pt>
                <c:pt idx="627">
                  <c:v>33780</c:v>
                </c:pt>
                <c:pt idx="628">
                  <c:v>33781</c:v>
                </c:pt>
                <c:pt idx="629">
                  <c:v>33784</c:v>
                </c:pt>
                <c:pt idx="630">
                  <c:v>33785</c:v>
                </c:pt>
                <c:pt idx="631">
                  <c:v>33786</c:v>
                </c:pt>
                <c:pt idx="632">
                  <c:v>33787</c:v>
                </c:pt>
                <c:pt idx="633">
                  <c:v>33791</c:v>
                </c:pt>
                <c:pt idx="634">
                  <c:v>33792</c:v>
                </c:pt>
                <c:pt idx="635">
                  <c:v>33793</c:v>
                </c:pt>
                <c:pt idx="636">
                  <c:v>33794</c:v>
                </c:pt>
                <c:pt idx="637">
                  <c:v>33795</c:v>
                </c:pt>
                <c:pt idx="638">
                  <c:v>33798</c:v>
                </c:pt>
                <c:pt idx="639">
                  <c:v>33799</c:v>
                </c:pt>
                <c:pt idx="640">
                  <c:v>33800</c:v>
                </c:pt>
                <c:pt idx="641">
                  <c:v>33801</c:v>
                </c:pt>
                <c:pt idx="642">
                  <c:v>33802</c:v>
                </c:pt>
                <c:pt idx="643">
                  <c:v>33805</c:v>
                </c:pt>
                <c:pt idx="644">
                  <c:v>33806</c:v>
                </c:pt>
                <c:pt idx="645">
                  <c:v>33807</c:v>
                </c:pt>
                <c:pt idx="646">
                  <c:v>33808</c:v>
                </c:pt>
                <c:pt idx="647">
                  <c:v>33809</c:v>
                </c:pt>
                <c:pt idx="648">
                  <c:v>33812</c:v>
                </c:pt>
                <c:pt idx="649">
                  <c:v>33813</c:v>
                </c:pt>
                <c:pt idx="650">
                  <c:v>33814</c:v>
                </c:pt>
                <c:pt idx="651">
                  <c:v>33815</c:v>
                </c:pt>
                <c:pt idx="652">
                  <c:v>33816</c:v>
                </c:pt>
                <c:pt idx="653">
                  <c:v>33819</c:v>
                </c:pt>
                <c:pt idx="654">
                  <c:v>33820</c:v>
                </c:pt>
                <c:pt idx="655">
                  <c:v>33821</c:v>
                </c:pt>
                <c:pt idx="656">
                  <c:v>33822</c:v>
                </c:pt>
                <c:pt idx="657">
                  <c:v>33823</c:v>
                </c:pt>
                <c:pt idx="658">
                  <c:v>33826</c:v>
                </c:pt>
                <c:pt idx="659">
                  <c:v>33827</c:v>
                </c:pt>
                <c:pt idx="660">
                  <c:v>33828</c:v>
                </c:pt>
                <c:pt idx="661">
                  <c:v>33829</c:v>
                </c:pt>
                <c:pt idx="662">
                  <c:v>33830</c:v>
                </c:pt>
                <c:pt idx="663">
                  <c:v>33833</c:v>
                </c:pt>
                <c:pt idx="664">
                  <c:v>33834</c:v>
                </c:pt>
                <c:pt idx="665">
                  <c:v>33835</c:v>
                </c:pt>
                <c:pt idx="666">
                  <c:v>33836</c:v>
                </c:pt>
                <c:pt idx="667">
                  <c:v>33837</c:v>
                </c:pt>
                <c:pt idx="668">
                  <c:v>33840</c:v>
                </c:pt>
                <c:pt idx="669">
                  <c:v>33841</c:v>
                </c:pt>
                <c:pt idx="670">
                  <c:v>33842</c:v>
                </c:pt>
                <c:pt idx="671">
                  <c:v>33843</c:v>
                </c:pt>
                <c:pt idx="672">
                  <c:v>33844</c:v>
                </c:pt>
                <c:pt idx="673">
                  <c:v>33847</c:v>
                </c:pt>
                <c:pt idx="674">
                  <c:v>33848</c:v>
                </c:pt>
                <c:pt idx="675">
                  <c:v>33849</c:v>
                </c:pt>
                <c:pt idx="676">
                  <c:v>33850</c:v>
                </c:pt>
                <c:pt idx="677">
                  <c:v>33851</c:v>
                </c:pt>
                <c:pt idx="678">
                  <c:v>33855</c:v>
                </c:pt>
                <c:pt idx="679">
                  <c:v>33856</c:v>
                </c:pt>
                <c:pt idx="680">
                  <c:v>33857</c:v>
                </c:pt>
                <c:pt idx="681">
                  <c:v>33858</c:v>
                </c:pt>
                <c:pt idx="682">
                  <c:v>33861</c:v>
                </c:pt>
                <c:pt idx="683">
                  <c:v>33862</c:v>
                </c:pt>
                <c:pt idx="684">
                  <c:v>33863</c:v>
                </c:pt>
                <c:pt idx="685">
                  <c:v>33864</c:v>
                </c:pt>
                <c:pt idx="686">
                  <c:v>33865</c:v>
                </c:pt>
                <c:pt idx="687">
                  <c:v>33868</c:v>
                </c:pt>
                <c:pt idx="688">
                  <c:v>33869</c:v>
                </c:pt>
                <c:pt idx="689">
                  <c:v>33870</c:v>
                </c:pt>
                <c:pt idx="690">
                  <c:v>33871</c:v>
                </c:pt>
                <c:pt idx="691">
                  <c:v>33872</c:v>
                </c:pt>
                <c:pt idx="692">
                  <c:v>33875</c:v>
                </c:pt>
                <c:pt idx="693">
                  <c:v>33876</c:v>
                </c:pt>
                <c:pt idx="694">
                  <c:v>33877</c:v>
                </c:pt>
                <c:pt idx="695">
                  <c:v>33878</c:v>
                </c:pt>
                <c:pt idx="696">
                  <c:v>33879</c:v>
                </c:pt>
                <c:pt idx="697">
                  <c:v>33882</c:v>
                </c:pt>
                <c:pt idx="698">
                  <c:v>33883</c:v>
                </c:pt>
                <c:pt idx="699">
                  <c:v>33884</c:v>
                </c:pt>
                <c:pt idx="700">
                  <c:v>33885</c:v>
                </c:pt>
                <c:pt idx="701">
                  <c:v>33886</c:v>
                </c:pt>
                <c:pt idx="702">
                  <c:v>33889</c:v>
                </c:pt>
                <c:pt idx="703">
                  <c:v>33890</c:v>
                </c:pt>
                <c:pt idx="704">
                  <c:v>33891</c:v>
                </c:pt>
                <c:pt idx="705">
                  <c:v>33892</c:v>
                </c:pt>
                <c:pt idx="706">
                  <c:v>33893</c:v>
                </c:pt>
                <c:pt idx="707">
                  <c:v>33896</c:v>
                </c:pt>
                <c:pt idx="708">
                  <c:v>33897</c:v>
                </c:pt>
                <c:pt idx="709">
                  <c:v>33898</c:v>
                </c:pt>
                <c:pt idx="710">
                  <c:v>33899</c:v>
                </c:pt>
                <c:pt idx="711">
                  <c:v>33900</c:v>
                </c:pt>
                <c:pt idx="712">
                  <c:v>33903</c:v>
                </c:pt>
                <c:pt idx="713">
                  <c:v>33904</c:v>
                </c:pt>
                <c:pt idx="714">
                  <c:v>33905</c:v>
                </c:pt>
                <c:pt idx="715">
                  <c:v>33906</c:v>
                </c:pt>
                <c:pt idx="716">
                  <c:v>33907</c:v>
                </c:pt>
                <c:pt idx="717">
                  <c:v>33910</c:v>
                </c:pt>
                <c:pt idx="718">
                  <c:v>33911</c:v>
                </c:pt>
                <c:pt idx="719">
                  <c:v>33912</c:v>
                </c:pt>
                <c:pt idx="720">
                  <c:v>33913</c:v>
                </c:pt>
                <c:pt idx="721">
                  <c:v>33914</c:v>
                </c:pt>
                <c:pt idx="722">
                  <c:v>33917</c:v>
                </c:pt>
                <c:pt idx="723">
                  <c:v>33918</c:v>
                </c:pt>
                <c:pt idx="724">
                  <c:v>33919</c:v>
                </c:pt>
                <c:pt idx="725">
                  <c:v>33920</c:v>
                </c:pt>
                <c:pt idx="726">
                  <c:v>33921</c:v>
                </c:pt>
                <c:pt idx="727">
                  <c:v>33924</c:v>
                </c:pt>
                <c:pt idx="728">
                  <c:v>33925</c:v>
                </c:pt>
                <c:pt idx="729">
                  <c:v>33926</c:v>
                </c:pt>
                <c:pt idx="730">
                  <c:v>33927</c:v>
                </c:pt>
                <c:pt idx="731">
                  <c:v>33928</c:v>
                </c:pt>
                <c:pt idx="732">
                  <c:v>33931</c:v>
                </c:pt>
                <c:pt idx="733">
                  <c:v>33932</c:v>
                </c:pt>
                <c:pt idx="734">
                  <c:v>33933</c:v>
                </c:pt>
                <c:pt idx="735">
                  <c:v>33935</c:v>
                </c:pt>
                <c:pt idx="736">
                  <c:v>33938</c:v>
                </c:pt>
                <c:pt idx="737">
                  <c:v>33939</c:v>
                </c:pt>
                <c:pt idx="738">
                  <c:v>33940</c:v>
                </c:pt>
                <c:pt idx="739">
                  <c:v>33941</c:v>
                </c:pt>
                <c:pt idx="740">
                  <c:v>33942</c:v>
                </c:pt>
                <c:pt idx="741">
                  <c:v>33945</c:v>
                </c:pt>
                <c:pt idx="742">
                  <c:v>33946</c:v>
                </c:pt>
                <c:pt idx="743">
                  <c:v>33947</c:v>
                </c:pt>
                <c:pt idx="744">
                  <c:v>33948</c:v>
                </c:pt>
                <c:pt idx="745">
                  <c:v>33949</c:v>
                </c:pt>
                <c:pt idx="746">
                  <c:v>33952</c:v>
                </c:pt>
                <c:pt idx="747">
                  <c:v>33953</c:v>
                </c:pt>
                <c:pt idx="748">
                  <c:v>33954</c:v>
                </c:pt>
                <c:pt idx="749">
                  <c:v>33955</c:v>
                </c:pt>
                <c:pt idx="750">
                  <c:v>33956</c:v>
                </c:pt>
                <c:pt idx="751">
                  <c:v>33959</c:v>
                </c:pt>
                <c:pt idx="752">
                  <c:v>33960</c:v>
                </c:pt>
                <c:pt idx="753">
                  <c:v>33961</c:v>
                </c:pt>
                <c:pt idx="754">
                  <c:v>33962</c:v>
                </c:pt>
                <c:pt idx="755">
                  <c:v>33966</c:v>
                </c:pt>
                <c:pt idx="756">
                  <c:v>33967</c:v>
                </c:pt>
                <c:pt idx="757">
                  <c:v>33968</c:v>
                </c:pt>
                <c:pt idx="758">
                  <c:v>33969</c:v>
                </c:pt>
                <c:pt idx="759">
                  <c:v>33973</c:v>
                </c:pt>
                <c:pt idx="760">
                  <c:v>33974</c:v>
                </c:pt>
                <c:pt idx="761">
                  <c:v>33975</c:v>
                </c:pt>
                <c:pt idx="762">
                  <c:v>33976</c:v>
                </c:pt>
                <c:pt idx="763">
                  <c:v>33977</c:v>
                </c:pt>
                <c:pt idx="764">
                  <c:v>33980</c:v>
                </c:pt>
                <c:pt idx="765">
                  <c:v>33981</c:v>
                </c:pt>
                <c:pt idx="766">
                  <c:v>33982</c:v>
                </c:pt>
                <c:pt idx="767">
                  <c:v>33983</c:v>
                </c:pt>
                <c:pt idx="768">
                  <c:v>33984</c:v>
                </c:pt>
                <c:pt idx="769">
                  <c:v>33987</c:v>
                </c:pt>
                <c:pt idx="770">
                  <c:v>33988</c:v>
                </c:pt>
                <c:pt idx="771">
                  <c:v>33989</c:v>
                </c:pt>
                <c:pt idx="772">
                  <c:v>33990</c:v>
                </c:pt>
                <c:pt idx="773">
                  <c:v>33991</c:v>
                </c:pt>
                <c:pt idx="774">
                  <c:v>33994</c:v>
                </c:pt>
                <c:pt idx="775">
                  <c:v>33995</c:v>
                </c:pt>
                <c:pt idx="776">
                  <c:v>33996</c:v>
                </c:pt>
                <c:pt idx="777">
                  <c:v>33997</c:v>
                </c:pt>
                <c:pt idx="778">
                  <c:v>33998</c:v>
                </c:pt>
                <c:pt idx="779">
                  <c:v>34001</c:v>
                </c:pt>
                <c:pt idx="780">
                  <c:v>34002</c:v>
                </c:pt>
                <c:pt idx="781">
                  <c:v>34003</c:v>
                </c:pt>
                <c:pt idx="782">
                  <c:v>34004</c:v>
                </c:pt>
                <c:pt idx="783">
                  <c:v>34005</c:v>
                </c:pt>
                <c:pt idx="784">
                  <c:v>34008</c:v>
                </c:pt>
                <c:pt idx="785">
                  <c:v>34009</c:v>
                </c:pt>
                <c:pt idx="786">
                  <c:v>34010</c:v>
                </c:pt>
                <c:pt idx="787">
                  <c:v>34011</c:v>
                </c:pt>
                <c:pt idx="788">
                  <c:v>34012</c:v>
                </c:pt>
                <c:pt idx="789">
                  <c:v>34016</c:v>
                </c:pt>
                <c:pt idx="790">
                  <c:v>34017</c:v>
                </c:pt>
                <c:pt idx="791">
                  <c:v>34018</c:v>
                </c:pt>
                <c:pt idx="792">
                  <c:v>34019</c:v>
                </c:pt>
                <c:pt idx="793">
                  <c:v>34022</c:v>
                </c:pt>
                <c:pt idx="794">
                  <c:v>34023</c:v>
                </c:pt>
                <c:pt idx="795">
                  <c:v>34024</c:v>
                </c:pt>
                <c:pt idx="796">
                  <c:v>34025</c:v>
                </c:pt>
                <c:pt idx="797">
                  <c:v>34026</c:v>
                </c:pt>
                <c:pt idx="798">
                  <c:v>34029</c:v>
                </c:pt>
                <c:pt idx="799">
                  <c:v>34030</c:v>
                </c:pt>
                <c:pt idx="800">
                  <c:v>34031</c:v>
                </c:pt>
                <c:pt idx="801">
                  <c:v>34032</c:v>
                </c:pt>
                <c:pt idx="802">
                  <c:v>34033</c:v>
                </c:pt>
                <c:pt idx="803">
                  <c:v>34036</c:v>
                </c:pt>
                <c:pt idx="804">
                  <c:v>34037</c:v>
                </c:pt>
                <c:pt idx="805">
                  <c:v>34038</c:v>
                </c:pt>
                <c:pt idx="806">
                  <c:v>34039</c:v>
                </c:pt>
                <c:pt idx="807">
                  <c:v>34040</c:v>
                </c:pt>
                <c:pt idx="808">
                  <c:v>34043</c:v>
                </c:pt>
                <c:pt idx="809">
                  <c:v>34044</c:v>
                </c:pt>
                <c:pt idx="810">
                  <c:v>34045</c:v>
                </c:pt>
                <c:pt idx="811">
                  <c:v>34046</c:v>
                </c:pt>
                <c:pt idx="812">
                  <c:v>34047</c:v>
                </c:pt>
                <c:pt idx="813">
                  <c:v>34050</c:v>
                </c:pt>
                <c:pt idx="814">
                  <c:v>34051</c:v>
                </c:pt>
                <c:pt idx="815">
                  <c:v>34052</c:v>
                </c:pt>
                <c:pt idx="816">
                  <c:v>34053</c:v>
                </c:pt>
                <c:pt idx="817">
                  <c:v>34054</c:v>
                </c:pt>
                <c:pt idx="818">
                  <c:v>34057</c:v>
                </c:pt>
                <c:pt idx="819">
                  <c:v>34058</c:v>
                </c:pt>
                <c:pt idx="820">
                  <c:v>34059</c:v>
                </c:pt>
                <c:pt idx="821">
                  <c:v>34060</c:v>
                </c:pt>
                <c:pt idx="822">
                  <c:v>34061</c:v>
                </c:pt>
                <c:pt idx="823">
                  <c:v>34064</c:v>
                </c:pt>
                <c:pt idx="824">
                  <c:v>34065</c:v>
                </c:pt>
                <c:pt idx="825">
                  <c:v>34066</c:v>
                </c:pt>
                <c:pt idx="826">
                  <c:v>34067</c:v>
                </c:pt>
                <c:pt idx="827">
                  <c:v>34071</c:v>
                </c:pt>
                <c:pt idx="828">
                  <c:v>34072</c:v>
                </c:pt>
                <c:pt idx="829">
                  <c:v>34073</c:v>
                </c:pt>
                <c:pt idx="830">
                  <c:v>34074</c:v>
                </c:pt>
                <c:pt idx="831">
                  <c:v>34075</c:v>
                </c:pt>
                <c:pt idx="832">
                  <c:v>34078</c:v>
                </c:pt>
                <c:pt idx="833">
                  <c:v>34079</c:v>
                </c:pt>
                <c:pt idx="834">
                  <c:v>34080</c:v>
                </c:pt>
                <c:pt idx="835">
                  <c:v>34081</c:v>
                </c:pt>
                <c:pt idx="836">
                  <c:v>34082</c:v>
                </c:pt>
                <c:pt idx="837">
                  <c:v>34085</c:v>
                </c:pt>
                <c:pt idx="838">
                  <c:v>34086</c:v>
                </c:pt>
                <c:pt idx="839">
                  <c:v>34087</c:v>
                </c:pt>
                <c:pt idx="840">
                  <c:v>34088</c:v>
                </c:pt>
                <c:pt idx="841">
                  <c:v>34089</c:v>
                </c:pt>
                <c:pt idx="842">
                  <c:v>34092</c:v>
                </c:pt>
                <c:pt idx="843">
                  <c:v>34093</c:v>
                </c:pt>
                <c:pt idx="844">
                  <c:v>34094</c:v>
                </c:pt>
                <c:pt idx="845">
                  <c:v>34095</c:v>
                </c:pt>
                <c:pt idx="846">
                  <c:v>34096</c:v>
                </c:pt>
                <c:pt idx="847">
                  <c:v>34099</c:v>
                </c:pt>
                <c:pt idx="848">
                  <c:v>34100</c:v>
                </c:pt>
                <c:pt idx="849">
                  <c:v>34101</c:v>
                </c:pt>
                <c:pt idx="850">
                  <c:v>34102</c:v>
                </c:pt>
                <c:pt idx="851">
                  <c:v>34103</c:v>
                </c:pt>
                <c:pt idx="852">
                  <c:v>34106</c:v>
                </c:pt>
                <c:pt idx="853">
                  <c:v>34107</c:v>
                </c:pt>
                <c:pt idx="854">
                  <c:v>34108</c:v>
                </c:pt>
                <c:pt idx="855">
                  <c:v>34109</c:v>
                </c:pt>
                <c:pt idx="856">
                  <c:v>34110</c:v>
                </c:pt>
                <c:pt idx="857">
                  <c:v>34113</c:v>
                </c:pt>
                <c:pt idx="858">
                  <c:v>34114</c:v>
                </c:pt>
                <c:pt idx="859">
                  <c:v>34115</c:v>
                </c:pt>
                <c:pt idx="860">
                  <c:v>34116</c:v>
                </c:pt>
                <c:pt idx="861">
                  <c:v>34117</c:v>
                </c:pt>
                <c:pt idx="862">
                  <c:v>34121</c:v>
                </c:pt>
                <c:pt idx="863">
                  <c:v>34122</c:v>
                </c:pt>
                <c:pt idx="864">
                  <c:v>34123</c:v>
                </c:pt>
                <c:pt idx="865">
                  <c:v>34124</c:v>
                </c:pt>
                <c:pt idx="866">
                  <c:v>34127</c:v>
                </c:pt>
                <c:pt idx="867">
                  <c:v>34128</c:v>
                </c:pt>
                <c:pt idx="868">
                  <c:v>34129</c:v>
                </c:pt>
                <c:pt idx="869">
                  <c:v>34130</c:v>
                </c:pt>
                <c:pt idx="870">
                  <c:v>34131</c:v>
                </c:pt>
                <c:pt idx="871">
                  <c:v>34134</c:v>
                </c:pt>
                <c:pt idx="872">
                  <c:v>34135</c:v>
                </c:pt>
                <c:pt idx="873">
                  <c:v>34136</c:v>
                </c:pt>
                <c:pt idx="874">
                  <c:v>34137</c:v>
                </c:pt>
                <c:pt idx="875">
                  <c:v>34138</c:v>
                </c:pt>
                <c:pt idx="876">
                  <c:v>34141</c:v>
                </c:pt>
                <c:pt idx="877">
                  <c:v>34142</c:v>
                </c:pt>
                <c:pt idx="878">
                  <c:v>34143</c:v>
                </c:pt>
                <c:pt idx="879">
                  <c:v>34144</c:v>
                </c:pt>
                <c:pt idx="880">
                  <c:v>34145</c:v>
                </c:pt>
                <c:pt idx="881">
                  <c:v>34148</c:v>
                </c:pt>
                <c:pt idx="882">
                  <c:v>34149</c:v>
                </c:pt>
                <c:pt idx="883">
                  <c:v>34150</c:v>
                </c:pt>
                <c:pt idx="884">
                  <c:v>34151</c:v>
                </c:pt>
                <c:pt idx="885">
                  <c:v>34152</c:v>
                </c:pt>
                <c:pt idx="886">
                  <c:v>34156</c:v>
                </c:pt>
                <c:pt idx="887">
                  <c:v>34157</c:v>
                </c:pt>
                <c:pt idx="888">
                  <c:v>34158</c:v>
                </c:pt>
                <c:pt idx="889">
                  <c:v>34159</c:v>
                </c:pt>
                <c:pt idx="890">
                  <c:v>34162</c:v>
                </c:pt>
                <c:pt idx="891">
                  <c:v>34163</c:v>
                </c:pt>
                <c:pt idx="892">
                  <c:v>34164</c:v>
                </c:pt>
                <c:pt idx="893">
                  <c:v>34165</c:v>
                </c:pt>
                <c:pt idx="894">
                  <c:v>34166</c:v>
                </c:pt>
                <c:pt idx="895">
                  <c:v>34169</c:v>
                </c:pt>
                <c:pt idx="896">
                  <c:v>34170</c:v>
                </c:pt>
                <c:pt idx="897">
                  <c:v>34171</c:v>
                </c:pt>
                <c:pt idx="898">
                  <c:v>34172</c:v>
                </c:pt>
                <c:pt idx="899">
                  <c:v>34173</c:v>
                </c:pt>
                <c:pt idx="900">
                  <c:v>34176</c:v>
                </c:pt>
                <c:pt idx="901">
                  <c:v>34177</c:v>
                </c:pt>
                <c:pt idx="902">
                  <c:v>34178</c:v>
                </c:pt>
                <c:pt idx="903">
                  <c:v>34179</c:v>
                </c:pt>
                <c:pt idx="904">
                  <c:v>34180</c:v>
                </c:pt>
                <c:pt idx="905">
                  <c:v>34183</c:v>
                </c:pt>
                <c:pt idx="906">
                  <c:v>34184</c:v>
                </c:pt>
                <c:pt idx="907">
                  <c:v>34185</c:v>
                </c:pt>
                <c:pt idx="908">
                  <c:v>34186</c:v>
                </c:pt>
                <c:pt idx="909">
                  <c:v>34187</c:v>
                </c:pt>
                <c:pt idx="910">
                  <c:v>34190</c:v>
                </c:pt>
                <c:pt idx="911">
                  <c:v>34191</c:v>
                </c:pt>
                <c:pt idx="912">
                  <c:v>34192</c:v>
                </c:pt>
                <c:pt idx="913">
                  <c:v>34193</c:v>
                </c:pt>
                <c:pt idx="914">
                  <c:v>34194</c:v>
                </c:pt>
                <c:pt idx="915">
                  <c:v>34197</c:v>
                </c:pt>
                <c:pt idx="916">
                  <c:v>34198</c:v>
                </c:pt>
                <c:pt idx="917">
                  <c:v>34199</c:v>
                </c:pt>
                <c:pt idx="918">
                  <c:v>34200</c:v>
                </c:pt>
                <c:pt idx="919">
                  <c:v>34201</c:v>
                </c:pt>
                <c:pt idx="920">
                  <c:v>34204</c:v>
                </c:pt>
                <c:pt idx="921">
                  <c:v>34205</c:v>
                </c:pt>
                <c:pt idx="922">
                  <c:v>34206</c:v>
                </c:pt>
                <c:pt idx="923">
                  <c:v>34207</c:v>
                </c:pt>
                <c:pt idx="924">
                  <c:v>34208</c:v>
                </c:pt>
                <c:pt idx="925">
                  <c:v>34211</c:v>
                </c:pt>
                <c:pt idx="926">
                  <c:v>34212</c:v>
                </c:pt>
                <c:pt idx="927">
                  <c:v>34213</c:v>
                </c:pt>
                <c:pt idx="928">
                  <c:v>34214</c:v>
                </c:pt>
                <c:pt idx="929">
                  <c:v>34215</c:v>
                </c:pt>
                <c:pt idx="930">
                  <c:v>34219</c:v>
                </c:pt>
                <c:pt idx="931">
                  <c:v>34220</c:v>
                </c:pt>
                <c:pt idx="932">
                  <c:v>34221</c:v>
                </c:pt>
                <c:pt idx="933">
                  <c:v>34222</c:v>
                </c:pt>
                <c:pt idx="934">
                  <c:v>34225</c:v>
                </c:pt>
                <c:pt idx="935">
                  <c:v>34226</c:v>
                </c:pt>
                <c:pt idx="936">
                  <c:v>34227</c:v>
                </c:pt>
                <c:pt idx="937">
                  <c:v>34228</c:v>
                </c:pt>
                <c:pt idx="938">
                  <c:v>34229</c:v>
                </c:pt>
                <c:pt idx="939">
                  <c:v>34232</c:v>
                </c:pt>
                <c:pt idx="940">
                  <c:v>34233</c:v>
                </c:pt>
                <c:pt idx="941">
                  <c:v>34234</c:v>
                </c:pt>
                <c:pt idx="942">
                  <c:v>34235</c:v>
                </c:pt>
                <c:pt idx="943">
                  <c:v>34236</c:v>
                </c:pt>
                <c:pt idx="944">
                  <c:v>34239</c:v>
                </c:pt>
                <c:pt idx="945">
                  <c:v>34240</c:v>
                </c:pt>
                <c:pt idx="946">
                  <c:v>34241</c:v>
                </c:pt>
                <c:pt idx="947">
                  <c:v>34242</c:v>
                </c:pt>
                <c:pt idx="948">
                  <c:v>34243</c:v>
                </c:pt>
                <c:pt idx="949">
                  <c:v>34246</c:v>
                </c:pt>
                <c:pt idx="950">
                  <c:v>34247</c:v>
                </c:pt>
                <c:pt idx="951">
                  <c:v>34248</c:v>
                </c:pt>
                <c:pt idx="952">
                  <c:v>34249</c:v>
                </c:pt>
                <c:pt idx="953">
                  <c:v>34250</c:v>
                </c:pt>
                <c:pt idx="954">
                  <c:v>34253</c:v>
                </c:pt>
                <c:pt idx="955">
                  <c:v>34254</c:v>
                </c:pt>
                <c:pt idx="956">
                  <c:v>34255</c:v>
                </c:pt>
                <c:pt idx="957">
                  <c:v>34256</c:v>
                </c:pt>
                <c:pt idx="958">
                  <c:v>34257</c:v>
                </c:pt>
                <c:pt idx="959">
                  <c:v>34260</c:v>
                </c:pt>
                <c:pt idx="960">
                  <c:v>34261</c:v>
                </c:pt>
                <c:pt idx="961">
                  <c:v>34262</c:v>
                </c:pt>
                <c:pt idx="962">
                  <c:v>34263</c:v>
                </c:pt>
                <c:pt idx="963">
                  <c:v>34264</c:v>
                </c:pt>
                <c:pt idx="964">
                  <c:v>34267</c:v>
                </c:pt>
                <c:pt idx="965">
                  <c:v>34268</c:v>
                </c:pt>
                <c:pt idx="966">
                  <c:v>34269</c:v>
                </c:pt>
                <c:pt idx="967">
                  <c:v>34270</c:v>
                </c:pt>
                <c:pt idx="968">
                  <c:v>34271</c:v>
                </c:pt>
                <c:pt idx="969">
                  <c:v>34274</c:v>
                </c:pt>
                <c:pt idx="970">
                  <c:v>34275</c:v>
                </c:pt>
                <c:pt idx="971">
                  <c:v>34276</c:v>
                </c:pt>
                <c:pt idx="972">
                  <c:v>34277</c:v>
                </c:pt>
                <c:pt idx="973">
                  <c:v>34278</c:v>
                </c:pt>
                <c:pt idx="974">
                  <c:v>34281</c:v>
                </c:pt>
                <c:pt idx="975">
                  <c:v>34282</c:v>
                </c:pt>
                <c:pt idx="976">
                  <c:v>34283</c:v>
                </c:pt>
                <c:pt idx="977">
                  <c:v>34284</c:v>
                </c:pt>
                <c:pt idx="978">
                  <c:v>34285</c:v>
                </c:pt>
                <c:pt idx="979">
                  <c:v>34288</c:v>
                </c:pt>
                <c:pt idx="980">
                  <c:v>34289</c:v>
                </c:pt>
                <c:pt idx="981">
                  <c:v>34290</c:v>
                </c:pt>
                <c:pt idx="982">
                  <c:v>34291</c:v>
                </c:pt>
                <c:pt idx="983">
                  <c:v>34292</c:v>
                </c:pt>
                <c:pt idx="984">
                  <c:v>34295</c:v>
                </c:pt>
                <c:pt idx="985">
                  <c:v>34296</c:v>
                </c:pt>
                <c:pt idx="986">
                  <c:v>34297</c:v>
                </c:pt>
                <c:pt idx="987">
                  <c:v>34299</c:v>
                </c:pt>
                <c:pt idx="988">
                  <c:v>34302</c:v>
                </c:pt>
                <c:pt idx="989">
                  <c:v>34303</c:v>
                </c:pt>
                <c:pt idx="990">
                  <c:v>34304</c:v>
                </c:pt>
                <c:pt idx="991">
                  <c:v>34305</c:v>
                </c:pt>
                <c:pt idx="992">
                  <c:v>34306</c:v>
                </c:pt>
                <c:pt idx="993">
                  <c:v>34309</c:v>
                </c:pt>
                <c:pt idx="994">
                  <c:v>34310</c:v>
                </c:pt>
                <c:pt idx="995">
                  <c:v>34311</c:v>
                </c:pt>
                <c:pt idx="996">
                  <c:v>34312</c:v>
                </c:pt>
                <c:pt idx="997">
                  <c:v>34313</c:v>
                </c:pt>
                <c:pt idx="998">
                  <c:v>34316</c:v>
                </c:pt>
                <c:pt idx="999">
                  <c:v>34317</c:v>
                </c:pt>
                <c:pt idx="1000">
                  <c:v>34318</c:v>
                </c:pt>
                <c:pt idx="1001">
                  <c:v>34319</c:v>
                </c:pt>
                <c:pt idx="1002">
                  <c:v>34320</c:v>
                </c:pt>
                <c:pt idx="1003">
                  <c:v>34323</c:v>
                </c:pt>
                <c:pt idx="1004">
                  <c:v>34324</c:v>
                </c:pt>
                <c:pt idx="1005">
                  <c:v>34325</c:v>
                </c:pt>
                <c:pt idx="1006">
                  <c:v>34326</c:v>
                </c:pt>
                <c:pt idx="1007">
                  <c:v>34330</c:v>
                </c:pt>
                <c:pt idx="1008">
                  <c:v>34331</c:v>
                </c:pt>
                <c:pt idx="1009">
                  <c:v>34332</c:v>
                </c:pt>
                <c:pt idx="1010">
                  <c:v>34333</c:v>
                </c:pt>
                <c:pt idx="1011">
                  <c:v>34334</c:v>
                </c:pt>
                <c:pt idx="1012">
                  <c:v>34337</c:v>
                </c:pt>
                <c:pt idx="1013">
                  <c:v>34338</c:v>
                </c:pt>
                <c:pt idx="1014">
                  <c:v>34339</c:v>
                </c:pt>
                <c:pt idx="1015">
                  <c:v>34340</c:v>
                </c:pt>
                <c:pt idx="1016">
                  <c:v>34341</c:v>
                </c:pt>
                <c:pt idx="1017">
                  <c:v>34344</c:v>
                </c:pt>
                <c:pt idx="1018">
                  <c:v>34345</c:v>
                </c:pt>
                <c:pt idx="1019">
                  <c:v>34346</c:v>
                </c:pt>
                <c:pt idx="1020">
                  <c:v>34347</c:v>
                </c:pt>
                <c:pt idx="1021">
                  <c:v>34348</c:v>
                </c:pt>
                <c:pt idx="1022">
                  <c:v>34351</c:v>
                </c:pt>
                <c:pt idx="1023">
                  <c:v>34352</c:v>
                </c:pt>
                <c:pt idx="1024">
                  <c:v>34353</c:v>
                </c:pt>
                <c:pt idx="1025">
                  <c:v>34354</c:v>
                </c:pt>
                <c:pt idx="1026">
                  <c:v>34355</c:v>
                </c:pt>
                <c:pt idx="1027">
                  <c:v>34358</c:v>
                </c:pt>
                <c:pt idx="1028">
                  <c:v>34359</c:v>
                </c:pt>
                <c:pt idx="1029">
                  <c:v>34360</c:v>
                </c:pt>
                <c:pt idx="1030">
                  <c:v>34361</c:v>
                </c:pt>
                <c:pt idx="1031">
                  <c:v>34362</c:v>
                </c:pt>
                <c:pt idx="1032">
                  <c:v>34365</c:v>
                </c:pt>
                <c:pt idx="1033">
                  <c:v>34366</c:v>
                </c:pt>
                <c:pt idx="1034">
                  <c:v>34367</c:v>
                </c:pt>
                <c:pt idx="1035">
                  <c:v>34368</c:v>
                </c:pt>
                <c:pt idx="1036">
                  <c:v>34369</c:v>
                </c:pt>
                <c:pt idx="1037">
                  <c:v>34372</c:v>
                </c:pt>
                <c:pt idx="1038">
                  <c:v>34373</c:v>
                </c:pt>
                <c:pt idx="1039">
                  <c:v>34374</c:v>
                </c:pt>
                <c:pt idx="1040">
                  <c:v>34375</c:v>
                </c:pt>
                <c:pt idx="1041">
                  <c:v>34376</c:v>
                </c:pt>
                <c:pt idx="1042">
                  <c:v>34379</c:v>
                </c:pt>
                <c:pt idx="1043">
                  <c:v>34380</c:v>
                </c:pt>
                <c:pt idx="1044">
                  <c:v>34381</c:v>
                </c:pt>
                <c:pt idx="1045">
                  <c:v>34382</c:v>
                </c:pt>
                <c:pt idx="1046">
                  <c:v>34383</c:v>
                </c:pt>
                <c:pt idx="1047">
                  <c:v>34387</c:v>
                </c:pt>
                <c:pt idx="1048">
                  <c:v>34388</c:v>
                </c:pt>
                <c:pt idx="1049">
                  <c:v>34389</c:v>
                </c:pt>
                <c:pt idx="1050">
                  <c:v>34390</c:v>
                </c:pt>
                <c:pt idx="1051">
                  <c:v>34393</c:v>
                </c:pt>
                <c:pt idx="1052">
                  <c:v>34394</c:v>
                </c:pt>
                <c:pt idx="1053">
                  <c:v>34395</c:v>
                </c:pt>
                <c:pt idx="1054">
                  <c:v>34396</c:v>
                </c:pt>
                <c:pt idx="1055">
                  <c:v>34397</c:v>
                </c:pt>
                <c:pt idx="1056">
                  <c:v>34400</c:v>
                </c:pt>
                <c:pt idx="1057">
                  <c:v>34401</c:v>
                </c:pt>
                <c:pt idx="1058">
                  <c:v>34402</c:v>
                </c:pt>
                <c:pt idx="1059">
                  <c:v>34403</c:v>
                </c:pt>
                <c:pt idx="1060">
                  <c:v>34404</c:v>
                </c:pt>
                <c:pt idx="1061">
                  <c:v>34407</c:v>
                </c:pt>
                <c:pt idx="1062">
                  <c:v>34408</c:v>
                </c:pt>
                <c:pt idx="1063">
                  <c:v>34409</c:v>
                </c:pt>
                <c:pt idx="1064">
                  <c:v>34410</c:v>
                </c:pt>
                <c:pt idx="1065">
                  <c:v>34411</c:v>
                </c:pt>
                <c:pt idx="1066">
                  <c:v>34414</c:v>
                </c:pt>
                <c:pt idx="1067">
                  <c:v>34415</c:v>
                </c:pt>
                <c:pt idx="1068">
                  <c:v>34416</c:v>
                </c:pt>
                <c:pt idx="1069">
                  <c:v>34417</c:v>
                </c:pt>
                <c:pt idx="1070">
                  <c:v>34418</c:v>
                </c:pt>
                <c:pt idx="1071">
                  <c:v>34421</c:v>
                </c:pt>
                <c:pt idx="1072">
                  <c:v>34422</c:v>
                </c:pt>
                <c:pt idx="1073">
                  <c:v>34423</c:v>
                </c:pt>
                <c:pt idx="1074">
                  <c:v>34424</c:v>
                </c:pt>
                <c:pt idx="1075">
                  <c:v>34428</c:v>
                </c:pt>
                <c:pt idx="1076">
                  <c:v>34429</c:v>
                </c:pt>
                <c:pt idx="1077">
                  <c:v>34430</c:v>
                </c:pt>
                <c:pt idx="1078">
                  <c:v>34431</c:v>
                </c:pt>
                <c:pt idx="1079">
                  <c:v>34432</c:v>
                </c:pt>
                <c:pt idx="1080">
                  <c:v>34435</c:v>
                </c:pt>
                <c:pt idx="1081">
                  <c:v>34436</c:v>
                </c:pt>
                <c:pt idx="1082">
                  <c:v>34437</c:v>
                </c:pt>
                <c:pt idx="1083">
                  <c:v>34438</c:v>
                </c:pt>
                <c:pt idx="1084">
                  <c:v>34439</c:v>
                </c:pt>
                <c:pt idx="1085">
                  <c:v>34442</c:v>
                </c:pt>
                <c:pt idx="1086">
                  <c:v>34443</c:v>
                </c:pt>
                <c:pt idx="1087">
                  <c:v>34444</c:v>
                </c:pt>
                <c:pt idx="1088">
                  <c:v>34445</c:v>
                </c:pt>
                <c:pt idx="1089">
                  <c:v>34446</c:v>
                </c:pt>
                <c:pt idx="1090">
                  <c:v>34449</c:v>
                </c:pt>
                <c:pt idx="1091">
                  <c:v>34450</c:v>
                </c:pt>
                <c:pt idx="1092">
                  <c:v>34452</c:v>
                </c:pt>
                <c:pt idx="1093">
                  <c:v>34453</c:v>
                </c:pt>
                <c:pt idx="1094">
                  <c:v>34456</c:v>
                </c:pt>
                <c:pt idx="1095">
                  <c:v>34457</c:v>
                </c:pt>
                <c:pt idx="1096">
                  <c:v>34458</c:v>
                </c:pt>
                <c:pt idx="1097">
                  <c:v>34459</c:v>
                </c:pt>
                <c:pt idx="1098">
                  <c:v>34460</c:v>
                </c:pt>
                <c:pt idx="1099">
                  <c:v>34463</c:v>
                </c:pt>
                <c:pt idx="1100">
                  <c:v>34464</c:v>
                </c:pt>
                <c:pt idx="1101">
                  <c:v>34465</c:v>
                </c:pt>
                <c:pt idx="1102">
                  <c:v>34466</c:v>
                </c:pt>
                <c:pt idx="1103">
                  <c:v>34467</c:v>
                </c:pt>
                <c:pt idx="1104">
                  <c:v>34470</c:v>
                </c:pt>
                <c:pt idx="1105">
                  <c:v>34471</c:v>
                </c:pt>
                <c:pt idx="1106">
                  <c:v>34472</c:v>
                </c:pt>
                <c:pt idx="1107">
                  <c:v>34473</c:v>
                </c:pt>
                <c:pt idx="1108">
                  <c:v>34474</c:v>
                </c:pt>
                <c:pt idx="1109">
                  <c:v>34477</c:v>
                </c:pt>
                <c:pt idx="1110">
                  <c:v>34478</c:v>
                </c:pt>
                <c:pt idx="1111">
                  <c:v>34479</c:v>
                </c:pt>
                <c:pt idx="1112">
                  <c:v>34480</c:v>
                </c:pt>
                <c:pt idx="1113">
                  <c:v>34481</c:v>
                </c:pt>
                <c:pt idx="1114">
                  <c:v>34485</c:v>
                </c:pt>
                <c:pt idx="1115">
                  <c:v>34486</c:v>
                </c:pt>
                <c:pt idx="1116">
                  <c:v>34487</c:v>
                </c:pt>
                <c:pt idx="1117">
                  <c:v>34488</c:v>
                </c:pt>
                <c:pt idx="1118">
                  <c:v>34491</c:v>
                </c:pt>
                <c:pt idx="1119">
                  <c:v>34492</c:v>
                </c:pt>
                <c:pt idx="1120">
                  <c:v>34493</c:v>
                </c:pt>
                <c:pt idx="1121">
                  <c:v>34494</c:v>
                </c:pt>
                <c:pt idx="1122">
                  <c:v>34495</c:v>
                </c:pt>
                <c:pt idx="1123">
                  <c:v>34498</c:v>
                </c:pt>
                <c:pt idx="1124">
                  <c:v>34499</c:v>
                </c:pt>
                <c:pt idx="1125">
                  <c:v>34500</c:v>
                </c:pt>
                <c:pt idx="1126">
                  <c:v>34501</c:v>
                </c:pt>
                <c:pt idx="1127">
                  <c:v>34502</c:v>
                </c:pt>
                <c:pt idx="1128">
                  <c:v>34505</c:v>
                </c:pt>
                <c:pt idx="1129">
                  <c:v>34506</c:v>
                </c:pt>
                <c:pt idx="1130">
                  <c:v>34507</c:v>
                </c:pt>
                <c:pt idx="1131">
                  <c:v>34508</c:v>
                </c:pt>
                <c:pt idx="1132">
                  <c:v>34509</c:v>
                </c:pt>
                <c:pt idx="1133">
                  <c:v>34512</c:v>
                </c:pt>
                <c:pt idx="1134">
                  <c:v>34513</c:v>
                </c:pt>
                <c:pt idx="1135">
                  <c:v>34514</c:v>
                </c:pt>
                <c:pt idx="1136">
                  <c:v>34515</c:v>
                </c:pt>
                <c:pt idx="1137">
                  <c:v>34516</c:v>
                </c:pt>
                <c:pt idx="1138">
                  <c:v>34520</c:v>
                </c:pt>
                <c:pt idx="1139">
                  <c:v>34521</c:v>
                </c:pt>
                <c:pt idx="1140">
                  <c:v>34522</c:v>
                </c:pt>
                <c:pt idx="1141">
                  <c:v>34523</c:v>
                </c:pt>
                <c:pt idx="1142">
                  <c:v>34526</c:v>
                </c:pt>
                <c:pt idx="1143">
                  <c:v>34527</c:v>
                </c:pt>
                <c:pt idx="1144">
                  <c:v>34528</c:v>
                </c:pt>
                <c:pt idx="1145">
                  <c:v>34529</c:v>
                </c:pt>
                <c:pt idx="1146">
                  <c:v>34530</c:v>
                </c:pt>
                <c:pt idx="1147">
                  <c:v>34533</c:v>
                </c:pt>
                <c:pt idx="1148">
                  <c:v>34534</c:v>
                </c:pt>
                <c:pt idx="1149">
                  <c:v>34535</c:v>
                </c:pt>
                <c:pt idx="1150">
                  <c:v>34536</c:v>
                </c:pt>
                <c:pt idx="1151">
                  <c:v>34537</c:v>
                </c:pt>
                <c:pt idx="1152">
                  <c:v>34540</c:v>
                </c:pt>
                <c:pt idx="1153">
                  <c:v>34541</c:v>
                </c:pt>
                <c:pt idx="1154">
                  <c:v>34542</c:v>
                </c:pt>
                <c:pt idx="1155">
                  <c:v>34543</c:v>
                </c:pt>
                <c:pt idx="1156">
                  <c:v>34544</c:v>
                </c:pt>
                <c:pt idx="1157">
                  <c:v>34547</c:v>
                </c:pt>
                <c:pt idx="1158">
                  <c:v>34548</c:v>
                </c:pt>
                <c:pt idx="1159">
                  <c:v>34549</c:v>
                </c:pt>
                <c:pt idx="1160">
                  <c:v>34550</c:v>
                </c:pt>
                <c:pt idx="1161">
                  <c:v>34551</c:v>
                </c:pt>
                <c:pt idx="1162">
                  <c:v>34554</c:v>
                </c:pt>
                <c:pt idx="1163">
                  <c:v>34555</c:v>
                </c:pt>
                <c:pt idx="1164">
                  <c:v>34556</c:v>
                </c:pt>
                <c:pt idx="1165">
                  <c:v>34557</c:v>
                </c:pt>
                <c:pt idx="1166">
                  <c:v>34558</c:v>
                </c:pt>
                <c:pt idx="1167">
                  <c:v>34561</c:v>
                </c:pt>
                <c:pt idx="1168">
                  <c:v>34562</c:v>
                </c:pt>
                <c:pt idx="1169">
                  <c:v>34563</c:v>
                </c:pt>
                <c:pt idx="1170">
                  <c:v>34564</c:v>
                </c:pt>
                <c:pt idx="1171">
                  <c:v>34565</c:v>
                </c:pt>
                <c:pt idx="1172">
                  <c:v>34568</c:v>
                </c:pt>
                <c:pt idx="1173">
                  <c:v>34569</c:v>
                </c:pt>
                <c:pt idx="1174">
                  <c:v>34570</c:v>
                </c:pt>
                <c:pt idx="1175">
                  <c:v>34571</c:v>
                </c:pt>
                <c:pt idx="1176">
                  <c:v>34572</c:v>
                </c:pt>
                <c:pt idx="1177">
                  <c:v>34575</c:v>
                </c:pt>
                <c:pt idx="1178">
                  <c:v>34576</c:v>
                </c:pt>
                <c:pt idx="1179">
                  <c:v>34577</c:v>
                </c:pt>
                <c:pt idx="1180">
                  <c:v>34578</c:v>
                </c:pt>
                <c:pt idx="1181">
                  <c:v>34579</c:v>
                </c:pt>
                <c:pt idx="1182">
                  <c:v>34583</c:v>
                </c:pt>
                <c:pt idx="1183">
                  <c:v>34584</c:v>
                </c:pt>
                <c:pt idx="1184">
                  <c:v>34585</c:v>
                </c:pt>
                <c:pt idx="1185">
                  <c:v>34586</c:v>
                </c:pt>
                <c:pt idx="1186">
                  <c:v>34589</c:v>
                </c:pt>
                <c:pt idx="1187">
                  <c:v>34590</c:v>
                </c:pt>
                <c:pt idx="1188">
                  <c:v>34591</c:v>
                </c:pt>
                <c:pt idx="1189">
                  <c:v>34592</c:v>
                </c:pt>
                <c:pt idx="1190">
                  <c:v>34593</c:v>
                </c:pt>
                <c:pt idx="1191">
                  <c:v>34596</c:v>
                </c:pt>
                <c:pt idx="1192">
                  <c:v>34597</c:v>
                </c:pt>
                <c:pt idx="1193">
                  <c:v>34598</c:v>
                </c:pt>
                <c:pt idx="1194">
                  <c:v>34599</c:v>
                </c:pt>
                <c:pt idx="1195">
                  <c:v>34600</c:v>
                </c:pt>
                <c:pt idx="1196">
                  <c:v>34603</c:v>
                </c:pt>
                <c:pt idx="1197">
                  <c:v>34604</c:v>
                </c:pt>
                <c:pt idx="1198">
                  <c:v>34605</c:v>
                </c:pt>
                <c:pt idx="1199">
                  <c:v>34606</c:v>
                </c:pt>
                <c:pt idx="1200">
                  <c:v>34607</c:v>
                </c:pt>
                <c:pt idx="1201">
                  <c:v>34610</c:v>
                </c:pt>
                <c:pt idx="1202">
                  <c:v>34611</c:v>
                </c:pt>
                <c:pt idx="1203">
                  <c:v>34612</c:v>
                </c:pt>
                <c:pt idx="1204">
                  <c:v>34613</c:v>
                </c:pt>
                <c:pt idx="1205">
                  <c:v>34614</c:v>
                </c:pt>
                <c:pt idx="1206">
                  <c:v>34617</c:v>
                </c:pt>
                <c:pt idx="1207">
                  <c:v>34618</c:v>
                </c:pt>
                <c:pt idx="1208">
                  <c:v>34619</c:v>
                </c:pt>
                <c:pt idx="1209">
                  <c:v>34620</c:v>
                </c:pt>
                <c:pt idx="1210">
                  <c:v>34621</c:v>
                </c:pt>
                <c:pt idx="1211">
                  <c:v>34624</c:v>
                </c:pt>
                <c:pt idx="1212">
                  <c:v>34625</c:v>
                </c:pt>
                <c:pt idx="1213">
                  <c:v>34626</c:v>
                </c:pt>
                <c:pt idx="1214">
                  <c:v>34627</c:v>
                </c:pt>
                <c:pt idx="1215">
                  <c:v>34628</c:v>
                </c:pt>
                <c:pt idx="1216">
                  <c:v>34631</c:v>
                </c:pt>
                <c:pt idx="1217">
                  <c:v>34632</c:v>
                </c:pt>
                <c:pt idx="1218">
                  <c:v>34633</c:v>
                </c:pt>
                <c:pt idx="1219">
                  <c:v>34634</c:v>
                </c:pt>
                <c:pt idx="1220">
                  <c:v>34635</c:v>
                </c:pt>
                <c:pt idx="1221">
                  <c:v>34638</c:v>
                </c:pt>
                <c:pt idx="1222">
                  <c:v>34639</c:v>
                </c:pt>
                <c:pt idx="1223">
                  <c:v>34640</c:v>
                </c:pt>
                <c:pt idx="1224">
                  <c:v>34641</c:v>
                </c:pt>
                <c:pt idx="1225">
                  <c:v>34642</c:v>
                </c:pt>
                <c:pt idx="1226">
                  <c:v>34645</c:v>
                </c:pt>
                <c:pt idx="1227">
                  <c:v>34646</c:v>
                </c:pt>
                <c:pt idx="1228">
                  <c:v>34647</c:v>
                </c:pt>
                <c:pt idx="1229">
                  <c:v>34648</c:v>
                </c:pt>
                <c:pt idx="1230">
                  <c:v>34649</c:v>
                </c:pt>
                <c:pt idx="1231">
                  <c:v>34652</c:v>
                </c:pt>
                <c:pt idx="1232">
                  <c:v>34653</c:v>
                </c:pt>
                <c:pt idx="1233">
                  <c:v>34654</c:v>
                </c:pt>
                <c:pt idx="1234">
                  <c:v>34655</c:v>
                </c:pt>
                <c:pt idx="1235">
                  <c:v>34656</c:v>
                </c:pt>
                <c:pt idx="1236">
                  <c:v>34659</c:v>
                </c:pt>
                <c:pt idx="1237">
                  <c:v>34660</c:v>
                </c:pt>
                <c:pt idx="1238">
                  <c:v>34661</c:v>
                </c:pt>
                <c:pt idx="1239">
                  <c:v>34663</c:v>
                </c:pt>
                <c:pt idx="1240">
                  <c:v>34666</c:v>
                </c:pt>
                <c:pt idx="1241">
                  <c:v>34667</c:v>
                </c:pt>
                <c:pt idx="1242">
                  <c:v>34668</c:v>
                </c:pt>
                <c:pt idx="1243">
                  <c:v>34669</c:v>
                </c:pt>
                <c:pt idx="1244">
                  <c:v>34670</c:v>
                </c:pt>
                <c:pt idx="1245">
                  <c:v>34673</c:v>
                </c:pt>
                <c:pt idx="1246">
                  <c:v>34674</c:v>
                </c:pt>
                <c:pt idx="1247">
                  <c:v>34675</c:v>
                </c:pt>
                <c:pt idx="1248">
                  <c:v>34676</c:v>
                </c:pt>
                <c:pt idx="1249">
                  <c:v>34677</c:v>
                </c:pt>
                <c:pt idx="1250">
                  <c:v>34680</c:v>
                </c:pt>
                <c:pt idx="1251">
                  <c:v>34681</c:v>
                </c:pt>
                <c:pt idx="1252">
                  <c:v>34682</c:v>
                </c:pt>
                <c:pt idx="1253">
                  <c:v>34683</c:v>
                </c:pt>
                <c:pt idx="1254">
                  <c:v>34684</c:v>
                </c:pt>
                <c:pt idx="1255">
                  <c:v>34687</c:v>
                </c:pt>
                <c:pt idx="1256">
                  <c:v>34688</c:v>
                </c:pt>
                <c:pt idx="1257">
                  <c:v>34689</c:v>
                </c:pt>
                <c:pt idx="1258">
                  <c:v>34690</c:v>
                </c:pt>
                <c:pt idx="1259">
                  <c:v>34691</c:v>
                </c:pt>
                <c:pt idx="1260">
                  <c:v>34695</c:v>
                </c:pt>
                <c:pt idx="1261">
                  <c:v>34696</c:v>
                </c:pt>
                <c:pt idx="1262">
                  <c:v>34697</c:v>
                </c:pt>
                <c:pt idx="1263">
                  <c:v>34698</c:v>
                </c:pt>
                <c:pt idx="1264">
                  <c:v>34702</c:v>
                </c:pt>
                <c:pt idx="1265">
                  <c:v>34703</c:v>
                </c:pt>
                <c:pt idx="1266">
                  <c:v>34704</c:v>
                </c:pt>
                <c:pt idx="1267">
                  <c:v>34705</c:v>
                </c:pt>
                <c:pt idx="1268">
                  <c:v>34708</c:v>
                </c:pt>
                <c:pt idx="1269">
                  <c:v>34709</c:v>
                </c:pt>
                <c:pt idx="1270">
                  <c:v>34710</c:v>
                </c:pt>
                <c:pt idx="1271">
                  <c:v>34711</c:v>
                </c:pt>
                <c:pt idx="1272">
                  <c:v>34712</c:v>
                </c:pt>
                <c:pt idx="1273">
                  <c:v>34715</c:v>
                </c:pt>
                <c:pt idx="1274">
                  <c:v>34716</c:v>
                </c:pt>
                <c:pt idx="1275">
                  <c:v>34717</c:v>
                </c:pt>
                <c:pt idx="1276">
                  <c:v>34718</c:v>
                </c:pt>
                <c:pt idx="1277">
                  <c:v>34719</c:v>
                </c:pt>
                <c:pt idx="1278">
                  <c:v>34722</c:v>
                </c:pt>
                <c:pt idx="1279">
                  <c:v>34723</c:v>
                </c:pt>
                <c:pt idx="1280">
                  <c:v>34724</c:v>
                </c:pt>
                <c:pt idx="1281">
                  <c:v>34725</c:v>
                </c:pt>
                <c:pt idx="1282">
                  <c:v>34726</c:v>
                </c:pt>
                <c:pt idx="1283">
                  <c:v>34729</c:v>
                </c:pt>
                <c:pt idx="1284">
                  <c:v>34730</c:v>
                </c:pt>
                <c:pt idx="1285">
                  <c:v>34731</c:v>
                </c:pt>
                <c:pt idx="1286">
                  <c:v>34732</c:v>
                </c:pt>
                <c:pt idx="1287">
                  <c:v>34733</c:v>
                </c:pt>
                <c:pt idx="1288">
                  <c:v>34736</c:v>
                </c:pt>
                <c:pt idx="1289">
                  <c:v>34737</c:v>
                </c:pt>
                <c:pt idx="1290">
                  <c:v>34738</c:v>
                </c:pt>
                <c:pt idx="1291">
                  <c:v>34739</c:v>
                </c:pt>
                <c:pt idx="1292">
                  <c:v>34740</c:v>
                </c:pt>
                <c:pt idx="1293">
                  <c:v>34743</c:v>
                </c:pt>
                <c:pt idx="1294">
                  <c:v>34744</c:v>
                </c:pt>
                <c:pt idx="1295">
                  <c:v>34745</c:v>
                </c:pt>
                <c:pt idx="1296">
                  <c:v>34746</c:v>
                </c:pt>
                <c:pt idx="1297">
                  <c:v>34747</c:v>
                </c:pt>
                <c:pt idx="1298">
                  <c:v>34751</c:v>
                </c:pt>
                <c:pt idx="1299">
                  <c:v>34752</c:v>
                </c:pt>
                <c:pt idx="1300">
                  <c:v>34753</c:v>
                </c:pt>
                <c:pt idx="1301">
                  <c:v>34754</c:v>
                </c:pt>
                <c:pt idx="1302">
                  <c:v>34757</c:v>
                </c:pt>
                <c:pt idx="1303">
                  <c:v>34758</c:v>
                </c:pt>
                <c:pt idx="1304">
                  <c:v>34759</c:v>
                </c:pt>
                <c:pt idx="1305">
                  <c:v>34760</c:v>
                </c:pt>
                <c:pt idx="1306">
                  <c:v>34761</c:v>
                </c:pt>
                <c:pt idx="1307">
                  <c:v>34764</c:v>
                </c:pt>
                <c:pt idx="1308">
                  <c:v>34765</c:v>
                </c:pt>
                <c:pt idx="1309">
                  <c:v>34766</c:v>
                </c:pt>
                <c:pt idx="1310">
                  <c:v>34767</c:v>
                </c:pt>
                <c:pt idx="1311">
                  <c:v>34768</c:v>
                </c:pt>
                <c:pt idx="1312">
                  <c:v>34771</c:v>
                </c:pt>
                <c:pt idx="1313">
                  <c:v>34772</c:v>
                </c:pt>
                <c:pt idx="1314">
                  <c:v>34773</c:v>
                </c:pt>
                <c:pt idx="1315">
                  <c:v>34774</c:v>
                </c:pt>
                <c:pt idx="1316">
                  <c:v>34775</c:v>
                </c:pt>
                <c:pt idx="1317">
                  <c:v>34778</c:v>
                </c:pt>
                <c:pt idx="1318">
                  <c:v>34779</c:v>
                </c:pt>
                <c:pt idx="1319">
                  <c:v>34780</c:v>
                </c:pt>
                <c:pt idx="1320">
                  <c:v>34781</c:v>
                </c:pt>
                <c:pt idx="1321">
                  <c:v>34782</c:v>
                </c:pt>
                <c:pt idx="1322">
                  <c:v>34785</c:v>
                </c:pt>
                <c:pt idx="1323">
                  <c:v>34786</c:v>
                </c:pt>
                <c:pt idx="1324">
                  <c:v>34787</c:v>
                </c:pt>
                <c:pt idx="1325">
                  <c:v>34788</c:v>
                </c:pt>
                <c:pt idx="1326">
                  <c:v>34789</c:v>
                </c:pt>
                <c:pt idx="1327">
                  <c:v>34792</c:v>
                </c:pt>
                <c:pt idx="1328">
                  <c:v>34793</c:v>
                </c:pt>
                <c:pt idx="1329">
                  <c:v>34794</c:v>
                </c:pt>
                <c:pt idx="1330">
                  <c:v>34795</c:v>
                </c:pt>
                <c:pt idx="1331">
                  <c:v>34796</c:v>
                </c:pt>
                <c:pt idx="1332">
                  <c:v>34799</c:v>
                </c:pt>
                <c:pt idx="1333">
                  <c:v>34800</c:v>
                </c:pt>
                <c:pt idx="1334">
                  <c:v>34801</c:v>
                </c:pt>
                <c:pt idx="1335">
                  <c:v>34802</c:v>
                </c:pt>
                <c:pt idx="1336">
                  <c:v>34806</c:v>
                </c:pt>
                <c:pt idx="1337">
                  <c:v>34807</c:v>
                </c:pt>
                <c:pt idx="1338">
                  <c:v>34808</c:v>
                </c:pt>
                <c:pt idx="1339">
                  <c:v>34809</c:v>
                </c:pt>
                <c:pt idx="1340">
                  <c:v>34810</c:v>
                </c:pt>
                <c:pt idx="1341">
                  <c:v>34813</c:v>
                </c:pt>
                <c:pt idx="1342">
                  <c:v>34814</c:v>
                </c:pt>
                <c:pt idx="1343">
                  <c:v>34815</c:v>
                </c:pt>
                <c:pt idx="1344">
                  <c:v>34816</c:v>
                </c:pt>
                <c:pt idx="1345">
                  <c:v>34817</c:v>
                </c:pt>
                <c:pt idx="1346">
                  <c:v>34820</c:v>
                </c:pt>
                <c:pt idx="1347">
                  <c:v>34821</c:v>
                </c:pt>
                <c:pt idx="1348">
                  <c:v>34822</c:v>
                </c:pt>
                <c:pt idx="1349">
                  <c:v>34823</c:v>
                </c:pt>
                <c:pt idx="1350">
                  <c:v>34824</c:v>
                </c:pt>
                <c:pt idx="1351">
                  <c:v>34827</c:v>
                </c:pt>
                <c:pt idx="1352">
                  <c:v>34828</c:v>
                </c:pt>
                <c:pt idx="1353">
                  <c:v>34829</c:v>
                </c:pt>
                <c:pt idx="1354">
                  <c:v>34830</c:v>
                </c:pt>
                <c:pt idx="1355">
                  <c:v>34831</c:v>
                </c:pt>
                <c:pt idx="1356">
                  <c:v>34834</c:v>
                </c:pt>
                <c:pt idx="1357">
                  <c:v>34835</c:v>
                </c:pt>
                <c:pt idx="1358">
                  <c:v>34836</c:v>
                </c:pt>
                <c:pt idx="1359">
                  <c:v>34837</c:v>
                </c:pt>
                <c:pt idx="1360">
                  <c:v>34838</c:v>
                </c:pt>
                <c:pt idx="1361">
                  <c:v>34841</c:v>
                </c:pt>
                <c:pt idx="1362">
                  <c:v>34842</c:v>
                </c:pt>
                <c:pt idx="1363">
                  <c:v>34843</c:v>
                </c:pt>
                <c:pt idx="1364">
                  <c:v>34844</c:v>
                </c:pt>
                <c:pt idx="1365">
                  <c:v>34845</c:v>
                </c:pt>
                <c:pt idx="1366">
                  <c:v>34849</c:v>
                </c:pt>
                <c:pt idx="1367">
                  <c:v>34850</c:v>
                </c:pt>
                <c:pt idx="1368">
                  <c:v>34851</c:v>
                </c:pt>
                <c:pt idx="1369">
                  <c:v>34852</c:v>
                </c:pt>
                <c:pt idx="1370">
                  <c:v>34855</c:v>
                </c:pt>
                <c:pt idx="1371">
                  <c:v>34856</c:v>
                </c:pt>
                <c:pt idx="1372">
                  <c:v>34857</c:v>
                </c:pt>
                <c:pt idx="1373">
                  <c:v>34858</c:v>
                </c:pt>
                <c:pt idx="1374">
                  <c:v>34859</c:v>
                </c:pt>
                <c:pt idx="1375">
                  <c:v>34862</c:v>
                </c:pt>
                <c:pt idx="1376">
                  <c:v>34863</c:v>
                </c:pt>
                <c:pt idx="1377">
                  <c:v>34864</c:v>
                </c:pt>
                <c:pt idx="1378">
                  <c:v>34865</c:v>
                </c:pt>
                <c:pt idx="1379">
                  <c:v>34866</c:v>
                </c:pt>
                <c:pt idx="1380">
                  <c:v>34869</c:v>
                </c:pt>
                <c:pt idx="1381">
                  <c:v>34870</c:v>
                </c:pt>
                <c:pt idx="1382">
                  <c:v>34871</c:v>
                </c:pt>
                <c:pt idx="1383">
                  <c:v>34872</c:v>
                </c:pt>
                <c:pt idx="1384">
                  <c:v>34873</c:v>
                </c:pt>
                <c:pt idx="1385">
                  <c:v>34876</c:v>
                </c:pt>
                <c:pt idx="1386">
                  <c:v>34877</c:v>
                </c:pt>
                <c:pt idx="1387">
                  <c:v>34878</c:v>
                </c:pt>
                <c:pt idx="1388">
                  <c:v>34879</c:v>
                </c:pt>
                <c:pt idx="1389">
                  <c:v>34880</c:v>
                </c:pt>
                <c:pt idx="1390">
                  <c:v>34883</c:v>
                </c:pt>
                <c:pt idx="1391">
                  <c:v>34885</c:v>
                </c:pt>
                <c:pt idx="1392">
                  <c:v>34886</c:v>
                </c:pt>
                <c:pt idx="1393">
                  <c:v>34887</c:v>
                </c:pt>
                <c:pt idx="1394">
                  <c:v>34890</c:v>
                </c:pt>
                <c:pt idx="1395">
                  <c:v>34891</c:v>
                </c:pt>
                <c:pt idx="1396">
                  <c:v>34892</c:v>
                </c:pt>
                <c:pt idx="1397">
                  <c:v>34893</c:v>
                </c:pt>
                <c:pt idx="1398">
                  <c:v>34894</c:v>
                </c:pt>
                <c:pt idx="1399">
                  <c:v>34897</c:v>
                </c:pt>
                <c:pt idx="1400">
                  <c:v>34898</c:v>
                </c:pt>
                <c:pt idx="1401">
                  <c:v>34899</c:v>
                </c:pt>
                <c:pt idx="1402">
                  <c:v>34900</c:v>
                </c:pt>
                <c:pt idx="1403">
                  <c:v>34901</c:v>
                </c:pt>
                <c:pt idx="1404">
                  <c:v>34904</c:v>
                </c:pt>
                <c:pt idx="1405">
                  <c:v>34905</c:v>
                </c:pt>
                <c:pt idx="1406">
                  <c:v>34906</c:v>
                </c:pt>
                <c:pt idx="1407">
                  <c:v>34907</c:v>
                </c:pt>
                <c:pt idx="1408">
                  <c:v>34908</c:v>
                </c:pt>
                <c:pt idx="1409">
                  <c:v>34911</c:v>
                </c:pt>
                <c:pt idx="1410">
                  <c:v>34912</c:v>
                </c:pt>
                <c:pt idx="1411">
                  <c:v>34913</c:v>
                </c:pt>
                <c:pt idx="1412">
                  <c:v>34914</c:v>
                </c:pt>
                <c:pt idx="1413">
                  <c:v>34915</c:v>
                </c:pt>
                <c:pt idx="1414">
                  <c:v>34918</c:v>
                </c:pt>
                <c:pt idx="1415">
                  <c:v>34919</c:v>
                </c:pt>
                <c:pt idx="1416">
                  <c:v>34920</c:v>
                </c:pt>
                <c:pt idx="1417">
                  <c:v>34921</c:v>
                </c:pt>
                <c:pt idx="1418">
                  <c:v>34922</c:v>
                </c:pt>
                <c:pt idx="1419">
                  <c:v>34925</c:v>
                </c:pt>
                <c:pt idx="1420">
                  <c:v>34926</c:v>
                </c:pt>
                <c:pt idx="1421">
                  <c:v>34927</c:v>
                </c:pt>
                <c:pt idx="1422">
                  <c:v>34928</c:v>
                </c:pt>
                <c:pt idx="1423">
                  <c:v>34929</c:v>
                </c:pt>
                <c:pt idx="1424">
                  <c:v>34932</c:v>
                </c:pt>
                <c:pt idx="1425">
                  <c:v>34933</c:v>
                </c:pt>
                <c:pt idx="1426">
                  <c:v>34934</c:v>
                </c:pt>
                <c:pt idx="1427">
                  <c:v>34935</c:v>
                </c:pt>
                <c:pt idx="1428">
                  <c:v>34936</c:v>
                </c:pt>
                <c:pt idx="1429">
                  <c:v>34939</c:v>
                </c:pt>
                <c:pt idx="1430">
                  <c:v>34940</c:v>
                </c:pt>
                <c:pt idx="1431">
                  <c:v>34941</c:v>
                </c:pt>
                <c:pt idx="1432">
                  <c:v>34942</c:v>
                </c:pt>
                <c:pt idx="1433">
                  <c:v>34943</c:v>
                </c:pt>
                <c:pt idx="1434">
                  <c:v>34947</c:v>
                </c:pt>
                <c:pt idx="1435">
                  <c:v>34948</c:v>
                </c:pt>
                <c:pt idx="1436">
                  <c:v>34949</c:v>
                </c:pt>
                <c:pt idx="1437">
                  <c:v>34950</c:v>
                </c:pt>
                <c:pt idx="1438">
                  <c:v>34953</c:v>
                </c:pt>
                <c:pt idx="1439">
                  <c:v>34954</c:v>
                </c:pt>
                <c:pt idx="1440">
                  <c:v>34955</c:v>
                </c:pt>
                <c:pt idx="1441">
                  <c:v>34956</c:v>
                </c:pt>
                <c:pt idx="1442">
                  <c:v>34957</c:v>
                </c:pt>
                <c:pt idx="1443">
                  <c:v>34960</c:v>
                </c:pt>
                <c:pt idx="1444">
                  <c:v>34961</c:v>
                </c:pt>
                <c:pt idx="1445">
                  <c:v>34962</c:v>
                </c:pt>
                <c:pt idx="1446">
                  <c:v>34963</c:v>
                </c:pt>
                <c:pt idx="1447">
                  <c:v>34964</c:v>
                </c:pt>
                <c:pt idx="1448">
                  <c:v>34967</c:v>
                </c:pt>
                <c:pt idx="1449">
                  <c:v>34968</c:v>
                </c:pt>
                <c:pt idx="1450">
                  <c:v>34969</c:v>
                </c:pt>
                <c:pt idx="1451">
                  <c:v>34970</c:v>
                </c:pt>
                <c:pt idx="1452">
                  <c:v>34971</c:v>
                </c:pt>
                <c:pt idx="1453">
                  <c:v>34974</c:v>
                </c:pt>
                <c:pt idx="1454">
                  <c:v>34975</c:v>
                </c:pt>
                <c:pt idx="1455">
                  <c:v>34976</c:v>
                </c:pt>
                <c:pt idx="1456">
                  <c:v>34977</c:v>
                </c:pt>
                <c:pt idx="1457">
                  <c:v>34978</c:v>
                </c:pt>
                <c:pt idx="1458">
                  <c:v>34981</c:v>
                </c:pt>
                <c:pt idx="1459">
                  <c:v>34982</c:v>
                </c:pt>
                <c:pt idx="1460">
                  <c:v>34983</c:v>
                </c:pt>
                <c:pt idx="1461">
                  <c:v>34984</c:v>
                </c:pt>
                <c:pt idx="1462">
                  <c:v>34985</c:v>
                </c:pt>
                <c:pt idx="1463">
                  <c:v>34988</c:v>
                </c:pt>
                <c:pt idx="1464">
                  <c:v>34989</c:v>
                </c:pt>
                <c:pt idx="1465">
                  <c:v>34990</c:v>
                </c:pt>
                <c:pt idx="1466">
                  <c:v>34991</c:v>
                </c:pt>
                <c:pt idx="1467">
                  <c:v>34992</c:v>
                </c:pt>
                <c:pt idx="1468">
                  <c:v>34995</c:v>
                </c:pt>
                <c:pt idx="1469">
                  <c:v>34996</c:v>
                </c:pt>
                <c:pt idx="1470">
                  <c:v>34997</c:v>
                </c:pt>
                <c:pt idx="1471">
                  <c:v>34998</c:v>
                </c:pt>
                <c:pt idx="1472">
                  <c:v>34999</c:v>
                </c:pt>
                <c:pt idx="1473">
                  <c:v>35002</c:v>
                </c:pt>
                <c:pt idx="1474">
                  <c:v>35003</c:v>
                </c:pt>
                <c:pt idx="1475">
                  <c:v>35004</c:v>
                </c:pt>
                <c:pt idx="1476">
                  <c:v>35005</c:v>
                </c:pt>
                <c:pt idx="1477">
                  <c:v>35006</c:v>
                </c:pt>
                <c:pt idx="1478">
                  <c:v>35009</c:v>
                </c:pt>
                <c:pt idx="1479">
                  <c:v>35010</c:v>
                </c:pt>
                <c:pt idx="1480">
                  <c:v>35011</c:v>
                </c:pt>
                <c:pt idx="1481">
                  <c:v>35012</c:v>
                </c:pt>
                <c:pt idx="1482">
                  <c:v>35013</c:v>
                </c:pt>
                <c:pt idx="1483">
                  <c:v>35016</c:v>
                </c:pt>
                <c:pt idx="1484">
                  <c:v>35017</c:v>
                </c:pt>
                <c:pt idx="1485">
                  <c:v>35018</c:v>
                </c:pt>
                <c:pt idx="1486">
                  <c:v>35019</c:v>
                </c:pt>
                <c:pt idx="1487">
                  <c:v>35020</c:v>
                </c:pt>
                <c:pt idx="1488">
                  <c:v>35023</c:v>
                </c:pt>
                <c:pt idx="1489">
                  <c:v>35024</c:v>
                </c:pt>
                <c:pt idx="1490">
                  <c:v>35025</c:v>
                </c:pt>
                <c:pt idx="1491">
                  <c:v>35027</c:v>
                </c:pt>
                <c:pt idx="1492">
                  <c:v>35030</c:v>
                </c:pt>
                <c:pt idx="1493">
                  <c:v>35031</c:v>
                </c:pt>
                <c:pt idx="1494">
                  <c:v>35032</c:v>
                </c:pt>
                <c:pt idx="1495">
                  <c:v>35033</c:v>
                </c:pt>
                <c:pt idx="1496">
                  <c:v>35034</c:v>
                </c:pt>
                <c:pt idx="1497">
                  <c:v>35037</c:v>
                </c:pt>
                <c:pt idx="1498">
                  <c:v>35038</c:v>
                </c:pt>
                <c:pt idx="1499">
                  <c:v>35039</c:v>
                </c:pt>
                <c:pt idx="1500">
                  <c:v>35040</c:v>
                </c:pt>
                <c:pt idx="1501">
                  <c:v>35041</c:v>
                </c:pt>
                <c:pt idx="1502">
                  <c:v>35044</c:v>
                </c:pt>
                <c:pt idx="1503">
                  <c:v>35045</c:v>
                </c:pt>
                <c:pt idx="1504">
                  <c:v>35046</c:v>
                </c:pt>
                <c:pt idx="1505">
                  <c:v>35047</c:v>
                </c:pt>
                <c:pt idx="1506">
                  <c:v>35048</c:v>
                </c:pt>
                <c:pt idx="1507">
                  <c:v>35051</c:v>
                </c:pt>
                <c:pt idx="1508">
                  <c:v>35052</c:v>
                </c:pt>
                <c:pt idx="1509">
                  <c:v>35053</c:v>
                </c:pt>
                <c:pt idx="1510">
                  <c:v>35054</c:v>
                </c:pt>
                <c:pt idx="1511">
                  <c:v>35055</c:v>
                </c:pt>
                <c:pt idx="1512">
                  <c:v>35059</c:v>
                </c:pt>
                <c:pt idx="1513">
                  <c:v>35060</c:v>
                </c:pt>
                <c:pt idx="1514">
                  <c:v>35061</c:v>
                </c:pt>
                <c:pt idx="1515">
                  <c:v>35062</c:v>
                </c:pt>
                <c:pt idx="1516">
                  <c:v>35066</c:v>
                </c:pt>
                <c:pt idx="1517">
                  <c:v>35067</c:v>
                </c:pt>
                <c:pt idx="1518">
                  <c:v>35068</c:v>
                </c:pt>
                <c:pt idx="1519">
                  <c:v>35069</c:v>
                </c:pt>
                <c:pt idx="1520">
                  <c:v>35072</c:v>
                </c:pt>
                <c:pt idx="1521">
                  <c:v>35073</c:v>
                </c:pt>
                <c:pt idx="1522">
                  <c:v>35074</c:v>
                </c:pt>
                <c:pt idx="1523">
                  <c:v>35075</c:v>
                </c:pt>
                <c:pt idx="1524">
                  <c:v>35076</c:v>
                </c:pt>
                <c:pt idx="1525">
                  <c:v>35079</c:v>
                </c:pt>
                <c:pt idx="1526">
                  <c:v>35080</c:v>
                </c:pt>
                <c:pt idx="1527">
                  <c:v>35081</c:v>
                </c:pt>
                <c:pt idx="1528">
                  <c:v>35082</c:v>
                </c:pt>
                <c:pt idx="1529">
                  <c:v>35083</c:v>
                </c:pt>
                <c:pt idx="1530">
                  <c:v>35086</c:v>
                </c:pt>
                <c:pt idx="1531">
                  <c:v>35087</c:v>
                </c:pt>
                <c:pt idx="1532">
                  <c:v>35088</c:v>
                </c:pt>
                <c:pt idx="1533">
                  <c:v>35089</c:v>
                </c:pt>
                <c:pt idx="1534">
                  <c:v>35090</c:v>
                </c:pt>
                <c:pt idx="1535">
                  <c:v>35093</c:v>
                </c:pt>
                <c:pt idx="1536">
                  <c:v>35094</c:v>
                </c:pt>
                <c:pt idx="1537">
                  <c:v>35095</c:v>
                </c:pt>
                <c:pt idx="1538">
                  <c:v>35096</c:v>
                </c:pt>
                <c:pt idx="1539">
                  <c:v>35097</c:v>
                </c:pt>
                <c:pt idx="1540">
                  <c:v>35100</c:v>
                </c:pt>
                <c:pt idx="1541">
                  <c:v>35101</c:v>
                </c:pt>
                <c:pt idx="1542">
                  <c:v>35102</c:v>
                </c:pt>
                <c:pt idx="1543">
                  <c:v>35103</c:v>
                </c:pt>
                <c:pt idx="1544">
                  <c:v>35104</c:v>
                </c:pt>
                <c:pt idx="1545">
                  <c:v>35107</c:v>
                </c:pt>
                <c:pt idx="1546">
                  <c:v>35108</c:v>
                </c:pt>
                <c:pt idx="1547">
                  <c:v>35109</c:v>
                </c:pt>
                <c:pt idx="1548">
                  <c:v>35110</c:v>
                </c:pt>
                <c:pt idx="1549">
                  <c:v>35111</c:v>
                </c:pt>
                <c:pt idx="1550">
                  <c:v>35115</c:v>
                </c:pt>
                <c:pt idx="1551">
                  <c:v>35116</c:v>
                </c:pt>
                <c:pt idx="1552">
                  <c:v>35117</c:v>
                </c:pt>
                <c:pt idx="1553">
                  <c:v>35118</c:v>
                </c:pt>
                <c:pt idx="1554">
                  <c:v>35121</c:v>
                </c:pt>
                <c:pt idx="1555">
                  <c:v>35122</c:v>
                </c:pt>
                <c:pt idx="1556">
                  <c:v>35123</c:v>
                </c:pt>
                <c:pt idx="1557">
                  <c:v>35124</c:v>
                </c:pt>
                <c:pt idx="1558">
                  <c:v>35125</c:v>
                </c:pt>
                <c:pt idx="1559">
                  <c:v>35128</c:v>
                </c:pt>
                <c:pt idx="1560">
                  <c:v>35129</c:v>
                </c:pt>
                <c:pt idx="1561">
                  <c:v>35130</c:v>
                </c:pt>
                <c:pt idx="1562">
                  <c:v>35131</c:v>
                </c:pt>
                <c:pt idx="1563">
                  <c:v>35132</c:v>
                </c:pt>
                <c:pt idx="1564">
                  <c:v>35135</c:v>
                </c:pt>
                <c:pt idx="1565">
                  <c:v>35136</c:v>
                </c:pt>
                <c:pt idx="1566">
                  <c:v>35137</c:v>
                </c:pt>
                <c:pt idx="1567">
                  <c:v>35138</c:v>
                </c:pt>
                <c:pt idx="1568">
                  <c:v>35139</c:v>
                </c:pt>
                <c:pt idx="1569">
                  <c:v>35142</c:v>
                </c:pt>
                <c:pt idx="1570">
                  <c:v>35143</c:v>
                </c:pt>
                <c:pt idx="1571">
                  <c:v>35144</c:v>
                </c:pt>
                <c:pt idx="1572">
                  <c:v>35145</c:v>
                </c:pt>
                <c:pt idx="1573">
                  <c:v>35146</c:v>
                </c:pt>
                <c:pt idx="1574">
                  <c:v>35149</c:v>
                </c:pt>
                <c:pt idx="1575">
                  <c:v>35150</c:v>
                </c:pt>
                <c:pt idx="1576">
                  <c:v>35151</c:v>
                </c:pt>
                <c:pt idx="1577">
                  <c:v>35152</c:v>
                </c:pt>
                <c:pt idx="1578">
                  <c:v>35153</c:v>
                </c:pt>
                <c:pt idx="1579">
                  <c:v>35156</c:v>
                </c:pt>
                <c:pt idx="1580">
                  <c:v>35157</c:v>
                </c:pt>
                <c:pt idx="1581">
                  <c:v>35158</c:v>
                </c:pt>
                <c:pt idx="1582">
                  <c:v>35159</c:v>
                </c:pt>
                <c:pt idx="1583">
                  <c:v>35163</c:v>
                </c:pt>
                <c:pt idx="1584">
                  <c:v>35164</c:v>
                </c:pt>
                <c:pt idx="1585">
                  <c:v>35165</c:v>
                </c:pt>
                <c:pt idx="1586">
                  <c:v>35166</c:v>
                </c:pt>
                <c:pt idx="1587">
                  <c:v>35167</c:v>
                </c:pt>
                <c:pt idx="1588">
                  <c:v>35170</c:v>
                </c:pt>
                <c:pt idx="1589">
                  <c:v>35171</c:v>
                </c:pt>
                <c:pt idx="1590">
                  <c:v>35172</c:v>
                </c:pt>
                <c:pt idx="1591">
                  <c:v>35173</c:v>
                </c:pt>
                <c:pt idx="1592">
                  <c:v>35174</c:v>
                </c:pt>
                <c:pt idx="1593">
                  <c:v>35177</c:v>
                </c:pt>
                <c:pt idx="1594">
                  <c:v>35178</c:v>
                </c:pt>
                <c:pt idx="1595">
                  <c:v>35179</c:v>
                </c:pt>
                <c:pt idx="1596">
                  <c:v>35180</c:v>
                </c:pt>
                <c:pt idx="1597">
                  <c:v>35181</c:v>
                </c:pt>
                <c:pt idx="1598">
                  <c:v>35184</c:v>
                </c:pt>
                <c:pt idx="1599">
                  <c:v>35185</c:v>
                </c:pt>
                <c:pt idx="1600">
                  <c:v>35186</c:v>
                </c:pt>
                <c:pt idx="1601">
                  <c:v>35187</c:v>
                </c:pt>
                <c:pt idx="1602">
                  <c:v>35188</c:v>
                </c:pt>
                <c:pt idx="1603">
                  <c:v>35191</c:v>
                </c:pt>
                <c:pt idx="1604">
                  <c:v>35192</c:v>
                </c:pt>
                <c:pt idx="1605">
                  <c:v>35193</c:v>
                </c:pt>
                <c:pt idx="1606">
                  <c:v>35194</c:v>
                </c:pt>
                <c:pt idx="1607">
                  <c:v>35195</c:v>
                </c:pt>
                <c:pt idx="1608">
                  <c:v>35198</c:v>
                </c:pt>
                <c:pt idx="1609">
                  <c:v>35199</c:v>
                </c:pt>
                <c:pt idx="1610">
                  <c:v>35200</c:v>
                </c:pt>
                <c:pt idx="1611">
                  <c:v>35201</c:v>
                </c:pt>
                <c:pt idx="1612">
                  <c:v>35202</c:v>
                </c:pt>
                <c:pt idx="1613">
                  <c:v>35205</c:v>
                </c:pt>
                <c:pt idx="1614">
                  <c:v>35206</c:v>
                </c:pt>
                <c:pt idx="1615">
                  <c:v>35207</c:v>
                </c:pt>
                <c:pt idx="1616">
                  <c:v>35208</c:v>
                </c:pt>
                <c:pt idx="1617">
                  <c:v>35209</c:v>
                </c:pt>
                <c:pt idx="1618">
                  <c:v>35213</c:v>
                </c:pt>
                <c:pt idx="1619">
                  <c:v>35214</c:v>
                </c:pt>
                <c:pt idx="1620">
                  <c:v>35215</c:v>
                </c:pt>
                <c:pt idx="1621">
                  <c:v>35216</c:v>
                </c:pt>
                <c:pt idx="1622">
                  <c:v>35219</c:v>
                </c:pt>
                <c:pt idx="1623">
                  <c:v>35220</c:v>
                </c:pt>
                <c:pt idx="1624">
                  <c:v>35221</c:v>
                </c:pt>
                <c:pt idx="1625">
                  <c:v>35222</c:v>
                </c:pt>
                <c:pt idx="1626">
                  <c:v>35223</c:v>
                </c:pt>
                <c:pt idx="1627">
                  <c:v>35226</c:v>
                </c:pt>
                <c:pt idx="1628">
                  <c:v>35227</c:v>
                </c:pt>
                <c:pt idx="1629">
                  <c:v>35228</c:v>
                </c:pt>
                <c:pt idx="1630">
                  <c:v>35229</c:v>
                </c:pt>
                <c:pt idx="1631">
                  <c:v>35230</c:v>
                </c:pt>
                <c:pt idx="1632">
                  <c:v>35233</c:v>
                </c:pt>
                <c:pt idx="1633">
                  <c:v>35234</c:v>
                </c:pt>
                <c:pt idx="1634">
                  <c:v>35235</c:v>
                </c:pt>
                <c:pt idx="1635">
                  <c:v>35236</c:v>
                </c:pt>
                <c:pt idx="1636">
                  <c:v>35237</c:v>
                </c:pt>
                <c:pt idx="1637">
                  <c:v>35240</c:v>
                </c:pt>
                <c:pt idx="1638">
                  <c:v>35241</c:v>
                </c:pt>
                <c:pt idx="1639">
                  <c:v>35242</c:v>
                </c:pt>
                <c:pt idx="1640">
                  <c:v>35243</c:v>
                </c:pt>
                <c:pt idx="1641">
                  <c:v>35244</c:v>
                </c:pt>
                <c:pt idx="1642">
                  <c:v>35247</c:v>
                </c:pt>
                <c:pt idx="1643">
                  <c:v>35248</c:v>
                </c:pt>
                <c:pt idx="1644">
                  <c:v>35249</c:v>
                </c:pt>
                <c:pt idx="1645">
                  <c:v>35251</c:v>
                </c:pt>
                <c:pt idx="1646">
                  <c:v>35254</c:v>
                </c:pt>
                <c:pt idx="1647">
                  <c:v>35255</c:v>
                </c:pt>
                <c:pt idx="1648">
                  <c:v>35256</c:v>
                </c:pt>
                <c:pt idx="1649">
                  <c:v>35257</c:v>
                </c:pt>
                <c:pt idx="1650">
                  <c:v>35258</c:v>
                </c:pt>
                <c:pt idx="1651">
                  <c:v>35261</c:v>
                </c:pt>
                <c:pt idx="1652">
                  <c:v>35262</c:v>
                </c:pt>
                <c:pt idx="1653">
                  <c:v>35263</c:v>
                </c:pt>
                <c:pt idx="1654">
                  <c:v>35264</c:v>
                </c:pt>
                <c:pt idx="1655">
                  <c:v>35265</c:v>
                </c:pt>
                <c:pt idx="1656">
                  <c:v>35268</c:v>
                </c:pt>
                <c:pt idx="1657">
                  <c:v>35269</c:v>
                </c:pt>
                <c:pt idx="1658">
                  <c:v>35270</c:v>
                </c:pt>
                <c:pt idx="1659">
                  <c:v>35271</c:v>
                </c:pt>
                <c:pt idx="1660">
                  <c:v>35272</c:v>
                </c:pt>
                <c:pt idx="1661">
                  <c:v>35275</c:v>
                </c:pt>
                <c:pt idx="1662">
                  <c:v>35276</c:v>
                </c:pt>
                <c:pt idx="1663">
                  <c:v>35277</c:v>
                </c:pt>
                <c:pt idx="1664">
                  <c:v>35278</c:v>
                </c:pt>
                <c:pt idx="1665">
                  <c:v>35279</c:v>
                </c:pt>
                <c:pt idx="1666">
                  <c:v>35282</c:v>
                </c:pt>
                <c:pt idx="1667">
                  <c:v>35283</c:v>
                </c:pt>
                <c:pt idx="1668">
                  <c:v>35284</c:v>
                </c:pt>
                <c:pt idx="1669">
                  <c:v>35285</c:v>
                </c:pt>
                <c:pt idx="1670">
                  <c:v>35286</c:v>
                </c:pt>
                <c:pt idx="1671">
                  <c:v>35289</c:v>
                </c:pt>
                <c:pt idx="1672">
                  <c:v>35290</c:v>
                </c:pt>
                <c:pt idx="1673">
                  <c:v>35291</c:v>
                </c:pt>
                <c:pt idx="1674">
                  <c:v>35292</c:v>
                </c:pt>
                <c:pt idx="1675">
                  <c:v>35293</c:v>
                </c:pt>
                <c:pt idx="1676">
                  <c:v>35296</c:v>
                </c:pt>
                <c:pt idx="1677">
                  <c:v>35297</c:v>
                </c:pt>
                <c:pt idx="1678">
                  <c:v>35298</c:v>
                </c:pt>
                <c:pt idx="1679">
                  <c:v>35299</c:v>
                </c:pt>
                <c:pt idx="1680">
                  <c:v>35300</c:v>
                </c:pt>
                <c:pt idx="1681">
                  <c:v>35303</c:v>
                </c:pt>
                <c:pt idx="1682">
                  <c:v>35304</c:v>
                </c:pt>
                <c:pt idx="1683">
                  <c:v>35305</c:v>
                </c:pt>
                <c:pt idx="1684">
                  <c:v>35306</c:v>
                </c:pt>
                <c:pt idx="1685">
                  <c:v>35307</c:v>
                </c:pt>
                <c:pt idx="1686">
                  <c:v>35311</c:v>
                </c:pt>
                <c:pt idx="1687">
                  <c:v>35312</c:v>
                </c:pt>
                <c:pt idx="1688">
                  <c:v>35313</c:v>
                </c:pt>
                <c:pt idx="1689">
                  <c:v>35314</c:v>
                </c:pt>
                <c:pt idx="1690">
                  <c:v>35317</c:v>
                </c:pt>
                <c:pt idx="1691">
                  <c:v>35318</c:v>
                </c:pt>
                <c:pt idx="1692">
                  <c:v>35319</c:v>
                </c:pt>
                <c:pt idx="1693">
                  <c:v>35320</c:v>
                </c:pt>
                <c:pt idx="1694">
                  <c:v>35321</c:v>
                </c:pt>
                <c:pt idx="1695">
                  <c:v>35324</c:v>
                </c:pt>
                <c:pt idx="1696">
                  <c:v>35325</c:v>
                </c:pt>
                <c:pt idx="1697">
                  <c:v>35326</c:v>
                </c:pt>
                <c:pt idx="1698">
                  <c:v>35327</c:v>
                </c:pt>
                <c:pt idx="1699">
                  <c:v>35328</c:v>
                </c:pt>
                <c:pt idx="1700">
                  <c:v>35331</c:v>
                </c:pt>
                <c:pt idx="1701">
                  <c:v>35332</c:v>
                </c:pt>
                <c:pt idx="1702">
                  <c:v>35333</c:v>
                </c:pt>
                <c:pt idx="1703">
                  <c:v>35334</c:v>
                </c:pt>
                <c:pt idx="1704">
                  <c:v>35335</c:v>
                </c:pt>
                <c:pt idx="1705">
                  <c:v>35338</c:v>
                </c:pt>
                <c:pt idx="1706">
                  <c:v>35339</c:v>
                </c:pt>
                <c:pt idx="1707">
                  <c:v>35340</c:v>
                </c:pt>
                <c:pt idx="1708">
                  <c:v>35341</c:v>
                </c:pt>
                <c:pt idx="1709">
                  <c:v>35342</c:v>
                </c:pt>
                <c:pt idx="1710">
                  <c:v>35345</c:v>
                </c:pt>
                <c:pt idx="1711">
                  <c:v>35346</c:v>
                </c:pt>
                <c:pt idx="1712">
                  <c:v>35347</c:v>
                </c:pt>
                <c:pt idx="1713">
                  <c:v>35348</c:v>
                </c:pt>
                <c:pt idx="1714">
                  <c:v>35349</c:v>
                </c:pt>
                <c:pt idx="1715">
                  <c:v>35352</c:v>
                </c:pt>
                <c:pt idx="1716">
                  <c:v>35353</c:v>
                </c:pt>
                <c:pt idx="1717">
                  <c:v>35354</c:v>
                </c:pt>
                <c:pt idx="1718">
                  <c:v>35355</c:v>
                </c:pt>
                <c:pt idx="1719">
                  <c:v>35356</c:v>
                </c:pt>
                <c:pt idx="1720">
                  <c:v>35359</c:v>
                </c:pt>
                <c:pt idx="1721">
                  <c:v>35360</c:v>
                </c:pt>
                <c:pt idx="1722">
                  <c:v>35361</c:v>
                </c:pt>
                <c:pt idx="1723">
                  <c:v>35362</c:v>
                </c:pt>
                <c:pt idx="1724">
                  <c:v>35363</c:v>
                </c:pt>
                <c:pt idx="1725">
                  <c:v>35366</c:v>
                </c:pt>
                <c:pt idx="1726">
                  <c:v>35367</c:v>
                </c:pt>
                <c:pt idx="1727">
                  <c:v>35368</c:v>
                </c:pt>
                <c:pt idx="1728">
                  <c:v>35369</c:v>
                </c:pt>
                <c:pt idx="1729">
                  <c:v>35370</c:v>
                </c:pt>
                <c:pt idx="1730">
                  <c:v>35373</c:v>
                </c:pt>
                <c:pt idx="1731">
                  <c:v>35374</c:v>
                </c:pt>
                <c:pt idx="1732">
                  <c:v>35375</c:v>
                </c:pt>
                <c:pt idx="1733">
                  <c:v>35376</c:v>
                </c:pt>
                <c:pt idx="1734">
                  <c:v>35377</c:v>
                </c:pt>
                <c:pt idx="1735">
                  <c:v>35380</c:v>
                </c:pt>
                <c:pt idx="1736">
                  <c:v>35381</c:v>
                </c:pt>
                <c:pt idx="1737">
                  <c:v>35382</c:v>
                </c:pt>
                <c:pt idx="1738">
                  <c:v>35383</c:v>
                </c:pt>
                <c:pt idx="1739">
                  <c:v>35384</c:v>
                </c:pt>
                <c:pt idx="1740">
                  <c:v>35387</c:v>
                </c:pt>
                <c:pt idx="1741">
                  <c:v>35388</c:v>
                </c:pt>
                <c:pt idx="1742">
                  <c:v>35389</c:v>
                </c:pt>
                <c:pt idx="1743">
                  <c:v>35390</c:v>
                </c:pt>
                <c:pt idx="1744">
                  <c:v>35391</c:v>
                </c:pt>
                <c:pt idx="1745">
                  <c:v>35394</c:v>
                </c:pt>
                <c:pt idx="1746">
                  <c:v>35395</c:v>
                </c:pt>
                <c:pt idx="1747">
                  <c:v>35396</c:v>
                </c:pt>
                <c:pt idx="1748">
                  <c:v>35398</c:v>
                </c:pt>
                <c:pt idx="1749">
                  <c:v>35401</c:v>
                </c:pt>
                <c:pt idx="1750">
                  <c:v>35402</c:v>
                </c:pt>
                <c:pt idx="1751">
                  <c:v>35403</c:v>
                </c:pt>
                <c:pt idx="1752">
                  <c:v>35404</c:v>
                </c:pt>
                <c:pt idx="1753">
                  <c:v>35405</c:v>
                </c:pt>
                <c:pt idx="1754">
                  <c:v>35408</c:v>
                </c:pt>
                <c:pt idx="1755">
                  <c:v>35409</c:v>
                </c:pt>
                <c:pt idx="1756">
                  <c:v>35410</c:v>
                </c:pt>
                <c:pt idx="1757">
                  <c:v>35411</c:v>
                </c:pt>
                <c:pt idx="1758">
                  <c:v>35412</c:v>
                </c:pt>
                <c:pt idx="1759">
                  <c:v>35415</c:v>
                </c:pt>
                <c:pt idx="1760">
                  <c:v>35416</c:v>
                </c:pt>
                <c:pt idx="1761">
                  <c:v>35417</c:v>
                </c:pt>
                <c:pt idx="1762">
                  <c:v>35418</c:v>
                </c:pt>
                <c:pt idx="1763">
                  <c:v>35419</c:v>
                </c:pt>
                <c:pt idx="1764">
                  <c:v>35422</c:v>
                </c:pt>
                <c:pt idx="1765">
                  <c:v>35423</c:v>
                </c:pt>
                <c:pt idx="1766">
                  <c:v>35425</c:v>
                </c:pt>
                <c:pt idx="1767">
                  <c:v>35426</c:v>
                </c:pt>
                <c:pt idx="1768">
                  <c:v>35429</c:v>
                </c:pt>
                <c:pt idx="1769">
                  <c:v>35430</c:v>
                </c:pt>
                <c:pt idx="1770">
                  <c:v>35432</c:v>
                </c:pt>
                <c:pt idx="1771">
                  <c:v>35433</c:v>
                </c:pt>
                <c:pt idx="1772">
                  <c:v>35436</c:v>
                </c:pt>
                <c:pt idx="1773">
                  <c:v>35437</c:v>
                </c:pt>
                <c:pt idx="1774">
                  <c:v>35438</c:v>
                </c:pt>
                <c:pt idx="1775">
                  <c:v>35439</c:v>
                </c:pt>
                <c:pt idx="1776">
                  <c:v>35440</c:v>
                </c:pt>
                <c:pt idx="1777">
                  <c:v>35443</c:v>
                </c:pt>
                <c:pt idx="1778">
                  <c:v>35444</c:v>
                </c:pt>
                <c:pt idx="1779">
                  <c:v>35445</c:v>
                </c:pt>
                <c:pt idx="1780">
                  <c:v>35446</c:v>
                </c:pt>
                <c:pt idx="1781">
                  <c:v>35447</c:v>
                </c:pt>
                <c:pt idx="1782">
                  <c:v>35450</c:v>
                </c:pt>
                <c:pt idx="1783">
                  <c:v>35451</c:v>
                </c:pt>
                <c:pt idx="1784">
                  <c:v>35452</c:v>
                </c:pt>
                <c:pt idx="1785">
                  <c:v>35453</c:v>
                </c:pt>
                <c:pt idx="1786">
                  <c:v>35454</c:v>
                </c:pt>
                <c:pt idx="1787">
                  <c:v>35457</c:v>
                </c:pt>
                <c:pt idx="1788">
                  <c:v>35458</c:v>
                </c:pt>
                <c:pt idx="1789">
                  <c:v>35459</c:v>
                </c:pt>
                <c:pt idx="1790">
                  <c:v>35460</c:v>
                </c:pt>
                <c:pt idx="1791">
                  <c:v>35464</c:v>
                </c:pt>
                <c:pt idx="1792">
                  <c:v>35465</c:v>
                </c:pt>
                <c:pt idx="1793">
                  <c:v>35466</c:v>
                </c:pt>
                <c:pt idx="1794">
                  <c:v>35467</c:v>
                </c:pt>
                <c:pt idx="1795">
                  <c:v>35468</c:v>
                </c:pt>
                <c:pt idx="1796">
                  <c:v>35471</c:v>
                </c:pt>
                <c:pt idx="1797">
                  <c:v>35472</c:v>
                </c:pt>
                <c:pt idx="1798">
                  <c:v>35473</c:v>
                </c:pt>
                <c:pt idx="1799">
                  <c:v>35474</c:v>
                </c:pt>
                <c:pt idx="1800">
                  <c:v>35475</c:v>
                </c:pt>
                <c:pt idx="1801">
                  <c:v>35479</c:v>
                </c:pt>
                <c:pt idx="1802">
                  <c:v>35480</c:v>
                </c:pt>
                <c:pt idx="1803">
                  <c:v>35481</c:v>
                </c:pt>
                <c:pt idx="1804">
                  <c:v>35482</c:v>
                </c:pt>
                <c:pt idx="1805">
                  <c:v>35485</c:v>
                </c:pt>
                <c:pt idx="1806">
                  <c:v>35486</c:v>
                </c:pt>
                <c:pt idx="1807">
                  <c:v>35487</c:v>
                </c:pt>
                <c:pt idx="1808">
                  <c:v>35488</c:v>
                </c:pt>
                <c:pt idx="1809">
                  <c:v>35489</c:v>
                </c:pt>
                <c:pt idx="1810">
                  <c:v>35492</c:v>
                </c:pt>
                <c:pt idx="1811">
                  <c:v>35493</c:v>
                </c:pt>
                <c:pt idx="1812">
                  <c:v>35494</c:v>
                </c:pt>
                <c:pt idx="1813">
                  <c:v>35495</c:v>
                </c:pt>
                <c:pt idx="1814">
                  <c:v>35496</c:v>
                </c:pt>
                <c:pt idx="1815">
                  <c:v>35499</c:v>
                </c:pt>
                <c:pt idx="1816">
                  <c:v>35500</c:v>
                </c:pt>
                <c:pt idx="1817">
                  <c:v>35501</c:v>
                </c:pt>
                <c:pt idx="1818">
                  <c:v>35502</c:v>
                </c:pt>
                <c:pt idx="1819">
                  <c:v>35503</c:v>
                </c:pt>
                <c:pt idx="1820">
                  <c:v>35506</c:v>
                </c:pt>
                <c:pt idx="1821">
                  <c:v>35507</c:v>
                </c:pt>
                <c:pt idx="1822">
                  <c:v>35508</c:v>
                </c:pt>
                <c:pt idx="1823">
                  <c:v>35509</c:v>
                </c:pt>
                <c:pt idx="1824">
                  <c:v>35510</c:v>
                </c:pt>
                <c:pt idx="1825">
                  <c:v>35513</c:v>
                </c:pt>
                <c:pt idx="1826">
                  <c:v>35514</c:v>
                </c:pt>
                <c:pt idx="1827">
                  <c:v>35515</c:v>
                </c:pt>
                <c:pt idx="1828">
                  <c:v>35516</c:v>
                </c:pt>
                <c:pt idx="1829">
                  <c:v>35520</c:v>
                </c:pt>
                <c:pt idx="1830">
                  <c:v>35521</c:v>
                </c:pt>
                <c:pt idx="1831">
                  <c:v>35522</c:v>
                </c:pt>
                <c:pt idx="1832">
                  <c:v>35523</c:v>
                </c:pt>
                <c:pt idx="1833">
                  <c:v>35524</c:v>
                </c:pt>
                <c:pt idx="1834">
                  <c:v>35527</c:v>
                </c:pt>
                <c:pt idx="1835">
                  <c:v>35528</c:v>
                </c:pt>
                <c:pt idx="1836">
                  <c:v>35529</c:v>
                </c:pt>
                <c:pt idx="1837">
                  <c:v>35530</c:v>
                </c:pt>
                <c:pt idx="1838">
                  <c:v>35531</c:v>
                </c:pt>
                <c:pt idx="1839">
                  <c:v>35534</c:v>
                </c:pt>
                <c:pt idx="1840">
                  <c:v>35535</c:v>
                </c:pt>
                <c:pt idx="1841">
                  <c:v>35536</c:v>
                </c:pt>
                <c:pt idx="1842">
                  <c:v>35537</c:v>
                </c:pt>
                <c:pt idx="1843">
                  <c:v>35538</c:v>
                </c:pt>
                <c:pt idx="1844">
                  <c:v>35541</c:v>
                </c:pt>
                <c:pt idx="1845">
                  <c:v>35542</c:v>
                </c:pt>
                <c:pt idx="1846">
                  <c:v>35543</c:v>
                </c:pt>
                <c:pt idx="1847">
                  <c:v>35544</c:v>
                </c:pt>
                <c:pt idx="1848">
                  <c:v>35545</c:v>
                </c:pt>
                <c:pt idx="1849">
                  <c:v>35548</c:v>
                </c:pt>
                <c:pt idx="1850">
                  <c:v>35549</c:v>
                </c:pt>
                <c:pt idx="1851">
                  <c:v>35550</c:v>
                </c:pt>
                <c:pt idx="1852">
                  <c:v>35551</c:v>
                </c:pt>
                <c:pt idx="1853">
                  <c:v>35552</c:v>
                </c:pt>
                <c:pt idx="1854">
                  <c:v>35555</c:v>
                </c:pt>
                <c:pt idx="1855">
                  <c:v>35556</c:v>
                </c:pt>
                <c:pt idx="1856">
                  <c:v>35557</c:v>
                </c:pt>
                <c:pt idx="1857">
                  <c:v>35558</c:v>
                </c:pt>
                <c:pt idx="1858">
                  <c:v>35559</c:v>
                </c:pt>
                <c:pt idx="1859">
                  <c:v>35562</c:v>
                </c:pt>
                <c:pt idx="1860">
                  <c:v>35563</c:v>
                </c:pt>
                <c:pt idx="1861">
                  <c:v>35564</c:v>
                </c:pt>
                <c:pt idx="1862">
                  <c:v>35565</c:v>
                </c:pt>
                <c:pt idx="1863">
                  <c:v>35566</c:v>
                </c:pt>
                <c:pt idx="1864">
                  <c:v>35569</c:v>
                </c:pt>
                <c:pt idx="1865">
                  <c:v>35570</c:v>
                </c:pt>
                <c:pt idx="1866">
                  <c:v>35571</c:v>
                </c:pt>
                <c:pt idx="1867">
                  <c:v>35572</c:v>
                </c:pt>
                <c:pt idx="1868">
                  <c:v>35573</c:v>
                </c:pt>
                <c:pt idx="1869">
                  <c:v>35577</c:v>
                </c:pt>
                <c:pt idx="1870">
                  <c:v>35578</c:v>
                </c:pt>
                <c:pt idx="1871">
                  <c:v>35579</c:v>
                </c:pt>
                <c:pt idx="1872">
                  <c:v>35580</c:v>
                </c:pt>
                <c:pt idx="1873">
                  <c:v>35583</c:v>
                </c:pt>
                <c:pt idx="1874">
                  <c:v>35584</c:v>
                </c:pt>
                <c:pt idx="1875">
                  <c:v>35585</c:v>
                </c:pt>
                <c:pt idx="1876">
                  <c:v>35586</c:v>
                </c:pt>
                <c:pt idx="1877">
                  <c:v>35587</c:v>
                </c:pt>
                <c:pt idx="1878">
                  <c:v>35590</c:v>
                </c:pt>
                <c:pt idx="1879">
                  <c:v>35591</c:v>
                </c:pt>
                <c:pt idx="1880">
                  <c:v>35592</c:v>
                </c:pt>
                <c:pt idx="1881">
                  <c:v>35593</c:v>
                </c:pt>
                <c:pt idx="1882">
                  <c:v>35594</c:v>
                </c:pt>
                <c:pt idx="1883">
                  <c:v>35597</c:v>
                </c:pt>
                <c:pt idx="1884">
                  <c:v>35598</c:v>
                </c:pt>
                <c:pt idx="1885">
                  <c:v>35599</c:v>
                </c:pt>
                <c:pt idx="1886">
                  <c:v>35600</c:v>
                </c:pt>
                <c:pt idx="1887">
                  <c:v>35601</c:v>
                </c:pt>
                <c:pt idx="1888">
                  <c:v>35604</c:v>
                </c:pt>
                <c:pt idx="1889">
                  <c:v>35605</c:v>
                </c:pt>
                <c:pt idx="1890">
                  <c:v>35606</c:v>
                </c:pt>
                <c:pt idx="1891">
                  <c:v>35607</c:v>
                </c:pt>
                <c:pt idx="1892">
                  <c:v>35608</c:v>
                </c:pt>
                <c:pt idx="1893">
                  <c:v>35611</c:v>
                </c:pt>
                <c:pt idx="1894">
                  <c:v>35612</c:v>
                </c:pt>
                <c:pt idx="1895">
                  <c:v>35613</c:v>
                </c:pt>
                <c:pt idx="1896">
                  <c:v>35614</c:v>
                </c:pt>
                <c:pt idx="1897">
                  <c:v>35618</c:v>
                </c:pt>
                <c:pt idx="1898">
                  <c:v>35619</c:v>
                </c:pt>
                <c:pt idx="1899">
                  <c:v>35620</c:v>
                </c:pt>
                <c:pt idx="1900">
                  <c:v>35621</c:v>
                </c:pt>
                <c:pt idx="1901">
                  <c:v>35622</c:v>
                </c:pt>
                <c:pt idx="1902">
                  <c:v>35625</c:v>
                </c:pt>
                <c:pt idx="1903">
                  <c:v>35626</c:v>
                </c:pt>
                <c:pt idx="1904">
                  <c:v>35627</c:v>
                </c:pt>
                <c:pt idx="1905">
                  <c:v>35628</c:v>
                </c:pt>
                <c:pt idx="1906">
                  <c:v>35629</c:v>
                </c:pt>
                <c:pt idx="1907">
                  <c:v>35632</c:v>
                </c:pt>
                <c:pt idx="1908">
                  <c:v>35633</c:v>
                </c:pt>
                <c:pt idx="1909">
                  <c:v>35634</c:v>
                </c:pt>
                <c:pt idx="1910">
                  <c:v>35635</c:v>
                </c:pt>
                <c:pt idx="1911">
                  <c:v>35636</c:v>
                </c:pt>
                <c:pt idx="1912">
                  <c:v>35639</c:v>
                </c:pt>
                <c:pt idx="1913">
                  <c:v>35640</c:v>
                </c:pt>
                <c:pt idx="1914">
                  <c:v>35641</c:v>
                </c:pt>
                <c:pt idx="1915">
                  <c:v>35642</c:v>
                </c:pt>
                <c:pt idx="1916">
                  <c:v>35643</c:v>
                </c:pt>
                <c:pt idx="1917">
                  <c:v>35646</c:v>
                </c:pt>
                <c:pt idx="1918">
                  <c:v>35647</c:v>
                </c:pt>
                <c:pt idx="1919">
                  <c:v>35648</c:v>
                </c:pt>
                <c:pt idx="1920">
                  <c:v>35649</c:v>
                </c:pt>
                <c:pt idx="1921">
                  <c:v>35650</c:v>
                </c:pt>
                <c:pt idx="1922">
                  <c:v>35653</c:v>
                </c:pt>
                <c:pt idx="1923">
                  <c:v>35654</c:v>
                </c:pt>
                <c:pt idx="1924">
                  <c:v>35655</c:v>
                </c:pt>
                <c:pt idx="1925">
                  <c:v>35656</c:v>
                </c:pt>
                <c:pt idx="1926">
                  <c:v>35657</c:v>
                </c:pt>
                <c:pt idx="1927">
                  <c:v>35660</c:v>
                </c:pt>
                <c:pt idx="1928">
                  <c:v>35661</c:v>
                </c:pt>
                <c:pt idx="1929">
                  <c:v>35662</c:v>
                </c:pt>
                <c:pt idx="1930">
                  <c:v>35663</c:v>
                </c:pt>
                <c:pt idx="1931">
                  <c:v>35664</c:v>
                </c:pt>
                <c:pt idx="1932">
                  <c:v>35667</c:v>
                </c:pt>
                <c:pt idx="1933">
                  <c:v>35668</c:v>
                </c:pt>
                <c:pt idx="1934">
                  <c:v>35669</c:v>
                </c:pt>
                <c:pt idx="1935">
                  <c:v>35670</c:v>
                </c:pt>
                <c:pt idx="1936">
                  <c:v>35671</c:v>
                </c:pt>
                <c:pt idx="1937">
                  <c:v>35675</c:v>
                </c:pt>
                <c:pt idx="1938">
                  <c:v>35676</c:v>
                </c:pt>
                <c:pt idx="1939">
                  <c:v>35677</c:v>
                </c:pt>
                <c:pt idx="1940">
                  <c:v>35678</c:v>
                </c:pt>
                <c:pt idx="1941">
                  <c:v>35681</c:v>
                </c:pt>
                <c:pt idx="1942">
                  <c:v>35682</c:v>
                </c:pt>
                <c:pt idx="1943">
                  <c:v>35683</c:v>
                </c:pt>
                <c:pt idx="1944">
                  <c:v>35684</c:v>
                </c:pt>
                <c:pt idx="1945">
                  <c:v>35685</c:v>
                </c:pt>
                <c:pt idx="1946">
                  <c:v>35688</c:v>
                </c:pt>
                <c:pt idx="1947">
                  <c:v>35689</c:v>
                </c:pt>
                <c:pt idx="1948">
                  <c:v>35690</c:v>
                </c:pt>
                <c:pt idx="1949">
                  <c:v>35691</c:v>
                </c:pt>
                <c:pt idx="1950">
                  <c:v>35692</c:v>
                </c:pt>
                <c:pt idx="1951">
                  <c:v>35695</c:v>
                </c:pt>
                <c:pt idx="1952">
                  <c:v>35696</c:v>
                </c:pt>
                <c:pt idx="1953">
                  <c:v>35697</c:v>
                </c:pt>
                <c:pt idx="1954">
                  <c:v>35698</c:v>
                </c:pt>
                <c:pt idx="1955">
                  <c:v>35699</c:v>
                </c:pt>
                <c:pt idx="1956">
                  <c:v>35702</c:v>
                </c:pt>
                <c:pt idx="1957">
                  <c:v>35703</c:v>
                </c:pt>
                <c:pt idx="1958">
                  <c:v>35704</c:v>
                </c:pt>
                <c:pt idx="1959">
                  <c:v>35705</c:v>
                </c:pt>
                <c:pt idx="1960">
                  <c:v>35706</c:v>
                </c:pt>
                <c:pt idx="1961">
                  <c:v>35709</c:v>
                </c:pt>
                <c:pt idx="1962">
                  <c:v>35710</c:v>
                </c:pt>
                <c:pt idx="1963">
                  <c:v>35711</c:v>
                </c:pt>
                <c:pt idx="1964">
                  <c:v>35712</c:v>
                </c:pt>
                <c:pt idx="1965">
                  <c:v>35713</c:v>
                </c:pt>
                <c:pt idx="1966">
                  <c:v>35716</c:v>
                </c:pt>
                <c:pt idx="1967">
                  <c:v>35717</c:v>
                </c:pt>
                <c:pt idx="1968">
                  <c:v>35718</c:v>
                </c:pt>
                <c:pt idx="1969">
                  <c:v>35719</c:v>
                </c:pt>
                <c:pt idx="1970">
                  <c:v>35720</c:v>
                </c:pt>
                <c:pt idx="1971">
                  <c:v>35723</c:v>
                </c:pt>
                <c:pt idx="1972">
                  <c:v>35724</c:v>
                </c:pt>
                <c:pt idx="1973">
                  <c:v>35725</c:v>
                </c:pt>
                <c:pt idx="1974">
                  <c:v>35726</c:v>
                </c:pt>
                <c:pt idx="1975">
                  <c:v>35727</c:v>
                </c:pt>
                <c:pt idx="1976">
                  <c:v>35730</c:v>
                </c:pt>
                <c:pt idx="1977">
                  <c:v>35731</c:v>
                </c:pt>
                <c:pt idx="1978">
                  <c:v>35732</c:v>
                </c:pt>
                <c:pt idx="1979">
                  <c:v>35733</c:v>
                </c:pt>
                <c:pt idx="1980">
                  <c:v>35734</c:v>
                </c:pt>
                <c:pt idx="1981">
                  <c:v>35737</c:v>
                </c:pt>
                <c:pt idx="1982">
                  <c:v>35738</c:v>
                </c:pt>
                <c:pt idx="1983">
                  <c:v>35739</c:v>
                </c:pt>
                <c:pt idx="1984">
                  <c:v>35740</c:v>
                </c:pt>
                <c:pt idx="1985">
                  <c:v>35741</c:v>
                </c:pt>
                <c:pt idx="1986">
                  <c:v>35744</c:v>
                </c:pt>
                <c:pt idx="1987">
                  <c:v>35745</c:v>
                </c:pt>
                <c:pt idx="1988">
                  <c:v>35746</c:v>
                </c:pt>
                <c:pt idx="1989">
                  <c:v>35747</c:v>
                </c:pt>
                <c:pt idx="1990">
                  <c:v>35748</c:v>
                </c:pt>
                <c:pt idx="1991">
                  <c:v>35751</c:v>
                </c:pt>
                <c:pt idx="1992">
                  <c:v>35752</c:v>
                </c:pt>
                <c:pt idx="1993">
                  <c:v>35753</c:v>
                </c:pt>
                <c:pt idx="1994">
                  <c:v>35754</c:v>
                </c:pt>
                <c:pt idx="1995">
                  <c:v>35755</c:v>
                </c:pt>
                <c:pt idx="1996">
                  <c:v>35758</c:v>
                </c:pt>
                <c:pt idx="1997">
                  <c:v>35759</c:v>
                </c:pt>
                <c:pt idx="1998">
                  <c:v>35762</c:v>
                </c:pt>
                <c:pt idx="1999">
                  <c:v>35765</c:v>
                </c:pt>
                <c:pt idx="2000">
                  <c:v>35766</c:v>
                </c:pt>
                <c:pt idx="2001">
                  <c:v>35767</c:v>
                </c:pt>
                <c:pt idx="2002">
                  <c:v>35768</c:v>
                </c:pt>
                <c:pt idx="2003">
                  <c:v>35769</c:v>
                </c:pt>
                <c:pt idx="2004">
                  <c:v>35772</c:v>
                </c:pt>
                <c:pt idx="2005">
                  <c:v>35773</c:v>
                </c:pt>
                <c:pt idx="2006">
                  <c:v>35774</c:v>
                </c:pt>
                <c:pt idx="2007">
                  <c:v>35775</c:v>
                </c:pt>
                <c:pt idx="2008">
                  <c:v>35776</c:v>
                </c:pt>
                <c:pt idx="2009">
                  <c:v>35779</c:v>
                </c:pt>
                <c:pt idx="2010">
                  <c:v>35780</c:v>
                </c:pt>
                <c:pt idx="2011">
                  <c:v>35781</c:v>
                </c:pt>
                <c:pt idx="2012">
                  <c:v>35782</c:v>
                </c:pt>
                <c:pt idx="2013">
                  <c:v>35783</c:v>
                </c:pt>
                <c:pt idx="2014">
                  <c:v>35786</c:v>
                </c:pt>
                <c:pt idx="2015">
                  <c:v>35787</c:v>
                </c:pt>
                <c:pt idx="2016">
                  <c:v>35788</c:v>
                </c:pt>
                <c:pt idx="2017">
                  <c:v>35790</c:v>
                </c:pt>
                <c:pt idx="2018">
                  <c:v>35793</c:v>
                </c:pt>
                <c:pt idx="2019">
                  <c:v>35794</c:v>
                </c:pt>
                <c:pt idx="2020">
                  <c:v>35795</c:v>
                </c:pt>
                <c:pt idx="2021">
                  <c:v>35797</c:v>
                </c:pt>
                <c:pt idx="2022">
                  <c:v>35800</c:v>
                </c:pt>
                <c:pt idx="2023">
                  <c:v>35801</c:v>
                </c:pt>
                <c:pt idx="2024">
                  <c:v>35802</c:v>
                </c:pt>
                <c:pt idx="2025">
                  <c:v>35803</c:v>
                </c:pt>
                <c:pt idx="2026">
                  <c:v>35804</c:v>
                </c:pt>
                <c:pt idx="2027">
                  <c:v>35807</c:v>
                </c:pt>
                <c:pt idx="2028">
                  <c:v>35808</c:v>
                </c:pt>
                <c:pt idx="2029">
                  <c:v>35809</c:v>
                </c:pt>
                <c:pt idx="2030">
                  <c:v>35810</c:v>
                </c:pt>
                <c:pt idx="2031">
                  <c:v>35811</c:v>
                </c:pt>
                <c:pt idx="2032">
                  <c:v>35815</c:v>
                </c:pt>
                <c:pt idx="2033">
                  <c:v>35816</c:v>
                </c:pt>
                <c:pt idx="2034">
                  <c:v>35817</c:v>
                </c:pt>
                <c:pt idx="2035">
                  <c:v>35818</c:v>
                </c:pt>
                <c:pt idx="2036">
                  <c:v>35821</c:v>
                </c:pt>
                <c:pt idx="2037">
                  <c:v>35822</c:v>
                </c:pt>
                <c:pt idx="2038">
                  <c:v>35823</c:v>
                </c:pt>
                <c:pt idx="2039">
                  <c:v>35824</c:v>
                </c:pt>
                <c:pt idx="2040">
                  <c:v>35825</c:v>
                </c:pt>
                <c:pt idx="2041">
                  <c:v>35828</c:v>
                </c:pt>
                <c:pt idx="2042">
                  <c:v>35829</c:v>
                </c:pt>
                <c:pt idx="2043">
                  <c:v>35830</c:v>
                </c:pt>
                <c:pt idx="2044">
                  <c:v>35831</c:v>
                </c:pt>
                <c:pt idx="2045">
                  <c:v>35832</c:v>
                </c:pt>
                <c:pt idx="2046">
                  <c:v>35835</c:v>
                </c:pt>
                <c:pt idx="2047">
                  <c:v>35836</c:v>
                </c:pt>
                <c:pt idx="2048">
                  <c:v>35837</c:v>
                </c:pt>
                <c:pt idx="2049">
                  <c:v>35838</c:v>
                </c:pt>
                <c:pt idx="2050">
                  <c:v>35839</c:v>
                </c:pt>
                <c:pt idx="2051">
                  <c:v>35843</c:v>
                </c:pt>
                <c:pt idx="2052">
                  <c:v>35844</c:v>
                </c:pt>
                <c:pt idx="2053">
                  <c:v>35845</c:v>
                </c:pt>
                <c:pt idx="2054">
                  <c:v>35846</c:v>
                </c:pt>
                <c:pt idx="2055">
                  <c:v>35849</c:v>
                </c:pt>
                <c:pt idx="2056">
                  <c:v>35850</c:v>
                </c:pt>
                <c:pt idx="2057">
                  <c:v>35851</c:v>
                </c:pt>
                <c:pt idx="2058">
                  <c:v>35852</c:v>
                </c:pt>
                <c:pt idx="2059">
                  <c:v>35853</c:v>
                </c:pt>
                <c:pt idx="2060">
                  <c:v>35856</c:v>
                </c:pt>
                <c:pt idx="2061">
                  <c:v>35857</c:v>
                </c:pt>
                <c:pt idx="2062">
                  <c:v>35858</c:v>
                </c:pt>
                <c:pt idx="2063">
                  <c:v>35859</c:v>
                </c:pt>
                <c:pt idx="2064">
                  <c:v>35860</c:v>
                </c:pt>
                <c:pt idx="2065">
                  <c:v>35863</c:v>
                </c:pt>
                <c:pt idx="2066">
                  <c:v>35864</c:v>
                </c:pt>
                <c:pt idx="2067">
                  <c:v>35865</c:v>
                </c:pt>
                <c:pt idx="2068">
                  <c:v>35866</c:v>
                </c:pt>
                <c:pt idx="2069">
                  <c:v>35867</c:v>
                </c:pt>
                <c:pt idx="2070">
                  <c:v>35870</c:v>
                </c:pt>
                <c:pt idx="2071">
                  <c:v>35871</c:v>
                </c:pt>
                <c:pt idx="2072">
                  <c:v>35872</c:v>
                </c:pt>
                <c:pt idx="2073">
                  <c:v>35873</c:v>
                </c:pt>
                <c:pt idx="2074">
                  <c:v>35874</c:v>
                </c:pt>
                <c:pt idx="2075">
                  <c:v>35877</c:v>
                </c:pt>
                <c:pt idx="2076">
                  <c:v>35878</c:v>
                </c:pt>
                <c:pt idx="2077">
                  <c:v>35879</c:v>
                </c:pt>
                <c:pt idx="2078">
                  <c:v>35880</c:v>
                </c:pt>
                <c:pt idx="2079">
                  <c:v>35881</c:v>
                </c:pt>
                <c:pt idx="2080">
                  <c:v>35884</c:v>
                </c:pt>
                <c:pt idx="2081">
                  <c:v>35885</c:v>
                </c:pt>
                <c:pt idx="2082">
                  <c:v>35886</c:v>
                </c:pt>
                <c:pt idx="2083">
                  <c:v>35887</c:v>
                </c:pt>
                <c:pt idx="2084">
                  <c:v>35888</c:v>
                </c:pt>
                <c:pt idx="2085">
                  <c:v>35891</c:v>
                </c:pt>
                <c:pt idx="2086">
                  <c:v>35892</c:v>
                </c:pt>
                <c:pt idx="2087">
                  <c:v>35893</c:v>
                </c:pt>
                <c:pt idx="2088">
                  <c:v>35894</c:v>
                </c:pt>
                <c:pt idx="2089">
                  <c:v>35898</c:v>
                </c:pt>
                <c:pt idx="2090">
                  <c:v>35899</c:v>
                </c:pt>
                <c:pt idx="2091">
                  <c:v>35900</c:v>
                </c:pt>
                <c:pt idx="2092">
                  <c:v>35901</c:v>
                </c:pt>
                <c:pt idx="2093">
                  <c:v>35902</c:v>
                </c:pt>
                <c:pt idx="2094">
                  <c:v>35905</c:v>
                </c:pt>
                <c:pt idx="2095">
                  <c:v>35906</c:v>
                </c:pt>
                <c:pt idx="2096">
                  <c:v>35907</c:v>
                </c:pt>
                <c:pt idx="2097">
                  <c:v>35908</c:v>
                </c:pt>
                <c:pt idx="2098">
                  <c:v>35909</c:v>
                </c:pt>
                <c:pt idx="2099">
                  <c:v>35912</c:v>
                </c:pt>
                <c:pt idx="2100">
                  <c:v>35913</c:v>
                </c:pt>
                <c:pt idx="2101">
                  <c:v>35914</c:v>
                </c:pt>
                <c:pt idx="2102">
                  <c:v>35915</c:v>
                </c:pt>
                <c:pt idx="2103">
                  <c:v>35916</c:v>
                </c:pt>
                <c:pt idx="2104">
                  <c:v>35919</c:v>
                </c:pt>
                <c:pt idx="2105">
                  <c:v>35920</c:v>
                </c:pt>
                <c:pt idx="2106">
                  <c:v>35921</c:v>
                </c:pt>
                <c:pt idx="2107">
                  <c:v>35922</c:v>
                </c:pt>
                <c:pt idx="2108">
                  <c:v>35923</c:v>
                </c:pt>
                <c:pt idx="2109">
                  <c:v>35926</c:v>
                </c:pt>
                <c:pt idx="2110">
                  <c:v>35927</c:v>
                </c:pt>
                <c:pt idx="2111">
                  <c:v>35928</c:v>
                </c:pt>
                <c:pt idx="2112">
                  <c:v>35929</c:v>
                </c:pt>
                <c:pt idx="2113">
                  <c:v>35930</c:v>
                </c:pt>
                <c:pt idx="2114">
                  <c:v>35933</c:v>
                </c:pt>
                <c:pt idx="2115">
                  <c:v>35934</c:v>
                </c:pt>
                <c:pt idx="2116">
                  <c:v>35935</c:v>
                </c:pt>
                <c:pt idx="2117">
                  <c:v>35936</c:v>
                </c:pt>
                <c:pt idx="2118">
                  <c:v>35937</c:v>
                </c:pt>
                <c:pt idx="2119">
                  <c:v>35941</c:v>
                </c:pt>
                <c:pt idx="2120">
                  <c:v>35942</c:v>
                </c:pt>
                <c:pt idx="2121">
                  <c:v>35943</c:v>
                </c:pt>
                <c:pt idx="2122">
                  <c:v>35944</c:v>
                </c:pt>
                <c:pt idx="2123">
                  <c:v>35947</c:v>
                </c:pt>
                <c:pt idx="2124">
                  <c:v>35948</c:v>
                </c:pt>
                <c:pt idx="2125">
                  <c:v>35949</c:v>
                </c:pt>
                <c:pt idx="2126">
                  <c:v>35950</c:v>
                </c:pt>
                <c:pt idx="2127">
                  <c:v>35951</c:v>
                </c:pt>
                <c:pt idx="2128">
                  <c:v>35954</c:v>
                </c:pt>
                <c:pt idx="2129">
                  <c:v>35955</c:v>
                </c:pt>
                <c:pt idx="2130">
                  <c:v>35956</c:v>
                </c:pt>
                <c:pt idx="2131">
                  <c:v>35957</c:v>
                </c:pt>
                <c:pt idx="2132">
                  <c:v>35958</c:v>
                </c:pt>
                <c:pt idx="2133">
                  <c:v>35961</c:v>
                </c:pt>
                <c:pt idx="2134">
                  <c:v>35962</c:v>
                </c:pt>
                <c:pt idx="2135">
                  <c:v>35963</c:v>
                </c:pt>
                <c:pt idx="2136">
                  <c:v>35964</c:v>
                </c:pt>
                <c:pt idx="2137">
                  <c:v>35965</c:v>
                </c:pt>
                <c:pt idx="2138">
                  <c:v>35968</c:v>
                </c:pt>
                <c:pt idx="2139">
                  <c:v>35969</c:v>
                </c:pt>
                <c:pt idx="2140">
                  <c:v>35970</c:v>
                </c:pt>
                <c:pt idx="2141">
                  <c:v>35971</c:v>
                </c:pt>
                <c:pt idx="2142">
                  <c:v>35972</c:v>
                </c:pt>
                <c:pt idx="2143">
                  <c:v>35975</c:v>
                </c:pt>
                <c:pt idx="2144">
                  <c:v>35976</c:v>
                </c:pt>
                <c:pt idx="2145">
                  <c:v>35977</c:v>
                </c:pt>
                <c:pt idx="2146">
                  <c:v>35978</c:v>
                </c:pt>
                <c:pt idx="2147">
                  <c:v>35982</c:v>
                </c:pt>
                <c:pt idx="2148">
                  <c:v>35983</c:v>
                </c:pt>
                <c:pt idx="2149">
                  <c:v>35984</c:v>
                </c:pt>
                <c:pt idx="2150">
                  <c:v>35985</c:v>
                </c:pt>
                <c:pt idx="2151">
                  <c:v>35986</c:v>
                </c:pt>
                <c:pt idx="2152">
                  <c:v>35989</c:v>
                </c:pt>
                <c:pt idx="2153">
                  <c:v>35990</c:v>
                </c:pt>
                <c:pt idx="2154">
                  <c:v>35991</c:v>
                </c:pt>
                <c:pt idx="2155">
                  <c:v>35992</c:v>
                </c:pt>
                <c:pt idx="2156">
                  <c:v>35993</c:v>
                </c:pt>
                <c:pt idx="2157">
                  <c:v>35996</c:v>
                </c:pt>
                <c:pt idx="2158">
                  <c:v>35997</c:v>
                </c:pt>
                <c:pt idx="2159">
                  <c:v>35998</c:v>
                </c:pt>
                <c:pt idx="2160">
                  <c:v>35999</c:v>
                </c:pt>
                <c:pt idx="2161">
                  <c:v>36000</c:v>
                </c:pt>
                <c:pt idx="2162">
                  <c:v>36003</c:v>
                </c:pt>
                <c:pt idx="2163">
                  <c:v>36004</c:v>
                </c:pt>
                <c:pt idx="2164">
                  <c:v>36005</c:v>
                </c:pt>
                <c:pt idx="2165">
                  <c:v>36006</c:v>
                </c:pt>
                <c:pt idx="2166">
                  <c:v>36007</c:v>
                </c:pt>
                <c:pt idx="2167">
                  <c:v>36010</c:v>
                </c:pt>
                <c:pt idx="2168">
                  <c:v>36011</c:v>
                </c:pt>
                <c:pt idx="2169">
                  <c:v>36012</c:v>
                </c:pt>
                <c:pt idx="2170">
                  <c:v>36013</c:v>
                </c:pt>
                <c:pt idx="2171">
                  <c:v>36014</c:v>
                </c:pt>
                <c:pt idx="2172">
                  <c:v>36017</c:v>
                </c:pt>
                <c:pt idx="2173">
                  <c:v>36018</c:v>
                </c:pt>
                <c:pt idx="2174">
                  <c:v>36019</c:v>
                </c:pt>
                <c:pt idx="2175">
                  <c:v>36020</c:v>
                </c:pt>
                <c:pt idx="2176">
                  <c:v>36021</c:v>
                </c:pt>
                <c:pt idx="2177">
                  <c:v>36024</c:v>
                </c:pt>
                <c:pt idx="2178">
                  <c:v>36025</c:v>
                </c:pt>
                <c:pt idx="2179">
                  <c:v>36026</c:v>
                </c:pt>
                <c:pt idx="2180">
                  <c:v>36027</c:v>
                </c:pt>
                <c:pt idx="2181">
                  <c:v>36028</c:v>
                </c:pt>
                <c:pt idx="2182">
                  <c:v>36031</c:v>
                </c:pt>
                <c:pt idx="2183">
                  <c:v>36032</c:v>
                </c:pt>
                <c:pt idx="2184">
                  <c:v>36033</c:v>
                </c:pt>
                <c:pt idx="2185">
                  <c:v>36034</c:v>
                </c:pt>
                <c:pt idx="2186">
                  <c:v>36035</c:v>
                </c:pt>
                <c:pt idx="2187">
                  <c:v>36038</c:v>
                </c:pt>
                <c:pt idx="2188">
                  <c:v>36039</c:v>
                </c:pt>
                <c:pt idx="2189">
                  <c:v>36040</c:v>
                </c:pt>
                <c:pt idx="2190">
                  <c:v>36041</c:v>
                </c:pt>
                <c:pt idx="2191">
                  <c:v>36042</c:v>
                </c:pt>
                <c:pt idx="2192">
                  <c:v>36046</c:v>
                </c:pt>
                <c:pt idx="2193">
                  <c:v>36047</c:v>
                </c:pt>
                <c:pt idx="2194">
                  <c:v>36048</c:v>
                </c:pt>
                <c:pt idx="2195">
                  <c:v>36049</c:v>
                </c:pt>
                <c:pt idx="2196">
                  <c:v>36052</c:v>
                </c:pt>
                <c:pt idx="2197">
                  <c:v>36053</c:v>
                </c:pt>
                <c:pt idx="2198">
                  <c:v>36054</c:v>
                </c:pt>
                <c:pt idx="2199">
                  <c:v>36055</c:v>
                </c:pt>
                <c:pt idx="2200">
                  <c:v>36056</c:v>
                </c:pt>
                <c:pt idx="2201">
                  <c:v>36059</c:v>
                </c:pt>
                <c:pt idx="2202">
                  <c:v>36060</c:v>
                </c:pt>
                <c:pt idx="2203">
                  <c:v>36061</c:v>
                </c:pt>
                <c:pt idx="2204">
                  <c:v>36062</c:v>
                </c:pt>
                <c:pt idx="2205">
                  <c:v>36063</c:v>
                </c:pt>
                <c:pt idx="2206">
                  <c:v>36066</c:v>
                </c:pt>
                <c:pt idx="2207">
                  <c:v>36067</c:v>
                </c:pt>
                <c:pt idx="2208">
                  <c:v>36068</c:v>
                </c:pt>
                <c:pt idx="2209">
                  <c:v>36069</c:v>
                </c:pt>
                <c:pt idx="2210">
                  <c:v>36070</c:v>
                </c:pt>
                <c:pt idx="2211">
                  <c:v>36073</c:v>
                </c:pt>
                <c:pt idx="2212">
                  <c:v>36074</c:v>
                </c:pt>
                <c:pt idx="2213">
                  <c:v>36075</c:v>
                </c:pt>
                <c:pt idx="2214">
                  <c:v>36076</c:v>
                </c:pt>
                <c:pt idx="2215">
                  <c:v>36077</c:v>
                </c:pt>
                <c:pt idx="2216">
                  <c:v>36080</c:v>
                </c:pt>
                <c:pt idx="2217">
                  <c:v>36081</c:v>
                </c:pt>
                <c:pt idx="2218">
                  <c:v>36082</c:v>
                </c:pt>
                <c:pt idx="2219">
                  <c:v>36083</c:v>
                </c:pt>
                <c:pt idx="2220">
                  <c:v>36084</c:v>
                </c:pt>
                <c:pt idx="2221">
                  <c:v>36087</c:v>
                </c:pt>
                <c:pt idx="2222">
                  <c:v>36088</c:v>
                </c:pt>
                <c:pt idx="2223">
                  <c:v>36089</c:v>
                </c:pt>
                <c:pt idx="2224">
                  <c:v>36090</c:v>
                </c:pt>
                <c:pt idx="2225">
                  <c:v>36091</c:v>
                </c:pt>
                <c:pt idx="2226">
                  <c:v>36094</c:v>
                </c:pt>
                <c:pt idx="2227">
                  <c:v>36095</c:v>
                </c:pt>
                <c:pt idx="2228">
                  <c:v>36096</c:v>
                </c:pt>
                <c:pt idx="2229">
                  <c:v>36097</c:v>
                </c:pt>
                <c:pt idx="2230">
                  <c:v>36098</c:v>
                </c:pt>
                <c:pt idx="2231">
                  <c:v>36101</c:v>
                </c:pt>
                <c:pt idx="2232">
                  <c:v>36102</c:v>
                </c:pt>
                <c:pt idx="2233">
                  <c:v>36103</c:v>
                </c:pt>
                <c:pt idx="2234">
                  <c:v>36104</c:v>
                </c:pt>
                <c:pt idx="2235">
                  <c:v>36105</c:v>
                </c:pt>
                <c:pt idx="2236">
                  <c:v>36108</c:v>
                </c:pt>
                <c:pt idx="2237">
                  <c:v>36109</c:v>
                </c:pt>
                <c:pt idx="2238">
                  <c:v>36110</c:v>
                </c:pt>
                <c:pt idx="2239">
                  <c:v>36111</c:v>
                </c:pt>
                <c:pt idx="2240">
                  <c:v>36112</c:v>
                </c:pt>
                <c:pt idx="2241">
                  <c:v>36115</c:v>
                </c:pt>
                <c:pt idx="2242">
                  <c:v>36116</c:v>
                </c:pt>
                <c:pt idx="2243">
                  <c:v>36117</c:v>
                </c:pt>
                <c:pt idx="2244">
                  <c:v>36118</c:v>
                </c:pt>
                <c:pt idx="2245">
                  <c:v>36119</c:v>
                </c:pt>
                <c:pt idx="2246">
                  <c:v>36122</c:v>
                </c:pt>
                <c:pt idx="2247">
                  <c:v>36123</c:v>
                </c:pt>
                <c:pt idx="2248">
                  <c:v>36124</c:v>
                </c:pt>
                <c:pt idx="2249">
                  <c:v>36126</c:v>
                </c:pt>
                <c:pt idx="2250">
                  <c:v>36129</c:v>
                </c:pt>
                <c:pt idx="2251">
                  <c:v>36130</c:v>
                </c:pt>
                <c:pt idx="2252">
                  <c:v>36131</c:v>
                </c:pt>
                <c:pt idx="2253">
                  <c:v>36132</c:v>
                </c:pt>
                <c:pt idx="2254">
                  <c:v>36133</c:v>
                </c:pt>
                <c:pt idx="2255">
                  <c:v>36136</c:v>
                </c:pt>
                <c:pt idx="2256">
                  <c:v>36137</c:v>
                </c:pt>
                <c:pt idx="2257">
                  <c:v>36138</c:v>
                </c:pt>
                <c:pt idx="2258">
                  <c:v>36139</c:v>
                </c:pt>
                <c:pt idx="2259">
                  <c:v>36140</c:v>
                </c:pt>
                <c:pt idx="2260">
                  <c:v>36143</c:v>
                </c:pt>
                <c:pt idx="2261">
                  <c:v>36144</c:v>
                </c:pt>
                <c:pt idx="2262">
                  <c:v>36145</c:v>
                </c:pt>
                <c:pt idx="2263">
                  <c:v>36146</c:v>
                </c:pt>
                <c:pt idx="2264">
                  <c:v>36147</c:v>
                </c:pt>
                <c:pt idx="2265">
                  <c:v>36150</c:v>
                </c:pt>
                <c:pt idx="2266">
                  <c:v>36151</c:v>
                </c:pt>
                <c:pt idx="2267">
                  <c:v>36152</c:v>
                </c:pt>
                <c:pt idx="2268">
                  <c:v>36153</c:v>
                </c:pt>
                <c:pt idx="2269">
                  <c:v>36157</c:v>
                </c:pt>
                <c:pt idx="2270">
                  <c:v>36158</c:v>
                </c:pt>
                <c:pt idx="2271">
                  <c:v>36159</c:v>
                </c:pt>
                <c:pt idx="2272">
                  <c:v>36160</c:v>
                </c:pt>
                <c:pt idx="2273">
                  <c:v>36164</c:v>
                </c:pt>
                <c:pt idx="2274">
                  <c:v>36165</c:v>
                </c:pt>
                <c:pt idx="2275">
                  <c:v>36166</c:v>
                </c:pt>
                <c:pt idx="2276">
                  <c:v>36167</c:v>
                </c:pt>
                <c:pt idx="2277">
                  <c:v>36168</c:v>
                </c:pt>
                <c:pt idx="2278">
                  <c:v>36171</c:v>
                </c:pt>
                <c:pt idx="2279">
                  <c:v>36172</c:v>
                </c:pt>
                <c:pt idx="2280">
                  <c:v>36173</c:v>
                </c:pt>
                <c:pt idx="2281">
                  <c:v>36174</c:v>
                </c:pt>
                <c:pt idx="2282">
                  <c:v>36175</c:v>
                </c:pt>
                <c:pt idx="2283">
                  <c:v>36179</c:v>
                </c:pt>
                <c:pt idx="2284">
                  <c:v>36180</c:v>
                </c:pt>
                <c:pt idx="2285">
                  <c:v>36181</c:v>
                </c:pt>
                <c:pt idx="2286">
                  <c:v>36182</c:v>
                </c:pt>
                <c:pt idx="2287">
                  <c:v>36185</c:v>
                </c:pt>
                <c:pt idx="2288">
                  <c:v>36186</c:v>
                </c:pt>
                <c:pt idx="2289">
                  <c:v>36187</c:v>
                </c:pt>
                <c:pt idx="2290">
                  <c:v>36188</c:v>
                </c:pt>
                <c:pt idx="2291">
                  <c:v>36189</c:v>
                </c:pt>
                <c:pt idx="2292">
                  <c:v>36192</c:v>
                </c:pt>
                <c:pt idx="2293">
                  <c:v>36193</c:v>
                </c:pt>
                <c:pt idx="2294">
                  <c:v>36194</c:v>
                </c:pt>
                <c:pt idx="2295">
                  <c:v>36195</c:v>
                </c:pt>
                <c:pt idx="2296">
                  <c:v>36196</c:v>
                </c:pt>
                <c:pt idx="2297">
                  <c:v>36199</c:v>
                </c:pt>
                <c:pt idx="2298">
                  <c:v>36200</c:v>
                </c:pt>
                <c:pt idx="2299">
                  <c:v>36201</c:v>
                </c:pt>
                <c:pt idx="2300">
                  <c:v>36202</c:v>
                </c:pt>
                <c:pt idx="2301">
                  <c:v>36203</c:v>
                </c:pt>
                <c:pt idx="2302">
                  <c:v>36207</c:v>
                </c:pt>
                <c:pt idx="2303">
                  <c:v>36208</c:v>
                </c:pt>
                <c:pt idx="2304">
                  <c:v>36209</c:v>
                </c:pt>
                <c:pt idx="2305">
                  <c:v>36210</c:v>
                </c:pt>
                <c:pt idx="2306">
                  <c:v>36213</c:v>
                </c:pt>
                <c:pt idx="2307">
                  <c:v>36214</c:v>
                </c:pt>
                <c:pt idx="2308">
                  <c:v>36215</c:v>
                </c:pt>
                <c:pt idx="2309">
                  <c:v>36216</c:v>
                </c:pt>
                <c:pt idx="2310">
                  <c:v>36217</c:v>
                </c:pt>
                <c:pt idx="2311">
                  <c:v>36220</c:v>
                </c:pt>
                <c:pt idx="2312">
                  <c:v>36221</c:v>
                </c:pt>
                <c:pt idx="2313">
                  <c:v>36222</c:v>
                </c:pt>
                <c:pt idx="2314">
                  <c:v>36223</c:v>
                </c:pt>
                <c:pt idx="2315">
                  <c:v>36224</c:v>
                </c:pt>
                <c:pt idx="2316">
                  <c:v>36227</c:v>
                </c:pt>
                <c:pt idx="2317">
                  <c:v>36228</c:v>
                </c:pt>
                <c:pt idx="2318">
                  <c:v>36229</c:v>
                </c:pt>
                <c:pt idx="2319">
                  <c:v>36230</c:v>
                </c:pt>
                <c:pt idx="2320">
                  <c:v>36231</c:v>
                </c:pt>
                <c:pt idx="2321">
                  <c:v>36234</c:v>
                </c:pt>
                <c:pt idx="2322">
                  <c:v>36235</c:v>
                </c:pt>
                <c:pt idx="2323">
                  <c:v>36236</c:v>
                </c:pt>
                <c:pt idx="2324">
                  <c:v>36237</c:v>
                </c:pt>
                <c:pt idx="2325">
                  <c:v>36238</c:v>
                </c:pt>
                <c:pt idx="2326">
                  <c:v>36241</c:v>
                </c:pt>
                <c:pt idx="2327">
                  <c:v>36242</c:v>
                </c:pt>
                <c:pt idx="2328">
                  <c:v>36243</c:v>
                </c:pt>
                <c:pt idx="2329">
                  <c:v>36244</c:v>
                </c:pt>
                <c:pt idx="2330">
                  <c:v>36245</c:v>
                </c:pt>
                <c:pt idx="2331">
                  <c:v>36248</c:v>
                </c:pt>
                <c:pt idx="2332">
                  <c:v>36249</c:v>
                </c:pt>
                <c:pt idx="2333">
                  <c:v>36250</c:v>
                </c:pt>
                <c:pt idx="2334">
                  <c:v>36251</c:v>
                </c:pt>
                <c:pt idx="2335">
                  <c:v>36255</c:v>
                </c:pt>
                <c:pt idx="2336">
                  <c:v>36256</c:v>
                </c:pt>
                <c:pt idx="2337">
                  <c:v>36257</c:v>
                </c:pt>
                <c:pt idx="2338">
                  <c:v>36258</c:v>
                </c:pt>
                <c:pt idx="2339">
                  <c:v>36259</c:v>
                </c:pt>
                <c:pt idx="2340">
                  <c:v>36262</c:v>
                </c:pt>
                <c:pt idx="2341">
                  <c:v>36263</c:v>
                </c:pt>
                <c:pt idx="2342">
                  <c:v>36264</c:v>
                </c:pt>
                <c:pt idx="2343">
                  <c:v>36265</c:v>
                </c:pt>
                <c:pt idx="2344">
                  <c:v>36266</c:v>
                </c:pt>
                <c:pt idx="2345">
                  <c:v>36269</c:v>
                </c:pt>
                <c:pt idx="2346">
                  <c:v>36270</c:v>
                </c:pt>
                <c:pt idx="2347">
                  <c:v>36271</c:v>
                </c:pt>
                <c:pt idx="2348">
                  <c:v>36272</c:v>
                </c:pt>
                <c:pt idx="2349">
                  <c:v>36273</c:v>
                </c:pt>
                <c:pt idx="2350">
                  <c:v>36276</c:v>
                </c:pt>
                <c:pt idx="2351">
                  <c:v>36277</c:v>
                </c:pt>
                <c:pt idx="2352">
                  <c:v>36278</c:v>
                </c:pt>
                <c:pt idx="2353">
                  <c:v>36279</c:v>
                </c:pt>
                <c:pt idx="2354">
                  <c:v>36280</c:v>
                </c:pt>
                <c:pt idx="2355">
                  <c:v>36283</c:v>
                </c:pt>
                <c:pt idx="2356">
                  <c:v>36284</c:v>
                </c:pt>
                <c:pt idx="2357">
                  <c:v>36285</c:v>
                </c:pt>
                <c:pt idx="2358">
                  <c:v>36286</c:v>
                </c:pt>
                <c:pt idx="2359">
                  <c:v>36287</c:v>
                </c:pt>
                <c:pt idx="2360">
                  <c:v>36290</c:v>
                </c:pt>
                <c:pt idx="2361">
                  <c:v>36291</c:v>
                </c:pt>
                <c:pt idx="2362">
                  <c:v>36292</c:v>
                </c:pt>
                <c:pt idx="2363">
                  <c:v>36293</c:v>
                </c:pt>
                <c:pt idx="2364">
                  <c:v>36294</c:v>
                </c:pt>
                <c:pt idx="2365">
                  <c:v>36297</c:v>
                </c:pt>
                <c:pt idx="2366">
                  <c:v>36298</c:v>
                </c:pt>
                <c:pt idx="2367">
                  <c:v>36299</c:v>
                </c:pt>
                <c:pt idx="2368">
                  <c:v>36300</c:v>
                </c:pt>
                <c:pt idx="2369">
                  <c:v>36301</c:v>
                </c:pt>
                <c:pt idx="2370">
                  <c:v>36304</c:v>
                </c:pt>
                <c:pt idx="2371">
                  <c:v>36305</c:v>
                </c:pt>
                <c:pt idx="2372">
                  <c:v>36306</c:v>
                </c:pt>
                <c:pt idx="2373">
                  <c:v>36307</c:v>
                </c:pt>
                <c:pt idx="2374">
                  <c:v>36308</c:v>
                </c:pt>
                <c:pt idx="2375">
                  <c:v>36312</c:v>
                </c:pt>
                <c:pt idx="2376">
                  <c:v>36313</c:v>
                </c:pt>
                <c:pt idx="2377">
                  <c:v>36314</c:v>
                </c:pt>
                <c:pt idx="2378">
                  <c:v>36315</c:v>
                </c:pt>
                <c:pt idx="2379">
                  <c:v>36318</c:v>
                </c:pt>
                <c:pt idx="2380">
                  <c:v>36319</c:v>
                </c:pt>
                <c:pt idx="2381">
                  <c:v>36320</c:v>
                </c:pt>
                <c:pt idx="2382">
                  <c:v>36321</c:v>
                </c:pt>
                <c:pt idx="2383">
                  <c:v>36322</c:v>
                </c:pt>
                <c:pt idx="2384">
                  <c:v>36325</c:v>
                </c:pt>
                <c:pt idx="2385">
                  <c:v>36326</c:v>
                </c:pt>
                <c:pt idx="2386">
                  <c:v>36327</c:v>
                </c:pt>
                <c:pt idx="2387">
                  <c:v>36328</c:v>
                </c:pt>
                <c:pt idx="2388">
                  <c:v>36329</c:v>
                </c:pt>
                <c:pt idx="2389">
                  <c:v>36332</c:v>
                </c:pt>
                <c:pt idx="2390">
                  <c:v>36333</c:v>
                </c:pt>
                <c:pt idx="2391">
                  <c:v>36334</c:v>
                </c:pt>
                <c:pt idx="2392">
                  <c:v>36335</c:v>
                </c:pt>
                <c:pt idx="2393">
                  <c:v>36336</c:v>
                </c:pt>
                <c:pt idx="2394">
                  <c:v>36339</c:v>
                </c:pt>
                <c:pt idx="2395">
                  <c:v>36340</c:v>
                </c:pt>
                <c:pt idx="2396">
                  <c:v>36341</c:v>
                </c:pt>
                <c:pt idx="2397">
                  <c:v>36342</c:v>
                </c:pt>
                <c:pt idx="2398">
                  <c:v>36343</c:v>
                </c:pt>
                <c:pt idx="2399">
                  <c:v>36347</c:v>
                </c:pt>
                <c:pt idx="2400">
                  <c:v>36348</c:v>
                </c:pt>
                <c:pt idx="2401">
                  <c:v>36349</c:v>
                </c:pt>
                <c:pt idx="2402">
                  <c:v>36350</c:v>
                </c:pt>
                <c:pt idx="2403">
                  <c:v>36353</c:v>
                </c:pt>
                <c:pt idx="2404">
                  <c:v>36354</c:v>
                </c:pt>
                <c:pt idx="2405">
                  <c:v>36355</c:v>
                </c:pt>
                <c:pt idx="2406">
                  <c:v>36356</c:v>
                </c:pt>
                <c:pt idx="2407">
                  <c:v>36357</c:v>
                </c:pt>
                <c:pt idx="2408">
                  <c:v>36360</c:v>
                </c:pt>
                <c:pt idx="2409">
                  <c:v>36361</c:v>
                </c:pt>
                <c:pt idx="2410">
                  <c:v>36362</c:v>
                </c:pt>
                <c:pt idx="2411">
                  <c:v>36363</c:v>
                </c:pt>
                <c:pt idx="2412">
                  <c:v>36364</c:v>
                </c:pt>
                <c:pt idx="2413">
                  <c:v>36367</c:v>
                </c:pt>
                <c:pt idx="2414">
                  <c:v>36368</c:v>
                </c:pt>
                <c:pt idx="2415">
                  <c:v>36369</c:v>
                </c:pt>
                <c:pt idx="2416">
                  <c:v>36370</c:v>
                </c:pt>
                <c:pt idx="2417">
                  <c:v>36371</c:v>
                </c:pt>
                <c:pt idx="2418">
                  <c:v>36374</c:v>
                </c:pt>
                <c:pt idx="2419">
                  <c:v>36375</c:v>
                </c:pt>
                <c:pt idx="2420">
                  <c:v>36376</c:v>
                </c:pt>
                <c:pt idx="2421">
                  <c:v>36377</c:v>
                </c:pt>
                <c:pt idx="2422">
                  <c:v>36378</c:v>
                </c:pt>
                <c:pt idx="2423">
                  <c:v>36381</c:v>
                </c:pt>
                <c:pt idx="2424">
                  <c:v>36382</c:v>
                </c:pt>
                <c:pt idx="2425">
                  <c:v>36383</c:v>
                </c:pt>
                <c:pt idx="2426">
                  <c:v>36384</c:v>
                </c:pt>
                <c:pt idx="2427">
                  <c:v>36385</c:v>
                </c:pt>
                <c:pt idx="2428">
                  <c:v>36388</c:v>
                </c:pt>
                <c:pt idx="2429">
                  <c:v>36389</c:v>
                </c:pt>
                <c:pt idx="2430">
                  <c:v>36390</c:v>
                </c:pt>
                <c:pt idx="2431">
                  <c:v>36391</c:v>
                </c:pt>
                <c:pt idx="2432">
                  <c:v>36392</c:v>
                </c:pt>
                <c:pt idx="2433">
                  <c:v>36395</c:v>
                </c:pt>
                <c:pt idx="2434">
                  <c:v>36396</c:v>
                </c:pt>
                <c:pt idx="2435">
                  <c:v>36397</c:v>
                </c:pt>
                <c:pt idx="2436">
                  <c:v>36398</c:v>
                </c:pt>
                <c:pt idx="2437">
                  <c:v>36399</c:v>
                </c:pt>
                <c:pt idx="2438">
                  <c:v>36402</c:v>
                </c:pt>
                <c:pt idx="2439">
                  <c:v>36403</c:v>
                </c:pt>
                <c:pt idx="2440">
                  <c:v>36404</c:v>
                </c:pt>
                <c:pt idx="2441">
                  <c:v>36405</c:v>
                </c:pt>
                <c:pt idx="2442">
                  <c:v>36406</c:v>
                </c:pt>
                <c:pt idx="2443">
                  <c:v>36410</c:v>
                </c:pt>
                <c:pt idx="2444">
                  <c:v>36411</c:v>
                </c:pt>
                <c:pt idx="2445">
                  <c:v>36412</c:v>
                </c:pt>
                <c:pt idx="2446">
                  <c:v>36413</c:v>
                </c:pt>
                <c:pt idx="2447">
                  <c:v>36416</c:v>
                </c:pt>
                <c:pt idx="2448">
                  <c:v>36417</c:v>
                </c:pt>
                <c:pt idx="2449">
                  <c:v>36418</c:v>
                </c:pt>
                <c:pt idx="2450">
                  <c:v>36419</c:v>
                </c:pt>
                <c:pt idx="2451">
                  <c:v>36420</c:v>
                </c:pt>
                <c:pt idx="2452">
                  <c:v>36423</c:v>
                </c:pt>
                <c:pt idx="2453">
                  <c:v>36424</c:v>
                </c:pt>
                <c:pt idx="2454">
                  <c:v>36425</c:v>
                </c:pt>
                <c:pt idx="2455">
                  <c:v>36426</c:v>
                </c:pt>
                <c:pt idx="2456">
                  <c:v>36427</c:v>
                </c:pt>
                <c:pt idx="2457">
                  <c:v>36430</c:v>
                </c:pt>
                <c:pt idx="2458">
                  <c:v>36431</c:v>
                </c:pt>
                <c:pt idx="2459">
                  <c:v>36432</c:v>
                </c:pt>
                <c:pt idx="2460">
                  <c:v>36433</c:v>
                </c:pt>
                <c:pt idx="2461">
                  <c:v>36434</c:v>
                </c:pt>
                <c:pt idx="2462">
                  <c:v>36437</c:v>
                </c:pt>
                <c:pt idx="2463">
                  <c:v>36438</c:v>
                </c:pt>
                <c:pt idx="2464">
                  <c:v>36439</c:v>
                </c:pt>
                <c:pt idx="2465">
                  <c:v>36440</c:v>
                </c:pt>
                <c:pt idx="2466">
                  <c:v>36441</c:v>
                </c:pt>
                <c:pt idx="2467">
                  <c:v>36444</c:v>
                </c:pt>
                <c:pt idx="2468">
                  <c:v>36445</c:v>
                </c:pt>
                <c:pt idx="2469">
                  <c:v>36446</c:v>
                </c:pt>
                <c:pt idx="2470">
                  <c:v>36447</c:v>
                </c:pt>
                <c:pt idx="2471">
                  <c:v>36448</c:v>
                </c:pt>
                <c:pt idx="2472">
                  <c:v>36451</c:v>
                </c:pt>
                <c:pt idx="2473">
                  <c:v>36452</c:v>
                </c:pt>
                <c:pt idx="2474">
                  <c:v>36453</c:v>
                </c:pt>
                <c:pt idx="2475">
                  <c:v>36454</c:v>
                </c:pt>
                <c:pt idx="2476">
                  <c:v>36455</c:v>
                </c:pt>
                <c:pt idx="2477">
                  <c:v>36458</c:v>
                </c:pt>
                <c:pt idx="2478">
                  <c:v>36459</c:v>
                </c:pt>
                <c:pt idx="2479">
                  <c:v>36460</c:v>
                </c:pt>
                <c:pt idx="2480">
                  <c:v>36461</c:v>
                </c:pt>
                <c:pt idx="2481">
                  <c:v>36462</c:v>
                </c:pt>
                <c:pt idx="2482">
                  <c:v>36465</c:v>
                </c:pt>
                <c:pt idx="2483">
                  <c:v>36466</c:v>
                </c:pt>
                <c:pt idx="2484">
                  <c:v>36467</c:v>
                </c:pt>
                <c:pt idx="2485">
                  <c:v>36468</c:v>
                </c:pt>
                <c:pt idx="2486">
                  <c:v>36469</c:v>
                </c:pt>
                <c:pt idx="2487">
                  <c:v>36472</c:v>
                </c:pt>
                <c:pt idx="2488">
                  <c:v>36473</c:v>
                </c:pt>
                <c:pt idx="2489">
                  <c:v>36474</c:v>
                </c:pt>
                <c:pt idx="2490">
                  <c:v>36475</c:v>
                </c:pt>
                <c:pt idx="2491">
                  <c:v>36476</c:v>
                </c:pt>
                <c:pt idx="2492">
                  <c:v>36479</c:v>
                </c:pt>
                <c:pt idx="2493">
                  <c:v>36480</c:v>
                </c:pt>
                <c:pt idx="2494">
                  <c:v>36481</c:v>
                </c:pt>
                <c:pt idx="2495">
                  <c:v>36482</c:v>
                </c:pt>
                <c:pt idx="2496">
                  <c:v>36483</c:v>
                </c:pt>
                <c:pt idx="2497">
                  <c:v>36486</c:v>
                </c:pt>
                <c:pt idx="2498">
                  <c:v>36487</c:v>
                </c:pt>
                <c:pt idx="2499">
                  <c:v>36488</c:v>
                </c:pt>
                <c:pt idx="2500">
                  <c:v>36490</c:v>
                </c:pt>
                <c:pt idx="2501">
                  <c:v>36493</c:v>
                </c:pt>
                <c:pt idx="2502">
                  <c:v>36494</c:v>
                </c:pt>
                <c:pt idx="2503">
                  <c:v>36495</c:v>
                </c:pt>
                <c:pt idx="2504">
                  <c:v>36496</c:v>
                </c:pt>
                <c:pt idx="2505">
                  <c:v>36497</c:v>
                </c:pt>
                <c:pt idx="2506">
                  <c:v>36500</c:v>
                </c:pt>
                <c:pt idx="2507">
                  <c:v>36501</c:v>
                </c:pt>
                <c:pt idx="2508">
                  <c:v>36502</c:v>
                </c:pt>
                <c:pt idx="2509">
                  <c:v>36503</c:v>
                </c:pt>
                <c:pt idx="2510">
                  <c:v>36504</c:v>
                </c:pt>
                <c:pt idx="2511">
                  <c:v>36507</c:v>
                </c:pt>
                <c:pt idx="2512">
                  <c:v>36508</c:v>
                </c:pt>
                <c:pt idx="2513">
                  <c:v>36509</c:v>
                </c:pt>
                <c:pt idx="2514">
                  <c:v>36510</c:v>
                </c:pt>
                <c:pt idx="2515">
                  <c:v>36511</c:v>
                </c:pt>
                <c:pt idx="2516">
                  <c:v>36514</c:v>
                </c:pt>
                <c:pt idx="2517">
                  <c:v>36515</c:v>
                </c:pt>
                <c:pt idx="2518">
                  <c:v>36516</c:v>
                </c:pt>
                <c:pt idx="2519">
                  <c:v>36517</c:v>
                </c:pt>
                <c:pt idx="2520">
                  <c:v>36521</c:v>
                </c:pt>
                <c:pt idx="2521">
                  <c:v>36522</c:v>
                </c:pt>
                <c:pt idx="2522">
                  <c:v>36523</c:v>
                </c:pt>
                <c:pt idx="2523">
                  <c:v>36524</c:v>
                </c:pt>
                <c:pt idx="2524">
                  <c:v>36525</c:v>
                </c:pt>
                <c:pt idx="2525">
                  <c:v>36528</c:v>
                </c:pt>
                <c:pt idx="2526">
                  <c:v>36529</c:v>
                </c:pt>
                <c:pt idx="2527">
                  <c:v>36530</c:v>
                </c:pt>
                <c:pt idx="2528">
                  <c:v>36531</c:v>
                </c:pt>
                <c:pt idx="2529">
                  <c:v>36532</c:v>
                </c:pt>
                <c:pt idx="2530">
                  <c:v>36535</c:v>
                </c:pt>
                <c:pt idx="2531">
                  <c:v>36536</c:v>
                </c:pt>
                <c:pt idx="2532">
                  <c:v>36537</c:v>
                </c:pt>
                <c:pt idx="2533">
                  <c:v>36538</c:v>
                </c:pt>
                <c:pt idx="2534">
                  <c:v>36539</c:v>
                </c:pt>
                <c:pt idx="2535">
                  <c:v>36543</c:v>
                </c:pt>
                <c:pt idx="2536">
                  <c:v>36544</c:v>
                </c:pt>
                <c:pt idx="2537">
                  <c:v>36545</c:v>
                </c:pt>
                <c:pt idx="2538">
                  <c:v>36546</c:v>
                </c:pt>
                <c:pt idx="2539">
                  <c:v>36549</c:v>
                </c:pt>
                <c:pt idx="2540">
                  <c:v>36550</c:v>
                </c:pt>
                <c:pt idx="2541">
                  <c:v>36551</c:v>
                </c:pt>
                <c:pt idx="2542">
                  <c:v>36552</c:v>
                </c:pt>
                <c:pt idx="2543">
                  <c:v>36553</c:v>
                </c:pt>
                <c:pt idx="2544">
                  <c:v>36556</c:v>
                </c:pt>
                <c:pt idx="2545">
                  <c:v>36557</c:v>
                </c:pt>
                <c:pt idx="2546">
                  <c:v>36558</c:v>
                </c:pt>
                <c:pt idx="2547">
                  <c:v>36559</c:v>
                </c:pt>
                <c:pt idx="2548">
                  <c:v>36560</c:v>
                </c:pt>
                <c:pt idx="2549">
                  <c:v>36563</c:v>
                </c:pt>
                <c:pt idx="2550">
                  <c:v>36564</c:v>
                </c:pt>
                <c:pt idx="2551">
                  <c:v>36565</c:v>
                </c:pt>
                <c:pt idx="2552">
                  <c:v>36566</c:v>
                </c:pt>
                <c:pt idx="2553">
                  <c:v>36567</c:v>
                </c:pt>
                <c:pt idx="2554">
                  <c:v>36570</c:v>
                </c:pt>
                <c:pt idx="2555">
                  <c:v>36571</c:v>
                </c:pt>
                <c:pt idx="2556">
                  <c:v>36572</c:v>
                </c:pt>
                <c:pt idx="2557">
                  <c:v>36573</c:v>
                </c:pt>
                <c:pt idx="2558">
                  <c:v>36574</c:v>
                </c:pt>
                <c:pt idx="2559">
                  <c:v>36578</c:v>
                </c:pt>
                <c:pt idx="2560">
                  <c:v>36579</c:v>
                </c:pt>
                <c:pt idx="2561">
                  <c:v>36580</c:v>
                </c:pt>
                <c:pt idx="2562">
                  <c:v>36581</c:v>
                </c:pt>
                <c:pt idx="2563">
                  <c:v>36584</c:v>
                </c:pt>
                <c:pt idx="2564">
                  <c:v>36585</c:v>
                </c:pt>
                <c:pt idx="2565">
                  <c:v>36586</c:v>
                </c:pt>
                <c:pt idx="2566">
                  <c:v>36587</c:v>
                </c:pt>
                <c:pt idx="2567">
                  <c:v>36588</c:v>
                </c:pt>
                <c:pt idx="2568">
                  <c:v>36591</c:v>
                </c:pt>
                <c:pt idx="2569">
                  <c:v>36592</c:v>
                </c:pt>
                <c:pt idx="2570">
                  <c:v>36593</c:v>
                </c:pt>
                <c:pt idx="2571">
                  <c:v>36594</c:v>
                </c:pt>
                <c:pt idx="2572">
                  <c:v>36595</c:v>
                </c:pt>
                <c:pt idx="2573">
                  <c:v>36598</c:v>
                </c:pt>
                <c:pt idx="2574">
                  <c:v>36599</c:v>
                </c:pt>
                <c:pt idx="2575">
                  <c:v>36600</c:v>
                </c:pt>
                <c:pt idx="2576">
                  <c:v>36601</c:v>
                </c:pt>
                <c:pt idx="2577">
                  <c:v>36602</c:v>
                </c:pt>
                <c:pt idx="2578">
                  <c:v>36605</c:v>
                </c:pt>
                <c:pt idx="2579">
                  <c:v>36606</c:v>
                </c:pt>
                <c:pt idx="2580">
                  <c:v>36607</c:v>
                </c:pt>
                <c:pt idx="2581">
                  <c:v>36608</c:v>
                </c:pt>
                <c:pt idx="2582">
                  <c:v>36609</c:v>
                </c:pt>
                <c:pt idx="2583">
                  <c:v>36612</c:v>
                </c:pt>
                <c:pt idx="2584">
                  <c:v>36613</c:v>
                </c:pt>
                <c:pt idx="2585">
                  <c:v>36614</c:v>
                </c:pt>
                <c:pt idx="2586">
                  <c:v>36615</c:v>
                </c:pt>
                <c:pt idx="2587">
                  <c:v>36616</c:v>
                </c:pt>
                <c:pt idx="2588">
                  <c:v>36619</c:v>
                </c:pt>
                <c:pt idx="2589">
                  <c:v>36620</c:v>
                </c:pt>
                <c:pt idx="2590">
                  <c:v>36621</c:v>
                </c:pt>
                <c:pt idx="2591">
                  <c:v>36622</c:v>
                </c:pt>
                <c:pt idx="2592">
                  <c:v>36623</c:v>
                </c:pt>
                <c:pt idx="2593">
                  <c:v>36626</c:v>
                </c:pt>
                <c:pt idx="2594">
                  <c:v>36627</c:v>
                </c:pt>
                <c:pt idx="2595">
                  <c:v>36628</c:v>
                </c:pt>
                <c:pt idx="2596">
                  <c:v>36629</c:v>
                </c:pt>
                <c:pt idx="2597">
                  <c:v>36630</c:v>
                </c:pt>
                <c:pt idx="2598">
                  <c:v>36633</c:v>
                </c:pt>
                <c:pt idx="2599">
                  <c:v>36634</c:v>
                </c:pt>
                <c:pt idx="2600">
                  <c:v>36635</c:v>
                </c:pt>
                <c:pt idx="2601">
                  <c:v>36636</c:v>
                </c:pt>
                <c:pt idx="2602">
                  <c:v>36640</c:v>
                </c:pt>
                <c:pt idx="2603">
                  <c:v>36641</c:v>
                </c:pt>
                <c:pt idx="2604">
                  <c:v>36642</c:v>
                </c:pt>
                <c:pt idx="2605">
                  <c:v>36643</c:v>
                </c:pt>
                <c:pt idx="2606">
                  <c:v>36644</c:v>
                </c:pt>
                <c:pt idx="2607">
                  <c:v>36647</c:v>
                </c:pt>
                <c:pt idx="2608">
                  <c:v>36648</c:v>
                </c:pt>
                <c:pt idx="2609">
                  <c:v>36649</c:v>
                </c:pt>
                <c:pt idx="2610">
                  <c:v>36650</c:v>
                </c:pt>
                <c:pt idx="2611">
                  <c:v>36651</c:v>
                </c:pt>
                <c:pt idx="2612">
                  <c:v>36654</c:v>
                </c:pt>
                <c:pt idx="2613">
                  <c:v>36655</c:v>
                </c:pt>
                <c:pt idx="2614">
                  <c:v>36656</c:v>
                </c:pt>
                <c:pt idx="2615">
                  <c:v>36657</c:v>
                </c:pt>
                <c:pt idx="2616">
                  <c:v>36658</c:v>
                </c:pt>
                <c:pt idx="2617">
                  <c:v>36661</c:v>
                </c:pt>
                <c:pt idx="2618">
                  <c:v>36662</c:v>
                </c:pt>
                <c:pt idx="2619">
                  <c:v>36663</c:v>
                </c:pt>
                <c:pt idx="2620">
                  <c:v>36664</c:v>
                </c:pt>
                <c:pt idx="2621">
                  <c:v>36665</c:v>
                </c:pt>
                <c:pt idx="2622">
                  <c:v>36668</c:v>
                </c:pt>
                <c:pt idx="2623">
                  <c:v>36669</c:v>
                </c:pt>
                <c:pt idx="2624">
                  <c:v>36670</c:v>
                </c:pt>
                <c:pt idx="2625">
                  <c:v>36671</c:v>
                </c:pt>
                <c:pt idx="2626">
                  <c:v>36672</c:v>
                </c:pt>
                <c:pt idx="2627">
                  <c:v>36676</c:v>
                </c:pt>
                <c:pt idx="2628">
                  <c:v>36677</c:v>
                </c:pt>
                <c:pt idx="2629">
                  <c:v>36678</c:v>
                </c:pt>
                <c:pt idx="2630">
                  <c:v>36679</c:v>
                </c:pt>
                <c:pt idx="2631">
                  <c:v>36682</c:v>
                </c:pt>
                <c:pt idx="2632">
                  <c:v>36683</c:v>
                </c:pt>
                <c:pt idx="2633">
                  <c:v>36684</c:v>
                </c:pt>
                <c:pt idx="2634">
                  <c:v>36685</c:v>
                </c:pt>
                <c:pt idx="2635">
                  <c:v>36686</c:v>
                </c:pt>
                <c:pt idx="2636">
                  <c:v>36689</c:v>
                </c:pt>
                <c:pt idx="2637">
                  <c:v>36690</c:v>
                </c:pt>
                <c:pt idx="2638">
                  <c:v>36691</c:v>
                </c:pt>
                <c:pt idx="2639">
                  <c:v>36692</c:v>
                </c:pt>
                <c:pt idx="2640">
                  <c:v>36693</c:v>
                </c:pt>
                <c:pt idx="2641">
                  <c:v>36696</c:v>
                </c:pt>
                <c:pt idx="2642">
                  <c:v>36697</c:v>
                </c:pt>
                <c:pt idx="2643">
                  <c:v>36698</c:v>
                </c:pt>
                <c:pt idx="2644">
                  <c:v>36699</c:v>
                </c:pt>
                <c:pt idx="2645">
                  <c:v>36700</c:v>
                </c:pt>
                <c:pt idx="2646">
                  <c:v>36703</c:v>
                </c:pt>
                <c:pt idx="2647">
                  <c:v>36704</c:v>
                </c:pt>
                <c:pt idx="2648">
                  <c:v>36705</c:v>
                </c:pt>
                <c:pt idx="2649">
                  <c:v>36706</c:v>
                </c:pt>
                <c:pt idx="2650">
                  <c:v>36707</c:v>
                </c:pt>
                <c:pt idx="2651">
                  <c:v>36710</c:v>
                </c:pt>
                <c:pt idx="2652">
                  <c:v>36712</c:v>
                </c:pt>
                <c:pt idx="2653">
                  <c:v>36713</c:v>
                </c:pt>
                <c:pt idx="2654">
                  <c:v>36714</c:v>
                </c:pt>
                <c:pt idx="2655">
                  <c:v>36717</c:v>
                </c:pt>
                <c:pt idx="2656">
                  <c:v>36718</c:v>
                </c:pt>
                <c:pt idx="2657">
                  <c:v>36719</c:v>
                </c:pt>
                <c:pt idx="2658">
                  <c:v>36720</c:v>
                </c:pt>
                <c:pt idx="2659">
                  <c:v>36721</c:v>
                </c:pt>
                <c:pt idx="2660">
                  <c:v>36724</c:v>
                </c:pt>
                <c:pt idx="2661">
                  <c:v>36725</c:v>
                </c:pt>
                <c:pt idx="2662">
                  <c:v>36726</c:v>
                </c:pt>
                <c:pt idx="2663">
                  <c:v>36727</c:v>
                </c:pt>
                <c:pt idx="2664">
                  <c:v>36728</c:v>
                </c:pt>
                <c:pt idx="2665">
                  <c:v>36731</c:v>
                </c:pt>
                <c:pt idx="2666">
                  <c:v>36732</c:v>
                </c:pt>
                <c:pt idx="2667">
                  <c:v>36733</c:v>
                </c:pt>
                <c:pt idx="2668">
                  <c:v>36734</c:v>
                </c:pt>
                <c:pt idx="2669">
                  <c:v>36735</c:v>
                </c:pt>
                <c:pt idx="2670">
                  <c:v>36738</c:v>
                </c:pt>
                <c:pt idx="2671">
                  <c:v>36739</c:v>
                </c:pt>
                <c:pt idx="2672">
                  <c:v>36740</c:v>
                </c:pt>
                <c:pt idx="2673">
                  <c:v>36741</c:v>
                </c:pt>
                <c:pt idx="2674">
                  <c:v>36742</c:v>
                </c:pt>
                <c:pt idx="2675">
                  <c:v>36745</c:v>
                </c:pt>
                <c:pt idx="2676">
                  <c:v>36746</c:v>
                </c:pt>
                <c:pt idx="2677">
                  <c:v>36747</c:v>
                </c:pt>
                <c:pt idx="2678">
                  <c:v>36748</c:v>
                </c:pt>
                <c:pt idx="2679">
                  <c:v>36749</c:v>
                </c:pt>
                <c:pt idx="2680">
                  <c:v>36752</c:v>
                </c:pt>
                <c:pt idx="2681">
                  <c:v>36753</c:v>
                </c:pt>
                <c:pt idx="2682">
                  <c:v>36754</c:v>
                </c:pt>
                <c:pt idx="2683">
                  <c:v>36755</c:v>
                </c:pt>
                <c:pt idx="2684">
                  <c:v>36756</c:v>
                </c:pt>
                <c:pt idx="2685">
                  <c:v>36759</c:v>
                </c:pt>
                <c:pt idx="2686">
                  <c:v>36760</c:v>
                </c:pt>
                <c:pt idx="2687">
                  <c:v>36761</c:v>
                </c:pt>
                <c:pt idx="2688">
                  <c:v>36762</c:v>
                </c:pt>
                <c:pt idx="2689">
                  <c:v>36763</c:v>
                </c:pt>
                <c:pt idx="2690">
                  <c:v>36766</c:v>
                </c:pt>
                <c:pt idx="2691">
                  <c:v>36767</c:v>
                </c:pt>
                <c:pt idx="2692">
                  <c:v>36768</c:v>
                </c:pt>
                <c:pt idx="2693">
                  <c:v>36769</c:v>
                </c:pt>
                <c:pt idx="2694">
                  <c:v>36770</c:v>
                </c:pt>
                <c:pt idx="2695">
                  <c:v>36774</c:v>
                </c:pt>
                <c:pt idx="2696">
                  <c:v>36775</c:v>
                </c:pt>
                <c:pt idx="2697">
                  <c:v>36776</c:v>
                </c:pt>
                <c:pt idx="2698">
                  <c:v>36777</c:v>
                </c:pt>
                <c:pt idx="2699">
                  <c:v>36780</c:v>
                </c:pt>
                <c:pt idx="2700">
                  <c:v>36781</c:v>
                </c:pt>
                <c:pt idx="2701">
                  <c:v>36782</c:v>
                </c:pt>
                <c:pt idx="2702">
                  <c:v>36783</c:v>
                </c:pt>
                <c:pt idx="2703">
                  <c:v>36784</c:v>
                </c:pt>
                <c:pt idx="2704">
                  <c:v>36787</c:v>
                </c:pt>
                <c:pt idx="2705">
                  <c:v>36788</c:v>
                </c:pt>
                <c:pt idx="2706">
                  <c:v>36789</c:v>
                </c:pt>
                <c:pt idx="2707">
                  <c:v>36790</c:v>
                </c:pt>
                <c:pt idx="2708">
                  <c:v>36791</c:v>
                </c:pt>
                <c:pt idx="2709">
                  <c:v>36794</c:v>
                </c:pt>
                <c:pt idx="2710">
                  <c:v>36795</c:v>
                </c:pt>
                <c:pt idx="2711">
                  <c:v>36796</c:v>
                </c:pt>
                <c:pt idx="2712">
                  <c:v>36797</c:v>
                </c:pt>
                <c:pt idx="2713">
                  <c:v>36798</c:v>
                </c:pt>
                <c:pt idx="2714">
                  <c:v>36801</c:v>
                </c:pt>
                <c:pt idx="2715">
                  <c:v>36802</c:v>
                </c:pt>
                <c:pt idx="2716">
                  <c:v>36803</c:v>
                </c:pt>
                <c:pt idx="2717">
                  <c:v>36804</c:v>
                </c:pt>
                <c:pt idx="2718">
                  <c:v>36805</c:v>
                </c:pt>
                <c:pt idx="2719">
                  <c:v>36808</c:v>
                </c:pt>
                <c:pt idx="2720">
                  <c:v>36809</c:v>
                </c:pt>
                <c:pt idx="2721">
                  <c:v>36810</c:v>
                </c:pt>
                <c:pt idx="2722">
                  <c:v>36811</c:v>
                </c:pt>
                <c:pt idx="2723">
                  <c:v>36812</c:v>
                </c:pt>
                <c:pt idx="2724">
                  <c:v>36815</c:v>
                </c:pt>
                <c:pt idx="2725">
                  <c:v>36816</c:v>
                </c:pt>
                <c:pt idx="2726">
                  <c:v>36817</c:v>
                </c:pt>
                <c:pt idx="2727">
                  <c:v>36818</c:v>
                </c:pt>
                <c:pt idx="2728">
                  <c:v>36819</c:v>
                </c:pt>
                <c:pt idx="2729">
                  <c:v>36822</c:v>
                </c:pt>
                <c:pt idx="2730">
                  <c:v>36823</c:v>
                </c:pt>
                <c:pt idx="2731">
                  <c:v>36824</c:v>
                </c:pt>
                <c:pt idx="2732">
                  <c:v>36825</c:v>
                </c:pt>
                <c:pt idx="2733">
                  <c:v>36826</c:v>
                </c:pt>
                <c:pt idx="2734">
                  <c:v>36829</c:v>
                </c:pt>
                <c:pt idx="2735">
                  <c:v>36830</c:v>
                </c:pt>
                <c:pt idx="2736">
                  <c:v>36831</c:v>
                </c:pt>
                <c:pt idx="2737">
                  <c:v>36832</c:v>
                </c:pt>
                <c:pt idx="2738">
                  <c:v>36833</c:v>
                </c:pt>
                <c:pt idx="2739">
                  <c:v>36836</c:v>
                </c:pt>
                <c:pt idx="2740">
                  <c:v>36837</c:v>
                </c:pt>
                <c:pt idx="2741">
                  <c:v>36838</c:v>
                </c:pt>
                <c:pt idx="2742">
                  <c:v>36839</c:v>
                </c:pt>
                <c:pt idx="2743">
                  <c:v>36840</c:v>
                </c:pt>
                <c:pt idx="2744">
                  <c:v>36843</c:v>
                </c:pt>
                <c:pt idx="2745">
                  <c:v>36844</c:v>
                </c:pt>
                <c:pt idx="2746">
                  <c:v>36845</c:v>
                </c:pt>
                <c:pt idx="2747">
                  <c:v>36846</c:v>
                </c:pt>
                <c:pt idx="2748">
                  <c:v>36847</c:v>
                </c:pt>
                <c:pt idx="2749">
                  <c:v>36850</c:v>
                </c:pt>
                <c:pt idx="2750">
                  <c:v>36851</c:v>
                </c:pt>
                <c:pt idx="2751">
                  <c:v>36852</c:v>
                </c:pt>
                <c:pt idx="2752">
                  <c:v>36854</c:v>
                </c:pt>
                <c:pt idx="2753">
                  <c:v>36857</c:v>
                </c:pt>
                <c:pt idx="2754">
                  <c:v>36858</c:v>
                </c:pt>
                <c:pt idx="2755">
                  <c:v>36859</c:v>
                </c:pt>
                <c:pt idx="2756">
                  <c:v>36860</c:v>
                </c:pt>
                <c:pt idx="2757">
                  <c:v>36861</c:v>
                </c:pt>
                <c:pt idx="2758">
                  <c:v>36864</c:v>
                </c:pt>
                <c:pt idx="2759">
                  <c:v>36865</c:v>
                </c:pt>
                <c:pt idx="2760">
                  <c:v>36866</c:v>
                </c:pt>
                <c:pt idx="2761">
                  <c:v>36867</c:v>
                </c:pt>
                <c:pt idx="2762">
                  <c:v>36868</c:v>
                </c:pt>
                <c:pt idx="2763">
                  <c:v>36871</c:v>
                </c:pt>
                <c:pt idx="2764">
                  <c:v>36872</c:v>
                </c:pt>
                <c:pt idx="2765">
                  <c:v>36873</c:v>
                </c:pt>
                <c:pt idx="2766">
                  <c:v>36874</c:v>
                </c:pt>
                <c:pt idx="2767">
                  <c:v>36875</c:v>
                </c:pt>
                <c:pt idx="2768">
                  <c:v>36878</c:v>
                </c:pt>
                <c:pt idx="2769">
                  <c:v>36879</c:v>
                </c:pt>
                <c:pt idx="2770">
                  <c:v>36880</c:v>
                </c:pt>
                <c:pt idx="2771">
                  <c:v>36881</c:v>
                </c:pt>
                <c:pt idx="2772">
                  <c:v>36882</c:v>
                </c:pt>
                <c:pt idx="2773">
                  <c:v>36886</c:v>
                </c:pt>
                <c:pt idx="2774">
                  <c:v>36887</c:v>
                </c:pt>
                <c:pt idx="2775">
                  <c:v>36888</c:v>
                </c:pt>
                <c:pt idx="2776">
                  <c:v>36889</c:v>
                </c:pt>
                <c:pt idx="2777">
                  <c:v>36893</c:v>
                </c:pt>
                <c:pt idx="2778">
                  <c:v>36894</c:v>
                </c:pt>
                <c:pt idx="2779">
                  <c:v>36895</c:v>
                </c:pt>
                <c:pt idx="2780">
                  <c:v>36896</c:v>
                </c:pt>
                <c:pt idx="2781">
                  <c:v>36899</c:v>
                </c:pt>
                <c:pt idx="2782">
                  <c:v>36900</c:v>
                </c:pt>
                <c:pt idx="2783">
                  <c:v>36901</c:v>
                </c:pt>
                <c:pt idx="2784">
                  <c:v>36902</c:v>
                </c:pt>
                <c:pt idx="2785">
                  <c:v>36903</c:v>
                </c:pt>
                <c:pt idx="2786">
                  <c:v>36907</c:v>
                </c:pt>
                <c:pt idx="2787">
                  <c:v>36908</c:v>
                </c:pt>
                <c:pt idx="2788">
                  <c:v>36909</c:v>
                </c:pt>
                <c:pt idx="2789">
                  <c:v>36910</c:v>
                </c:pt>
                <c:pt idx="2790">
                  <c:v>36913</c:v>
                </c:pt>
                <c:pt idx="2791">
                  <c:v>36914</c:v>
                </c:pt>
                <c:pt idx="2792">
                  <c:v>36915</c:v>
                </c:pt>
                <c:pt idx="2793">
                  <c:v>36916</c:v>
                </c:pt>
                <c:pt idx="2794">
                  <c:v>36917</c:v>
                </c:pt>
                <c:pt idx="2795">
                  <c:v>36920</c:v>
                </c:pt>
                <c:pt idx="2796">
                  <c:v>36921</c:v>
                </c:pt>
                <c:pt idx="2797">
                  <c:v>36922</c:v>
                </c:pt>
                <c:pt idx="2798">
                  <c:v>36923</c:v>
                </c:pt>
                <c:pt idx="2799">
                  <c:v>36924</c:v>
                </c:pt>
                <c:pt idx="2800">
                  <c:v>36927</c:v>
                </c:pt>
                <c:pt idx="2801">
                  <c:v>36928</c:v>
                </c:pt>
                <c:pt idx="2802">
                  <c:v>36929</c:v>
                </c:pt>
                <c:pt idx="2803">
                  <c:v>36930</c:v>
                </c:pt>
                <c:pt idx="2804">
                  <c:v>36931</c:v>
                </c:pt>
                <c:pt idx="2805">
                  <c:v>36934</c:v>
                </c:pt>
                <c:pt idx="2806">
                  <c:v>36935</c:v>
                </c:pt>
                <c:pt idx="2807">
                  <c:v>36936</c:v>
                </c:pt>
                <c:pt idx="2808">
                  <c:v>36937</c:v>
                </c:pt>
                <c:pt idx="2809">
                  <c:v>36938</c:v>
                </c:pt>
                <c:pt idx="2810">
                  <c:v>36942</c:v>
                </c:pt>
                <c:pt idx="2811">
                  <c:v>36943</c:v>
                </c:pt>
                <c:pt idx="2812">
                  <c:v>36944</c:v>
                </c:pt>
                <c:pt idx="2813">
                  <c:v>36945</c:v>
                </c:pt>
                <c:pt idx="2814">
                  <c:v>36948</c:v>
                </c:pt>
                <c:pt idx="2815">
                  <c:v>36949</c:v>
                </c:pt>
                <c:pt idx="2816">
                  <c:v>36950</c:v>
                </c:pt>
                <c:pt idx="2817">
                  <c:v>36951</c:v>
                </c:pt>
                <c:pt idx="2818">
                  <c:v>36952</c:v>
                </c:pt>
                <c:pt idx="2819">
                  <c:v>36955</c:v>
                </c:pt>
                <c:pt idx="2820">
                  <c:v>36956</c:v>
                </c:pt>
                <c:pt idx="2821">
                  <c:v>36957</c:v>
                </c:pt>
                <c:pt idx="2822">
                  <c:v>36958</c:v>
                </c:pt>
                <c:pt idx="2823">
                  <c:v>36959</c:v>
                </c:pt>
                <c:pt idx="2824">
                  <c:v>36962</c:v>
                </c:pt>
                <c:pt idx="2825">
                  <c:v>36963</c:v>
                </c:pt>
                <c:pt idx="2826">
                  <c:v>36964</c:v>
                </c:pt>
                <c:pt idx="2827">
                  <c:v>36965</c:v>
                </c:pt>
                <c:pt idx="2828">
                  <c:v>36966</c:v>
                </c:pt>
                <c:pt idx="2829">
                  <c:v>36969</c:v>
                </c:pt>
                <c:pt idx="2830">
                  <c:v>36970</c:v>
                </c:pt>
                <c:pt idx="2831">
                  <c:v>36971</c:v>
                </c:pt>
                <c:pt idx="2832">
                  <c:v>36972</c:v>
                </c:pt>
                <c:pt idx="2833">
                  <c:v>36973</c:v>
                </c:pt>
                <c:pt idx="2834">
                  <c:v>36976</c:v>
                </c:pt>
                <c:pt idx="2835">
                  <c:v>36977</c:v>
                </c:pt>
                <c:pt idx="2836">
                  <c:v>36978</c:v>
                </c:pt>
                <c:pt idx="2837">
                  <c:v>36979</c:v>
                </c:pt>
                <c:pt idx="2838">
                  <c:v>36980</c:v>
                </c:pt>
                <c:pt idx="2839">
                  <c:v>36983</c:v>
                </c:pt>
                <c:pt idx="2840">
                  <c:v>36984</c:v>
                </c:pt>
                <c:pt idx="2841">
                  <c:v>36985</c:v>
                </c:pt>
                <c:pt idx="2842">
                  <c:v>36986</c:v>
                </c:pt>
                <c:pt idx="2843">
                  <c:v>36987</c:v>
                </c:pt>
                <c:pt idx="2844">
                  <c:v>36990</c:v>
                </c:pt>
                <c:pt idx="2845">
                  <c:v>36991</c:v>
                </c:pt>
                <c:pt idx="2846">
                  <c:v>36992</c:v>
                </c:pt>
                <c:pt idx="2847">
                  <c:v>36993</c:v>
                </c:pt>
                <c:pt idx="2848">
                  <c:v>36997</c:v>
                </c:pt>
                <c:pt idx="2849">
                  <c:v>36998</c:v>
                </c:pt>
                <c:pt idx="2850">
                  <c:v>36999</c:v>
                </c:pt>
                <c:pt idx="2851">
                  <c:v>37000</c:v>
                </c:pt>
                <c:pt idx="2852">
                  <c:v>37001</c:v>
                </c:pt>
                <c:pt idx="2853">
                  <c:v>37004</c:v>
                </c:pt>
                <c:pt idx="2854">
                  <c:v>37005</c:v>
                </c:pt>
                <c:pt idx="2855">
                  <c:v>37006</c:v>
                </c:pt>
                <c:pt idx="2856">
                  <c:v>37007</c:v>
                </c:pt>
                <c:pt idx="2857">
                  <c:v>37008</c:v>
                </c:pt>
                <c:pt idx="2858">
                  <c:v>37011</c:v>
                </c:pt>
                <c:pt idx="2859">
                  <c:v>37012</c:v>
                </c:pt>
                <c:pt idx="2860">
                  <c:v>37013</c:v>
                </c:pt>
                <c:pt idx="2861">
                  <c:v>37014</c:v>
                </c:pt>
                <c:pt idx="2862">
                  <c:v>37015</c:v>
                </c:pt>
                <c:pt idx="2863">
                  <c:v>37018</c:v>
                </c:pt>
                <c:pt idx="2864">
                  <c:v>37019</c:v>
                </c:pt>
                <c:pt idx="2865">
                  <c:v>37020</c:v>
                </c:pt>
                <c:pt idx="2866">
                  <c:v>37021</c:v>
                </c:pt>
                <c:pt idx="2867">
                  <c:v>37022</c:v>
                </c:pt>
                <c:pt idx="2868">
                  <c:v>37025</c:v>
                </c:pt>
                <c:pt idx="2869">
                  <c:v>37026</c:v>
                </c:pt>
                <c:pt idx="2870">
                  <c:v>37027</c:v>
                </c:pt>
                <c:pt idx="2871">
                  <c:v>37028</c:v>
                </c:pt>
                <c:pt idx="2872">
                  <c:v>37029</c:v>
                </c:pt>
                <c:pt idx="2873">
                  <c:v>37032</c:v>
                </c:pt>
                <c:pt idx="2874">
                  <c:v>37033</c:v>
                </c:pt>
                <c:pt idx="2875">
                  <c:v>37034</c:v>
                </c:pt>
                <c:pt idx="2876">
                  <c:v>37035</c:v>
                </c:pt>
                <c:pt idx="2877">
                  <c:v>37036</c:v>
                </c:pt>
                <c:pt idx="2878">
                  <c:v>37040</c:v>
                </c:pt>
                <c:pt idx="2879">
                  <c:v>37041</c:v>
                </c:pt>
                <c:pt idx="2880">
                  <c:v>37042</c:v>
                </c:pt>
                <c:pt idx="2881">
                  <c:v>37043</c:v>
                </c:pt>
                <c:pt idx="2882">
                  <c:v>37046</c:v>
                </c:pt>
                <c:pt idx="2883">
                  <c:v>37047</c:v>
                </c:pt>
                <c:pt idx="2884">
                  <c:v>37048</c:v>
                </c:pt>
                <c:pt idx="2885">
                  <c:v>37049</c:v>
                </c:pt>
                <c:pt idx="2886">
                  <c:v>37050</c:v>
                </c:pt>
                <c:pt idx="2887">
                  <c:v>37053</c:v>
                </c:pt>
                <c:pt idx="2888">
                  <c:v>37054</c:v>
                </c:pt>
                <c:pt idx="2889">
                  <c:v>37055</c:v>
                </c:pt>
                <c:pt idx="2890">
                  <c:v>37056</c:v>
                </c:pt>
                <c:pt idx="2891">
                  <c:v>37057</c:v>
                </c:pt>
                <c:pt idx="2892">
                  <c:v>37060</c:v>
                </c:pt>
                <c:pt idx="2893">
                  <c:v>37061</c:v>
                </c:pt>
                <c:pt idx="2894">
                  <c:v>37062</c:v>
                </c:pt>
                <c:pt idx="2895">
                  <c:v>37063</c:v>
                </c:pt>
                <c:pt idx="2896">
                  <c:v>37064</c:v>
                </c:pt>
                <c:pt idx="2897">
                  <c:v>37067</c:v>
                </c:pt>
                <c:pt idx="2898">
                  <c:v>37068</c:v>
                </c:pt>
                <c:pt idx="2899">
                  <c:v>37069</c:v>
                </c:pt>
                <c:pt idx="2900">
                  <c:v>37070</c:v>
                </c:pt>
                <c:pt idx="2901">
                  <c:v>37071</c:v>
                </c:pt>
                <c:pt idx="2902">
                  <c:v>37074</c:v>
                </c:pt>
                <c:pt idx="2903">
                  <c:v>37075</c:v>
                </c:pt>
                <c:pt idx="2904">
                  <c:v>37077</c:v>
                </c:pt>
                <c:pt idx="2905">
                  <c:v>37078</c:v>
                </c:pt>
                <c:pt idx="2906">
                  <c:v>37081</c:v>
                </c:pt>
                <c:pt idx="2907">
                  <c:v>37082</c:v>
                </c:pt>
                <c:pt idx="2908">
                  <c:v>37083</c:v>
                </c:pt>
                <c:pt idx="2909">
                  <c:v>37084</c:v>
                </c:pt>
                <c:pt idx="2910">
                  <c:v>37085</c:v>
                </c:pt>
                <c:pt idx="2911">
                  <c:v>37088</c:v>
                </c:pt>
                <c:pt idx="2912">
                  <c:v>37089</c:v>
                </c:pt>
                <c:pt idx="2913">
                  <c:v>37090</c:v>
                </c:pt>
                <c:pt idx="2914">
                  <c:v>37091</c:v>
                </c:pt>
                <c:pt idx="2915">
                  <c:v>37092</c:v>
                </c:pt>
                <c:pt idx="2916">
                  <c:v>37095</c:v>
                </c:pt>
                <c:pt idx="2917">
                  <c:v>37096</c:v>
                </c:pt>
                <c:pt idx="2918">
                  <c:v>37097</c:v>
                </c:pt>
                <c:pt idx="2919">
                  <c:v>37098</c:v>
                </c:pt>
                <c:pt idx="2920">
                  <c:v>37099</c:v>
                </c:pt>
                <c:pt idx="2921">
                  <c:v>37102</c:v>
                </c:pt>
                <c:pt idx="2922">
                  <c:v>37103</c:v>
                </c:pt>
                <c:pt idx="2923">
                  <c:v>37104</c:v>
                </c:pt>
                <c:pt idx="2924">
                  <c:v>37105</c:v>
                </c:pt>
                <c:pt idx="2925">
                  <c:v>37106</c:v>
                </c:pt>
                <c:pt idx="2926">
                  <c:v>37109</c:v>
                </c:pt>
                <c:pt idx="2927">
                  <c:v>37110</c:v>
                </c:pt>
                <c:pt idx="2928">
                  <c:v>37111</c:v>
                </c:pt>
                <c:pt idx="2929">
                  <c:v>37112</c:v>
                </c:pt>
                <c:pt idx="2930">
                  <c:v>37113</c:v>
                </c:pt>
                <c:pt idx="2931">
                  <c:v>37116</c:v>
                </c:pt>
                <c:pt idx="2932">
                  <c:v>37117</c:v>
                </c:pt>
                <c:pt idx="2933">
                  <c:v>37118</c:v>
                </c:pt>
                <c:pt idx="2934">
                  <c:v>37119</c:v>
                </c:pt>
                <c:pt idx="2935">
                  <c:v>37120</c:v>
                </c:pt>
                <c:pt idx="2936">
                  <c:v>37123</c:v>
                </c:pt>
                <c:pt idx="2937">
                  <c:v>37124</c:v>
                </c:pt>
                <c:pt idx="2938">
                  <c:v>37125</c:v>
                </c:pt>
                <c:pt idx="2939">
                  <c:v>37126</c:v>
                </c:pt>
                <c:pt idx="2940">
                  <c:v>37127</c:v>
                </c:pt>
                <c:pt idx="2941">
                  <c:v>37130</c:v>
                </c:pt>
                <c:pt idx="2942">
                  <c:v>37131</c:v>
                </c:pt>
                <c:pt idx="2943">
                  <c:v>37132</c:v>
                </c:pt>
                <c:pt idx="2944">
                  <c:v>37133</c:v>
                </c:pt>
                <c:pt idx="2945">
                  <c:v>37134</c:v>
                </c:pt>
                <c:pt idx="2946">
                  <c:v>37138</c:v>
                </c:pt>
                <c:pt idx="2947">
                  <c:v>37139</c:v>
                </c:pt>
                <c:pt idx="2948">
                  <c:v>37140</c:v>
                </c:pt>
                <c:pt idx="2949">
                  <c:v>37141</c:v>
                </c:pt>
                <c:pt idx="2950">
                  <c:v>37144</c:v>
                </c:pt>
                <c:pt idx="2951">
                  <c:v>37151</c:v>
                </c:pt>
                <c:pt idx="2952">
                  <c:v>37152</c:v>
                </c:pt>
                <c:pt idx="2953">
                  <c:v>37153</c:v>
                </c:pt>
                <c:pt idx="2954">
                  <c:v>37154</c:v>
                </c:pt>
                <c:pt idx="2955">
                  <c:v>37155</c:v>
                </c:pt>
                <c:pt idx="2956">
                  <c:v>37158</c:v>
                </c:pt>
                <c:pt idx="2957">
                  <c:v>37159</c:v>
                </c:pt>
                <c:pt idx="2958">
                  <c:v>37160</c:v>
                </c:pt>
                <c:pt idx="2959">
                  <c:v>37161</c:v>
                </c:pt>
                <c:pt idx="2960">
                  <c:v>37162</c:v>
                </c:pt>
                <c:pt idx="2961">
                  <c:v>37165</c:v>
                </c:pt>
                <c:pt idx="2962">
                  <c:v>37166</c:v>
                </c:pt>
                <c:pt idx="2963">
                  <c:v>37167</c:v>
                </c:pt>
                <c:pt idx="2964">
                  <c:v>37168</c:v>
                </c:pt>
                <c:pt idx="2965">
                  <c:v>37169</c:v>
                </c:pt>
                <c:pt idx="2966">
                  <c:v>37172</c:v>
                </c:pt>
                <c:pt idx="2967">
                  <c:v>37173</c:v>
                </c:pt>
                <c:pt idx="2968">
                  <c:v>37174</c:v>
                </c:pt>
                <c:pt idx="2969">
                  <c:v>37175</c:v>
                </c:pt>
                <c:pt idx="2970">
                  <c:v>37176</c:v>
                </c:pt>
                <c:pt idx="2971">
                  <c:v>37179</c:v>
                </c:pt>
                <c:pt idx="2972">
                  <c:v>37180</c:v>
                </c:pt>
                <c:pt idx="2973">
                  <c:v>37181</c:v>
                </c:pt>
                <c:pt idx="2974">
                  <c:v>37182</c:v>
                </c:pt>
                <c:pt idx="2975">
                  <c:v>37183</c:v>
                </c:pt>
                <c:pt idx="2976">
                  <c:v>37186</c:v>
                </c:pt>
                <c:pt idx="2977">
                  <c:v>37187</c:v>
                </c:pt>
                <c:pt idx="2978">
                  <c:v>37188</c:v>
                </c:pt>
                <c:pt idx="2979">
                  <c:v>37189</c:v>
                </c:pt>
                <c:pt idx="2980">
                  <c:v>37190</c:v>
                </c:pt>
                <c:pt idx="2981">
                  <c:v>37193</c:v>
                </c:pt>
                <c:pt idx="2982">
                  <c:v>37194</c:v>
                </c:pt>
                <c:pt idx="2983">
                  <c:v>37195</c:v>
                </c:pt>
                <c:pt idx="2984">
                  <c:v>37196</c:v>
                </c:pt>
                <c:pt idx="2985">
                  <c:v>37197</c:v>
                </c:pt>
                <c:pt idx="2986">
                  <c:v>37200</c:v>
                </c:pt>
                <c:pt idx="2987">
                  <c:v>37201</c:v>
                </c:pt>
                <c:pt idx="2988">
                  <c:v>37202</c:v>
                </c:pt>
                <c:pt idx="2989">
                  <c:v>37203</c:v>
                </c:pt>
                <c:pt idx="2990">
                  <c:v>37204</c:v>
                </c:pt>
                <c:pt idx="2991">
                  <c:v>37207</c:v>
                </c:pt>
                <c:pt idx="2992">
                  <c:v>37208</c:v>
                </c:pt>
                <c:pt idx="2993">
                  <c:v>37209</c:v>
                </c:pt>
                <c:pt idx="2994">
                  <c:v>37210</c:v>
                </c:pt>
                <c:pt idx="2995">
                  <c:v>37211</c:v>
                </c:pt>
                <c:pt idx="2996">
                  <c:v>37214</c:v>
                </c:pt>
                <c:pt idx="2997">
                  <c:v>37215</c:v>
                </c:pt>
                <c:pt idx="2998">
                  <c:v>37216</c:v>
                </c:pt>
                <c:pt idx="2999">
                  <c:v>37218</c:v>
                </c:pt>
                <c:pt idx="3000">
                  <c:v>37221</c:v>
                </c:pt>
                <c:pt idx="3001">
                  <c:v>37222</c:v>
                </c:pt>
                <c:pt idx="3002">
                  <c:v>37223</c:v>
                </c:pt>
                <c:pt idx="3003">
                  <c:v>37224</c:v>
                </c:pt>
                <c:pt idx="3004">
                  <c:v>37225</c:v>
                </c:pt>
                <c:pt idx="3005">
                  <c:v>37228</c:v>
                </c:pt>
                <c:pt idx="3006">
                  <c:v>37229</c:v>
                </c:pt>
                <c:pt idx="3007">
                  <c:v>37230</c:v>
                </c:pt>
                <c:pt idx="3008">
                  <c:v>37231</c:v>
                </c:pt>
                <c:pt idx="3009">
                  <c:v>37232</c:v>
                </c:pt>
                <c:pt idx="3010">
                  <c:v>37235</c:v>
                </c:pt>
                <c:pt idx="3011">
                  <c:v>37236</c:v>
                </c:pt>
                <c:pt idx="3012">
                  <c:v>37237</c:v>
                </c:pt>
                <c:pt idx="3013">
                  <c:v>37238</c:v>
                </c:pt>
                <c:pt idx="3014">
                  <c:v>37239</c:v>
                </c:pt>
                <c:pt idx="3015">
                  <c:v>37242</c:v>
                </c:pt>
                <c:pt idx="3016">
                  <c:v>37243</c:v>
                </c:pt>
                <c:pt idx="3017">
                  <c:v>37244</c:v>
                </c:pt>
                <c:pt idx="3018">
                  <c:v>37245</c:v>
                </c:pt>
                <c:pt idx="3019">
                  <c:v>37246</c:v>
                </c:pt>
                <c:pt idx="3020">
                  <c:v>37249</c:v>
                </c:pt>
                <c:pt idx="3021">
                  <c:v>37251</c:v>
                </c:pt>
                <c:pt idx="3022">
                  <c:v>37252</c:v>
                </c:pt>
                <c:pt idx="3023">
                  <c:v>37253</c:v>
                </c:pt>
                <c:pt idx="3024">
                  <c:v>37256</c:v>
                </c:pt>
                <c:pt idx="3025">
                  <c:v>37258</c:v>
                </c:pt>
                <c:pt idx="3026">
                  <c:v>37259</c:v>
                </c:pt>
                <c:pt idx="3027">
                  <c:v>37260</c:v>
                </c:pt>
                <c:pt idx="3028">
                  <c:v>37263</c:v>
                </c:pt>
                <c:pt idx="3029">
                  <c:v>37264</c:v>
                </c:pt>
                <c:pt idx="3030">
                  <c:v>37265</c:v>
                </c:pt>
                <c:pt idx="3031">
                  <c:v>37266</c:v>
                </c:pt>
                <c:pt idx="3032">
                  <c:v>37267</c:v>
                </c:pt>
                <c:pt idx="3033">
                  <c:v>37270</c:v>
                </c:pt>
                <c:pt idx="3034">
                  <c:v>37271</c:v>
                </c:pt>
                <c:pt idx="3035">
                  <c:v>37272</c:v>
                </c:pt>
                <c:pt idx="3036">
                  <c:v>37273</c:v>
                </c:pt>
                <c:pt idx="3037">
                  <c:v>37274</c:v>
                </c:pt>
                <c:pt idx="3038">
                  <c:v>37278</c:v>
                </c:pt>
                <c:pt idx="3039">
                  <c:v>37279</c:v>
                </c:pt>
                <c:pt idx="3040">
                  <c:v>37280</c:v>
                </c:pt>
                <c:pt idx="3041">
                  <c:v>37281</c:v>
                </c:pt>
                <c:pt idx="3042">
                  <c:v>37284</c:v>
                </c:pt>
                <c:pt idx="3043">
                  <c:v>37285</c:v>
                </c:pt>
                <c:pt idx="3044">
                  <c:v>37286</c:v>
                </c:pt>
                <c:pt idx="3045">
                  <c:v>37287</c:v>
                </c:pt>
                <c:pt idx="3046">
                  <c:v>37288</c:v>
                </c:pt>
                <c:pt idx="3047">
                  <c:v>37291</c:v>
                </c:pt>
                <c:pt idx="3048">
                  <c:v>37292</c:v>
                </c:pt>
                <c:pt idx="3049">
                  <c:v>37293</c:v>
                </c:pt>
                <c:pt idx="3050">
                  <c:v>37294</c:v>
                </c:pt>
                <c:pt idx="3051">
                  <c:v>37295</c:v>
                </c:pt>
                <c:pt idx="3052">
                  <c:v>37298</c:v>
                </c:pt>
                <c:pt idx="3053">
                  <c:v>37299</c:v>
                </c:pt>
                <c:pt idx="3054">
                  <c:v>37300</c:v>
                </c:pt>
                <c:pt idx="3055">
                  <c:v>37301</c:v>
                </c:pt>
                <c:pt idx="3056">
                  <c:v>37302</c:v>
                </c:pt>
                <c:pt idx="3057">
                  <c:v>37306</c:v>
                </c:pt>
                <c:pt idx="3058">
                  <c:v>37307</c:v>
                </c:pt>
                <c:pt idx="3059">
                  <c:v>37308</c:v>
                </c:pt>
                <c:pt idx="3060">
                  <c:v>37309</c:v>
                </c:pt>
                <c:pt idx="3061">
                  <c:v>37312</c:v>
                </c:pt>
                <c:pt idx="3062">
                  <c:v>37313</c:v>
                </c:pt>
                <c:pt idx="3063">
                  <c:v>37314</c:v>
                </c:pt>
                <c:pt idx="3064">
                  <c:v>37315</c:v>
                </c:pt>
                <c:pt idx="3065">
                  <c:v>37316</c:v>
                </c:pt>
                <c:pt idx="3066">
                  <c:v>37319</c:v>
                </c:pt>
                <c:pt idx="3067">
                  <c:v>37320</c:v>
                </c:pt>
                <c:pt idx="3068">
                  <c:v>37321</c:v>
                </c:pt>
                <c:pt idx="3069">
                  <c:v>37322</c:v>
                </c:pt>
                <c:pt idx="3070">
                  <c:v>37323</c:v>
                </c:pt>
                <c:pt idx="3071">
                  <c:v>37326</c:v>
                </c:pt>
                <c:pt idx="3072">
                  <c:v>37327</c:v>
                </c:pt>
                <c:pt idx="3073">
                  <c:v>37328</c:v>
                </c:pt>
                <c:pt idx="3074">
                  <c:v>37329</c:v>
                </c:pt>
                <c:pt idx="3075">
                  <c:v>37330</c:v>
                </c:pt>
                <c:pt idx="3076">
                  <c:v>37333</c:v>
                </c:pt>
                <c:pt idx="3077">
                  <c:v>37334</c:v>
                </c:pt>
                <c:pt idx="3078">
                  <c:v>37335</c:v>
                </c:pt>
                <c:pt idx="3079">
                  <c:v>37336</c:v>
                </c:pt>
                <c:pt idx="3080">
                  <c:v>37337</c:v>
                </c:pt>
                <c:pt idx="3081">
                  <c:v>37340</c:v>
                </c:pt>
                <c:pt idx="3082">
                  <c:v>37341</c:v>
                </c:pt>
                <c:pt idx="3083">
                  <c:v>37342</c:v>
                </c:pt>
                <c:pt idx="3084">
                  <c:v>37343</c:v>
                </c:pt>
                <c:pt idx="3085">
                  <c:v>37347</c:v>
                </c:pt>
                <c:pt idx="3086">
                  <c:v>37348</c:v>
                </c:pt>
                <c:pt idx="3087">
                  <c:v>37349</c:v>
                </c:pt>
                <c:pt idx="3088">
                  <c:v>37350</c:v>
                </c:pt>
                <c:pt idx="3089">
                  <c:v>37351</c:v>
                </c:pt>
                <c:pt idx="3090">
                  <c:v>37354</c:v>
                </c:pt>
                <c:pt idx="3091">
                  <c:v>37355</c:v>
                </c:pt>
                <c:pt idx="3092">
                  <c:v>37356</c:v>
                </c:pt>
                <c:pt idx="3093">
                  <c:v>37357</c:v>
                </c:pt>
                <c:pt idx="3094">
                  <c:v>37358</c:v>
                </c:pt>
                <c:pt idx="3095">
                  <c:v>37361</c:v>
                </c:pt>
                <c:pt idx="3096">
                  <c:v>37362</c:v>
                </c:pt>
                <c:pt idx="3097">
                  <c:v>37363</c:v>
                </c:pt>
                <c:pt idx="3098">
                  <c:v>37364</c:v>
                </c:pt>
                <c:pt idx="3099">
                  <c:v>37365</c:v>
                </c:pt>
                <c:pt idx="3100">
                  <c:v>37368</c:v>
                </c:pt>
                <c:pt idx="3101">
                  <c:v>37369</c:v>
                </c:pt>
                <c:pt idx="3102">
                  <c:v>37370</c:v>
                </c:pt>
                <c:pt idx="3103">
                  <c:v>37371</c:v>
                </c:pt>
                <c:pt idx="3104">
                  <c:v>37372</c:v>
                </c:pt>
                <c:pt idx="3105">
                  <c:v>37375</c:v>
                </c:pt>
                <c:pt idx="3106">
                  <c:v>37376</c:v>
                </c:pt>
                <c:pt idx="3107">
                  <c:v>37377</c:v>
                </c:pt>
                <c:pt idx="3108">
                  <c:v>37378</c:v>
                </c:pt>
                <c:pt idx="3109">
                  <c:v>37379</c:v>
                </c:pt>
                <c:pt idx="3110">
                  <c:v>37382</c:v>
                </c:pt>
                <c:pt idx="3111">
                  <c:v>37383</c:v>
                </c:pt>
                <c:pt idx="3112">
                  <c:v>37384</c:v>
                </c:pt>
                <c:pt idx="3113">
                  <c:v>37385</c:v>
                </c:pt>
                <c:pt idx="3114">
                  <c:v>37386</c:v>
                </c:pt>
                <c:pt idx="3115">
                  <c:v>37389</c:v>
                </c:pt>
                <c:pt idx="3116">
                  <c:v>37390</c:v>
                </c:pt>
                <c:pt idx="3117">
                  <c:v>37391</c:v>
                </c:pt>
                <c:pt idx="3118">
                  <c:v>37392</c:v>
                </c:pt>
                <c:pt idx="3119">
                  <c:v>37393</c:v>
                </c:pt>
                <c:pt idx="3120">
                  <c:v>37396</c:v>
                </c:pt>
                <c:pt idx="3121">
                  <c:v>37397</c:v>
                </c:pt>
                <c:pt idx="3122">
                  <c:v>37398</c:v>
                </c:pt>
                <c:pt idx="3123">
                  <c:v>37399</c:v>
                </c:pt>
                <c:pt idx="3124">
                  <c:v>37400</c:v>
                </c:pt>
                <c:pt idx="3125">
                  <c:v>37404</c:v>
                </c:pt>
                <c:pt idx="3126">
                  <c:v>37405</c:v>
                </c:pt>
                <c:pt idx="3127">
                  <c:v>37406</c:v>
                </c:pt>
                <c:pt idx="3128">
                  <c:v>37407</c:v>
                </c:pt>
                <c:pt idx="3129">
                  <c:v>37410</c:v>
                </c:pt>
                <c:pt idx="3130">
                  <c:v>37411</c:v>
                </c:pt>
                <c:pt idx="3131">
                  <c:v>37412</c:v>
                </c:pt>
                <c:pt idx="3132">
                  <c:v>37413</c:v>
                </c:pt>
                <c:pt idx="3133">
                  <c:v>37414</c:v>
                </c:pt>
                <c:pt idx="3134">
                  <c:v>37417</c:v>
                </c:pt>
                <c:pt idx="3135">
                  <c:v>37418</c:v>
                </c:pt>
                <c:pt idx="3136">
                  <c:v>37419</c:v>
                </c:pt>
                <c:pt idx="3137">
                  <c:v>37420</c:v>
                </c:pt>
                <c:pt idx="3138">
                  <c:v>37421</c:v>
                </c:pt>
                <c:pt idx="3139">
                  <c:v>37424</c:v>
                </c:pt>
                <c:pt idx="3140">
                  <c:v>37425</c:v>
                </c:pt>
                <c:pt idx="3141">
                  <c:v>37426</c:v>
                </c:pt>
                <c:pt idx="3142">
                  <c:v>37427</c:v>
                </c:pt>
                <c:pt idx="3143">
                  <c:v>37428</c:v>
                </c:pt>
                <c:pt idx="3144">
                  <c:v>37431</c:v>
                </c:pt>
                <c:pt idx="3145">
                  <c:v>37432</c:v>
                </c:pt>
                <c:pt idx="3146">
                  <c:v>37433</c:v>
                </c:pt>
                <c:pt idx="3147">
                  <c:v>37434</c:v>
                </c:pt>
                <c:pt idx="3148">
                  <c:v>37435</c:v>
                </c:pt>
                <c:pt idx="3149">
                  <c:v>37438</c:v>
                </c:pt>
                <c:pt idx="3150">
                  <c:v>37439</c:v>
                </c:pt>
                <c:pt idx="3151">
                  <c:v>37440</c:v>
                </c:pt>
                <c:pt idx="3152">
                  <c:v>37442</c:v>
                </c:pt>
                <c:pt idx="3153">
                  <c:v>37445</c:v>
                </c:pt>
                <c:pt idx="3154">
                  <c:v>37446</c:v>
                </c:pt>
                <c:pt idx="3155">
                  <c:v>37447</c:v>
                </c:pt>
                <c:pt idx="3156">
                  <c:v>37448</c:v>
                </c:pt>
                <c:pt idx="3157">
                  <c:v>37449</c:v>
                </c:pt>
                <c:pt idx="3158">
                  <c:v>37452</c:v>
                </c:pt>
                <c:pt idx="3159">
                  <c:v>37453</c:v>
                </c:pt>
                <c:pt idx="3160">
                  <c:v>37454</c:v>
                </c:pt>
                <c:pt idx="3161">
                  <c:v>37455</c:v>
                </c:pt>
                <c:pt idx="3162">
                  <c:v>37456</c:v>
                </c:pt>
                <c:pt idx="3163">
                  <c:v>37459</c:v>
                </c:pt>
                <c:pt idx="3164">
                  <c:v>37460</c:v>
                </c:pt>
                <c:pt idx="3165">
                  <c:v>37461</c:v>
                </c:pt>
                <c:pt idx="3166">
                  <c:v>37462</c:v>
                </c:pt>
                <c:pt idx="3167">
                  <c:v>37463</c:v>
                </c:pt>
                <c:pt idx="3168">
                  <c:v>37466</c:v>
                </c:pt>
                <c:pt idx="3169">
                  <c:v>37467</c:v>
                </c:pt>
                <c:pt idx="3170">
                  <c:v>37468</c:v>
                </c:pt>
                <c:pt idx="3171">
                  <c:v>37469</c:v>
                </c:pt>
                <c:pt idx="3172">
                  <c:v>37470</c:v>
                </c:pt>
                <c:pt idx="3173">
                  <c:v>37473</c:v>
                </c:pt>
                <c:pt idx="3174">
                  <c:v>37474</c:v>
                </c:pt>
                <c:pt idx="3175">
                  <c:v>37475</c:v>
                </c:pt>
                <c:pt idx="3176">
                  <c:v>37476</c:v>
                </c:pt>
                <c:pt idx="3177">
                  <c:v>37477</c:v>
                </c:pt>
                <c:pt idx="3178">
                  <c:v>37480</c:v>
                </c:pt>
                <c:pt idx="3179">
                  <c:v>37481</c:v>
                </c:pt>
                <c:pt idx="3180">
                  <c:v>37482</c:v>
                </c:pt>
                <c:pt idx="3181">
                  <c:v>37483</c:v>
                </c:pt>
                <c:pt idx="3182">
                  <c:v>37484</c:v>
                </c:pt>
                <c:pt idx="3183">
                  <c:v>37487</c:v>
                </c:pt>
                <c:pt idx="3184">
                  <c:v>37488</c:v>
                </c:pt>
                <c:pt idx="3185">
                  <c:v>37489</c:v>
                </c:pt>
                <c:pt idx="3186">
                  <c:v>37490</c:v>
                </c:pt>
                <c:pt idx="3187">
                  <c:v>37491</c:v>
                </c:pt>
                <c:pt idx="3188">
                  <c:v>37494</c:v>
                </c:pt>
                <c:pt idx="3189">
                  <c:v>37495</c:v>
                </c:pt>
                <c:pt idx="3190">
                  <c:v>37496</c:v>
                </c:pt>
                <c:pt idx="3191">
                  <c:v>37497</c:v>
                </c:pt>
                <c:pt idx="3192">
                  <c:v>37498</c:v>
                </c:pt>
                <c:pt idx="3193">
                  <c:v>37502</c:v>
                </c:pt>
                <c:pt idx="3194">
                  <c:v>37503</c:v>
                </c:pt>
                <c:pt idx="3195">
                  <c:v>37504</c:v>
                </c:pt>
                <c:pt idx="3196">
                  <c:v>37505</c:v>
                </c:pt>
                <c:pt idx="3197">
                  <c:v>37508</c:v>
                </c:pt>
                <c:pt idx="3198">
                  <c:v>37509</c:v>
                </c:pt>
                <c:pt idx="3199">
                  <c:v>37510</c:v>
                </c:pt>
                <c:pt idx="3200">
                  <c:v>37511</c:v>
                </c:pt>
                <c:pt idx="3201">
                  <c:v>37512</c:v>
                </c:pt>
                <c:pt idx="3202">
                  <c:v>37515</c:v>
                </c:pt>
                <c:pt idx="3203">
                  <c:v>37516</c:v>
                </c:pt>
                <c:pt idx="3204">
                  <c:v>37517</c:v>
                </c:pt>
                <c:pt idx="3205">
                  <c:v>37518</c:v>
                </c:pt>
                <c:pt idx="3206">
                  <c:v>37519</c:v>
                </c:pt>
                <c:pt idx="3207">
                  <c:v>37522</c:v>
                </c:pt>
                <c:pt idx="3208">
                  <c:v>37523</c:v>
                </c:pt>
                <c:pt idx="3209">
                  <c:v>37524</c:v>
                </c:pt>
                <c:pt idx="3210">
                  <c:v>37525</c:v>
                </c:pt>
                <c:pt idx="3211">
                  <c:v>37526</c:v>
                </c:pt>
                <c:pt idx="3212">
                  <c:v>37529</c:v>
                </c:pt>
                <c:pt idx="3213">
                  <c:v>37530</c:v>
                </c:pt>
                <c:pt idx="3214">
                  <c:v>37531</c:v>
                </c:pt>
                <c:pt idx="3215">
                  <c:v>37532</c:v>
                </c:pt>
                <c:pt idx="3216">
                  <c:v>37533</c:v>
                </c:pt>
                <c:pt idx="3217">
                  <c:v>37536</c:v>
                </c:pt>
                <c:pt idx="3218">
                  <c:v>37537</c:v>
                </c:pt>
                <c:pt idx="3219">
                  <c:v>37538</c:v>
                </c:pt>
                <c:pt idx="3220">
                  <c:v>37539</c:v>
                </c:pt>
                <c:pt idx="3221">
                  <c:v>37540</c:v>
                </c:pt>
                <c:pt idx="3222">
                  <c:v>37543</c:v>
                </c:pt>
                <c:pt idx="3223">
                  <c:v>37544</c:v>
                </c:pt>
                <c:pt idx="3224">
                  <c:v>37545</c:v>
                </c:pt>
                <c:pt idx="3225">
                  <c:v>37546</c:v>
                </c:pt>
                <c:pt idx="3226">
                  <c:v>37547</c:v>
                </c:pt>
                <c:pt idx="3227">
                  <c:v>37550</c:v>
                </c:pt>
                <c:pt idx="3228">
                  <c:v>37551</c:v>
                </c:pt>
                <c:pt idx="3229">
                  <c:v>37552</c:v>
                </c:pt>
                <c:pt idx="3230">
                  <c:v>37553</c:v>
                </c:pt>
                <c:pt idx="3231">
                  <c:v>37554</c:v>
                </c:pt>
                <c:pt idx="3232">
                  <c:v>37557</c:v>
                </c:pt>
                <c:pt idx="3233">
                  <c:v>37558</c:v>
                </c:pt>
                <c:pt idx="3234">
                  <c:v>37559</c:v>
                </c:pt>
                <c:pt idx="3235">
                  <c:v>37560</c:v>
                </c:pt>
                <c:pt idx="3236">
                  <c:v>37561</c:v>
                </c:pt>
                <c:pt idx="3237">
                  <c:v>37564</c:v>
                </c:pt>
                <c:pt idx="3238">
                  <c:v>37565</c:v>
                </c:pt>
                <c:pt idx="3239">
                  <c:v>37566</c:v>
                </c:pt>
                <c:pt idx="3240">
                  <c:v>37567</c:v>
                </c:pt>
                <c:pt idx="3241">
                  <c:v>37568</c:v>
                </c:pt>
                <c:pt idx="3242">
                  <c:v>37571</c:v>
                </c:pt>
                <c:pt idx="3243">
                  <c:v>37572</c:v>
                </c:pt>
                <c:pt idx="3244">
                  <c:v>37573</c:v>
                </c:pt>
                <c:pt idx="3245">
                  <c:v>37574</c:v>
                </c:pt>
                <c:pt idx="3246">
                  <c:v>37575</c:v>
                </c:pt>
                <c:pt idx="3247">
                  <c:v>37578</c:v>
                </c:pt>
                <c:pt idx="3248">
                  <c:v>37579</c:v>
                </c:pt>
                <c:pt idx="3249">
                  <c:v>37580</c:v>
                </c:pt>
                <c:pt idx="3250">
                  <c:v>37581</c:v>
                </c:pt>
                <c:pt idx="3251">
                  <c:v>37582</c:v>
                </c:pt>
                <c:pt idx="3252">
                  <c:v>37585</c:v>
                </c:pt>
                <c:pt idx="3253">
                  <c:v>37586</c:v>
                </c:pt>
                <c:pt idx="3254">
                  <c:v>37587</c:v>
                </c:pt>
                <c:pt idx="3255">
                  <c:v>37589</c:v>
                </c:pt>
                <c:pt idx="3256">
                  <c:v>37592</c:v>
                </c:pt>
                <c:pt idx="3257">
                  <c:v>37593</c:v>
                </c:pt>
                <c:pt idx="3258">
                  <c:v>37594</c:v>
                </c:pt>
                <c:pt idx="3259">
                  <c:v>37595</c:v>
                </c:pt>
                <c:pt idx="3260">
                  <c:v>37596</c:v>
                </c:pt>
                <c:pt idx="3261">
                  <c:v>37599</c:v>
                </c:pt>
                <c:pt idx="3262">
                  <c:v>37600</c:v>
                </c:pt>
                <c:pt idx="3263">
                  <c:v>37601</c:v>
                </c:pt>
                <c:pt idx="3264">
                  <c:v>37602</c:v>
                </c:pt>
                <c:pt idx="3265">
                  <c:v>37603</c:v>
                </c:pt>
                <c:pt idx="3266">
                  <c:v>37606</c:v>
                </c:pt>
                <c:pt idx="3267">
                  <c:v>37607</c:v>
                </c:pt>
                <c:pt idx="3268">
                  <c:v>37608</c:v>
                </c:pt>
                <c:pt idx="3269">
                  <c:v>37609</c:v>
                </c:pt>
                <c:pt idx="3270">
                  <c:v>37610</c:v>
                </c:pt>
                <c:pt idx="3271">
                  <c:v>37613</c:v>
                </c:pt>
                <c:pt idx="3272">
                  <c:v>37614</c:v>
                </c:pt>
                <c:pt idx="3273">
                  <c:v>37616</c:v>
                </c:pt>
                <c:pt idx="3274">
                  <c:v>37617</c:v>
                </c:pt>
                <c:pt idx="3275">
                  <c:v>37620</c:v>
                </c:pt>
                <c:pt idx="3276">
                  <c:v>37621</c:v>
                </c:pt>
                <c:pt idx="3277">
                  <c:v>37623</c:v>
                </c:pt>
                <c:pt idx="3278">
                  <c:v>37624</c:v>
                </c:pt>
                <c:pt idx="3279">
                  <c:v>37627</c:v>
                </c:pt>
                <c:pt idx="3280">
                  <c:v>37628</c:v>
                </c:pt>
                <c:pt idx="3281">
                  <c:v>37629</c:v>
                </c:pt>
                <c:pt idx="3282">
                  <c:v>37630</c:v>
                </c:pt>
                <c:pt idx="3283">
                  <c:v>37631</c:v>
                </c:pt>
                <c:pt idx="3284">
                  <c:v>37634</c:v>
                </c:pt>
                <c:pt idx="3285">
                  <c:v>37635</c:v>
                </c:pt>
                <c:pt idx="3286">
                  <c:v>37636</c:v>
                </c:pt>
                <c:pt idx="3287">
                  <c:v>37637</c:v>
                </c:pt>
                <c:pt idx="3288">
                  <c:v>37638</c:v>
                </c:pt>
                <c:pt idx="3289">
                  <c:v>37642</c:v>
                </c:pt>
                <c:pt idx="3290">
                  <c:v>37643</c:v>
                </c:pt>
                <c:pt idx="3291">
                  <c:v>37644</c:v>
                </c:pt>
                <c:pt idx="3292">
                  <c:v>37645</c:v>
                </c:pt>
                <c:pt idx="3293">
                  <c:v>37648</c:v>
                </c:pt>
                <c:pt idx="3294">
                  <c:v>37649</c:v>
                </c:pt>
                <c:pt idx="3295">
                  <c:v>37650</c:v>
                </c:pt>
                <c:pt idx="3296">
                  <c:v>37651</c:v>
                </c:pt>
                <c:pt idx="3297">
                  <c:v>37652</c:v>
                </c:pt>
                <c:pt idx="3298">
                  <c:v>37655</c:v>
                </c:pt>
                <c:pt idx="3299">
                  <c:v>37656</c:v>
                </c:pt>
                <c:pt idx="3300">
                  <c:v>37657</c:v>
                </c:pt>
                <c:pt idx="3301">
                  <c:v>37658</c:v>
                </c:pt>
                <c:pt idx="3302">
                  <c:v>37659</c:v>
                </c:pt>
                <c:pt idx="3303">
                  <c:v>37662</c:v>
                </c:pt>
                <c:pt idx="3304">
                  <c:v>37663</c:v>
                </c:pt>
                <c:pt idx="3305">
                  <c:v>37664</c:v>
                </c:pt>
                <c:pt idx="3306">
                  <c:v>37665</c:v>
                </c:pt>
                <c:pt idx="3307">
                  <c:v>37666</c:v>
                </c:pt>
                <c:pt idx="3308">
                  <c:v>37670</c:v>
                </c:pt>
                <c:pt idx="3309">
                  <c:v>37671</c:v>
                </c:pt>
                <c:pt idx="3310">
                  <c:v>37672</c:v>
                </c:pt>
                <c:pt idx="3311">
                  <c:v>37673</c:v>
                </c:pt>
                <c:pt idx="3312">
                  <c:v>37676</c:v>
                </c:pt>
                <c:pt idx="3313">
                  <c:v>37677</c:v>
                </c:pt>
                <c:pt idx="3314">
                  <c:v>37678</c:v>
                </c:pt>
                <c:pt idx="3315">
                  <c:v>37679</c:v>
                </c:pt>
                <c:pt idx="3316">
                  <c:v>37680</c:v>
                </c:pt>
                <c:pt idx="3317">
                  <c:v>37683</c:v>
                </c:pt>
                <c:pt idx="3318">
                  <c:v>37684</c:v>
                </c:pt>
                <c:pt idx="3319">
                  <c:v>37685</c:v>
                </c:pt>
                <c:pt idx="3320">
                  <c:v>37686</c:v>
                </c:pt>
                <c:pt idx="3321">
                  <c:v>37687</c:v>
                </c:pt>
                <c:pt idx="3322">
                  <c:v>37690</c:v>
                </c:pt>
                <c:pt idx="3323">
                  <c:v>37691</c:v>
                </c:pt>
                <c:pt idx="3324">
                  <c:v>37692</c:v>
                </c:pt>
                <c:pt idx="3325">
                  <c:v>37693</c:v>
                </c:pt>
                <c:pt idx="3326">
                  <c:v>37694</c:v>
                </c:pt>
                <c:pt idx="3327">
                  <c:v>37697</c:v>
                </c:pt>
                <c:pt idx="3328">
                  <c:v>37698</c:v>
                </c:pt>
                <c:pt idx="3329">
                  <c:v>37699</c:v>
                </c:pt>
                <c:pt idx="3330">
                  <c:v>37700</c:v>
                </c:pt>
                <c:pt idx="3331">
                  <c:v>37701</c:v>
                </c:pt>
                <c:pt idx="3332">
                  <c:v>37704</c:v>
                </c:pt>
                <c:pt idx="3333">
                  <c:v>37705</c:v>
                </c:pt>
                <c:pt idx="3334">
                  <c:v>37706</c:v>
                </c:pt>
                <c:pt idx="3335">
                  <c:v>37707</c:v>
                </c:pt>
                <c:pt idx="3336">
                  <c:v>37708</c:v>
                </c:pt>
                <c:pt idx="3337">
                  <c:v>37711</c:v>
                </c:pt>
                <c:pt idx="3338">
                  <c:v>37712</c:v>
                </c:pt>
                <c:pt idx="3339">
                  <c:v>37713</c:v>
                </c:pt>
                <c:pt idx="3340">
                  <c:v>37714</c:v>
                </c:pt>
                <c:pt idx="3341">
                  <c:v>37715</c:v>
                </c:pt>
                <c:pt idx="3342">
                  <c:v>37718</c:v>
                </c:pt>
                <c:pt idx="3343">
                  <c:v>37719</c:v>
                </c:pt>
                <c:pt idx="3344">
                  <c:v>37720</c:v>
                </c:pt>
                <c:pt idx="3345">
                  <c:v>37721</c:v>
                </c:pt>
                <c:pt idx="3346">
                  <c:v>37722</c:v>
                </c:pt>
                <c:pt idx="3347">
                  <c:v>37725</c:v>
                </c:pt>
                <c:pt idx="3348">
                  <c:v>37726</c:v>
                </c:pt>
                <c:pt idx="3349">
                  <c:v>37727</c:v>
                </c:pt>
                <c:pt idx="3350">
                  <c:v>37728</c:v>
                </c:pt>
                <c:pt idx="3351">
                  <c:v>37732</c:v>
                </c:pt>
                <c:pt idx="3352">
                  <c:v>37733</c:v>
                </c:pt>
                <c:pt idx="3353">
                  <c:v>37734</c:v>
                </c:pt>
                <c:pt idx="3354">
                  <c:v>37735</c:v>
                </c:pt>
                <c:pt idx="3355">
                  <c:v>37736</c:v>
                </c:pt>
                <c:pt idx="3356">
                  <c:v>37739</c:v>
                </c:pt>
                <c:pt idx="3357">
                  <c:v>37740</c:v>
                </c:pt>
                <c:pt idx="3358">
                  <c:v>37741</c:v>
                </c:pt>
                <c:pt idx="3359">
                  <c:v>37742</c:v>
                </c:pt>
                <c:pt idx="3360">
                  <c:v>37743</c:v>
                </c:pt>
                <c:pt idx="3361">
                  <c:v>37746</c:v>
                </c:pt>
                <c:pt idx="3362">
                  <c:v>37747</c:v>
                </c:pt>
                <c:pt idx="3363">
                  <c:v>37748</c:v>
                </c:pt>
                <c:pt idx="3364">
                  <c:v>37749</c:v>
                </c:pt>
                <c:pt idx="3365">
                  <c:v>37750</c:v>
                </c:pt>
                <c:pt idx="3366">
                  <c:v>37753</c:v>
                </c:pt>
                <c:pt idx="3367">
                  <c:v>37754</c:v>
                </c:pt>
                <c:pt idx="3368">
                  <c:v>37755</c:v>
                </c:pt>
                <c:pt idx="3369">
                  <c:v>37756</c:v>
                </c:pt>
                <c:pt idx="3370">
                  <c:v>37757</c:v>
                </c:pt>
                <c:pt idx="3371">
                  <c:v>37760</c:v>
                </c:pt>
                <c:pt idx="3372">
                  <c:v>37761</c:v>
                </c:pt>
                <c:pt idx="3373">
                  <c:v>37762</c:v>
                </c:pt>
                <c:pt idx="3374">
                  <c:v>37763</c:v>
                </c:pt>
                <c:pt idx="3375">
                  <c:v>37764</c:v>
                </c:pt>
                <c:pt idx="3376">
                  <c:v>37768</c:v>
                </c:pt>
                <c:pt idx="3377">
                  <c:v>37769</c:v>
                </c:pt>
                <c:pt idx="3378">
                  <c:v>37770</c:v>
                </c:pt>
                <c:pt idx="3379">
                  <c:v>37771</c:v>
                </c:pt>
                <c:pt idx="3380">
                  <c:v>37774</c:v>
                </c:pt>
                <c:pt idx="3381">
                  <c:v>37775</c:v>
                </c:pt>
                <c:pt idx="3382">
                  <c:v>37776</c:v>
                </c:pt>
                <c:pt idx="3383">
                  <c:v>37777</c:v>
                </c:pt>
                <c:pt idx="3384">
                  <c:v>37778</c:v>
                </c:pt>
                <c:pt idx="3385">
                  <c:v>37781</c:v>
                </c:pt>
                <c:pt idx="3386">
                  <c:v>37782</c:v>
                </c:pt>
                <c:pt idx="3387">
                  <c:v>37783</c:v>
                </c:pt>
                <c:pt idx="3388">
                  <c:v>37784</c:v>
                </c:pt>
                <c:pt idx="3389">
                  <c:v>37785</c:v>
                </c:pt>
                <c:pt idx="3390">
                  <c:v>37788</c:v>
                </c:pt>
                <c:pt idx="3391">
                  <c:v>37789</c:v>
                </c:pt>
                <c:pt idx="3392">
                  <c:v>37790</c:v>
                </c:pt>
                <c:pt idx="3393">
                  <c:v>37791</c:v>
                </c:pt>
                <c:pt idx="3394">
                  <c:v>37792</c:v>
                </c:pt>
                <c:pt idx="3395">
                  <c:v>37795</c:v>
                </c:pt>
                <c:pt idx="3396">
                  <c:v>37796</c:v>
                </c:pt>
                <c:pt idx="3397">
                  <c:v>37797</c:v>
                </c:pt>
                <c:pt idx="3398">
                  <c:v>37798</c:v>
                </c:pt>
                <c:pt idx="3399">
                  <c:v>37799</c:v>
                </c:pt>
                <c:pt idx="3400">
                  <c:v>37802</c:v>
                </c:pt>
                <c:pt idx="3401">
                  <c:v>37803</c:v>
                </c:pt>
                <c:pt idx="3402">
                  <c:v>37804</c:v>
                </c:pt>
                <c:pt idx="3403">
                  <c:v>37805</c:v>
                </c:pt>
                <c:pt idx="3404">
                  <c:v>37809</c:v>
                </c:pt>
                <c:pt idx="3405">
                  <c:v>37810</c:v>
                </c:pt>
                <c:pt idx="3406">
                  <c:v>37811</c:v>
                </c:pt>
                <c:pt idx="3407">
                  <c:v>37812</c:v>
                </c:pt>
                <c:pt idx="3408">
                  <c:v>37813</c:v>
                </c:pt>
                <c:pt idx="3409">
                  <c:v>37816</c:v>
                </c:pt>
                <c:pt idx="3410">
                  <c:v>37817</c:v>
                </c:pt>
                <c:pt idx="3411">
                  <c:v>37818</c:v>
                </c:pt>
                <c:pt idx="3412">
                  <c:v>37819</c:v>
                </c:pt>
                <c:pt idx="3413">
                  <c:v>37820</c:v>
                </c:pt>
                <c:pt idx="3414">
                  <c:v>37823</c:v>
                </c:pt>
                <c:pt idx="3415">
                  <c:v>37824</c:v>
                </c:pt>
                <c:pt idx="3416">
                  <c:v>37825</c:v>
                </c:pt>
                <c:pt idx="3417">
                  <c:v>37826</c:v>
                </c:pt>
                <c:pt idx="3418">
                  <c:v>37827</c:v>
                </c:pt>
                <c:pt idx="3419">
                  <c:v>37830</c:v>
                </c:pt>
                <c:pt idx="3420">
                  <c:v>37831</c:v>
                </c:pt>
                <c:pt idx="3421">
                  <c:v>37832</c:v>
                </c:pt>
                <c:pt idx="3422">
                  <c:v>37833</c:v>
                </c:pt>
                <c:pt idx="3423">
                  <c:v>37834</c:v>
                </c:pt>
                <c:pt idx="3424">
                  <c:v>37837</c:v>
                </c:pt>
                <c:pt idx="3425">
                  <c:v>37838</c:v>
                </c:pt>
                <c:pt idx="3426">
                  <c:v>37839</c:v>
                </c:pt>
                <c:pt idx="3427">
                  <c:v>37840</c:v>
                </c:pt>
                <c:pt idx="3428">
                  <c:v>37841</c:v>
                </c:pt>
                <c:pt idx="3429">
                  <c:v>37844</c:v>
                </c:pt>
                <c:pt idx="3430">
                  <c:v>37845</c:v>
                </c:pt>
                <c:pt idx="3431">
                  <c:v>37846</c:v>
                </c:pt>
                <c:pt idx="3432">
                  <c:v>37847</c:v>
                </c:pt>
                <c:pt idx="3433">
                  <c:v>37848</c:v>
                </c:pt>
                <c:pt idx="3434">
                  <c:v>37851</c:v>
                </c:pt>
                <c:pt idx="3435">
                  <c:v>37852</c:v>
                </c:pt>
                <c:pt idx="3436">
                  <c:v>37853</c:v>
                </c:pt>
                <c:pt idx="3437">
                  <c:v>37854</c:v>
                </c:pt>
                <c:pt idx="3438">
                  <c:v>37855</c:v>
                </c:pt>
                <c:pt idx="3439">
                  <c:v>37858</c:v>
                </c:pt>
                <c:pt idx="3440">
                  <c:v>37859</c:v>
                </c:pt>
                <c:pt idx="3441">
                  <c:v>37860</c:v>
                </c:pt>
                <c:pt idx="3442">
                  <c:v>37861</c:v>
                </c:pt>
                <c:pt idx="3443">
                  <c:v>37862</c:v>
                </c:pt>
                <c:pt idx="3444">
                  <c:v>37866</c:v>
                </c:pt>
                <c:pt idx="3445">
                  <c:v>37867</c:v>
                </c:pt>
                <c:pt idx="3446">
                  <c:v>37868</c:v>
                </c:pt>
                <c:pt idx="3447">
                  <c:v>37869</c:v>
                </c:pt>
                <c:pt idx="3448">
                  <c:v>37872</c:v>
                </c:pt>
                <c:pt idx="3449">
                  <c:v>37873</c:v>
                </c:pt>
                <c:pt idx="3450">
                  <c:v>37874</c:v>
                </c:pt>
                <c:pt idx="3451">
                  <c:v>37875</c:v>
                </c:pt>
                <c:pt idx="3452">
                  <c:v>37876</c:v>
                </c:pt>
                <c:pt idx="3453">
                  <c:v>37879</c:v>
                </c:pt>
                <c:pt idx="3454">
                  <c:v>37880</c:v>
                </c:pt>
                <c:pt idx="3455">
                  <c:v>37881</c:v>
                </c:pt>
                <c:pt idx="3456">
                  <c:v>37882</c:v>
                </c:pt>
                <c:pt idx="3457">
                  <c:v>37883</c:v>
                </c:pt>
                <c:pt idx="3458">
                  <c:v>37886</c:v>
                </c:pt>
                <c:pt idx="3459">
                  <c:v>37887</c:v>
                </c:pt>
                <c:pt idx="3460">
                  <c:v>37888</c:v>
                </c:pt>
                <c:pt idx="3461">
                  <c:v>37889</c:v>
                </c:pt>
                <c:pt idx="3462">
                  <c:v>37890</c:v>
                </c:pt>
                <c:pt idx="3463">
                  <c:v>37893</c:v>
                </c:pt>
                <c:pt idx="3464">
                  <c:v>37894</c:v>
                </c:pt>
                <c:pt idx="3465">
                  <c:v>37895</c:v>
                </c:pt>
                <c:pt idx="3466">
                  <c:v>37896</c:v>
                </c:pt>
                <c:pt idx="3467">
                  <c:v>37897</c:v>
                </c:pt>
                <c:pt idx="3468">
                  <c:v>37900</c:v>
                </c:pt>
                <c:pt idx="3469">
                  <c:v>37901</c:v>
                </c:pt>
                <c:pt idx="3470">
                  <c:v>37902</c:v>
                </c:pt>
                <c:pt idx="3471">
                  <c:v>37903</c:v>
                </c:pt>
                <c:pt idx="3472">
                  <c:v>37904</c:v>
                </c:pt>
                <c:pt idx="3473">
                  <c:v>37907</c:v>
                </c:pt>
                <c:pt idx="3474">
                  <c:v>37908</c:v>
                </c:pt>
                <c:pt idx="3475">
                  <c:v>37909</c:v>
                </c:pt>
                <c:pt idx="3476">
                  <c:v>37910</c:v>
                </c:pt>
                <c:pt idx="3477">
                  <c:v>37911</c:v>
                </c:pt>
                <c:pt idx="3478">
                  <c:v>37914</c:v>
                </c:pt>
                <c:pt idx="3479">
                  <c:v>37915</c:v>
                </c:pt>
                <c:pt idx="3480">
                  <c:v>37916</c:v>
                </c:pt>
                <c:pt idx="3481">
                  <c:v>37917</c:v>
                </c:pt>
                <c:pt idx="3482">
                  <c:v>37918</c:v>
                </c:pt>
                <c:pt idx="3483">
                  <c:v>37921</c:v>
                </c:pt>
                <c:pt idx="3484">
                  <c:v>37922</c:v>
                </c:pt>
                <c:pt idx="3485">
                  <c:v>37923</c:v>
                </c:pt>
                <c:pt idx="3486">
                  <c:v>37924</c:v>
                </c:pt>
                <c:pt idx="3487">
                  <c:v>37925</c:v>
                </c:pt>
                <c:pt idx="3488">
                  <c:v>37928</c:v>
                </c:pt>
                <c:pt idx="3489">
                  <c:v>37929</c:v>
                </c:pt>
                <c:pt idx="3490">
                  <c:v>37930</c:v>
                </c:pt>
                <c:pt idx="3491">
                  <c:v>37931</c:v>
                </c:pt>
                <c:pt idx="3492">
                  <c:v>37932</c:v>
                </c:pt>
                <c:pt idx="3493">
                  <c:v>37935</c:v>
                </c:pt>
                <c:pt idx="3494">
                  <c:v>37936</c:v>
                </c:pt>
                <c:pt idx="3495">
                  <c:v>37937</c:v>
                </c:pt>
                <c:pt idx="3496">
                  <c:v>37938</c:v>
                </c:pt>
                <c:pt idx="3497">
                  <c:v>37939</c:v>
                </c:pt>
                <c:pt idx="3498">
                  <c:v>37942</c:v>
                </c:pt>
                <c:pt idx="3499">
                  <c:v>37943</c:v>
                </c:pt>
                <c:pt idx="3500">
                  <c:v>37944</c:v>
                </c:pt>
                <c:pt idx="3501">
                  <c:v>37945</c:v>
                </c:pt>
                <c:pt idx="3502">
                  <c:v>37946</c:v>
                </c:pt>
                <c:pt idx="3503">
                  <c:v>37949</c:v>
                </c:pt>
                <c:pt idx="3504">
                  <c:v>37950</c:v>
                </c:pt>
                <c:pt idx="3505">
                  <c:v>37951</c:v>
                </c:pt>
                <c:pt idx="3506">
                  <c:v>37953</c:v>
                </c:pt>
                <c:pt idx="3507">
                  <c:v>37956</c:v>
                </c:pt>
                <c:pt idx="3508">
                  <c:v>37957</c:v>
                </c:pt>
                <c:pt idx="3509">
                  <c:v>37958</c:v>
                </c:pt>
                <c:pt idx="3510">
                  <c:v>37959</c:v>
                </c:pt>
                <c:pt idx="3511">
                  <c:v>37960</c:v>
                </c:pt>
                <c:pt idx="3512">
                  <c:v>37963</c:v>
                </c:pt>
                <c:pt idx="3513">
                  <c:v>37964</c:v>
                </c:pt>
                <c:pt idx="3514">
                  <c:v>37965</c:v>
                </c:pt>
                <c:pt idx="3515">
                  <c:v>37966</c:v>
                </c:pt>
                <c:pt idx="3516">
                  <c:v>37967</c:v>
                </c:pt>
                <c:pt idx="3517">
                  <c:v>37970</c:v>
                </c:pt>
                <c:pt idx="3518">
                  <c:v>37971</c:v>
                </c:pt>
                <c:pt idx="3519">
                  <c:v>37972</c:v>
                </c:pt>
                <c:pt idx="3520">
                  <c:v>37973</c:v>
                </c:pt>
                <c:pt idx="3521">
                  <c:v>37974</c:v>
                </c:pt>
                <c:pt idx="3522">
                  <c:v>37977</c:v>
                </c:pt>
                <c:pt idx="3523">
                  <c:v>37978</c:v>
                </c:pt>
                <c:pt idx="3524">
                  <c:v>37979</c:v>
                </c:pt>
                <c:pt idx="3525">
                  <c:v>37981</c:v>
                </c:pt>
                <c:pt idx="3526">
                  <c:v>37984</c:v>
                </c:pt>
                <c:pt idx="3527">
                  <c:v>37985</c:v>
                </c:pt>
                <c:pt idx="3528">
                  <c:v>37986</c:v>
                </c:pt>
                <c:pt idx="3529">
                  <c:v>37988</c:v>
                </c:pt>
                <c:pt idx="3530">
                  <c:v>37991</c:v>
                </c:pt>
                <c:pt idx="3531">
                  <c:v>37992</c:v>
                </c:pt>
                <c:pt idx="3532">
                  <c:v>37993</c:v>
                </c:pt>
                <c:pt idx="3533">
                  <c:v>37994</c:v>
                </c:pt>
                <c:pt idx="3534">
                  <c:v>37995</c:v>
                </c:pt>
                <c:pt idx="3535">
                  <c:v>37998</c:v>
                </c:pt>
                <c:pt idx="3536">
                  <c:v>37999</c:v>
                </c:pt>
                <c:pt idx="3537">
                  <c:v>38000</c:v>
                </c:pt>
                <c:pt idx="3538">
                  <c:v>38001</c:v>
                </c:pt>
                <c:pt idx="3539">
                  <c:v>38002</c:v>
                </c:pt>
                <c:pt idx="3540">
                  <c:v>38006</c:v>
                </c:pt>
                <c:pt idx="3541">
                  <c:v>38007</c:v>
                </c:pt>
                <c:pt idx="3542">
                  <c:v>38008</c:v>
                </c:pt>
                <c:pt idx="3543">
                  <c:v>38009</c:v>
                </c:pt>
                <c:pt idx="3544">
                  <c:v>38012</c:v>
                </c:pt>
                <c:pt idx="3545">
                  <c:v>38013</c:v>
                </c:pt>
                <c:pt idx="3546">
                  <c:v>38014</c:v>
                </c:pt>
                <c:pt idx="3547">
                  <c:v>38015</c:v>
                </c:pt>
                <c:pt idx="3548">
                  <c:v>38016</c:v>
                </c:pt>
                <c:pt idx="3549">
                  <c:v>38019</c:v>
                </c:pt>
                <c:pt idx="3550">
                  <c:v>38020</c:v>
                </c:pt>
                <c:pt idx="3551">
                  <c:v>38021</c:v>
                </c:pt>
                <c:pt idx="3552">
                  <c:v>38022</c:v>
                </c:pt>
                <c:pt idx="3553">
                  <c:v>38023</c:v>
                </c:pt>
                <c:pt idx="3554">
                  <c:v>38026</c:v>
                </c:pt>
                <c:pt idx="3555">
                  <c:v>38027</c:v>
                </c:pt>
                <c:pt idx="3556">
                  <c:v>38028</c:v>
                </c:pt>
                <c:pt idx="3557">
                  <c:v>38029</c:v>
                </c:pt>
                <c:pt idx="3558">
                  <c:v>38030</c:v>
                </c:pt>
                <c:pt idx="3559">
                  <c:v>38034</c:v>
                </c:pt>
                <c:pt idx="3560">
                  <c:v>38035</c:v>
                </c:pt>
                <c:pt idx="3561">
                  <c:v>38036</c:v>
                </c:pt>
                <c:pt idx="3562">
                  <c:v>38037</c:v>
                </c:pt>
                <c:pt idx="3563">
                  <c:v>38040</c:v>
                </c:pt>
                <c:pt idx="3564">
                  <c:v>38041</c:v>
                </c:pt>
                <c:pt idx="3565">
                  <c:v>38042</c:v>
                </c:pt>
                <c:pt idx="3566">
                  <c:v>38043</c:v>
                </c:pt>
                <c:pt idx="3567">
                  <c:v>38044</c:v>
                </c:pt>
                <c:pt idx="3568">
                  <c:v>38047</c:v>
                </c:pt>
                <c:pt idx="3569">
                  <c:v>38048</c:v>
                </c:pt>
                <c:pt idx="3570">
                  <c:v>38049</c:v>
                </c:pt>
                <c:pt idx="3571">
                  <c:v>38050</c:v>
                </c:pt>
                <c:pt idx="3572">
                  <c:v>38051</c:v>
                </c:pt>
                <c:pt idx="3573">
                  <c:v>38054</c:v>
                </c:pt>
                <c:pt idx="3574">
                  <c:v>38055</c:v>
                </c:pt>
                <c:pt idx="3575">
                  <c:v>38056</c:v>
                </c:pt>
                <c:pt idx="3576">
                  <c:v>38057</c:v>
                </c:pt>
                <c:pt idx="3577">
                  <c:v>38058</c:v>
                </c:pt>
                <c:pt idx="3578">
                  <c:v>38061</c:v>
                </c:pt>
                <c:pt idx="3579">
                  <c:v>38062</c:v>
                </c:pt>
                <c:pt idx="3580">
                  <c:v>38063</c:v>
                </c:pt>
                <c:pt idx="3581">
                  <c:v>38064</c:v>
                </c:pt>
                <c:pt idx="3582">
                  <c:v>38065</c:v>
                </c:pt>
                <c:pt idx="3583">
                  <c:v>38068</c:v>
                </c:pt>
                <c:pt idx="3584">
                  <c:v>38069</c:v>
                </c:pt>
                <c:pt idx="3585">
                  <c:v>38070</c:v>
                </c:pt>
                <c:pt idx="3586">
                  <c:v>38071</c:v>
                </c:pt>
                <c:pt idx="3587">
                  <c:v>38072</c:v>
                </c:pt>
                <c:pt idx="3588">
                  <c:v>38075</c:v>
                </c:pt>
                <c:pt idx="3589">
                  <c:v>38076</c:v>
                </c:pt>
                <c:pt idx="3590">
                  <c:v>38077</c:v>
                </c:pt>
                <c:pt idx="3591">
                  <c:v>38078</c:v>
                </c:pt>
                <c:pt idx="3592">
                  <c:v>38079</c:v>
                </c:pt>
                <c:pt idx="3593">
                  <c:v>38082</c:v>
                </c:pt>
                <c:pt idx="3594">
                  <c:v>38083</c:v>
                </c:pt>
                <c:pt idx="3595">
                  <c:v>38084</c:v>
                </c:pt>
                <c:pt idx="3596">
                  <c:v>38085</c:v>
                </c:pt>
                <c:pt idx="3597">
                  <c:v>38089</c:v>
                </c:pt>
                <c:pt idx="3598">
                  <c:v>38090</c:v>
                </c:pt>
                <c:pt idx="3599">
                  <c:v>38091</c:v>
                </c:pt>
                <c:pt idx="3600">
                  <c:v>38092</c:v>
                </c:pt>
                <c:pt idx="3601">
                  <c:v>38093</c:v>
                </c:pt>
                <c:pt idx="3602">
                  <c:v>38096</c:v>
                </c:pt>
                <c:pt idx="3603">
                  <c:v>38097</c:v>
                </c:pt>
                <c:pt idx="3604">
                  <c:v>38098</c:v>
                </c:pt>
                <c:pt idx="3605">
                  <c:v>38099</c:v>
                </c:pt>
                <c:pt idx="3606">
                  <c:v>38100</c:v>
                </c:pt>
                <c:pt idx="3607">
                  <c:v>38103</c:v>
                </c:pt>
                <c:pt idx="3608">
                  <c:v>38104</c:v>
                </c:pt>
                <c:pt idx="3609">
                  <c:v>38105</c:v>
                </c:pt>
                <c:pt idx="3610">
                  <c:v>38106</c:v>
                </c:pt>
                <c:pt idx="3611">
                  <c:v>38107</c:v>
                </c:pt>
                <c:pt idx="3612">
                  <c:v>38110</c:v>
                </c:pt>
                <c:pt idx="3613">
                  <c:v>38111</c:v>
                </c:pt>
                <c:pt idx="3614">
                  <c:v>38112</c:v>
                </c:pt>
                <c:pt idx="3615">
                  <c:v>38113</c:v>
                </c:pt>
                <c:pt idx="3616">
                  <c:v>38114</c:v>
                </c:pt>
                <c:pt idx="3617">
                  <c:v>38117</c:v>
                </c:pt>
                <c:pt idx="3618">
                  <c:v>38118</c:v>
                </c:pt>
                <c:pt idx="3619">
                  <c:v>38119</c:v>
                </c:pt>
                <c:pt idx="3620">
                  <c:v>38120</c:v>
                </c:pt>
                <c:pt idx="3621">
                  <c:v>38121</c:v>
                </c:pt>
                <c:pt idx="3622">
                  <c:v>38124</c:v>
                </c:pt>
                <c:pt idx="3623">
                  <c:v>38125</c:v>
                </c:pt>
                <c:pt idx="3624">
                  <c:v>38126</c:v>
                </c:pt>
                <c:pt idx="3625">
                  <c:v>38127</c:v>
                </c:pt>
                <c:pt idx="3626">
                  <c:v>38128</c:v>
                </c:pt>
                <c:pt idx="3627">
                  <c:v>38131</c:v>
                </c:pt>
                <c:pt idx="3628">
                  <c:v>38132</c:v>
                </c:pt>
                <c:pt idx="3629">
                  <c:v>38133</c:v>
                </c:pt>
                <c:pt idx="3630">
                  <c:v>38134</c:v>
                </c:pt>
                <c:pt idx="3631">
                  <c:v>38135</c:v>
                </c:pt>
                <c:pt idx="3632">
                  <c:v>38139</c:v>
                </c:pt>
                <c:pt idx="3633">
                  <c:v>38140</c:v>
                </c:pt>
                <c:pt idx="3634">
                  <c:v>38141</c:v>
                </c:pt>
                <c:pt idx="3635">
                  <c:v>38142</c:v>
                </c:pt>
                <c:pt idx="3636">
                  <c:v>38145</c:v>
                </c:pt>
                <c:pt idx="3637">
                  <c:v>38146</c:v>
                </c:pt>
                <c:pt idx="3638">
                  <c:v>38147</c:v>
                </c:pt>
                <c:pt idx="3639">
                  <c:v>38148</c:v>
                </c:pt>
                <c:pt idx="3640">
                  <c:v>38152</c:v>
                </c:pt>
                <c:pt idx="3641">
                  <c:v>38153</c:v>
                </c:pt>
                <c:pt idx="3642">
                  <c:v>38154</c:v>
                </c:pt>
                <c:pt idx="3643">
                  <c:v>38155</c:v>
                </c:pt>
                <c:pt idx="3644">
                  <c:v>38156</c:v>
                </c:pt>
                <c:pt idx="3645">
                  <c:v>38159</c:v>
                </c:pt>
                <c:pt idx="3646">
                  <c:v>38160</c:v>
                </c:pt>
                <c:pt idx="3647">
                  <c:v>38161</c:v>
                </c:pt>
                <c:pt idx="3648">
                  <c:v>38162</c:v>
                </c:pt>
                <c:pt idx="3649">
                  <c:v>38163</c:v>
                </c:pt>
                <c:pt idx="3650">
                  <c:v>38166</c:v>
                </c:pt>
                <c:pt idx="3651">
                  <c:v>38167</c:v>
                </c:pt>
                <c:pt idx="3652">
                  <c:v>38168</c:v>
                </c:pt>
                <c:pt idx="3653">
                  <c:v>38169</c:v>
                </c:pt>
                <c:pt idx="3654">
                  <c:v>38170</c:v>
                </c:pt>
                <c:pt idx="3655">
                  <c:v>38174</c:v>
                </c:pt>
                <c:pt idx="3656">
                  <c:v>38175</c:v>
                </c:pt>
                <c:pt idx="3657">
                  <c:v>38176</c:v>
                </c:pt>
                <c:pt idx="3658">
                  <c:v>38177</c:v>
                </c:pt>
                <c:pt idx="3659">
                  <c:v>38180</c:v>
                </c:pt>
                <c:pt idx="3660">
                  <c:v>38181</c:v>
                </c:pt>
                <c:pt idx="3661">
                  <c:v>38182</c:v>
                </c:pt>
                <c:pt idx="3662">
                  <c:v>38183</c:v>
                </c:pt>
                <c:pt idx="3663">
                  <c:v>38184</c:v>
                </c:pt>
                <c:pt idx="3664">
                  <c:v>38187</c:v>
                </c:pt>
                <c:pt idx="3665">
                  <c:v>38188</c:v>
                </c:pt>
                <c:pt idx="3666">
                  <c:v>38189</c:v>
                </c:pt>
                <c:pt idx="3667">
                  <c:v>38190</c:v>
                </c:pt>
                <c:pt idx="3668">
                  <c:v>38191</c:v>
                </c:pt>
                <c:pt idx="3669">
                  <c:v>38194</c:v>
                </c:pt>
                <c:pt idx="3670">
                  <c:v>38195</c:v>
                </c:pt>
                <c:pt idx="3671">
                  <c:v>38196</c:v>
                </c:pt>
                <c:pt idx="3672">
                  <c:v>38197</c:v>
                </c:pt>
                <c:pt idx="3673">
                  <c:v>38198</c:v>
                </c:pt>
                <c:pt idx="3674">
                  <c:v>38201</c:v>
                </c:pt>
                <c:pt idx="3675">
                  <c:v>38202</c:v>
                </c:pt>
                <c:pt idx="3676">
                  <c:v>38203</c:v>
                </c:pt>
                <c:pt idx="3677">
                  <c:v>38204</c:v>
                </c:pt>
                <c:pt idx="3678">
                  <c:v>38205</c:v>
                </c:pt>
                <c:pt idx="3679">
                  <c:v>38208</c:v>
                </c:pt>
                <c:pt idx="3680">
                  <c:v>38209</c:v>
                </c:pt>
                <c:pt idx="3681">
                  <c:v>38210</c:v>
                </c:pt>
                <c:pt idx="3682">
                  <c:v>38211</c:v>
                </c:pt>
                <c:pt idx="3683">
                  <c:v>38212</c:v>
                </c:pt>
                <c:pt idx="3684">
                  <c:v>38215</c:v>
                </c:pt>
                <c:pt idx="3685">
                  <c:v>38216</c:v>
                </c:pt>
                <c:pt idx="3686">
                  <c:v>38217</c:v>
                </c:pt>
                <c:pt idx="3687">
                  <c:v>38218</c:v>
                </c:pt>
                <c:pt idx="3688">
                  <c:v>38219</c:v>
                </c:pt>
                <c:pt idx="3689">
                  <c:v>38222</c:v>
                </c:pt>
                <c:pt idx="3690">
                  <c:v>38223</c:v>
                </c:pt>
                <c:pt idx="3691">
                  <c:v>38224</c:v>
                </c:pt>
                <c:pt idx="3692">
                  <c:v>38225</c:v>
                </c:pt>
                <c:pt idx="3693">
                  <c:v>38226</c:v>
                </c:pt>
                <c:pt idx="3694">
                  <c:v>38229</c:v>
                </c:pt>
                <c:pt idx="3695">
                  <c:v>38230</c:v>
                </c:pt>
                <c:pt idx="3696">
                  <c:v>38231</c:v>
                </c:pt>
                <c:pt idx="3697">
                  <c:v>38232</c:v>
                </c:pt>
                <c:pt idx="3698">
                  <c:v>38233</c:v>
                </c:pt>
                <c:pt idx="3699">
                  <c:v>38237</c:v>
                </c:pt>
                <c:pt idx="3700">
                  <c:v>38238</c:v>
                </c:pt>
                <c:pt idx="3701">
                  <c:v>38239</c:v>
                </c:pt>
                <c:pt idx="3702">
                  <c:v>38240</c:v>
                </c:pt>
                <c:pt idx="3703">
                  <c:v>38243</c:v>
                </c:pt>
                <c:pt idx="3704">
                  <c:v>38244</c:v>
                </c:pt>
                <c:pt idx="3705">
                  <c:v>38245</c:v>
                </c:pt>
                <c:pt idx="3706">
                  <c:v>38246</c:v>
                </c:pt>
                <c:pt idx="3707">
                  <c:v>38247</c:v>
                </c:pt>
                <c:pt idx="3708">
                  <c:v>38250</c:v>
                </c:pt>
                <c:pt idx="3709">
                  <c:v>38251</c:v>
                </c:pt>
                <c:pt idx="3710">
                  <c:v>38252</c:v>
                </c:pt>
                <c:pt idx="3711">
                  <c:v>38253</c:v>
                </c:pt>
                <c:pt idx="3712">
                  <c:v>38254</c:v>
                </c:pt>
                <c:pt idx="3713">
                  <c:v>38257</c:v>
                </c:pt>
                <c:pt idx="3714">
                  <c:v>38258</c:v>
                </c:pt>
                <c:pt idx="3715">
                  <c:v>38259</c:v>
                </c:pt>
                <c:pt idx="3716">
                  <c:v>38260</c:v>
                </c:pt>
                <c:pt idx="3717">
                  <c:v>38261</c:v>
                </c:pt>
                <c:pt idx="3718">
                  <c:v>38264</c:v>
                </c:pt>
                <c:pt idx="3719">
                  <c:v>38265</c:v>
                </c:pt>
                <c:pt idx="3720">
                  <c:v>38266</c:v>
                </c:pt>
                <c:pt idx="3721">
                  <c:v>38267</c:v>
                </c:pt>
                <c:pt idx="3722">
                  <c:v>38268</c:v>
                </c:pt>
                <c:pt idx="3723">
                  <c:v>38271</c:v>
                </c:pt>
                <c:pt idx="3724">
                  <c:v>38272</c:v>
                </c:pt>
                <c:pt idx="3725">
                  <c:v>38273</c:v>
                </c:pt>
                <c:pt idx="3726">
                  <c:v>38274</c:v>
                </c:pt>
                <c:pt idx="3727">
                  <c:v>38275</c:v>
                </c:pt>
                <c:pt idx="3728">
                  <c:v>38278</c:v>
                </c:pt>
                <c:pt idx="3729">
                  <c:v>38279</c:v>
                </c:pt>
                <c:pt idx="3730">
                  <c:v>38280</c:v>
                </c:pt>
                <c:pt idx="3731">
                  <c:v>38281</c:v>
                </c:pt>
                <c:pt idx="3732">
                  <c:v>38282</c:v>
                </c:pt>
                <c:pt idx="3733">
                  <c:v>38285</c:v>
                </c:pt>
                <c:pt idx="3734">
                  <c:v>38286</c:v>
                </c:pt>
                <c:pt idx="3735">
                  <c:v>38287</c:v>
                </c:pt>
                <c:pt idx="3736">
                  <c:v>38288</c:v>
                </c:pt>
                <c:pt idx="3737">
                  <c:v>38289</c:v>
                </c:pt>
                <c:pt idx="3738">
                  <c:v>38292</c:v>
                </c:pt>
                <c:pt idx="3739">
                  <c:v>38293</c:v>
                </c:pt>
                <c:pt idx="3740">
                  <c:v>38294</c:v>
                </c:pt>
                <c:pt idx="3741">
                  <c:v>38295</c:v>
                </c:pt>
                <c:pt idx="3742">
                  <c:v>38296</c:v>
                </c:pt>
                <c:pt idx="3743">
                  <c:v>38299</c:v>
                </c:pt>
                <c:pt idx="3744">
                  <c:v>38300</c:v>
                </c:pt>
                <c:pt idx="3745">
                  <c:v>38301</c:v>
                </c:pt>
                <c:pt idx="3746">
                  <c:v>38302</c:v>
                </c:pt>
                <c:pt idx="3747">
                  <c:v>38303</c:v>
                </c:pt>
                <c:pt idx="3748">
                  <c:v>38306</c:v>
                </c:pt>
                <c:pt idx="3749">
                  <c:v>38307</c:v>
                </c:pt>
                <c:pt idx="3750">
                  <c:v>38308</c:v>
                </c:pt>
                <c:pt idx="3751">
                  <c:v>38309</c:v>
                </c:pt>
                <c:pt idx="3752">
                  <c:v>38310</c:v>
                </c:pt>
                <c:pt idx="3753">
                  <c:v>38313</c:v>
                </c:pt>
                <c:pt idx="3754">
                  <c:v>38314</c:v>
                </c:pt>
                <c:pt idx="3755">
                  <c:v>38315</c:v>
                </c:pt>
                <c:pt idx="3756">
                  <c:v>38317</c:v>
                </c:pt>
                <c:pt idx="3757">
                  <c:v>38320</c:v>
                </c:pt>
                <c:pt idx="3758">
                  <c:v>38321</c:v>
                </c:pt>
                <c:pt idx="3759">
                  <c:v>38322</c:v>
                </c:pt>
                <c:pt idx="3760">
                  <c:v>38323</c:v>
                </c:pt>
                <c:pt idx="3761">
                  <c:v>38324</c:v>
                </c:pt>
                <c:pt idx="3762">
                  <c:v>38327</c:v>
                </c:pt>
                <c:pt idx="3763">
                  <c:v>38328</c:v>
                </c:pt>
                <c:pt idx="3764">
                  <c:v>38329</c:v>
                </c:pt>
                <c:pt idx="3765">
                  <c:v>38330</c:v>
                </c:pt>
                <c:pt idx="3766">
                  <c:v>38331</c:v>
                </c:pt>
                <c:pt idx="3767">
                  <c:v>38334</c:v>
                </c:pt>
                <c:pt idx="3768">
                  <c:v>38335</c:v>
                </c:pt>
                <c:pt idx="3769">
                  <c:v>38336</c:v>
                </c:pt>
                <c:pt idx="3770">
                  <c:v>38337</c:v>
                </c:pt>
                <c:pt idx="3771">
                  <c:v>38338</c:v>
                </c:pt>
                <c:pt idx="3772">
                  <c:v>38341</c:v>
                </c:pt>
                <c:pt idx="3773">
                  <c:v>38342</c:v>
                </c:pt>
                <c:pt idx="3774">
                  <c:v>38343</c:v>
                </c:pt>
                <c:pt idx="3775">
                  <c:v>38344</c:v>
                </c:pt>
                <c:pt idx="3776">
                  <c:v>38348</c:v>
                </c:pt>
                <c:pt idx="3777">
                  <c:v>38349</c:v>
                </c:pt>
                <c:pt idx="3778">
                  <c:v>38350</c:v>
                </c:pt>
                <c:pt idx="3779">
                  <c:v>38351</c:v>
                </c:pt>
                <c:pt idx="3780">
                  <c:v>38352</c:v>
                </c:pt>
                <c:pt idx="3781">
                  <c:v>38355</c:v>
                </c:pt>
                <c:pt idx="3782">
                  <c:v>38356</c:v>
                </c:pt>
                <c:pt idx="3783">
                  <c:v>38357</c:v>
                </c:pt>
                <c:pt idx="3784">
                  <c:v>38358</c:v>
                </c:pt>
                <c:pt idx="3785">
                  <c:v>38359</c:v>
                </c:pt>
                <c:pt idx="3786">
                  <c:v>38362</c:v>
                </c:pt>
                <c:pt idx="3787">
                  <c:v>38363</c:v>
                </c:pt>
                <c:pt idx="3788">
                  <c:v>38364</c:v>
                </c:pt>
                <c:pt idx="3789">
                  <c:v>38365</c:v>
                </c:pt>
                <c:pt idx="3790">
                  <c:v>38366</c:v>
                </c:pt>
                <c:pt idx="3791">
                  <c:v>38370</c:v>
                </c:pt>
                <c:pt idx="3792">
                  <c:v>38371</c:v>
                </c:pt>
                <c:pt idx="3793">
                  <c:v>38372</c:v>
                </c:pt>
                <c:pt idx="3794">
                  <c:v>38373</c:v>
                </c:pt>
                <c:pt idx="3795">
                  <c:v>38376</c:v>
                </c:pt>
                <c:pt idx="3796">
                  <c:v>38377</c:v>
                </c:pt>
                <c:pt idx="3797">
                  <c:v>38378</c:v>
                </c:pt>
                <c:pt idx="3798">
                  <c:v>38379</c:v>
                </c:pt>
                <c:pt idx="3799">
                  <c:v>38380</c:v>
                </c:pt>
                <c:pt idx="3800">
                  <c:v>38383</c:v>
                </c:pt>
                <c:pt idx="3801">
                  <c:v>38384</c:v>
                </c:pt>
                <c:pt idx="3802">
                  <c:v>38385</c:v>
                </c:pt>
                <c:pt idx="3803">
                  <c:v>38386</c:v>
                </c:pt>
                <c:pt idx="3804">
                  <c:v>38387</c:v>
                </c:pt>
                <c:pt idx="3805">
                  <c:v>38390</c:v>
                </c:pt>
                <c:pt idx="3806">
                  <c:v>38391</c:v>
                </c:pt>
                <c:pt idx="3807">
                  <c:v>38392</c:v>
                </c:pt>
                <c:pt idx="3808">
                  <c:v>38393</c:v>
                </c:pt>
                <c:pt idx="3809">
                  <c:v>38394</c:v>
                </c:pt>
                <c:pt idx="3810">
                  <c:v>38397</c:v>
                </c:pt>
                <c:pt idx="3811">
                  <c:v>38398</c:v>
                </c:pt>
                <c:pt idx="3812">
                  <c:v>38399</c:v>
                </c:pt>
                <c:pt idx="3813">
                  <c:v>38400</c:v>
                </c:pt>
                <c:pt idx="3814">
                  <c:v>38401</c:v>
                </c:pt>
                <c:pt idx="3815">
                  <c:v>38405</c:v>
                </c:pt>
                <c:pt idx="3816">
                  <c:v>38406</c:v>
                </c:pt>
                <c:pt idx="3817">
                  <c:v>38407</c:v>
                </c:pt>
                <c:pt idx="3818">
                  <c:v>38408</c:v>
                </c:pt>
                <c:pt idx="3819">
                  <c:v>38411</c:v>
                </c:pt>
                <c:pt idx="3820">
                  <c:v>38412</c:v>
                </c:pt>
                <c:pt idx="3821">
                  <c:v>38413</c:v>
                </c:pt>
                <c:pt idx="3822">
                  <c:v>38414</c:v>
                </c:pt>
                <c:pt idx="3823">
                  <c:v>38415</c:v>
                </c:pt>
                <c:pt idx="3824">
                  <c:v>38418</c:v>
                </c:pt>
                <c:pt idx="3825">
                  <c:v>38419</c:v>
                </c:pt>
                <c:pt idx="3826">
                  <c:v>38420</c:v>
                </c:pt>
                <c:pt idx="3827">
                  <c:v>38421</c:v>
                </c:pt>
                <c:pt idx="3828">
                  <c:v>38422</c:v>
                </c:pt>
                <c:pt idx="3829">
                  <c:v>38425</c:v>
                </c:pt>
                <c:pt idx="3830">
                  <c:v>38426</c:v>
                </c:pt>
                <c:pt idx="3831">
                  <c:v>38427</c:v>
                </c:pt>
                <c:pt idx="3832">
                  <c:v>38428</c:v>
                </c:pt>
                <c:pt idx="3833">
                  <c:v>38429</c:v>
                </c:pt>
                <c:pt idx="3834">
                  <c:v>38432</c:v>
                </c:pt>
                <c:pt idx="3835">
                  <c:v>38433</c:v>
                </c:pt>
                <c:pt idx="3836">
                  <c:v>38434</c:v>
                </c:pt>
                <c:pt idx="3837">
                  <c:v>38435</c:v>
                </c:pt>
                <c:pt idx="3838">
                  <c:v>38439</c:v>
                </c:pt>
                <c:pt idx="3839">
                  <c:v>38440</c:v>
                </c:pt>
                <c:pt idx="3840">
                  <c:v>38441</c:v>
                </c:pt>
                <c:pt idx="3841">
                  <c:v>38442</c:v>
                </c:pt>
                <c:pt idx="3842">
                  <c:v>38443</c:v>
                </c:pt>
                <c:pt idx="3843">
                  <c:v>38446</c:v>
                </c:pt>
                <c:pt idx="3844">
                  <c:v>38447</c:v>
                </c:pt>
                <c:pt idx="3845">
                  <c:v>38448</c:v>
                </c:pt>
                <c:pt idx="3846">
                  <c:v>38449</c:v>
                </c:pt>
                <c:pt idx="3847">
                  <c:v>38450</c:v>
                </c:pt>
                <c:pt idx="3848">
                  <c:v>38453</c:v>
                </c:pt>
                <c:pt idx="3849">
                  <c:v>38454</c:v>
                </c:pt>
                <c:pt idx="3850">
                  <c:v>38455</c:v>
                </c:pt>
                <c:pt idx="3851">
                  <c:v>38456</c:v>
                </c:pt>
                <c:pt idx="3852">
                  <c:v>38457</c:v>
                </c:pt>
                <c:pt idx="3853">
                  <c:v>38460</c:v>
                </c:pt>
                <c:pt idx="3854">
                  <c:v>38461</c:v>
                </c:pt>
                <c:pt idx="3855">
                  <c:v>38462</c:v>
                </c:pt>
                <c:pt idx="3856">
                  <c:v>38463</c:v>
                </c:pt>
                <c:pt idx="3857">
                  <c:v>38464</c:v>
                </c:pt>
                <c:pt idx="3858">
                  <c:v>38467</c:v>
                </c:pt>
                <c:pt idx="3859">
                  <c:v>38468</c:v>
                </c:pt>
                <c:pt idx="3860">
                  <c:v>38469</c:v>
                </c:pt>
                <c:pt idx="3861">
                  <c:v>38470</c:v>
                </c:pt>
                <c:pt idx="3862">
                  <c:v>38471</c:v>
                </c:pt>
                <c:pt idx="3863">
                  <c:v>38474</c:v>
                </c:pt>
                <c:pt idx="3864">
                  <c:v>38475</c:v>
                </c:pt>
                <c:pt idx="3865">
                  <c:v>38476</c:v>
                </c:pt>
                <c:pt idx="3866">
                  <c:v>38477</c:v>
                </c:pt>
                <c:pt idx="3867">
                  <c:v>38478</c:v>
                </c:pt>
                <c:pt idx="3868">
                  <c:v>38481</c:v>
                </c:pt>
                <c:pt idx="3869">
                  <c:v>38482</c:v>
                </c:pt>
                <c:pt idx="3870">
                  <c:v>38483</c:v>
                </c:pt>
                <c:pt idx="3871">
                  <c:v>38484</c:v>
                </c:pt>
                <c:pt idx="3872">
                  <c:v>38485</c:v>
                </c:pt>
                <c:pt idx="3873">
                  <c:v>38488</c:v>
                </c:pt>
                <c:pt idx="3874">
                  <c:v>38489</c:v>
                </c:pt>
                <c:pt idx="3875">
                  <c:v>38490</c:v>
                </c:pt>
                <c:pt idx="3876">
                  <c:v>38491</c:v>
                </c:pt>
                <c:pt idx="3877">
                  <c:v>38492</c:v>
                </c:pt>
                <c:pt idx="3878">
                  <c:v>38495</c:v>
                </c:pt>
                <c:pt idx="3879">
                  <c:v>38496</c:v>
                </c:pt>
                <c:pt idx="3880">
                  <c:v>38497</c:v>
                </c:pt>
                <c:pt idx="3881">
                  <c:v>38498</c:v>
                </c:pt>
                <c:pt idx="3882">
                  <c:v>38499</c:v>
                </c:pt>
                <c:pt idx="3883">
                  <c:v>38503</c:v>
                </c:pt>
                <c:pt idx="3884">
                  <c:v>38504</c:v>
                </c:pt>
                <c:pt idx="3885">
                  <c:v>38505</c:v>
                </c:pt>
                <c:pt idx="3886">
                  <c:v>38506</c:v>
                </c:pt>
                <c:pt idx="3887">
                  <c:v>38509</c:v>
                </c:pt>
                <c:pt idx="3888">
                  <c:v>38510</c:v>
                </c:pt>
                <c:pt idx="3889">
                  <c:v>38511</c:v>
                </c:pt>
                <c:pt idx="3890">
                  <c:v>38512</c:v>
                </c:pt>
                <c:pt idx="3891">
                  <c:v>38513</c:v>
                </c:pt>
                <c:pt idx="3892">
                  <c:v>38516</c:v>
                </c:pt>
                <c:pt idx="3893">
                  <c:v>38517</c:v>
                </c:pt>
                <c:pt idx="3894">
                  <c:v>38518</c:v>
                </c:pt>
                <c:pt idx="3895">
                  <c:v>38519</c:v>
                </c:pt>
                <c:pt idx="3896">
                  <c:v>38520</c:v>
                </c:pt>
                <c:pt idx="3897">
                  <c:v>38523</c:v>
                </c:pt>
                <c:pt idx="3898">
                  <c:v>38524</c:v>
                </c:pt>
                <c:pt idx="3899">
                  <c:v>38525</c:v>
                </c:pt>
                <c:pt idx="3900">
                  <c:v>38526</c:v>
                </c:pt>
                <c:pt idx="3901">
                  <c:v>38527</c:v>
                </c:pt>
                <c:pt idx="3902">
                  <c:v>38530</c:v>
                </c:pt>
                <c:pt idx="3903">
                  <c:v>38531</c:v>
                </c:pt>
                <c:pt idx="3904">
                  <c:v>38532</c:v>
                </c:pt>
                <c:pt idx="3905">
                  <c:v>38533</c:v>
                </c:pt>
                <c:pt idx="3906">
                  <c:v>38534</c:v>
                </c:pt>
                <c:pt idx="3907">
                  <c:v>38538</c:v>
                </c:pt>
                <c:pt idx="3908">
                  <c:v>38539</c:v>
                </c:pt>
                <c:pt idx="3909">
                  <c:v>38540</c:v>
                </c:pt>
                <c:pt idx="3910">
                  <c:v>38541</c:v>
                </c:pt>
                <c:pt idx="3911">
                  <c:v>38544</c:v>
                </c:pt>
                <c:pt idx="3912">
                  <c:v>38545</c:v>
                </c:pt>
                <c:pt idx="3913">
                  <c:v>38546</c:v>
                </c:pt>
                <c:pt idx="3914">
                  <c:v>38547</c:v>
                </c:pt>
                <c:pt idx="3915">
                  <c:v>38548</c:v>
                </c:pt>
                <c:pt idx="3916">
                  <c:v>38551</c:v>
                </c:pt>
                <c:pt idx="3917">
                  <c:v>38552</c:v>
                </c:pt>
                <c:pt idx="3918">
                  <c:v>38553</c:v>
                </c:pt>
                <c:pt idx="3919">
                  <c:v>38554</c:v>
                </c:pt>
                <c:pt idx="3920">
                  <c:v>38555</c:v>
                </c:pt>
                <c:pt idx="3921">
                  <c:v>38558</c:v>
                </c:pt>
                <c:pt idx="3922">
                  <c:v>38559</c:v>
                </c:pt>
                <c:pt idx="3923">
                  <c:v>38560</c:v>
                </c:pt>
                <c:pt idx="3924">
                  <c:v>38561</c:v>
                </c:pt>
                <c:pt idx="3925">
                  <c:v>38562</c:v>
                </c:pt>
                <c:pt idx="3926">
                  <c:v>38565</c:v>
                </c:pt>
                <c:pt idx="3927">
                  <c:v>38566</c:v>
                </c:pt>
                <c:pt idx="3928">
                  <c:v>38567</c:v>
                </c:pt>
                <c:pt idx="3929">
                  <c:v>38568</c:v>
                </c:pt>
                <c:pt idx="3930">
                  <c:v>38569</c:v>
                </c:pt>
                <c:pt idx="3931">
                  <c:v>38572</c:v>
                </c:pt>
                <c:pt idx="3932">
                  <c:v>38573</c:v>
                </c:pt>
                <c:pt idx="3933">
                  <c:v>38574</c:v>
                </c:pt>
                <c:pt idx="3934">
                  <c:v>38575</c:v>
                </c:pt>
                <c:pt idx="3935">
                  <c:v>38576</c:v>
                </c:pt>
                <c:pt idx="3936">
                  <c:v>38579</c:v>
                </c:pt>
                <c:pt idx="3937">
                  <c:v>38580</c:v>
                </c:pt>
                <c:pt idx="3938">
                  <c:v>38581</c:v>
                </c:pt>
                <c:pt idx="3939">
                  <c:v>38582</c:v>
                </c:pt>
                <c:pt idx="3940">
                  <c:v>38583</c:v>
                </c:pt>
                <c:pt idx="3941">
                  <c:v>38586</c:v>
                </c:pt>
                <c:pt idx="3942">
                  <c:v>38587</c:v>
                </c:pt>
                <c:pt idx="3943">
                  <c:v>38588</c:v>
                </c:pt>
                <c:pt idx="3944">
                  <c:v>38589</c:v>
                </c:pt>
                <c:pt idx="3945">
                  <c:v>38590</c:v>
                </c:pt>
                <c:pt idx="3946">
                  <c:v>38593</c:v>
                </c:pt>
                <c:pt idx="3947">
                  <c:v>38594</c:v>
                </c:pt>
                <c:pt idx="3948">
                  <c:v>38595</c:v>
                </c:pt>
                <c:pt idx="3949">
                  <c:v>38596</c:v>
                </c:pt>
                <c:pt idx="3950">
                  <c:v>38597</c:v>
                </c:pt>
                <c:pt idx="3951">
                  <c:v>38601</c:v>
                </c:pt>
                <c:pt idx="3952">
                  <c:v>38602</c:v>
                </c:pt>
                <c:pt idx="3953">
                  <c:v>38603</c:v>
                </c:pt>
                <c:pt idx="3954">
                  <c:v>38604</c:v>
                </c:pt>
                <c:pt idx="3955">
                  <c:v>38607</c:v>
                </c:pt>
                <c:pt idx="3956">
                  <c:v>38608</c:v>
                </c:pt>
                <c:pt idx="3957">
                  <c:v>38609</c:v>
                </c:pt>
                <c:pt idx="3958">
                  <c:v>38610</c:v>
                </c:pt>
                <c:pt idx="3959">
                  <c:v>38611</c:v>
                </c:pt>
                <c:pt idx="3960">
                  <c:v>38614</c:v>
                </c:pt>
                <c:pt idx="3961">
                  <c:v>38615</c:v>
                </c:pt>
                <c:pt idx="3962">
                  <c:v>38616</c:v>
                </c:pt>
                <c:pt idx="3963">
                  <c:v>38617</c:v>
                </c:pt>
                <c:pt idx="3964">
                  <c:v>38618</c:v>
                </c:pt>
                <c:pt idx="3965">
                  <c:v>38621</c:v>
                </c:pt>
                <c:pt idx="3966">
                  <c:v>38622</c:v>
                </c:pt>
                <c:pt idx="3967">
                  <c:v>38623</c:v>
                </c:pt>
                <c:pt idx="3968">
                  <c:v>38624</c:v>
                </c:pt>
                <c:pt idx="3969">
                  <c:v>38625</c:v>
                </c:pt>
                <c:pt idx="3970">
                  <c:v>38628</c:v>
                </c:pt>
                <c:pt idx="3971">
                  <c:v>38629</c:v>
                </c:pt>
                <c:pt idx="3972">
                  <c:v>38630</c:v>
                </c:pt>
                <c:pt idx="3973">
                  <c:v>38631</c:v>
                </c:pt>
                <c:pt idx="3974">
                  <c:v>38632</c:v>
                </c:pt>
                <c:pt idx="3975">
                  <c:v>38635</c:v>
                </c:pt>
                <c:pt idx="3976">
                  <c:v>38636</c:v>
                </c:pt>
                <c:pt idx="3977">
                  <c:v>38637</c:v>
                </c:pt>
                <c:pt idx="3978">
                  <c:v>38638</c:v>
                </c:pt>
                <c:pt idx="3979">
                  <c:v>38639</c:v>
                </c:pt>
                <c:pt idx="3980">
                  <c:v>38642</c:v>
                </c:pt>
                <c:pt idx="3981">
                  <c:v>38643</c:v>
                </c:pt>
                <c:pt idx="3982">
                  <c:v>38644</c:v>
                </c:pt>
                <c:pt idx="3983">
                  <c:v>38645</c:v>
                </c:pt>
                <c:pt idx="3984">
                  <c:v>38646</c:v>
                </c:pt>
                <c:pt idx="3985">
                  <c:v>38649</c:v>
                </c:pt>
                <c:pt idx="3986">
                  <c:v>38650</c:v>
                </c:pt>
                <c:pt idx="3987">
                  <c:v>38651</c:v>
                </c:pt>
                <c:pt idx="3988">
                  <c:v>38652</c:v>
                </c:pt>
                <c:pt idx="3989">
                  <c:v>38653</c:v>
                </c:pt>
                <c:pt idx="3990">
                  <c:v>38656</c:v>
                </c:pt>
                <c:pt idx="3991">
                  <c:v>38657</c:v>
                </c:pt>
                <c:pt idx="3992">
                  <c:v>38658</c:v>
                </c:pt>
                <c:pt idx="3993">
                  <c:v>38659</c:v>
                </c:pt>
                <c:pt idx="3994">
                  <c:v>38660</c:v>
                </c:pt>
                <c:pt idx="3995">
                  <c:v>38663</c:v>
                </c:pt>
                <c:pt idx="3996">
                  <c:v>38664</c:v>
                </c:pt>
                <c:pt idx="3997">
                  <c:v>38665</c:v>
                </c:pt>
                <c:pt idx="3998">
                  <c:v>38666</c:v>
                </c:pt>
                <c:pt idx="3999">
                  <c:v>38667</c:v>
                </c:pt>
                <c:pt idx="4000">
                  <c:v>38670</c:v>
                </c:pt>
                <c:pt idx="4001">
                  <c:v>38671</c:v>
                </c:pt>
                <c:pt idx="4002">
                  <c:v>38672</c:v>
                </c:pt>
                <c:pt idx="4003">
                  <c:v>38673</c:v>
                </c:pt>
                <c:pt idx="4004">
                  <c:v>38674</c:v>
                </c:pt>
                <c:pt idx="4005">
                  <c:v>38677</c:v>
                </c:pt>
                <c:pt idx="4006">
                  <c:v>38678</c:v>
                </c:pt>
                <c:pt idx="4007">
                  <c:v>38679</c:v>
                </c:pt>
                <c:pt idx="4008">
                  <c:v>38681</c:v>
                </c:pt>
                <c:pt idx="4009">
                  <c:v>38684</c:v>
                </c:pt>
                <c:pt idx="4010">
                  <c:v>38685</c:v>
                </c:pt>
                <c:pt idx="4011">
                  <c:v>38686</c:v>
                </c:pt>
                <c:pt idx="4012">
                  <c:v>38687</c:v>
                </c:pt>
                <c:pt idx="4013">
                  <c:v>38688</c:v>
                </c:pt>
                <c:pt idx="4014">
                  <c:v>38691</c:v>
                </c:pt>
                <c:pt idx="4015">
                  <c:v>38692</c:v>
                </c:pt>
                <c:pt idx="4016">
                  <c:v>38693</c:v>
                </c:pt>
                <c:pt idx="4017">
                  <c:v>38694</c:v>
                </c:pt>
                <c:pt idx="4018">
                  <c:v>38695</c:v>
                </c:pt>
                <c:pt idx="4019">
                  <c:v>38698</c:v>
                </c:pt>
                <c:pt idx="4020">
                  <c:v>38699</c:v>
                </c:pt>
                <c:pt idx="4021">
                  <c:v>38700</c:v>
                </c:pt>
                <c:pt idx="4022">
                  <c:v>38701</c:v>
                </c:pt>
                <c:pt idx="4023">
                  <c:v>38702</c:v>
                </c:pt>
                <c:pt idx="4024">
                  <c:v>38705</c:v>
                </c:pt>
                <c:pt idx="4025">
                  <c:v>38706</c:v>
                </c:pt>
                <c:pt idx="4026">
                  <c:v>38707</c:v>
                </c:pt>
                <c:pt idx="4027">
                  <c:v>38708</c:v>
                </c:pt>
                <c:pt idx="4028">
                  <c:v>38709</c:v>
                </c:pt>
                <c:pt idx="4029">
                  <c:v>38713</c:v>
                </c:pt>
                <c:pt idx="4030">
                  <c:v>38714</c:v>
                </c:pt>
                <c:pt idx="4031">
                  <c:v>38715</c:v>
                </c:pt>
                <c:pt idx="4032">
                  <c:v>38716</c:v>
                </c:pt>
                <c:pt idx="4033">
                  <c:v>38720</c:v>
                </c:pt>
                <c:pt idx="4034">
                  <c:v>38721</c:v>
                </c:pt>
                <c:pt idx="4035">
                  <c:v>38722</c:v>
                </c:pt>
                <c:pt idx="4036">
                  <c:v>38723</c:v>
                </c:pt>
                <c:pt idx="4037">
                  <c:v>38726</c:v>
                </c:pt>
                <c:pt idx="4038">
                  <c:v>38727</c:v>
                </c:pt>
                <c:pt idx="4039">
                  <c:v>38728</c:v>
                </c:pt>
                <c:pt idx="4040">
                  <c:v>38729</c:v>
                </c:pt>
                <c:pt idx="4041">
                  <c:v>38730</c:v>
                </c:pt>
                <c:pt idx="4042">
                  <c:v>38734</c:v>
                </c:pt>
                <c:pt idx="4043">
                  <c:v>38735</c:v>
                </c:pt>
                <c:pt idx="4044">
                  <c:v>38736</c:v>
                </c:pt>
                <c:pt idx="4045">
                  <c:v>38737</c:v>
                </c:pt>
                <c:pt idx="4046">
                  <c:v>38740</c:v>
                </c:pt>
                <c:pt idx="4047">
                  <c:v>38741</c:v>
                </c:pt>
                <c:pt idx="4048">
                  <c:v>38742</c:v>
                </c:pt>
                <c:pt idx="4049">
                  <c:v>38743</c:v>
                </c:pt>
                <c:pt idx="4050">
                  <c:v>38744</c:v>
                </c:pt>
                <c:pt idx="4051">
                  <c:v>38747</c:v>
                </c:pt>
                <c:pt idx="4052">
                  <c:v>38748</c:v>
                </c:pt>
                <c:pt idx="4053">
                  <c:v>38749</c:v>
                </c:pt>
                <c:pt idx="4054">
                  <c:v>38750</c:v>
                </c:pt>
                <c:pt idx="4055">
                  <c:v>38751</c:v>
                </c:pt>
                <c:pt idx="4056">
                  <c:v>38754</c:v>
                </c:pt>
                <c:pt idx="4057">
                  <c:v>38755</c:v>
                </c:pt>
                <c:pt idx="4058">
                  <c:v>38756</c:v>
                </c:pt>
                <c:pt idx="4059">
                  <c:v>38757</c:v>
                </c:pt>
                <c:pt idx="4060">
                  <c:v>38758</c:v>
                </c:pt>
                <c:pt idx="4061">
                  <c:v>38761</c:v>
                </c:pt>
                <c:pt idx="4062">
                  <c:v>38762</c:v>
                </c:pt>
                <c:pt idx="4063">
                  <c:v>38763</c:v>
                </c:pt>
                <c:pt idx="4064">
                  <c:v>38764</c:v>
                </c:pt>
                <c:pt idx="4065">
                  <c:v>38765</c:v>
                </c:pt>
                <c:pt idx="4066">
                  <c:v>38769</c:v>
                </c:pt>
                <c:pt idx="4067">
                  <c:v>38770</c:v>
                </c:pt>
                <c:pt idx="4068">
                  <c:v>38771</c:v>
                </c:pt>
                <c:pt idx="4069">
                  <c:v>38772</c:v>
                </c:pt>
                <c:pt idx="4070">
                  <c:v>38775</c:v>
                </c:pt>
                <c:pt idx="4071">
                  <c:v>38776</c:v>
                </c:pt>
                <c:pt idx="4072">
                  <c:v>38777</c:v>
                </c:pt>
                <c:pt idx="4073">
                  <c:v>38778</c:v>
                </c:pt>
                <c:pt idx="4074">
                  <c:v>38779</c:v>
                </c:pt>
                <c:pt idx="4075">
                  <c:v>38782</c:v>
                </c:pt>
                <c:pt idx="4076">
                  <c:v>38783</c:v>
                </c:pt>
                <c:pt idx="4077">
                  <c:v>38784</c:v>
                </c:pt>
                <c:pt idx="4078">
                  <c:v>38785</c:v>
                </c:pt>
                <c:pt idx="4079">
                  <c:v>38786</c:v>
                </c:pt>
                <c:pt idx="4080">
                  <c:v>38789</c:v>
                </c:pt>
                <c:pt idx="4081">
                  <c:v>38790</c:v>
                </c:pt>
                <c:pt idx="4082">
                  <c:v>38791</c:v>
                </c:pt>
                <c:pt idx="4083">
                  <c:v>38792</c:v>
                </c:pt>
                <c:pt idx="4084">
                  <c:v>38793</c:v>
                </c:pt>
                <c:pt idx="4085">
                  <c:v>38796</c:v>
                </c:pt>
                <c:pt idx="4086">
                  <c:v>38797</c:v>
                </c:pt>
                <c:pt idx="4087">
                  <c:v>38798</c:v>
                </c:pt>
                <c:pt idx="4088">
                  <c:v>38799</c:v>
                </c:pt>
                <c:pt idx="4089">
                  <c:v>38800</c:v>
                </c:pt>
                <c:pt idx="4090">
                  <c:v>38803</c:v>
                </c:pt>
                <c:pt idx="4091">
                  <c:v>38804</c:v>
                </c:pt>
                <c:pt idx="4092">
                  <c:v>38805</c:v>
                </c:pt>
                <c:pt idx="4093">
                  <c:v>38806</c:v>
                </c:pt>
                <c:pt idx="4094">
                  <c:v>38807</c:v>
                </c:pt>
                <c:pt idx="4095">
                  <c:v>38810</c:v>
                </c:pt>
                <c:pt idx="4096">
                  <c:v>38811</c:v>
                </c:pt>
                <c:pt idx="4097">
                  <c:v>38812</c:v>
                </c:pt>
                <c:pt idx="4098">
                  <c:v>38813</c:v>
                </c:pt>
                <c:pt idx="4099">
                  <c:v>38814</c:v>
                </c:pt>
                <c:pt idx="4100">
                  <c:v>38817</c:v>
                </c:pt>
                <c:pt idx="4101">
                  <c:v>38818</c:v>
                </c:pt>
                <c:pt idx="4102">
                  <c:v>38819</c:v>
                </c:pt>
                <c:pt idx="4103">
                  <c:v>38820</c:v>
                </c:pt>
                <c:pt idx="4104">
                  <c:v>38824</c:v>
                </c:pt>
                <c:pt idx="4105">
                  <c:v>38825</c:v>
                </c:pt>
                <c:pt idx="4106">
                  <c:v>38826</c:v>
                </c:pt>
                <c:pt idx="4107">
                  <c:v>38827</c:v>
                </c:pt>
                <c:pt idx="4108">
                  <c:v>38828</c:v>
                </c:pt>
                <c:pt idx="4109">
                  <c:v>38831</c:v>
                </c:pt>
                <c:pt idx="4110">
                  <c:v>38832</c:v>
                </c:pt>
                <c:pt idx="4111">
                  <c:v>38833</c:v>
                </c:pt>
                <c:pt idx="4112">
                  <c:v>38834</c:v>
                </c:pt>
                <c:pt idx="4113">
                  <c:v>38835</c:v>
                </c:pt>
                <c:pt idx="4114">
                  <c:v>38838</c:v>
                </c:pt>
                <c:pt idx="4115">
                  <c:v>38839</c:v>
                </c:pt>
                <c:pt idx="4116">
                  <c:v>38840</c:v>
                </c:pt>
                <c:pt idx="4117">
                  <c:v>38841</c:v>
                </c:pt>
                <c:pt idx="4118">
                  <c:v>38842</c:v>
                </c:pt>
                <c:pt idx="4119">
                  <c:v>38845</c:v>
                </c:pt>
                <c:pt idx="4120">
                  <c:v>38846</c:v>
                </c:pt>
                <c:pt idx="4121">
                  <c:v>38847</c:v>
                </c:pt>
                <c:pt idx="4122">
                  <c:v>38848</c:v>
                </c:pt>
                <c:pt idx="4123">
                  <c:v>38849</c:v>
                </c:pt>
                <c:pt idx="4124">
                  <c:v>38852</c:v>
                </c:pt>
                <c:pt idx="4125">
                  <c:v>38853</c:v>
                </c:pt>
                <c:pt idx="4126">
                  <c:v>38854</c:v>
                </c:pt>
                <c:pt idx="4127">
                  <c:v>38855</c:v>
                </c:pt>
                <c:pt idx="4128">
                  <c:v>38856</c:v>
                </c:pt>
                <c:pt idx="4129">
                  <c:v>38859</c:v>
                </c:pt>
                <c:pt idx="4130">
                  <c:v>38860</c:v>
                </c:pt>
                <c:pt idx="4131">
                  <c:v>38861</c:v>
                </c:pt>
                <c:pt idx="4132">
                  <c:v>38862</c:v>
                </c:pt>
                <c:pt idx="4133">
                  <c:v>38863</c:v>
                </c:pt>
                <c:pt idx="4134">
                  <c:v>38867</c:v>
                </c:pt>
                <c:pt idx="4135">
                  <c:v>38868</c:v>
                </c:pt>
                <c:pt idx="4136">
                  <c:v>38869</c:v>
                </c:pt>
                <c:pt idx="4137">
                  <c:v>38870</c:v>
                </c:pt>
                <c:pt idx="4138">
                  <c:v>38873</c:v>
                </c:pt>
                <c:pt idx="4139">
                  <c:v>38874</c:v>
                </c:pt>
                <c:pt idx="4140">
                  <c:v>38875</c:v>
                </c:pt>
                <c:pt idx="4141">
                  <c:v>38876</c:v>
                </c:pt>
                <c:pt idx="4142">
                  <c:v>38877</c:v>
                </c:pt>
                <c:pt idx="4143">
                  <c:v>38880</c:v>
                </c:pt>
                <c:pt idx="4144">
                  <c:v>38881</c:v>
                </c:pt>
                <c:pt idx="4145">
                  <c:v>38882</c:v>
                </c:pt>
                <c:pt idx="4146">
                  <c:v>38883</c:v>
                </c:pt>
                <c:pt idx="4147">
                  <c:v>38884</c:v>
                </c:pt>
                <c:pt idx="4148">
                  <c:v>38887</c:v>
                </c:pt>
                <c:pt idx="4149">
                  <c:v>38888</c:v>
                </c:pt>
                <c:pt idx="4150">
                  <c:v>38889</c:v>
                </c:pt>
                <c:pt idx="4151">
                  <c:v>38890</c:v>
                </c:pt>
                <c:pt idx="4152">
                  <c:v>38891</c:v>
                </c:pt>
                <c:pt idx="4153">
                  <c:v>38894</c:v>
                </c:pt>
                <c:pt idx="4154">
                  <c:v>38895</c:v>
                </c:pt>
                <c:pt idx="4155">
                  <c:v>38896</c:v>
                </c:pt>
                <c:pt idx="4156">
                  <c:v>38897</c:v>
                </c:pt>
                <c:pt idx="4157">
                  <c:v>38898</c:v>
                </c:pt>
                <c:pt idx="4158">
                  <c:v>38901</c:v>
                </c:pt>
                <c:pt idx="4159">
                  <c:v>38903</c:v>
                </c:pt>
                <c:pt idx="4160">
                  <c:v>38904</c:v>
                </c:pt>
                <c:pt idx="4161">
                  <c:v>38905</c:v>
                </c:pt>
                <c:pt idx="4162">
                  <c:v>38908</c:v>
                </c:pt>
                <c:pt idx="4163">
                  <c:v>38909</c:v>
                </c:pt>
                <c:pt idx="4164">
                  <c:v>38910</c:v>
                </c:pt>
                <c:pt idx="4165">
                  <c:v>38911</c:v>
                </c:pt>
                <c:pt idx="4166">
                  <c:v>38912</c:v>
                </c:pt>
                <c:pt idx="4167">
                  <c:v>38915</c:v>
                </c:pt>
                <c:pt idx="4168">
                  <c:v>38916</c:v>
                </c:pt>
                <c:pt idx="4169">
                  <c:v>38917</c:v>
                </c:pt>
                <c:pt idx="4170">
                  <c:v>38918</c:v>
                </c:pt>
                <c:pt idx="4171">
                  <c:v>38919</c:v>
                </c:pt>
                <c:pt idx="4172">
                  <c:v>38922</c:v>
                </c:pt>
                <c:pt idx="4173">
                  <c:v>38923</c:v>
                </c:pt>
                <c:pt idx="4174">
                  <c:v>38924</c:v>
                </c:pt>
                <c:pt idx="4175">
                  <c:v>38925</c:v>
                </c:pt>
                <c:pt idx="4176">
                  <c:v>38926</c:v>
                </c:pt>
                <c:pt idx="4177">
                  <c:v>38929</c:v>
                </c:pt>
                <c:pt idx="4178">
                  <c:v>38930</c:v>
                </c:pt>
                <c:pt idx="4179">
                  <c:v>38931</c:v>
                </c:pt>
                <c:pt idx="4180">
                  <c:v>38932</c:v>
                </c:pt>
                <c:pt idx="4181">
                  <c:v>38933</c:v>
                </c:pt>
                <c:pt idx="4182">
                  <c:v>38936</c:v>
                </c:pt>
                <c:pt idx="4183">
                  <c:v>38937</c:v>
                </c:pt>
                <c:pt idx="4184">
                  <c:v>38938</c:v>
                </c:pt>
                <c:pt idx="4185">
                  <c:v>38939</c:v>
                </c:pt>
                <c:pt idx="4186">
                  <c:v>38940</c:v>
                </c:pt>
                <c:pt idx="4187">
                  <c:v>38943</c:v>
                </c:pt>
                <c:pt idx="4188">
                  <c:v>38944</c:v>
                </c:pt>
                <c:pt idx="4189">
                  <c:v>38945</c:v>
                </c:pt>
                <c:pt idx="4190">
                  <c:v>38946</c:v>
                </c:pt>
                <c:pt idx="4191">
                  <c:v>38947</c:v>
                </c:pt>
                <c:pt idx="4192">
                  <c:v>38950</c:v>
                </c:pt>
                <c:pt idx="4193">
                  <c:v>38951</c:v>
                </c:pt>
                <c:pt idx="4194">
                  <c:v>38952</c:v>
                </c:pt>
                <c:pt idx="4195">
                  <c:v>38953</c:v>
                </c:pt>
                <c:pt idx="4196">
                  <c:v>38954</c:v>
                </c:pt>
                <c:pt idx="4197">
                  <c:v>38957</c:v>
                </c:pt>
                <c:pt idx="4198">
                  <c:v>38958</c:v>
                </c:pt>
                <c:pt idx="4199">
                  <c:v>38959</c:v>
                </c:pt>
                <c:pt idx="4200">
                  <c:v>38960</c:v>
                </c:pt>
                <c:pt idx="4201">
                  <c:v>38961</c:v>
                </c:pt>
                <c:pt idx="4202">
                  <c:v>38965</c:v>
                </c:pt>
                <c:pt idx="4203">
                  <c:v>38966</c:v>
                </c:pt>
                <c:pt idx="4204">
                  <c:v>38967</c:v>
                </c:pt>
                <c:pt idx="4205">
                  <c:v>38968</c:v>
                </c:pt>
                <c:pt idx="4206">
                  <c:v>38971</c:v>
                </c:pt>
                <c:pt idx="4207">
                  <c:v>38972</c:v>
                </c:pt>
                <c:pt idx="4208">
                  <c:v>38973</c:v>
                </c:pt>
                <c:pt idx="4209">
                  <c:v>38974</c:v>
                </c:pt>
                <c:pt idx="4210">
                  <c:v>38975</c:v>
                </c:pt>
                <c:pt idx="4211">
                  <c:v>38978</c:v>
                </c:pt>
                <c:pt idx="4212">
                  <c:v>38979</c:v>
                </c:pt>
                <c:pt idx="4213">
                  <c:v>38980</c:v>
                </c:pt>
                <c:pt idx="4214">
                  <c:v>38981</c:v>
                </c:pt>
                <c:pt idx="4215">
                  <c:v>38982</c:v>
                </c:pt>
                <c:pt idx="4216">
                  <c:v>38985</c:v>
                </c:pt>
                <c:pt idx="4217">
                  <c:v>38986</c:v>
                </c:pt>
                <c:pt idx="4218">
                  <c:v>38987</c:v>
                </c:pt>
                <c:pt idx="4219">
                  <c:v>38988</c:v>
                </c:pt>
                <c:pt idx="4220">
                  <c:v>38989</c:v>
                </c:pt>
                <c:pt idx="4221">
                  <c:v>38992</c:v>
                </c:pt>
                <c:pt idx="4222">
                  <c:v>38993</c:v>
                </c:pt>
                <c:pt idx="4223">
                  <c:v>38994</c:v>
                </c:pt>
                <c:pt idx="4224">
                  <c:v>38995</c:v>
                </c:pt>
                <c:pt idx="4225">
                  <c:v>38996</c:v>
                </c:pt>
                <c:pt idx="4226">
                  <c:v>38999</c:v>
                </c:pt>
                <c:pt idx="4227">
                  <c:v>39000</c:v>
                </c:pt>
                <c:pt idx="4228">
                  <c:v>39001</c:v>
                </c:pt>
                <c:pt idx="4229">
                  <c:v>39002</c:v>
                </c:pt>
                <c:pt idx="4230">
                  <c:v>39003</c:v>
                </c:pt>
                <c:pt idx="4231">
                  <c:v>39006</c:v>
                </c:pt>
                <c:pt idx="4232">
                  <c:v>39007</c:v>
                </c:pt>
                <c:pt idx="4233">
                  <c:v>39008</c:v>
                </c:pt>
                <c:pt idx="4234">
                  <c:v>39009</c:v>
                </c:pt>
                <c:pt idx="4235">
                  <c:v>39010</c:v>
                </c:pt>
                <c:pt idx="4236">
                  <c:v>39013</c:v>
                </c:pt>
                <c:pt idx="4237">
                  <c:v>39014</c:v>
                </c:pt>
                <c:pt idx="4238">
                  <c:v>39015</c:v>
                </c:pt>
                <c:pt idx="4239">
                  <c:v>39016</c:v>
                </c:pt>
                <c:pt idx="4240">
                  <c:v>39017</c:v>
                </c:pt>
                <c:pt idx="4241">
                  <c:v>39020</c:v>
                </c:pt>
                <c:pt idx="4242">
                  <c:v>39021</c:v>
                </c:pt>
                <c:pt idx="4243">
                  <c:v>39022</c:v>
                </c:pt>
                <c:pt idx="4244">
                  <c:v>39023</c:v>
                </c:pt>
                <c:pt idx="4245">
                  <c:v>39024</c:v>
                </c:pt>
                <c:pt idx="4246">
                  <c:v>39027</c:v>
                </c:pt>
                <c:pt idx="4247">
                  <c:v>39028</c:v>
                </c:pt>
                <c:pt idx="4248">
                  <c:v>39029</c:v>
                </c:pt>
                <c:pt idx="4249">
                  <c:v>39030</c:v>
                </c:pt>
                <c:pt idx="4250">
                  <c:v>39031</c:v>
                </c:pt>
                <c:pt idx="4251">
                  <c:v>39034</c:v>
                </c:pt>
                <c:pt idx="4252">
                  <c:v>39035</c:v>
                </c:pt>
                <c:pt idx="4253">
                  <c:v>39036</c:v>
                </c:pt>
                <c:pt idx="4254">
                  <c:v>39037</c:v>
                </c:pt>
                <c:pt idx="4255">
                  <c:v>39038</c:v>
                </c:pt>
                <c:pt idx="4256">
                  <c:v>39041</c:v>
                </c:pt>
                <c:pt idx="4257">
                  <c:v>39042</c:v>
                </c:pt>
                <c:pt idx="4258">
                  <c:v>39043</c:v>
                </c:pt>
                <c:pt idx="4259">
                  <c:v>39045</c:v>
                </c:pt>
                <c:pt idx="4260">
                  <c:v>39048</c:v>
                </c:pt>
                <c:pt idx="4261">
                  <c:v>39049</c:v>
                </c:pt>
                <c:pt idx="4262">
                  <c:v>39050</c:v>
                </c:pt>
                <c:pt idx="4263">
                  <c:v>39051</c:v>
                </c:pt>
                <c:pt idx="4264">
                  <c:v>39052</c:v>
                </c:pt>
                <c:pt idx="4265">
                  <c:v>39055</c:v>
                </c:pt>
                <c:pt idx="4266">
                  <c:v>39056</c:v>
                </c:pt>
                <c:pt idx="4267">
                  <c:v>39057</c:v>
                </c:pt>
                <c:pt idx="4268">
                  <c:v>39058</c:v>
                </c:pt>
                <c:pt idx="4269">
                  <c:v>39059</c:v>
                </c:pt>
                <c:pt idx="4270">
                  <c:v>39062</c:v>
                </c:pt>
                <c:pt idx="4271">
                  <c:v>39063</c:v>
                </c:pt>
                <c:pt idx="4272">
                  <c:v>39064</c:v>
                </c:pt>
                <c:pt idx="4273">
                  <c:v>39065</c:v>
                </c:pt>
                <c:pt idx="4274">
                  <c:v>39066</c:v>
                </c:pt>
                <c:pt idx="4275">
                  <c:v>39069</c:v>
                </c:pt>
                <c:pt idx="4276">
                  <c:v>39070</c:v>
                </c:pt>
                <c:pt idx="4277">
                  <c:v>39071</c:v>
                </c:pt>
                <c:pt idx="4278">
                  <c:v>39072</c:v>
                </c:pt>
                <c:pt idx="4279">
                  <c:v>39073</c:v>
                </c:pt>
                <c:pt idx="4280">
                  <c:v>39077</c:v>
                </c:pt>
                <c:pt idx="4281">
                  <c:v>39078</c:v>
                </c:pt>
                <c:pt idx="4282">
                  <c:v>39079</c:v>
                </c:pt>
                <c:pt idx="4283">
                  <c:v>39080</c:v>
                </c:pt>
                <c:pt idx="4284">
                  <c:v>39085</c:v>
                </c:pt>
                <c:pt idx="4285">
                  <c:v>39086</c:v>
                </c:pt>
                <c:pt idx="4286">
                  <c:v>39087</c:v>
                </c:pt>
                <c:pt idx="4287">
                  <c:v>39090</c:v>
                </c:pt>
                <c:pt idx="4288">
                  <c:v>39091</c:v>
                </c:pt>
                <c:pt idx="4289">
                  <c:v>39092</c:v>
                </c:pt>
                <c:pt idx="4290">
                  <c:v>39093</c:v>
                </c:pt>
                <c:pt idx="4291">
                  <c:v>39094</c:v>
                </c:pt>
                <c:pt idx="4292">
                  <c:v>39098</c:v>
                </c:pt>
                <c:pt idx="4293">
                  <c:v>39099</c:v>
                </c:pt>
                <c:pt idx="4294">
                  <c:v>39100</c:v>
                </c:pt>
                <c:pt idx="4295">
                  <c:v>39101</c:v>
                </c:pt>
                <c:pt idx="4296">
                  <c:v>39104</c:v>
                </c:pt>
                <c:pt idx="4297">
                  <c:v>39105</c:v>
                </c:pt>
                <c:pt idx="4298">
                  <c:v>39106</c:v>
                </c:pt>
                <c:pt idx="4299">
                  <c:v>39107</c:v>
                </c:pt>
                <c:pt idx="4300">
                  <c:v>39108</c:v>
                </c:pt>
                <c:pt idx="4301">
                  <c:v>39111</c:v>
                </c:pt>
                <c:pt idx="4302">
                  <c:v>39112</c:v>
                </c:pt>
                <c:pt idx="4303">
                  <c:v>39113</c:v>
                </c:pt>
                <c:pt idx="4304">
                  <c:v>39114</c:v>
                </c:pt>
                <c:pt idx="4305">
                  <c:v>39115</c:v>
                </c:pt>
                <c:pt idx="4306">
                  <c:v>39118</c:v>
                </c:pt>
                <c:pt idx="4307">
                  <c:v>39119</c:v>
                </c:pt>
                <c:pt idx="4308">
                  <c:v>39120</c:v>
                </c:pt>
                <c:pt idx="4309">
                  <c:v>39121</c:v>
                </c:pt>
                <c:pt idx="4310">
                  <c:v>39122</c:v>
                </c:pt>
                <c:pt idx="4311">
                  <c:v>39125</c:v>
                </c:pt>
                <c:pt idx="4312">
                  <c:v>39126</c:v>
                </c:pt>
                <c:pt idx="4313">
                  <c:v>39127</c:v>
                </c:pt>
                <c:pt idx="4314">
                  <c:v>39128</c:v>
                </c:pt>
                <c:pt idx="4315">
                  <c:v>39129</c:v>
                </c:pt>
                <c:pt idx="4316">
                  <c:v>39133</c:v>
                </c:pt>
                <c:pt idx="4317">
                  <c:v>39134</c:v>
                </c:pt>
                <c:pt idx="4318">
                  <c:v>39135</c:v>
                </c:pt>
                <c:pt idx="4319">
                  <c:v>39136</c:v>
                </c:pt>
                <c:pt idx="4320">
                  <c:v>39139</c:v>
                </c:pt>
                <c:pt idx="4321">
                  <c:v>39140</c:v>
                </c:pt>
                <c:pt idx="4322">
                  <c:v>39141</c:v>
                </c:pt>
                <c:pt idx="4323">
                  <c:v>39142</c:v>
                </c:pt>
                <c:pt idx="4324">
                  <c:v>39143</c:v>
                </c:pt>
                <c:pt idx="4325">
                  <c:v>39146</c:v>
                </c:pt>
                <c:pt idx="4326">
                  <c:v>39147</c:v>
                </c:pt>
                <c:pt idx="4327">
                  <c:v>39148</c:v>
                </c:pt>
                <c:pt idx="4328">
                  <c:v>39149</c:v>
                </c:pt>
                <c:pt idx="4329">
                  <c:v>39150</c:v>
                </c:pt>
                <c:pt idx="4330">
                  <c:v>39153</c:v>
                </c:pt>
                <c:pt idx="4331">
                  <c:v>39154</c:v>
                </c:pt>
                <c:pt idx="4332">
                  <c:v>39155</c:v>
                </c:pt>
                <c:pt idx="4333">
                  <c:v>39156</c:v>
                </c:pt>
                <c:pt idx="4334">
                  <c:v>39157</c:v>
                </c:pt>
                <c:pt idx="4335">
                  <c:v>39160</c:v>
                </c:pt>
                <c:pt idx="4336">
                  <c:v>39161</c:v>
                </c:pt>
                <c:pt idx="4337">
                  <c:v>39162</c:v>
                </c:pt>
                <c:pt idx="4338">
                  <c:v>39163</c:v>
                </c:pt>
                <c:pt idx="4339">
                  <c:v>39164</c:v>
                </c:pt>
                <c:pt idx="4340">
                  <c:v>39167</c:v>
                </c:pt>
                <c:pt idx="4341">
                  <c:v>39168</c:v>
                </c:pt>
                <c:pt idx="4342">
                  <c:v>39169</c:v>
                </c:pt>
                <c:pt idx="4343">
                  <c:v>39170</c:v>
                </c:pt>
                <c:pt idx="4344">
                  <c:v>39171</c:v>
                </c:pt>
                <c:pt idx="4345">
                  <c:v>39174</c:v>
                </c:pt>
                <c:pt idx="4346">
                  <c:v>39175</c:v>
                </c:pt>
                <c:pt idx="4347">
                  <c:v>39176</c:v>
                </c:pt>
                <c:pt idx="4348">
                  <c:v>39177</c:v>
                </c:pt>
                <c:pt idx="4349">
                  <c:v>39181</c:v>
                </c:pt>
                <c:pt idx="4350">
                  <c:v>39182</c:v>
                </c:pt>
                <c:pt idx="4351">
                  <c:v>39183</c:v>
                </c:pt>
                <c:pt idx="4352">
                  <c:v>39184</c:v>
                </c:pt>
                <c:pt idx="4353">
                  <c:v>39185</c:v>
                </c:pt>
                <c:pt idx="4354">
                  <c:v>39188</c:v>
                </c:pt>
                <c:pt idx="4355">
                  <c:v>39189</c:v>
                </c:pt>
                <c:pt idx="4356">
                  <c:v>39190</c:v>
                </c:pt>
                <c:pt idx="4357">
                  <c:v>39191</c:v>
                </c:pt>
                <c:pt idx="4358">
                  <c:v>39192</c:v>
                </c:pt>
                <c:pt idx="4359">
                  <c:v>39195</c:v>
                </c:pt>
                <c:pt idx="4360">
                  <c:v>39196</c:v>
                </c:pt>
                <c:pt idx="4361">
                  <c:v>39197</c:v>
                </c:pt>
                <c:pt idx="4362">
                  <c:v>39198</c:v>
                </c:pt>
                <c:pt idx="4363">
                  <c:v>39199</c:v>
                </c:pt>
                <c:pt idx="4364">
                  <c:v>39202</c:v>
                </c:pt>
                <c:pt idx="4365">
                  <c:v>39203</c:v>
                </c:pt>
                <c:pt idx="4366">
                  <c:v>39204</c:v>
                </c:pt>
                <c:pt idx="4367">
                  <c:v>39205</c:v>
                </c:pt>
                <c:pt idx="4368">
                  <c:v>39206</c:v>
                </c:pt>
                <c:pt idx="4369">
                  <c:v>39209</c:v>
                </c:pt>
                <c:pt idx="4370">
                  <c:v>39210</c:v>
                </c:pt>
                <c:pt idx="4371">
                  <c:v>39211</c:v>
                </c:pt>
                <c:pt idx="4372">
                  <c:v>39212</c:v>
                </c:pt>
                <c:pt idx="4373">
                  <c:v>39213</c:v>
                </c:pt>
                <c:pt idx="4374">
                  <c:v>39216</c:v>
                </c:pt>
                <c:pt idx="4375">
                  <c:v>39217</c:v>
                </c:pt>
                <c:pt idx="4376">
                  <c:v>39218</c:v>
                </c:pt>
                <c:pt idx="4377">
                  <c:v>39219</c:v>
                </c:pt>
                <c:pt idx="4378">
                  <c:v>39220</c:v>
                </c:pt>
                <c:pt idx="4379">
                  <c:v>39223</c:v>
                </c:pt>
                <c:pt idx="4380">
                  <c:v>39224</c:v>
                </c:pt>
                <c:pt idx="4381">
                  <c:v>39225</c:v>
                </c:pt>
                <c:pt idx="4382">
                  <c:v>39226</c:v>
                </c:pt>
                <c:pt idx="4383">
                  <c:v>39227</c:v>
                </c:pt>
                <c:pt idx="4384">
                  <c:v>39231</c:v>
                </c:pt>
                <c:pt idx="4385">
                  <c:v>39232</c:v>
                </c:pt>
                <c:pt idx="4386">
                  <c:v>39233</c:v>
                </c:pt>
                <c:pt idx="4387">
                  <c:v>39234</c:v>
                </c:pt>
                <c:pt idx="4388">
                  <c:v>39237</c:v>
                </c:pt>
                <c:pt idx="4389">
                  <c:v>39238</c:v>
                </c:pt>
                <c:pt idx="4390">
                  <c:v>39239</c:v>
                </c:pt>
                <c:pt idx="4391">
                  <c:v>39240</c:v>
                </c:pt>
                <c:pt idx="4392">
                  <c:v>39241</c:v>
                </c:pt>
                <c:pt idx="4393">
                  <c:v>39244</c:v>
                </c:pt>
                <c:pt idx="4394">
                  <c:v>39245</c:v>
                </c:pt>
                <c:pt idx="4395">
                  <c:v>39246</c:v>
                </c:pt>
                <c:pt idx="4396">
                  <c:v>39247</c:v>
                </c:pt>
                <c:pt idx="4397">
                  <c:v>39248</c:v>
                </c:pt>
                <c:pt idx="4398">
                  <c:v>39251</c:v>
                </c:pt>
                <c:pt idx="4399">
                  <c:v>39252</c:v>
                </c:pt>
                <c:pt idx="4400">
                  <c:v>39253</c:v>
                </c:pt>
                <c:pt idx="4401">
                  <c:v>39254</c:v>
                </c:pt>
                <c:pt idx="4402">
                  <c:v>39255</c:v>
                </c:pt>
                <c:pt idx="4403">
                  <c:v>39258</c:v>
                </c:pt>
                <c:pt idx="4404">
                  <c:v>39259</c:v>
                </c:pt>
                <c:pt idx="4405">
                  <c:v>39260</c:v>
                </c:pt>
                <c:pt idx="4406">
                  <c:v>39261</c:v>
                </c:pt>
                <c:pt idx="4407">
                  <c:v>39262</c:v>
                </c:pt>
                <c:pt idx="4408">
                  <c:v>39265</c:v>
                </c:pt>
                <c:pt idx="4409">
                  <c:v>39266</c:v>
                </c:pt>
                <c:pt idx="4410">
                  <c:v>39268</c:v>
                </c:pt>
                <c:pt idx="4411">
                  <c:v>39269</c:v>
                </c:pt>
                <c:pt idx="4412">
                  <c:v>39272</c:v>
                </c:pt>
                <c:pt idx="4413">
                  <c:v>39273</c:v>
                </c:pt>
                <c:pt idx="4414">
                  <c:v>39274</c:v>
                </c:pt>
                <c:pt idx="4415">
                  <c:v>39275</c:v>
                </c:pt>
                <c:pt idx="4416">
                  <c:v>39276</c:v>
                </c:pt>
                <c:pt idx="4417">
                  <c:v>39279</c:v>
                </c:pt>
                <c:pt idx="4418">
                  <c:v>39280</c:v>
                </c:pt>
                <c:pt idx="4419">
                  <c:v>39281</c:v>
                </c:pt>
                <c:pt idx="4420">
                  <c:v>39282</c:v>
                </c:pt>
                <c:pt idx="4421">
                  <c:v>39283</c:v>
                </c:pt>
                <c:pt idx="4422">
                  <c:v>39286</c:v>
                </c:pt>
                <c:pt idx="4423">
                  <c:v>39287</c:v>
                </c:pt>
                <c:pt idx="4424">
                  <c:v>39288</c:v>
                </c:pt>
                <c:pt idx="4425">
                  <c:v>39289</c:v>
                </c:pt>
                <c:pt idx="4426">
                  <c:v>39290</c:v>
                </c:pt>
                <c:pt idx="4427">
                  <c:v>39293</c:v>
                </c:pt>
                <c:pt idx="4428">
                  <c:v>39294</c:v>
                </c:pt>
                <c:pt idx="4429">
                  <c:v>39295</c:v>
                </c:pt>
                <c:pt idx="4430">
                  <c:v>39296</c:v>
                </c:pt>
                <c:pt idx="4431">
                  <c:v>39297</c:v>
                </c:pt>
                <c:pt idx="4432">
                  <c:v>39300</c:v>
                </c:pt>
                <c:pt idx="4433">
                  <c:v>39301</c:v>
                </c:pt>
                <c:pt idx="4434">
                  <c:v>39302</c:v>
                </c:pt>
                <c:pt idx="4435">
                  <c:v>39303</c:v>
                </c:pt>
                <c:pt idx="4436">
                  <c:v>39304</c:v>
                </c:pt>
                <c:pt idx="4437">
                  <c:v>39307</c:v>
                </c:pt>
                <c:pt idx="4438">
                  <c:v>39308</c:v>
                </c:pt>
                <c:pt idx="4439">
                  <c:v>39309</c:v>
                </c:pt>
                <c:pt idx="4440">
                  <c:v>39310</c:v>
                </c:pt>
                <c:pt idx="4441">
                  <c:v>39311</c:v>
                </c:pt>
                <c:pt idx="4442">
                  <c:v>39314</c:v>
                </c:pt>
                <c:pt idx="4443">
                  <c:v>39315</c:v>
                </c:pt>
                <c:pt idx="4444">
                  <c:v>39316</c:v>
                </c:pt>
                <c:pt idx="4445">
                  <c:v>39317</c:v>
                </c:pt>
                <c:pt idx="4446">
                  <c:v>39318</c:v>
                </c:pt>
                <c:pt idx="4447">
                  <c:v>39321</c:v>
                </c:pt>
                <c:pt idx="4448">
                  <c:v>39322</c:v>
                </c:pt>
                <c:pt idx="4449">
                  <c:v>39323</c:v>
                </c:pt>
                <c:pt idx="4450">
                  <c:v>39324</c:v>
                </c:pt>
                <c:pt idx="4451">
                  <c:v>39325</c:v>
                </c:pt>
                <c:pt idx="4452">
                  <c:v>39329</c:v>
                </c:pt>
                <c:pt idx="4453">
                  <c:v>39330</c:v>
                </c:pt>
                <c:pt idx="4454">
                  <c:v>39331</c:v>
                </c:pt>
                <c:pt idx="4455">
                  <c:v>39332</c:v>
                </c:pt>
                <c:pt idx="4456">
                  <c:v>39335</c:v>
                </c:pt>
                <c:pt idx="4457">
                  <c:v>39336</c:v>
                </c:pt>
                <c:pt idx="4458">
                  <c:v>39337</c:v>
                </c:pt>
                <c:pt idx="4459">
                  <c:v>39338</c:v>
                </c:pt>
                <c:pt idx="4460">
                  <c:v>39339</c:v>
                </c:pt>
                <c:pt idx="4461">
                  <c:v>39342</c:v>
                </c:pt>
                <c:pt idx="4462">
                  <c:v>39343</c:v>
                </c:pt>
                <c:pt idx="4463">
                  <c:v>39344</c:v>
                </c:pt>
                <c:pt idx="4464">
                  <c:v>39345</c:v>
                </c:pt>
                <c:pt idx="4465">
                  <c:v>39346</c:v>
                </c:pt>
                <c:pt idx="4466">
                  <c:v>39349</c:v>
                </c:pt>
                <c:pt idx="4467">
                  <c:v>39350</c:v>
                </c:pt>
                <c:pt idx="4468">
                  <c:v>39351</c:v>
                </c:pt>
                <c:pt idx="4469">
                  <c:v>39352</c:v>
                </c:pt>
                <c:pt idx="4470">
                  <c:v>39353</c:v>
                </c:pt>
                <c:pt idx="4471">
                  <c:v>39356</c:v>
                </c:pt>
                <c:pt idx="4472">
                  <c:v>39357</c:v>
                </c:pt>
                <c:pt idx="4473">
                  <c:v>39358</c:v>
                </c:pt>
                <c:pt idx="4474">
                  <c:v>39359</c:v>
                </c:pt>
                <c:pt idx="4475">
                  <c:v>39360</c:v>
                </c:pt>
                <c:pt idx="4476">
                  <c:v>39363</c:v>
                </c:pt>
                <c:pt idx="4477">
                  <c:v>39364</c:v>
                </c:pt>
                <c:pt idx="4478">
                  <c:v>39365</c:v>
                </c:pt>
                <c:pt idx="4479">
                  <c:v>39366</c:v>
                </c:pt>
                <c:pt idx="4480">
                  <c:v>39367</c:v>
                </c:pt>
                <c:pt idx="4481">
                  <c:v>39370</c:v>
                </c:pt>
                <c:pt idx="4482">
                  <c:v>39371</c:v>
                </c:pt>
                <c:pt idx="4483">
                  <c:v>39372</c:v>
                </c:pt>
                <c:pt idx="4484">
                  <c:v>39373</c:v>
                </c:pt>
                <c:pt idx="4485">
                  <c:v>39374</c:v>
                </c:pt>
                <c:pt idx="4486">
                  <c:v>39377</c:v>
                </c:pt>
                <c:pt idx="4487">
                  <c:v>39378</c:v>
                </c:pt>
                <c:pt idx="4488">
                  <c:v>39379</c:v>
                </c:pt>
                <c:pt idx="4489">
                  <c:v>39380</c:v>
                </c:pt>
                <c:pt idx="4490">
                  <c:v>39381</c:v>
                </c:pt>
                <c:pt idx="4491">
                  <c:v>39384</c:v>
                </c:pt>
                <c:pt idx="4492">
                  <c:v>39385</c:v>
                </c:pt>
                <c:pt idx="4493">
                  <c:v>39386</c:v>
                </c:pt>
                <c:pt idx="4494">
                  <c:v>39387</c:v>
                </c:pt>
                <c:pt idx="4495">
                  <c:v>39388</c:v>
                </c:pt>
                <c:pt idx="4496">
                  <c:v>39391</c:v>
                </c:pt>
                <c:pt idx="4497">
                  <c:v>39392</c:v>
                </c:pt>
                <c:pt idx="4498">
                  <c:v>39393</c:v>
                </c:pt>
                <c:pt idx="4499">
                  <c:v>39394</c:v>
                </c:pt>
                <c:pt idx="4500">
                  <c:v>39395</c:v>
                </c:pt>
                <c:pt idx="4501">
                  <c:v>39398</c:v>
                </c:pt>
                <c:pt idx="4502">
                  <c:v>39399</c:v>
                </c:pt>
                <c:pt idx="4503">
                  <c:v>39400</c:v>
                </c:pt>
                <c:pt idx="4504">
                  <c:v>39401</c:v>
                </c:pt>
                <c:pt idx="4505">
                  <c:v>39402</c:v>
                </c:pt>
                <c:pt idx="4506">
                  <c:v>39405</c:v>
                </c:pt>
                <c:pt idx="4507">
                  <c:v>39406</c:v>
                </c:pt>
                <c:pt idx="4508">
                  <c:v>39407</c:v>
                </c:pt>
                <c:pt idx="4509">
                  <c:v>39409</c:v>
                </c:pt>
                <c:pt idx="4510">
                  <c:v>39412</c:v>
                </c:pt>
                <c:pt idx="4511">
                  <c:v>39413</c:v>
                </c:pt>
                <c:pt idx="4512">
                  <c:v>39414</c:v>
                </c:pt>
                <c:pt idx="4513">
                  <c:v>39415</c:v>
                </c:pt>
                <c:pt idx="4514">
                  <c:v>39416</c:v>
                </c:pt>
                <c:pt idx="4515">
                  <c:v>39419</c:v>
                </c:pt>
                <c:pt idx="4516">
                  <c:v>39420</c:v>
                </c:pt>
                <c:pt idx="4517">
                  <c:v>39421</c:v>
                </c:pt>
                <c:pt idx="4518">
                  <c:v>39422</c:v>
                </c:pt>
                <c:pt idx="4519">
                  <c:v>39423</c:v>
                </c:pt>
                <c:pt idx="4520">
                  <c:v>39426</c:v>
                </c:pt>
                <c:pt idx="4521">
                  <c:v>39427</c:v>
                </c:pt>
                <c:pt idx="4522">
                  <c:v>39428</c:v>
                </c:pt>
                <c:pt idx="4523">
                  <c:v>39429</c:v>
                </c:pt>
                <c:pt idx="4524">
                  <c:v>39430</c:v>
                </c:pt>
                <c:pt idx="4525">
                  <c:v>39433</c:v>
                </c:pt>
                <c:pt idx="4526">
                  <c:v>39434</c:v>
                </c:pt>
                <c:pt idx="4527">
                  <c:v>39435</c:v>
                </c:pt>
                <c:pt idx="4528">
                  <c:v>39436</c:v>
                </c:pt>
                <c:pt idx="4529">
                  <c:v>39437</c:v>
                </c:pt>
                <c:pt idx="4530">
                  <c:v>39440</c:v>
                </c:pt>
                <c:pt idx="4531">
                  <c:v>39442</c:v>
                </c:pt>
                <c:pt idx="4532">
                  <c:v>39443</c:v>
                </c:pt>
                <c:pt idx="4533">
                  <c:v>39444</c:v>
                </c:pt>
                <c:pt idx="4534">
                  <c:v>39447</c:v>
                </c:pt>
                <c:pt idx="4535">
                  <c:v>39449</c:v>
                </c:pt>
                <c:pt idx="4536">
                  <c:v>39450</c:v>
                </c:pt>
                <c:pt idx="4537">
                  <c:v>39451</c:v>
                </c:pt>
                <c:pt idx="4538">
                  <c:v>39454</c:v>
                </c:pt>
                <c:pt idx="4539">
                  <c:v>39455</c:v>
                </c:pt>
                <c:pt idx="4540">
                  <c:v>39456</c:v>
                </c:pt>
                <c:pt idx="4541">
                  <c:v>39457</c:v>
                </c:pt>
                <c:pt idx="4542">
                  <c:v>39458</c:v>
                </c:pt>
                <c:pt idx="4543">
                  <c:v>39461</c:v>
                </c:pt>
                <c:pt idx="4544">
                  <c:v>39462</c:v>
                </c:pt>
                <c:pt idx="4545">
                  <c:v>39463</c:v>
                </c:pt>
                <c:pt idx="4546">
                  <c:v>39464</c:v>
                </c:pt>
                <c:pt idx="4547">
                  <c:v>39465</c:v>
                </c:pt>
                <c:pt idx="4548">
                  <c:v>39469</c:v>
                </c:pt>
                <c:pt idx="4549">
                  <c:v>39470</c:v>
                </c:pt>
                <c:pt idx="4550">
                  <c:v>39471</c:v>
                </c:pt>
                <c:pt idx="4551">
                  <c:v>39472</c:v>
                </c:pt>
                <c:pt idx="4552">
                  <c:v>39475</c:v>
                </c:pt>
                <c:pt idx="4553">
                  <c:v>39476</c:v>
                </c:pt>
                <c:pt idx="4554">
                  <c:v>39477</c:v>
                </c:pt>
                <c:pt idx="4555">
                  <c:v>39478</c:v>
                </c:pt>
                <c:pt idx="4556">
                  <c:v>39479</c:v>
                </c:pt>
                <c:pt idx="4557">
                  <c:v>39482</c:v>
                </c:pt>
                <c:pt idx="4558">
                  <c:v>39483</c:v>
                </c:pt>
                <c:pt idx="4559">
                  <c:v>39484</c:v>
                </c:pt>
                <c:pt idx="4560">
                  <c:v>39485</c:v>
                </c:pt>
                <c:pt idx="4561">
                  <c:v>39486</c:v>
                </c:pt>
                <c:pt idx="4562">
                  <c:v>39489</c:v>
                </c:pt>
                <c:pt idx="4563">
                  <c:v>39490</c:v>
                </c:pt>
                <c:pt idx="4564">
                  <c:v>39491</c:v>
                </c:pt>
                <c:pt idx="4565">
                  <c:v>39492</c:v>
                </c:pt>
                <c:pt idx="4566">
                  <c:v>39493</c:v>
                </c:pt>
                <c:pt idx="4567">
                  <c:v>39497</c:v>
                </c:pt>
                <c:pt idx="4568">
                  <c:v>39498</c:v>
                </c:pt>
                <c:pt idx="4569">
                  <c:v>39499</c:v>
                </c:pt>
                <c:pt idx="4570">
                  <c:v>39500</c:v>
                </c:pt>
                <c:pt idx="4571">
                  <c:v>39503</c:v>
                </c:pt>
                <c:pt idx="4572">
                  <c:v>39504</c:v>
                </c:pt>
                <c:pt idx="4573">
                  <c:v>39505</c:v>
                </c:pt>
                <c:pt idx="4574">
                  <c:v>39506</c:v>
                </c:pt>
                <c:pt idx="4575">
                  <c:v>39507</c:v>
                </c:pt>
                <c:pt idx="4576">
                  <c:v>39510</c:v>
                </c:pt>
                <c:pt idx="4577">
                  <c:v>39511</c:v>
                </c:pt>
                <c:pt idx="4578">
                  <c:v>39512</c:v>
                </c:pt>
                <c:pt idx="4579">
                  <c:v>39513</c:v>
                </c:pt>
                <c:pt idx="4580">
                  <c:v>39514</c:v>
                </c:pt>
                <c:pt idx="4581">
                  <c:v>39517</c:v>
                </c:pt>
                <c:pt idx="4582">
                  <c:v>39518</c:v>
                </c:pt>
                <c:pt idx="4583">
                  <c:v>39519</c:v>
                </c:pt>
                <c:pt idx="4584">
                  <c:v>39520</c:v>
                </c:pt>
                <c:pt idx="4585">
                  <c:v>39521</c:v>
                </c:pt>
                <c:pt idx="4586">
                  <c:v>39524</c:v>
                </c:pt>
                <c:pt idx="4587">
                  <c:v>39525</c:v>
                </c:pt>
                <c:pt idx="4588">
                  <c:v>39526</c:v>
                </c:pt>
                <c:pt idx="4589">
                  <c:v>39527</c:v>
                </c:pt>
                <c:pt idx="4590">
                  <c:v>39531</c:v>
                </c:pt>
                <c:pt idx="4591">
                  <c:v>39532</c:v>
                </c:pt>
                <c:pt idx="4592">
                  <c:v>39533</c:v>
                </c:pt>
                <c:pt idx="4593">
                  <c:v>39534</c:v>
                </c:pt>
                <c:pt idx="4594">
                  <c:v>39535</c:v>
                </c:pt>
                <c:pt idx="4595">
                  <c:v>39538</c:v>
                </c:pt>
                <c:pt idx="4596">
                  <c:v>39539</c:v>
                </c:pt>
                <c:pt idx="4597">
                  <c:v>39540</c:v>
                </c:pt>
                <c:pt idx="4598">
                  <c:v>39541</c:v>
                </c:pt>
                <c:pt idx="4599">
                  <c:v>39542</c:v>
                </c:pt>
                <c:pt idx="4600">
                  <c:v>39545</c:v>
                </c:pt>
                <c:pt idx="4601">
                  <c:v>39546</c:v>
                </c:pt>
                <c:pt idx="4602">
                  <c:v>39547</c:v>
                </c:pt>
                <c:pt idx="4603">
                  <c:v>39548</c:v>
                </c:pt>
                <c:pt idx="4604">
                  <c:v>39549</c:v>
                </c:pt>
                <c:pt idx="4605">
                  <c:v>39552</c:v>
                </c:pt>
                <c:pt idx="4606">
                  <c:v>39553</c:v>
                </c:pt>
                <c:pt idx="4607">
                  <c:v>39554</c:v>
                </c:pt>
                <c:pt idx="4608">
                  <c:v>39555</c:v>
                </c:pt>
                <c:pt idx="4609">
                  <c:v>39556</c:v>
                </c:pt>
                <c:pt idx="4610">
                  <c:v>39559</c:v>
                </c:pt>
                <c:pt idx="4611">
                  <c:v>39560</c:v>
                </c:pt>
                <c:pt idx="4612">
                  <c:v>39561</c:v>
                </c:pt>
                <c:pt idx="4613">
                  <c:v>39562</c:v>
                </c:pt>
                <c:pt idx="4614">
                  <c:v>39563</c:v>
                </c:pt>
                <c:pt idx="4615">
                  <c:v>39566</c:v>
                </c:pt>
                <c:pt idx="4616">
                  <c:v>39567</c:v>
                </c:pt>
                <c:pt idx="4617">
                  <c:v>39568</c:v>
                </c:pt>
                <c:pt idx="4618">
                  <c:v>39569</c:v>
                </c:pt>
                <c:pt idx="4619">
                  <c:v>39570</c:v>
                </c:pt>
                <c:pt idx="4620">
                  <c:v>39573</c:v>
                </c:pt>
                <c:pt idx="4621">
                  <c:v>39574</c:v>
                </c:pt>
                <c:pt idx="4622">
                  <c:v>39575</c:v>
                </c:pt>
                <c:pt idx="4623">
                  <c:v>39576</c:v>
                </c:pt>
                <c:pt idx="4624">
                  <c:v>39577</c:v>
                </c:pt>
                <c:pt idx="4625">
                  <c:v>39580</c:v>
                </c:pt>
                <c:pt idx="4626">
                  <c:v>39581</c:v>
                </c:pt>
                <c:pt idx="4627">
                  <c:v>39582</c:v>
                </c:pt>
                <c:pt idx="4628">
                  <c:v>39583</c:v>
                </c:pt>
                <c:pt idx="4629">
                  <c:v>39584</c:v>
                </c:pt>
                <c:pt idx="4630">
                  <c:v>39587</c:v>
                </c:pt>
                <c:pt idx="4631">
                  <c:v>39588</c:v>
                </c:pt>
                <c:pt idx="4632">
                  <c:v>39589</c:v>
                </c:pt>
                <c:pt idx="4633">
                  <c:v>39590</c:v>
                </c:pt>
                <c:pt idx="4634">
                  <c:v>39591</c:v>
                </c:pt>
                <c:pt idx="4635">
                  <c:v>39595</c:v>
                </c:pt>
                <c:pt idx="4636">
                  <c:v>39596</c:v>
                </c:pt>
                <c:pt idx="4637">
                  <c:v>39597</c:v>
                </c:pt>
                <c:pt idx="4638">
                  <c:v>39598</c:v>
                </c:pt>
                <c:pt idx="4639">
                  <c:v>39601</c:v>
                </c:pt>
                <c:pt idx="4640">
                  <c:v>39602</c:v>
                </c:pt>
                <c:pt idx="4641">
                  <c:v>39603</c:v>
                </c:pt>
                <c:pt idx="4642">
                  <c:v>39604</c:v>
                </c:pt>
                <c:pt idx="4643">
                  <c:v>39605</c:v>
                </c:pt>
                <c:pt idx="4644">
                  <c:v>39608</c:v>
                </c:pt>
                <c:pt idx="4645">
                  <c:v>39609</c:v>
                </c:pt>
                <c:pt idx="4646">
                  <c:v>39610</c:v>
                </c:pt>
                <c:pt idx="4647">
                  <c:v>39611</c:v>
                </c:pt>
                <c:pt idx="4648">
                  <c:v>39612</c:v>
                </c:pt>
                <c:pt idx="4649">
                  <c:v>39615</c:v>
                </c:pt>
                <c:pt idx="4650">
                  <c:v>39616</c:v>
                </c:pt>
                <c:pt idx="4651">
                  <c:v>39617</c:v>
                </c:pt>
                <c:pt idx="4652">
                  <c:v>39618</c:v>
                </c:pt>
                <c:pt idx="4653">
                  <c:v>39619</c:v>
                </c:pt>
                <c:pt idx="4654">
                  <c:v>39622</c:v>
                </c:pt>
                <c:pt idx="4655">
                  <c:v>39623</c:v>
                </c:pt>
                <c:pt idx="4656">
                  <c:v>39624</c:v>
                </c:pt>
                <c:pt idx="4657">
                  <c:v>39625</c:v>
                </c:pt>
                <c:pt idx="4658">
                  <c:v>39626</c:v>
                </c:pt>
                <c:pt idx="4659">
                  <c:v>39629</c:v>
                </c:pt>
                <c:pt idx="4660">
                  <c:v>39630</c:v>
                </c:pt>
                <c:pt idx="4661">
                  <c:v>39631</c:v>
                </c:pt>
                <c:pt idx="4662">
                  <c:v>39632</c:v>
                </c:pt>
                <c:pt idx="4663">
                  <c:v>39636</c:v>
                </c:pt>
                <c:pt idx="4664">
                  <c:v>39637</c:v>
                </c:pt>
                <c:pt idx="4665">
                  <c:v>39638</c:v>
                </c:pt>
                <c:pt idx="4666">
                  <c:v>39639</c:v>
                </c:pt>
                <c:pt idx="4667">
                  <c:v>39640</c:v>
                </c:pt>
                <c:pt idx="4668">
                  <c:v>39643</c:v>
                </c:pt>
                <c:pt idx="4669">
                  <c:v>39644</c:v>
                </c:pt>
                <c:pt idx="4670">
                  <c:v>39645</c:v>
                </c:pt>
                <c:pt idx="4671">
                  <c:v>39646</c:v>
                </c:pt>
                <c:pt idx="4672">
                  <c:v>39647</c:v>
                </c:pt>
                <c:pt idx="4673">
                  <c:v>39650</c:v>
                </c:pt>
                <c:pt idx="4674">
                  <c:v>39651</c:v>
                </c:pt>
                <c:pt idx="4675">
                  <c:v>39652</c:v>
                </c:pt>
                <c:pt idx="4676">
                  <c:v>39653</c:v>
                </c:pt>
                <c:pt idx="4677">
                  <c:v>39654</c:v>
                </c:pt>
                <c:pt idx="4678">
                  <c:v>39657</c:v>
                </c:pt>
                <c:pt idx="4679">
                  <c:v>39658</c:v>
                </c:pt>
                <c:pt idx="4680">
                  <c:v>39659</c:v>
                </c:pt>
                <c:pt idx="4681">
                  <c:v>39660</c:v>
                </c:pt>
                <c:pt idx="4682">
                  <c:v>39661</c:v>
                </c:pt>
                <c:pt idx="4683">
                  <c:v>39664</c:v>
                </c:pt>
                <c:pt idx="4684">
                  <c:v>39665</c:v>
                </c:pt>
                <c:pt idx="4685">
                  <c:v>39666</c:v>
                </c:pt>
                <c:pt idx="4686">
                  <c:v>39667</c:v>
                </c:pt>
                <c:pt idx="4687">
                  <c:v>39668</c:v>
                </c:pt>
                <c:pt idx="4688">
                  <c:v>39671</c:v>
                </c:pt>
                <c:pt idx="4689">
                  <c:v>39672</c:v>
                </c:pt>
                <c:pt idx="4690">
                  <c:v>39673</c:v>
                </c:pt>
                <c:pt idx="4691">
                  <c:v>39674</c:v>
                </c:pt>
                <c:pt idx="4692">
                  <c:v>39675</c:v>
                </c:pt>
                <c:pt idx="4693">
                  <c:v>39678</c:v>
                </c:pt>
                <c:pt idx="4694">
                  <c:v>39679</c:v>
                </c:pt>
                <c:pt idx="4695">
                  <c:v>39680</c:v>
                </c:pt>
                <c:pt idx="4696">
                  <c:v>39681</c:v>
                </c:pt>
                <c:pt idx="4697">
                  <c:v>39682</c:v>
                </c:pt>
                <c:pt idx="4698">
                  <c:v>39685</c:v>
                </c:pt>
                <c:pt idx="4699">
                  <c:v>39686</c:v>
                </c:pt>
                <c:pt idx="4700">
                  <c:v>39687</c:v>
                </c:pt>
                <c:pt idx="4701">
                  <c:v>39688</c:v>
                </c:pt>
                <c:pt idx="4702">
                  <c:v>39689</c:v>
                </c:pt>
                <c:pt idx="4703">
                  <c:v>39693</c:v>
                </c:pt>
                <c:pt idx="4704">
                  <c:v>39694</c:v>
                </c:pt>
                <c:pt idx="4705">
                  <c:v>39695</c:v>
                </c:pt>
                <c:pt idx="4706">
                  <c:v>39696</c:v>
                </c:pt>
                <c:pt idx="4707">
                  <c:v>39699</c:v>
                </c:pt>
                <c:pt idx="4708">
                  <c:v>39700</c:v>
                </c:pt>
                <c:pt idx="4709">
                  <c:v>39701</c:v>
                </c:pt>
                <c:pt idx="4710">
                  <c:v>39702</c:v>
                </c:pt>
                <c:pt idx="4711">
                  <c:v>39703</c:v>
                </c:pt>
                <c:pt idx="4712">
                  <c:v>39706</c:v>
                </c:pt>
                <c:pt idx="4713">
                  <c:v>39707</c:v>
                </c:pt>
                <c:pt idx="4714">
                  <c:v>39708</c:v>
                </c:pt>
                <c:pt idx="4715">
                  <c:v>39709</c:v>
                </c:pt>
                <c:pt idx="4716">
                  <c:v>39710</c:v>
                </c:pt>
                <c:pt idx="4717">
                  <c:v>39713</c:v>
                </c:pt>
                <c:pt idx="4718">
                  <c:v>39714</c:v>
                </c:pt>
                <c:pt idx="4719">
                  <c:v>39715</c:v>
                </c:pt>
                <c:pt idx="4720">
                  <c:v>39716</c:v>
                </c:pt>
                <c:pt idx="4721">
                  <c:v>39717</c:v>
                </c:pt>
                <c:pt idx="4722">
                  <c:v>39720</c:v>
                </c:pt>
                <c:pt idx="4723">
                  <c:v>39721</c:v>
                </c:pt>
                <c:pt idx="4724">
                  <c:v>39722</c:v>
                </c:pt>
                <c:pt idx="4725">
                  <c:v>39723</c:v>
                </c:pt>
                <c:pt idx="4726">
                  <c:v>39724</c:v>
                </c:pt>
                <c:pt idx="4727">
                  <c:v>39727</c:v>
                </c:pt>
                <c:pt idx="4728">
                  <c:v>39728</c:v>
                </c:pt>
                <c:pt idx="4729">
                  <c:v>39729</c:v>
                </c:pt>
                <c:pt idx="4730">
                  <c:v>39730</c:v>
                </c:pt>
                <c:pt idx="4731">
                  <c:v>39731</c:v>
                </c:pt>
                <c:pt idx="4732">
                  <c:v>39734</c:v>
                </c:pt>
                <c:pt idx="4733">
                  <c:v>39735</c:v>
                </c:pt>
                <c:pt idx="4734">
                  <c:v>39736</c:v>
                </c:pt>
                <c:pt idx="4735">
                  <c:v>39737</c:v>
                </c:pt>
                <c:pt idx="4736">
                  <c:v>39738</c:v>
                </c:pt>
                <c:pt idx="4737">
                  <c:v>39741</c:v>
                </c:pt>
                <c:pt idx="4738">
                  <c:v>39742</c:v>
                </c:pt>
                <c:pt idx="4739">
                  <c:v>39743</c:v>
                </c:pt>
                <c:pt idx="4740">
                  <c:v>39744</c:v>
                </c:pt>
                <c:pt idx="4741">
                  <c:v>39745</c:v>
                </c:pt>
                <c:pt idx="4742">
                  <c:v>39748</c:v>
                </c:pt>
                <c:pt idx="4743">
                  <c:v>39749</c:v>
                </c:pt>
                <c:pt idx="4744">
                  <c:v>39750</c:v>
                </c:pt>
                <c:pt idx="4745">
                  <c:v>39751</c:v>
                </c:pt>
                <c:pt idx="4746">
                  <c:v>39752</c:v>
                </c:pt>
                <c:pt idx="4747">
                  <c:v>39755</c:v>
                </c:pt>
                <c:pt idx="4748">
                  <c:v>39756</c:v>
                </c:pt>
                <c:pt idx="4749">
                  <c:v>39757</c:v>
                </c:pt>
                <c:pt idx="4750">
                  <c:v>39758</c:v>
                </c:pt>
                <c:pt idx="4751">
                  <c:v>39759</c:v>
                </c:pt>
                <c:pt idx="4752">
                  <c:v>39762</c:v>
                </c:pt>
                <c:pt idx="4753">
                  <c:v>39763</c:v>
                </c:pt>
                <c:pt idx="4754">
                  <c:v>39764</c:v>
                </c:pt>
                <c:pt idx="4755">
                  <c:v>39765</c:v>
                </c:pt>
                <c:pt idx="4756">
                  <c:v>39766</c:v>
                </c:pt>
                <c:pt idx="4757">
                  <c:v>39769</c:v>
                </c:pt>
                <c:pt idx="4758">
                  <c:v>39770</c:v>
                </c:pt>
                <c:pt idx="4759">
                  <c:v>39771</c:v>
                </c:pt>
                <c:pt idx="4760">
                  <c:v>39772</c:v>
                </c:pt>
                <c:pt idx="4761">
                  <c:v>39773</c:v>
                </c:pt>
                <c:pt idx="4762">
                  <c:v>39776</c:v>
                </c:pt>
                <c:pt idx="4763">
                  <c:v>39777</c:v>
                </c:pt>
                <c:pt idx="4764">
                  <c:v>39778</c:v>
                </c:pt>
                <c:pt idx="4765">
                  <c:v>39780</c:v>
                </c:pt>
                <c:pt idx="4766">
                  <c:v>39783</c:v>
                </c:pt>
                <c:pt idx="4767">
                  <c:v>39784</c:v>
                </c:pt>
                <c:pt idx="4768">
                  <c:v>39785</c:v>
                </c:pt>
                <c:pt idx="4769">
                  <c:v>39786</c:v>
                </c:pt>
                <c:pt idx="4770">
                  <c:v>39787</c:v>
                </c:pt>
                <c:pt idx="4771">
                  <c:v>39790</c:v>
                </c:pt>
                <c:pt idx="4772">
                  <c:v>39791</c:v>
                </c:pt>
                <c:pt idx="4773">
                  <c:v>39792</c:v>
                </c:pt>
                <c:pt idx="4774">
                  <c:v>39793</c:v>
                </c:pt>
                <c:pt idx="4775">
                  <c:v>39794</c:v>
                </c:pt>
                <c:pt idx="4776">
                  <c:v>39797</c:v>
                </c:pt>
                <c:pt idx="4777">
                  <c:v>39798</c:v>
                </c:pt>
                <c:pt idx="4778">
                  <c:v>39799</c:v>
                </c:pt>
                <c:pt idx="4779">
                  <c:v>39800</c:v>
                </c:pt>
                <c:pt idx="4780">
                  <c:v>39801</c:v>
                </c:pt>
                <c:pt idx="4781">
                  <c:v>39804</c:v>
                </c:pt>
                <c:pt idx="4782">
                  <c:v>39805</c:v>
                </c:pt>
                <c:pt idx="4783">
                  <c:v>39806</c:v>
                </c:pt>
                <c:pt idx="4784">
                  <c:v>39808</c:v>
                </c:pt>
                <c:pt idx="4785">
                  <c:v>39811</c:v>
                </c:pt>
                <c:pt idx="4786">
                  <c:v>39812</c:v>
                </c:pt>
                <c:pt idx="4787">
                  <c:v>39813</c:v>
                </c:pt>
                <c:pt idx="4788">
                  <c:v>39815</c:v>
                </c:pt>
                <c:pt idx="4789">
                  <c:v>39818</c:v>
                </c:pt>
                <c:pt idx="4790">
                  <c:v>39819</c:v>
                </c:pt>
                <c:pt idx="4791">
                  <c:v>39820</c:v>
                </c:pt>
                <c:pt idx="4792">
                  <c:v>39821</c:v>
                </c:pt>
                <c:pt idx="4793">
                  <c:v>39822</c:v>
                </c:pt>
                <c:pt idx="4794">
                  <c:v>39825</c:v>
                </c:pt>
                <c:pt idx="4795">
                  <c:v>39826</c:v>
                </c:pt>
                <c:pt idx="4796">
                  <c:v>39827</c:v>
                </c:pt>
                <c:pt idx="4797">
                  <c:v>39828</c:v>
                </c:pt>
                <c:pt idx="4798">
                  <c:v>39829</c:v>
                </c:pt>
                <c:pt idx="4799">
                  <c:v>39833</c:v>
                </c:pt>
                <c:pt idx="4800">
                  <c:v>39834</c:v>
                </c:pt>
                <c:pt idx="4801">
                  <c:v>39835</c:v>
                </c:pt>
                <c:pt idx="4802">
                  <c:v>39836</c:v>
                </c:pt>
                <c:pt idx="4803">
                  <c:v>39839</c:v>
                </c:pt>
                <c:pt idx="4804">
                  <c:v>39840</c:v>
                </c:pt>
                <c:pt idx="4805">
                  <c:v>39841</c:v>
                </c:pt>
                <c:pt idx="4806">
                  <c:v>39842</c:v>
                </c:pt>
                <c:pt idx="4807">
                  <c:v>39843</c:v>
                </c:pt>
                <c:pt idx="4808">
                  <c:v>39846</c:v>
                </c:pt>
                <c:pt idx="4809">
                  <c:v>39847</c:v>
                </c:pt>
                <c:pt idx="4810">
                  <c:v>39848</c:v>
                </c:pt>
                <c:pt idx="4811">
                  <c:v>39849</c:v>
                </c:pt>
                <c:pt idx="4812">
                  <c:v>39850</c:v>
                </c:pt>
                <c:pt idx="4813">
                  <c:v>39853</c:v>
                </c:pt>
                <c:pt idx="4814">
                  <c:v>39854</c:v>
                </c:pt>
                <c:pt idx="4815">
                  <c:v>39855</c:v>
                </c:pt>
                <c:pt idx="4816">
                  <c:v>39856</c:v>
                </c:pt>
                <c:pt idx="4817">
                  <c:v>39857</c:v>
                </c:pt>
                <c:pt idx="4818">
                  <c:v>39861</c:v>
                </c:pt>
                <c:pt idx="4819">
                  <c:v>39862</c:v>
                </c:pt>
                <c:pt idx="4820">
                  <c:v>39863</c:v>
                </c:pt>
                <c:pt idx="4821">
                  <c:v>39864</c:v>
                </c:pt>
                <c:pt idx="4822">
                  <c:v>39867</c:v>
                </c:pt>
                <c:pt idx="4823">
                  <c:v>39868</c:v>
                </c:pt>
                <c:pt idx="4824">
                  <c:v>39869</c:v>
                </c:pt>
                <c:pt idx="4825">
                  <c:v>39870</c:v>
                </c:pt>
                <c:pt idx="4826">
                  <c:v>39871</c:v>
                </c:pt>
                <c:pt idx="4827">
                  <c:v>39874</c:v>
                </c:pt>
                <c:pt idx="4828">
                  <c:v>39875</c:v>
                </c:pt>
                <c:pt idx="4829">
                  <c:v>39876</c:v>
                </c:pt>
                <c:pt idx="4830">
                  <c:v>39877</c:v>
                </c:pt>
                <c:pt idx="4831">
                  <c:v>39878</c:v>
                </c:pt>
                <c:pt idx="4832">
                  <c:v>39881</c:v>
                </c:pt>
                <c:pt idx="4833">
                  <c:v>39882</c:v>
                </c:pt>
                <c:pt idx="4834">
                  <c:v>39883</c:v>
                </c:pt>
                <c:pt idx="4835">
                  <c:v>39884</c:v>
                </c:pt>
                <c:pt idx="4836">
                  <c:v>39885</c:v>
                </c:pt>
                <c:pt idx="4837">
                  <c:v>39888</c:v>
                </c:pt>
                <c:pt idx="4838">
                  <c:v>39889</c:v>
                </c:pt>
                <c:pt idx="4839">
                  <c:v>39890</c:v>
                </c:pt>
                <c:pt idx="4840">
                  <c:v>39891</c:v>
                </c:pt>
                <c:pt idx="4841">
                  <c:v>39892</c:v>
                </c:pt>
                <c:pt idx="4842">
                  <c:v>39895</c:v>
                </c:pt>
                <c:pt idx="4843">
                  <c:v>39896</c:v>
                </c:pt>
                <c:pt idx="4844">
                  <c:v>39897</c:v>
                </c:pt>
                <c:pt idx="4845">
                  <c:v>39898</c:v>
                </c:pt>
                <c:pt idx="4846">
                  <c:v>39899</c:v>
                </c:pt>
                <c:pt idx="4847">
                  <c:v>39902</c:v>
                </c:pt>
                <c:pt idx="4848">
                  <c:v>39903</c:v>
                </c:pt>
                <c:pt idx="4849">
                  <c:v>39904</c:v>
                </c:pt>
                <c:pt idx="4850">
                  <c:v>39905</c:v>
                </c:pt>
                <c:pt idx="4851">
                  <c:v>39906</c:v>
                </c:pt>
                <c:pt idx="4852">
                  <c:v>39909</c:v>
                </c:pt>
                <c:pt idx="4853">
                  <c:v>39910</c:v>
                </c:pt>
                <c:pt idx="4854">
                  <c:v>39911</c:v>
                </c:pt>
                <c:pt idx="4855">
                  <c:v>39912</c:v>
                </c:pt>
                <c:pt idx="4856">
                  <c:v>39916</c:v>
                </c:pt>
                <c:pt idx="4857">
                  <c:v>39917</c:v>
                </c:pt>
                <c:pt idx="4858">
                  <c:v>39918</c:v>
                </c:pt>
                <c:pt idx="4859">
                  <c:v>39919</c:v>
                </c:pt>
                <c:pt idx="4860">
                  <c:v>39920</c:v>
                </c:pt>
                <c:pt idx="4861">
                  <c:v>39923</c:v>
                </c:pt>
                <c:pt idx="4862">
                  <c:v>39924</c:v>
                </c:pt>
                <c:pt idx="4863">
                  <c:v>39925</c:v>
                </c:pt>
                <c:pt idx="4864">
                  <c:v>39926</c:v>
                </c:pt>
                <c:pt idx="4865">
                  <c:v>39927</c:v>
                </c:pt>
                <c:pt idx="4866">
                  <c:v>39930</c:v>
                </c:pt>
                <c:pt idx="4867">
                  <c:v>39931</c:v>
                </c:pt>
                <c:pt idx="4868">
                  <c:v>39932</c:v>
                </c:pt>
                <c:pt idx="4869">
                  <c:v>39933</c:v>
                </c:pt>
                <c:pt idx="4870">
                  <c:v>39934</c:v>
                </c:pt>
                <c:pt idx="4871">
                  <c:v>39937</c:v>
                </c:pt>
                <c:pt idx="4872">
                  <c:v>39938</c:v>
                </c:pt>
                <c:pt idx="4873">
                  <c:v>39939</c:v>
                </c:pt>
                <c:pt idx="4874">
                  <c:v>39940</c:v>
                </c:pt>
                <c:pt idx="4875">
                  <c:v>39941</c:v>
                </c:pt>
                <c:pt idx="4876">
                  <c:v>39944</c:v>
                </c:pt>
                <c:pt idx="4877">
                  <c:v>39945</c:v>
                </c:pt>
                <c:pt idx="4878">
                  <c:v>39946</c:v>
                </c:pt>
                <c:pt idx="4879">
                  <c:v>39947</c:v>
                </c:pt>
                <c:pt idx="4880">
                  <c:v>39948</c:v>
                </c:pt>
                <c:pt idx="4881">
                  <c:v>39951</c:v>
                </c:pt>
                <c:pt idx="4882">
                  <c:v>39952</c:v>
                </c:pt>
                <c:pt idx="4883">
                  <c:v>39953</c:v>
                </c:pt>
                <c:pt idx="4884">
                  <c:v>39954</c:v>
                </c:pt>
                <c:pt idx="4885">
                  <c:v>39955</c:v>
                </c:pt>
                <c:pt idx="4886">
                  <c:v>39959</c:v>
                </c:pt>
                <c:pt idx="4887">
                  <c:v>39960</c:v>
                </c:pt>
                <c:pt idx="4888">
                  <c:v>39961</c:v>
                </c:pt>
                <c:pt idx="4889">
                  <c:v>39962</c:v>
                </c:pt>
                <c:pt idx="4890">
                  <c:v>39965</c:v>
                </c:pt>
                <c:pt idx="4891">
                  <c:v>39966</c:v>
                </c:pt>
                <c:pt idx="4892">
                  <c:v>39967</c:v>
                </c:pt>
                <c:pt idx="4893">
                  <c:v>39968</c:v>
                </c:pt>
                <c:pt idx="4894">
                  <c:v>39969</c:v>
                </c:pt>
                <c:pt idx="4895">
                  <c:v>39972</c:v>
                </c:pt>
                <c:pt idx="4896">
                  <c:v>39973</c:v>
                </c:pt>
                <c:pt idx="4897">
                  <c:v>39974</c:v>
                </c:pt>
                <c:pt idx="4898">
                  <c:v>39975</c:v>
                </c:pt>
                <c:pt idx="4899">
                  <c:v>39976</c:v>
                </c:pt>
                <c:pt idx="4900">
                  <c:v>39979</c:v>
                </c:pt>
                <c:pt idx="4901">
                  <c:v>39980</c:v>
                </c:pt>
                <c:pt idx="4902">
                  <c:v>39981</c:v>
                </c:pt>
                <c:pt idx="4903">
                  <c:v>39982</c:v>
                </c:pt>
                <c:pt idx="4904">
                  <c:v>39983</c:v>
                </c:pt>
                <c:pt idx="4905">
                  <c:v>39986</c:v>
                </c:pt>
                <c:pt idx="4906">
                  <c:v>39987</c:v>
                </c:pt>
                <c:pt idx="4907">
                  <c:v>39988</c:v>
                </c:pt>
                <c:pt idx="4908">
                  <c:v>39989</c:v>
                </c:pt>
                <c:pt idx="4909">
                  <c:v>39990</c:v>
                </c:pt>
                <c:pt idx="4910">
                  <c:v>39993</c:v>
                </c:pt>
                <c:pt idx="4911">
                  <c:v>39994</c:v>
                </c:pt>
                <c:pt idx="4912">
                  <c:v>39995</c:v>
                </c:pt>
                <c:pt idx="4913">
                  <c:v>39996</c:v>
                </c:pt>
                <c:pt idx="4914">
                  <c:v>40000</c:v>
                </c:pt>
                <c:pt idx="4915">
                  <c:v>40001</c:v>
                </c:pt>
                <c:pt idx="4916">
                  <c:v>40002</c:v>
                </c:pt>
                <c:pt idx="4917">
                  <c:v>40003</c:v>
                </c:pt>
                <c:pt idx="4918">
                  <c:v>40004</c:v>
                </c:pt>
                <c:pt idx="4919">
                  <c:v>40007</c:v>
                </c:pt>
                <c:pt idx="4920">
                  <c:v>40008</c:v>
                </c:pt>
                <c:pt idx="4921">
                  <c:v>40009</c:v>
                </c:pt>
                <c:pt idx="4922">
                  <c:v>40010</c:v>
                </c:pt>
                <c:pt idx="4923">
                  <c:v>40011</c:v>
                </c:pt>
                <c:pt idx="4924">
                  <c:v>40014</c:v>
                </c:pt>
                <c:pt idx="4925">
                  <c:v>40015</c:v>
                </c:pt>
                <c:pt idx="4926">
                  <c:v>40016</c:v>
                </c:pt>
                <c:pt idx="4927">
                  <c:v>40017</c:v>
                </c:pt>
                <c:pt idx="4928">
                  <c:v>40018</c:v>
                </c:pt>
                <c:pt idx="4929">
                  <c:v>40021</c:v>
                </c:pt>
                <c:pt idx="4930">
                  <c:v>40022</c:v>
                </c:pt>
                <c:pt idx="4931">
                  <c:v>40023</c:v>
                </c:pt>
                <c:pt idx="4932">
                  <c:v>40024</c:v>
                </c:pt>
                <c:pt idx="4933">
                  <c:v>40025</c:v>
                </c:pt>
                <c:pt idx="4934">
                  <c:v>40028</c:v>
                </c:pt>
                <c:pt idx="4935">
                  <c:v>40029</c:v>
                </c:pt>
                <c:pt idx="4936">
                  <c:v>40030</c:v>
                </c:pt>
                <c:pt idx="4937">
                  <c:v>40031</c:v>
                </c:pt>
                <c:pt idx="4938">
                  <c:v>40032</c:v>
                </c:pt>
                <c:pt idx="4939">
                  <c:v>40035</c:v>
                </c:pt>
                <c:pt idx="4940">
                  <c:v>40036</c:v>
                </c:pt>
                <c:pt idx="4941">
                  <c:v>40037</c:v>
                </c:pt>
                <c:pt idx="4942">
                  <c:v>40038</c:v>
                </c:pt>
                <c:pt idx="4943">
                  <c:v>40039</c:v>
                </c:pt>
                <c:pt idx="4944">
                  <c:v>40042</c:v>
                </c:pt>
                <c:pt idx="4945">
                  <c:v>40043</c:v>
                </c:pt>
                <c:pt idx="4946">
                  <c:v>40044</c:v>
                </c:pt>
                <c:pt idx="4947">
                  <c:v>40045</c:v>
                </c:pt>
                <c:pt idx="4948">
                  <c:v>40046</c:v>
                </c:pt>
                <c:pt idx="4949">
                  <c:v>40049</c:v>
                </c:pt>
                <c:pt idx="4950">
                  <c:v>40050</c:v>
                </c:pt>
                <c:pt idx="4951">
                  <c:v>40051</c:v>
                </c:pt>
                <c:pt idx="4952">
                  <c:v>40052</c:v>
                </c:pt>
                <c:pt idx="4953">
                  <c:v>40053</c:v>
                </c:pt>
                <c:pt idx="4954">
                  <c:v>40056</c:v>
                </c:pt>
                <c:pt idx="4955">
                  <c:v>40057</c:v>
                </c:pt>
                <c:pt idx="4956">
                  <c:v>40058</c:v>
                </c:pt>
                <c:pt idx="4957">
                  <c:v>40059</c:v>
                </c:pt>
                <c:pt idx="4958">
                  <c:v>40060</c:v>
                </c:pt>
                <c:pt idx="4959">
                  <c:v>40064</c:v>
                </c:pt>
                <c:pt idx="4960">
                  <c:v>40065</c:v>
                </c:pt>
                <c:pt idx="4961">
                  <c:v>40066</c:v>
                </c:pt>
                <c:pt idx="4962">
                  <c:v>40067</c:v>
                </c:pt>
                <c:pt idx="4963">
                  <c:v>40070</c:v>
                </c:pt>
                <c:pt idx="4964">
                  <c:v>40071</c:v>
                </c:pt>
                <c:pt idx="4965">
                  <c:v>40072</c:v>
                </c:pt>
                <c:pt idx="4966">
                  <c:v>40073</c:v>
                </c:pt>
                <c:pt idx="4967">
                  <c:v>40074</c:v>
                </c:pt>
                <c:pt idx="4968">
                  <c:v>40077</c:v>
                </c:pt>
                <c:pt idx="4969">
                  <c:v>40078</c:v>
                </c:pt>
                <c:pt idx="4970">
                  <c:v>40079</c:v>
                </c:pt>
                <c:pt idx="4971">
                  <c:v>40080</c:v>
                </c:pt>
                <c:pt idx="4972">
                  <c:v>40081</c:v>
                </c:pt>
                <c:pt idx="4973">
                  <c:v>40084</c:v>
                </c:pt>
                <c:pt idx="4974">
                  <c:v>40085</c:v>
                </c:pt>
                <c:pt idx="4975">
                  <c:v>40086</c:v>
                </c:pt>
                <c:pt idx="4976">
                  <c:v>40087</c:v>
                </c:pt>
                <c:pt idx="4977">
                  <c:v>40088</c:v>
                </c:pt>
                <c:pt idx="4978">
                  <c:v>40091</c:v>
                </c:pt>
                <c:pt idx="4979">
                  <c:v>40092</c:v>
                </c:pt>
                <c:pt idx="4980">
                  <c:v>40093</c:v>
                </c:pt>
                <c:pt idx="4981">
                  <c:v>40094</c:v>
                </c:pt>
                <c:pt idx="4982">
                  <c:v>40095</c:v>
                </c:pt>
                <c:pt idx="4983">
                  <c:v>40098</c:v>
                </c:pt>
                <c:pt idx="4984">
                  <c:v>40099</c:v>
                </c:pt>
                <c:pt idx="4985">
                  <c:v>40100</c:v>
                </c:pt>
                <c:pt idx="4986">
                  <c:v>40101</c:v>
                </c:pt>
                <c:pt idx="4987">
                  <c:v>40102</c:v>
                </c:pt>
                <c:pt idx="4988">
                  <c:v>40105</c:v>
                </c:pt>
                <c:pt idx="4989">
                  <c:v>40106</c:v>
                </c:pt>
                <c:pt idx="4990">
                  <c:v>40107</c:v>
                </c:pt>
                <c:pt idx="4991">
                  <c:v>40108</c:v>
                </c:pt>
                <c:pt idx="4992">
                  <c:v>40109</c:v>
                </c:pt>
                <c:pt idx="4993">
                  <c:v>40112</c:v>
                </c:pt>
                <c:pt idx="4994">
                  <c:v>40113</c:v>
                </c:pt>
                <c:pt idx="4995">
                  <c:v>40114</c:v>
                </c:pt>
                <c:pt idx="4996">
                  <c:v>40115</c:v>
                </c:pt>
                <c:pt idx="4997">
                  <c:v>40116</c:v>
                </c:pt>
                <c:pt idx="4998">
                  <c:v>40119</c:v>
                </c:pt>
                <c:pt idx="4999">
                  <c:v>40120</c:v>
                </c:pt>
                <c:pt idx="5000">
                  <c:v>40121</c:v>
                </c:pt>
                <c:pt idx="5001">
                  <c:v>40122</c:v>
                </c:pt>
                <c:pt idx="5002">
                  <c:v>40123</c:v>
                </c:pt>
                <c:pt idx="5003">
                  <c:v>40126</c:v>
                </c:pt>
                <c:pt idx="5004">
                  <c:v>40127</c:v>
                </c:pt>
                <c:pt idx="5005">
                  <c:v>40128</c:v>
                </c:pt>
                <c:pt idx="5006">
                  <c:v>40129</c:v>
                </c:pt>
                <c:pt idx="5007">
                  <c:v>40130</c:v>
                </c:pt>
                <c:pt idx="5008">
                  <c:v>40133</c:v>
                </c:pt>
                <c:pt idx="5009">
                  <c:v>40134</c:v>
                </c:pt>
                <c:pt idx="5010">
                  <c:v>40135</c:v>
                </c:pt>
                <c:pt idx="5011">
                  <c:v>40136</c:v>
                </c:pt>
                <c:pt idx="5012">
                  <c:v>40137</c:v>
                </c:pt>
                <c:pt idx="5013">
                  <c:v>40140</c:v>
                </c:pt>
                <c:pt idx="5014">
                  <c:v>40141</c:v>
                </c:pt>
                <c:pt idx="5015">
                  <c:v>40142</c:v>
                </c:pt>
                <c:pt idx="5016">
                  <c:v>40144</c:v>
                </c:pt>
                <c:pt idx="5017">
                  <c:v>40147</c:v>
                </c:pt>
                <c:pt idx="5018">
                  <c:v>40148</c:v>
                </c:pt>
                <c:pt idx="5019">
                  <c:v>40149</c:v>
                </c:pt>
                <c:pt idx="5020">
                  <c:v>40150</c:v>
                </c:pt>
                <c:pt idx="5021">
                  <c:v>40151</c:v>
                </c:pt>
                <c:pt idx="5022">
                  <c:v>40154</c:v>
                </c:pt>
                <c:pt idx="5023">
                  <c:v>40155</c:v>
                </c:pt>
                <c:pt idx="5024">
                  <c:v>40156</c:v>
                </c:pt>
                <c:pt idx="5025">
                  <c:v>40157</c:v>
                </c:pt>
                <c:pt idx="5026">
                  <c:v>40158</c:v>
                </c:pt>
                <c:pt idx="5027">
                  <c:v>40161</c:v>
                </c:pt>
                <c:pt idx="5028">
                  <c:v>40162</c:v>
                </c:pt>
                <c:pt idx="5029">
                  <c:v>40163</c:v>
                </c:pt>
                <c:pt idx="5030">
                  <c:v>40164</c:v>
                </c:pt>
                <c:pt idx="5031">
                  <c:v>40165</c:v>
                </c:pt>
                <c:pt idx="5032">
                  <c:v>40168</c:v>
                </c:pt>
                <c:pt idx="5033">
                  <c:v>40169</c:v>
                </c:pt>
                <c:pt idx="5034">
                  <c:v>40170</c:v>
                </c:pt>
                <c:pt idx="5035">
                  <c:v>40171</c:v>
                </c:pt>
                <c:pt idx="5036">
                  <c:v>40175</c:v>
                </c:pt>
                <c:pt idx="5037">
                  <c:v>40176</c:v>
                </c:pt>
                <c:pt idx="5038">
                  <c:v>40177</c:v>
                </c:pt>
                <c:pt idx="5039">
                  <c:v>40178</c:v>
                </c:pt>
                <c:pt idx="5040">
                  <c:v>40182</c:v>
                </c:pt>
                <c:pt idx="5041">
                  <c:v>40183</c:v>
                </c:pt>
                <c:pt idx="5042">
                  <c:v>40184</c:v>
                </c:pt>
                <c:pt idx="5043">
                  <c:v>40185</c:v>
                </c:pt>
                <c:pt idx="5044">
                  <c:v>40186</c:v>
                </c:pt>
                <c:pt idx="5045">
                  <c:v>40189</c:v>
                </c:pt>
                <c:pt idx="5046">
                  <c:v>40190</c:v>
                </c:pt>
                <c:pt idx="5047">
                  <c:v>40191</c:v>
                </c:pt>
                <c:pt idx="5048">
                  <c:v>40192</c:v>
                </c:pt>
                <c:pt idx="5049">
                  <c:v>40193</c:v>
                </c:pt>
                <c:pt idx="5050">
                  <c:v>40197</c:v>
                </c:pt>
                <c:pt idx="5051">
                  <c:v>40198</c:v>
                </c:pt>
                <c:pt idx="5052">
                  <c:v>40199</c:v>
                </c:pt>
                <c:pt idx="5053">
                  <c:v>40200</c:v>
                </c:pt>
                <c:pt idx="5054">
                  <c:v>40203</c:v>
                </c:pt>
                <c:pt idx="5055">
                  <c:v>40204</c:v>
                </c:pt>
                <c:pt idx="5056">
                  <c:v>40205</c:v>
                </c:pt>
                <c:pt idx="5057">
                  <c:v>40206</c:v>
                </c:pt>
                <c:pt idx="5058">
                  <c:v>40207</c:v>
                </c:pt>
                <c:pt idx="5059">
                  <c:v>40210</c:v>
                </c:pt>
                <c:pt idx="5060">
                  <c:v>40211</c:v>
                </c:pt>
                <c:pt idx="5061">
                  <c:v>40212</c:v>
                </c:pt>
                <c:pt idx="5062">
                  <c:v>40213</c:v>
                </c:pt>
                <c:pt idx="5063">
                  <c:v>40214</c:v>
                </c:pt>
                <c:pt idx="5064">
                  <c:v>40217</c:v>
                </c:pt>
                <c:pt idx="5065">
                  <c:v>40218</c:v>
                </c:pt>
                <c:pt idx="5066">
                  <c:v>40219</c:v>
                </c:pt>
                <c:pt idx="5067">
                  <c:v>40220</c:v>
                </c:pt>
                <c:pt idx="5068">
                  <c:v>40221</c:v>
                </c:pt>
                <c:pt idx="5069">
                  <c:v>40225</c:v>
                </c:pt>
                <c:pt idx="5070">
                  <c:v>40226</c:v>
                </c:pt>
                <c:pt idx="5071">
                  <c:v>40227</c:v>
                </c:pt>
                <c:pt idx="5072">
                  <c:v>40228</c:v>
                </c:pt>
                <c:pt idx="5073">
                  <c:v>40231</c:v>
                </c:pt>
                <c:pt idx="5074">
                  <c:v>40232</c:v>
                </c:pt>
                <c:pt idx="5075">
                  <c:v>40233</c:v>
                </c:pt>
                <c:pt idx="5076">
                  <c:v>40234</c:v>
                </c:pt>
                <c:pt idx="5077">
                  <c:v>40235</c:v>
                </c:pt>
                <c:pt idx="5078">
                  <c:v>40238</c:v>
                </c:pt>
                <c:pt idx="5079">
                  <c:v>40239</c:v>
                </c:pt>
                <c:pt idx="5080">
                  <c:v>40240</c:v>
                </c:pt>
                <c:pt idx="5081">
                  <c:v>40241</c:v>
                </c:pt>
                <c:pt idx="5082">
                  <c:v>40242</c:v>
                </c:pt>
                <c:pt idx="5083">
                  <c:v>40245</c:v>
                </c:pt>
                <c:pt idx="5084">
                  <c:v>40246</c:v>
                </c:pt>
                <c:pt idx="5085">
                  <c:v>40247</c:v>
                </c:pt>
                <c:pt idx="5086">
                  <c:v>40248</c:v>
                </c:pt>
                <c:pt idx="5087">
                  <c:v>40249</c:v>
                </c:pt>
                <c:pt idx="5088">
                  <c:v>40252</c:v>
                </c:pt>
                <c:pt idx="5089">
                  <c:v>40253</c:v>
                </c:pt>
                <c:pt idx="5090">
                  <c:v>40254</c:v>
                </c:pt>
                <c:pt idx="5091">
                  <c:v>40255</c:v>
                </c:pt>
                <c:pt idx="5092">
                  <c:v>40256</c:v>
                </c:pt>
                <c:pt idx="5093">
                  <c:v>40259</c:v>
                </c:pt>
                <c:pt idx="5094">
                  <c:v>40260</c:v>
                </c:pt>
                <c:pt idx="5095">
                  <c:v>40261</c:v>
                </c:pt>
                <c:pt idx="5096">
                  <c:v>40262</c:v>
                </c:pt>
                <c:pt idx="5097">
                  <c:v>40263</c:v>
                </c:pt>
                <c:pt idx="5098">
                  <c:v>40266</c:v>
                </c:pt>
                <c:pt idx="5099">
                  <c:v>40267</c:v>
                </c:pt>
                <c:pt idx="5100">
                  <c:v>40268</c:v>
                </c:pt>
                <c:pt idx="5101">
                  <c:v>40269</c:v>
                </c:pt>
                <c:pt idx="5102">
                  <c:v>40273</c:v>
                </c:pt>
                <c:pt idx="5103">
                  <c:v>40274</c:v>
                </c:pt>
                <c:pt idx="5104">
                  <c:v>40275</c:v>
                </c:pt>
                <c:pt idx="5105">
                  <c:v>40276</c:v>
                </c:pt>
                <c:pt idx="5106">
                  <c:v>40277</c:v>
                </c:pt>
                <c:pt idx="5107">
                  <c:v>40280</c:v>
                </c:pt>
                <c:pt idx="5108">
                  <c:v>40281</c:v>
                </c:pt>
                <c:pt idx="5109">
                  <c:v>40282</c:v>
                </c:pt>
                <c:pt idx="5110">
                  <c:v>40283</c:v>
                </c:pt>
                <c:pt idx="5111">
                  <c:v>40284</c:v>
                </c:pt>
                <c:pt idx="5112">
                  <c:v>40287</c:v>
                </c:pt>
                <c:pt idx="5113">
                  <c:v>40288</c:v>
                </c:pt>
                <c:pt idx="5114">
                  <c:v>40289</c:v>
                </c:pt>
                <c:pt idx="5115">
                  <c:v>40290</c:v>
                </c:pt>
                <c:pt idx="5116">
                  <c:v>40291</c:v>
                </c:pt>
                <c:pt idx="5117">
                  <c:v>40294</c:v>
                </c:pt>
                <c:pt idx="5118">
                  <c:v>40295</c:v>
                </c:pt>
                <c:pt idx="5119">
                  <c:v>40296</c:v>
                </c:pt>
                <c:pt idx="5120">
                  <c:v>40297</c:v>
                </c:pt>
                <c:pt idx="5121">
                  <c:v>40298</c:v>
                </c:pt>
                <c:pt idx="5122">
                  <c:v>40301</c:v>
                </c:pt>
                <c:pt idx="5123">
                  <c:v>40302</c:v>
                </c:pt>
                <c:pt idx="5124">
                  <c:v>40303</c:v>
                </c:pt>
                <c:pt idx="5125">
                  <c:v>40304</c:v>
                </c:pt>
                <c:pt idx="5126">
                  <c:v>40305</c:v>
                </c:pt>
                <c:pt idx="5127">
                  <c:v>40308</c:v>
                </c:pt>
                <c:pt idx="5128">
                  <c:v>40309</c:v>
                </c:pt>
                <c:pt idx="5129">
                  <c:v>40310</c:v>
                </c:pt>
                <c:pt idx="5130">
                  <c:v>40311</c:v>
                </c:pt>
                <c:pt idx="5131">
                  <c:v>40312</c:v>
                </c:pt>
                <c:pt idx="5132">
                  <c:v>40315</c:v>
                </c:pt>
                <c:pt idx="5133">
                  <c:v>40316</c:v>
                </c:pt>
                <c:pt idx="5134">
                  <c:v>40317</c:v>
                </c:pt>
                <c:pt idx="5135">
                  <c:v>40318</c:v>
                </c:pt>
                <c:pt idx="5136">
                  <c:v>40319</c:v>
                </c:pt>
                <c:pt idx="5137">
                  <c:v>40322</c:v>
                </c:pt>
                <c:pt idx="5138">
                  <c:v>40323</c:v>
                </c:pt>
                <c:pt idx="5139">
                  <c:v>40324</c:v>
                </c:pt>
                <c:pt idx="5140">
                  <c:v>40325</c:v>
                </c:pt>
                <c:pt idx="5141">
                  <c:v>40326</c:v>
                </c:pt>
                <c:pt idx="5142">
                  <c:v>40330</c:v>
                </c:pt>
                <c:pt idx="5143">
                  <c:v>40331</c:v>
                </c:pt>
                <c:pt idx="5144">
                  <c:v>40332</c:v>
                </c:pt>
                <c:pt idx="5145">
                  <c:v>40333</c:v>
                </c:pt>
                <c:pt idx="5146">
                  <c:v>40336</c:v>
                </c:pt>
                <c:pt idx="5147">
                  <c:v>40337</c:v>
                </c:pt>
                <c:pt idx="5148">
                  <c:v>40338</c:v>
                </c:pt>
                <c:pt idx="5149">
                  <c:v>40339</c:v>
                </c:pt>
                <c:pt idx="5150">
                  <c:v>40340</c:v>
                </c:pt>
                <c:pt idx="5151">
                  <c:v>40343</c:v>
                </c:pt>
                <c:pt idx="5152">
                  <c:v>40344</c:v>
                </c:pt>
                <c:pt idx="5153">
                  <c:v>40345</c:v>
                </c:pt>
                <c:pt idx="5154">
                  <c:v>40346</c:v>
                </c:pt>
                <c:pt idx="5155">
                  <c:v>40347</c:v>
                </c:pt>
                <c:pt idx="5156">
                  <c:v>40350</c:v>
                </c:pt>
                <c:pt idx="5157">
                  <c:v>40351</c:v>
                </c:pt>
                <c:pt idx="5158">
                  <c:v>40352</c:v>
                </c:pt>
                <c:pt idx="5159">
                  <c:v>40353</c:v>
                </c:pt>
                <c:pt idx="5160">
                  <c:v>40354</c:v>
                </c:pt>
                <c:pt idx="5161">
                  <c:v>40357</c:v>
                </c:pt>
                <c:pt idx="5162">
                  <c:v>40358</c:v>
                </c:pt>
                <c:pt idx="5163">
                  <c:v>40359</c:v>
                </c:pt>
                <c:pt idx="5164">
                  <c:v>40360</c:v>
                </c:pt>
                <c:pt idx="5165">
                  <c:v>40361</c:v>
                </c:pt>
                <c:pt idx="5166">
                  <c:v>40365</c:v>
                </c:pt>
                <c:pt idx="5167">
                  <c:v>40366</c:v>
                </c:pt>
                <c:pt idx="5168">
                  <c:v>40367</c:v>
                </c:pt>
                <c:pt idx="5169">
                  <c:v>40368</c:v>
                </c:pt>
                <c:pt idx="5170">
                  <c:v>40371</c:v>
                </c:pt>
                <c:pt idx="5171">
                  <c:v>40372</c:v>
                </c:pt>
                <c:pt idx="5172">
                  <c:v>40373</c:v>
                </c:pt>
                <c:pt idx="5173">
                  <c:v>40374</c:v>
                </c:pt>
                <c:pt idx="5174">
                  <c:v>40375</c:v>
                </c:pt>
                <c:pt idx="5175">
                  <c:v>40378</c:v>
                </c:pt>
                <c:pt idx="5176">
                  <c:v>40379</c:v>
                </c:pt>
                <c:pt idx="5177">
                  <c:v>40380</c:v>
                </c:pt>
                <c:pt idx="5178">
                  <c:v>40381</c:v>
                </c:pt>
                <c:pt idx="5179">
                  <c:v>40382</c:v>
                </c:pt>
                <c:pt idx="5180">
                  <c:v>40385</c:v>
                </c:pt>
                <c:pt idx="5181">
                  <c:v>40386</c:v>
                </c:pt>
                <c:pt idx="5182">
                  <c:v>40387</c:v>
                </c:pt>
                <c:pt idx="5183">
                  <c:v>40388</c:v>
                </c:pt>
                <c:pt idx="5184">
                  <c:v>40389</c:v>
                </c:pt>
                <c:pt idx="5185">
                  <c:v>40392</c:v>
                </c:pt>
                <c:pt idx="5186">
                  <c:v>40393</c:v>
                </c:pt>
                <c:pt idx="5187">
                  <c:v>40394</c:v>
                </c:pt>
                <c:pt idx="5188">
                  <c:v>40395</c:v>
                </c:pt>
                <c:pt idx="5189">
                  <c:v>40396</c:v>
                </c:pt>
                <c:pt idx="5190">
                  <c:v>40399</c:v>
                </c:pt>
                <c:pt idx="5191">
                  <c:v>40400</c:v>
                </c:pt>
                <c:pt idx="5192">
                  <c:v>40401</c:v>
                </c:pt>
                <c:pt idx="5193">
                  <c:v>40402</c:v>
                </c:pt>
                <c:pt idx="5194">
                  <c:v>40403</c:v>
                </c:pt>
                <c:pt idx="5195">
                  <c:v>40406</c:v>
                </c:pt>
                <c:pt idx="5196">
                  <c:v>40407</c:v>
                </c:pt>
                <c:pt idx="5197">
                  <c:v>40408</c:v>
                </c:pt>
                <c:pt idx="5198">
                  <c:v>40409</c:v>
                </c:pt>
                <c:pt idx="5199">
                  <c:v>40410</c:v>
                </c:pt>
                <c:pt idx="5200">
                  <c:v>40413</c:v>
                </c:pt>
                <c:pt idx="5201">
                  <c:v>40414</c:v>
                </c:pt>
                <c:pt idx="5202">
                  <c:v>40415</c:v>
                </c:pt>
                <c:pt idx="5203">
                  <c:v>40416</c:v>
                </c:pt>
                <c:pt idx="5204">
                  <c:v>40417</c:v>
                </c:pt>
                <c:pt idx="5205">
                  <c:v>40420</c:v>
                </c:pt>
                <c:pt idx="5206">
                  <c:v>40421</c:v>
                </c:pt>
                <c:pt idx="5207">
                  <c:v>40422</c:v>
                </c:pt>
                <c:pt idx="5208">
                  <c:v>40423</c:v>
                </c:pt>
                <c:pt idx="5209">
                  <c:v>40424</c:v>
                </c:pt>
                <c:pt idx="5210">
                  <c:v>40428</c:v>
                </c:pt>
                <c:pt idx="5211">
                  <c:v>40429</c:v>
                </c:pt>
                <c:pt idx="5212">
                  <c:v>40430</c:v>
                </c:pt>
                <c:pt idx="5213">
                  <c:v>40431</c:v>
                </c:pt>
                <c:pt idx="5214">
                  <c:v>40434</c:v>
                </c:pt>
                <c:pt idx="5215">
                  <c:v>40435</c:v>
                </c:pt>
                <c:pt idx="5216">
                  <c:v>40436</c:v>
                </c:pt>
                <c:pt idx="5217">
                  <c:v>40437</c:v>
                </c:pt>
                <c:pt idx="5218">
                  <c:v>40438</c:v>
                </c:pt>
                <c:pt idx="5219">
                  <c:v>40441</c:v>
                </c:pt>
                <c:pt idx="5220">
                  <c:v>40442</c:v>
                </c:pt>
                <c:pt idx="5221">
                  <c:v>40443</c:v>
                </c:pt>
                <c:pt idx="5222">
                  <c:v>40444</c:v>
                </c:pt>
                <c:pt idx="5223">
                  <c:v>40445</c:v>
                </c:pt>
                <c:pt idx="5224">
                  <c:v>40448</c:v>
                </c:pt>
                <c:pt idx="5225">
                  <c:v>40449</c:v>
                </c:pt>
                <c:pt idx="5226">
                  <c:v>40450</c:v>
                </c:pt>
                <c:pt idx="5227">
                  <c:v>40451</c:v>
                </c:pt>
                <c:pt idx="5228">
                  <c:v>40452</c:v>
                </c:pt>
                <c:pt idx="5229">
                  <c:v>40455</c:v>
                </c:pt>
                <c:pt idx="5230">
                  <c:v>40456</c:v>
                </c:pt>
                <c:pt idx="5231">
                  <c:v>40457</c:v>
                </c:pt>
                <c:pt idx="5232">
                  <c:v>40458</c:v>
                </c:pt>
                <c:pt idx="5233">
                  <c:v>40459</c:v>
                </c:pt>
                <c:pt idx="5234">
                  <c:v>40462</c:v>
                </c:pt>
                <c:pt idx="5235">
                  <c:v>40463</c:v>
                </c:pt>
                <c:pt idx="5236">
                  <c:v>40464</c:v>
                </c:pt>
                <c:pt idx="5237">
                  <c:v>40465</c:v>
                </c:pt>
                <c:pt idx="5238">
                  <c:v>40466</c:v>
                </c:pt>
                <c:pt idx="5239">
                  <c:v>40469</c:v>
                </c:pt>
                <c:pt idx="5240">
                  <c:v>40470</c:v>
                </c:pt>
                <c:pt idx="5241">
                  <c:v>40471</c:v>
                </c:pt>
                <c:pt idx="5242">
                  <c:v>40472</c:v>
                </c:pt>
                <c:pt idx="5243">
                  <c:v>40473</c:v>
                </c:pt>
                <c:pt idx="5244">
                  <c:v>40476</c:v>
                </c:pt>
                <c:pt idx="5245">
                  <c:v>40477</c:v>
                </c:pt>
                <c:pt idx="5246">
                  <c:v>40478</c:v>
                </c:pt>
                <c:pt idx="5247">
                  <c:v>40479</c:v>
                </c:pt>
                <c:pt idx="5248">
                  <c:v>40480</c:v>
                </c:pt>
                <c:pt idx="5249">
                  <c:v>40483</c:v>
                </c:pt>
                <c:pt idx="5250">
                  <c:v>40484</c:v>
                </c:pt>
                <c:pt idx="5251">
                  <c:v>40485</c:v>
                </c:pt>
                <c:pt idx="5252">
                  <c:v>40486</c:v>
                </c:pt>
                <c:pt idx="5253">
                  <c:v>40487</c:v>
                </c:pt>
                <c:pt idx="5254">
                  <c:v>40490</c:v>
                </c:pt>
                <c:pt idx="5255">
                  <c:v>40491</c:v>
                </c:pt>
                <c:pt idx="5256">
                  <c:v>40492</c:v>
                </c:pt>
                <c:pt idx="5257">
                  <c:v>40493</c:v>
                </c:pt>
                <c:pt idx="5258">
                  <c:v>40494</c:v>
                </c:pt>
                <c:pt idx="5259">
                  <c:v>40497</c:v>
                </c:pt>
                <c:pt idx="5260">
                  <c:v>40498</c:v>
                </c:pt>
                <c:pt idx="5261">
                  <c:v>40499</c:v>
                </c:pt>
                <c:pt idx="5262">
                  <c:v>40500</c:v>
                </c:pt>
                <c:pt idx="5263">
                  <c:v>40501</c:v>
                </c:pt>
                <c:pt idx="5264">
                  <c:v>40504</c:v>
                </c:pt>
                <c:pt idx="5265">
                  <c:v>40505</c:v>
                </c:pt>
                <c:pt idx="5266">
                  <c:v>40506</c:v>
                </c:pt>
                <c:pt idx="5267">
                  <c:v>40508</c:v>
                </c:pt>
                <c:pt idx="5268">
                  <c:v>40511</c:v>
                </c:pt>
                <c:pt idx="5269">
                  <c:v>40512</c:v>
                </c:pt>
                <c:pt idx="5270">
                  <c:v>40513</c:v>
                </c:pt>
                <c:pt idx="5271">
                  <c:v>40514</c:v>
                </c:pt>
                <c:pt idx="5272">
                  <c:v>40515</c:v>
                </c:pt>
                <c:pt idx="5273">
                  <c:v>40518</c:v>
                </c:pt>
                <c:pt idx="5274">
                  <c:v>40519</c:v>
                </c:pt>
                <c:pt idx="5275">
                  <c:v>40520</c:v>
                </c:pt>
                <c:pt idx="5276">
                  <c:v>40521</c:v>
                </c:pt>
                <c:pt idx="5277">
                  <c:v>40522</c:v>
                </c:pt>
                <c:pt idx="5278">
                  <c:v>40525</c:v>
                </c:pt>
                <c:pt idx="5279">
                  <c:v>40526</c:v>
                </c:pt>
                <c:pt idx="5280">
                  <c:v>40527</c:v>
                </c:pt>
                <c:pt idx="5281">
                  <c:v>40528</c:v>
                </c:pt>
                <c:pt idx="5282">
                  <c:v>40529</c:v>
                </c:pt>
                <c:pt idx="5283">
                  <c:v>40532</c:v>
                </c:pt>
                <c:pt idx="5284">
                  <c:v>40533</c:v>
                </c:pt>
                <c:pt idx="5285">
                  <c:v>40534</c:v>
                </c:pt>
                <c:pt idx="5286">
                  <c:v>40535</c:v>
                </c:pt>
                <c:pt idx="5287">
                  <c:v>40539</c:v>
                </c:pt>
                <c:pt idx="5288">
                  <c:v>40540</c:v>
                </c:pt>
                <c:pt idx="5289">
                  <c:v>40541</c:v>
                </c:pt>
                <c:pt idx="5290">
                  <c:v>40542</c:v>
                </c:pt>
                <c:pt idx="5291">
                  <c:v>40543</c:v>
                </c:pt>
                <c:pt idx="5292">
                  <c:v>40546</c:v>
                </c:pt>
                <c:pt idx="5293">
                  <c:v>40547</c:v>
                </c:pt>
                <c:pt idx="5294">
                  <c:v>40548</c:v>
                </c:pt>
                <c:pt idx="5295">
                  <c:v>40549</c:v>
                </c:pt>
                <c:pt idx="5296">
                  <c:v>40550</c:v>
                </c:pt>
                <c:pt idx="5297">
                  <c:v>40553</c:v>
                </c:pt>
                <c:pt idx="5298">
                  <c:v>40554</c:v>
                </c:pt>
                <c:pt idx="5299">
                  <c:v>40555</c:v>
                </c:pt>
                <c:pt idx="5300">
                  <c:v>40556</c:v>
                </c:pt>
                <c:pt idx="5301">
                  <c:v>40557</c:v>
                </c:pt>
                <c:pt idx="5302">
                  <c:v>40561</c:v>
                </c:pt>
                <c:pt idx="5303">
                  <c:v>40562</c:v>
                </c:pt>
                <c:pt idx="5304">
                  <c:v>40563</c:v>
                </c:pt>
                <c:pt idx="5305">
                  <c:v>40564</c:v>
                </c:pt>
                <c:pt idx="5306">
                  <c:v>40567</c:v>
                </c:pt>
                <c:pt idx="5307">
                  <c:v>40568</c:v>
                </c:pt>
                <c:pt idx="5308">
                  <c:v>40569</c:v>
                </c:pt>
                <c:pt idx="5309">
                  <c:v>40570</c:v>
                </c:pt>
                <c:pt idx="5310">
                  <c:v>40571</c:v>
                </c:pt>
                <c:pt idx="5311">
                  <c:v>40574</c:v>
                </c:pt>
                <c:pt idx="5312">
                  <c:v>40575</c:v>
                </c:pt>
                <c:pt idx="5313">
                  <c:v>40576</c:v>
                </c:pt>
                <c:pt idx="5314">
                  <c:v>40577</c:v>
                </c:pt>
                <c:pt idx="5315">
                  <c:v>40578</c:v>
                </c:pt>
                <c:pt idx="5316">
                  <c:v>40581</c:v>
                </c:pt>
                <c:pt idx="5317">
                  <c:v>40582</c:v>
                </c:pt>
                <c:pt idx="5318">
                  <c:v>40583</c:v>
                </c:pt>
                <c:pt idx="5319">
                  <c:v>40584</c:v>
                </c:pt>
                <c:pt idx="5320">
                  <c:v>40585</c:v>
                </c:pt>
                <c:pt idx="5321">
                  <c:v>40588</c:v>
                </c:pt>
                <c:pt idx="5322">
                  <c:v>40589</c:v>
                </c:pt>
                <c:pt idx="5323">
                  <c:v>40590</c:v>
                </c:pt>
                <c:pt idx="5324">
                  <c:v>40591</c:v>
                </c:pt>
                <c:pt idx="5325">
                  <c:v>40592</c:v>
                </c:pt>
                <c:pt idx="5326">
                  <c:v>40596</c:v>
                </c:pt>
                <c:pt idx="5327">
                  <c:v>40597</c:v>
                </c:pt>
                <c:pt idx="5328">
                  <c:v>40598</c:v>
                </c:pt>
                <c:pt idx="5329">
                  <c:v>40599</c:v>
                </c:pt>
                <c:pt idx="5330">
                  <c:v>40602</c:v>
                </c:pt>
                <c:pt idx="5331">
                  <c:v>40603</c:v>
                </c:pt>
                <c:pt idx="5332">
                  <c:v>40604</c:v>
                </c:pt>
                <c:pt idx="5333">
                  <c:v>40605</c:v>
                </c:pt>
                <c:pt idx="5334">
                  <c:v>40606</c:v>
                </c:pt>
                <c:pt idx="5335">
                  <c:v>40609</c:v>
                </c:pt>
                <c:pt idx="5336">
                  <c:v>40610</c:v>
                </c:pt>
                <c:pt idx="5337">
                  <c:v>40611</c:v>
                </c:pt>
                <c:pt idx="5338">
                  <c:v>40612</c:v>
                </c:pt>
                <c:pt idx="5339">
                  <c:v>40613</c:v>
                </c:pt>
                <c:pt idx="5340">
                  <c:v>40616</c:v>
                </c:pt>
                <c:pt idx="5341">
                  <c:v>40617</c:v>
                </c:pt>
                <c:pt idx="5342">
                  <c:v>40618</c:v>
                </c:pt>
                <c:pt idx="5343">
                  <c:v>40619</c:v>
                </c:pt>
                <c:pt idx="5344">
                  <c:v>40620</c:v>
                </c:pt>
                <c:pt idx="5345">
                  <c:v>40623</c:v>
                </c:pt>
                <c:pt idx="5346">
                  <c:v>40624</c:v>
                </c:pt>
                <c:pt idx="5347">
                  <c:v>40625</c:v>
                </c:pt>
                <c:pt idx="5348">
                  <c:v>40626</c:v>
                </c:pt>
                <c:pt idx="5349">
                  <c:v>40627</c:v>
                </c:pt>
                <c:pt idx="5350">
                  <c:v>40630</c:v>
                </c:pt>
                <c:pt idx="5351">
                  <c:v>40631</c:v>
                </c:pt>
                <c:pt idx="5352">
                  <c:v>40632</c:v>
                </c:pt>
                <c:pt idx="5353">
                  <c:v>40633</c:v>
                </c:pt>
                <c:pt idx="5354">
                  <c:v>40634</c:v>
                </c:pt>
                <c:pt idx="5355">
                  <c:v>40637</c:v>
                </c:pt>
                <c:pt idx="5356">
                  <c:v>40638</c:v>
                </c:pt>
                <c:pt idx="5357">
                  <c:v>40639</c:v>
                </c:pt>
                <c:pt idx="5358">
                  <c:v>40640</c:v>
                </c:pt>
                <c:pt idx="5359">
                  <c:v>40641</c:v>
                </c:pt>
                <c:pt idx="5360">
                  <c:v>40644</c:v>
                </c:pt>
                <c:pt idx="5361">
                  <c:v>40645</c:v>
                </c:pt>
                <c:pt idx="5362">
                  <c:v>40646</c:v>
                </c:pt>
                <c:pt idx="5363">
                  <c:v>40647</c:v>
                </c:pt>
                <c:pt idx="5364">
                  <c:v>40648</c:v>
                </c:pt>
                <c:pt idx="5365">
                  <c:v>40651</c:v>
                </c:pt>
                <c:pt idx="5366">
                  <c:v>40652</c:v>
                </c:pt>
                <c:pt idx="5367">
                  <c:v>40653</c:v>
                </c:pt>
                <c:pt idx="5368">
                  <c:v>40654</c:v>
                </c:pt>
                <c:pt idx="5369">
                  <c:v>40658</c:v>
                </c:pt>
                <c:pt idx="5370">
                  <c:v>40659</c:v>
                </c:pt>
                <c:pt idx="5371">
                  <c:v>40660</c:v>
                </c:pt>
                <c:pt idx="5372">
                  <c:v>40661</c:v>
                </c:pt>
                <c:pt idx="5373">
                  <c:v>40662</c:v>
                </c:pt>
                <c:pt idx="5374">
                  <c:v>40665</c:v>
                </c:pt>
                <c:pt idx="5375">
                  <c:v>40666</c:v>
                </c:pt>
                <c:pt idx="5376">
                  <c:v>40667</c:v>
                </c:pt>
                <c:pt idx="5377">
                  <c:v>40668</c:v>
                </c:pt>
                <c:pt idx="5378">
                  <c:v>40669</c:v>
                </c:pt>
                <c:pt idx="5379">
                  <c:v>40672</c:v>
                </c:pt>
                <c:pt idx="5380">
                  <c:v>40673</c:v>
                </c:pt>
                <c:pt idx="5381">
                  <c:v>40674</c:v>
                </c:pt>
                <c:pt idx="5382">
                  <c:v>40675</c:v>
                </c:pt>
                <c:pt idx="5383">
                  <c:v>40676</c:v>
                </c:pt>
                <c:pt idx="5384">
                  <c:v>40679</c:v>
                </c:pt>
                <c:pt idx="5385">
                  <c:v>40680</c:v>
                </c:pt>
                <c:pt idx="5386">
                  <c:v>40681</c:v>
                </c:pt>
                <c:pt idx="5387">
                  <c:v>40682</c:v>
                </c:pt>
                <c:pt idx="5388">
                  <c:v>40683</c:v>
                </c:pt>
                <c:pt idx="5389">
                  <c:v>40686</c:v>
                </c:pt>
                <c:pt idx="5390">
                  <c:v>40687</c:v>
                </c:pt>
                <c:pt idx="5391">
                  <c:v>40688</c:v>
                </c:pt>
                <c:pt idx="5392">
                  <c:v>40689</c:v>
                </c:pt>
                <c:pt idx="5393">
                  <c:v>40690</c:v>
                </c:pt>
                <c:pt idx="5394">
                  <c:v>40694</c:v>
                </c:pt>
                <c:pt idx="5395">
                  <c:v>40695</c:v>
                </c:pt>
                <c:pt idx="5396">
                  <c:v>40696</c:v>
                </c:pt>
                <c:pt idx="5397">
                  <c:v>40697</c:v>
                </c:pt>
                <c:pt idx="5398">
                  <c:v>40700</c:v>
                </c:pt>
                <c:pt idx="5399">
                  <c:v>40701</c:v>
                </c:pt>
                <c:pt idx="5400">
                  <c:v>40702</c:v>
                </c:pt>
                <c:pt idx="5401">
                  <c:v>40703</c:v>
                </c:pt>
                <c:pt idx="5402">
                  <c:v>40704</c:v>
                </c:pt>
                <c:pt idx="5403">
                  <c:v>40707</c:v>
                </c:pt>
                <c:pt idx="5404">
                  <c:v>40708</c:v>
                </c:pt>
                <c:pt idx="5405">
                  <c:v>40709</c:v>
                </c:pt>
                <c:pt idx="5406">
                  <c:v>40710</c:v>
                </c:pt>
                <c:pt idx="5407">
                  <c:v>40711</c:v>
                </c:pt>
                <c:pt idx="5408">
                  <c:v>40714</c:v>
                </c:pt>
                <c:pt idx="5409">
                  <c:v>40715</c:v>
                </c:pt>
                <c:pt idx="5410">
                  <c:v>40716</c:v>
                </c:pt>
                <c:pt idx="5411">
                  <c:v>40717</c:v>
                </c:pt>
                <c:pt idx="5412">
                  <c:v>40718</c:v>
                </c:pt>
                <c:pt idx="5413">
                  <c:v>40721</c:v>
                </c:pt>
                <c:pt idx="5414">
                  <c:v>40722</c:v>
                </c:pt>
                <c:pt idx="5415">
                  <c:v>40723</c:v>
                </c:pt>
                <c:pt idx="5416">
                  <c:v>40724</c:v>
                </c:pt>
                <c:pt idx="5417">
                  <c:v>40725</c:v>
                </c:pt>
                <c:pt idx="5418">
                  <c:v>40729</c:v>
                </c:pt>
                <c:pt idx="5419">
                  <c:v>40730</c:v>
                </c:pt>
                <c:pt idx="5420">
                  <c:v>40731</c:v>
                </c:pt>
                <c:pt idx="5421">
                  <c:v>40732</c:v>
                </c:pt>
                <c:pt idx="5422">
                  <c:v>40735</c:v>
                </c:pt>
                <c:pt idx="5423">
                  <c:v>40736</c:v>
                </c:pt>
                <c:pt idx="5424">
                  <c:v>40737</c:v>
                </c:pt>
                <c:pt idx="5425">
                  <c:v>40738</c:v>
                </c:pt>
                <c:pt idx="5426">
                  <c:v>40739</c:v>
                </c:pt>
                <c:pt idx="5427">
                  <c:v>40742</c:v>
                </c:pt>
                <c:pt idx="5428">
                  <c:v>40743</c:v>
                </c:pt>
                <c:pt idx="5429">
                  <c:v>40744</c:v>
                </c:pt>
                <c:pt idx="5430">
                  <c:v>40745</c:v>
                </c:pt>
                <c:pt idx="5431">
                  <c:v>40746</c:v>
                </c:pt>
                <c:pt idx="5432">
                  <c:v>40749</c:v>
                </c:pt>
                <c:pt idx="5433">
                  <c:v>40750</c:v>
                </c:pt>
                <c:pt idx="5434">
                  <c:v>40751</c:v>
                </c:pt>
                <c:pt idx="5435">
                  <c:v>40752</c:v>
                </c:pt>
                <c:pt idx="5436">
                  <c:v>40753</c:v>
                </c:pt>
                <c:pt idx="5437">
                  <c:v>40756</c:v>
                </c:pt>
                <c:pt idx="5438">
                  <c:v>40757</c:v>
                </c:pt>
                <c:pt idx="5439">
                  <c:v>40758</c:v>
                </c:pt>
                <c:pt idx="5440">
                  <c:v>40759</c:v>
                </c:pt>
                <c:pt idx="5441">
                  <c:v>40760</c:v>
                </c:pt>
                <c:pt idx="5442">
                  <c:v>40763</c:v>
                </c:pt>
                <c:pt idx="5443">
                  <c:v>40764</c:v>
                </c:pt>
                <c:pt idx="5444">
                  <c:v>40765</c:v>
                </c:pt>
                <c:pt idx="5445">
                  <c:v>40766</c:v>
                </c:pt>
                <c:pt idx="5446">
                  <c:v>40767</c:v>
                </c:pt>
                <c:pt idx="5447">
                  <c:v>40770</c:v>
                </c:pt>
                <c:pt idx="5448">
                  <c:v>40771</c:v>
                </c:pt>
                <c:pt idx="5449">
                  <c:v>40772</c:v>
                </c:pt>
                <c:pt idx="5450">
                  <c:v>40773</c:v>
                </c:pt>
                <c:pt idx="5451">
                  <c:v>40774</c:v>
                </c:pt>
                <c:pt idx="5452">
                  <c:v>40777</c:v>
                </c:pt>
                <c:pt idx="5453">
                  <c:v>40778</c:v>
                </c:pt>
                <c:pt idx="5454">
                  <c:v>40779</c:v>
                </c:pt>
                <c:pt idx="5455">
                  <c:v>40780</c:v>
                </c:pt>
                <c:pt idx="5456">
                  <c:v>40781</c:v>
                </c:pt>
                <c:pt idx="5457">
                  <c:v>40784</c:v>
                </c:pt>
                <c:pt idx="5458">
                  <c:v>40785</c:v>
                </c:pt>
                <c:pt idx="5459">
                  <c:v>40786</c:v>
                </c:pt>
                <c:pt idx="5460">
                  <c:v>40787</c:v>
                </c:pt>
                <c:pt idx="5461">
                  <c:v>40788</c:v>
                </c:pt>
                <c:pt idx="5462">
                  <c:v>40792</c:v>
                </c:pt>
                <c:pt idx="5463">
                  <c:v>40793</c:v>
                </c:pt>
                <c:pt idx="5464">
                  <c:v>40794</c:v>
                </c:pt>
                <c:pt idx="5465">
                  <c:v>40795</c:v>
                </c:pt>
                <c:pt idx="5466">
                  <c:v>40798</c:v>
                </c:pt>
                <c:pt idx="5467">
                  <c:v>40799</c:v>
                </c:pt>
                <c:pt idx="5468">
                  <c:v>40800</c:v>
                </c:pt>
                <c:pt idx="5469">
                  <c:v>40801</c:v>
                </c:pt>
                <c:pt idx="5470">
                  <c:v>40802</c:v>
                </c:pt>
                <c:pt idx="5471">
                  <c:v>40805</c:v>
                </c:pt>
                <c:pt idx="5472">
                  <c:v>40806</c:v>
                </c:pt>
                <c:pt idx="5473">
                  <c:v>40807</c:v>
                </c:pt>
                <c:pt idx="5474">
                  <c:v>40808</c:v>
                </c:pt>
                <c:pt idx="5475">
                  <c:v>40809</c:v>
                </c:pt>
                <c:pt idx="5476">
                  <c:v>40812</c:v>
                </c:pt>
                <c:pt idx="5477">
                  <c:v>40813</c:v>
                </c:pt>
                <c:pt idx="5478">
                  <c:v>40814</c:v>
                </c:pt>
                <c:pt idx="5479">
                  <c:v>40815</c:v>
                </c:pt>
                <c:pt idx="5480">
                  <c:v>40816</c:v>
                </c:pt>
                <c:pt idx="5481">
                  <c:v>40819</c:v>
                </c:pt>
                <c:pt idx="5482">
                  <c:v>40820</c:v>
                </c:pt>
                <c:pt idx="5483">
                  <c:v>40821</c:v>
                </c:pt>
                <c:pt idx="5484">
                  <c:v>40822</c:v>
                </c:pt>
                <c:pt idx="5485">
                  <c:v>40823</c:v>
                </c:pt>
                <c:pt idx="5486">
                  <c:v>40826</c:v>
                </c:pt>
                <c:pt idx="5487">
                  <c:v>40827</c:v>
                </c:pt>
                <c:pt idx="5488">
                  <c:v>40828</c:v>
                </c:pt>
                <c:pt idx="5489">
                  <c:v>40829</c:v>
                </c:pt>
                <c:pt idx="5490">
                  <c:v>40830</c:v>
                </c:pt>
                <c:pt idx="5491">
                  <c:v>40833</c:v>
                </c:pt>
                <c:pt idx="5492">
                  <c:v>40834</c:v>
                </c:pt>
                <c:pt idx="5493">
                  <c:v>40835</c:v>
                </c:pt>
                <c:pt idx="5494">
                  <c:v>40836</c:v>
                </c:pt>
                <c:pt idx="5495">
                  <c:v>40837</c:v>
                </c:pt>
                <c:pt idx="5496">
                  <c:v>40840</c:v>
                </c:pt>
                <c:pt idx="5497">
                  <c:v>40841</c:v>
                </c:pt>
                <c:pt idx="5498">
                  <c:v>40842</c:v>
                </c:pt>
                <c:pt idx="5499">
                  <c:v>40843</c:v>
                </c:pt>
                <c:pt idx="5500">
                  <c:v>40844</c:v>
                </c:pt>
                <c:pt idx="5501">
                  <c:v>40847</c:v>
                </c:pt>
                <c:pt idx="5502">
                  <c:v>40848</c:v>
                </c:pt>
                <c:pt idx="5503">
                  <c:v>40849</c:v>
                </c:pt>
                <c:pt idx="5504">
                  <c:v>40850</c:v>
                </c:pt>
                <c:pt idx="5505">
                  <c:v>40851</c:v>
                </c:pt>
                <c:pt idx="5506">
                  <c:v>40854</c:v>
                </c:pt>
                <c:pt idx="5507">
                  <c:v>40855</c:v>
                </c:pt>
                <c:pt idx="5508">
                  <c:v>40856</c:v>
                </c:pt>
                <c:pt idx="5509">
                  <c:v>40857</c:v>
                </c:pt>
                <c:pt idx="5510">
                  <c:v>40858</c:v>
                </c:pt>
                <c:pt idx="5511">
                  <c:v>40861</c:v>
                </c:pt>
                <c:pt idx="5512">
                  <c:v>40862</c:v>
                </c:pt>
                <c:pt idx="5513">
                  <c:v>40863</c:v>
                </c:pt>
                <c:pt idx="5514">
                  <c:v>40864</c:v>
                </c:pt>
                <c:pt idx="5515">
                  <c:v>40865</c:v>
                </c:pt>
                <c:pt idx="5516">
                  <c:v>40868</c:v>
                </c:pt>
                <c:pt idx="5517">
                  <c:v>40869</c:v>
                </c:pt>
                <c:pt idx="5518">
                  <c:v>40870</c:v>
                </c:pt>
                <c:pt idx="5519">
                  <c:v>40872</c:v>
                </c:pt>
                <c:pt idx="5520">
                  <c:v>40875</c:v>
                </c:pt>
                <c:pt idx="5521">
                  <c:v>40876</c:v>
                </c:pt>
                <c:pt idx="5522">
                  <c:v>40877</c:v>
                </c:pt>
                <c:pt idx="5523">
                  <c:v>40878</c:v>
                </c:pt>
                <c:pt idx="5524">
                  <c:v>40879</c:v>
                </c:pt>
                <c:pt idx="5525">
                  <c:v>40882</c:v>
                </c:pt>
                <c:pt idx="5526">
                  <c:v>40883</c:v>
                </c:pt>
                <c:pt idx="5527">
                  <c:v>40884</c:v>
                </c:pt>
                <c:pt idx="5528">
                  <c:v>40885</c:v>
                </c:pt>
                <c:pt idx="5529">
                  <c:v>40886</c:v>
                </c:pt>
                <c:pt idx="5530">
                  <c:v>40889</c:v>
                </c:pt>
                <c:pt idx="5531">
                  <c:v>40890</c:v>
                </c:pt>
                <c:pt idx="5532">
                  <c:v>40891</c:v>
                </c:pt>
                <c:pt idx="5533">
                  <c:v>40892</c:v>
                </c:pt>
                <c:pt idx="5534">
                  <c:v>40893</c:v>
                </c:pt>
                <c:pt idx="5535">
                  <c:v>40896</c:v>
                </c:pt>
                <c:pt idx="5536">
                  <c:v>40897</c:v>
                </c:pt>
                <c:pt idx="5537">
                  <c:v>40898</c:v>
                </c:pt>
                <c:pt idx="5538">
                  <c:v>40899</c:v>
                </c:pt>
                <c:pt idx="5539">
                  <c:v>40900</c:v>
                </c:pt>
                <c:pt idx="5540">
                  <c:v>40904</c:v>
                </c:pt>
                <c:pt idx="5541">
                  <c:v>40905</c:v>
                </c:pt>
                <c:pt idx="5542">
                  <c:v>40906</c:v>
                </c:pt>
                <c:pt idx="5543">
                  <c:v>40907</c:v>
                </c:pt>
                <c:pt idx="5544">
                  <c:v>40911</c:v>
                </c:pt>
                <c:pt idx="5545">
                  <c:v>40912</c:v>
                </c:pt>
                <c:pt idx="5546">
                  <c:v>40913</c:v>
                </c:pt>
                <c:pt idx="5547">
                  <c:v>40914</c:v>
                </c:pt>
                <c:pt idx="5548">
                  <c:v>40917</c:v>
                </c:pt>
                <c:pt idx="5549">
                  <c:v>40918</c:v>
                </c:pt>
                <c:pt idx="5550">
                  <c:v>40919</c:v>
                </c:pt>
                <c:pt idx="5551">
                  <c:v>40920</c:v>
                </c:pt>
                <c:pt idx="5552">
                  <c:v>40921</c:v>
                </c:pt>
                <c:pt idx="5553">
                  <c:v>40925</c:v>
                </c:pt>
                <c:pt idx="5554">
                  <c:v>40926</c:v>
                </c:pt>
                <c:pt idx="5555">
                  <c:v>40927</c:v>
                </c:pt>
                <c:pt idx="5556">
                  <c:v>40928</c:v>
                </c:pt>
                <c:pt idx="5557">
                  <c:v>40931</c:v>
                </c:pt>
                <c:pt idx="5558">
                  <c:v>40932</c:v>
                </c:pt>
                <c:pt idx="5559">
                  <c:v>40933</c:v>
                </c:pt>
                <c:pt idx="5560">
                  <c:v>40934</c:v>
                </c:pt>
                <c:pt idx="5561">
                  <c:v>40935</c:v>
                </c:pt>
                <c:pt idx="5562">
                  <c:v>40938</c:v>
                </c:pt>
                <c:pt idx="5563">
                  <c:v>40939</c:v>
                </c:pt>
                <c:pt idx="5564">
                  <c:v>40940</c:v>
                </c:pt>
                <c:pt idx="5565">
                  <c:v>40941</c:v>
                </c:pt>
                <c:pt idx="5566">
                  <c:v>40942</c:v>
                </c:pt>
                <c:pt idx="5567">
                  <c:v>40945</c:v>
                </c:pt>
                <c:pt idx="5568">
                  <c:v>40946</c:v>
                </c:pt>
                <c:pt idx="5569">
                  <c:v>40947</c:v>
                </c:pt>
                <c:pt idx="5570">
                  <c:v>40948</c:v>
                </c:pt>
                <c:pt idx="5571">
                  <c:v>40949</c:v>
                </c:pt>
                <c:pt idx="5572">
                  <c:v>40952</c:v>
                </c:pt>
                <c:pt idx="5573">
                  <c:v>40953</c:v>
                </c:pt>
                <c:pt idx="5574">
                  <c:v>40954</c:v>
                </c:pt>
                <c:pt idx="5575">
                  <c:v>40955</c:v>
                </c:pt>
                <c:pt idx="5576">
                  <c:v>40956</c:v>
                </c:pt>
                <c:pt idx="5577">
                  <c:v>40960</c:v>
                </c:pt>
                <c:pt idx="5578">
                  <c:v>40961</c:v>
                </c:pt>
                <c:pt idx="5579">
                  <c:v>40962</c:v>
                </c:pt>
                <c:pt idx="5580">
                  <c:v>40963</c:v>
                </c:pt>
                <c:pt idx="5581">
                  <c:v>40966</c:v>
                </c:pt>
                <c:pt idx="5582">
                  <c:v>40967</c:v>
                </c:pt>
                <c:pt idx="5583">
                  <c:v>40968</c:v>
                </c:pt>
                <c:pt idx="5584">
                  <c:v>40969</c:v>
                </c:pt>
                <c:pt idx="5585">
                  <c:v>40970</c:v>
                </c:pt>
                <c:pt idx="5586">
                  <c:v>40973</c:v>
                </c:pt>
                <c:pt idx="5587">
                  <c:v>40974</c:v>
                </c:pt>
                <c:pt idx="5588">
                  <c:v>40975</c:v>
                </c:pt>
                <c:pt idx="5589">
                  <c:v>40976</c:v>
                </c:pt>
                <c:pt idx="5590">
                  <c:v>40977</c:v>
                </c:pt>
                <c:pt idx="5591">
                  <c:v>40980</c:v>
                </c:pt>
                <c:pt idx="5592">
                  <c:v>40981</c:v>
                </c:pt>
                <c:pt idx="5593">
                  <c:v>40982</c:v>
                </c:pt>
                <c:pt idx="5594">
                  <c:v>40983</c:v>
                </c:pt>
                <c:pt idx="5595">
                  <c:v>40984</c:v>
                </c:pt>
                <c:pt idx="5596">
                  <c:v>40987</c:v>
                </c:pt>
                <c:pt idx="5597">
                  <c:v>40988</c:v>
                </c:pt>
                <c:pt idx="5598">
                  <c:v>40989</c:v>
                </c:pt>
                <c:pt idx="5599">
                  <c:v>40990</c:v>
                </c:pt>
                <c:pt idx="5600">
                  <c:v>40991</c:v>
                </c:pt>
                <c:pt idx="5601">
                  <c:v>40994</c:v>
                </c:pt>
                <c:pt idx="5602">
                  <c:v>40995</c:v>
                </c:pt>
                <c:pt idx="5603">
                  <c:v>40996</c:v>
                </c:pt>
                <c:pt idx="5604">
                  <c:v>40997</c:v>
                </c:pt>
                <c:pt idx="5605">
                  <c:v>40998</c:v>
                </c:pt>
                <c:pt idx="5606">
                  <c:v>41001</c:v>
                </c:pt>
                <c:pt idx="5607">
                  <c:v>41002</c:v>
                </c:pt>
                <c:pt idx="5608">
                  <c:v>41003</c:v>
                </c:pt>
                <c:pt idx="5609">
                  <c:v>41004</c:v>
                </c:pt>
                <c:pt idx="5610">
                  <c:v>41008</c:v>
                </c:pt>
                <c:pt idx="5611">
                  <c:v>41009</c:v>
                </c:pt>
                <c:pt idx="5612">
                  <c:v>41010</c:v>
                </c:pt>
                <c:pt idx="5613">
                  <c:v>41011</c:v>
                </c:pt>
                <c:pt idx="5614">
                  <c:v>41012</c:v>
                </c:pt>
                <c:pt idx="5615">
                  <c:v>41015</c:v>
                </c:pt>
                <c:pt idx="5616">
                  <c:v>41016</c:v>
                </c:pt>
                <c:pt idx="5617">
                  <c:v>41017</c:v>
                </c:pt>
                <c:pt idx="5618">
                  <c:v>41018</c:v>
                </c:pt>
                <c:pt idx="5619">
                  <c:v>41019</c:v>
                </c:pt>
                <c:pt idx="5620">
                  <c:v>41022</c:v>
                </c:pt>
                <c:pt idx="5621">
                  <c:v>41023</c:v>
                </c:pt>
                <c:pt idx="5622">
                  <c:v>41024</c:v>
                </c:pt>
                <c:pt idx="5623">
                  <c:v>41025</c:v>
                </c:pt>
                <c:pt idx="5624">
                  <c:v>41026</c:v>
                </c:pt>
                <c:pt idx="5625">
                  <c:v>41029</c:v>
                </c:pt>
                <c:pt idx="5626">
                  <c:v>41030</c:v>
                </c:pt>
                <c:pt idx="5627">
                  <c:v>41031</c:v>
                </c:pt>
                <c:pt idx="5628">
                  <c:v>41032</c:v>
                </c:pt>
                <c:pt idx="5629">
                  <c:v>41033</c:v>
                </c:pt>
                <c:pt idx="5630">
                  <c:v>41036</c:v>
                </c:pt>
                <c:pt idx="5631">
                  <c:v>41037</c:v>
                </c:pt>
                <c:pt idx="5632">
                  <c:v>41038</c:v>
                </c:pt>
                <c:pt idx="5633">
                  <c:v>41039</c:v>
                </c:pt>
                <c:pt idx="5634">
                  <c:v>41040</c:v>
                </c:pt>
                <c:pt idx="5635">
                  <c:v>41043</c:v>
                </c:pt>
                <c:pt idx="5636">
                  <c:v>41044</c:v>
                </c:pt>
                <c:pt idx="5637">
                  <c:v>41045</c:v>
                </c:pt>
                <c:pt idx="5638">
                  <c:v>41046</c:v>
                </c:pt>
                <c:pt idx="5639">
                  <c:v>41047</c:v>
                </c:pt>
                <c:pt idx="5640">
                  <c:v>41050</c:v>
                </c:pt>
                <c:pt idx="5641">
                  <c:v>41051</c:v>
                </c:pt>
                <c:pt idx="5642">
                  <c:v>41052</c:v>
                </c:pt>
                <c:pt idx="5643">
                  <c:v>41053</c:v>
                </c:pt>
                <c:pt idx="5644">
                  <c:v>41054</c:v>
                </c:pt>
                <c:pt idx="5645">
                  <c:v>41058</c:v>
                </c:pt>
                <c:pt idx="5646">
                  <c:v>41059</c:v>
                </c:pt>
                <c:pt idx="5647">
                  <c:v>41060</c:v>
                </c:pt>
                <c:pt idx="5648">
                  <c:v>41061</c:v>
                </c:pt>
                <c:pt idx="5649">
                  <c:v>41064</c:v>
                </c:pt>
                <c:pt idx="5650">
                  <c:v>41065</c:v>
                </c:pt>
                <c:pt idx="5651">
                  <c:v>41066</c:v>
                </c:pt>
                <c:pt idx="5652">
                  <c:v>41067</c:v>
                </c:pt>
                <c:pt idx="5653">
                  <c:v>41068</c:v>
                </c:pt>
                <c:pt idx="5654">
                  <c:v>41071</c:v>
                </c:pt>
                <c:pt idx="5655">
                  <c:v>41072</c:v>
                </c:pt>
                <c:pt idx="5656">
                  <c:v>41073</c:v>
                </c:pt>
                <c:pt idx="5657">
                  <c:v>41074</c:v>
                </c:pt>
                <c:pt idx="5658">
                  <c:v>41075</c:v>
                </c:pt>
                <c:pt idx="5659">
                  <c:v>41078</c:v>
                </c:pt>
                <c:pt idx="5660">
                  <c:v>41079</c:v>
                </c:pt>
                <c:pt idx="5661">
                  <c:v>41080</c:v>
                </c:pt>
                <c:pt idx="5662">
                  <c:v>41081</c:v>
                </c:pt>
                <c:pt idx="5663">
                  <c:v>41082</c:v>
                </c:pt>
                <c:pt idx="5664">
                  <c:v>41085</c:v>
                </c:pt>
                <c:pt idx="5665">
                  <c:v>41086</c:v>
                </c:pt>
                <c:pt idx="5666">
                  <c:v>41087</c:v>
                </c:pt>
                <c:pt idx="5667">
                  <c:v>41088</c:v>
                </c:pt>
                <c:pt idx="5668">
                  <c:v>41089</c:v>
                </c:pt>
                <c:pt idx="5669">
                  <c:v>41092</c:v>
                </c:pt>
                <c:pt idx="5670">
                  <c:v>41093</c:v>
                </c:pt>
                <c:pt idx="5671">
                  <c:v>41095</c:v>
                </c:pt>
                <c:pt idx="5672">
                  <c:v>41096</c:v>
                </c:pt>
                <c:pt idx="5673">
                  <c:v>41099</c:v>
                </c:pt>
                <c:pt idx="5674">
                  <c:v>41100</c:v>
                </c:pt>
                <c:pt idx="5675">
                  <c:v>41101</c:v>
                </c:pt>
                <c:pt idx="5676">
                  <c:v>41102</c:v>
                </c:pt>
                <c:pt idx="5677">
                  <c:v>41103</c:v>
                </c:pt>
                <c:pt idx="5678">
                  <c:v>41106</c:v>
                </c:pt>
                <c:pt idx="5679">
                  <c:v>41107</c:v>
                </c:pt>
                <c:pt idx="5680">
                  <c:v>41108</c:v>
                </c:pt>
                <c:pt idx="5681">
                  <c:v>41109</c:v>
                </c:pt>
                <c:pt idx="5682">
                  <c:v>41110</c:v>
                </c:pt>
                <c:pt idx="5683">
                  <c:v>41113</c:v>
                </c:pt>
                <c:pt idx="5684">
                  <c:v>41114</c:v>
                </c:pt>
                <c:pt idx="5685">
                  <c:v>41115</c:v>
                </c:pt>
                <c:pt idx="5686">
                  <c:v>41116</c:v>
                </c:pt>
                <c:pt idx="5687">
                  <c:v>41117</c:v>
                </c:pt>
                <c:pt idx="5688">
                  <c:v>41120</c:v>
                </c:pt>
                <c:pt idx="5689">
                  <c:v>41121</c:v>
                </c:pt>
                <c:pt idx="5690">
                  <c:v>41122</c:v>
                </c:pt>
                <c:pt idx="5691">
                  <c:v>41123</c:v>
                </c:pt>
                <c:pt idx="5692">
                  <c:v>41124</c:v>
                </c:pt>
                <c:pt idx="5693">
                  <c:v>41127</c:v>
                </c:pt>
                <c:pt idx="5694">
                  <c:v>41128</c:v>
                </c:pt>
                <c:pt idx="5695">
                  <c:v>41129</c:v>
                </c:pt>
                <c:pt idx="5696">
                  <c:v>41130</c:v>
                </c:pt>
                <c:pt idx="5697">
                  <c:v>41131</c:v>
                </c:pt>
                <c:pt idx="5698">
                  <c:v>41134</c:v>
                </c:pt>
                <c:pt idx="5699">
                  <c:v>41135</c:v>
                </c:pt>
                <c:pt idx="5700">
                  <c:v>41136</c:v>
                </c:pt>
                <c:pt idx="5701">
                  <c:v>41137</c:v>
                </c:pt>
                <c:pt idx="5702">
                  <c:v>41138</c:v>
                </c:pt>
                <c:pt idx="5703">
                  <c:v>41141</c:v>
                </c:pt>
                <c:pt idx="5704">
                  <c:v>41142</c:v>
                </c:pt>
                <c:pt idx="5705">
                  <c:v>41143</c:v>
                </c:pt>
                <c:pt idx="5706">
                  <c:v>41144</c:v>
                </c:pt>
                <c:pt idx="5707">
                  <c:v>41145</c:v>
                </c:pt>
                <c:pt idx="5708">
                  <c:v>41148</c:v>
                </c:pt>
                <c:pt idx="5709">
                  <c:v>41149</c:v>
                </c:pt>
                <c:pt idx="5710">
                  <c:v>41150</c:v>
                </c:pt>
                <c:pt idx="5711">
                  <c:v>41151</c:v>
                </c:pt>
                <c:pt idx="5712">
                  <c:v>41152</c:v>
                </c:pt>
                <c:pt idx="5713">
                  <c:v>41156</c:v>
                </c:pt>
                <c:pt idx="5714">
                  <c:v>41157</c:v>
                </c:pt>
                <c:pt idx="5715">
                  <c:v>41158</c:v>
                </c:pt>
                <c:pt idx="5716">
                  <c:v>41159</c:v>
                </c:pt>
                <c:pt idx="5717">
                  <c:v>41162</c:v>
                </c:pt>
                <c:pt idx="5718">
                  <c:v>41163</c:v>
                </c:pt>
                <c:pt idx="5719">
                  <c:v>41164</c:v>
                </c:pt>
                <c:pt idx="5720">
                  <c:v>41165</c:v>
                </c:pt>
                <c:pt idx="5721">
                  <c:v>41166</c:v>
                </c:pt>
                <c:pt idx="5722">
                  <c:v>41169</c:v>
                </c:pt>
                <c:pt idx="5723">
                  <c:v>41170</c:v>
                </c:pt>
                <c:pt idx="5724">
                  <c:v>41171</c:v>
                </c:pt>
                <c:pt idx="5725">
                  <c:v>41172</c:v>
                </c:pt>
                <c:pt idx="5726">
                  <c:v>41173</c:v>
                </c:pt>
                <c:pt idx="5727">
                  <c:v>41176</c:v>
                </c:pt>
                <c:pt idx="5728">
                  <c:v>41177</c:v>
                </c:pt>
                <c:pt idx="5729">
                  <c:v>41178</c:v>
                </c:pt>
                <c:pt idx="5730">
                  <c:v>41179</c:v>
                </c:pt>
                <c:pt idx="5731">
                  <c:v>41180</c:v>
                </c:pt>
                <c:pt idx="5732">
                  <c:v>41183</c:v>
                </c:pt>
                <c:pt idx="5733">
                  <c:v>41184</c:v>
                </c:pt>
                <c:pt idx="5734">
                  <c:v>41185</c:v>
                </c:pt>
                <c:pt idx="5735">
                  <c:v>41186</c:v>
                </c:pt>
                <c:pt idx="5736">
                  <c:v>41187</c:v>
                </c:pt>
                <c:pt idx="5737">
                  <c:v>41190</c:v>
                </c:pt>
                <c:pt idx="5738">
                  <c:v>41191</c:v>
                </c:pt>
                <c:pt idx="5739">
                  <c:v>41192</c:v>
                </c:pt>
                <c:pt idx="5740">
                  <c:v>41193</c:v>
                </c:pt>
                <c:pt idx="5741">
                  <c:v>41194</c:v>
                </c:pt>
                <c:pt idx="5742">
                  <c:v>41197</c:v>
                </c:pt>
                <c:pt idx="5743">
                  <c:v>41198</c:v>
                </c:pt>
                <c:pt idx="5744">
                  <c:v>41199</c:v>
                </c:pt>
                <c:pt idx="5745">
                  <c:v>41200</c:v>
                </c:pt>
                <c:pt idx="5746">
                  <c:v>41201</c:v>
                </c:pt>
                <c:pt idx="5747">
                  <c:v>41204</c:v>
                </c:pt>
                <c:pt idx="5748">
                  <c:v>41205</c:v>
                </c:pt>
                <c:pt idx="5749">
                  <c:v>41206</c:v>
                </c:pt>
                <c:pt idx="5750">
                  <c:v>41207</c:v>
                </c:pt>
                <c:pt idx="5751">
                  <c:v>41208</c:v>
                </c:pt>
                <c:pt idx="5752">
                  <c:v>41213</c:v>
                </c:pt>
                <c:pt idx="5753">
                  <c:v>41214</c:v>
                </c:pt>
                <c:pt idx="5754">
                  <c:v>41215</c:v>
                </c:pt>
                <c:pt idx="5755">
                  <c:v>41218</c:v>
                </c:pt>
                <c:pt idx="5756">
                  <c:v>41219</c:v>
                </c:pt>
                <c:pt idx="5757">
                  <c:v>41220</c:v>
                </c:pt>
                <c:pt idx="5758">
                  <c:v>41221</c:v>
                </c:pt>
                <c:pt idx="5759">
                  <c:v>41222</c:v>
                </c:pt>
                <c:pt idx="5760">
                  <c:v>41225</c:v>
                </c:pt>
                <c:pt idx="5761">
                  <c:v>41226</c:v>
                </c:pt>
                <c:pt idx="5762">
                  <c:v>41227</c:v>
                </c:pt>
                <c:pt idx="5763">
                  <c:v>41228</c:v>
                </c:pt>
                <c:pt idx="5764">
                  <c:v>41229</c:v>
                </c:pt>
                <c:pt idx="5765">
                  <c:v>41232</c:v>
                </c:pt>
                <c:pt idx="5766">
                  <c:v>41233</c:v>
                </c:pt>
                <c:pt idx="5767">
                  <c:v>41234</c:v>
                </c:pt>
                <c:pt idx="5768">
                  <c:v>41236</c:v>
                </c:pt>
                <c:pt idx="5769">
                  <c:v>41239</c:v>
                </c:pt>
                <c:pt idx="5770">
                  <c:v>41240</c:v>
                </c:pt>
                <c:pt idx="5771">
                  <c:v>41241</c:v>
                </c:pt>
                <c:pt idx="5772">
                  <c:v>41242</c:v>
                </c:pt>
                <c:pt idx="5773">
                  <c:v>41243</c:v>
                </c:pt>
                <c:pt idx="5774">
                  <c:v>41246</c:v>
                </c:pt>
                <c:pt idx="5775">
                  <c:v>41247</c:v>
                </c:pt>
                <c:pt idx="5776">
                  <c:v>41248</c:v>
                </c:pt>
                <c:pt idx="5777">
                  <c:v>41249</c:v>
                </c:pt>
                <c:pt idx="5778">
                  <c:v>41250</c:v>
                </c:pt>
                <c:pt idx="5779">
                  <c:v>41253</c:v>
                </c:pt>
                <c:pt idx="5780">
                  <c:v>41254</c:v>
                </c:pt>
                <c:pt idx="5781">
                  <c:v>41255</c:v>
                </c:pt>
                <c:pt idx="5782">
                  <c:v>41256</c:v>
                </c:pt>
                <c:pt idx="5783">
                  <c:v>41257</c:v>
                </c:pt>
                <c:pt idx="5784">
                  <c:v>41260</c:v>
                </c:pt>
                <c:pt idx="5785">
                  <c:v>41261</c:v>
                </c:pt>
                <c:pt idx="5786">
                  <c:v>41262</c:v>
                </c:pt>
                <c:pt idx="5787">
                  <c:v>41263</c:v>
                </c:pt>
                <c:pt idx="5788">
                  <c:v>41264</c:v>
                </c:pt>
                <c:pt idx="5789">
                  <c:v>41267</c:v>
                </c:pt>
                <c:pt idx="5790">
                  <c:v>41269</c:v>
                </c:pt>
                <c:pt idx="5791">
                  <c:v>41270</c:v>
                </c:pt>
                <c:pt idx="5792">
                  <c:v>41271</c:v>
                </c:pt>
                <c:pt idx="5793">
                  <c:v>41274</c:v>
                </c:pt>
                <c:pt idx="5794">
                  <c:v>41276</c:v>
                </c:pt>
                <c:pt idx="5795">
                  <c:v>41277</c:v>
                </c:pt>
                <c:pt idx="5796">
                  <c:v>41278</c:v>
                </c:pt>
                <c:pt idx="5797">
                  <c:v>41281</c:v>
                </c:pt>
                <c:pt idx="5798">
                  <c:v>41282</c:v>
                </c:pt>
                <c:pt idx="5799">
                  <c:v>41283</c:v>
                </c:pt>
                <c:pt idx="5800">
                  <c:v>41284</c:v>
                </c:pt>
                <c:pt idx="5801">
                  <c:v>41285</c:v>
                </c:pt>
                <c:pt idx="5802">
                  <c:v>41288</c:v>
                </c:pt>
                <c:pt idx="5803">
                  <c:v>41289</c:v>
                </c:pt>
                <c:pt idx="5804">
                  <c:v>41290</c:v>
                </c:pt>
                <c:pt idx="5805">
                  <c:v>41291</c:v>
                </c:pt>
                <c:pt idx="5806">
                  <c:v>41292</c:v>
                </c:pt>
                <c:pt idx="5807">
                  <c:v>41296</c:v>
                </c:pt>
                <c:pt idx="5808">
                  <c:v>41297</c:v>
                </c:pt>
                <c:pt idx="5809">
                  <c:v>41298</c:v>
                </c:pt>
                <c:pt idx="5810">
                  <c:v>41299</c:v>
                </c:pt>
                <c:pt idx="5811">
                  <c:v>41302</c:v>
                </c:pt>
                <c:pt idx="5812">
                  <c:v>41303</c:v>
                </c:pt>
                <c:pt idx="5813">
                  <c:v>41304</c:v>
                </c:pt>
                <c:pt idx="5814">
                  <c:v>41305</c:v>
                </c:pt>
                <c:pt idx="5815">
                  <c:v>41306</c:v>
                </c:pt>
                <c:pt idx="5816">
                  <c:v>41309</c:v>
                </c:pt>
                <c:pt idx="5817">
                  <c:v>41310</c:v>
                </c:pt>
                <c:pt idx="5818">
                  <c:v>41311</c:v>
                </c:pt>
                <c:pt idx="5819">
                  <c:v>41312</c:v>
                </c:pt>
                <c:pt idx="5820">
                  <c:v>41313</c:v>
                </c:pt>
                <c:pt idx="5821">
                  <c:v>41316</c:v>
                </c:pt>
                <c:pt idx="5822">
                  <c:v>41317</c:v>
                </c:pt>
                <c:pt idx="5823">
                  <c:v>41318</c:v>
                </c:pt>
                <c:pt idx="5824">
                  <c:v>41319</c:v>
                </c:pt>
                <c:pt idx="5825">
                  <c:v>41320</c:v>
                </c:pt>
                <c:pt idx="5826">
                  <c:v>41324</c:v>
                </c:pt>
                <c:pt idx="5827">
                  <c:v>41325</c:v>
                </c:pt>
                <c:pt idx="5828">
                  <c:v>41326</c:v>
                </c:pt>
                <c:pt idx="5829">
                  <c:v>41327</c:v>
                </c:pt>
                <c:pt idx="5830">
                  <c:v>41330</c:v>
                </c:pt>
                <c:pt idx="5831">
                  <c:v>41331</c:v>
                </c:pt>
                <c:pt idx="5832">
                  <c:v>41332</c:v>
                </c:pt>
                <c:pt idx="5833">
                  <c:v>41333</c:v>
                </c:pt>
                <c:pt idx="5834">
                  <c:v>41334</c:v>
                </c:pt>
                <c:pt idx="5835">
                  <c:v>41337</c:v>
                </c:pt>
                <c:pt idx="5836">
                  <c:v>41338</c:v>
                </c:pt>
                <c:pt idx="5837">
                  <c:v>41339</c:v>
                </c:pt>
                <c:pt idx="5838">
                  <c:v>41340</c:v>
                </c:pt>
                <c:pt idx="5839">
                  <c:v>41341</c:v>
                </c:pt>
                <c:pt idx="5840">
                  <c:v>41344</c:v>
                </c:pt>
                <c:pt idx="5841">
                  <c:v>41345</c:v>
                </c:pt>
                <c:pt idx="5842">
                  <c:v>41346</c:v>
                </c:pt>
                <c:pt idx="5843">
                  <c:v>41347</c:v>
                </c:pt>
                <c:pt idx="5844">
                  <c:v>41348</c:v>
                </c:pt>
                <c:pt idx="5845">
                  <c:v>41351</c:v>
                </c:pt>
                <c:pt idx="5846">
                  <c:v>41352</c:v>
                </c:pt>
                <c:pt idx="5847">
                  <c:v>41353</c:v>
                </c:pt>
                <c:pt idx="5848">
                  <c:v>41354</c:v>
                </c:pt>
                <c:pt idx="5849">
                  <c:v>41355</c:v>
                </c:pt>
                <c:pt idx="5850">
                  <c:v>41358</c:v>
                </c:pt>
                <c:pt idx="5851">
                  <c:v>41359</c:v>
                </c:pt>
                <c:pt idx="5852">
                  <c:v>41360</c:v>
                </c:pt>
                <c:pt idx="5853">
                  <c:v>41361</c:v>
                </c:pt>
                <c:pt idx="5854">
                  <c:v>41365</c:v>
                </c:pt>
                <c:pt idx="5855">
                  <c:v>41366</c:v>
                </c:pt>
                <c:pt idx="5856">
                  <c:v>41367</c:v>
                </c:pt>
                <c:pt idx="5857">
                  <c:v>41368</c:v>
                </c:pt>
                <c:pt idx="5858">
                  <c:v>41369</c:v>
                </c:pt>
                <c:pt idx="5859">
                  <c:v>41372</c:v>
                </c:pt>
                <c:pt idx="5860">
                  <c:v>41373</c:v>
                </c:pt>
                <c:pt idx="5861">
                  <c:v>41374</c:v>
                </c:pt>
                <c:pt idx="5862">
                  <c:v>41375</c:v>
                </c:pt>
                <c:pt idx="5863">
                  <c:v>41376</c:v>
                </c:pt>
                <c:pt idx="5864">
                  <c:v>41379</c:v>
                </c:pt>
                <c:pt idx="5865">
                  <c:v>41380</c:v>
                </c:pt>
                <c:pt idx="5866">
                  <c:v>41381</c:v>
                </c:pt>
                <c:pt idx="5867">
                  <c:v>41382</c:v>
                </c:pt>
                <c:pt idx="5868">
                  <c:v>41383</c:v>
                </c:pt>
                <c:pt idx="5869">
                  <c:v>41386</c:v>
                </c:pt>
                <c:pt idx="5870">
                  <c:v>41387</c:v>
                </c:pt>
                <c:pt idx="5871">
                  <c:v>41388</c:v>
                </c:pt>
                <c:pt idx="5872">
                  <c:v>41389</c:v>
                </c:pt>
                <c:pt idx="5873">
                  <c:v>41390</c:v>
                </c:pt>
                <c:pt idx="5874">
                  <c:v>41393</c:v>
                </c:pt>
                <c:pt idx="5875">
                  <c:v>41394</c:v>
                </c:pt>
                <c:pt idx="5876">
                  <c:v>41395</c:v>
                </c:pt>
                <c:pt idx="5877">
                  <c:v>41396</c:v>
                </c:pt>
                <c:pt idx="5878">
                  <c:v>41397</c:v>
                </c:pt>
                <c:pt idx="5879">
                  <c:v>41400</c:v>
                </c:pt>
                <c:pt idx="5880">
                  <c:v>41401</c:v>
                </c:pt>
                <c:pt idx="5881">
                  <c:v>41402</c:v>
                </c:pt>
                <c:pt idx="5882">
                  <c:v>41403</c:v>
                </c:pt>
                <c:pt idx="5883">
                  <c:v>41404</c:v>
                </c:pt>
                <c:pt idx="5884">
                  <c:v>41407</c:v>
                </c:pt>
                <c:pt idx="5885">
                  <c:v>41408</c:v>
                </c:pt>
                <c:pt idx="5886">
                  <c:v>41409</c:v>
                </c:pt>
                <c:pt idx="5887">
                  <c:v>41410</c:v>
                </c:pt>
                <c:pt idx="5888">
                  <c:v>41411</c:v>
                </c:pt>
                <c:pt idx="5889">
                  <c:v>41414</c:v>
                </c:pt>
                <c:pt idx="5890">
                  <c:v>41415</c:v>
                </c:pt>
                <c:pt idx="5891">
                  <c:v>41416</c:v>
                </c:pt>
                <c:pt idx="5892">
                  <c:v>41417</c:v>
                </c:pt>
                <c:pt idx="5893">
                  <c:v>41418</c:v>
                </c:pt>
                <c:pt idx="5894">
                  <c:v>41422</c:v>
                </c:pt>
                <c:pt idx="5895">
                  <c:v>41423</c:v>
                </c:pt>
                <c:pt idx="5896">
                  <c:v>41424</c:v>
                </c:pt>
                <c:pt idx="5897">
                  <c:v>41425</c:v>
                </c:pt>
                <c:pt idx="5898">
                  <c:v>41428</c:v>
                </c:pt>
                <c:pt idx="5899">
                  <c:v>41429</c:v>
                </c:pt>
                <c:pt idx="5900">
                  <c:v>41430</c:v>
                </c:pt>
                <c:pt idx="5901">
                  <c:v>41431</c:v>
                </c:pt>
                <c:pt idx="5902">
                  <c:v>41432</c:v>
                </c:pt>
                <c:pt idx="5903">
                  <c:v>41435</c:v>
                </c:pt>
                <c:pt idx="5904">
                  <c:v>41436</c:v>
                </c:pt>
                <c:pt idx="5905">
                  <c:v>41437</c:v>
                </c:pt>
                <c:pt idx="5906">
                  <c:v>41438</c:v>
                </c:pt>
                <c:pt idx="5907">
                  <c:v>41439</c:v>
                </c:pt>
                <c:pt idx="5908">
                  <c:v>41442</c:v>
                </c:pt>
                <c:pt idx="5909">
                  <c:v>41443</c:v>
                </c:pt>
                <c:pt idx="5910">
                  <c:v>41444</c:v>
                </c:pt>
                <c:pt idx="5911">
                  <c:v>41445</c:v>
                </c:pt>
                <c:pt idx="5912">
                  <c:v>41446</c:v>
                </c:pt>
                <c:pt idx="5913">
                  <c:v>41449</c:v>
                </c:pt>
                <c:pt idx="5914">
                  <c:v>41450</c:v>
                </c:pt>
                <c:pt idx="5915">
                  <c:v>41451</c:v>
                </c:pt>
                <c:pt idx="5916">
                  <c:v>41452</c:v>
                </c:pt>
                <c:pt idx="5917">
                  <c:v>41453</c:v>
                </c:pt>
                <c:pt idx="5918">
                  <c:v>41456</c:v>
                </c:pt>
                <c:pt idx="5919">
                  <c:v>41457</c:v>
                </c:pt>
                <c:pt idx="5920">
                  <c:v>41458</c:v>
                </c:pt>
                <c:pt idx="5921">
                  <c:v>41460</c:v>
                </c:pt>
                <c:pt idx="5922">
                  <c:v>41463</c:v>
                </c:pt>
                <c:pt idx="5923">
                  <c:v>41464</c:v>
                </c:pt>
                <c:pt idx="5924">
                  <c:v>41465</c:v>
                </c:pt>
                <c:pt idx="5925">
                  <c:v>41466</c:v>
                </c:pt>
                <c:pt idx="5926">
                  <c:v>41467</c:v>
                </c:pt>
                <c:pt idx="5927">
                  <c:v>41470</c:v>
                </c:pt>
                <c:pt idx="5928">
                  <c:v>41471</c:v>
                </c:pt>
                <c:pt idx="5929">
                  <c:v>41472</c:v>
                </c:pt>
                <c:pt idx="5930">
                  <c:v>41473</c:v>
                </c:pt>
                <c:pt idx="5931">
                  <c:v>41474</c:v>
                </c:pt>
                <c:pt idx="5932">
                  <c:v>41477</c:v>
                </c:pt>
                <c:pt idx="5933">
                  <c:v>41478</c:v>
                </c:pt>
                <c:pt idx="5934">
                  <c:v>41479</c:v>
                </c:pt>
                <c:pt idx="5935">
                  <c:v>41480</c:v>
                </c:pt>
                <c:pt idx="5936">
                  <c:v>41481</c:v>
                </c:pt>
                <c:pt idx="5937">
                  <c:v>41484</c:v>
                </c:pt>
                <c:pt idx="5938">
                  <c:v>41485</c:v>
                </c:pt>
                <c:pt idx="5939">
                  <c:v>41486</c:v>
                </c:pt>
                <c:pt idx="5940">
                  <c:v>41487</c:v>
                </c:pt>
                <c:pt idx="5941">
                  <c:v>41488</c:v>
                </c:pt>
                <c:pt idx="5942">
                  <c:v>41491</c:v>
                </c:pt>
                <c:pt idx="5943">
                  <c:v>41492</c:v>
                </c:pt>
                <c:pt idx="5944">
                  <c:v>41493</c:v>
                </c:pt>
                <c:pt idx="5945">
                  <c:v>41494</c:v>
                </c:pt>
                <c:pt idx="5946">
                  <c:v>41495</c:v>
                </c:pt>
                <c:pt idx="5947">
                  <c:v>41498</c:v>
                </c:pt>
                <c:pt idx="5948">
                  <c:v>41499</c:v>
                </c:pt>
                <c:pt idx="5949">
                  <c:v>41500</c:v>
                </c:pt>
                <c:pt idx="5950">
                  <c:v>41501</c:v>
                </c:pt>
                <c:pt idx="5951">
                  <c:v>41502</c:v>
                </c:pt>
                <c:pt idx="5952">
                  <c:v>41505</c:v>
                </c:pt>
                <c:pt idx="5953">
                  <c:v>41506</c:v>
                </c:pt>
                <c:pt idx="5954">
                  <c:v>41507</c:v>
                </c:pt>
                <c:pt idx="5955">
                  <c:v>41508</c:v>
                </c:pt>
                <c:pt idx="5956">
                  <c:v>41509</c:v>
                </c:pt>
                <c:pt idx="5957">
                  <c:v>41512</c:v>
                </c:pt>
                <c:pt idx="5958">
                  <c:v>41513</c:v>
                </c:pt>
                <c:pt idx="5959">
                  <c:v>41514</c:v>
                </c:pt>
                <c:pt idx="5960">
                  <c:v>41515</c:v>
                </c:pt>
                <c:pt idx="5961">
                  <c:v>41516</c:v>
                </c:pt>
                <c:pt idx="5962">
                  <c:v>41520</c:v>
                </c:pt>
                <c:pt idx="5963">
                  <c:v>41521</c:v>
                </c:pt>
                <c:pt idx="5964">
                  <c:v>41522</c:v>
                </c:pt>
                <c:pt idx="5965">
                  <c:v>41523</c:v>
                </c:pt>
                <c:pt idx="5966">
                  <c:v>41526</c:v>
                </c:pt>
                <c:pt idx="5967">
                  <c:v>41527</c:v>
                </c:pt>
                <c:pt idx="5968">
                  <c:v>41528</c:v>
                </c:pt>
                <c:pt idx="5969">
                  <c:v>41529</c:v>
                </c:pt>
                <c:pt idx="5970">
                  <c:v>41530</c:v>
                </c:pt>
                <c:pt idx="5971">
                  <c:v>41533</c:v>
                </c:pt>
                <c:pt idx="5972">
                  <c:v>41534</c:v>
                </c:pt>
                <c:pt idx="5973">
                  <c:v>41535</c:v>
                </c:pt>
                <c:pt idx="5974">
                  <c:v>41536</c:v>
                </c:pt>
                <c:pt idx="5975">
                  <c:v>41537</c:v>
                </c:pt>
                <c:pt idx="5976">
                  <c:v>41540</c:v>
                </c:pt>
                <c:pt idx="5977">
                  <c:v>41541</c:v>
                </c:pt>
                <c:pt idx="5978">
                  <c:v>41542</c:v>
                </c:pt>
                <c:pt idx="5979">
                  <c:v>41543</c:v>
                </c:pt>
                <c:pt idx="5980">
                  <c:v>41544</c:v>
                </c:pt>
                <c:pt idx="5981">
                  <c:v>41547</c:v>
                </c:pt>
                <c:pt idx="5982">
                  <c:v>41548</c:v>
                </c:pt>
                <c:pt idx="5983">
                  <c:v>41549</c:v>
                </c:pt>
                <c:pt idx="5984">
                  <c:v>41550</c:v>
                </c:pt>
                <c:pt idx="5985">
                  <c:v>41551</c:v>
                </c:pt>
                <c:pt idx="5986">
                  <c:v>41554</c:v>
                </c:pt>
                <c:pt idx="5987">
                  <c:v>41555</c:v>
                </c:pt>
                <c:pt idx="5988">
                  <c:v>41556</c:v>
                </c:pt>
                <c:pt idx="5989">
                  <c:v>41557</c:v>
                </c:pt>
                <c:pt idx="5990">
                  <c:v>41558</c:v>
                </c:pt>
                <c:pt idx="5991">
                  <c:v>41561</c:v>
                </c:pt>
                <c:pt idx="5992">
                  <c:v>41562</c:v>
                </c:pt>
                <c:pt idx="5993">
                  <c:v>41563</c:v>
                </c:pt>
                <c:pt idx="5994">
                  <c:v>41564</c:v>
                </c:pt>
                <c:pt idx="5995">
                  <c:v>41565</c:v>
                </c:pt>
                <c:pt idx="5996">
                  <c:v>41568</c:v>
                </c:pt>
                <c:pt idx="5997">
                  <c:v>41569</c:v>
                </c:pt>
                <c:pt idx="5998">
                  <c:v>41570</c:v>
                </c:pt>
                <c:pt idx="5999">
                  <c:v>41571</c:v>
                </c:pt>
                <c:pt idx="6000">
                  <c:v>41572</c:v>
                </c:pt>
                <c:pt idx="6001">
                  <c:v>41575</c:v>
                </c:pt>
                <c:pt idx="6002">
                  <c:v>41576</c:v>
                </c:pt>
                <c:pt idx="6003">
                  <c:v>41577</c:v>
                </c:pt>
                <c:pt idx="6004">
                  <c:v>41578</c:v>
                </c:pt>
                <c:pt idx="6005">
                  <c:v>41579</c:v>
                </c:pt>
                <c:pt idx="6006">
                  <c:v>41582</c:v>
                </c:pt>
                <c:pt idx="6007">
                  <c:v>41583</c:v>
                </c:pt>
                <c:pt idx="6008">
                  <c:v>41584</c:v>
                </c:pt>
                <c:pt idx="6009">
                  <c:v>41585</c:v>
                </c:pt>
                <c:pt idx="6010">
                  <c:v>41586</c:v>
                </c:pt>
                <c:pt idx="6011">
                  <c:v>41589</c:v>
                </c:pt>
                <c:pt idx="6012">
                  <c:v>41590</c:v>
                </c:pt>
                <c:pt idx="6013">
                  <c:v>41591</c:v>
                </c:pt>
                <c:pt idx="6014">
                  <c:v>41592</c:v>
                </c:pt>
                <c:pt idx="6015">
                  <c:v>41593</c:v>
                </c:pt>
                <c:pt idx="6016">
                  <c:v>41596</c:v>
                </c:pt>
                <c:pt idx="6017">
                  <c:v>41597</c:v>
                </c:pt>
                <c:pt idx="6018">
                  <c:v>41598</c:v>
                </c:pt>
                <c:pt idx="6019">
                  <c:v>41599</c:v>
                </c:pt>
                <c:pt idx="6020">
                  <c:v>41600</c:v>
                </c:pt>
                <c:pt idx="6021">
                  <c:v>41603</c:v>
                </c:pt>
                <c:pt idx="6022">
                  <c:v>41604</c:v>
                </c:pt>
                <c:pt idx="6023">
                  <c:v>41605</c:v>
                </c:pt>
                <c:pt idx="6024">
                  <c:v>41607</c:v>
                </c:pt>
                <c:pt idx="6025">
                  <c:v>41610</c:v>
                </c:pt>
                <c:pt idx="6026">
                  <c:v>41611</c:v>
                </c:pt>
                <c:pt idx="6027">
                  <c:v>41612</c:v>
                </c:pt>
                <c:pt idx="6028">
                  <c:v>41613</c:v>
                </c:pt>
                <c:pt idx="6029">
                  <c:v>41614</c:v>
                </c:pt>
                <c:pt idx="6030">
                  <c:v>41617</c:v>
                </c:pt>
                <c:pt idx="6031">
                  <c:v>41618</c:v>
                </c:pt>
                <c:pt idx="6032">
                  <c:v>41619</c:v>
                </c:pt>
                <c:pt idx="6033">
                  <c:v>41620</c:v>
                </c:pt>
                <c:pt idx="6034">
                  <c:v>41621</c:v>
                </c:pt>
                <c:pt idx="6035">
                  <c:v>41624</c:v>
                </c:pt>
                <c:pt idx="6036">
                  <c:v>41625</c:v>
                </c:pt>
                <c:pt idx="6037">
                  <c:v>41626</c:v>
                </c:pt>
                <c:pt idx="6038">
                  <c:v>41627</c:v>
                </c:pt>
                <c:pt idx="6039">
                  <c:v>41628</c:v>
                </c:pt>
                <c:pt idx="6040">
                  <c:v>41631</c:v>
                </c:pt>
                <c:pt idx="6041">
                  <c:v>41632</c:v>
                </c:pt>
                <c:pt idx="6042">
                  <c:v>41634</c:v>
                </c:pt>
                <c:pt idx="6043">
                  <c:v>41635</c:v>
                </c:pt>
                <c:pt idx="6044">
                  <c:v>41638</c:v>
                </c:pt>
                <c:pt idx="6045">
                  <c:v>41639</c:v>
                </c:pt>
                <c:pt idx="6046">
                  <c:v>41641</c:v>
                </c:pt>
                <c:pt idx="6047">
                  <c:v>41642</c:v>
                </c:pt>
                <c:pt idx="6048">
                  <c:v>41645</c:v>
                </c:pt>
                <c:pt idx="6049">
                  <c:v>41646</c:v>
                </c:pt>
                <c:pt idx="6050">
                  <c:v>41647</c:v>
                </c:pt>
                <c:pt idx="6051">
                  <c:v>41648</c:v>
                </c:pt>
                <c:pt idx="6052">
                  <c:v>41649</c:v>
                </c:pt>
                <c:pt idx="6053">
                  <c:v>41652</c:v>
                </c:pt>
                <c:pt idx="6054">
                  <c:v>41653</c:v>
                </c:pt>
                <c:pt idx="6055">
                  <c:v>41654</c:v>
                </c:pt>
                <c:pt idx="6056">
                  <c:v>41655</c:v>
                </c:pt>
                <c:pt idx="6057">
                  <c:v>41656</c:v>
                </c:pt>
                <c:pt idx="6058">
                  <c:v>41660</c:v>
                </c:pt>
                <c:pt idx="6059">
                  <c:v>41661</c:v>
                </c:pt>
                <c:pt idx="6060">
                  <c:v>41662</c:v>
                </c:pt>
                <c:pt idx="6061">
                  <c:v>41663</c:v>
                </c:pt>
                <c:pt idx="6062">
                  <c:v>41666</c:v>
                </c:pt>
                <c:pt idx="6063">
                  <c:v>41667</c:v>
                </c:pt>
                <c:pt idx="6064">
                  <c:v>41668</c:v>
                </c:pt>
                <c:pt idx="6065">
                  <c:v>41669</c:v>
                </c:pt>
                <c:pt idx="6066">
                  <c:v>41670</c:v>
                </c:pt>
                <c:pt idx="6067">
                  <c:v>41673</c:v>
                </c:pt>
                <c:pt idx="6068">
                  <c:v>41674</c:v>
                </c:pt>
                <c:pt idx="6069">
                  <c:v>41675</c:v>
                </c:pt>
                <c:pt idx="6070">
                  <c:v>41676</c:v>
                </c:pt>
                <c:pt idx="6071">
                  <c:v>41677</c:v>
                </c:pt>
                <c:pt idx="6072">
                  <c:v>41680</c:v>
                </c:pt>
                <c:pt idx="6073">
                  <c:v>41681</c:v>
                </c:pt>
                <c:pt idx="6074">
                  <c:v>41682</c:v>
                </c:pt>
                <c:pt idx="6075">
                  <c:v>41683</c:v>
                </c:pt>
                <c:pt idx="6076">
                  <c:v>41684</c:v>
                </c:pt>
                <c:pt idx="6077">
                  <c:v>41688</c:v>
                </c:pt>
                <c:pt idx="6078">
                  <c:v>41689</c:v>
                </c:pt>
                <c:pt idx="6079">
                  <c:v>41690</c:v>
                </c:pt>
                <c:pt idx="6080">
                  <c:v>41691</c:v>
                </c:pt>
                <c:pt idx="6081">
                  <c:v>41694</c:v>
                </c:pt>
                <c:pt idx="6082">
                  <c:v>41695</c:v>
                </c:pt>
                <c:pt idx="6083">
                  <c:v>41696</c:v>
                </c:pt>
                <c:pt idx="6084">
                  <c:v>41697</c:v>
                </c:pt>
                <c:pt idx="6085">
                  <c:v>41698</c:v>
                </c:pt>
                <c:pt idx="6086">
                  <c:v>41701</c:v>
                </c:pt>
                <c:pt idx="6087">
                  <c:v>41702</c:v>
                </c:pt>
                <c:pt idx="6088">
                  <c:v>41703</c:v>
                </c:pt>
                <c:pt idx="6089">
                  <c:v>41704</c:v>
                </c:pt>
                <c:pt idx="6090">
                  <c:v>41705</c:v>
                </c:pt>
                <c:pt idx="6091">
                  <c:v>41708</c:v>
                </c:pt>
                <c:pt idx="6092">
                  <c:v>41709</c:v>
                </c:pt>
                <c:pt idx="6093">
                  <c:v>41710</c:v>
                </c:pt>
                <c:pt idx="6094">
                  <c:v>41711</c:v>
                </c:pt>
                <c:pt idx="6095">
                  <c:v>41712</c:v>
                </c:pt>
                <c:pt idx="6096">
                  <c:v>41715</c:v>
                </c:pt>
                <c:pt idx="6097">
                  <c:v>41716</c:v>
                </c:pt>
                <c:pt idx="6098">
                  <c:v>41717</c:v>
                </c:pt>
                <c:pt idx="6099">
                  <c:v>41718</c:v>
                </c:pt>
                <c:pt idx="6100">
                  <c:v>41719</c:v>
                </c:pt>
                <c:pt idx="6101">
                  <c:v>41722</c:v>
                </c:pt>
                <c:pt idx="6102">
                  <c:v>41723</c:v>
                </c:pt>
                <c:pt idx="6103">
                  <c:v>41724</c:v>
                </c:pt>
                <c:pt idx="6104">
                  <c:v>41725</c:v>
                </c:pt>
                <c:pt idx="6105">
                  <c:v>41726</c:v>
                </c:pt>
                <c:pt idx="6106">
                  <c:v>41729</c:v>
                </c:pt>
                <c:pt idx="6107">
                  <c:v>41730</c:v>
                </c:pt>
                <c:pt idx="6108">
                  <c:v>41731</c:v>
                </c:pt>
                <c:pt idx="6109">
                  <c:v>41732</c:v>
                </c:pt>
                <c:pt idx="6110">
                  <c:v>41733</c:v>
                </c:pt>
                <c:pt idx="6111">
                  <c:v>41736</c:v>
                </c:pt>
                <c:pt idx="6112">
                  <c:v>41737</c:v>
                </c:pt>
                <c:pt idx="6113">
                  <c:v>41738</c:v>
                </c:pt>
                <c:pt idx="6114">
                  <c:v>41739</c:v>
                </c:pt>
                <c:pt idx="6115">
                  <c:v>41740</c:v>
                </c:pt>
                <c:pt idx="6116">
                  <c:v>41743</c:v>
                </c:pt>
                <c:pt idx="6117">
                  <c:v>41744</c:v>
                </c:pt>
                <c:pt idx="6118">
                  <c:v>41745</c:v>
                </c:pt>
                <c:pt idx="6119">
                  <c:v>41746</c:v>
                </c:pt>
                <c:pt idx="6120">
                  <c:v>41750</c:v>
                </c:pt>
                <c:pt idx="6121">
                  <c:v>41751</c:v>
                </c:pt>
                <c:pt idx="6122">
                  <c:v>41752</c:v>
                </c:pt>
                <c:pt idx="6123">
                  <c:v>41753</c:v>
                </c:pt>
                <c:pt idx="6124">
                  <c:v>41754</c:v>
                </c:pt>
                <c:pt idx="6125">
                  <c:v>41757</c:v>
                </c:pt>
                <c:pt idx="6126">
                  <c:v>41758</c:v>
                </c:pt>
                <c:pt idx="6127">
                  <c:v>41759</c:v>
                </c:pt>
                <c:pt idx="6128">
                  <c:v>41760</c:v>
                </c:pt>
                <c:pt idx="6129">
                  <c:v>41761</c:v>
                </c:pt>
                <c:pt idx="6130">
                  <c:v>41764</c:v>
                </c:pt>
                <c:pt idx="6131">
                  <c:v>41765</c:v>
                </c:pt>
                <c:pt idx="6132">
                  <c:v>41766</c:v>
                </c:pt>
                <c:pt idx="6133">
                  <c:v>41767</c:v>
                </c:pt>
                <c:pt idx="6134">
                  <c:v>41768</c:v>
                </c:pt>
                <c:pt idx="6135">
                  <c:v>41771</c:v>
                </c:pt>
                <c:pt idx="6136">
                  <c:v>41772</c:v>
                </c:pt>
                <c:pt idx="6137">
                  <c:v>41773</c:v>
                </c:pt>
                <c:pt idx="6138">
                  <c:v>41774</c:v>
                </c:pt>
                <c:pt idx="6139">
                  <c:v>41775</c:v>
                </c:pt>
                <c:pt idx="6140">
                  <c:v>41778</c:v>
                </c:pt>
                <c:pt idx="6141">
                  <c:v>41779</c:v>
                </c:pt>
                <c:pt idx="6142">
                  <c:v>41780</c:v>
                </c:pt>
                <c:pt idx="6143">
                  <c:v>41781</c:v>
                </c:pt>
                <c:pt idx="6144">
                  <c:v>41782</c:v>
                </c:pt>
                <c:pt idx="6145">
                  <c:v>41786</c:v>
                </c:pt>
                <c:pt idx="6146">
                  <c:v>41787</c:v>
                </c:pt>
                <c:pt idx="6147">
                  <c:v>41788</c:v>
                </c:pt>
                <c:pt idx="6148">
                  <c:v>41789</c:v>
                </c:pt>
                <c:pt idx="6149">
                  <c:v>41792</c:v>
                </c:pt>
                <c:pt idx="6150">
                  <c:v>41793</c:v>
                </c:pt>
                <c:pt idx="6151">
                  <c:v>41794</c:v>
                </c:pt>
                <c:pt idx="6152">
                  <c:v>41795</c:v>
                </c:pt>
                <c:pt idx="6153">
                  <c:v>41796</c:v>
                </c:pt>
                <c:pt idx="6154">
                  <c:v>41799</c:v>
                </c:pt>
                <c:pt idx="6155">
                  <c:v>41800</c:v>
                </c:pt>
                <c:pt idx="6156">
                  <c:v>41801</c:v>
                </c:pt>
                <c:pt idx="6157">
                  <c:v>41802</c:v>
                </c:pt>
                <c:pt idx="6158">
                  <c:v>41803</c:v>
                </c:pt>
                <c:pt idx="6159">
                  <c:v>41806</c:v>
                </c:pt>
                <c:pt idx="6160">
                  <c:v>41807</c:v>
                </c:pt>
                <c:pt idx="6161">
                  <c:v>41808</c:v>
                </c:pt>
                <c:pt idx="6162">
                  <c:v>41809</c:v>
                </c:pt>
                <c:pt idx="6163">
                  <c:v>41810</c:v>
                </c:pt>
                <c:pt idx="6164">
                  <c:v>41813</c:v>
                </c:pt>
                <c:pt idx="6165">
                  <c:v>41814</c:v>
                </c:pt>
                <c:pt idx="6166">
                  <c:v>41815</c:v>
                </c:pt>
                <c:pt idx="6167">
                  <c:v>41816</c:v>
                </c:pt>
                <c:pt idx="6168">
                  <c:v>41817</c:v>
                </c:pt>
                <c:pt idx="6169">
                  <c:v>41820</c:v>
                </c:pt>
                <c:pt idx="6170">
                  <c:v>41821</c:v>
                </c:pt>
                <c:pt idx="6171">
                  <c:v>41822</c:v>
                </c:pt>
                <c:pt idx="6172">
                  <c:v>41823</c:v>
                </c:pt>
                <c:pt idx="6173">
                  <c:v>41827</c:v>
                </c:pt>
                <c:pt idx="6174">
                  <c:v>41828</c:v>
                </c:pt>
                <c:pt idx="6175">
                  <c:v>41829</c:v>
                </c:pt>
                <c:pt idx="6176">
                  <c:v>41830</c:v>
                </c:pt>
                <c:pt idx="6177">
                  <c:v>41831</c:v>
                </c:pt>
                <c:pt idx="6178">
                  <c:v>41834</c:v>
                </c:pt>
                <c:pt idx="6179">
                  <c:v>41835</c:v>
                </c:pt>
                <c:pt idx="6180">
                  <c:v>41836</c:v>
                </c:pt>
                <c:pt idx="6181">
                  <c:v>41837</c:v>
                </c:pt>
                <c:pt idx="6182">
                  <c:v>41838</c:v>
                </c:pt>
                <c:pt idx="6183">
                  <c:v>41841</c:v>
                </c:pt>
                <c:pt idx="6184">
                  <c:v>41842</c:v>
                </c:pt>
                <c:pt idx="6185">
                  <c:v>41843</c:v>
                </c:pt>
                <c:pt idx="6186">
                  <c:v>41844</c:v>
                </c:pt>
                <c:pt idx="6187">
                  <c:v>41845</c:v>
                </c:pt>
                <c:pt idx="6188">
                  <c:v>41848</c:v>
                </c:pt>
                <c:pt idx="6189">
                  <c:v>41849</c:v>
                </c:pt>
                <c:pt idx="6190">
                  <c:v>41850</c:v>
                </c:pt>
                <c:pt idx="6191">
                  <c:v>41851</c:v>
                </c:pt>
                <c:pt idx="6192">
                  <c:v>41852</c:v>
                </c:pt>
                <c:pt idx="6193">
                  <c:v>41855</c:v>
                </c:pt>
                <c:pt idx="6194">
                  <c:v>41856</c:v>
                </c:pt>
                <c:pt idx="6195">
                  <c:v>41857</c:v>
                </c:pt>
                <c:pt idx="6196">
                  <c:v>41858</c:v>
                </c:pt>
                <c:pt idx="6197">
                  <c:v>41859</c:v>
                </c:pt>
                <c:pt idx="6198">
                  <c:v>41862</c:v>
                </c:pt>
                <c:pt idx="6199">
                  <c:v>41863</c:v>
                </c:pt>
                <c:pt idx="6200">
                  <c:v>41864</c:v>
                </c:pt>
                <c:pt idx="6201">
                  <c:v>41865</c:v>
                </c:pt>
                <c:pt idx="6202">
                  <c:v>41866</c:v>
                </c:pt>
                <c:pt idx="6203">
                  <c:v>41869</c:v>
                </c:pt>
                <c:pt idx="6204">
                  <c:v>41870</c:v>
                </c:pt>
                <c:pt idx="6205">
                  <c:v>41871</c:v>
                </c:pt>
                <c:pt idx="6206">
                  <c:v>41872</c:v>
                </c:pt>
                <c:pt idx="6207">
                  <c:v>41873</c:v>
                </c:pt>
                <c:pt idx="6208">
                  <c:v>41876</c:v>
                </c:pt>
                <c:pt idx="6209">
                  <c:v>41877</c:v>
                </c:pt>
                <c:pt idx="6210">
                  <c:v>41878</c:v>
                </c:pt>
                <c:pt idx="6211">
                  <c:v>41879</c:v>
                </c:pt>
                <c:pt idx="6212">
                  <c:v>41880</c:v>
                </c:pt>
                <c:pt idx="6213">
                  <c:v>41884</c:v>
                </c:pt>
                <c:pt idx="6214">
                  <c:v>41885</c:v>
                </c:pt>
                <c:pt idx="6215">
                  <c:v>41886</c:v>
                </c:pt>
                <c:pt idx="6216">
                  <c:v>41887</c:v>
                </c:pt>
                <c:pt idx="6217">
                  <c:v>41890</c:v>
                </c:pt>
                <c:pt idx="6218">
                  <c:v>41891</c:v>
                </c:pt>
                <c:pt idx="6219">
                  <c:v>41892</c:v>
                </c:pt>
                <c:pt idx="6220">
                  <c:v>41893</c:v>
                </c:pt>
                <c:pt idx="6221">
                  <c:v>41894</c:v>
                </c:pt>
                <c:pt idx="6222">
                  <c:v>41897</c:v>
                </c:pt>
                <c:pt idx="6223">
                  <c:v>41898</c:v>
                </c:pt>
                <c:pt idx="6224">
                  <c:v>41899</c:v>
                </c:pt>
                <c:pt idx="6225">
                  <c:v>41900</c:v>
                </c:pt>
                <c:pt idx="6226">
                  <c:v>41901</c:v>
                </c:pt>
                <c:pt idx="6227">
                  <c:v>41904</c:v>
                </c:pt>
                <c:pt idx="6228">
                  <c:v>41905</c:v>
                </c:pt>
                <c:pt idx="6229">
                  <c:v>41906</c:v>
                </c:pt>
                <c:pt idx="6230">
                  <c:v>41907</c:v>
                </c:pt>
                <c:pt idx="6231">
                  <c:v>41908</c:v>
                </c:pt>
                <c:pt idx="6232">
                  <c:v>41911</c:v>
                </c:pt>
                <c:pt idx="6233">
                  <c:v>41912</c:v>
                </c:pt>
                <c:pt idx="6234">
                  <c:v>41913</c:v>
                </c:pt>
                <c:pt idx="6235">
                  <c:v>41914</c:v>
                </c:pt>
                <c:pt idx="6236">
                  <c:v>41915</c:v>
                </c:pt>
                <c:pt idx="6237">
                  <c:v>41918</c:v>
                </c:pt>
                <c:pt idx="6238">
                  <c:v>41919</c:v>
                </c:pt>
                <c:pt idx="6239">
                  <c:v>41920</c:v>
                </c:pt>
                <c:pt idx="6240">
                  <c:v>41921</c:v>
                </c:pt>
                <c:pt idx="6241">
                  <c:v>41922</c:v>
                </c:pt>
                <c:pt idx="6242">
                  <c:v>41925</c:v>
                </c:pt>
                <c:pt idx="6243">
                  <c:v>41926</c:v>
                </c:pt>
                <c:pt idx="6244">
                  <c:v>41927</c:v>
                </c:pt>
                <c:pt idx="6245">
                  <c:v>41928</c:v>
                </c:pt>
                <c:pt idx="6246">
                  <c:v>41929</c:v>
                </c:pt>
                <c:pt idx="6247">
                  <c:v>41932</c:v>
                </c:pt>
                <c:pt idx="6248">
                  <c:v>41933</c:v>
                </c:pt>
                <c:pt idx="6249">
                  <c:v>41934</c:v>
                </c:pt>
                <c:pt idx="6250">
                  <c:v>41935</c:v>
                </c:pt>
                <c:pt idx="6251">
                  <c:v>41936</c:v>
                </c:pt>
                <c:pt idx="6252">
                  <c:v>41939</c:v>
                </c:pt>
                <c:pt idx="6253">
                  <c:v>41940</c:v>
                </c:pt>
                <c:pt idx="6254">
                  <c:v>41941</c:v>
                </c:pt>
                <c:pt idx="6255">
                  <c:v>41942</c:v>
                </c:pt>
                <c:pt idx="6256">
                  <c:v>41943</c:v>
                </c:pt>
                <c:pt idx="6257">
                  <c:v>41946</c:v>
                </c:pt>
                <c:pt idx="6258">
                  <c:v>41947</c:v>
                </c:pt>
                <c:pt idx="6259">
                  <c:v>41948</c:v>
                </c:pt>
                <c:pt idx="6260">
                  <c:v>41949</c:v>
                </c:pt>
                <c:pt idx="6261">
                  <c:v>41950</c:v>
                </c:pt>
                <c:pt idx="6262">
                  <c:v>41953</c:v>
                </c:pt>
                <c:pt idx="6263">
                  <c:v>41954</c:v>
                </c:pt>
                <c:pt idx="6264">
                  <c:v>41955</c:v>
                </c:pt>
                <c:pt idx="6265">
                  <c:v>41956</c:v>
                </c:pt>
                <c:pt idx="6266">
                  <c:v>41957</c:v>
                </c:pt>
                <c:pt idx="6267">
                  <c:v>41960</c:v>
                </c:pt>
                <c:pt idx="6268">
                  <c:v>41961</c:v>
                </c:pt>
                <c:pt idx="6269">
                  <c:v>41962</c:v>
                </c:pt>
                <c:pt idx="6270">
                  <c:v>41963</c:v>
                </c:pt>
                <c:pt idx="6271">
                  <c:v>41964</c:v>
                </c:pt>
                <c:pt idx="6272">
                  <c:v>41967</c:v>
                </c:pt>
                <c:pt idx="6273">
                  <c:v>41968</c:v>
                </c:pt>
                <c:pt idx="6274">
                  <c:v>41969</c:v>
                </c:pt>
                <c:pt idx="6275">
                  <c:v>41971</c:v>
                </c:pt>
                <c:pt idx="6276">
                  <c:v>41974</c:v>
                </c:pt>
                <c:pt idx="6277">
                  <c:v>41975</c:v>
                </c:pt>
                <c:pt idx="6278">
                  <c:v>41976</c:v>
                </c:pt>
                <c:pt idx="6279">
                  <c:v>41977</c:v>
                </c:pt>
                <c:pt idx="6280">
                  <c:v>41978</c:v>
                </c:pt>
                <c:pt idx="6281">
                  <c:v>41981</c:v>
                </c:pt>
                <c:pt idx="6282">
                  <c:v>41982</c:v>
                </c:pt>
                <c:pt idx="6283">
                  <c:v>41983</c:v>
                </c:pt>
                <c:pt idx="6284">
                  <c:v>41984</c:v>
                </c:pt>
                <c:pt idx="6285">
                  <c:v>41985</c:v>
                </c:pt>
                <c:pt idx="6286">
                  <c:v>41988</c:v>
                </c:pt>
                <c:pt idx="6287">
                  <c:v>41989</c:v>
                </c:pt>
                <c:pt idx="6288">
                  <c:v>41990</c:v>
                </c:pt>
                <c:pt idx="6289">
                  <c:v>41991</c:v>
                </c:pt>
                <c:pt idx="6290">
                  <c:v>41992</c:v>
                </c:pt>
                <c:pt idx="6291">
                  <c:v>41995</c:v>
                </c:pt>
                <c:pt idx="6292">
                  <c:v>41996</c:v>
                </c:pt>
                <c:pt idx="6293">
                  <c:v>41997</c:v>
                </c:pt>
                <c:pt idx="6294">
                  <c:v>41999</c:v>
                </c:pt>
                <c:pt idx="6295">
                  <c:v>42002</c:v>
                </c:pt>
                <c:pt idx="6296">
                  <c:v>42003</c:v>
                </c:pt>
                <c:pt idx="6297">
                  <c:v>42004</c:v>
                </c:pt>
                <c:pt idx="6298">
                  <c:v>42006</c:v>
                </c:pt>
                <c:pt idx="6299">
                  <c:v>42009</c:v>
                </c:pt>
                <c:pt idx="6300">
                  <c:v>42010</c:v>
                </c:pt>
                <c:pt idx="6301">
                  <c:v>42011</c:v>
                </c:pt>
                <c:pt idx="6302">
                  <c:v>42012</c:v>
                </c:pt>
                <c:pt idx="6303">
                  <c:v>42013</c:v>
                </c:pt>
                <c:pt idx="6304">
                  <c:v>42016</c:v>
                </c:pt>
                <c:pt idx="6305">
                  <c:v>42017</c:v>
                </c:pt>
                <c:pt idx="6306">
                  <c:v>42018</c:v>
                </c:pt>
                <c:pt idx="6307">
                  <c:v>42019</c:v>
                </c:pt>
                <c:pt idx="6308">
                  <c:v>42020</c:v>
                </c:pt>
                <c:pt idx="6309">
                  <c:v>42024</c:v>
                </c:pt>
                <c:pt idx="6310">
                  <c:v>42025</c:v>
                </c:pt>
                <c:pt idx="6311">
                  <c:v>42026</c:v>
                </c:pt>
                <c:pt idx="6312">
                  <c:v>42027</c:v>
                </c:pt>
                <c:pt idx="6313">
                  <c:v>42030</c:v>
                </c:pt>
                <c:pt idx="6314">
                  <c:v>42031</c:v>
                </c:pt>
                <c:pt idx="6315">
                  <c:v>42032</c:v>
                </c:pt>
                <c:pt idx="6316">
                  <c:v>42033</c:v>
                </c:pt>
                <c:pt idx="6317">
                  <c:v>42034</c:v>
                </c:pt>
                <c:pt idx="6318">
                  <c:v>42037</c:v>
                </c:pt>
                <c:pt idx="6319">
                  <c:v>42038</c:v>
                </c:pt>
                <c:pt idx="6320">
                  <c:v>42039</c:v>
                </c:pt>
                <c:pt idx="6321">
                  <c:v>42040</c:v>
                </c:pt>
                <c:pt idx="6322">
                  <c:v>42041</c:v>
                </c:pt>
                <c:pt idx="6323">
                  <c:v>42044</c:v>
                </c:pt>
                <c:pt idx="6324">
                  <c:v>42045</c:v>
                </c:pt>
                <c:pt idx="6325">
                  <c:v>42046</c:v>
                </c:pt>
                <c:pt idx="6326">
                  <c:v>42047</c:v>
                </c:pt>
                <c:pt idx="6327">
                  <c:v>42048</c:v>
                </c:pt>
                <c:pt idx="6328">
                  <c:v>42052</c:v>
                </c:pt>
                <c:pt idx="6329">
                  <c:v>42053</c:v>
                </c:pt>
                <c:pt idx="6330">
                  <c:v>42054</c:v>
                </c:pt>
                <c:pt idx="6331">
                  <c:v>42055</c:v>
                </c:pt>
                <c:pt idx="6332">
                  <c:v>42058</c:v>
                </c:pt>
                <c:pt idx="6333">
                  <c:v>42059</c:v>
                </c:pt>
                <c:pt idx="6334">
                  <c:v>42060</c:v>
                </c:pt>
                <c:pt idx="6335">
                  <c:v>42061</c:v>
                </c:pt>
                <c:pt idx="6336">
                  <c:v>42062</c:v>
                </c:pt>
                <c:pt idx="6337">
                  <c:v>42065</c:v>
                </c:pt>
                <c:pt idx="6338">
                  <c:v>42066</c:v>
                </c:pt>
                <c:pt idx="6339">
                  <c:v>42067</c:v>
                </c:pt>
                <c:pt idx="6340">
                  <c:v>42068</c:v>
                </c:pt>
                <c:pt idx="6341">
                  <c:v>42069</c:v>
                </c:pt>
                <c:pt idx="6342">
                  <c:v>42072</c:v>
                </c:pt>
                <c:pt idx="6343">
                  <c:v>42073</c:v>
                </c:pt>
                <c:pt idx="6344">
                  <c:v>42074</c:v>
                </c:pt>
                <c:pt idx="6345">
                  <c:v>42075</c:v>
                </c:pt>
                <c:pt idx="6346">
                  <c:v>42076</c:v>
                </c:pt>
                <c:pt idx="6347">
                  <c:v>42079</c:v>
                </c:pt>
                <c:pt idx="6348">
                  <c:v>42080</c:v>
                </c:pt>
                <c:pt idx="6349">
                  <c:v>42081</c:v>
                </c:pt>
                <c:pt idx="6350">
                  <c:v>42082</c:v>
                </c:pt>
                <c:pt idx="6351">
                  <c:v>42083</c:v>
                </c:pt>
                <c:pt idx="6352">
                  <c:v>42086</c:v>
                </c:pt>
                <c:pt idx="6353">
                  <c:v>42087</c:v>
                </c:pt>
                <c:pt idx="6354">
                  <c:v>42088</c:v>
                </c:pt>
                <c:pt idx="6355">
                  <c:v>42089</c:v>
                </c:pt>
                <c:pt idx="6356">
                  <c:v>42090</c:v>
                </c:pt>
                <c:pt idx="6357">
                  <c:v>42093</c:v>
                </c:pt>
                <c:pt idx="6358">
                  <c:v>42094</c:v>
                </c:pt>
                <c:pt idx="6359">
                  <c:v>42095</c:v>
                </c:pt>
                <c:pt idx="6360">
                  <c:v>42096</c:v>
                </c:pt>
                <c:pt idx="6361">
                  <c:v>42100</c:v>
                </c:pt>
                <c:pt idx="6362">
                  <c:v>42101</c:v>
                </c:pt>
                <c:pt idx="6363">
                  <c:v>42102</c:v>
                </c:pt>
                <c:pt idx="6364">
                  <c:v>42103</c:v>
                </c:pt>
                <c:pt idx="6365">
                  <c:v>42104</c:v>
                </c:pt>
                <c:pt idx="6366">
                  <c:v>42107</c:v>
                </c:pt>
                <c:pt idx="6367">
                  <c:v>42108</c:v>
                </c:pt>
                <c:pt idx="6368">
                  <c:v>42109</c:v>
                </c:pt>
                <c:pt idx="6369">
                  <c:v>42110</c:v>
                </c:pt>
                <c:pt idx="6370">
                  <c:v>42111</c:v>
                </c:pt>
                <c:pt idx="6371">
                  <c:v>42114</c:v>
                </c:pt>
                <c:pt idx="6372">
                  <c:v>42115</c:v>
                </c:pt>
                <c:pt idx="6373">
                  <c:v>42116</c:v>
                </c:pt>
                <c:pt idx="6374">
                  <c:v>42117</c:v>
                </c:pt>
                <c:pt idx="6375">
                  <c:v>42118</c:v>
                </c:pt>
                <c:pt idx="6376">
                  <c:v>42121</c:v>
                </c:pt>
                <c:pt idx="6377">
                  <c:v>42122</c:v>
                </c:pt>
                <c:pt idx="6378">
                  <c:v>42123</c:v>
                </c:pt>
                <c:pt idx="6379">
                  <c:v>42124</c:v>
                </c:pt>
                <c:pt idx="6380">
                  <c:v>42125</c:v>
                </c:pt>
                <c:pt idx="6381">
                  <c:v>42128</c:v>
                </c:pt>
                <c:pt idx="6382">
                  <c:v>42129</c:v>
                </c:pt>
                <c:pt idx="6383">
                  <c:v>42130</c:v>
                </c:pt>
                <c:pt idx="6384">
                  <c:v>42131</c:v>
                </c:pt>
                <c:pt idx="6385">
                  <c:v>42132</c:v>
                </c:pt>
                <c:pt idx="6386">
                  <c:v>42135</c:v>
                </c:pt>
                <c:pt idx="6387">
                  <c:v>42136</c:v>
                </c:pt>
                <c:pt idx="6388">
                  <c:v>42137</c:v>
                </c:pt>
                <c:pt idx="6389">
                  <c:v>42138</c:v>
                </c:pt>
                <c:pt idx="6390">
                  <c:v>42139</c:v>
                </c:pt>
                <c:pt idx="6391">
                  <c:v>42142</c:v>
                </c:pt>
                <c:pt idx="6392">
                  <c:v>42143</c:v>
                </c:pt>
                <c:pt idx="6393">
                  <c:v>42144</c:v>
                </c:pt>
                <c:pt idx="6394">
                  <c:v>42145</c:v>
                </c:pt>
                <c:pt idx="6395">
                  <c:v>42146</c:v>
                </c:pt>
                <c:pt idx="6396">
                  <c:v>42150</c:v>
                </c:pt>
                <c:pt idx="6397">
                  <c:v>42151</c:v>
                </c:pt>
                <c:pt idx="6398">
                  <c:v>42152</c:v>
                </c:pt>
                <c:pt idx="6399">
                  <c:v>42153</c:v>
                </c:pt>
                <c:pt idx="6400">
                  <c:v>42156</c:v>
                </c:pt>
                <c:pt idx="6401">
                  <c:v>42157</c:v>
                </c:pt>
                <c:pt idx="6402">
                  <c:v>42158</c:v>
                </c:pt>
                <c:pt idx="6403">
                  <c:v>42159</c:v>
                </c:pt>
                <c:pt idx="6404">
                  <c:v>42160</c:v>
                </c:pt>
                <c:pt idx="6405">
                  <c:v>42163</c:v>
                </c:pt>
                <c:pt idx="6406">
                  <c:v>42164</c:v>
                </c:pt>
                <c:pt idx="6407">
                  <c:v>42165</c:v>
                </c:pt>
                <c:pt idx="6408">
                  <c:v>42166</c:v>
                </c:pt>
                <c:pt idx="6409">
                  <c:v>42167</c:v>
                </c:pt>
                <c:pt idx="6410">
                  <c:v>42170</c:v>
                </c:pt>
                <c:pt idx="6411">
                  <c:v>42171</c:v>
                </c:pt>
                <c:pt idx="6412">
                  <c:v>42172</c:v>
                </c:pt>
                <c:pt idx="6413">
                  <c:v>42173</c:v>
                </c:pt>
                <c:pt idx="6414">
                  <c:v>42174</c:v>
                </c:pt>
                <c:pt idx="6415">
                  <c:v>42177</c:v>
                </c:pt>
                <c:pt idx="6416">
                  <c:v>42178</c:v>
                </c:pt>
                <c:pt idx="6417">
                  <c:v>42179</c:v>
                </c:pt>
                <c:pt idx="6418">
                  <c:v>42180</c:v>
                </c:pt>
                <c:pt idx="6419">
                  <c:v>42181</c:v>
                </c:pt>
                <c:pt idx="6420">
                  <c:v>42184</c:v>
                </c:pt>
                <c:pt idx="6421">
                  <c:v>42185</c:v>
                </c:pt>
                <c:pt idx="6422">
                  <c:v>42186</c:v>
                </c:pt>
                <c:pt idx="6423">
                  <c:v>42187</c:v>
                </c:pt>
                <c:pt idx="6424">
                  <c:v>42191</c:v>
                </c:pt>
                <c:pt idx="6425">
                  <c:v>42192</c:v>
                </c:pt>
                <c:pt idx="6426">
                  <c:v>42193</c:v>
                </c:pt>
                <c:pt idx="6427">
                  <c:v>42194</c:v>
                </c:pt>
                <c:pt idx="6428">
                  <c:v>42195</c:v>
                </c:pt>
                <c:pt idx="6429">
                  <c:v>42198</c:v>
                </c:pt>
                <c:pt idx="6430">
                  <c:v>42199</c:v>
                </c:pt>
                <c:pt idx="6431">
                  <c:v>42200</c:v>
                </c:pt>
                <c:pt idx="6432">
                  <c:v>42201</c:v>
                </c:pt>
                <c:pt idx="6433">
                  <c:v>42202</c:v>
                </c:pt>
                <c:pt idx="6434">
                  <c:v>42205</c:v>
                </c:pt>
                <c:pt idx="6435">
                  <c:v>42206</c:v>
                </c:pt>
                <c:pt idx="6436">
                  <c:v>42207</c:v>
                </c:pt>
                <c:pt idx="6437">
                  <c:v>42208</c:v>
                </c:pt>
                <c:pt idx="6438">
                  <c:v>42209</c:v>
                </c:pt>
                <c:pt idx="6439">
                  <c:v>42212</c:v>
                </c:pt>
                <c:pt idx="6440">
                  <c:v>42213</c:v>
                </c:pt>
                <c:pt idx="6441">
                  <c:v>42214</c:v>
                </c:pt>
                <c:pt idx="6442">
                  <c:v>42215</c:v>
                </c:pt>
                <c:pt idx="6443">
                  <c:v>42216</c:v>
                </c:pt>
                <c:pt idx="6444">
                  <c:v>42219</c:v>
                </c:pt>
                <c:pt idx="6445">
                  <c:v>42220</c:v>
                </c:pt>
                <c:pt idx="6446">
                  <c:v>42221</c:v>
                </c:pt>
                <c:pt idx="6447">
                  <c:v>42222</c:v>
                </c:pt>
                <c:pt idx="6448">
                  <c:v>42223</c:v>
                </c:pt>
                <c:pt idx="6449">
                  <c:v>42226</c:v>
                </c:pt>
                <c:pt idx="6450">
                  <c:v>42227</c:v>
                </c:pt>
                <c:pt idx="6451">
                  <c:v>42228</c:v>
                </c:pt>
                <c:pt idx="6452">
                  <c:v>42229</c:v>
                </c:pt>
                <c:pt idx="6453">
                  <c:v>42230</c:v>
                </c:pt>
                <c:pt idx="6454">
                  <c:v>42233</c:v>
                </c:pt>
                <c:pt idx="6455">
                  <c:v>42234</c:v>
                </c:pt>
                <c:pt idx="6456">
                  <c:v>42235</c:v>
                </c:pt>
                <c:pt idx="6457">
                  <c:v>42236</c:v>
                </c:pt>
                <c:pt idx="6458">
                  <c:v>42237</c:v>
                </c:pt>
                <c:pt idx="6459">
                  <c:v>42240</c:v>
                </c:pt>
                <c:pt idx="6460">
                  <c:v>42241</c:v>
                </c:pt>
                <c:pt idx="6461">
                  <c:v>42242</c:v>
                </c:pt>
                <c:pt idx="6462">
                  <c:v>42243</c:v>
                </c:pt>
                <c:pt idx="6463">
                  <c:v>42244</c:v>
                </c:pt>
                <c:pt idx="6464">
                  <c:v>42247</c:v>
                </c:pt>
                <c:pt idx="6465">
                  <c:v>42248</c:v>
                </c:pt>
                <c:pt idx="6466">
                  <c:v>42249</c:v>
                </c:pt>
                <c:pt idx="6467">
                  <c:v>42250</c:v>
                </c:pt>
                <c:pt idx="6468">
                  <c:v>42251</c:v>
                </c:pt>
                <c:pt idx="6469">
                  <c:v>42255</c:v>
                </c:pt>
                <c:pt idx="6470">
                  <c:v>42256</c:v>
                </c:pt>
                <c:pt idx="6471">
                  <c:v>42257</c:v>
                </c:pt>
                <c:pt idx="6472">
                  <c:v>42258</c:v>
                </c:pt>
                <c:pt idx="6473">
                  <c:v>42261</c:v>
                </c:pt>
                <c:pt idx="6474">
                  <c:v>42262</c:v>
                </c:pt>
                <c:pt idx="6475">
                  <c:v>42263</c:v>
                </c:pt>
                <c:pt idx="6476">
                  <c:v>42264</c:v>
                </c:pt>
                <c:pt idx="6477">
                  <c:v>42265</c:v>
                </c:pt>
                <c:pt idx="6478">
                  <c:v>42268</c:v>
                </c:pt>
                <c:pt idx="6479">
                  <c:v>42269</c:v>
                </c:pt>
                <c:pt idx="6480">
                  <c:v>42270</c:v>
                </c:pt>
                <c:pt idx="6481">
                  <c:v>42271</c:v>
                </c:pt>
                <c:pt idx="6482">
                  <c:v>42272</c:v>
                </c:pt>
                <c:pt idx="6483">
                  <c:v>42275</c:v>
                </c:pt>
                <c:pt idx="6484">
                  <c:v>42276</c:v>
                </c:pt>
                <c:pt idx="6485">
                  <c:v>42277</c:v>
                </c:pt>
                <c:pt idx="6486">
                  <c:v>42278</c:v>
                </c:pt>
                <c:pt idx="6487">
                  <c:v>42279</c:v>
                </c:pt>
                <c:pt idx="6488">
                  <c:v>42282</c:v>
                </c:pt>
                <c:pt idx="6489">
                  <c:v>42283</c:v>
                </c:pt>
                <c:pt idx="6490">
                  <c:v>42284</c:v>
                </c:pt>
                <c:pt idx="6491">
                  <c:v>42285</c:v>
                </c:pt>
                <c:pt idx="6492">
                  <c:v>42286</c:v>
                </c:pt>
                <c:pt idx="6493">
                  <c:v>42289</c:v>
                </c:pt>
                <c:pt idx="6494">
                  <c:v>42290</c:v>
                </c:pt>
                <c:pt idx="6495">
                  <c:v>42291</c:v>
                </c:pt>
                <c:pt idx="6496">
                  <c:v>42292</c:v>
                </c:pt>
                <c:pt idx="6497">
                  <c:v>42293</c:v>
                </c:pt>
                <c:pt idx="6498">
                  <c:v>42296</c:v>
                </c:pt>
                <c:pt idx="6499">
                  <c:v>42297</c:v>
                </c:pt>
                <c:pt idx="6500">
                  <c:v>42298</c:v>
                </c:pt>
                <c:pt idx="6501">
                  <c:v>42299</c:v>
                </c:pt>
                <c:pt idx="6502">
                  <c:v>42300</c:v>
                </c:pt>
                <c:pt idx="6503">
                  <c:v>42303</c:v>
                </c:pt>
                <c:pt idx="6504">
                  <c:v>42304</c:v>
                </c:pt>
                <c:pt idx="6505">
                  <c:v>42305</c:v>
                </c:pt>
                <c:pt idx="6506">
                  <c:v>42306</c:v>
                </c:pt>
                <c:pt idx="6507">
                  <c:v>42307</c:v>
                </c:pt>
                <c:pt idx="6508">
                  <c:v>42310</c:v>
                </c:pt>
                <c:pt idx="6509">
                  <c:v>42311</c:v>
                </c:pt>
                <c:pt idx="6510">
                  <c:v>42312</c:v>
                </c:pt>
                <c:pt idx="6511">
                  <c:v>42313</c:v>
                </c:pt>
                <c:pt idx="6512">
                  <c:v>42314</c:v>
                </c:pt>
                <c:pt idx="6513">
                  <c:v>42317</c:v>
                </c:pt>
                <c:pt idx="6514">
                  <c:v>42318</c:v>
                </c:pt>
                <c:pt idx="6515">
                  <c:v>42319</c:v>
                </c:pt>
                <c:pt idx="6516">
                  <c:v>42320</c:v>
                </c:pt>
                <c:pt idx="6517">
                  <c:v>42321</c:v>
                </c:pt>
                <c:pt idx="6518">
                  <c:v>42324</c:v>
                </c:pt>
                <c:pt idx="6519">
                  <c:v>42325</c:v>
                </c:pt>
                <c:pt idx="6520">
                  <c:v>42326</c:v>
                </c:pt>
                <c:pt idx="6521">
                  <c:v>42327</c:v>
                </c:pt>
                <c:pt idx="6522">
                  <c:v>42328</c:v>
                </c:pt>
                <c:pt idx="6523">
                  <c:v>42331</c:v>
                </c:pt>
                <c:pt idx="6524">
                  <c:v>42332</c:v>
                </c:pt>
                <c:pt idx="6525">
                  <c:v>42333</c:v>
                </c:pt>
                <c:pt idx="6526">
                  <c:v>42335</c:v>
                </c:pt>
                <c:pt idx="6527">
                  <c:v>42338</c:v>
                </c:pt>
                <c:pt idx="6528">
                  <c:v>42339</c:v>
                </c:pt>
                <c:pt idx="6529">
                  <c:v>42340</c:v>
                </c:pt>
                <c:pt idx="6530">
                  <c:v>42341</c:v>
                </c:pt>
                <c:pt idx="6531">
                  <c:v>42342</c:v>
                </c:pt>
                <c:pt idx="6532">
                  <c:v>42345</c:v>
                </c:pt>
                <c:pt idx="6533">
                  <c:v>42346</c:v>
                </c:pt>
                <c:pt idx="6534">
                  <c:v>42347</c:v>
                </c:pt>
                <c:pt idx="6535">
                  <c:v>42348</c:v>
                </c:pt>
                <c:pt idx="6536">
                  <c:v>42349</c:v>
                </c:pt>
                <c:pt idx="6537">
                  <c:v>42352</c:v>
                </c:pt>
                <c:pt idx="6538">
                  <c:v>42353</c:v>
                </c:pt>
                <c:pt idx="6539">
                  <c:v>42354</c:v>
                </c:pt>
                <c:pt idx="6540">
                  <c:v>42355</c:v>
                </c:pt>
                <c:pt idx="6541">
                  <c:v>42356</c:v>
                </c:pt>
                <c:pt idx="6542">
                  <c:v>42359</c:v>
                </c:pt>
                <c:pt idx="6543">
                  <c:v>42360</c:v>
                </c:pt>
                <c:pt idx="6544">
                  <c:v>42361</c:v>
                </c:pt>
                <c:pt idx="6545">
                  <c:v>42362</c:v>
                </c:pt>
                <c:pt idx="6546">
                  <c:v>42366</c:v>
                </c:pt>
                <c:pt idx="6547">
                  <c:v>42367</c:v>
                </c:pt>
                <c:pt idx="6548">
                  <c:v>42368</c:v>
                </c:pt>
                <c:pt idx="6549">
                  <c:v>42369</c:v>
                </c:pt>
                <c:pt idx="6550">
                  <c:v>42373</c:v>
                </c:pt>
                <c:pt idx="6551">
                  <c:v>42374</c:v>
                </c:pt>
                <c:pt idx="6552">
                  <c:v>42375</c:v>
                </c:pt>
                <c:pt idx="6553">
                  <c:v>42376</c:v>
                </c:pt>
                <c:pt idx="6554">
                  <c:v>42377</c:v>
                </c:pt>
                <c:pt idx="6555">
                  <c:v>42380</c:v>
                </c:pt>
                <c:pt idx="6556">
                  <c:v>42381</c:v>
                </c:pt>
                <c:pt idx="6557">
                  <c:v>42382</c:v>
                </c:pt>
                <c:pt idx="6558">
                  <c:v>42383</c:v>
                </c:pt>
                <c:pt idx="6559">
                  <c:v>42384</c:v>
                </c:pt>
                <c:pt idx="6560">
                  <c:v>42388</c:v>
                </c:pt>
                <c:pt idx="6561">
                  <c:v>42389</c:v>
                </c:pt>
                <c:pt idx="6562">
                  <c:v>42390</c:v>
                </c:pt>
                <c:pt idx="6563">
                  <c:v>42391</c:v>
                </c:pt>
                <c:pt idx="6564">
                  <c:v>42394</c:v>
                </c:pt>
                <c:pt idx="6565">
                  <c:v>42395</c:v>
                </c:pt>
                <c:pt idx="6566">
                  <c:v>42396</c:v>
                </c:pt>
                <c:pt idx="6567">
                  <c:v>42397</c:v>
                </c:pt>
                <c:pt idx="6568">
                  <c:v>42398</c:v>
                </c:pt>
                <c:pt idx="6569">
                  <c:v>42401</c:v>
                </c:pt>
                <c:pt idx="6570">
                  <c:v>42402</c:v>
                </c:pt>
                <c:pt idx="6571">
                  <c:v>42403</c:v>
                </c:pt>
                <c:pt idx="6572">
                  <c:v>42404</c:v>
                </c:pt>
                <c:pt idx="6573">
                  <c:v>42405</c:v>
                </c:pt>
                <c:pt idx="6574">
                  <c:v>42408</c:v>
                </c:pt>
                <c:pt idx="6575">
                  <c:v>42409</c:v>
                </c:pt>
                <c:pt idx="6576">
                  <c:v>42410</c:v>
                </c:pt>
                <c:pt idx="6577">
                  <c:v>42411</c:v>
                </c:pt>
                <c:pt idx="6578">
                  <c:v>42412</c:v>
                </c:pt>
                <c:pt idx="6579">
                  <c:v>42416</c:v>
                </c:pt>
                <c:pt idx="6580">
                  <c:v>42417</c:v>
                </c:pt>
                <c:pt idx="6581">
                  <c:v>42418</c:v>
                </c:pt>
                <c:pt idx="6582">
                  <c:v>42419</c:v>
                </c:pt>
                <c:pt idx="6583">
                  <c:v>42422</c:v>
                </c:pt>
                <c:pt idx="6584">
                  <c:v>42423</c:v>
                </c:pt>
                <c:pt idx="6585">
                  <c:v>42424</c:v>
                </c:pt>
                <c:pt idx="6586">
                  <c:v>42425</c:v>
                </c:pt>
                <c:pt idx="6587">
                  <c:v>42426</c:v>
                </c:pt>
                <c:pt idx="6588">
                  <c:v>42429</c:v>
                </c:pt>
                <c:pt idx="6589">
                  <c:v>42430</c:v>
                </c:pt>
                <c:pt idx="6590">
                  <c:v>42431</c:v>
                </c:pt>
                <c:pt idx="6591">
                  <c:v>42432</c:v>
                </c:pt>
                <c:pt idx="6592">
                  <c:v>42433</c:v>
                </c:pt>
                <c:pt idx="6593">
                  <c:v>42436</c:v>
                </c:pt>
                <c:pt idx="6594">
                  <c:v>42437</c:v>
                </c:pt>
                <c:pt idx="6595">
                  <c:v>42438</c:v>
                </c:pt>
                <c:pt idx="6596">
                  <c:v>42439</c:v>
                </c:pt>
                <c:pt idx="6597">
                  <c:v>42440</c:v>
                </c:pt>
                <c:pt idx="6598">
                  <c:v>42443</c:v>
                </c:pt>
                <c:pt idx="6599">
                  <c:v>42444</c:v>
                </c:pt>
                <c:pt idx="6600">
                  <c:v>42445</c:v>
                </c:pt>
                <c:pt idx="6601">
                  <c:v>42446</c:v>
                </c:pt>
                <c:pt idx="6602">
                  <c:v>42447</c:v>
                </c:pt>
                <c:pt idx="6603">
                  <c:v>42450</c:v>
                </c:pt>
                <c:pt idx="6604">
                  <c:v>42451</c:v>
                </c:pt>
                <c:pt idx="6605">
                  <c:v>42452</c:v>
                </c:pt>
                <c:pt idx="6606">
                  <c:v>42453</c:v>
                </c:pt>
                <c:pt idx="6607">
                  <c:v>42457</c:v>
                </c:pt>
                <c:pt idx="6608">
                  <c:v>42458</c:v>
                </c:pt>
                <c:pt idx="6609">
                  <c:v>42459</c:v>
                </c:pt>
                <c:pt idx="6610">
                  <c:v>42460</c:v>
                </c:pt>
                <c:pt idx="6611">
                  <c:v>42461</c:v>
                </c:pt>
                <c:pt idx="6612">
                  <c:v>42464</c:v>
                </c:pt>
                <c:pt idx="6613">
                  <c:v>42465</c:v>
                </c:pt>
                <c:pt idx="6614">
                  <c:v>42466</c:v>
                </c:pt>
                <c:pt idx="6615">
                  <c:v>42467</c:v>
                </c:pt>
                <c:pt idx="6616">
                  <c:v>42468</c:v>
                </c:pt>
                <c:pt idx="6617">
                  <c:v>42471</c:v>
                </c:pt>
                <c:pt idx="6618">
                  <c:v>42472</c:v>
                </c:pt>
                <c:pt idx="6619">
                  <c:v>42473</c:v>
                </c:pt>
                <c:pt idx="6620">
                  <c:v>42474</c:v>
                </c:pt>
                <c:pt idx="6621">
                  <c:v>42475</c:v>
                </c:pt>
                <c:pt idx="6622">
                  <c:v>42478</c:v>
                </c:pt>
                <c:pt idx="6623">
                  <c:v>42479</c:v>
                </c:pt>
                <c:pt idx="6624">
                  <c:v>42480</c:v>
                </c:pt>
                <c:pt idx="6625">
                  <c:v>42481</c:v>
                </c:pt>
                <c:pt idx="6626">
                  <c:v>42482</c:v>
                </c:pt>
                <c:pt idx="6627">
                  <c:v>42485</c:v>
                </c:pt>
                <c:pt idx="6628">
                  <c:v>42486</c:v>
                </c:pt>
                <c:pt idx="6629">
                  <c:v>42487</c:v>
                </c:pt>
                <c:pt idx="6630">
                  <c:v>42488</c:v>
                </c:pt>
                <c:pt idx="6631">
                  <c:v>42489</c:v>
                </c:pt>
                <c:pt idx="6632">
                  <c:v>42492</c:v>
                </c:pt>
                <c:pt idx="6633">
                  <c:v>42493</c:v>
                </c:pt>
                <c:pt idx="6634">
                  <c:v>42494</c:v>
                </c:pt>
                <c:pt idx="6635">
                  <c:v>42495</c:v>
                </c:pt>
                <c:pt idx="6636">
                  <c:v>42496</c:v>
                </c:pt>
                <c:pt idx="6637">
                  <c:v>42499</c:v>
                </c:pt>
                <c:pt idx="6638">
                  <c:v>42500</c:v>
                </c:pt>
                <c:pt idx="6639">
                  <c:v>42501</c:v>
                </c:pt>
                <c:pt idx="6640">
                  <c:v>42502</c:v>
                </c:pt>
                <c:pt idx="6641">
                  <c:v>42503</c:v>
                </c:pt>
                <c:pt idx="6642">
                  <c:v>42506</c:v>
                </c:pt>
                <c:pt idx="6643">
                  <c:v>42507</c:v>
                </c:pt>
                <c:pt idx="6644">
                  <c:v>42508</c:v>
                </c:pt>
                <c:pt idx="6645">
                  <c:v>42509</c:v>
                </c:pt>
                <c:pt idx="6646">
                  <c:v>42510</c:v>
                </c:pt>
                <c:pt idx="6647">
                  <c:v>42513</c:v>
                </c:pt>
                <c:pt idx="6648">
                  <c:v>42514</c:v>
                </c:pt>
                <c:pt idx="6649">
                  <c:v>42515</c:v>
                </c:pt>
                <c:pt idx="6650">
                  <c:v>42516</c:v>
                </c:pt>
                <c:pt idx="6651">
                  <c:v>42517</c:v>
                </c:pt>
                <c:pt idx="6652">
                  <c:v>42521</c:v>
                </c:pt>
                <c:pt idx="6653">
                  <c:v>42522</c:v>
                </c:pt>
                <c:pt idx="6654">
                  <c:v>42523</c:v>
                </c:pt>
                <c:pt idx="6655">
                  <c:v>42524</c:v>
                </c:pt>
                <c:pt idx="6656">
                  <c:v>42527</c:v>
                </c:pt>
                <c:pt idx="6657">
                  <c:v>42528</c:v>
                </c:pt>
                <c:pt idx="6658">
                  <c:v>42529</c:v>
                </c:pt>
                <c:pt idx="6659">
                  <c:v>42530</c:v>
                </c:pt>
                <c:pt idx="6660">
                  <c:v>42531</c:v>
                </c:pt>
                <c:pt idx="6661">
                  <c:v>42534</c:v>
                </c:pt>
                <c:pt idx="6662">
                  <c:v>42535</c:v>
                </c:pt>
                <c:pt idx="6663">
                  <c:v>42536</c:v>
                </c:pt>
                <c:pt idx="6664">
                  <c:v>42537</c:v>
                </c:pt>
                <c:pt idx="6665">
                  <c:v>42538</c:v>
                </c:pt>
                <c:pt idx="6666">
                  <c:v>42541</c:v>
                </c:pt>
                <c:pt idx="6667">
                  <c:v>42542</c:v>
                </c:pt>
                <c:pt idx="6668">
                  <c:v>42543</c:v>
                </c:pt>
                <c:pt idx="6669">
                  <c:v>42544</c:v>
                </c:pt>
                <c:pt idx="6670">
                  <c:v>42545</c:v>
                </c:pt>
                <c:pt idx="6671">
                  <c:v>42548</c:v>
                </c:pt>
                <c:pt idx="6672">
                  <c:v>42549</c:v>
                </c:pt>
                <c:pt idx="6673">
                  <c:v>42550</c:v>
                </c:pt>
                <c:pt idx="6674">
                  <c:v>42551</c:v>
                </c:pt>
                <c:pt idx="6675">
                  <c:v>42552</c:v>
                </c:pt>
                <c:pt idx="6676">
                  <c:v>42556</c:v>
                </c:pt>
                <c:pt idx="6677">
                  <c:v>42557</c:v>
                </c:pt>
                <c:pt idx="6678">
                  <c:v>42558</c:v>
                </c:pt>
                <c:pt idx="6679">
                  <c:v>42559</c:v>
                </c:pt>
                <c:pt idx="6680">
                  <c:v>42562</c:v>
                </c:pt>
                <c:pt idx="6681">
                  <c:v>42563</c:v>
                </c:pt>
                <c:pt idx="6682">
                  <c:v>42564</c:v>
                </c:pt>
                <c:pt idx="6683">
                  <c:v>42565</c:v>
                </c:pt>
                <c:pt idx="6684">
                  <c:v>42566</c:v>
                </c:pt>
                <c:pt idx="6685">
                  <c:v>42569</c:v>
                </c:pt>
                <c:pt idx="6686">
                  <c:v>42570</c:v>
                </c:pt>
                <c:pt idx="6687">
                  <c:v>42571</c:v>
                </c:pt>
                <c:pt idx="6688">
                  <c:v>42572</c:v>
                </c:pt>
                <c:pt idx="6689">
                  <c:v>42573</c:v>
                </c:pt>
                <c:pt idx="6690">
                  <c:v>42576</c:v>
                </c:pt>
                <c:pt idx="6691">
                  <c:v>42577</c:v>
                </c:pt>
                <c:pt idx="6692">
                  <c:v>42578</c:v>
                </c:pt>
                <c:pt idx="6693">
                  <c:v>42579</c:v>
                </c:pt>
                <c:pt idx="6694">
                  <c:v>42580</c:v>
                </c:pt>
                <c:pt idx="6695">
                  <c:v>42583</c:v>
                </c:pt>
                <c:pt idx="6696">
                  <c:v>42584</c:v>
                </c:pt>
                <c:pt idx="6697">
                  <c:v>42585</c:v>
                </c:pt>
                <c:pt idx="6698">
                  <c:v>42586</c:v>
                </c:pt>
                <c:pt idx="6699">
                  <c:v>42587</c:v>
                </c:pt>
                <c:pt idx="6700">
                  <c:v>42590</c:v>
                </c:pt>
                <c:pt idx="6701">
                  <c:v>42591</c:v>
                </c:pt>
                <c:pt idx="6702">
                  <c:v>42592</c:v>
                </c:pt>
                <c:pt idx="6703">
                  <c:v>42593</c:v>
                </c:pt>
                <c:pt idx="6704">
                  <c:v>42594</c:v>
                </c:pt>
                <c:pt idx="6705">
                  <c:v>42597</c:v>
                </c:pt>
                <c:pt idx="6706">
                  <c:v>42598</c:v>
                </c:pt>
                <c:pt idx="6707">
                  <c:v>42599</c:v>
                </c:pt>
                <c:pt idx="6708">
                  <c:v>42600</c:v>
                </c:pt>
                <c:pt idx="6709">
                  <c:v>42601</c:v>
                </c:pt>
                <c:pt idx="6710">
                  <c:v>42604</c:v>
                </c:pt>
                <c:pt idx="6711">
                  <c:v>42605</c:v>
                </c:pt>
                <c:pt idx="6712">
                  <c:v>42606</c:v>
                </c:pt>
                <c:pt idx="6713">
                  <c:v>42607</c:v>
                </c:pt>
                <c:pt idx="6714">
                  <c:v>42608</c:v>
                </c:pt>
                <c:pt idx="6715">
                  <c:v>42611</c:v>
                </c:pt>
                <c:pt idx="6716">
                  <c:v>42612</c:v>
                </c:pt>
                <c:pt idx="6717">
                  <c:v>42613</c:v>
                </c:pt>
                <c:pt idx="6718">
                  <c:v>42614</c:v>
                </c:pt>
                <c:pt idx="6719">
                  <c:v>42615</c:v>
                </c:pt>
                <c:pt idx="6720">
                  <c:v>42619</c:v>
                </c:pt>
                <c:pt idx="6721">
                  <c:v>42620</c:v>
                </c:pt>
                <c:pt idx="6722">
                  <c:v>42621</c:v>
                </c:pt>
                <c:pt idx="6723">
                  <c:v>42622</c:v>
                </c:pt>
                <c:pt idx="6724">
                  <c:v>42625</c:v>
                </c:pt>
                <c:pt idx="6725">
                  <c:v>42626</c:v>
                </c:pt>
                <c:pt idx="6726">
                  <c:v>42627</c:v>
                </c:pt>
                <c:pt idx="6727">
                  <c:v>42628</c:v>
                </c:pt>
                <c:pt idx="6728">
                  <c:v>42629</c:v>
                </c:pt>
                <c:pt idx="6729">
                  <c:v>42632</c:v>
                </c:pt>
                <c:pt idx="6730">
                  <c:v>42633</c:v>
                </c:pt>
                <c:pt idx="6731">
                  <c:v>42634</c:v>
                </c:pt>
                <c:pt idx="6732">
                  <c:v>42635</c:v>
                </c:pt>
                <c:pt idx="6733">
                  <c:v>42636</c:v>
                </c:pt>
                <c:pt idx="6734">
                  <c:v>42639</c:v>
                </c:pt>
                <c:pt idx="6735">
                  <c:v>42640</c:v>
                </c:pt>
                <c:pt idx="6736">
                  <c:v>42641</c:v>
                </c:pt>
                <c:pt idx="6737">
                  <c:v>42642</c:v>
                </c:pt>
                <c:pt idx="6738">
                  <c:v>42643</c:v>
                </c:pt>
                <c:pt idx="6739">
                  <c:v>42646</c:v>
                </c:pt>
                <c:pt idx="6740">
                  <c:v>42647</c:v>
                </c:pt>
                <c:pt idx="6741">
                  <c:v>42648</c:v>
                </c:pt>
                <c:pt idx="6742">
                  <c:v>42649</c:v>
                </c:pt>
                <c:pt idx="6743">
                  <c:v>42650</c:v>
                </c:pt>
                <c:pt idx="6744">
                  <c:v>42653</c:v>
                </c:pt>
                <c:pt idx="6745">
                  <c:v>42654</c:v>
                </c:pt>
                <c:pt idx="6746">
                  <c:v>42655</c:v>
                </c:pt>
                <c:pt idx="6747">
                  <c:v>42656</c:v>
                </c:pt>
                <c:pt idx="6748">
                  <c:v>42657</c:v>
                </c:pt>
                <c:pt idx="6749">
                  <c:v>42660</c:v>
                </c:pt>
                <c:pt idx="6750">
                  <c:v>42661</c:v>
                </c:pt>
                <c:pt idx="6751">
                  <c:v>42662</c:v>
                </c:pt>
                <c:pt idx="6752">
                  <c:v>42663</c:v>
                </c:pt>
                <c:pt idx="6753">
                  <c:v>42664</c:v>
                </c:pt>
                <c:pt idx="6754">
                  <c:v>42667</c:v>
                </c:pt>
                <c:pt idx="6755">
                  <c:v>42668</c:v>
                </c:pt>
                <c:pt idx="6756">
                  <c:v>42669</c:v>
                </c:pt>
                <c:pt idx="6757">
                  <c:v>42670</c:v>
                </c:pt>
                <c:pt idx="6758">
                  <c:v>42671</c:v>
                </c:pt>
                <c:pt idx="6759">
                  <c:v>42674</c:v>
                </c:pt>
                <c:pt idx="6760">
                  <c:v>42675</c:v>
                </c:pt>
                <c:pt idx="6761">
                  <c:v>42676</c:v>
                </c:pt>
                <c:pt idx="6762">
                  <c:v>42677</c:v>
                </c:pt>
                <c:pt idx="6763">
                  <c:v>42678</c:v>
                </c:pt>
                <c:pt idx="6764">
                  <c:v>42681</c:v>
                </c:pt>
                <c:pt idx="6765">
                  <c:v>42682</c:v>
                </c:pt>
                <c:pt idx="6766">
                  <c:v>42683</c:v>
                </c:pt>
                <c:pt idx="6767">
                  <c:v>42684</c:v>
                </c:pt>
                <c:pt idx="6768">
                  <c:v>42685</c:v>
                </c:pt>
                <c:pt idx="6769">
                  <c:v>42688</c:v>
                </c:pt>
                <c:pt idx="6770">
                  <c:v>42689</c:v>
                </c:pt>
                <c:pt idx="6771">
                  <c:v>42690</c:v>
                </c:pt>
                <c:pt idx="6772">
                  <c:v>42691</c:v>
                </c:pt>
                <c:pt idx="6773">
                  <c:v>42692</c:v>
                </c:pt>
                <c:pt idx="6774">
                  <c:v>42695</c:v>
                </c:pt>
                <c:pt idx="6775">
                  <c:v>42696</c:v>
                </c:pt>
                <c:pt idx="6776">
                  <c:v>42697</c:v>
                </c:pt>
                <c:pt idx="6777">
                  <c:v>42699</c:v>
                </c:pt>
                <c:pt idx="6778">
                  <c:v>42702</c:v>
                </c:pt>
                <c:pt idx="6779">
                  <c:v>42703</c:v>
                </c:pt>
                <c:pt idx="6780">
                  <c:v>42704</c:v>
                </c:pt>
                <c:pt idx="6781">
                  <c:v>42705</c:v>
                </c:pt>
                <c:pt idx="6782">
                  <c:v>42706</c:v>
                </c:pt>
                <c:pt idx="6783">
                  <c:v>42709</c:v>
                </c:pt>
                <c:pt idx="6784">
                  <c:v>42710</c:v>
                </c:pt>
                <c:pt idx="6785">
                  <c:v>42711</c:v>
                </c:pt>
                <c:pt idx="6786">
                  <c:v>42712</c:v>
                </c:pt>
                <c:pt idx="6787">
                  <c:v>42713</c:v>
                </c:pt>
                <c:pt idx="6788">
                  <c:v>42716</c:v>
                </c:pt>
                <c:pt idx="6789">
                  <c:v>42717</c:v>
                </c:pt>
                <c:pt idx="6790">
                  <c:v>42718</c:v>
                </c:pt>
                <c:pt idx="6791">
                  <c:v>42719</c:v>
                </c:pt>
                <c:pt idx="6792">
                  <c:v>42720</c:v>
                </c:pt>
                <c:pt idx="6793">
                  <c:v>42723</c:v>
                </c:pt>
                <c:pt idx="6794">
                  <c:v>42724</c:v>
                </c:pt>
                <c:pt idx="6795">
                  <c:v>42725</c:v>
                </c:pt>
                <c:pt idx="6796">
                  <c:v>42726</c:v>
                </c:pt>
                <c:pt idx="6797">
                  <c:v>42727</c:v>
                </c:pt>
                <c:pt idx="6798">
                  <c:v>42731</c:v>
                </c:pt>
                <c:pt idx="6799">
                  <c:v>42732</c:v>
                </c:pt>
                <c:pt idx="6800">
                  <c:v>42733</c:v>
                </c:pt>
                <c:pt idx="6801">
                  <c:v>42734</c:v>
                </c:pt>
                <c:pt idx="6802">
                  <c:v>42738</c:v>
                </c:pt>
                <c:pt idx="6803">
                  <c:v>42739</c:v>
                </c:pt>
                <c:pt idx="6804">
                  <c:v>42740</c:v>
                </c:pt>
                <c:pt idx="6805">
                  <c:v>42741</c:v>
                </c:pt>
                <c:pt idx="6806">
                  <c:v>42744</c:v>
                </c:pt>
                <c:pt idx="6807">
                  <c:v>42745</c:v>
                </c:pt>
                <c:pt idx="6808">
                  <c:v>42746</c:v>
                </c:pt>
                <c:pt idx="6809">
                  <c:v>42747</c:v>
                </c:pt>
                <c:pt idx="6810">
                  <c:v>42748</c:v>
                </c:pt>
                <c:pt idx="6811">
                  <c:v>42752</c:v>
                </c:pt>
                <c:pt idx="6812">
                  <c:v>42753</c:v>
                </c:pt>
                <c:pt idx="6813">
                  <c:v>42754</c:v>
                </c:pt>
                <c:pt idx="6814">
                  <c:v>42755</c:v>
                </c:pt>
                <c:pt idx="6815">
                  <c:v>42758</c:v>
                </c:pt>
                <c:pt idx="6816">
                  <c:v>42759</c:v>
                </c:pt>
                <c:pt idx="6817">
                  <c:v>42760</c:v>
                </c:pt>
                <c:pt idx="6818">
                  <c:v>42761</c:v>
                </c:pt>
                <c:pt idx="6819">
                  <c:v>42762</c:v>
                </c:pt>
                <c:pt idx="6820">
                  <c:v>42765</c:v>
                </c:pt>
                <c:pt idx="6821">
                  <c:v>42766</c:v>
                </c:pt>
                <c:pt idx="6822">
                  <c:v>42767</c:v>
                </c:pt>
                <c:pt idx="6823">
                  <c:v>42768</c:v>
                </c:pt>
                <c:pt idx="6824">
                  <c:v>42769</c:v>
                </c:pt>
                <c:pt idx="6825">
                  <c:v>42772</c:v>
                </c:pt>
                <c:pt idx="6826">
                  <c:v>42773</c:v>
                </c:pt>
                <c:pt idx="6827">
                  <c:v>42774</c:v>
                </c:pt>
                <c:pt idx="6828">
                  <c:v>42775</c:v>
                </c:pt>
                <c:pt idx="6829">
                  <c:v>42776</c:v>
                </c:pt>
                <c:pt idx="6830">
                  <c:v>42779</c:v>
                </c:pt>
                <c:pt idx="6831">
                  <c:v>42780</c:v>
                </c:pt>
                <c:pt idx="6832">
                  <c:v>42781</c:v>
                </c:pt>
                <c:pt idx="6833">
                  <c:v>42782</c:v>
                </c:pt>
                <c:pt idx="6834">
                  <c:v>42783</c:v>
                </c:pt>
                <c:pt idx="6835">
                  <c:v>42787</c:v>
                </c:pt>
                <c:pt idx="6836">
                  <c:v>42788</c:v>
                </c:pt>
                <c:pt idx="6837">
                  <c:v>42789</c:v>
                </c:pt>
                <c:pt idx="6838">
                  <c:v>42790</c:v>
                </c:pt>
                <c:pt idx="6839">
                  <c:v>42793</c:v>
                </c:pt>
                <c:pt idx="6840">
                  <c:v>42794</c:v>
                </c:pt>
                <c:pt idx="6841">
                  <c:v>42795</c:v>
                </c:pt>
                <c:pt idx="6842">
                  <c:v>42796</c:v>
                </c:pt>
                <c:pt idx="6843">
                  <c:v>42797</c:v>
                </c:pt>
                <c:pt idx="6844">
                  <c:v>42800</c:v>
                </c:pt>
                <c:pt idx="6845">
                  <c:v>42801</c:v>
                </c:pt>
                <c:pt idx="6846">
                  <c:v>42802</c:v>
                </c:pt>
                <c:pt idx="6847">
                  <c:v>42803</c:v>
                </c:pt>
                <c:pt idx="6848">
                  <c:v>42804</c:v>
                </c:pt>
                <c:pt idx="6849">
                  <c:v>42807</c:v>
                </c:pt>
                <c:pt idx="6850">
                  <c:v>42808</c:v>
                </c:pt>
                <c:pt idx="6851">
                  <c:v>42809</c:v>
                </c:pt>
                <c:pt idx="6852">
                  <c:v>42810</c:v>
                </c:pt>
                <c:pt idx="6853">
                  <c:v>42811</c:v>
                </c:pt>
                <c:pt idx="6854">
                  <c:v>42814</c:v>
                </c:pt>
                <c:pt idx="6855">
                  <c:v>42815</c:v>
                </c:pt>
                <c:pt idx="6856">
                  <c:v>42816</c:v>
                </c:pt>
                <c:pt idx="6857">
                  <c:v>42817</c:v>
                </c:pt>
                <c:pt idx="6858">
                  <c:v>42818</c:v>
                </c:pt>
                <c:pt idx="6859">
                  <c:v>42821</c:v>
                </c:pt>
                <c:pt idx="6860">
                  <c:v>42822</c:v>
                </c:pt>
                <c:pt idx="6861">
                  <c:v>42823</c:v>
                </c:pt>
                <c:pt idx="6862">
                  <c:v>42824</c:v>
                </c:pt>
                <c:pt idx="6863">
                  <c:v>42825</c:v>
                </c:pt>
                <c:pt idx="6864">
                  <c:v>42828</c:v>
                </c:pt>
                <c:pt idx="6865">
                  <c:v>42829</c:v>
                </c:pt>
                <c:pt idx="6866">
                  <c:v>42830</c:v>
                </c:pt>
                <c:pt idx="6867">
                  <c:v>42831</c:v>
                </c:pt>
                <c:pt idx="6868">
                  <c:v>42832</c:v>
                </c:pt>
                <c:pt idx="6869">
                  <c:v>42835</c:v>
                </c:pt>
                <c:pt idx="6870">
                  <c:v>42836</c:v>
                </c:pt>
                <c:pt idx="6871">
                  <c:v>42837</c:v>
                </c:pt>
                <c:pt idx="6872">
                  <c:v>42838</c:v>
                </c:pt>
                <c:pt idx="6873">
                  <c:v>42842</c:v>
                </c:pt>
                <c:pt idx="6874">
                  <c:v>42843</c:v>
                </c:pt>
                <c:pt idx="6875">
                  <c:v>42844</c:v>
                </c:pt>
                <c:pt idx="6876">
                  <c:v>42845</c:v>
                </c:pt>
                <c:pt idx="6877">
                  <c:v>42846</c:v>
                </c:pt>
                <c:pt idx="6878">
                  <c:v>42849</c:v>
                </c:pt>
                <c:pt idx="6879">
                  <c:v>42850</c:v>
                </c:pt>
                <c:pt idx="6880">
                  <c:v>42851</c:v>
                </c:pt>
                <c:pt idx="6881">
                  <c:v>42852</c:v>
                </c:pt>
                <c:pt idx="6882">
                  <c:v>42853</c:v>
                </c:pt>
                <c:pt idx="6883">
                  <c:v>42856</c:v>
                </c:pt>
                <c:pt idx="6884">
                  <c:v>42857</c:v>
                </c:pt>
                <c:pt idx="6885">
                  <c:v>42858</c:v>
                </c:pt>
                <c:pt idx="6886">
                  <c:v>42859</c:v>
                </c:pt>
                <c:pt idx="6887">
                  <c:v>42860</c:v>
                </c:pt>
                <c:pt idx="6888">
                  <c:v>42863</c:v>
                </c:pt>
                <c:pt idx="6889">
                  <c:v>42864</c:v>
                </c:pt>
                <c:pt idx="6890">
                  <c:v>42865</c:v>
                </c:pt>
                <c:pt idx="6891">
                  <c:v>42866</c:v>
                </c:pt>
                <c:pt idx="6892">
                  <c:v>42867</c:v>
                </c:pt>
                <c:pt idx="6893">
                  <c:v>42870</c:v>
                </c:pt>
                <c:pt idx="6894">
                  <c:v>42871</c:v>
                </c:pt>
                <c:pt idx="6895">
                  <c:v>42872</c:v>
                </c:pt>
                <c:pt idx="6896">
                  <c:v>42873</c:v>
                </c:pt>
                <c:pt idx="6897">
                  <c:v>42874</c:v>
                </c:pt>
                <c:pt idx="6898">
                  <c:v>42877</c:v>
                </c:pt>
                <c:pt idx="6899">
                  <c:v>42878</c:v>
                </c:pt>
                <c:pt idx="6900">
                  <c:v>42879</c:v>
                </c:pt>
                <c:pt idx="6901">
                  <c:v>42880</c:v>
                </c:pt>
                <c:pt idx="6902">
                  <c:v>42881</c:v>
                </c:pt>
                <c:pt idx="6903">
                  <c:v>42885</c:v>
                </c:pt>
                <c:pt idx="6904">
                  <c:v>42886</c:v>
                </c:pt>
                <c:pt idx="6905">
                  <c:v>42887</c:v>
                </c:pt>
                <c:pt idx="6906">
                  <c:v>42888</c:v>
                </c:pt>
                <c:pt idx="6907">
                  <c:v>42891</c:v>
                </c:pt>
                <c:pt idx="6908">
                  <c:v>42892</c:v>
                </c:pt>
                <c:pt idx="6909">
                  <c:v>42893</c:v>
                </c:pt>
                <c:pt idx="6910">
                  <c:v>42894</c:v>
                </c:pt>
                <c:pt idx="6911">
                  <c:v>42895</c:v>
                </c:pt>
                <c:pt idx="6912">
                  <c:v>42898</c:v>
                </c:pt>
                <c:pt idx="6913">
                  <c:v>42899</c:v>
                </c:pt>
                <c:pt idx="6914">
                  <c:v>42900</c:v>
                </c:pt>
                <c:pt idx="6915">
                  <c:v>42901</c:v>
                </c:pt>
                <c:pt idx="6916">
                  <c:v>42902</c:v>
                </c:pt>
                <c:pt idx="6917">
                  <c:v>42905</c:v>
                </c:pt>
                <c:pt idx="6918">
                  <c:v>42906</c:v>
                </c:pt>
                <c:pt idx="6919">
                  <c:v>42907</c:v>
                </c:pt>
                <c:pt idx="6920">
                  <c:v>42908</c:v>
                </c:pt>
                <c:pt idx="6921">
                  <c:v>42909</c:v>
                </c:pt>
                <c:pt idx="6922">
                  <c:v>42912</c:v>
                </c:pt>
                <c:pt idx="6923">
                  <c:v>42913</c:v>
                </c:pt>
                <c:pt idx="6924">
                  <c:v>42914</c:v>
                </c:pt>
                <c:pt idx="6925">
                  <c:v>42915</c:v>
                </c:pt>
                <c:pt idx="6926">
                  <c:v>42916</c:v>
                </c:pt>
                <c:pt idx="6927">
                  <c:v>42919</c:v>
                </c:pt>
                <c:pt idx="6928">
                  <c:v>42921</c:v>
                </c:pt>
                <c:pt idx="6929">
                  <c:v>42922</c:v>
                </c:pt>
                <c:pt idx="6930">
                  <c:v>42923</c:v>
                </c:pt>
                <c:pt idx="6931">
                  <c:v>42926</c:v>
                </c:pt>
                <c:pt idx="6932">
                  <c:v>42927</c:v>
                </c:pt>
                <c:pt idx="6933">
                  <c:v>42928</c:v>
                </c:pt>
                <c:pt idx="6934">
                  <c:v>42929</c:v>
                </c:pt>
                <c:pt idx="6935">
                  <c:v>42930</c:v>
                </c:pt>
                <c:pt idx="6936">
                  <c:v>42933</c:v>
                </c:pt>
                <c:pt idx="6937">
                  <c:v>42934</c:v>
                </c:pt>
                <c:pt idx="6938">
                  <c:v>42935</c:v>
                </c:pt>
                <c:pt idx="6939">
                  <c:v>42936</c:v>
                </c:pt>
                <c:pt idx="6940">
                  <c:v>42937</c:v>
                </c:pt>
                <c:pt idx="6941">
                  <c:v>42940</c:v>
                </c:pt>
                <c:pt idx="6942">
                  <c:v>42941</c:v>
                </c:pt>
                <c:pt idx="6943">
                  <c:v>42942</c:v>
                </c:pt>
                <c:pt idx="6944">
                  <c:v>42943</c:v>
                </c:pt>
                <c:pt idx="6945">
                  <c:v>42944</c:v>
                </c:pt>
                <c:pt idx="6946">
                  <c:v>42947</c:v>
                </c:pt>
                <c:pt idx="6947">
                  <c:v>42948</c:v>
                </c:pt>
                <c:pt idx="6948">
                  <c:v>42949</c:v>
                </c:pt>
                <c:pt idx="6949">
                  <c:v>42950</c:v>
                </c:pt>
                <c:pt idx="6950">
                  <c:v>42951</c:v>
                </c:pt>
                <c:pt idx="6951">
                  <c:v>42954</c:v>
                </c:pt>
                <c:pt idx="6952">
                  <c:v>42955</c:v>
                </c:pt>
                <c:pt idx="6953">
                  <c:v>42956</c:v>
                </c:pt>
                <c:pt idx="6954">
                  <c:v>42957</c:v>
                </c:pt>
                <c:pt idx="6955">
                  <c:v>42958</c:v>
                </c:pt>
                <c:pt idx="6956">
                  <c:v>42961</c:v>
                </c:pt>
                <c:pt idx="6957">
                  <c:v>42962</c:v>
                </c:pt>
                <c:pt idx="6958">
                  <c:v>42963</c:v>
                </c:pt>
                <c:pt idx="6959">
                  <c:v>42964</c:v>
                </c:pt>
                <c:pt idx="6960">
                  <c:v>42965</c:v>
                </c:pt>
                <c:pt idx="6961">
                  <c:v>42968</c:v>
                </c:pt>
                <c:pt idx="6962">
                  <c:v>42969</c:v>
                </c:pt>
                <c:pt idx="6963">
                  <c:v>42970</c:v>
                </c:pt>
                <c:pt idx="6964">
                  <c:v>42971</c:v>
                </c:pt>
                <c:pt idx="6965">
                  <c:v>42972</c:v>
                </c:pt>
                <c:pt idx="6966">
                  <c:v>42975</c:v>
                </c:pt>
                <c:pt idx="6967">
                  <c:v>42976</c:v>
                </c:pt>
                <c:pt idx="6968">
                  <c:v>42977</c:v>
                </c:pt>
                <c:pt idx="6969">
                  <c:v>42978</c:v>
                </c:pt>
                <c:pt idx="6970">
                  <c:v>42979</c:v>
                </c:pt>
                <c:pt idx="6971">
                  <c:v>42983</c:v>
                </c:pt>
                <c:pt idx="6972">
                  <c:v>42984</c:v>
                </c:pt>
                <c:pt idx="6973">
                  <c:v>42985</c:v>
                </c:pt>
                <c:pt idx="6974">
                  <c:v>42986</c:v>
                </c:pt>
                <c:pt idx="6975">
                  <c:v>42989</c:v>
                </c:pt>
                <c:pt idx="6976">
                  <c:v>42990</c:v>
                </c:pt>
                <c:pt idx="6977">
                  <c:v>42991</c:v>
                </c:pt>
                <c:pt idx="6978">
                  <c:v>42992</c:v>
                </c:pt>
                <c:pt idx="6979">
                  <c:v>42993</c:v>
                </c:pt>
                <c:pt idx="6980">
                  <c:v>42996</c:v>
                </c:pt>
                <c:pt idx="6981">
                  <c:v>42997</c:v>
                </c:pt>
                <c:pt idx="6982">
                  <c:v>42998</c:v>
                </c:pt>
                <c:pt idx="6983">
                  <c:v>42999</c:v>
                </c:pt>
                <c:pt idx="6984">
                  <c:v>43000</c:v>
                </c:pt>
                <c:pt idx="6985">
                  <c:v>43003</c:v>
                </c:pt>
                <c:pt idx="6986">
                  <c:v>43004</c:v>
                </c:pt>
                <c:pt idx="6987">
                  <c:v>43005</c:v>
                </c:pt>
                <c:pt idx="6988">
                  <c:v>43006</c:v>
                </c:pt>
                <c:pt idx="6989">
                  <c:v>43007</c:v>
                </c:pt>
                <c:pt idx="6990">
                  <c:v>43010</c:v>
                </c:pt>
                <c:pt idx="6991">
                  <c:v>43011</c:v>
                </c:pt>
                <c:pt idx="6992">
                  <c:v>43012</c:v>
                </c:pt>
                <c:pt idx="6993">
                  <c:v>43013</c:v>
                </c:pt>
                <c:pt idx="6994">
                  <c:v>43014</c:v>
                </c:pt>
                <c:pt idx="6995">
                  <c:v>43017</c:v>
                </c:pt>
                <c:pt idx="6996">
                  <c:v>43018</c:v>
                </c:pt>
                <c:pt idx="6997">
                  <c:v>43019</c:v>
                </c:pt>
                <c:pt idx="6998">
                  <c:v>43020</c:v>
                </c:pt>
                <c:pt idx="6999">
                  <c:v>43021</c:v>
                </c:pt>
                <c:pt idx="7000">
                  <c:v>43024</c:v>
                </c:pt>
                <c:pt idx="7001">
                  <c:v>43025</c:v>
                </c:pt>
                <c:pt idx="7002">
                  <c:v>43026</c:v>
                </c:pt>
                <c:pt idx="7003">
                  <c:v>43027</c:v>
                </c:pt>
                <c:pt idx="7004">
                  <c:v>43028</c:v>
                </c:pt>
                <c:pt idx="7005">
                  <c:v>43031</c:v>
                </c:pt>
                <c:pt idx="7006">
                  <c:v>43032</c:v>
                </c:pt>
                <c:pt idx="7007">
                  <c:v>43033</c:v>
                </c:pt>
                <c:pt idx="7008">
                  <c:v>43034</c:v>
                </c:pt>
                <c:pt idx="7009">
                  <c:v>43035</c:v>
                </c:pt>
                <c:pt idx="7010">
                  <c:v>43038</c:v>
                </c:pt>
                <c:pt idx="7011">
                  <c:v>43039</c:v>
                </c:pt>
                <c:pt idx="7012">
                  <c:v>43040</c:v>
                </c:pt>
                <c:pt idx="7013">
                  <c:v>43041</c:v>
                </c:pt>
                <c:pt idx="7014">
                  <c:v>43042</c:v>
                </c:pt>
                <c:pt idx="7015">
                  <c:v>43045</c:v>
                </c:pt>
                <c:pt idx="7016">
                  <c:v>43046</c:v>
                </c:pt>
                <c:pt idx="7017">
                  <c:v>43047</c:v>
                </c:pt>
                <c:pt idx="7018">
                  <c:v>43048</c:v>
                </c:pt>
                <c:pt idx="7019">
                  <c:v>43049</c:v>
                </c:pt>
                <c:pt idx="7020">
                  <c:v>43052</c:v>
                </c:pt>
                <c:pt idx="7021">
                  <c:v>43053</c:v>
                </c:pt>
                <c:pt idx="7022">
                  <c:v>43054</c:v>
                </c:pt>
                <c:pt idx="7023">
                  <c:v>43055</c:v>
                </c:pt>
                <c:pt idx="7024">
                  <c:v>43056</c:v>
                </c:pt>
                <c:pt idx="7025">
                  <c:v>43059</c:v>
                </c:pt>
                <c:pt idx="7026">
                  <c:v>43060</c:v>
                </c:pt>
                <c:pt idx="7027">
                  <c:v>43061</c:v>
                </c:pt>
                <c:pt idx="7028">
                  <c:v>43063</c:v>
                </c:pt>
                <c:pt idx="7029">
                  <c:v>43066</c:v>
                </c:pt>
                <c:pt idx="7030">
                  <c:v>43067</c:v>
                </c:pt>
                <c:pt idx="7031">
                  <c:v>43068</c:v>
                </c:pt>
                <c:pt idx="7032">
                  <c:v>43069</c:v>
                </c:pt>
                <c:pt idx="7033">
                  <c:v>43070</c:v>
                </c:pt>
                <c:pt idx="7034">
                  <c:v>43073</c:v>
                </c:pt>
                <c:pt idx="7035">
                  <c:v>43074</c:v>
                </c:pt>
                <c:pt idx="7036">
                  <c:v>43075</c:v>
                </c:pt>
                <c:pt idx="7037">
                  <c:v>43076</c:v>
                </c:pt>
                <c:pt idx="7038">
                  <c:v>43077</c:v>
                </c:pt>
                <c:pt idx="7039">
                  <c:v>43080</c:v>
                </c:pt>
                <c:pt idx="7040">
                  <c:v>43081</c:v>
                </c:pt>
                <c:pt idx="7041">
                  <c:v>43082</c:v>
                </c:pt>
                <c:pt idx="7042">
                  <c:v>43083</c:v>
                </c:pt>
                <c:pt idx="7043">
                  <c:v>43084</c:v>
                </c:pt>
                <c:pt idx="7044">
                  <c:v>43087</c:v>
                </c:pt>
                <c:pt idx="7045">
                  <c:v>43088</c:v>
                </c:pt>
                <c:pt idx="7046">
                  <c:v>43089</c:v>
                </c:pt>
                <c:pt idx="7047">
                  <c:v>43090</c:v>
                </c:pt>
                <c:pt idx="7048">
                  <c:v>43091</c:v>
                </c:pt>
                <c:pt idx="7049">
                  <c:v>43095</c:v>
                </c:pt>
                <c:pt idx="7050">
                  <c:v>43096</c:v>
                </c:pt>
                <c:pt idx="7051">
                  <c:v>43097</c:v>
                </c:pt>
                <c:pt idx="7052">
                  <c:v>43098</c:v>
                </c:pt>
                <c:pt idx="7053">
                  <c:v>43102</c:v>
                </c:pt>
                <c:pt idx="7054">
                  <c:v>43103</c:v>
                </c:pt>
                <c:pt idx="7055">
                  <c:v>43104</c:v>
                </c:pt>
                <c:pt idx="7056">
                  <c:v>43105</c:v>
                </c:pt>
                <c:pt idx="7057">
                  <c:v>43108</c:v>
                </c:pt>
                <c:pt idx="7058">
                  <c:v>43109</c:v>
                </c:pt>
                <c:pt idx="7059">
                  <c:v>43110</c:v>
                </c:pt>
                <c:pt idx="7060">
                  <c:v>43111</c:v>
                </c:pt>
                <c:pt idx="7061">
                  <c:v>43112</c:v>
                </c:pt>
                <c:pt idx="7062">
                  <c:v>43116</c:v>
                </c:pt>
                <c:pt idx="7063">
                  <c:v>43117</c:v>
                </c:pt>
                <c:pt idx="7064">
                  <c:v>43118</c:v>
                </c:pt>
                <c:pt idx="7065">
                  <c:v>43119</c:v>
                </c:pt>
                <c:pt idx="7066">
                  <c:v>43122</c:v>
                </c:pt>
                <c:pt idx="7067">
                  <c:v>43123</c:v>
                </c:pt>
                <c:pt idx="7068">
                  <c:v>43124</c:v>
                </c:pt>
                <c:pt idx="7069">
                  <c:v>43125</c:v>
                </c:pt>
                <c:pt idx="7070">
                  <c:v>43126</c:v>
                </c:pt>
                <c:pt idx="7071">
                  <c:v>43129</c:v>
                </c:pt>
                <c:pt idx="7072">
                  <c:v>43130</c:v>
                </c:pt>
                <c:pt idx="7073">
                  <c:v>43131</c:v>
                </c:pt>
                <c:pt idx="7074">
                  <c:v>43132</c:v>
                </c:pt>
                <c:pt idx="7075">
                  <c:v>43133</c:v>
                </c:pt>
                <c:pt idx="7076">
                  <c:v>43136</c:v>
                </c:pt>
                <c:pt idx="7077">
                  <c:v>43137</c:v>
                </c:pt>
                <c:pt idx="7078">
                  <c:v>43138</c:v>
                </c:pt>
                <c:pt idx="7079">
                  <c:v>43139</c:v>
                </c:pt>
                <c:pt idx="7080">
                  <c:v>43140</c:v>
                </c:pt>
                <c:pt idx="7081">
                  <c:v>43143</c:v>
                </c:pt>
                <c:pt idx="7082">
                  <c:v>43144</c:v>
                </c:pt>
                <c:pt idx="7083">
                  <c:v>43145</c:v>
                </c:pt>
                <c:pt idx="7084">
                  <c:v>43146</c:v>
                </c:pt>
                <c:pt idx="7085">
                  <c:v>43147</c:v>
                </c:pt>
                <c:pt idx="7086">
                  <c:v>43151</c:v>
                </c:pt>
                <c:pt idx="7087">
                  <c:v>43152</c:v>
                </c:pt>
                <c:pt idx="7088">
                  <c:v>43153</c:v>
                </c:pt>
                <c:pt idx="7089">
                  <c:v>43154</c:v>
                </c:pt>
                <c:pt idx="7090">
                  <c:v>43157</c:v>
                </c:pt>
                <c:pt idx="7091">
                  <c:v>43158</c:v>
                </c:pt>
                <c:pt idx="7092">
                  <c:v>43159</c:v>
                </c:pt>
                <c:pt idx="7093">
                  <c:v>43160</c:v>
                </c:pt>
                <c:pt idx="7094">
                  <c:v>43161</c:v>
                </c:pt>
                <c:pt idx="7095">
                  <c:v>43164</c:v>
                </c:pt>
                <c:pt idx="7096">
                  <c:v>43165</c:v>
                </c:pt>
                <c:pt idx="7097">
                  <c:v>43166</c:v>
                </c:pt>
                <c:pt idx="7098">
                  <c:v>43167</c:v>
                </c:pt>
                <c:pt idx="7099">
                  <c:v>43168</c:v>
                </c:pt>
                <c:pt idx="7100">
                  <c:v>43171</c:v>
                </c:pt>
                <c:pt idx="7101">
                  <c:v>43172</c:v>
                </c:pt>
                <c:pt idx="7102">
                  <c:v>43173</c:v>
                </c:pt>
                <c:pt idx="7103">
                  <c:v>43174</c:v>
                </c:pt>
                <c:pt idx="7104">
                  <c:v>43175</c:v>
                </c:pt>
                <c:pt idx="7105">
                  <c:v>43178</c:v>
                </c:pt>
                <c:pt idx="7106">
                  <c:v>43179</c:v>
                </c:pt>
                <c:pt idx="7107">
                  <c:v>43180</c:v>
                </c:pt>
                <c:pt idx="7108">
                  <c:v>43181</c:v>
                </c:pt>
                <c:pt idx="7109">
                  <c:v>43182</c:v>
                </c:pt>
                <c:pt idx="7110">
                  <c:v>43185</c:v>
                </c:pt>
                <c:pt idx="7111">
                  <c:v>43186</c:v>
                </c:pt>
                <c:pt idx="7112">
                  <c:v>43187</c:v>
                </c:pt>
                <c:pt idx="7113">
                  <c:v>43188</c:v>
                </c:pt>
                <c:pt idx="7114">
                  <c:v>43192</c:v>
                </c:pt>
                <c:pt idx="7115">
                  <c:v>43193</c:v>
                </c:pt>
                <c:pt idx="7116">
                  <c:v>43194</c:v>
                </c:pt>
                <c:pt idx="7117">
                  <c:v>43195</c:v>
                </c:pt>
                <c:pt idx="7118">
                  <c:v>43196</c:v>
                </c:pt>
                <c:pt idx="7119">
                  <c:v>43199</c:v>
                </c:pt>
                <c:pt idx="7120">
                  <c:v>43200</c:v>
                </c:pt>
                <c:pt idx="7121">
                  <c:v>43201</c:v>
                </c:pt>
                <c:pt idx="7122">
                  <c:v>43202</c:v>
                </c:pt>
                <c:pt idx="7123">
                  <c:v>43203</c:v>
                </c:pt>
                <c:pt idx="7124">
                  <c:v>43206</c:v>
                </c:pt>
                <c:pt idx="7125">
                  <c:v>43207</c:v>
                </c:pt>
                <c:pt idx="7126">
                  <c:v>43208</c:v>
                </c:pt>
                <c:pt idx="7127">
                  <c:v>43209</c:v>
                </c:pt>
                <c:pt idx="7128">
                  <c:v>43210</c:v>
                </c:pt>
                <c:pt idx="7129">
                  <c:v>43213</c:v>
                </c:pt>
                <c:pt idx="7130">
                  <c:v>43214</c:v>
                </c:pt>
                <c:pt idx="7131">
                  <c:v>43215</c:v>
                </c:pt>
                <c:pt idx="7132">
                  <c:v>43216</c:v>
                </c:pt>
                <c:pt idx="7133">
                  <c:v>43217</c:v>
                </c:pt>
                <c:pt idx="7134">
                  <c:v>43220</c:v>
                </c:pt>
                <c:pt idx="7135">
                  <c:v>43221</c:v>
                </c:pt>
                <c:pt idx="7136">
                  <c:v>43222</c:v>
                </c:pt>
                <c:pt idx="7137">
                  <c:v>43223</c:v>
                </c:pt>
                <c:pt idx="7138">
                  <c:v>43224</c:v>
                </c:pt>
                <c:pt idx="7139">
                  <c:v>43227</c:v>
                </c:pt>
                <c:pt idx="7140">
                  <c:v>43228</c:v>
                </c:pt>
                <c:pt idx="7141">
                  <c:v>43229</c:v>
                </c:pt>
                <c:pt idx="7142">
                  <c:v>43230</c:v>
                </c:pt>
                <c:pt idx="7143">
                  <c:v>43231</c:v>
                </c:pt>
                <c:pt idx="7144">
                  <c:v>43234</c:v>
                </c:pt>
                <c:pt idx="7145">
                  <c:v>43235</c:v>
                </c:pt>
                <c:pt idx="7146">
                  <c:v>43236</c:v>
                </c:pt>
                <c:pt idx="7147">
                  <c:v>43237</c:v>
                </c:pt>
                <c:pt idx="7148">
                  <c:v>43238</c:v>
                </c:pt>
                <c:pt idx="7149">
                  <c:v>43241</c:v>
                </c:pt>
                <c:pt idx="7150">
                  <c:v>43242</c:v>
                </c:pt>
                <c:pt idx="7151">
                  <c:v>43243</c:v>
                </c:pt>
                <c:pt idx="7152">
                  <c:v>43244</c:v>
                </c:pt>
                <c:pt idx="7153">
                  <c:v>43245</c:v>
                </c:pt>
                <c:pt idx="7154">
                  <c:v>43249</c:v>
                </c:pt>
                <c:pt idx="7155">
                  <c:v>43250</c:v>
                </c:pt>
                <c:pt idx="7156">
                  <c:v>43251</c:v>
                </c:pt>
                <c:pt idx="7157">
                  <c:v>43252</c:v>
                </c:pt>
                <c:pt idx="7158">
                  <c:v>43255</c:v>
                </c:pt>
                <c:pt idx="7159">
                  <c:v>43256</c:v>
                </c:pt>
                <c:pt idx="7160">
                  <c:v>43257</c:v>
                </c:pt>
                <c:pt idx="7161">
                  <c:v>43258</c:v>
                </c:pt>
                <c:pt idx="7162">
                  <c:v>43259</c:v>
                </c:pt>
                <c:pt idx="7163">
                  <c:v>43262</c:v>
                </c:pt>
                <c:pt idx="7164">
                  <c:v>43263</c:v>
                </c:pt>
                <c:pt idx="7165">
                  <c:v>43264</c:v>
                </c:pt>
                <c:pt idx="7166">
                  <c:v>43265</c:v>
                </c:pt>
                <c:pt idx="7167">
                  <c:v>43266</c:v>
                </c:pt>
                <c:pt idx="7168">
                  <c:v>43269</c:v>
                </c:pt>
                <c:pt idx="7169">
                  <c:v>43270</c:v>
                </c:pt>
                <c:pt idx="7170">
                  <c:v>43271</c:v>
                </c:pt>
                <c:pt idx="7171">
                  <c:v>43272</c:v>
                </c:pt>
                <c:pt idx="7172">
                  <c:v>43273</c:v>
                </c:pt>
                <c:pt idx="7173">
                  <c:v>43276</c:v>
                </c:pt>
                <c:pt idx="7174">
                  <c:v>43277</c:v>
                </c:pt>
                <c:pt idx="7175">
                  <c:v>43278</c:v>
                </c:pt>
                <c:pt idx="7176">
                  <c:v>43279</c:v>
                </c:pt>
                <c:pt idx="7177">
                  <c:v>43280</c:v>
                </c:pt>
                <c:pt idx="7178">
                  <c:v>43283</c:v>
                </c:pt>
                <c:pt idx="7179">
                  <c:v>43284</c:v>
                </c:pt>
                <c:pt idx="7180">
                  <c:v>43286</c:v>
                </c:pt>
                <c:pt idx="7181">
                  <c:v>43287</c:v>
                </c:pt>
                <c:pt idx="7182">
                  <c:v>43290</c:v>
                </c:pt>
                <c:pt idx="7183">
                  <c:v>43291</c:v>
                </c:pt>
                <c:pt idx="7184">
                  <c:v>43292</c:v>
                </c:pt>
                <c:pt idx="7185">
                  <c:v>43293</c:v>
                </c:pt>
                <c:pt idx="7186">
                  <c:v>43294</c:v>
                </c:pt>
                <c:pt idx="7187">
                  <c:v>43297</c:v>
                </c:pt>
                <c:pt idx="7188">
                  <c:v>43298</c:v>
                </c:pt>
                <c:pt idx="7189">
                  <c:v>43299</c:v>
                </c:pt>
                <c:pt idx="7190">
                  <c:v>43300</c:v>
                </c:pt>
                <c:pt idx="7191">
                  <c:v>43301</c:v>
                </c:pt>
                <c:pt idx="7192">
                  <c:v>43304</c:v>
                </c:pt>
                <c:pt idx="7193">
                  <c:v>43305</c:v>
                </c:pt>
                <c:pt idx="7194">
                  <c:v>43306</c:v>
                </c:pt>
                <c:pt idx="7195">
                  <c:v>43307</c:v>
                </c:pt>
                <c:pt idx="7196">
                  <c:v>43308</c:v>
                </c:pt>
                <c:pt idx="7197">
                  <c:v>43311</c:v>
                </c:pt>
                <c:pt idx="7198">
                  <c:v>43312</c:v>
                </c:pt>
                <c:pt idx="7199">
                  <c:v>43313</c:v>
                </c:pt>
                <c:pt idx="7200">
                  <c:v>43314</c:v>
                </c:pt>
                <c:pt idx="7201">
                  <c:v>43315</c:v>
                </c:pt>
                <c:pt idx="7202">
                  <c:v>43318</c:v>
                </c:pt>
                <c:pt idx="7203">
                  <c:v>43319</c:v>
                </c:pt>
                <c:pt idx="7204">
                  <c:v>43320</c:v>
                </c:pt>
                <c:pt idx="7205">
                  <c:v>43321</c:v>
                </c:pt>
                <c:pt idx="7206">
                  <c:v>43322</c:v>
                </c:pt>
                <c:pt idx="7207">
                  <c:v>43325</c:v>
                </c:pt>
                <c:pt idx="7208">
                  <c:v>43326</c:v>
                </c:pt>
                <c:pt idx="7209">
                  <c:v>43327</c:v>
                </c:pt>
                <c:pt idx="7210">
                  <c:v>43328</c:v>
                </c:pt>
                <c:pt idx="7211">
                  <c:v>43329</c:v>
                </c:pt>
                <c:pt idx="7212">
                  <c:v>43332</c:v>
                </c:pt>
                <c:pt idx="7213">
                  <c:v>43333</c:v>
                </c:pt>
                <c:pt idx="7214">
                  <c:v>43334</c:v>
                </c:pt>
                <c:pt idx="7215">
                  <c:v>43335</c:v>
                </c:pt>
                <c:pt idx="7216">
                  <c:v>43336</c:v>
                </c:pt>
                <c:pt idx="7217">
                  <c:v>43339</c:v>
                </c:pt>
                <c:pt idx="7218">
                  <c:v>43340</c:v>
                </c:pt>
                <c:pt idx="7219">
                  <c:v>43341</c:v>
                </c:pt>
                <c:pt idx="7220">
                  <c:v>43342</c:v>
                </c:pt>
                <c:pt idx="7221">
                  <c:v>43343</c:v>
                </c:pt>
                <c:pt idx="7222">
                  <c:v>43347</c:v>
                </c:pt>
                <c:pt idx="7223">
                  <c:v>43348</c:v>
                </c:pt>
                <c:pt idx="7224">
                  <c:v>43349</c:v>
                </c:pt>
                <c:pt idx="7225">
                  <c:v>43350</c:v>
                </c:pt>
                <c:pt idx="7226">
                  <c:v>43353</c:v>
                </c:pt>
                <c:pt idx="7227">
                  <c:v>43354</c:v>
                </c:pt>
                <c:pt idx="7228">
                  <c:v>43355</c:v>
                </c:pt>
                <c:pt idx="7229">
                  <c:v>43356</c:v>
                </c:pt>
                <c:pt idx="7230">
                  <c:v>43357</c:v>
                </c:pt>
                <c:pt idx="7231">
                  <c:v>43360</c:v>
                </c:pt>
                <c:pt idx="7232">
                  <c:v>43361</c:v>
                </c:pt>
                <c:pt idx="7233">
                  <c:v>43362</c:v>
                </c:pt>
                <c:pt idx="7234">
                  <c:v>43363</c:v>
                </c:pt>
                <c:pt idx="7235">
                  <c:v>43364</c:v>
                </c:pt>
                <c:pt idx="7236">
                  <c:v>43367</c:v>
                </c:pt>
                <c:pt idx="7237">
                  <c:v>43368</c:v>
                </c:pt>
                <c:pt idx="7238">
                  <c:v>43369</c:v>
                </c:pt>
                <c:pt idx="7239">
                  <c:v>43370</c:v>
                </c:pt>
                <c:pt idx="7240">
                  <c:v>43371</c:v>
                </c:pt>
                <c:pt idx="7241">
                  <c:v>43374</c:v>
                </c:pt>
                <c:pt idx="7242">
                  <c:v>43375</c:v>
                </c:pt>
                <c:pt idx="7243">
                  <c:v>43376</c:v>
                </c:pt>
                <c:pt idx="7244">
                  <c:v>43377</c:v>
                </c:pt>
                <c:pt idx="7245">
                  <c:v>43378</c:v>
                </c:pt>
                <c:pt idx="7246">
                  <c:v>43381</c:v>
                </c:pt>
                <c:pt idx="7247">
                  <c:v>43382</c:v>
                </c:pt>
                <c:pt idx="7248">
                  <c:v>43383</c:v>
                </c:pt>
                <c:pt idx="7249">
                  <c:v>43384</c:v>
                </c:pt>
                <c:pt idx="7250">
                  <c:v>43385</c:v>
                </c:pt>
                <c:pt idx="7251">
                  <c:v>43388</c:v>
                </c:pt>
                <c:pt idx="7252">
                  <c:v>43389</c:v>
                </c:pt>
                <c:pt idx="7253">
                  <c:v>43390</c:v>
                </c:pt>
                <c:pt idx="7254">
                  <c:v>43391</c:v>
                </c:pt>
                <c:pt idx="7255">
                  <c:v>43392</c:v>
                </c:pt>
                <c:pt idx="7256">
                  <c:v>43395</c:v>
                </c:pt>
                <c:pt idx="7257">
                  <c:v>43396</c:v>
                </c:pt>
                <c:pt idx="7258">
                  <c:v>43397</c:v>
                </c:pt>
                <c:pt idx="7259">
                  <c:v>43398</c:v>
                </c:pt>
                <c:pt idx="7260">
                  <c:v>43399</c:v>
                </c:pt>
                <c:pt idx="7261">
                  <c:v>43402</c:v>
                </c:pt>
                <c:pt idx="7262">
                  <c:v>43403</c:v>
                </c:pt>
                <c:pt idx="7263">
                  <c:v>43404</c:v>
                </c:pt>
                <c:pt idx="7264">
                  <c:v>43405</c:v>
                </c:pt>
                <c:pt idx="7265">
                  <c:v>43406</c:v>
                </c:pt>
                <c:pt idx="7266">
                  <c:v>43409</c:v>
                </c:pt>
                <c:pt idx="7267">
                  <c:v>43410</c:v>
                </c:pt>
                <c:pt idx="7268">
                  <c:v>43411</c:v>
                </c:pt>
                <c:pt idx="7269">
                  <c:v>43412</c:v>
                </c:pt>
                <c:pt idx="7270">
                  <c:v>43413</c:v>
                </c:pt>
                <c:pt idx="7271">
                  <c:v>43416</c:v>
                </c:pt>
                <c:pt idx="7272">
                  <c:v>43417</c:v>
                </c:pt>
                <c:pt idx="7273">
                  <c:v>43418</c:v>
                </c:pt>
                <c:pt idx="7274">
                  <c:v>43419</c:v>
                </c:pt>
                <c:pt idx="7275">
                  <c:v>43420</c:v>
                </c:pt>
                <c:pt idx="7276">
                  <c:v>43423</c:v>
                </c:pt>
                <c:pt idx="7277">
                  <c:v>43424</c:v>
                </c:pt>
                <c:pt idx="7278">
                  <c:v>43425</c:v>
                </c:pt>
                <c:pt idx="7279">
                  <c:v>43427</c:v>
                </c:pt>
                <c:pt idx="7280">
                  <c:v>43430</c:v>
                </c:pt>
                <c:pt idx="7281">
                  <c:v>43431</c:v>
                </c:pt>
                <c:pt idx="7282">
                  <c:v>43432</c:v>
                </c:pt>
                <c:pt idx="7283">
                  <c:v>43433</c:v>
                </c:pt>
                <c:pt idx="7284">
                  <c:v>43434</c:v>
                </c:pt>
                <c:pt idx="7285">
                  <c:v>43437</c:v>
                </c:pt>
                <c:pt idx="7286">
                  <c:v>43438</c:v>
                </c:pt>
                <c:pt idx="7287">
                  <c:v>43440</c:v>
                </c:pt>
                <c:pt idx="7288">
                  <c:v>43441</c:v>
                </c:pt>
                <c:pt idx="7289">
                  <c:v>43444</c:v>
                </c:pt>
                <c:pt idx="7290">
                  <c:v>43445</c:v>
                </c:pt>
                <c:pt idx="7291">
                  <c:v>43446</c:v>
                </c:pt>
                <c:pt idx="7292">
                  <c:v>43447</c:v>
                </c:pt>
                <c:pt idx="7293">
                  <c:v>43448</c:v>
                </c:pt>
                <c:pt idx="7294">
                  <c:v>43451</c:v>
                </c:pt>
                <c:pt idx="7295">
                  <c:v>43452</c:v>
                </c:pt>
                <c:pt idx="7296">
                  <c:v>43453</c:v>
                </c:pt>
                <c:pt idx="7297">
                  <c:v>43454</c:v>
                </c:pt>
                <c:pt idx="7298">
                  <c:v>43455</c:v>
                </c:pt>
                <c:pt idx="7299">
                  <c:v>43458</c:v>
                </c:pt>
                <c:pt idx="7300">
                  <c:v>43460</c:v>
                </c:pt>
                <c:pt idx="7301">
                  <c:v>43461</c:v>
                </c:pt>
                <c:pt idx="7302">
                  <c:v>43462</c:v>
                </c:pt>
                <c:pt idx="7303">
                  <c:v>43465</c:v>
                </c:pt>
                <c:pt idx="7304">
                  <c:v>43467</c:v>
                </c:pt>
                <c:pt idx="7305">
                  <c:v>43468</c:v>
                </c:pt>
                <c:pt idx="7306">
                  <c:v>43469</c:v>
                </c:pt>
                <c:pt idx="7307">
                  <c:v>43472</c:v>
                </c:pt>
                <c:pt idx="7308">
                  <c:v>43473</c:v>
                </c:pt>
                <c:pt idx="7309">
                  <c:v>43474</c:v>
                </c:pt>
                <c:pt idx="7310">
                  <c:v>43475</c:v>
                </c:pt>
                <c:pt idx="7311">
                  <c:v>43476</c:v>
                </c:pt>
                <c:pt idx="7312">
                  <c:v>43479</c:v>
                </c:pt>
                <c:pt idx="7313">
                  <c:v>43480</c:v>
                </c:pt>
                <c:pt idx="7314">
                  <c:v>43481</c:v>
                </c:pt>
                <c:pt idx="7315">
                  <c:v>43482</c:v>
                </c:pt>
                <c:pt idx="7316">
                  <c:v>43483</c:v>
                </c:pt>
                <c:pt idx="7317">
                  <c:v>43487</c:v>
                </c:pt>
                <c:pt idx="7318">
                  <c:v>43488</c:v>
                </c:pt>
                <c:pt idx="7319">
                  <c:v>43489</c:v>
                </c:pt>
                <c:pt idx="7320">
                  <c:v>43490</c:v>
                </c:pt>
                <c:pt idx="7321">
                  <c:v>43493</c:v>
                </c:pt>
                <c:pt idx="7322">
                  <c:v>43494</c:v>
                </c:pt>
                <c:pt idx="7323">
                  <c:v>43495</c:v>
                </c:pt>
                <c:pt idx="7324">
                  <c:v>43496</c:v>
                </c:pt>
                <c:pt idx="7325">
                  <c:v>43497</c:v>
                </c:pt>
                <c:pt idx="7326">
                  <c:v>43500</c:v>
                </c:pt>
                <c:pt idx="7327">
                  <c:v>43501</c:v>
                </c:pt>
                <c:pt idx="7328">
                  <c:v>43502</c:v>
                </c:pt>
                <c:pt idx="7329">
                  <c:v>43503</c:v>
                </c:pt>
                <c:pt idx="7330">
                  <c:v>43504</c:v>
                </c:pt>
                <c:pt idx="7331">
                  <c:v>43507</c:v>
                </c:pt>
                <c:pt idx="7332">
                  <c:v>43508</c:v>
                </c:pt>
                <c:pt idx="7333">
                  <c:v>43509</c:v>
                </c:pt>
                <c:pt idx="7334">
                  <c:v>43510</c:v>
                </c:pt>
                <c:pt idx="7335">
                  <c:v>43511</c:v>
                </c:pt>
                <c:pt idx="7336">
                  <c:v>43515</c:v>
                </c:pt>
                <c:pt idx="7337">
                  <c:v>43516</c:v>
                </c:pt>
                <c:pt idx="7338">
                  <c:v>43517</c:v>
                </c:pt>
                <c:pt idx="7339">
                  <c:v>43518</c:v>
                </c:pt>
                <c:pt idx="7340">
                  <c:v>43521</c:v>
                </c:pt>
                <c:pt idx="7341">
                  <c:v>43522</c:v>
                </c:pt>
                <c:pt idx="7342">
                  <c:v>43523</c:v>
                </c:pt>
                <c:pt idx="7343">
                  <c:v>43524</c:v>
                </c:pt>
                <c:pt idx="7344">
                  <c:v>43525</c:v>
                </c:pt>
                <c:pt idx="7345">
                  <c:v>43528</c:v>
                </c:pt>
                <c:pt idx="7346">
                  <c:v>43529</c:v>
                </c:pt>
                <c:pt idx="7347">
                  <c:v>43530</c:v>
                </c:pt>
                <c:pt idx="7348">
                  <c:v>43531</c:v>
                </c:pt>
                <c:pt idx="7349">
                  <c:v>43532</c:v>
                </c:pt>
                <c:pt idx="7350">
                  <c:v>43535</c:v>
                </c:pt>
                <c:pt idx="7351">
                  <c:v>43536</c:v>
                </c:pt>
                <c:pt idx="7352">
                  <c:v>43537</c:v>
                </c:pt>
                <c:pt idx="7353">
                  <c:v>43538</c:v>
                </c:pt>
                <c:pt idx="7354">
                  <c:v>43539</c:v>
                </c:pt>
                <c:pt idx="7355">
                  <c:v>43542</c:v>
                </c:pt>
                <c:pt idx="7356">
                  <c:v>43543</c:v>
                </c:pt>
                <c:pt idx="7357">
                  <c:v>43544</c:v>
                </c:pt>
                <c:pt idx="7358">
                  <c:v>43545</c:v>
                </c:pt>
                <c:pt idx="7359">
                  <c:v>43546</c:v>
                </c:pt>
                <c:pt idx="7360">
                  <c:v>43549</c:v>
                </c:pt>
                <c:pt idx="7361">
                  <c:v>43550</c:v>
                </c:pt>
                <c:pt idx="7362">
                  <c:v>43551</c:v>
                </c:pt>
                <c:pt idx="7363">
                  <c:v>43552</c:v>
                </c:pt>
                <c:pt idx="7364">
                  <c:v>43553</c:v>
                </c:pt>
                <c:pt idx="7365">
                  <c:v>43556</c:v>
                </c:pt>
                <c:pt idx="7366">
                  <c:v>43557</c:v>
                </c:pt>
                <c:pt idx="7367">
                  <c:v>43558</c:v>
                </c:pt>
                <c:pt idx="7368">
                  <c:v>43559</c:v>
                </c:pt>
                <c:pt idx="7369">
                  <c:v>43560</c:v>
                </c:pt>
                <c:pt idx="7370">
                  <c:v>43563</c:v>
                </c:pt>
                <c:pt idx="7371">
                  <c:v>43564</c:v>
                </c:pt>
                <c:pt idx="7372">
                  <c:v>43565</c:v>
                </c:pt>
                <c:pt idx="7373">
                  <c:v>43566</c:v>
                </c:pt>
                <c:pt idx="7374">
                  <c:v>43567</c:v>
                </c:pt>
                <c:pt idx="7375">
                  <c:v>43570</c:v>
                </c:pt>
                <c:pt idx="7376">
                  <c:v>43571</c:v>
                </c:pt>
                <c:pt idx="7377">
                  <c:v>43572</c:v>
                </c:pt>
                <c:pt idx="7378">
                  <c:v>43573</c:v>
                </c:pt>
                <c:pt idx="7379">
                  <c:v>43577</c:v>
                </c:pt>
                <c:pt idx="7380">
                  <c:v>43578</c:v>
                </c:pt>
                <c:pt idx="7381">
                  <c:v>43579</c:v>
                </c:pt>
                <c:pt idx="7382">
                  <c:v>43580</c:v>
                </c:pt>
                <c:pt idx="7383">
                  <c:v>43581</c:v>
                </c:pt>
                <c:pt idx="7384">
                  <c:v>43584</c:v>
                </c:pt>
                <c:pt idx="7385">
                  <c:v>43585</c:v>
                </c:pt>
                <c:pt idx="7386">
                  <c:v>43586</c:v>
                </c:pt>
                <c:pt idx="7387">
                  <c:v>43587</c:v>
                </c:pt>
                <c:pt idx="7388">
                  <c:v>43588</c:v>
                </c:pt>
                <c:pt idx="7389">
                  <c:v>43591</c:v>
                </c:pt>
                <c:pt idx="7390">
                  <c:v>43592</c:v>
                </c:pt>
                <c:pt idx="7391">
                  <c:v>43593</c:v>
                </c:pt>
                <c:pt idx="7392">
                  <c:v>43594</c:v>
                </c:pt>
                <c:pt idx="7393">
                  <c:v>43595</c:v>
                </c:pt>
                <c:pt idx="7394">
                  <c:v>43598</c:v>
                </c:pt>
                <c:pt idx="7395">
                  <c:v>43599</c:v>
                </c:pt>
                <c:pt idx="7396">
                  <c:v>43600</c:v>
                </c:pt>
                <c:pt idx="7397">
                  <c:v>43601</c:v>
                </c:pt>
                <c:pt idx="7398">
                  <c:v>43602</c:v>
                </c:pt>
                <c:pt idx="7399">
                  <c:v>43605</c:v>
                </c:pt>
                <c:pt idx="7400">
                  <c:v>43606</c:v>
                </c:pt>
                <c:pt idx="7401">
                  <c:v>43607</c:v>
                </c:pt>
                <c:pt idx="7402">
                  <c:v>43608</c:v>
                </c:pt>
                <c:pt idx="7403">
                  <c:v>43609</c:v>
                </c:pt>
                <c:pt idx="7404">
                  <c:v>43613</c:v>
                </c:pt>
                <c:pt idx="7405">
                  <c:v>43614</c:v>
                </c:pt>
                <c:pt idx="7406">
                  <c:v>43615</c:v>
                </c:pt>
                <c:pt idx="7407">
                  <c:v>43616</c:v>
                </c:pt>
                <c:pt idx="7408">
                  <c:v>43619</c:v>
                </c:pt>
                <c:pt idx="7409">
                  <c:v>43620</c:v>
                </c:pt>
                <c:pt idx="7410">
                  <c:v>43621</c:v>
                </c:pt>
                <c:pt idx="7411">
                  <c:v>43622</c:v>
                </c:pt>
                <c:pt idx="7412">
                  <c:v>43623</c:v>
                </c:pt>
                <c:pt idx="7413">
                  <c:v>43626</c:v>
                </c:pt>
                <c:pt idx="7414">
                  <c:v>43627</c:v>
                </c:pt>
                <c:pt idx="7415">
                  <c:v>43628</c:v>
                </c:pt>
                <c:pt idx="7416">
                  <c:v>43629</c:v>
                </c:pt>
                <c:pt idx="7417">
                  <c:v>43630</c:v>
                </c:pt>
                <c:pt idx="7418">
                  <c:v>43633</c:v>
                </c:pt>
                <c:pt idx="7419">
                  <c:v>43634</c:v>
                </c:pt>
                <c:pt idx="7420">
                  <c:v>43635</c:v>
                </c:pt>
                <c:pt idx="7421">
                  <c:v>43636</c:v>
                </c:pt>
                <c:pt idx="7422">
                  <c:v>43637</c:v>
                </c:pt>
                <c:pt idx="7423">
                  <c:v>43640</c:v>
                </c:pt>
                <c:pt idx="7424">
                  <c:v>43641</c:v>
                </c:pt>
                <c:pt idx="7425">
                  <c:v>43642</c:v>
                </c:pt>
                <c:pt idx="7426">
                  <c:v>43643</c:v>
                </c:pt>
                <c:pt idx="7427">
                  <c:v>43644</c:v>
                </c:pt>
                <c:pt idx="7428">
                  <c:v>43647</c:v>
                </c:pt>
                <c:pt idx="7429">
                  <c:v>43648</c:v>
                </c:pt>
                <c:pt idx="7430">
                  <c:v>43649</c:v>
                </c:pt>
                <c:pt idx="7431">
                  <c:v>43651</c:v>
                </c:pt>
                <c:pt idx="7432">
                  <c:v>43654</c:v>
                </c:pt>
                <c:pt idx="7433">
                  <c:v>43655</c:v>
                </c:pt>
                <c:pt idx="7434">
                  <c:v>43656</c:v>
                </c:pt>
                <c:pt idx="7435">
                  <c:v>43657</c:v>
                </c:pt>
                <c:pt idx="7436">
                  <c:v>43658</c:v>
                </c:pt>
                <c:pt idx="7437">
                  <c:v>43661</c:v>
                </c:pt>
                <c:pt idx="7438">
                  <c:v>43662</c:v>
                </c:pt>
                <c:pt idx="7439">
                  <c:v>43663</c:v>
                </c:pt>
                <c:pt idx="7440">
                  <c:v>43664</c:v>
                </c:pt>
                <c:pt idx="7441">
                  <c:v>43665</c:v>
                </c:pt>
                <c:pt idx="7442">
                  <c:v>43668</c:v>
                </c:pt>
                <c:pt idx="7443">
                  <c:v>43669</c:v>
                </c:pt>
                <c:pt idx="7444">
                  <c:v>43670</c:v>
                </c:pt>
                <c:pt idx="7445">
                  <c:v>43671</c:v>
                </c:pt>
                <c:pt idx="7446">
                  <c:v>43672</c:v>
                </c:pt>
                <c:pt idx="7447">
                  <c:v>43675</c:v>
                </c:pt>
                <c:pt idx="7448">
                  <c:v>43676</c:v>
                </c:pt>
                <c:pt idx="7449">
                  <c:v>43677</c:v>
                </c:pt>
                <c:pt idx="7450">
                  <c:v>43678</c:v>
                </c:pt>
                <c:pt idx="7451">
                  <c:v>43679</c:v>
                </c:pt>
                <c:pt idx="7452">
                  <c:v>43682</c:v>
                </c:pt>
                <c:pt idx="7453">
                  <c:v>43683</c:v>
                </c:pt>
                <c:pt idx="7454">
                  <c:v>43684</c:v>
                </c:pt>
                <c:pt idx="7455">
                  <c:v>43685</c:v>
                </c:pt>
                <c:pt idx="7456">
                  <c:v>43686</c:v>
                </c:pt>
                <c:pt idx="7457">
                  <c:v>43689</c:v>
                </c:pt>
                <c:pt idx="7458">
                  <c:v>43690</c:v>
                </c:pt>
                <c:pt idx="7459">
                  <c:v>43691</c:v>
                </c:pt>
                <c:pt idx="7460">
                  <c:v>43692</c:v>
                </c:pt>
                <c:pt idx="7461">
                  <c:v>43693</c:v>
                </c:pt>
                <c:pt idx="7462">
                  <c:v>43696</c:v>
                </c:pt>
                <c:pt idx="7463">
                  <c:v>43697</c:v>
                </c:pt>
                <c:pt idx="7464">
                  <c:v>43698</c:v>
                </c:pt>
                <c:pt idx="7465">
                  <c:v>43699</c:v>
                </c:pt>
                <c:pt idx="7466">
                  <c:v>43700</c:v>
                </c:pt>
                <c:pt idx="7467">
                  <c:v>43703</c:v>
                </c:pt>
                <c:pt idx="7468">
                  <c:v>43704</c:v>
                </c:pt>
                <c:pt idx="7469">
                  <c:v>43705</c:v>
                </c:pt>
                <c:pt idx="7470">
                  <c:v>43706</c:v>
                </c:pt>
                <c:pt idx="7471">
                  <c:v>43707</c:v>
                </c:pt>
                <c:pt idx="7472">
                  <c:v>43711</c:v>
                </c:pt>
                <c:pt idx="7473">
                  <c:v>43712</c:v>
                </c:pt>
                <c:pt idx="7474">
                  <c:v>43713</c:v>
                </c:pt>
                <c:pt idx="7475">
                  <c:v>43714</c:v>
                </c:pt>
                <c:pt idx="7476">
                  <c:v>43717</c:v>
                </c:pt>
                <c:pt idx="7477">
                  <c:v>43718</c:v>
                </c:pt>
                <c:pt idx="7478">
                  <c:v>43719</c:v>
                </c:pt>
                <c:pt idx="7479">
                  <c:v>43720</c:v>
                </c:pt>
                <c:pt idx="7480">
                  <c:v>43721</c:v>
                </c:pt>
                <c:pt idx="7481">
                  <c:v>43724</c:v>
                </c:pt>
                <c:pt idx="7482">
                  <c:v>43725</c:v>
                </c:pt>
                <c:pt idx="7483">
                  <c:v>43726</c:v>
                </c:pt>
                <c:pt idx="7484">
                  <c:v>43727</c:v>
                </c:pt>
                <c:pt idx="7485">
                  <c:v>43728</c:v>
                </c:pt>
                <c:pt idx="7486">
                  <c:v>43731</c:v>
                </c:pt>
                <c:pt idx="7487">
                  <c:v>43732</c:v>
                </c:pt>
                <c:pt idx="7488">
                  <c:v>43733</c:v>
                </c:pt>
                <c:pt idx="7489">
                  <c:v>43734</c:v>
                </c:pt>
                <c:pt idx="7490">
                  <c:v>43735</c:v>
                </c:pt>
                <c:pt idx="7491">
                  <c:v>43738</c:v>
                </c:pt>
                <c:pt idx="7492">
                  <c:v>43739</c:v>
                </c:pt>
                <c:pt idx="7493">
                  <c:v>43740</c:v>
                </c:pt>
                <c:pt idx="7494">
                  <c:v>43741</c:v>
                </c:pt>
                <c:pt idx="7495">
                  <c:v>43742</c:v>
                </c:pt>
                <c:pt idx="7496">
                  <c:v>43745</c:v>
                </c:pt>
                <c:pt idx="7497">
                  <c:v>43746</c:v>
                </c:pt>
                <c:pt idx="7498">
                  <c:v>43747</c:v>
                </c:pt>
                <c:pt idx="7499">
                  <c:v>43748</c:v>
                </c:pt>
                <c:pt idx="7500">
                  <c:v>43749</c:v>
                </c:pt>
                <c:pt idx="7501">
                  <c:v>43752</c:v>
                </c:pt>
                <c:pt idx="7502">
                  <c:v>43753</c:v>
                </c:pt>
                <c:pt idx="7503">
                  <c:v>43754</c:v>
                </c:pt>
                <c:pt idx="7504">
                  <c:v>43755</c:v>
                </c:pt>
                <c:pt idx="7505">
                  <c:v>43756</c:v>
                </c:pt>
                <c:pt idx="7506">
                  <c:v>43759</c:v>
                </c:pt>
                <c:pt idx="7507">
                  <c:v>43760</c:v>
                </c:pt>
                <c:pt idx="7508">
                  <c:v>43761</c:v>
                </c:pt>
                <c:pt idx="7509">
                  <c:v>43762</c:v>
                </c:pt>
                <c:pt idx="7510">
                  <c:v>43763</c:v>
                </c:pt>
                <c:pt idx="7511">
                  <c:v>43766</c:v>
                </c:pt>
                <c:pt idx="7512">
                  <c:v>43767</c:v>
                </c:pt>
                <c:pt idx="7513">
                  <c:v>43768</c:v>
                </c:pt>
                <c:pt idx="7514">
                  <c:v>43769</c:v>
                </c:pt>
                <c:pt idx="7515">
                  <c:v>43770</c:v>
                </c:pt>
                <c:pt idx="7516">
                  <c:v>43773</c:v>
                </c:pt>
                <c:pt idx="7517">
                  <c:v>43774</c:v>
                </c:pt>
                <c:pt idx="7518">
                  <c:v>43775</c:v>
                </c:pt>
                <c:pt idx="7519">
                  <c:v>43776</c:v>
                </c:pt>
                <c:pt idx="7520">
                  <c:v>43777</c:v>
                </c:pt>
                <c:pt idx="7521">
                  <c:v>43780</c:v>
                </c:pt>
                <c:pt idx="7522">
                  <c:v>43781</c:v>
                </c:pt>
                <c:pt idx="7523">
                  <c:v>43782</c:v>
                </c:pt>
                <c:pt idx="7524">
                  <c:v>43783</c:v>
                </c:pt>
                <c:pt idx="7525">
                  <c:v>43784</c:v>
                </c:pt>
                <c:pt idx="7526">
                  <c:v>43787</c:v>
                </c:pt>
                <c:pt idx="7527">
                  <c:v>43788</c:v>
                </c:pt>
                <c:pt idx="7528">
                  <c:v>43789</c:v>
                </c:pt>
                <c:pt idx="7529">
                  <c:v>43790</c:v>
                </c:pt>
                <c:pt idx="7530">
                  <c:v>43791</c:v>
                </c:pt>
                <c:pt idx="7531">
                  <c:v>43794</c:v>
                </c:pt>
                <c:pt idx="7532">
                  <c:v>43795</c:v>
                </c:pt>
                <c:pt idx="7533">
                  <c:v>43796</c:v>
                </c:pt>
                <c:pt idx="7534">
                  <c:v>43798</c:v>
                </c:pt>
                <c:pt idx="7535">
                  <c:v>43801</c:v>
                </c:pt>
                <c:pt idx="7536">
                  <c:v>43802</c:v>
                </c:pt>
                <c:pt idx="7537">
                  <c:v>43803</c:v>
                </c:pt>
                <c:pt idx="7538">
                  <c:v>43804</c:v>
                </c:pt>
                <c:pt idx="7539">
                  <c:v>43805</c:v>
                </c:pt>
                <c:pt idx="7540">
                  <c:v>43808</c:v>
                </c:pt>
                <c:pt idx="7541">
                  <c:v>43809</c:v>
                </c:pt>
                <c:pt idx="7542">
                  <c:v>43810</c:v>
                </c:pt>
                <c:pt idx="7543">
                  <c:v>43811</c:v>
                </c:pt>
                <c:pt idx="7544">
                  <c:v>43812</c:v>
                </c:pt>
                <c:pt idx="7545">
                  <c:v>43815</c:v>
                </c:pt>
                <c:pt idx="7546">
                  <c:v>43816</c:v>
                </c:pt>
                <c:pt idx="7547">
                  <c:v>43817</c:v>
                </c:pt>
                <c:pt idx="7548">
                  <c:v>43818</c:v>
                </c:pt>
                <c:pt idx="7549">
                  <c:v>43819</c:v>
                </c:pt>
                <c:pt idx="7550">
                  <c:v>43822</c:v>
                </c:pt>
                <c:pt idx="7551">
                  <c:v>43823</c:v>
                </c:pt>
                <c:pt idx="7552">
                  <c:v>43825</c:v>
                </c:pt>
                <c:pt idx="7553">
                  <c:v>43826</c:v>
                </c:pt>
                <c:pt idx="7554">
                  <c:v>43829</c:v>
                </c:pt>
                <c:pt idx="7555">
                  <c:v>43830</c:v>
                </c:pt>
                <c:pt idx="7556">
                  <c:v>43832</c:v>
                </c:pt>
                <c:pt idx="7557">
                  <c:v>43833</c:v>
                </c:pt>
                <c:pt idx="7558">
                  <c:v>43836</c:v>
                </c:pt>
                <c:pt idx="7559">
                  <c:v>43837</c:v>
                </c:pt>
                <c:pt idx="7560">
                  <c:v>43838</c:v>
                </c:pt>
                <c:pt idx="7561">
                  <c:v>43839</c:v>
                </c:pt>
                <c:pt idx="7562">
                  <c:v>43840</c:v>
                </c:pt>
                <c:pt idx="7563">
                  <c:v>43843</c:v>
                </c:pt>
                <c:pt idx="7564">
                  <c:v>43844</c:v>
                </c:pt>
                <c:pt idx="7565">
                  <c:v>43845</c:v>
                </c:pt>
                <c:pt idx="7566">
                  <c:v>43846</c:v>
                </c:pt>
                <c:pt idx="7567">
                  <c:v>43847</c:v>
                </c:pt>
                <c:pt idx="7568">
                  <c:v>43851</c:v>
                </c:pt>
                <c:pt idx="7569">
                  <c:v>43852</c:v>
                </c:pt>
                <c:pt idx="7570">
                  <c:v>43853</c:v>
                </c:pt>
                <c:pt idx="7571">
                  <c:v>43854</c:v>
                </c:pt>
                <c:pt idx="7572">
                  <c:v>43857</c:v>
                </c:pt>
                <c:pt idx="7573">
                  <c:v>43858</c:v>
                </c:pt>
                <c:pt idx="7574">
                  <c:v>43859</c:v>
                </c:pt>
                <c:pt idx="7575">
                  <c:v>43860</c:v>
                </c:pt>
                <c:pt idx="7576">
                  <c:v>43861</c:v>
                </c:pt>
                <c:pt idx="7577">
                  <c:v>43864</c:v>
                </c:pt>
                <c:pt idx="7578">
                  <c:v>43865</c:v>
                </c:pt>
                <c:pt idx="7579">
                  <c:v>43866</c:v>
                </c:pt>
                <c:pt idx="7580">
                  <c:v>43867</c:v>
                </c:pt>
                <c:pt idx="7581">
                  <c:v>43868</c:v>
                </c:pt>
                <c:pt idx="7582">
                  <c:v>43871</c:v>
                </c:pt>
                <c:pt idx="7583">
                  <c:v>43872</c:v>
                </c:pt>
                <c:pt idx="7584">
                  <c:v>43873</c:v>
                </c:pt>
                <c:pt idx="7585">
                  <c:v>43874</c:v>
                </c:pt>
                <c:pt idx="7586">
                  <c:v>43875</c:v>
                </c:pt>
                <c:pt idx="7587">
                  <c:v>43879</c:v>
                </c:pt>
                <c:pt idx="7588">
                  <c:v>43880</c:v>
                </c:pt>
                <c:pt idx="7589">
                  <c:v>43881</c:v>
                </c:pt>
                <c:pt idx="7590">
                  <c:v>43882</c:v>
                </c:pt>
                <c:pt idx="7591">
                  <c:v>43885</c:v>
                </c:pt>
                <c:pt idx="7592">
                  <c:v>43886</c:v>
                </c:pt>
                <c:pt idx="7593">
                  <c:v>43887</c:v>
                </c:pt>
                <c:pt idx="7594">
                  <c:v>43888</c:v>
                </c:pt>
                <c:pt idx="7595">
                  <c:v>43889</c:v>
                </c:pt>
                <c:pt idx="7596">
                  <c:v>43892</c:v>
                </c:pt>
                <c:pt idx="7597">
                  <c:v>43893</c:v>
                </c:pt>
                <c:pt idx="7598">
                  <c:v>43894</c:v>
                </c:pt>
                <c:pt idx="7599">
                  <c:v>43895</c:v>
                </c:pt>
                <c:pt idx="7600">
                  <c:v>43896</c:v>
                </c:pt>
                <c:pt idx="7601">
                  <c:v>43899</c:v>
                </c:pt>
                <c:pt idx="7602">
                  <c:v>43900</c:v>
                </c:pt>
                <c:pt idx="7603">
                  <c:v>43901</c:v>
                </c:pt>
                <c:pt idx="7604">
                  <c:v>43902</c:v>
                </c:pt>
                <c:pt idx="7605">
                  <c:v>43903</c:v>
                </c:pt>
                <c:pt idx="7606">
                  <c:v>43906</c:v>
                </c:pt>
                <c:pt idx="7607">
                  <c:v>43907</c:v>
                </c:pt>
                <c:pt idx="7608">
                  <c:v>43908</c:v>
                </c:pt>
                <c:pt idx="7609">
                  <c:v>43909</c:v>
                </c:pt>
                <c:pt idx="7610">
                  <c:v>43910</c:v>
                </c:pt>
                <c:pt idx="7611">
                  <c:v>43913</c:v>
                </c:pt>
                <c:pt idx="7612">
                  <c:v>43914</c:v>
                </c:pt>
                <c:pt idx="7613">
                  <c:v>43915</c:v>
                </c:pt>
                <c:pt idx="7614">
                  <c:v>43916</c:v>
                </c:pt>
                <c:pt idx="7615">
                  <c:v>43917</c:v>
                </c:pt>
                <c:pt idx="7616">
                  <c:v>43920</c:v>
                </c:pt>
                <c:pt idx="7617">
                  <c:v>43921</c:v>
                </c:pt>
                <c:pt idx="7618">
                  <c:v>43922</c:v>
                </c:pt>
                <c:pt idx="7619">
                  <c:v>43923</c:v>
                </c:pt>
                <c:pt idx="7620">
                  <c:v>43924</c:v>
                </c:pt>
                <c:pt idx="7621">
                  <c:v>43927</c:v>
                </c:pt>
                <c:pt idx="7622">
                  <c:v>43928</c:v>
                </c:pt>
                <c:pt idx="7623">
                  <c:v>43929</c:v>
                </c:pt>
                <c:pt idx="7624">
                  <c:v>43930</c:v>
                </c:pt>
                <c:pt idx="7625">
                  <c:v>43934</c:v>
                </c:pt>
                <c:pt idx="7626">
                  <c:v>43935</c:v>
                </c:pt>
                <c:pt idx="7627">
                  <c:v>43936</c:v>
                </c:pt>
                <c:pt idx="7628">
                  <c:v>43937</c:v>
                </c:pt>
                <c:pt idx="7629">
                  <c:v>43938</c:v>
                </c:pt>
                <c:pt idx="7630">
                  <c:v>43941</c:v>
                </c:pt>
                <c:pt idx="7631">
                  <c:v>43942</c:v>
                </c:pt>
                <c:pt idx="7632">
                  <c:v>43943</c:v>
                </c:pt>
                <c:pt idx="7633">
                  <c:v>43944</c:v>
                </c:pt>
                <c:pt idx="7634">
                  <c:v>43945</c:v>
                </c:pt>
                <c:pt idx="7635">
                  <c:v>43948</c:v>
                </c:pt>
                <c:pt idx="7636">
                  <c:v>43949</c:v>
                </c:pt>
                <c:pt idx="7637">
                  <c:v>43950</c:v>
                </c:pt>
                <c:pt idx="7638">
                  <c:v>43951</c:v>
                </c:pt>
                <c:pt idx="7639">
                  <c:v>43952</c:v>
                </c:pt>
                <c:pt idx="7640">
                  <c:v>43955</c:v>
                </c:pt>
                <c:pt idx="7641">
                  <c:v>43956</c:v>
                </c:pt>
                <c:pt idx="7642">
                  <c:v>43957</c:v>
                </c:pt>
                <c:pt idx="7643">
                  <c:v>43958</c:v>
                </c:pt>
                <c:pt idx="7644">
                  <c:v>43959</c:v>
                </c:pt>
                <c:pt idx="7645">
                  <c:v>43962</c:v>
                </c:pt>
                <c:pt idx="7646">
                  <c:v>43963</c:v>
                </c:pt>
                <c:pt idx="7647">
                  <c:v>43964</c:v>
                </c:pt>
                <c:pt idx="7648">
                  <c:v>43965</c:v>
                </c:pt>
                <c:pt idx="7649">
                  <c:v>43966</c:v>
                </c:pt>
                <c:pt idx="7650">
                  <c:v>43969</c:v>
                </c:pt>
                <c:pt idx="7651">
                  <c:v>43970</c:v>
                </c:pt>
                <c:pt idx="7652">
                  <c:v>43971</c:v>
                </c:pt>
                <c:pt idx="7653">
                  <c:v>43972</c:v>
                </c:pt>
                <c:pt idx="7654">
                  <c:v>43973</c:v>
                </c:pt>
                <c:pt idx="7655">
                  <c:v>43977</c:v>
                </c:pt>
                <c:pt idx="7656">
                  <c:v>43978</c:v>
                </c:pt>
                <c:pt idx="7657">
                  <c:v>43979</c:v>
                </c:pt>
                <c:pt idx="7658">
                  <c:v>43980</c:v>
                </c:pt>
                <c:pt idx="7659">
                  <c:v>43983</c:v>
                </c:pt>
                <c:pt idx="7660">
                  <c:v>43984</c:v>
                </c:pt>
                <c:pt idx="7661">
                  <c:v>43985</c:v>
                </c:pt>
                <c:pt idx="7662">
                  <c:v>43986</c:v>
                </c:pt>
                <c:pt idx="7663">
                  <c:v>43987</c:v>
                </c:pt>
                <c:pt idx="7664">
                  <c:v>43990</c:v>
                </c:pt>
                <c:pt idx="7665">
                  <c:v>43991</c:v>
                </c:pt>
                <c:pt idx="7666">
                  <c:v>43992</c:v>
                </c:pt>
                <c:pt idx="7667">
                  <c:v>43993</c:v>
                </c:pt>
                <c:pt idx="7668">
                  <c:v>43994</c:v>
                </c:pt>
                <c:pt idx="7669">
                  <c:v>43997</c:v>
                </c:pt>
                <c:pt idx="7670">
                  <c:v>43998</c:v>
                </c:pt>
                <c:pt idx="7671">
                  <c:v>43999</c:v>
                </c:pt>
                <c:pt idx="7672">
                  <c:v>44000</c:v>
                </c:pt>
                <c:pt idx="7673">
                  <c:v>44001</c:v>
                </c:pt>
                <c:pt idx="7674">
                  <c:v>44004</c:v>
                </c:pt>
                <c:pt idx="7675">
                  <c:v>44005</c:v>
                </c:pt>
                <c:pt idx="7676">
                  <c:v>44006</c:v>
                </c:pt>
                <c:pt idx="7677">
                  <c:v>44007</c:v>
                </c:pt>
                <c:pt idx="7678">
                  <c:v>44008</c:v>
                </c:pt>
                <c:pt idx="7679">
                  <c:v>44011</c:v>
                </c:pt>
                <c:pt idx="7680">
                  <c:v>44012</c:v>
                </c:pt>
                <c:pt idx="7681">
                  <c:v>44013</c:v>
                </c:pt>
                <c:pt idx="7682">
                  <c:v>44014</c:v>
                </c:pt>
                <c:pt idx="7683">
                  <c:v>44018</c:v>
                </c:pt>
                <c:pt idx="7684">
                  <c:v>44019</c:v>
                </c:pt>
                <c:pt idx="7685">
                  <c:v>44020</c:v>
                </c:pt>
                <c:pt idx="7686">
                  <c:v>44021</c:v>
                </c:pt>
                <c:pt idx="7687">
                  <c:v>44022</c:v>
                </c:pt>
                <c:pt idx="7688">
                  <c:v>44025</c:v>
                </c:pt>
                <c:pt idx="7689">
                  <c:v>44026</c:v>
                </c:pt>
                <c:pt idx="7690">
                  <c:v>44027</c:v>
                </c:pt>
                <c:pt idx="7691">
                  <c:v>44028</c:v>
                </c:pt>
                <c:pt idx="7692">
                  <c:v>44029</c:v>
                </c:pt>
                <c:pt idx="7693">
                  <c:v>44032</c:v>
                </c:pt>
                <c:pt idx="7694">
                  <c:v>44033</c:v>
                </c:pt>
                <c:pt idx="7695">
                  <c:v>44034</c:v>
                </c:pt>
                <c:pt idx="7696">
                  <c:v>44035</c:v>
                </c:pt>
                <c:pt idx="7697">
                  <c:v>44036</c:v>
                </c:pt>
                <c:pt idx="7698">
                  <c:v>44039</c:v>
                </c:pt>
                <c:pt idx="7699">
                  <c:v>44040</c:v>
                </c:pt>
                <c:pt idx="7700">
                  <c:v>44041</c:v>
                </c:pt>
                <c:pt idx="7701">
                  <c:v>44042</c:v>
                </c:pt>
                <c:pt idx="7702">
                  <c:v>44043</c:v>
                </c:pt>
                <c:pt idx="7703">
                  <c:v>44046</c:v>
                </c:pt>
                <c:pt idx="7704">
                  <c:v>44047</c:v>
                </c:pt>
                <c:pt idx="7705">
                  <c:v>44048</c:v>
                </c:pt>
                <c:pt idx="7706">
                  <c:v>44049</c:v>
                </c:pt>
                <c:pt idx="7707">
                  <c:v>44050</c:v>
                </c:pt>
                <c:pt idx="7708">
                  <c:v>44053</c:v>
                </c:pt>
                <c:pt idx="7709">
                  <c:v>44054</c:v>
                </c:pt>
                <c:pt idx="7710">
                  <c:v>44055</c:v>
                </c:pt>
                <c:pt idx="7711">
                  <c:v>44056</c:v>
                </c:pt>
                <c:pt idx="7712">
                  <c:v>44057</c:v>
                </c:pt>
                <c:pt idx="7713">
                  <c:v>44060</c:v>
                </c:pt>
                <c:pt idx="7714">
                  <c:v>44061</c:v>
                </c:pt>
                <c:pt idx="7715">
                  <c:v>44062</c:v>
                </c:pt>
                <c:pt idx="7716">
                  <c:v>44063</c:v>
                </c:pt>
                <c:pt idx="7717">
                  <c:v>44064</c:v>
                </c:pt>
                <c:pt idx="7718">
                  <c:v>44067</c:v>
                </c:pt>
                <c:pt idx="7719">
                  <c:v>44068</c:v>
                </c:pt>
                <c:pt idx="7720">
                  <c:v>44069</c:v>
                </c:pt>
                <c:pt idx="7721">
                  <c:v>44070</c:v>
                </c:pt>
                <c:pt idx="7722">
                  <c:v>44071</c:v>
                </c:pt>
                <c:pt idx="7723">
                  <c:v>44074</c:v>
                </c:pt>
                <c:pt idx="7724">
                  <c:v>44075</c:v>
                </c:pt>
                <c:pt idx="7725">
                  <c:v>44076</c:v>
                </c:pt>
                <c:pt idx="7726">
                  <c:v>44077</c:v>
                </c:pt>
                <c:pt idx="7727">
                  <c:v>44078</c:v>
                </c:pt>
                <c:pt idx="7728">
                  <c:v>44082</c:v>
                </c:pt>
                <c:pt idx="7729">
                  <c:v>44083</c:v>
                </c:pt>
                <c:pt idx="7730">
                  <c:v>44084</c:v>
                </c:pt>
                <c:pt idx="7731">
                  <c:v>44085</c:v>
                </c:pt>
                <c:pt idx="7732">
                  <c:v>44088</c:v>
                </c:pt>
                <c:pt idx="7733">
                  <c:v>44089</c:v>
                </c:pt>
                <c:pt idx="7734">
                  <c:v>44090</c:v>
                </c:pt>
                <c:pt idx="7735">
                  <c:v>44091</c:v>
                </c:pt>
                <c:pt idx="7736">
                  <c:v>44092</c:v>
                </c:pt>
                <c:pt idx="7737">
                  <c:v>44095</c:v>
                </c:pt>
                <c:pt idx="7738">
                  <c:v>44096</c:v>
                </c:pt>
                <c:pt idx="7739">
                  <c:v>44097</c:v>
                </c:pt>
                <c:pt idx="7740">
                  <c:v>44098</c:v>
                </c:pt>
                <c:pt idx="7741">
                  <c:v>44099</c:v>
                </c:pt>
                <c:pt idx="7742">
                  <c:v>44102</c:v>
                </c:pt>
                <c:pt idx="7743">
                  <c:v>44103</c:v>
                </c:pt>
                <c:pt idx="7744">
                  <c:v>44104</c:v>
                </c:pt>
                <c:pt idx="7745">
                  <c:v>44105</c:v>
                </c:pt>
                <c:pt idx="7746">
                  <c:v>44106</c:v>
                </c:pt>
                <c:pt idx="7747">
                  <c:v>44109</c:v>
                </c:pt>
                <c:pt idx="7748">
                  <c:v>44110</c:v>
                </c:pt>
                <c:pt idx="7749">
                  <c:v>44111</c:v>
                </c:pt>
                <c:pt idx="7750">
                  <c:v>44112</c:v>
                </c:pt>
                <c:pt idx="7751">
                  <c:v>44113</c:v>
                </c:pt>
                <c:pt idx="7752">
                  <c:v>44116</c:v>
                </c:pt>
                <c:pt idx="7753">
                  <c:v>44117</c:v>
                </c:pt>
                <c:pt idx="7754">
                  <c:v>44118</c:v>
                </c:pt>
                <c:pt idx="7755">
                  <c:v>44119</c:v>
                </c:pt>
                <c:pt idx="7756">
                  <c:v>44120</c:v>
                </c:pt>
                <c:pt idx="7757">
                  <c:v>44123</c:v>
                </c:pt>
                <c:pt idx="7758">
                  <c:v>44124</c:v>
                </c:pt>
                <c:pt idx="7759">
                  <c:v>44125</c:v>
                </c:pt>
                <c:pt idx="7760">
                  <c:v>44126</c:v>
                </c:pt>
                <c:pt idx="7761">
                  <c:v>44127</c:v>
                </c:pt>
                <c:pt idx="7762">
                  <c:v>44130</c:v>
                </c:pt>
                <c:pt idx="7763">
                  <c:v>44131</c:v>
                </c:pt>
                <c:pt idx="7764">
                  <c:v>44132</c:v>
                </c:pt>
                <c:pt idx="7765">
                  <c:v>44133</c:v>
                </c:pt>
                <c:pt idx="7766">
                  <c:v>44134</c:v>
                </c:pt>
                <c:pt idx="7767">
                  <c:v>44137</c:v>
                </c:pt>
                <c:pt idx="7768">
                  <c:v>44138</c:v>
                </c:pt>
                <c:pt idx="7769">
                  <c:v>44139</c:v>
                </c:pt>
                <c:pt idx="7770">
                  <c:v>44140</c:v>
                </c:pt>
                <c:pt idx="7771">
                  <c:v>44141</c:v>
                </c:pt>
                <c:pt idx="7772">
                  <c:v>44144</c:v>
                </c:pt>
                <c:pt idx="7773">
                  <c:v>44145</c:v>
                </c:pt>
                <c:pt idx="7774">
                  <c:v>44146</c:v>
                </c:pt>
                <c:pt idx="7775">
                  <c:v>44147</c:v>
                </c:pt>
                <c:pt idx="7776">
                  <c:v>44148</c:v>
                </c:pt>
                <c:pt idx="7777">
                  <c:v>44151</c:v>
                </c:pt>
                <c:pt idx="7778">
                  <c:v>44152</c:v>
                </c:pt>
                <c:pt idx="7779">
                  <c:v>44153</c:v>
                </c:pt>
                <c:pt idx="7780">
                  <c:v>44154</c:v>
                </c:pt>
                <c:pt idx="7781">
                  <c:v>44155</c:v>
                </c:pt>
                <c:pt idx="7782">
                  <c:v>44158</c:v>
                </c:pt>
                <c:pt idx="7783">
                  <c:v>44159</c:v>
                </c:pt>
                <c:pt idx="7784">
                  <c:v>44160</c:v>
                </c:pt>
                <c:pt idx="7785">
                  <c:v>44162</c:v>
                </c:pt>
                <c:pt idx="7786">
                  <c:v>44165</c:v>
                </c:pt>
                <c:pt idx="7787">
                  <c:v>44166</c:v>
                </c:pt>
                <c:pt idx="7788">
                  <c:v>44167</c:v>
                </c:pt>
                <c:pt idx="7789">
                  <c:v>44168</c:v>
                </c:pt>
                <c:pt idx="7790">
                  <c:v>44169</c:v>
                </c:pt>
                <c:pt idx="7791">
                  <c:v>44172</c:v>
                </c:pt>
                <c:pt idx="7792">
                  <c:v>44173</c:v>
                </c:pt>
                <c:pt idx="7793">
                  <c:v>44174</c:v>
                </c:pt>
                <c:pt idx="7794">
                  <c:v>44175</c:v>
                </c:pt>
                <c:pt idx="7795">
                  <c:v>44176</c:v>
                </c:pt>
                <c:pt idx="7796">
                  <c:v>44179</c:v>
                </c:pt>
                <c:pt idx="7797">
                  <c:v>44180</c:v>
                </c:pt>
                <c:pt idx="7798">
                  <c:v>44181</c:v>
                </c:pt>
                <c:pt idx="7799">
                  <c:v>44182</c:v>
                </c:pt>
                <c:pt idx="7800">
                  <c:v>44183</c:v>
                </c:pt>
                <c:pt idx="7801">
                  <c:v>44186</c:v>
                </c:pt>
                <c:pt idx="7802">
                  <c:v>44187</c:v>
                </c:pt>
                <c:pt idx="7803">
                  <c:v>44188</c:v>
                </c:pt>
                <c:pt idx="7804">
                  <c:v>44189</c:v>
                </c:pt>
                <c:pt idx="7805">
                  <c:v>44193</c:v>
                </c:pt>
                <c:pt idx="7806">
                  <c:v>44194</c:v>
                </c:pt>
                <c:pt idx="7807">
                  <c:v>44195</c:v>
                </c:pt>
                <c:pt idx="7808">
                  <c:v>44196</c:v>
                </c:pt>
                <c:pt idx="7809">
                  <c:v>44200</c:v>
                </c:pt>
                <c:pt idx="7810">
                  <c:v>44201</c:v>
                </c:pt>
                <c:pt idx="7811">
                  <c:v>44202</c:v>
                </c:pt>
                <c:pt idx="7812">
                  <c:v>44203</c:v>
                </c:pt>
                <c:pt idx="7813">
                  <c:v>44204</c:v>
                </c:pt>
                <c:pt idx="7814">
                  <c:v>44207</c:v>
                </c:pt>
                <c:pt idx="7815">
                  <c:v>44208</c:v>
                </c:pt>
                <c:pt idx="7816">
                  <c:v>44209</c:v>
                </c:pt>
                <c:pt idx="7817">
                  <c:v>44210</c:v>
                </c:pt>
                <c:pt idx="7818">
                  <c:v>44211</c:v>
                </c:pt>
                <c:pt idx="7819">
                  <c:v>44215</c:v>
                </c:pt>
                <c:pt idx="7820">
                  <c:v>44216</c:v>
                </c:pt>
                <c:pt idx="7821">
                  <c:v>44217</c:v>
                </c:pt>
                <c:pt idx="7822">
                  <c:v>44218</c:v>
                </c:pt>
                <c:pt idx="7823">
                  <c:v>44221</c:v>
                </c:pt>
                <c:pt idx="7824">
                  <c:v>44222</c:v>
                </c:pt>
                <c:pt idx="7825">
                  <c:v>44223</c:v>
                </c:pt>
                <c:pt idx="7826">
                  <c:v>44224</c:v>
                </c:pt>
                <c:pt idx="7827">
                  <c:v>44225</c:v>
                </c:pt>
                <c:pt idx="7828">
                  <c:v>44228</c:v>
                </c:pt>
                <c:pt idx="7829">
                  <c:v>44229</c:v>
                </c:pt>
                <c:pt idx="7830">
                  <c:v>44230</c:v>
                </c:pt>
                <c:pt idx="7831">
                  <c:v>44231</c:v>
                </c:pt>
                <c:pt idx="7832">
                  <c:v>44232</c:v>
                </c:pt>
                <c:pt idx="7833">
                  <c:v>44235</c:v>
                </c:pt>
                <c:pt idx="7834">
                  <c:v>44236</c:v>
                </c:pt>
                <c:pt idx="7835">
                  <c:v>44237</c:v>
                </c:pt>
                <c:pt idx="7836">
                  <c:v>44238</c:v>
                </c:pt>
                <c:pt idx="7837">
                  <c:v>44239</c:v>
                </c:pt>
                <c:pt idx="7838">
                  <c:v>44243</c:v>
                </c:pt>
                <c:pt idx="7839">
                  <c:v>44244</c:v>
                </c:pt>
                <c:pt idx="7840">
                  <c:v>44245</c:v>
                </c:pt>
                <c:pt idx="7841">
                  <c:v>44246</c:v>
                </c:pt>
                <c:pt idx="7842">
                  <c:v>44249</c:v>
                </c:pt>
                <c:pt idx="7843">
                  <c:v>44250</c:v>
                </c:pt>
                <c:pt idx="7844">
                  <c:v>44251</c:v>
                </c:pt>
                <c:pt idx="7845">
                  <c:v>44252</c:v>
                </c:pt>
                <c:pt idx="7846">
                  <c:v>44253</c:v>
                </c:pt>
                <c:pt idx="7847">
                  <c:v>44256</c:v>
                </c:pt>
                <c:pt idx="7848">
                  <c:v>44257</c:v>
                </c:pt>
                <c:pt idx="7849">
                  <c:v>44258</c:v>
                </c:pt>
                <c:pt idx="7850">
                  <c:v>44259</c:v>
                </c:pt>
                <c:pt idx="7851">
                  <c:v>44260</c:v>
                </c:pt>
                <c:pt idx="7852">
                  <c:v>44263</c:v>
                </c:pt>
                <c:pt idx="7853">
                  <c:v>44264</c:v>
                </c:pt>
                <c:pt idx="7854">
                  <c:v>44265</c:v>
                </c:pt>
                <c:pt idx="7855">
                  <c:v>44266</c:v>
                </c:pt>
                <c:pt idx="7856">
                  <c:v>44267</c:v>
                </c:pt>
                <c:pt idx="7857">
                  <c:v>44270</c:v>
                </c:pt>
                <c:pt idx="7858">
                  <c:v>44271</c:v>
                </c:pt>
                <c:pt idx="7859">
                  <c:v>44272</c:v>
                </c:pt>
                <c:pt idx="7860">
                  <c:v>44273</c:v>
                </c:pt>
                <c:pt idx="7861">
                  <c:v>44274</c:v>
                </c:pt>
                <c:pt idx="7862">
                  <c:v>44277</c:v>
                </c:pt>
                <c:pt idx="7863">
                  <c:v>44278</c:v>
                </c:pt>
                <c:pt idx="7864">
                  <c:v>44279</c:v>
                </c:pt>
                <c:pt idx="7865">
                  <c:v>44280</c:v>
                </c:pt>
                <c:pt idx="7866">
                  <c:v>44281</c:v>
                </c:pt>
                <c:pt idx="7867">
                  <c:v>44284</c:v>
                </c:pt>
                <c:pt idx="7868">
                  <c:v>44285</c:v>
                </c:pt>
                <c:pt idx="7869">
                  <c:v>44286</c:v>
                </c:pt>
                <c:pt idx="7870">
                  <c:v>44287</c:v>
                </c:pt>
                <c:pt idx="7871">
                  <c:v>44291</c:v>
                </c:pt>
                <c:pt idx="7872">
                  <c:v>44292</c:v>
                </c:pt>
                <c:pt idx="7873">
                  <c:v>44293</c:v>
                </c:pt>
                <c:pt idx="7874">
                  <c:v>44294</c:v>
                </c:pt>
                <c:pt idx="7875">
                  <c:v>44295</c:v>
                </c:pt>
                <c:pt idx="7876">
                  <c:v>44298</c:v>
                </c:pt>
                <c:pt idx="7877">
                  <c:v>44299</c:v>
                </c:pt>
                <c:pt idx="7878">
                  <c:v>44300</c:v>
                </c:pt>
                <c:pt idx="7879">
                  <c:v>44301</c:v>
                </c:pt>
                <c:pt idx="7880">
                  <c:v>44302</c:v>
                </c:pt>
                <c:pt idx="7881">
                  <c:v>44305</c:v>
                </c:pt>
                <c:pt idx="7882">
                  <c:v>44306</c:v>
                </c:pt>
                <c:pt idx="7883">
                  <c:v>44307</c:v>
                </c:pt>
                <c:pt idx="7884">
                  <c:v>44308</c:v>
                </c:pt>
                <c:pt idx="7885">
                  <c:v>44309</c:v>
                </c:pt>
                <c:pt idx="7886">
                  <c:v>44312</c:v>
                </c:pt>
                <c:pt idx="7887">
                  <c:v>44313</c:v>
                </c:pt>
                <c:pt idx="7888">
                  <c:v>44314</c:v>
                </c:pt>
                <c:pt idx="7889">
                  <c:v>44315</c:v>
                </c:pt>
                <c:pt idx="7890">
                  <c:v>44316</c:v>
                </c:pt>
                <c:pt idx="7891">
                  <c:v>44319</c:v>
                </c:pt>
                <c:pt idx="7892">
                  <c:v>44320</c:v>
                </c:pt>
                <c:pt idx="7893">
                  <c:v>44321</c:v>
                </c:pt>
                <c:pt idx="7894">
                  <c:v>44322</c:v>
                </c:pt>
                <c:pt idx="7895">
                  <c:v>44323</c:v>
                </c:pt>
                <c:pt idx="7896">
                  <c:v>44326</c:v>
                </c:pt>
                <c:pt idx="7897">
                  <c:v>44327</c:v>
                </c:pt>
                <c:pt idx="7898">
                  <c:v>44328</c:v>
                </c:pt>
                <c:pt idx="7899">
                  <c:v>44329</c:v>
                </c:pt>
                <c:pt idx="7900">
                  <c:v>44330</c:v>
                </c:pt>
                <c:pt idx="7901">
                  <c:v>44333</c:v>
                </c:pt>
                <c:pt idx="7902">
                  <c:v>44334</c:v>
                </c:pt>
                <c:pt idx="7903">
                  <c:v>44335</c:v>
                </c:pt>
                <c:pt idx="7904">
                  <c:v>44336</c:v>
                </c:pt>
                <c:pt idx="7905">
                  <c:v>44337</c:v>
                </c:pt>
                <c:pt idx="7906">
                  <c:v>44340</c:v>
                </c:pt>
                <c:pt idx="7907">
                  <c:v>44341</c:v>
                </c:pt>
                <c:pt idx="7908">
                  <c:v>44342</c:v>
                </c:pt>
                <c:pt idx="7909">
                  <c:v>44343</c:v>
                </c:pt>
                <c:pt idx="7910">
                  <c:v>44344</c:v>
                </c:pt>
                <c:pt idx="7911">
                  <c:v>44348</c:v>
                </c:pt>
                <c:pt idx="7912">
                  <c:v>44349</c:v>
                </c:pt>
                <c:pt idx="7913">
                  <c:v>44350</c:v>
                </c:pt>
                <c:pt idx="7914">
                  <c:v>44351</c:v>
                </c:pt>
                <c:pt idx="7915">
                  <c:v>44354</c:v>
                </c:pt>
                <c:pt idx="7916">
                  <c:v>44355</c:v>
                </c:pt>
                <c:pt idx="7917">
                  <c:v>44356</c:v>
                </c:pt>
                <c:pt idx="7918">
                  <c:v>44357</c:v>
                </c:pt>
                <c:pt idx="7919">
                  <c:v>44358</c:v>
                </c:pt>
                <c:pt idx="7920">
                  <c:v>44361</c:v>
                </c:pt>
                <c:pt idx="7921">
                  <c:v>44362</c:v>
                </c:pt>
                <c:pt idx="7922">
                  <c:v>44363</c:v>
                </c:pt>
                <c:pt idx="7923">
                  <c:v>44364</c:v>
                </c:pt>
                <c:pt idx="7924">
                  <c:v>44365</c:v>
                </c:pt>
                <c:pt idx="7925">
                  <c:v>44368</c:v>
                </c:pt>
                <c:pt idx="7926">
                  <c:v>44369</c:v>
                </c:pt>
                <c:pt idx="7927">
                  <c:v>44370</c:v>
                </c:pt>
                <c:pt idx="7928">
                  <c:v>44371</c:v>
                </c:pt>
                <c:pt idx="7929">
                  <c:v>44372</c:v>
                </c:pt>
                <c:pt idx="7930">
                  <c:v>44375</c:v>
                </c:pt>
                <c:pt idx="7931">
                  <c:v>44376</c:v>
                </c:pt>
                <c:pt idx="7932">
                  <c:v>44377</c:v>
                </c:pt>
                <c:pt idx="7933">
                  <c:v>44378</c:v>
                </c:pt>
                <c:pt idx="7934">
                  <c:v>44379</c:v>
                </c:pt>
                <c:pt idx="7935">
                  <c:v>44383</c:v>
                </c:pt>
                <c:pt idx="7936">
                  <c:v>44384</c:v>
                </c:pt>
                <c:pt idx="7937">
                  <c:v>44385</c:v>
                </c:pt>
                <c:pt idx="7938">
                  <c:v>44386</c:v>
                </c:pt>
                <c:pt idx="7939">
                  <c:v>44389</c:v>
                </c:pt>
                <c:pt idx="7940">
                  <c:v>44390</c:v>
                </c:pt>
                <c:pt idx="7941">
                  <c:v>44391</c:v>
                </c:pt>
                <c:pt idx="7942">
                  <c:v>44392</c:v>
                </c:pt>
                <c:pt idx="7943">
                  <c:v>44393</c:v>
                </c:pt>
                <c:pt idx="7944">
                  <c:v>44396</c:v>
                </c:pt>
                <c:pt idx="7945">
                  <c:v>44397</c:v>
                </c:pt>
                <c:pt idx="7946">
                  <c:v>44398</c:v>
                </c:pt>
                <c:pt idx="7947">
                  <c:v>44399</c:v>
                </c:pt>
                <c:pt idx="7948">
                  <c:v>44400</c:v>
                </c:pt>
                <c:pt idx="7949">
                  <c:v>44403</c:v>
                </c:pt>
                <c:pt idx="7950">
                  <c:v>44404</c:v>
                </c:pt>
                <c:pt idx="7951">
                  <c:v>44405</c:v>
                </c:pt>
                <c:pt idx="7952">
                  <c:v>44406</c:v>
                </c:pt>
                <c:pt idx="7953">
                  <c:v>44407</c:v>
                </c:pt>
                <c:pt idx="7954">
                  <c:v>44410</c:v>
                </c:pt>
                <c:pt idx="7955">
                  <c:v>44411</c:v>
                </c:pt>
                <c:pt idx="7956">
                  <c:v>44412</c:v>
                </c:pt>
                <c:pt idx="7957">
                  <c:v>44413</c:v>
                </c:pt>
                <c:pt idx="7958">
                  <c:v>44414</c:v>
                </c:pt>
                <c:pt idx="7959">
                  <c:v>44417</c:v>
                </c:pt>
                <c:pt idx="7960">
                  <c:v>44418</c:v>
                </c:pt>
                <c:pt idx="7961">
                  <c:v>44419</c:v>
                </c:pt>
                <c:pt idx="7962">
                  <c:v>44420</c:v>
                </c:pt>
                <c:pt idx="7963">
                  <c:v>44421</c:v>
                </c:pt>
                <c:pt idx="7964">
                  <c:v>44424</c:v>
                </c:pt>
                <c:pt idx="7965">
                  <c:v>44425</c:v>
                </c:pt>
                <c:pt idx="7966">
                  <c:v>44426</c:v>
                </c:pt>
                <c:pt idx="7967">
                  <c:v>44427</c:v>
                </c:pt>
                <c:pt idx="7968">
                  <c:v>44428</c:v>
                </c:pt>
                <c:pt idx="7969">
                  <c:v>44431</c:v>
                </c:pt>
                <c:pt idx="7970">
                  <c:v>44432</c:v>
                </c:pt>
                <c:pt idx="7971">
                  <c:v>44433</c:v>
                </c:pt>
                <c:pt idx="7972">
                  <c:v>44434</c:v>
                </c:pt>
                <c:pt idx="7973">
                  <c:v>44435</c:v>
                </c:pt>
                <c:pt idx="7974">
                  <c:v>44438</c:v>
                </c:pt>
                <c:pt idx="7975">
                  <c:v>44439</c:v>
                </c:pt>
                <c:pt idx="7976">
                  <c:v>44440</c:v>
                </c:pt>
                <c:pt idx="7977">
                  <c:v>44441</c:v>
                </c:pt>
                <c:pt idx="7978">
                  <c:v>44442</c:v>
                </c:pt>
                <c:pt idx="7979">
                  <c:v>44446</c:v>
                </c:pt>
                <c:pt idx="7980">
                  <c:v>44447</c:v>
                </c:pt>
                <c:pt idx="7981">
                  <c:v>44448</c:v>
                </c:pt>
                <c:pt idx="7982">
                  <c:v>44449</c:v>
                </c:pt>
                <c:pt idx="7983">
                  <c:v>44452</c:v>
                </c:pt>
                <c:pt idx="7984">
                  <c:v>44453</c:v>
                </c:pt>
                <c:pt idx="7985">
                  <c:v>44454</c:v>
                </c:pt>
                <c:pt idx="7986">
                  <c:v>44455</c:v>
                </c:pt>
                <c:pt idx="7987">
                  <c:v>44456</c:v>
                </c:pt>
                <c:pt idx="7988">
                  <c:v>44459</c:v>
                </c:pt>
                <c:pt idx="7989">
                  <c:v>44460</c:v>
                </c:pt>
                <c:pt idx="7990">
                  <c:v>44461</c:v>
                </c:pt>
                <c:pt idx="7991">
                  <c:v>44462</c:v>
                </c:pt>
                <c:pt idx="7992">
                  <c:v>44463</c:v>
                </c:pt>
                <c:pt idx="7993">
                  <c:v>44466</c:v>
                </c:pt>
                <c:pt idx="7994">
                  <c:v>44467</c:v>
                </c:pt>
                <c:pt idx="7995">
                  <c:v>44468</c:v>
                </c:pt>
                <c:pt idx="7996">
                  <c:v>44469</c:v>
                </c:pt>
                <c:pt idx="7997">
                  <c:v>44470</c:v>
                </c:pt>
                <c:pt idx="7998">
                  <c:v>44473</c:v>
                </c:pt>
                <c:pt idx="7999">
                  <c:v>44474</c:v>
                </c:pt>
                <c:pt idx="8000">
                  <c:v>44475</c:v>
                </c:pt>
                <c:pt idx="8001">
                  <c:v>44476</c:v>
                </c:pt>
                <c:pt idx="8002">
                  <c:v>44477</c:v>
                </c:pt>
                <c:pt idx="8003">
                  <c:v>44480</c:v>
                </c:pt>
                <c:pt idx="8004">
                  <c:v>44481</c:v>
                </c:pt>
                <c:pt idx="8005">
                  <c:v>44482</c:v>
                </c:pt>
                <c:pt idx="8006">
                  <c:v>44483</c:v>
                </c:pt>
                <c:pt idx="8007">
                  <c:v>44484</c:v>
                </c:pt>
                <c:pt idx="8008">
                  <c:v>44487</c:v>
                </c:pt>
                <c:pt idx="8009">
                  <c:v>44488</c:v>
                </c:pt>
                <c:pt idx="8010">
                  <c:v>44489</c:v>
                </c:pt>
                <c:pt idx="8011">
                  <c:v>44490</c:v>
                </c:pt>
                <c:pt idx="8012">
                  <c:v>44491</c:v>
                </c:pt>
                <c:pt idx="8013">
                  <c:v>44494</c:v>
                </c:pt>
                <c:pt idx="8014">
                  <c:v>44495</c:v>
                </c:pt>
                <c:pt idx="8015">
                  <c:v>44496</c:v>
                </c:pt>
                <c:pt idx="8016">
                  <c:v>44497</c:v>
                </c:pt>
                <c:pt idx="8017">
                  <c:v>44498</c:v>
                </c:pt>
                <c:pt idx="8018">
                  <c:v>44501</c:v>
                </c:pt>
                <c:pt idx="8019">
                  <c:v>44502</c:v>
                </c:pt>
                <c:pt idx="8020">
                  <c:v>44503</c:v>
                </c:pt>
                <c:pt idx="8021">
                  <c:v>44504</c:v>
                </c:pt>
                <c:pt idx="8022">
                  <c:v>44505</c:v>
                </c:pt>
                <c:pt idx="8023">
                  <c:v>44508</c:v>
                </c:pt>
                <c:pt idx="8024">
                  <c:v>44509</c:v>
                </c:pt>
                <c:pt idx="8025">
                  <c:v>44510</c:v>
                </c:pt>
                <c:pt idx="8026">
                  <c:v>44511</c:v>
                </c:pt>
                <c:pt idx="8027">
                  <c:v>44512</c:v>
                </c:pt>
                <c:pt idx="8028">
                  <c:v>44515</c:v>
                </c:pt>
                <c:pt idx="8029">
                  <c:v>44516</c:v>
                </c:pt>
                <c:pt idx="8030">
                  <c:v>44517</c:v>
                </c:pt>
                <c:pt idx="8031">
                  <c:v>44518</c:v>
                </c:pt>
                <c:pt idx="8032">
                  <c:v>44519</c:v>
                </c:pt>
                <c:pt idx="8033">
                  <c:v>44522</c:v>
                </c:pt>
                <c:pt idx="8034">
                  <c:v>44523</c:v>
                </c:pt>
                <c:pt idx="8035">
                  <c:v>44524</c:v>
                </c:pt>
                <c:pt idx="8036">
                  <c:v>44526</c:v>
                </c:pt>
                <c:pt idx="8037">
                  <c:v>44529</c:v>
                </c:pt>
                <c:pt idx="8038">
                  <c:v>44530</c:v>
                </c:pt>
                <c:pt idx="8039">
                  <c:v>44531</c:v>
                </c:pt>
                <c:pt idx="8040">
                  <c:v>44532</c:v>
                </c:pt>
                <c:pt idx="8041">
                  <c:v>44533</c:v>
                </c:pt>
                <c:pt idx="8042">
                  <c:v>44536</c:v>
                </c:pt>
                <c:pt idx="8043">
                  <c:v>44537</c:v>
                </c:pt>
                <c:pt idx="8044">
                  <c:v>44538</c:v>
                </c:pt>
                <c:pt idx="8045">
                  <c:v>44539</c:v>
                </c:pt>
                <c:pt idx="8046">
                  <c:v>44540</c:v>
                </c:pt>
                <c:pt idx="8047">
                  <c:v>44543</c:v>
                </c:pt>
                <c:pt idx="8048">
                  <c:v>44544</c:v>
                </c:pt>
                <c:pt idx="8049">
                  <c:v>44545</c:v>
                </c:pt>
                <c:pt idx="8050">
                  <c:v>44546</c:v>
                </c:pt>
                <c:pt idx="8051">
                  <c:v>44547</c:v>
                </c:pt>
                <c:pt idx="8052">
                  <c:v>44550</c:v>
                </c:pt>
                <c:pt idx="8053">
                  <c:v>44551</c:v>
                </c:pt>
                <c:pt idx="8054">
                  <c:v>44552</c:v>
                </c:pt>
                <c:pt idx="8055">
                  <c:v>44553</c:v>
                </c:pt>
                <c:pt idx="8056">
                  <c:v>44557</c:v>
                </c:pt>
                <c:pt idx="8057">
                  <c:v>44558</c:v>
                </c:pt>
                <c:pt idx="8058">
                  <c:v>44559</c:v>
                </c:pt>
                <c:pt idx="8059">
                  <c:v>44560</c:v>
                </c:pt>
                <c:pt idx="8060">
                  <c:v>44561</c:v>
                </c:pt>
                <c:pt idx="8061">
                  <c:v>44564</c:v>
                </c:pt>
                <c:pt idx="8062">
                  <c:v>44565</c:v>
                </c:pt>
                <c:pt idx="8063">
                  <c:v>44566</c:v>
                </c:pt>
                <c:pt idx="8064">
                  <c:v>44567</c:v>
                </c:pt>
                <c:pt idx="8065">
                  <c:v>44568</c:v>
                </c:pt>
                <c:pt idx="8066">
                  <c:v>44571</c:v>
                </c:pt>
                <c:pt idx="8067">
                  <c:v>44572</c:v>
                </c:pt>
                <c:pt idx="8068">
                  <c:v>44573</c:v>
                </c:pt>
                <c:pt idx="8069">
                  <c:v>44574</c:v>
                </c:pt>
                <c:pt idx="8070">
                  <c:v>44575</c:v>
                </c:pt>
                <c:pt idx="8071">
                  <c:v>44579</c:v>
                </c:pt>
                <c:pt idx="8072">
                  <c:v>44580</c:v>
                </c:pt>
                <c:pt idx="8073">
                  <c:v>44581</c:v>
                </c:pt>
                <c:pt idx="8074">
                  <c:v>44582</c:v>
                </c:pt>
                <c:pt idx="8075">
                  <c:v>44585</c:v>
                </c:pt>
                <c:pt idx="8076">
                  <c:v>44586</c:v>
                </c:pt>
                <c:pt idx="8077">
                  <c:v>44587</c:v>
                </c:pt>
                <c:pt idx="8078">
                  <c:v>44588</c:v>
                </c:pt>
                <c:pt idx="8079">
                  <c:v>44589</c:v>
                </c:pt>
                <c:pt idx="8080">
                  <c:v>44592</c:v>
                </c:pt>
                <c:pt idx="8081">
                  <c:v>44593</c:v>
                </c:pt>
                <c:pt idx="8082">
                  <c:v>44594</c:v>
                </c:pt>
                <c:pt idx="8083">
                  <c:v>44595</c:v>
                </c:pt>
                <c:pt idx="8084">
                  <c:v>44596</c:v>
                </c:pt>
                <c:pt idx="8085">
                  <c:v>44599</c:v>
                </c:pt>
                <c:pt idx="8086">
                  <c:v>44600</c:v>
                </c:pt>
                <c:pt idx="8087">
                  <c:v>44601</c:v>
                </c:pt>
                <c:pt idx="8088">
                  <c:v>44602</c:v>
                </c:pt>
                <c:pt idx="8089">
                  <c:v>44603</c:v>
                </c:pt>
                <c:pt idx="8090">
                  <c:v>44606</c:v>
                </c:pt>
                <c:pt idx="8091">
                  <c:v>44607</c:v>
                </c:pt>
                <c:pt idx="8092">
                  <c:v>44608</c:v>
                </c:pt>
                <c:pt idx="8093">
                  <c:v>44609</c:v>
                </c:pt>
                <c:pt idx="8094">
                  <c:v>44610</c:v>
                </c:pt>
                <c:pt idx="8095">
                  <c:v>44614</c:v>
                </c:pt>
                <c:pt idx="8096">
                  <c:v>44615</c:v>
                </c:pt>
                <c:pt idx="8097">
                  <c:v>44616</c:v>
                </c:pt>
                <c:pt idx="8098">
                  <c:v>44617</c:v>
                </c:pt>
                <c:pt idx="8099">
                  <c:v>44620</c:v>
                </c:pt>
                <c:pt idx="8100">
                  <c:v>44621</c:v>
                </c:pt>
                <c:pt idx="8101">
                  <c:v>44622</c:v>
                </c:pt>
                <c:pt idx="8102">
                  <c:v>44623</c:v>
                </c:pt>
                <c:pt idx="8103">
                  <c:v>44624</c:v>
                </c:pt>
                <c:pt idx="8104">
                  <c:v>44627</c:v>
                </c:pt>
                <c:pt idx="8105">
                  <c:v>44628</c:v>
                </c:pt>
                <c:pt idx="8106">
                  <c:v>44629</c:v>
                </c:pt>
                <c:pt idx="8107">
                  <c:v>44630</c:v>
                </c:pt>
                <c:pt idx="8108">
                  <c:v>44631</c:v>
                </c:pt>
                <c:pt idx="8109">
                  <c:v>44634</c:v>
                </c:pt>
                <c:pt idx="8110">
                  <c:v>44635</c:v>
                </c:pt>
                <c:pt idx="8111">
                  <c:v>44636</c:v>
                </c:pt>
                <c:pt idx="8112">
                  <c:v>44637</c:v>
                </c:pt>
                <c:pt idx="8113">
                  <c:v>44638</c:v>
                </c:pt>
                <c:pt idx="8114">
                  <c:v>44641</c:v>
                </c:pt>
                <c:pt idx="8115">
                  <c:v>44642</c:v>
                </c:pt>
                <c:pt idx="8116">
                  <c:v>44643</c:v>
                </c:pt>
                <c:pt idx="8117">
                  <c:v>44644</c:v>
                </c:pt>
                <c:pt idx="8118">
                  <c:v>44645</c:v>
                </c:pt>
                <c:pt idx="8119">
                  <c:v>44648</c:v>
                </c:pt>
                <c:pt idx="8120">
                  <c:v>44649</c:v>
                </c:pt>
                <c:pt idx="8121">
                  <c:v>44650</c:v>
                </c:pt>
                <c:pt idx="8122">
                  <c:v>44651</c:v>
                </c:pt>
                <c:pt idx="8123">
                  <c:v>44652</c:v>
                </c:pt>
                <c:pt idx="8124">
                  <c:v>44655</c:v>
                </c:pt>
                <c:pt idx="8125">
                  <c:v>44656</c:v>
                </c:pt>
                <c:pt idx="8126">
                  <c:v>44657</c:v>
                </c:pt>
                <c:pt idx="8127">
                  <c:v>44658</c:v>
                </c:pt>
                <c:pt idx="8128">
                  <c:v>44659</c:v>
                </c:pt>
                <c:pt idx="8129">
                  <c:v>44662</c:v>
                </c:pt>
                <c:pt idx="8130">
                  <c:v>44663</c:v>
                </c:pt>
                <c:pt idx="8131">
                  <c:v>44664</c:v>
                </c:pt>
                <c:pt idx="8132">
                  <c:v>44665</c:v>
                </c:pt>
                <c:pt idx="8133">
                  <c:v>44669</c:v>
                </c:pt>
                <c:pt idx="8134">
                  <c:v>44670</c:v>
                </c:pt>
                <c:pt idx="8135">
                  <c:v>44671</c:v>
                </c:pt>
                <c:pt idx="8136">
                  <c:v>44672</c:v>
                </c:pt>
                <c:pt idx="8137">
                  <c:v>44673</c:v>
                </c:pt>
                <c:pt idx="8138">
                  <c:v>44676</c:v>
                </c:pt>
                <c:pt idx="8139">
                  <c:v>44677</c:v>
                </c:pt>
                <c:pt idx="8140">
                  <c:v>44678</c:v>
                </c:pt>
                <c:pt idx="8141">
                  <c:v>44679</c:v>
                </c:pt>
                <c:pt idx="8142">
                  <c:v>44680</c:v>
                </c:pt>
                <c:pt idx="8143">
                  <c:v>44683</c:v>
                </c:pt>
                <c:pt idx="8144">
                  <c:v>44684</c:v>
                </c:pt>
                <c:pt idx="8145">
                  <c:v>44685</c:v>
                </c:pt>
                <c:pt idx="8146">
                  <c:v>44686</c:v>
                </c:pt>
                <c:pt idx="8147">
                  <c:v>44687</c:v>
                </c:pt>
                <c:pt idx="8148">
                  <c:v>44690</c:v>
                </c:pt>
                <c:pt idx="8149">
                  <c:v>44691</c:v>
                </c:pt>
                <c:pt idx="8150">
                  <c:v>44692</c:v>
                </c:pt>
                <c:pt idx="8151">
                  <c:v>44693</c:v>
                </c:pt>
                <c:pt idx="8152">
                  <c:v>44694</c:v>
                </c:pt>
                <c:pt idx="8153">
                  <c:v>44697</c:v>
                </c:pt>
                <c:pt idx="8154">
                  <c:v>44698</c:v>
                </c:pt>
                <c:pt idx="8155">
                  <c:v>44699</c:v>
                </c:pt>
                <c:pt idx="8156">
                  <c:v>44700</c:v>
                </c:pt>
                <c:pt idx="8157">
                  <c:v>44701</c:v>
                </c:pt>
                <c:pt idx="8158">
                  <c:v>44704</c:v>
                </c:pt>
                <c:pt idx="8159">
                  <c:v>44705</c:v>
                </c:pt>
                <c:pt idx="8160">
                  <c:v>44706</c:v>
                </c:pt>
                <c:pt idx="8161">
                  <c:v>44707</c:v>
                </c:pt>
                <c:pt idx="8162">
                  <c:v>44708</c:v>
                </c:pt>
                <c:pt idx="8163">
                  <c:v>44711</c:v>
                </c:pt>
                <c:pt idx="8164">
                  <c:v>44712</c:v>
                </c:pt>
                <c:pt idx="8165">
                  <c:v>44713</c:v>
                </c:pt>
                <c:pt idx="8166">
                  <c:v>44714</c:v>
                </c:pt>
                <c:pt idx="8167">
                  <c:v>44715</c:v>
                </c:pt>
                <c:pt idx="8168">
                  <c:v>44718</c:v>
                </c:pt>
                <c:pt idx="8169">
                  <c:v>44719</c:v>
                </c:pt>
                <c:pt idx="8170">
                  <c:v>44720</c:v>
                </c:pt>
                <c:pt idx="8171">
                  <c:v>44721</c:v>
                </c:pt>
                <c:pt idx="8172">
                  <c:v>44722</c:v>
                </c:pt>
                <c:pt idx="8173">
                  <c:v>44725</c:v>
                </c:pt>
                <c:pt idx="8174">
                  <c:v>44726</c:v>
                </c:pt>
                <c:pt idx="8175">
                  <c:v>44727</c:v>
                </c:pt>
                <c:pt idx="8176">
                  <c:v>44728</c:v>
                </c:pt>
                <c:pt idx="8177">
                  <c:v>44729</c:v>
                </c:pt>
                <c:pt idx="8178">
                  <c:v>44732</c:v>
                </c:pt>
                <c:pt idx="8179">
                  <c:v>44733</c:v>
                </c:pt>
                <c:pt idx="8180">
                  <c:v>44734</c:v>
                </c:pt>
                <c:pt idx="8181">
                  <c:v>44735</c:v>
                </c:pt>
                <c:pt idx="8182">
                  <c:v>44736</c:v>
                </c:pt>
                <c:pt idx="8183">
                  <c:v>44739</c:v>
                </c:pt>
                <c:pt idx="8184">
                  <c:v>44740</c:v>
                </c:pt>
                <c:pt idx="8185">
                  <c:v>44741</c:v>
                </c:pt>
                <c:pt idx="8186">
                  <c:v>44742</c:v>
                </c:pt>
                <c:pt idx="8187">
                  <c:v>44743</c:v>
                </c:pt>
                <c:pt idx="8188">
                  <c:v>44746</c:v>
                </c:pt>
                <c:pt idx="8189">
                  <c:v>44747</c:v>
                </c:pt>
                <c:pt idx="8190">
                  <c:v>44748</c:v>
                </c:pt>
                <c:pt idx="8191">
                  <c:v>44749</c:v>
                </c:pt>
                <c:pt idx="8192">
                  <c:v>44750</c:v>
                </c:pt>
                <c:pt idx="8193">
                  <c:v>44753</c:v>
                </c:pt>
                <c:pt idx="8194">
                  <c:v>44754</c:v>
                </c:pt>
                <c:pt idx="8195">
                  <c:v>44755</c:v>
                </c:pt>
                <c:pt idx="8196">
                  <c:v>44756</c:v>
                </c:pt>
                <c:pt idx="8197">
                  <c:v>44757</c:v>
                </c:pt>
                <c:pt idx="8198">
                  <c:v>44760</c:v>
                </c:pt>
                <c:pt idx="8199">
                  <c:v>44761</c:v>
                </c:pt>
                <c:pt idx="8200">
                  <c:v>44762</c:v>
                </c:pt>
                <c:pt idx="8201">
                  <c:v>44763</c:v>
                </c:pt>
                <c:pt idx="8202">
                  <c:v>44764</c:v>
                </c:pt>
                <c:pt idx="8203">
                  <c:v>44767</c:v>
                </c:pt>
                <c:pt idx="8204">
                  <c:v>44768</c:v>
                </c:pt>
                <c:pt idx="8205">
                  <c:v>44769</c:v>
                </c:pt>
                <c:pt idx="8206">
                  <c:v>44770</c:v>
                </c:pt>
                <c:pt idx="8207">
                  <c:v>44771</c:v>
                </c:pt>
                <c:pt idx="8208">
                  <c:v>44774</c:v>
                </c:pt>
                <c:pt idx="8209">
                  <c:v>44775</c:v>
                </c:pt>
                <c:pt idx="8210">
                  <c:v>44776</c:v>
                </c:pt>
                <c:pt idx="8211">
                  <c:v>44777</c:v>
                </c:pt>
                <c:pt idx="8212">
                  <c:v>44778</c:v>
                </c:pt>
                <c:pt idx="8213">
                  <c:v>44781</c:v>
                </c:pt>
                <c:pt idx="8214">
                  <c:v>44782</c:v>
                </c:pt>
                <c:pt idx="8215">
                  <c:v>44783</c:v>
                </c:pt>
                <c:pt idx="8216">
                  <c:v>44784</c:v>
                </c:pt>
                <c:pt idx="8217">
                  <c:v>44785</c:v>
                </c:pt>
                <c:pt idx="8218">
                  <c:v>44788</c:v>
                </c:pt>
                <c:pt idx="8219">
                  <c:v>44789</c:v>
                </c:pt>
                <c:pt idx="8220">
                  <c:v>44790</c:v>
                </c:pt>
                <c:pt idx="8221">
                  <c:v>44791</c:v>
                </c:pt>
                <c:pt idx="8222">
                  <c:v>44792</c:v>
                </c:pt>
                <c:pt idx="8223">
                  <c:v>44795</c:v>
                </c:pt>
                <c:pt idx="8224">
                  <c:v>44796</c:v>
                </c:pt>
                <c:pt idx="8225">
                  <c:v>44797</c:v>
                </c:pt>
                <c:pt idx="8226">
                  <c:v>44798</c:v>
                </c:pt>
                <c:pt idx="8227">
                  <c:v>44799</c:v>
                </c:pt>
                <c:pt idx="8228">
                  <c:v>44802</c:v>
                </c:pt>
                <c:pt idx="8229">
                  <c:v>44803</c:v>
                </c:pt>
                <c:pt idx="8230">
                  <c:v>44804</c:v>
                </c:pt>
                <c:pt idx="8231">
                  <c:v>44805</c:v>
                </c:pt>
                <c:pt idx="8232">
                  <c:v>44806</c:v>
                </c:pt>
                <c:pt idx="8233">
                  <c:v>44809</c:v>
                </c:pt>
                <c:pt idx="8234">
                  <c:v>44810</c:v>
                </c:pt>
                <c:pt idx="8235">
                  <c:v>44811</c:v>
                </c:pt>
                <c:pt idx="8236">
                  <c:v>44812</c:v>
                </c:pt>
                <c:pt idx="8237">
                  <c:v>44813</c:v>
                </c:pt>
                <c:pt idx="8238">
                  <c:v>44816</c:v>
                </c:pt>
                <c:pt idx="8239">
                  <c:v>44817</c:v>
                </c:pt>
                <c:pt idx="8240">
                  <c:v>44818</c:v>
                </c:pt>
                <c:pt idx="8241">
                  <c:v>44819</c:v>
                </c:pt>
                <c:pt idx="8242">
                  <c:v>44820</c:v>
                </c:pt>
                <c:pt idx="8243">
                  <c:v>44823</c:v>
                </c:pt>
                <c:pt idx="8244">
                  <c:v>44824</c:v>
                </c:pt>
                <c:pt idx="8245">
                  <c:v>44825</c:v>
                </c:pt>
                <c:pt idx="8246">
                  <c:v>44826</c:v>
                </c:pt>
                <c:pt idx="8247">
                  <c:v>44827</c:v>
                </c:pt>
                <c:pt idx="8248">
                  <c:v>44830</c:v>
                </c:pt>
                <c:pt idx="8249">
                  <c:v>44831</c:v>
                </c:pt>
                <c:pt idx="8250">
                  <c:v>44832</c:v>
                </c:pt>
                <c:pt idx="8251">
                  <c:v>44833</c:v>
                </c:pt>
                <c:pt idx="8252">
                  <c:v>44834</c:v>
                </c:pt>
                <c:pt idx="8253">
                  <c:v>44837</c:v>
                </c:pt>
                <c:pt idx="8254">
                  <c:v>44838</c:v>
                </c:pt>
                <c:pt idx="8255">
                  <c:v>44839</c:v>
                </c:pt>
                <c:pt idx="8256">
                  <c:v>44840</c:v>
                </c:pt>
                <c:pt idx="8257">
                  <c:v>44841</c:v>
                </c:pt>
                <c:pt idx="8258">
                  <c:v>44844</c:v>
                </c:pt>
                <c:pt idx="8259">
                  <c:v>44845</c:v>
                </c:pt>
                <c:pt idx="8260">
                  <c:v>44846</c:v>
                </c:pt>
                <c:pt idx="8261">
                  <c:v>44847</c:v>
                </c:pt>
                <c:pt idx="8262">
                  <c:v>44848</c:v>
                </c:pt>
                <c:pt idx="8263">
                  <c:v>44851</c:v>
                </c:pt>
                <c:pt idx="8264">
                  <c:v>44852</c:v>
                </c:pt>
                <c:pt idx="8265">
                  <c:v>44853</c:v>
                </c:pt>
                <c:pt idx="8266">
                  <c:v>44854</c:v>
                </c:pt>
                <c:pt idx="8267">
                  <c:v>44855</c:v>
                </c:pt>
                <c:pt idx="8268">
                  <c:v>44858</c:v>
                </c:pt>
                <c:pt idx="8269">
                  <c:v>44859</c:v>
                </c:pt>
                <c:pt idx="8270">
                  <c:v>44860</c:v>
                </c:pt>
                <c:pt idx="8271">
                  <c:v>44861</c:v>
                </c:pt>
                <c:pt idx="8272">
                  <c:v>44862</c:v>
                </c:pt>
                <c:pt idx="8273">
                  <c:v>44865</c:v>
                </c:pt>
                <c:pt idx="8274">
                  <c:v>44866</c:v>
                </c:pt>
                <c:pt idx="8275">
                  <c:v>44867</c:v>
                </c:pt>
                <c:pt idx="8276">
                  <c:v>44868</c:v>
                </c:pt>
                <c:pt idx="8277">
                  <c:v>44869</c:v>
                </c:pt>
                <c:pt idx="8278">
                  <c:v>44872</c:v>
                </c:pt>
                <c:pt idx="8279">
                  <c:v>44873</c:v>
                </c:pt>
                <c:pt idx="8280">
                  <c:v>44874</c:v>
                </c:pt>
                <c:pt idx="8281">
                  <c:v>44875</c:v>
                </c:pt>
                <c:pt idx="8282">
                  <c:v>44876</c:v>
                </c:pt>
                <c:pt idx="8283">
                  <c:v>44879</c:v>
                </c:pt>
                <c:pt idx="8284">
                  <c:v>44880</c:v>
                </c:pt>
                <c:pt idx="8285">
                  <c:v>44881</c:v>
                </c:pt>
                <c:pt idx="8286">
                  <c:v>44882</c:v>
                </c:pt>
                <c:pt idx="8287">
                  <c:v>44883</c:v>
                </c:pt>
                <c:pt idx="8288">
                  <c:v>44886</c:v>
                </c:pt>
                <c:pt idx="8289">
                  <c:v>44887</c:v>
                </c:pt>
                <c:pt idx="8290">
                  <c:v>44888</c:v>
                </c:pt>
                <c:pt idx="8291">
                  <c:v>44889</c:v>
                </c:pt>
                <c:pt idx="8292">
                  <c:v>44890</c:v>
                </c:pt>
                <c:pt idx="8293">
                  <c:v>44893</c:v>
                </c:pt>
                <c:pt idx="8294">
                  <c:v>44894</c:v>
                </c:pt>
                <c:pt idx="8295">
                  <c:v>44895</c:v>
                </c:pt>
                <c:pt idx="8296">
                  <c:v>44896</c:v>
                </c:pt>
                <c:pt idx="8297">
                  <c:v>44897</c:v>
                </c:pt>
                <c:pt idx="8298">
                  <c:v>44900</c:v>
                </c:pt>
                <c:pt idx="8299">
                  <c:v>44901</c:v>
                </c:pt>
                <c:pt idx="8300">
                  <c:v>44902</c:v>
                </c:pt>
                <c:pt idx="8301">
                  <c:v>44903</c:v>
                </c:pt>
                <c:pt idx="8302">
                  <c:v>44904</c:v>
                </c:pt>
                <c:pt idx="8303">
                  <c:v>44907</c:v>
                </c:pt>
                <c:pt idx="8304">
                  <c:v>44908</c:v>
                </c:pt>
                <c:pt idx="8305">
                  <c:v>44909</c:v>
                </c:pt>
                <c:pt idx="8306">
                  <c:v>44910</c:v>
                </c:pt>
                <c:pt idx="8307">
                  <c:v>44911</c:v>
                </c:pt>
                <c:pt idx="8308">
                  <c:v>44914</c:v>
                </c:pt>
                <c:pt idx="8309">
                  <c:v>44915</c:v>
                </c:pt>
                <c:pt idx="8310">
                  <c:v>44916</c:v>
                </c:pt>
                <c:pt idx="8311">
                  <c:v>44917</c:v>
                </c:pt>
                <c:pt idx="8312">
                  <c:v>44918</c:v>
                </c:pt>
                <c:pt idx="8313">
                  <c:v>44922</c:v>
                </c:pt>
                <c:pt idx="8314">
                  <c:v>44923</c:v>
                </c:pt>
                <c:pt idx="8315">
                  <c:v>44924</c:v>
                </c:pt>
                <c:pt idx="8316">
                  <c:v>44925</c:v>
                </c:pt>
                <c:pt idx="8317">
                  <c:v>44929</c:v>
                </c:pt>
                <c:pt idx="8318">
                  <c:v>44930</c:v>
                </c:pt>
                <c:pt idx="8319">
                  <c:v>44931</c:v>
                </c:pt>
                <c:pt idx="8320">
                  <c:v>44932</c:v>
                </c:pt>
                <c:pt idx="8321">
                  <c:v>44935</c:v>
                </c:pt>
                <c:pt idx="8322">
                  <c:v>44936</c:v>
                </c:pt>
                <c:pt idx="8323">
                  <c:v>44937</c:v>
                </c:pt>
                <c:pt idx="8324">
                  <c:v>44938</c:v>
                </c:pt>
                <c:pt idx="8325">
                  <c:v>44939</c:v>
                </c:pt>
                <c:pt idx="8326">
                  <c:v>44942</c:v>
                </c:pt>
                <c:pt idx="8327">
                  <c:v>44943</c:v>
                </c:pt>
                <c:pt idx="8328">
                  <c:v>44944</c:v>
                </c:pt>
                <c:pt idx="8329">
                  <c:v>44945</c:v>
                </c:pt>
                <c:pt idx="8330">
                  <c:v>44946</c:v>
                </c:pt>
                <c:pt idx="8331">
                  <c:v>44949</c:v>
                </c:pt>
                <c:pt idx="8332">
                  <c:v>44950</c:v>
                </c:pt>
                <c:pt idx="8333">
                  <c:v>44951</c:v>
                </c:pt>
                <c:pt idx="8334">
                  <c:v>44952</c:v>
                </c:pt>
                <c:pt idx="8335">
                  <c:v>44953</c:v>
                </c:pt>
                <c:pt idx="8336">
                  <c:v>44956</c:v>
                </c:pt>
                <c:pt idx="8337">
                  <c:v>44957</c:v>
                </c:pt>
                <c:pt idx="8338">
                  <c:v>44958</c:v>
                </c:pt>
                <c:pt idx="8339">
                  <c:v>44959</c:v>
                </c:pt>
                <c:pt idx="8340">
                  <c:v>44960</c:v>
                </c:pt>
                <c:pt idx="8341">
                  <c:v>44963</c:v>
                </c:pt>
                <c:pt idx="8342">
                  <c:v>44964</c:v>
                </c:pt>
                <c:pt idx="8343">
                  <c:v>44965</c:v>
                </c:pt>
                <c:pt idx="8344">
                  <c:v>44966</c:v>
                </c:pt>
                <c:pt idx="8345">
                  <c:v>44967</c:v>
                </c:pt>
                <c:pt idx="8346">
                  <c:v>44970</c:v>
                </c:pt>
                <c:pt idx="8347">
                  <c:v>44971</c:v>
                </c:pt>
                <c:pt idx="8348">
                  <c:v>44972</c:v>
                </c:pt>
                <c:pt idx="8349">
                  <c:v>44973</c:v>
                </c:pt>
                <c:pt idx="8350">
                  <c:v>44974</c:v>
                </c:pt>
                <c:pt idx="8351">
                  <c:v>44977</c:v>
                </c:pt>
                <c:pt idx="8352">
                  <c:v>44978</c:v>
                </c:pt>
                <c:pt idx="8353">
                  <c:v>44979</c:v>
                </c:pt>
                <c:pt idx="8354">
                  <c:v>44980</c:v>
                </c:pt>
                <c:pt idx="8355">
                  <c:v>44981</c:v>
                </c:pt>
                <c:pt idx="8356">
                  <c:v>44984</c:v>
                </c:pt>
                <c:pt idx="8357">
                  <c:v>44985</c:v>
                </c:pt>
                <c:pt idx="8358">
                  <c:v>44986</c:v>
                </c:pt>
                <c:pt idx="8359">
                  <c:v>44987</c:v>
                </c:pt>
                <c:pt idx="8360">
                  <c:v>44988</c:v>
                </c:pt>
                <c:pt idx="8361">
                  <c:v>44991</c:v>
                </c:pt>
                <c:pt idx="8362">
                  <c:v>44992</c:v>
                </c:pt>
                <c:pt idx="8363">
                  <c:v>44993</c:v>
                </c:pt>
                <c:pt idx="8364">
                  <c:v>44994</c:v>
                </c:pt>
                <c:pt idx="8365">
                  <c:v>44995</c:v>
                </c:pt>
                <c:pt idx="8366">
                  <c:v>44998</c:v>
                </c:pt>
                <c:pt idx="8367">
                  <c:v>44999</c:v>
                </c:pt>
                <c:pt idx="8368">
                  <c:v>45000</c:v>
                </c:pt>
                <c:pt idx="8369">
                  <c:v>45001</c:v>
                </c:pt>
                <c:pt idx="8370">
                  <c:v>45002</c:v>
                </c:pt>
                <c:pt idx="8371">
                  <c:v>45005</c:v>
                </c:pt>
                <c:pt idx="8372">
                  <c:v>45006</c:v>
                </c:pt>
                <c:pt idx="8373">
                  <c:v>45007</c:v>
                </c:pt>
                <c:pt idx="8374">
                  <c:v>45008</c:v>
                </c:pt>
                <c:pt idx="8375">
                  <c:v>45009</c:v>
                </c:pt>
                <c:pt idx="8376">
                  <c:v>45012</c:v>
                </c:pt>
                <c:pt idx="8377">
                  <c:v>45013</c:v>
                </c:pt>
                <c:pt idx="8378">
                  <c:v>45014</c:v>
                </c:pt>
                <c:pt idx="8379">
                  <c:v>45015</c:v>
                </c:pt>
                <c:pt idx="8380">
                  <c:v>45016</c:v>
                </c:pt>
                <c:pt idx="8381">
                  <c:v>45019</c:v>
                </c:pt>
                <c:pt idx="8382">
                  <c:v>45020</c:v>
                </c:pt>
                <c:pt idx="8383">
                  <c:v>45021</c:v>
                </c:pt>
                <c:pt idx="8384">
                  <c:v>45022</c:v>
                </c:pt>
                <c:pt idx="8385">
                  <c:v>45026</c:v>
                </c:pt>
                <c:pt idx="8386">
                  <c:v>45027</c:v>
                </c:pt>
                <c:pt idx="8387">
                  <c:v>45028</c:v>
                </c:pt>
                <c:pt idx="8388">
                  <c:v>45029</c:v>
                </c:pt>
                <c:pt idx="8389">
                  <c:v>45030</c:v>
                </c:pt>
                <c:pt idx="8390">
                  <c:v>45033</c:v>
                </c:pt>
                <c:pt idx="8391">
                  <c:v>45034</c:v>
                </c:pt>
                <c:pt idx="8392">
                  <c:v>45035</c:v>
                </c:pt>
                <c:pt idx="8393">
                  <c:v>45036</c:v>
                </c:pt>
                <c:pt idx="8394">
                  <c:v>45037</c:v>
                </c:pt>
                <c:pt idx="8395">
                  <c:v>45040</c:v>
                </c:pt>
                <c:pt idx="8396">
                  <c:v>45041</c:v>
                </c:pt>
                <c:pt idx="8397">
                  <c:v>45042</c:v>
                </c:pt>
                <c:pt idx="8398">
                  <c:v>45043</c:v>
                </c:pt>
                <c:pt idx="8399">
                  <c:v>45044</c:v>
                </c:pt>
                <c:pt idx="8400">
                  <c:v>45047</c:v>
                </c:pt>
                <c:pt idx="8401">
                  <c:v>45048</c:v>
                </c:pt>
                <c:pt idx="8402">
                  <c:v>45049</c:v>
                </c:pt>
                <c:pt idx="8403">
                  <c:v>45050</c:v>
                </c:pt>
                <c:pt idx="8404">
                  <c:v>45051</c:v>
                </c:pt>
                <c:pt idx="8405">
                  <c:v>45054</c:v>
                </c:pt>
                <c:pt idx="8406">
                  <c:v>45055</c:v>
                </c:pt>
                <c:pt idx="8407">
                  <c:v>45056</c:v>
                </c:pt>
                <c:pt idx="8408">
                  <c:v>45057</c:v>
                </c:pt>
                <c:pt idx="8409">
                  <c:v>45058</c:v>
                </c:pt>
                <c:pt idx="8410">
                  <c:v>45061</c:v>
                </c:pt>
                <c:pt idx="8411">
                  <c:v>45062</c:v>
                </c:pt>
                <c:pt idx="8412">
                  <c:v>45063</c:v>
                </c:pt>
                <c:pt idx="8413">
                  <c:v>45064</c:v>
                </c:pt>
                <c:pt idx="8414">
                  <c:v>45065</c:v>
                </c:pt>
                <c:pt idx="8415">
                  <c:v>45068</c:v>
                </c:pt>
                <c:pt idx="8416">
                  <c:v>45069</c:v>
                </c:pt>
                <c:pt idx="8417">
                  <c:v>45070</c:v>
                </c:pt>
                <c:pt idx="8418">
                  <c:v>45071</c:v>
                </c:pt>
                <c:pt idx="8419">
                  <c:v>45072</c:v>
                </c:pt>
                <c:pt idx="8420">
                  <c:v>45075</c:v>
                </c:pt>
                <c:pt idx="8421">
                  <c:v>45076</c:v>
                </c:pt>
                <c:pt idx="8422">
                  <c:v>45077</c:v>
                </c:pt>
                <c:pt idx="8423">
                  <c:v>45078</c:v>
                </c:pt>
                <c:pt idx="8424">
                  <c:v>45079</c:v>
                </c:pt>
                <c:pt idx="8425">
                  <c:v>45082</c:v>
                </c:pt>
                <c:pt idx="8426">
                  <c:v>45083</c:v>
                </c:pt>
                <c:pt idx="8427">
                  <c:v>45084</c:v>
                </c:pt>
                <c:pt idx="8428">
                  <c:v>45085</c:v>
                </c:pt>
                <c:pt idx="8429">
                  <c:v>45086</c:v>
                </c:pt>
                <c:pt idx="8430">
                  <c:v>45089</c:v>
                </c:pt>
                <c:pt idx="8431">
                  <c:v>45090</c:v>
                </c:pt>
                <c:pt idx="8432">
                  <c:v>45091</c:v>
                </c:pt>
                <c:pt idx="8433">
                  <c:v>45092</c:v>
                </c:pt>
                <c:pt idx="8434">
                  <c:v>45093</c:v>
                </c:pt>
                <c:pt idx="8435">
                  <c:v>45096</c:v>
                </c:pt>
                <c:pt idx="8436">
                  <c:v>45097</c:v>
                </c:pt>
                <c:pt idx="8437">
                  <c:v>45098</c:v>
                </c:pt>
                <c:pt idx="8438">
                  <c:v>45099</c:v>
                </c:pt>
                <c:pt idx="8439">
                  <c:v>45100</c:v>
                </c:pt>
                <c:pt idx="8440">
                  <c:v>45103</c:v>
                </c:pt>
                <c:pt idx="8441">
                  <c:v>45104</c:v>
                </c:pt>
                <c:pt idx="8442">
                  <c:v>45105</c:v>
                </c:pt>
                <c:pt idx="8443">
                  <c:v>45106</c:v>
                </c:pt>
                <c:pt idx="8444">
                  <c:v>45107</c:v>
                </c:pt>
                <c:pt idx="8445">
                  <c:v>45110</c:v>
                </c:pt>
                <c:pt idx="8446">
                  <c:v>45111</c:v>
                </c:pt>
                <c:pt idx="8447">
                  <c:v>45112</c:v>
                </c:pt>
                <c:pt idx="8448">
                  <c:v>45113</c:v>
                </c:pt>
                <c:pt idx="8449">
                  <c:v>45114</c:v>
                </c:pt>
                <c:pt idx="8450">
                  <c:v>45117</c:v>
                </c:pt>
                <c:pt idx="8451">
                  <c:v>45118</c:v>
                </c:pt>
                <c:pt idx="8452">
                  <c:v>45119</c:v>
                </c:pt>
                <c:pt idx="8453">
                  <c:v>45120</c:v>
                </c:pt>
                <c:pt idx="8454">
                  <c:v>45121</c:v>
                </c:pt>
                <c:pt idx="8455">
                  <c:v>45124</c:v>
                </c:pt>
                <c:pt idx="8456">
                  <c:v>45125</c:v>
                </c:pt>
                <c:pt idx="8457">
                  <c:v>45126</c:v>
                </c:pt>
                <c:pt idx="8458">
                  <c:v>45127</c:v>
                </c:pt>
                <c:pt idx="8459">
                  <c:v>45128</c:v>
                </c:pt>
                <c:pt idx="8460">
                  <c:v>45131</c:v>
                </c:pt>
                <c:pt idx="8461">
                  <c:v>45132</c:v>
                </c:pt>
                <c:pt idx="8462">
                  <c:v>45133</c:v>
                </c:pt>
                <c:pt idx="8463">
                  <c:v>45134</c:v>
                </c:pt>
                <c:pt idx="8464">
                  <c:v>45135</c:v>
                </c:pt>
                <c:pt idx="8465">
                  <c:v>45138</c:v>
                </c:pt>
                <c:pt idx="8466">
                  <c:v>45139</c:v>
                </c:pt>
                <c:pt idx="8467">
                  <c:v>45140</c:v>
                </c:pt>
                <c:pt idx="8468">
                  <c:v>45141</c:v>
                </c:pt>
                <c:pt idx="8469">
                  <c:v>45142</c:v>
                </c:pt>
                <c:pt idx="8470">
                  <c:v>45145</c:v>
                </c:pt>
                <c:pt idx="8471">
                  <c:v>45146</c:v>
                </c:pt>
                <c:pt idx="8472">
                  <c:v>45147</c:v>
                </c:pt>
                <c:pt idx="8473">
                  <c:v>45148</c:v>
                </c:pt>
                <c:pt idx="8474">
                  <c:v>45149</c:v>
                </c:pt>
                <c:pt idx="8475">
                  <c:v>45152</c:v>
                </c:pt>
                <c:pt idx="8476">
                  <c:v>45153</c:v>
                </c:pt>
                <c:pt idx="8477">
                  <c:v>45154</c:v>
                </c:pt>
                <c:pt idx="8478">
                  <c:v>45155</c:v>
                </c:pt>
                <c:pt idx="8479">
                  <c:v>45156</c:v>
                </c:pt>
                <c:pt idx="8480">
                  <c:v>45159</c:v>
                </c:pt>
                <c:pt idx="8481">
                  <c:v>45160</c:v>
                </c:pt>
                <c:pt idx="8482">
                  <c:v>45161</c:v>
                </c:pt>
                <c:pt idx="8483">
                  <c:v>45162</c:v>
                </c:pt>
                <c:pt idx="8484">
                  <c:v>45163</c:v>
                </c:pt>
                <c:pt idx="8485">
                  <c:v>45166</c:v>
                </c:pt>
                <c:pt idx="8486">
                  <c:v>45167</c:v>
                </c:pt>
                <c:pt idx="8487">
                  <c:v>45168</c:v>
                </c:pt>
                <c:pt idx="8488">
                  <c:v>45169</c:v>
                </c:pt>
                <c:pt idx="8489">
                  <c:v>45170</c:v>
                </c:pt>
                <c:pt idx="8490">
                  <c:v>45173</c:v>
                </c:pt>
                <c:pt idx="8491">
                  <c:v>45174</c:v>
                </c:pt>
                <c:pt idx="8492">
                  <c:v>45175</c:v>
                </c:pt>
                <c:pt idx="8493">
                  <c:v>45176</c:v>
                </c:pt>
                <c:pt idx="8494">
                  <c:v>45177</c:v>
                </c:pt>
                <c:pt idx="8495">
                  <c:v>45180</c:v>
                </c:pt>
                <c:pt idx="8496">
                  <c:v>45181</c:v>
                </c:pt>
                <c:pt idx="8497">
                  <c:v>45182</c:v>
                </c:pt>
                <c:pt idx="8498">
                  <c:v>45183</c:v>
                </c:pt>
                <c:pt idx="8499">
                  <c:v>45184</c:v>
                </c:pt>
                <c:pt idx="8500">
                  <c:v>45187</c:v>
                </c:pt>
                <c:pt idx="8501">
                  <c:v>45188</c:v>
                </c:pt>
                <c:pt idx="8502">
                  <c:v>45189</c:v>
                </c:pt>
                <c:pt idx="8503">
                  <c:v>45190</c:v>
                </c:pt>
                <c:pt idx="8504">
                  <c:v>45191</c:v>
                </c:pt>
                <c:pt idx="8505">
                  <c:v>45194</c:v>
                </c:pt>
                <c:pt idx="8506">
                  <c:v>45195</c:v>
                </c:pt>
                <c:pt idx="8507">
                  <c:v>45196</c:v>
                </c:pt>
                <c:pt idx="8508">
                  <c:v>45197</c:v>
                </c:pt>
                <c:pt idx="8509">
                  <c:v>45198</c:v>
                </c:pt>
                <c:pt idx="8510">
                  <c:v>45201</c:v>
                </c:pt>
                <c:pt idx="8511">
                  <c:v>45202</c:v>
                </c:pt>
                <c:pt idx="8512">
                  <c:v>45203</c:v>
                </c:pt>
                <c:pt idx="8513">
                  <c:v>45204</c:v>
                </c:pt>
                <c:pt idx="8514">
                  <c:v>45205</c:v>
                </c:pt>
                <c:pt idx="8515">
                  <c:v>45208</c:v>
                </c:pt>
                <c:pt idx="8516">
                  <c:v>45209</c:v>
                </c:pt>
                <c:pt idx="8517">
                  <c:v>45210</c:v>
                </c:pt>
                <c:pt idx="8518">
                  <c:v>45211</c:v>
                </c:pt>
                <c:pt idx="8519">
                  <c:v>45212</c:v>
                </c:pt>
                <c:pt idx="8520">
                  <c:v>45215</c:v>
                </c:pt>
                <c:pt idx="8521">
                  <c:v>45216</c:v>
                </c:pt>
                <c:pt idx="8522">
                  <c:v>45217</c:v>
                </c:pt>
                <c:pt idx="8523">
                  <c:v>45218</c:v>
                </c:pt>
                <c:pt idx="8524">
                  <c:v>45219</c:v>
                </c:pt>
                <c:pt idx="8525">
                  <c:v>45222</c:v>
                </c:pt>
                <c:pt idx="8526">
                  <c:v>45223</c:v>
                </c:pt>
                <c:pt idx="8527">
                  <c:v>45224</c:v>
                </c:pt>
                <c:pt idx="8528">
                  <c:v>45225</c:v>
                </c:pt>
                <c:pt idx="8529">
                  <c:v>45226</c:v>
                </c:pt>
                <c:pt idx="8530">
                  <c:v>45229</c:v>
                </c:pt>
                <c:pt idx="8531">
                  <c:v>45230</c:v>
                </c:pt>
                <c:pt idx="8532">
                  <c:v>45231</c:v>
                </c:pt>
                <c:pt idx="8533">
                  <c:v>45232</c:v>
                </c:pt>
                <c:pt idx="8534">
                  <c:v>45233</c:v>
                </c:pt>
                <c:pt idx="8535">
                  <c:v>45236</c:v>
                </c:pt>
                <c:pt idx="8536">
                  <c:v>45237</c:v>
                </c:pt>
                <c:pt idx="8537">
                  <c:v>45238</c:v>
                </c:pt>
                <c:pt idx="8538">
                  <c:v>45239</c:v>
                </c:pt>
                <c:pt idx="8539">
                  <c:v>45240</c:v>
                </c:pt>
                <c:pt idx="8540">
                  <c:v>45243</c:v>
                </c:pt>
                <c:pt idx="8541">
                  <c:v>45244</c:v>
                </c:pt>
                <c:pt idx="8542">
                  <c:v>45245</c:v>
                </c:pt>
                <c:pt idx="8543">
                  <c:v>45246</c:v>
                </c:pt>
                <c:pt idx="8544">
                  <c:v>45247</c:v>
                </c:pt>
                <c:pt idx="8545">
                  <c:v>45250</c:v>
                </c:pt>
                <c:pt idx="8546">
                  <c:v>45251</c:v>
                </c:pt>
                <c:pt idx="8547">
                  <c:v>45252</c:v>
                </c:pt>
                <c:pt idx="8548">
                  <c:v>45253</c:v>
                </c:pt>
                <c:pt idx="8549">
                  <c:v>45254</c:v>
                </c:pt>
                <c:pt idx="8550">
                  <c:v>45257</c:v>
                </c:pt>
                <c:pt idx="8551">
                  <c:v>45258</c:v>
                </c:pt>
                <c:pt idx="8552">
                  <c:v>45259</c:v>
                </c:pt>
                <c:pt idx="8553">
                  <c:v>45260</c:v>
                </c:pt>
                <c:pt idx="8554">
                  <c:v>45261</c:v>
                </c:pt>
                <c:pt idx="8555">
                  <c:v>45264</c:v>
                </c:pt>
                <c:pt idx="8556">
                  <c:v>45265</c:v>
                </c:pt>
                <c:pt idx="8557">
                  <c:v>45266</c:v>
                </c:pt>
                <c:pt idx="8558">
                  <c:v>45267</c:v>
                </c:pt>
                <c:pt idx="8559">
                  <c:v>45268</c:v>
                </c:pt>
                <c:pt idx="8560">
                  <c:v>45271</c:v>
                </c:pt>
                <c:pt idx="8561">
                  <c:v>45272</c:v>
                </c:pt>
                <c:pt idx="8562">
                  <c:v>45273</c:v>
                </c:pt>
                <c:pt idx="8563">
                  <c:v>45274</c:v>
                </c:pt>
                <c:pt idx="8564">
                  <c:v>45275</c:v>
                </c:pt>
                <c:pt idx="8565">
                  <c:v>45278</c:v>
                </c:pt>
                <c:pt idx="8566">
                  <c:v>45279</c:v>
                </c:pt>
                <c:pt idx="8567">
                  <c:v>45280</c:v>
                </c:pt>
                <c:pt idx="8568">
                  <c:v>45281</c:v>
                </c:pt>
                <c:pt idx="8569">
                  <c:v>45282</c:v>
                </c:pt>
                <c:pt idx="8570">
                  <c:v>45286</c:v>
                </c:pt>
                <c:pt idx="8571">
                  <c:v>45287</c:v>
                </c:pt>
                <c:pt idx="8572">
                  <c:v>45288</c:v>
                </c:pt>
                <c:pt idx="8573">
                  <c:v>45289</c:v>
                </c:pt>
                <c:pt idx="8574">
                  <c:v>45293</c:v>
                </c:pt>
                <c:pt idx="8575">
                  <c:v>45294</c:v>
                </c:pt>
                <c:pt idx="8576">
                  <c:v>45295</c:v>
                </c:pt>
                <c:pt idx="8577">
                  <c:v>45296</c:v>
                </c:pt>
                <c:pt idx="8578">
                  <c:v>45299</c:v>
                </c:pt>
                <c:pt idx="8579">
                  <c:v>45300</c:v>
                </c:pt>
                <c:pt idx="8580">
                  <c:v>45301</c:v>
                </c:pt>
                <c:pt idx="8581">
                  <c:v>45302</c:v>
                </c:pt>
                <c:pt idx="8582">
                  <c:v>45303</c:v>
                </c:pt>
                <c:pt idx="8583">
                  <c:v>45306</c:v>
                </c:pt>
                <c:pt idx="8584">
                  <c:v>45307</c:v>
                </c:pt>
                <c:pt idx="8585">
                  <c:v>45308</c:v>
                </c:pt>
                <c:pt idx="8586">
                  <c:v>45309</c:v>
                </c:pt>
                <c:pt idx="8587">
                  <c:v>45310</c:v>
                </c:pt>
                <c:pt idx="8588">
                  <c:v>45313</c:v>
                </c:pt>
                <c:pt idx="8589">
                  <c:v>45314</c:v>
                </c:pt>
                <c:pt idx="8590">
                  <c:v>45315</c:v>
                </c:pt>
                <c:pt idx="8591">
                  <c:v>45316</c:v>
                </c:pt>
                <c:pt idx="8592">
                  <c:v>45317</c:v>
                </c:pt>
                <c:pt idx="8593">
                  <c:v>45320</c:v>
                </c:pt>
                <c:pt idx="8594">
                  <c:v>45321</c:v>
                </c:pt>
                <c:pt idx="8595">
                  <c:v>45322</c:v>
                </c:pt>
                <c:pt idx="8596">
                  <c:v>45323</c:v>
                </c:pt>
                <c:pt idx="8597">
                  <c:v>45324</c:v>
                </c:pt>
                <c:pt idx="8598">
                  <c:v>45327</c:v>
                </c:pt>
                <c:pt idx="8599">
                  <c:v>45328</c:v>
                </c:pt>
                <c:pt idx="8600">
                  <c:v>45329</c:v>
                </c:pt>
                <c:pt idx="8601">
                  <c:v>45330</c:v>
                </c:pt>
                <c:pt idx="8602">
                  <c:v>45331</c:v>
                </c:pt>
                <c:pt idx="8603">
                  <c:v>45334</c:v>
                </c:pt>
                <c:pt idx="8604">
                  <c:v>45335</c:v>
                </c:pt>
                <c:pt idx="8605">
                  <c:v>45336</c:v>
                </c:pt>
                <c:pt idx="8606">
                  <c:v>45337</c:v>
                </c:pt>
                <c:pt idx="8607">
                  <c:v>45338</c:v>
                </c:pt>
                <c:pt idx="8608">
                  <c:v>45341</c:v>
                </c:pt>
                <c:pt idx="8609">
                  <c:v>45342</c:v>
                </c:pt>
                <c:pt idx="8610">
                  <c:v>45343</c:v>
                </c:pt>
                <c:pt idx="8611">
                  <c:v>45344</c:v>
                </c:pt>
                <c:pt idx="8612">
                  <c:v>45345</c:v>
                </c:pt>
                <c:pt idx="8613">
                  <c:v>45348</c:v>
                </c:pt>
                <c:pt idx="8614">
                  <c:v>45349</c:v>
                </c:pt>
                <c:pt idx="8615">
                  <c:v>45350</c:v>
                </c:pt>
                <c:pt idx="8616">
                  <c:v>45351</c:v>
                </c:pt>
                <c:pt idx="8617">
                  <c:v>45352</c:v>
                </c:pt>
                <c:pt idx="8618">
                  <c:v>45355</c:v>
                </c:pt>
                <c:pt idx="8619">
                  <c:v>45356</c:v>
                </c:pt>
                <c:pt idx="8620">
                  <c:v>45357</c:v>
                </c:pt>
                <c:pt idx="8621">
                  <c:v>45358</c:v>
                </c:pt>
                <c:pt idx="8622">
                  <c:v>45359</c:v>
                </c:pt>
                <c:pt idx="8623">
                  <c:v>45362</c:v>
                </c:pt>
                <c:pt idx="8624">
                  <c:v>45363</c:v>
                </c:pt>
                <c:pt idx="8625">
                  <c:v>45364</c:v>
                </c:pt>
                <c:pt idx="8626">
                  <c:v>45365</c:v>
                </c:pt>
                <c:pt idx="8627">
                  <c:v>45366</c:v>
                </c:pt>
                <c:pt idx="8628">
                  <c:v>45369</c:v>
                </c:pt>
                <c:pt idx="8629">
                  <c:v>45370</c:v>
                </c:pt>
                <c:pt idx="8630">
                  <c:v>45371</c:v>
                </c:pt>
                <c:pt idx="8631">
                  <c:v>45372</c:v>
                </c:pt>
                <c:pt idx="8632">
                  <c:v>45373</c:v>
                </c:pt>
                <c:pt idx="8633">
                  <c:v>45376</c:v>
                </c:pt>
                <c:pt idx="8634">
                  <c:v>45377</c:v>
                </c:pt>
                <c:pt idx="8635">
                  <c:v>45378</c:v>
                </c:pt>
                <c:pt idx="8636">
                  <c:v>45379</c:v>
                </c:pt>
                <c:pt idx="8637">
                  <c:v>45383</c:v>
                </c:pt>
                <c:pt idx="8638">
                  <c:v>45384</c:v>
                </c:pt>
                <c:pt idx="8639">
                  <c:v>45385</c:v>
                </c:pt>
                <c:pt idx="8640">
                  <c:v>45386</c:v>
                </c:pt>
                <c:pt idx="8641">
                  <c:v>45387</c:v>
                </c:pt>
                <c:pt idx="8642">
                  <c:v>45390</c:v>
                </c:pt>
                <c:pt idx="8643">
                  <c:v>45391</c:v>
                </c:pt>
                <c:pt idx="8644">
                  <c:v>45392</c:v>
                </c:pt>
                <c:pt idx="8645">
                  <c:v>45393</c:v>
                </c:pt>
                <c:pt idx="8646">
                  <c:v>45394</c:v>
                </c:pt>
                <c:pt idx="8647">
                  <c:v>45397</c:v>
                </c:pt>
                <c:pt idx="8648">
                  <c:v>45398</c:v>
                </c:pt>
                <c:pt idx="8649">
                  <c:v>45399</c:v>
                </c:pt>
                <c:pt idx="8650">
                  <c:v>45400</c:v>
                </c:pt>
                <c:pt idx="8651">
                  <c:v>45401</c:v>
                </c:pt>
                <c:pt idx="8652">
                  <c:v>45404</c:v>
                </c:pt>
                <c:pt idx="8653">
                  <c:v>45405</c:v>
                </c:pt>
                <c:pt idx="8654">
                  <c:v>45406</c:v>
                </c:pt>
                <c:pt idx="8655">
                  <c:v>45407</c:v>
                </c:pt>
                <c:pt idx="8656">
                  <c:v>45408</c:v>
                </c:pt>
                <c:pt idx="8657">
                  <c:v>45411</c:v>
                </c:pt>
                <c:pt idx="8658">
                  <c:v>45412</c:v>
                </c:pt>
                <c:pt idx="8659">
                  <c:v>45413</c:v>
                </c:pt>
                <c:pt idx="8660">
                  <c:v>45414</c:v>
                </c:pt>
                <c:pt idx="8661">
                  <c:v>45415</c:v>
                </c:pt>
                <c:pt idx="8662">
                  <c:v>45418</c:v>
                </c:pt>
                <c:pt idx="8663">
                  <c:v>45419</c:v>
                </c:pt>
                <c:pt idx="8664">
                  <c:v>45420</c:v>
                </c:pt>
                <c:pt idx="8665">
                  <c:v>45421</c:v>
                </c:pt>
                <c:pt idx="8666">
                  <c:v>45422</c:v>
                </c:pt>
                <c:pt idx="8667">
                  <c:v>45425</c:v>
                </c:pt>
                <c:pt idx="8668">
                  <c:v>45426</c:v>
                </c:pt>
                <c:pt idx="8669">
                  <c:v>45427</c:v>
                </c:pt>
                <c:pt idx="8670">
                  <c:v>45428</c:v>
                </c:pt>
                <c:pt idx="8671">
                  <c:v>45429</c:v>
                </c:pt>
                <c:pt idx="8672">
                  <c:v>45432</c:v>
                </c:pt>
                <c:pt idx="8673">
                  <c:v>45433</c:v>
                </c:pt>
                <c:pt idx="8674">
                  <c:v>45434</c:v>
                </c:pt>
                <c:pt idx="8675">
                  <c:v>45435</c:v>
                </c:pt>
                <c:pt idx="8676">
                  <c:v>45436</c:v>
                </c:pt>
                <c:pt idx="8677">
                  <c:v>45439</c:v>
                </c:pt>
                <c:pt idx="8678">
                  <c:v>45440</c:v>
                </c:pt>
                <c:pt idx="8679">
                  <c:v>45441</c:v>
                </c:pt>
                <c:pt idx="8680">
                  <c:v>45442</c:v>
                </c:pt>
                <c:pt idx="8681">
                  <c:v>45443</c:v>
                </c:pt>
                <c:pt idx="8682">
                  <c:v>45446</c:v>
                </c:pt>
                <c:pt idx="8683">
                  <c:v>45447</c:v>
                </c:pt>
                <c:pt idx="8684">
                  <c:v>45448</c:v>
                </c:pt>
                <c:pt idx="8685">
                  <c:v>45449</c:v>
                </c:pt>
                <c:pt idx="8686">
                  <c:v>45450</c:v>
                </c:pt>
                <c:pt idx="8687">
                  <c:v>45453</c:v>
                </c:pt>
                <c:pt idx="8688">
                  <c:v>45454</c:v>
                </c:pt>
                <c:pt idx="8689">
                  <c:v>45455</c:v>
                </c:pt>
                <c:pt idx="8690">
                  <c:v>45456</c:v>
                </c:pt>
                <c:pt idx="8691">
                  <c:v>45457</c:v>
                </c:pt>
                <c:pt idx="8692">
                  <c:v>45460</c:v>
                </c:pt>
                <c:pt idx="8693">
                  <c:v>45461</c:v>
                </c:pt>
                <c:pt idx="8694">
                  <c:v>45462</c:v>
                </c:pt>
                <c:pt idx="8695">
                  <c:v>45463</c:v>
                </c:pt>
                <c:pt idx="8696">
                  <c:v>45464</c:v>
                </c:pt>
                <c:pt idx="8697">
                  <c:v>45467</c:v>
                </c:pt>
                <c:pt idx="8698">
                  <c:v>45468</c:v>
                </c:pt>
                <c:pt idx="8699">
                  <c:v>45469</c:v>
                </c:pt>
                <c:pt idx="8700">
                  <c:v>45470</c:v>
                </c:pt>
                <c:pt idx="8701">
                  <c:v>45471</c:v>
                </c:pt>
                <c:pt idx="8702">
                  <c:v>45474</c:v>
                </c:pt>
                <c:pt idx="8703">
                  <c:v>45475</c:v>
                </c:pt>
                <c:pt idx="8704">
                  <c:v>45476</c:v>
                </c:pt>
                <c:pt idx="8705">
                  <c:v>45477</c:v>
                </c:pt>
                <c:pt idx="8706">
                  <c:v>45478</c:v>
                </c:pt>
                <c:pt idx="8707">
                  <c:v>45481</c:v>
                </c:pt>
                <c:pt idx="8708">
                  <c:v>45482</c:v>
                </c:pt>
                <c:pt idx="8709">
                  <c:v>45483</c:v>
                </c:pt>
                <c:pt idx="8710">
                  <c:v>45484</c:v>
                </c:pt>
                <c:pt idx="8711">
                  <c:v>45485</c:v>
                </c:pt>
                <c:pt idx="8712">
                  <c:v>45488</c:v>
                </c:pt>
                <c:pt idx="8713">
                  <c:v>45489</c:v>
                </c:pt>
                <c:pt idx="8714">
                  <c:v>45490</c:v>
                </c:pt>
                <c:pt idx="8715">
                  <c:v>45491</c:v>
                </c:pt>
                <c:pt idx="8716">
                  <c:v>45492</c:v>
                </c:pt>
                <c:pt idx="8717">
                  <c:v>45495</c:v>
                </c:pt>
                <c:pt idx="8718">
                  <c:v>45496</c:v>
                </c:pt>
                <c:pt idx="8719">
                  <c:v>45497</c:v>
                </c:pt>
                <c:pt idx="8720">
                  <c:v>45498</c:v>
                </c:pt>
                <c:pt idx="8721">
                  <c:v>45499</c:v>
                </c:pt>
                <c:pt idx="8722">
                  <c:v>45502</c:v>
                </c:pt>
                <c:pt idx="8723">
                  <c:v>45503</c:v>
                </c:pt>
                <c:pt idx="8724">
                  <c:v>45504</c:v>
                </c:pt>
                <c:pt idx="8725">
                  <c:v>45505</c:v>
                </c:pt>
                <c:pt idx="8726">
                  <c:v>45506</c:v>
                </c:pt>
                <c:pt idx="8727">
                  <c:v>45509</c:v>
                </c:pt>
                <c:pt idx="8728">
                  <c:v>45510</c:v>
                </c:pt>
                <c:pt idx="8729">
                  <c:v>45511</c:v>
                </c:pt>
                <c:pt idx="8730">
                  <c:v>45512</c:v>
                </c:pt>
                <c:pt idx="8731">
                  <c:v>45513</c:v>
                </c:pt>
                <c:pt idx="8732">
                  <c:v>45516</c:v>
                </c:pt>
                <c:pt idx="8733">
                  <c:v>45517</c:v>
                </c:pt>
                <c:pt idx="8734">
                  <c:v>45518</c:v>
                </c:pt>
                <c:pt idx="8735">
                  <c:v>45519</c:v>
                </c:pt>
                <c:pt idx="8736">
                  <c:v>45520</c:v>
                </c:pt>
                <c:pt idx="8737">
                  <c:v>45523</c:v>
                </c:pt>
                <c:pt idx="8738">
                  <c:v>45524</c:v>
                </c:pt>
                <c:pt idx="8739">
                  <c:v>45525</c:v>
                </c:pt>
                <c:pt idx="8740">
                  <c:v>45526</c:v>
                </c:pt>
                <c:pt idx="8741">
                  <c:v>45527</c:v>
                </c:pt>
                <c:pt idx="8742">
                  <c:v>45530</c:v>
                </c:pt>
                <c:pt idx="8743">
                  <c:v>45531</c:v>
                </c:pt>
              </c:numCache>
            </c:numRef>
          </c:cat>
          <c:val>
            <c:numRef>
              <c:f>VIX!$F$7:$F$8750</c:f>
              <c:numCache>
                <c:formatCode>General</c:formatCode>
                <c:ptCount val="8744"/>
                <c:pt idx="0">
                  <c:v>17.239999999999998</c:v>
                </c:pt>
                <c:pt idx="1">
                  <c:v>18.190000000000001</c:v>
                </c:pt>
                <c:pt idx="2">
                  <c:v>19.22</c:v>
                </c:pt>
                <c:pt idx="3">
                  <c:v>20.11</c:v>
                </c:pt>
                <c:pt idx="4">
                  <c:v>20.260000000000002</c:v>
                </c:pt>
                <c:pt idx="5">
                  <c:v>22.2</c:v>
                </c:pt>
                <c:pt idx="6">
                  <c:v>22.44</c:v>
                </c:pt>
                <c:pt idx="7">
                  <c:v>20.05</c:v>
                </c:pt>
                <c:pt idx="8">
                  <c:v>24.64</c:v>
                </c:pt>
                <c:pt idx="9">
                  <c:v>26.34</c:v>
                </c:pt>
                <c:pt idx="10">
                  <c:v>24.18</c:v>
                </c:pt>
                <c:pt idx="11">
                  <c:v>24.16</c:v>
                </c:pt>
                <c:pt idx="12">
                  <c:v>24.34</c:v>
                </c:pt>
                <c:pt idx="13">
                  <c:v>22.5</c:v>
                </c:pt>
                <c:pt idx="14">
                  <c:v>26.7</c:v>
                </c:pt>
                <c:pt idx="15">
                  <c:v>24.72</c:v>
                </c:pt>
                <c:pt idx="16">
                  <c:v>25.39</c:v>
                </c:pt>
                <c:pt idx="17">
                  <c:v>25.63</c:v>
                </c:pt>
                <c:pt idx="18">
                  <c:v>26.28</c:v>
                </c:pt>
                <c:pt idx="19">
                  <c:v>26.44</c:v>
                </c:pt>
                <c:pt idx="20">
                  <c:v>27.25</c:v>
                </c:pt>
                <c:pt idx="21">
                  <c:v>25.36</c:v>
                </c:pt>
                <c:pt idx="22">
                  <c:v>24.87</c:v>
                </c:pt>
                <c:pt idx="23">
                  <c:v>24.32</c:v>
                </c:pt>
                <c:pt idx="24">
                  <c:v>24.54</c:v>
                </c:pt>
                <c:pt idx="25">
                  <c:v>24.69</c:v>
                </c:pt>
                <c:pt idx="26">
                  <c:v>24.29</c:v>
                </c:pt>
                <c:pt idx="27">
                  <c:v>23.77</c:v>
                </c:pt>
                <c:pt idx="28">
                  <c:v>23.69</c:v>
                </c:pt>
                <c:pt idx="29">
                  <c:v>24.38</c:v>
                </c:pt>
                <c:pt idx="30">
                  <c:v>23.76</c:v>
                </c:pt>
                <c:pt idx="31">
                  <c:v>22.05</c:v>
                </c:pt>
                <c:pt idx="32">
                  <c:v>19.71</c:v>
                </c:pt>
                <c:pt idx="33">
                  <c:v>20.78</c:v>
                </c:pt>
                <c:pt idx="34">
                  <c:v>22.78</c:v>
                </c:pt>
                <c:pt idx="35">
                  <c:v>23.89</c:v>
                </c:pt>
                <c:pt idx="36">
                  <c:v>22.54</c:v>
                </c:pt>
                <c:pt idx="37">
                  <c:v>23.69</c:v>
                </c:pt>
                <c:pt idx="38">
                  <c:v>23.56</c:v>
                </c:pt>
                <c:pt idx="39">
                  <c:v>22.69</c:v>
                </c:pt>
                <c:pt idx="40">
                  <c:v>21.99</c:v>
                </c:pt>
                <c:pt idx="41">
                  <c:v>21.9</c:v>
                </c:pt>
                <c:pt idx="42">
                  <c:v>21.34</c:v>
                </c:pt>
                <c:pt idx="43">
                  <c:v>22.03</c:v>
                </c:pt>
                <c:pt idx="44">
                  <c:v>20.55</c:v>
                </c:pt>
                <c:pt idx="45">
                  <c:v>19.100000000000001</c:v>
                </c:pt>
                <c:pt idx="46">
                  <c:v>19.739999999999998</c:v>
                </c:pt>
                <c:pt idx="47">
                  <c:v>20.3</c:v>
                </c:pt>
                <c:pt idx="48">
                  <c:v>20.07</c:v>
                </c:pt>
                <c:pt idx="49">
                  <c:v>21.05</c:v>
                </c:pt>
                <c:pt idx="50">
                  <c:v>19.649999999999999</c:v>
                </c:pt>
                <c:pt idx="51">
                  <c:v>18.809999999999999</c:v>
                </c:pt>
                <c:pt idx="52">
                  <c:v>17.62</c:v>
                </c:pt>
                <c:pt idx="53">
                  <c:v>18.29</c:v>
                </c:pt>
                <c:pt idx="54">
                  <c:v>19.059999999999999</c:v>
                </c:pt>
                <c:pt idx="55">
                  <c:v>20.100000000000001</c:v>
                </c:pt>
                <c:pt idx="56">
                  <c:v>22.74</c:v>
                </c:pt>
                <c:pt idx="57">
                  <c:v>20.46</c:v>
                </c:pt>
                <c:pt idx="58">
                  <c:v>19.59</c:v>
                </c:pt>
                <c:pt idx="59">
                  <c:v>21.01</c:v>
                </c:pt>
                <c:pt idx="60">
                  <c:v>19.77</c:v>
                </c:pt>
                <c:pt idx="61">
                  <c:v>18.46</c:v>
                </c:pt>
                <c:pt idx="62">
                  <c:v>19.73</c:v>
                </c:pt>
                <c:pt idx="63">
                  <c:v>22.84</c:v>
                </c:pt>
                <c:pt idx="64">
                  <c:v>20.440000000000001</c:v>
                </c:pt>
                <c:pt idx="65">
                  <c:v>22.03</c:v>
                </c:pt>
                <c:pt idx="66">
                  <c:v>21.21</c:v>
                </c:pt>
                <c:pt idx="67">
                  <c:v>21.76</c:v>
                </c:pt>
                <c:pt idx="68">
                  <c:v>22.3</c:v>
                </c:pt>
                <c:pt idx="69">
                  <c:v>21.69</c:v>
                </c:pt>
                <c:pt idx="70">
                  <c:v>17.73</c:v>
                </c:pt>
                <c:pt idx="71">
                  <c:v>19.8</c:v>
                </c:pt>
                <c:pt idx="72">
                  <c:v>20.75</c:v>
                </c:pt>
                <c:pt idx="73">
                  <c:v>20.38</c:v>
                </c:pt>
                <c:pt idx="74">
                  <c:v>22.67</c:v>
                </c:pt>
                <c:pt idx="75">
                  <c:v>22.46</c:v>
                </c:pt>
                <c:pt idx="76">
                  <c:v>23.33</c:v>
                </c:pt>
                <c:pt idx="77">
                  <c:v>24.16</c:v>
                </c:pt>
                <c:pt idx="78">
                  <c:v>21.7</c:v>
                </c:pt>
                <c:pt idx="79">
                  <c:v>20.86</c:v>
                </c:pt>
                <c:pt idx="80">
                  <c:v>20.25</c:v>
                </c:pt>
                <c:pt idx="81">
                  <c:v>22.19</c:v>
                </c:pt>
                <c:pt idx="82">
                  <c:v>19.52</c:v>
                </c:pt>
                <c:pt idx="83">
                  <c:v>18.43</c:v>
                </c:pt>
                <c:pt idx="84">
                  <c:v>19.32</c:v>
                </c:pt>
                <c:pt idx="85">
                  <c:v>17.809999999999999</c:v>
                </c:pt>
                <c:pt idx="86">
                  <c:v>17.28</c:v>
                </c:pt>
                <c:pt idx="87">
                  <c:v>17.649999999999999</c:v>
                </c:pt>
                <c:pt idx="88">
                  <c:v>18.489999999999998</c:v>
                </c:pt>
                <c:pt idx="89">
                  <c:v>18.64</c:v>
                </c:pt>
                <c:pt idx="90">
                  <c:v>18.59</c:v>
                </c:pt>
                <c:pt idx="91">
                  <c:v>19.809999999999999</c:v>
                </c:pt>
                <c:pt idx="92">
                  <c:v>20.14</c:v>
                </c:pt>
                <c:pt idx="93">
                  <c:v>19.489999999999998</c:v>
                </c:pt>
                <c:pt idx="94">
                  <c:v>17.71</c:v>
                </c:pt>
                <c:pt idx="95">
                  <c:v>17.27</c:v>
                </c:pt>
                <c:pt idx="96">
                  <c:v>17.2</c:v>
                </c:pt>
                <c:pt idx="97">
                  <c:v>16.72</c:v>
                </c:pt>
                <c:pt idx="98">
                  <c:v>17.84</c:v>
                </c:pt>
                <c:pt idx="99">
                  <c:v>17.18</c:v>
                </c:pt>
                <c:pt idx="100">
                  <c:v>17.7</c:v>
                </c:pt>
                <c:pt idx="101">
                  <c:v>17.32</c:v>
                </c:pt>
                <c:pt idx="102">
                  <c:v>18.75</c:v>
                </c:pt>
                <c:pt idx="103">
                  <c:v>17.440000000000001</c:v>
                </c:pt>
                <c:pt idx="104">
                  <c:v>17.37</c:v>
                </c:pt>
                <c:pt idx="105">
                  <c:v>17.09</c:v>
                </c:pt>
                <c:pt idx="106">
                  <c:v>18.39</c:v>
                </c:pt>
                <c:pt idx="107">
                  <c:v>18.97</c:v>
                </c:pt>
                <c:pt idx="108">
                  <c:v>17.420000000000002</c:v>
                </c:pt>
                <c:pt idx="109">
                  <c:v>16.88</c:v>
                </c:pt>
                <c:pt idx="110">
                  <c:v>17.579999999999998</c:v>
                </c:pt>
                <c:pt idx="111">
                  <c:v>16.34</c:v>
                </c:pt>
                <c:pt idx="112">
                  <c:v>16.600000000000001</c:v>
                </c:pt>
                <c:pt idx="113">
                  <c:v>17.38</c:v>
                </c:pt>
                <c:pt idx="114">
                  <c:v>17.399999999999999</c:v>
                </c:pt>
                <c:pt idx="115">
                  <c:v>15.9</c:v>
                </c:pt>
                <c:pt idx="116">
                  <c:v>17.71</c:v>
                </c:pt>
                <c:pt idx="117">
                  <c:v>15.23</c:v>
                </c:pt>
                <c:pt idx="118">
                  <c:v>15.27</c:v>
                </c:pt>
                <c:pt idx="119">
                  <c:v>14.72</c:v>
                </c:pt>
                <c:pt idx="120">
                  <c:v>19.36</c:v>
                </c:pt>
                <c:pt idx="121">
                  <c:v>17.059999999999999</c:v>
                </c:pt>
                <c:pt idx="122">
                  <c:v>16.29</c:v>
                </c:pt>
                <c:pt idx="123">
                  <c:v>16</c:v>
                </c:pt>
                <c:pt idx="124">
                  <c:v>16.18</c:v>
                </c:pt>
                <c:pt idx="125">
                  <c:v>15.5</c:v>
                </c:pt>
                <c:pt idx="126">
                  <c:v>16.260000000000002</c:v>
                </c:pt>
                <c:pt idx="127">
                  <c:v>16.11</c:v>
                </c:pt>
                <c:pt idx="128">
                  <c:v>17.25</c:v>
                </c:pt>
                <c:pt idx="129">
                  <c:v>16.41</c:v>
                </c:pt>
                <c:pt idx="130">
                  <c:v>16.66</c:v>
                </c:pt>
                <c:pt idx="131">
                  <c:v>16.920000000000002</c:v>
                </c:pt>
                <c:pt idx="132">
                  <c:v>16.68</c:v>
                </c:pt>
                <c:pt idx="133">
                  <c:v>17.059999999999999</c:v>
                </c:pt>
                <c:pt idx="134">
                  <c:v>17.09</c:v>
                </c:pt>
                <c:pt idx="135">
                  <c:v>16.75</c:v>
                </c:pt>
                <c:pt idx="136">
                  <c:v>16.66</c:v>
                </c:pt>
                <c:pt idx="137">
                  <c:v>18.899999999999999</c:v>
                </c:pt>
                <c:pt idx="138">
                  <c:v>18.559999999999999</c:v>
                </c:pt>
                <c:pt idx="139">
                  <c:v>15.63</c:v>
                </c:pt>
                <c:pt idx="140">
                  <c:v>23.68</c:v>
                </c:pt>
                <c:pt idx="141">
                  <c:v>21.79</c:v>
                </c:pt>
                <c:pt idx="142">
                  <c:v>20.190000000000001</c:v>
                </c:pt>
                <c:pt idx="143">
                  <c:v>20.260000000000002</c:v>
                </c:pt>
                <c:pt idx="144">
                  <c:v>21.12</c:v>
                </c:pt>
                <c:pt idx="145">
                  <c:v>21.16</c:v>
                </c:pt>
                <c:pt idx="146">
                  <c:v>21.11</c:v>
                </c:pt>
                <c:pt idx="147">
                  <c:v>21.64</c:v>
                </c:pt>
                <c:pt idx="148">
                  <c:v>20.43</c:v>
                </c:pt>
                <c:pt idx="149">
                  <c:v>28.74</c:v>
                </c:pt>
                <c:pt idx="150">
                  <c:v>35.909999999999997</c:v>
                </c:pt>
                <c:pt idx="151">
                  <c:v>32.75</c:v>
                </c:pt>
                <c:pt idx="152">
                  <c:v>28.27</c:v>
                </c:pt>
                <c:pt idx="153">
                  <c:v>24.39</c:v>
                </c:pt>
                <c:pt idx="154">
                  <c:v>25.75</c:v>
                </c:pt>
                <c:pt idx="155">
                  <c:v>25.74</c:v>
                </c:pt>
                <c:pt idx="156">
                  <c:v>24.18</c:v>
                </c:pt>
                <c:pt idx="157">
                  <c:v>23.31</c:v>
                </c:pt>
                <c:pt idx="158">
                  <c:v>27.16</c:v>
                </c:pt>
                <c:pt idx="159">
                  <c:v>27.53</c:v>
                </c:pt>
                <c:pt idx="160">
                  <c:v>26.46</c:v>
                </c:pt>
                <c:pt idx="161">
                  <c:v>28.9</c:v>
                </c:pt>
                <c:pt idx="162">
                  <c:v>30.55</c:v>
                </c:pt>
                <c:pt idx="163">
                  <c:v>36.47</c:v>
                </c:pt>
                <c:pt idx="164">
                  <c:v>33.93</c:v>
                </c:pt>
                <c:pt idx="165">
                  <c:v>29.63</c:v>
                </c:pt>
                <c:pt idx="166">
                  <c:v>29.12</c:v>
                </c:pt>
                <c:pt idx="167">
                  <c:v>27.38</c:v>
                </c:pt>
                <c:pt idx="168">
                  <c:v>29.89</c:v>
                </c:pt>
                <c:pt idx="169">
                  <c:v>29.9</c:v>
                </c:pt>
                <c:pt idx="170">
                  <c:v>29.58</c:v>
                </c:pt>
                <c:pt idx="171">
                  <c:v>28.52</c:v>
                </c:pt>
                <c:pt idx="172">
                  <c:v>30.19</c:v>
                </c:pt>
                <c:pt idx="173">
                  <c:v>28.73</c:v>
                </c:pt>
                <c:pt idx="174">
                  <c:v>29.34</c:v>
                </c:pt>
                <c:pt idx="175">
                  <c:v>28.38</c:v>
                </c:pt>
                <c:pt idx="176">
                  <c:v>28.12</c:v>
                </c:pt>
                <c:pt idx="177">
                  <c:v>29.33</c:v>
                </c:pt>
                <c:pt idx="178">
                  <c:v>30.56</c:v>
                </c:pt>
                <c:pt idx="179">
                  <c:v>29.55</c:v>
                </c:pt>
                <c:pt idx="180">
                  <c:v>28.82</c:v>
                </c:pt>
                <c:pt idx="181">
                  <c:v>27.88</c:v>
                </c:pt>
                <c:pt idx="182">
                  <c:v>28.66</c:v>
                </c:pt>
                <c:pt idx="183">
                  <c:v>30.04</c:v>
                </c:pt>
                <c:pt idx="184">
                  <c:v>30.56</c:v>
                </c:pt>
                <c:pt idx="185">
                  <c:v>28.81</c:v>
                </c:pt>
                <c:pt idx="186">
                  <c:v>28.19</c:v>
                </c:pt>
                <c:pt idx="187">
                  <c:v>28.67</c:v>
                </c:pt>
                <c:pt idx="188">
                  <c:v>29.11</c:v>
                </c:pt>
                <c:pt idx="189">
                  <c:v>28.06</c:v>
                </c:pt>
                <c:pt idx="190">
                  <c:v>27.28</c:v>
                </c:pt>
                <c:pt idx="191">
                  <c:v>27.9</c:v>
                </c:pt>
                <c:pt idx="192">
                  <c:v>27.51</c:v>
                </c:pt>
                <c:pt idx="193">
                  <c:v>27.85</c:v>
                </c:pt>
                <c:pt idx="194">
                  <c:v>28.04</c:v>
                </c:pt>
                <c:pt idx="195">
                  <c:v>30.71</c:v>
                </c:pt>
                <c:pt idx="196">
                  <c:v>31.19</c:v>
                </c:pt>
                <c:pt idx="197">
                  <c:v>33.979999999999997</c:v>
                </c:pt>
                <c:pt idx="198">
                  <c:v>31.94</c:v>
                </c:pt>
                <c:pt idx="199">
                  <c:v>31.64</c:v>
                </c:pt>
                <c:pt idx="200">
                  <c:v>31.45</c:v>
                </c:pt>
                <c:pt idx="201">
                  <c:v>31.37</c:v>
                </c:pt>
                <c:pt idx="202">
                  <c:v>29.6</c:v>
                </c:pt>
                <c:pt idx="203">
                  <c:v>27.86</c:v>
                </c:pt>
                <c:pt idx="204">
                  <c:v>27.27</c:v>
                </c:pt>
                <c:pt idx="205">
                  <c:v>27.57</c:v>
                </c:pt>
                <c:pt idx="206">
                  <c:v>28.28</c:v>
                </c:pt>
                <c:pt idx="207">
                  <c:v>29.04</c:v>
                </c:pt>
                <c:pt idx="208">
                  <c:v>30.75</c:v>
                </c:pt>
                <c:pt idx="209">
                  <c:v>31.54</c:v>
                </c:pt>
                <c:pt idx="210">
                  <c:v>30.52</c:v>
                </c:pt>
                <c:pt idx="211">
                  <c:v>30.04</c:v>
                </c:pt>
                <c:pt idx="212">
                  <c:v>30.25</c:v>
                </c:pt>
                <c:pt idx="213">
                  <c:v>30.03</c:v>
                </c:pt>
                <c:pt idx="214">
                  <c:v>29.85</c:v>
                </c:pt>
                <c:pt idx="215">
                  <c:v>29.11</c:v>
                </c:pt>
                <c:pt idx="216">
                  <c:v>30.87</c:v>
                </c:pt>
                <c:pt idx="217">
                  <c:v>30.79</c:v>
                </c:pt>
                <c:pt idx="218">
                  <c:v>26.96</c:v>
                </c:pt>
                <c:pt idx="219">
                  <c:v>25.6</c:v>
                </c:pt>
                <c:pt idx="220">
                  <c:v>24.58</c:v>
                </c:pt>
                <c:pt idx="221">
                  <c:v>22.89</c:v>
                </c:pt>
                <c:pt idx="222">
                  <c:v>22.57</c:v>
                </c:pt>
                <c:pt idx="223">
                  <c:v>21.34</c:v>
                </c:pt>
                <c:pt idx="224">
                  <c:v>20.95</c:v>
                </c:pt>
                <c:pt idx="225">
                  <c:v>20.09</c:v>
                </c:pt>
                <c:pt idx="226">
                  <c:v>21.09</c:v>
                </c:pt>
                <c:pt idx="227">
                  <c:v>20.98</c:v>
                </c:pt>
                <c:pt idx="228">
                  <c:v>22.76</c:v>
                </c:pt>
                <c:pt idx="229">
                  <c:v>22.86</c:v>
                </c:pt>
                <c:pt idx="230">
                  <c:v>22.96</c:v>
                </c:pt>
                <c:pt idx="231">
                  <c:v>23.91</c:v>
                </c:pt>
                <c:pt idx="232">
                  <c:v>22.16</c:v>
                </c:pt>
                <c:pt idx="233">
                  <c:v>22.29</c:v>
                </c:pt>
                <c:pt idx="234">
                  <c:v>22.03</c:v>
                </c:pt>
                <c:pt idx="235">
                  <c:v>20.94</c:v>
                </c:pt>
                <c:pt idx="236">
                  <c:v>22.62</c:v>
                </c:pt>
                <c:pt idx="237">
                  <c:v>22.59</c:v>
                </c:pt>
                <c:pt idx="238">
                  <c:v>23.58</c:v>
                </c:pt>
                <c:pt idx="239">
                  <c:v>23.75</c:v>
                </c:pt>
                <c:pt idx="240">
                  <c:v>21.28</c:v>
                </c:pt>
                <c:pt idx="241">
                  <c:v>23.05</c:v>
                </c:pt>
                <c:pt idx="242">
                  <c:v>23.85</c:v>
                </c:pt>
                <c:pt idx="243">
                  <c:v>24.85</c:v>
                </c:pt>
                <c:pt idx="244">
                  <c:v>23.11</c:v>
                </c:pt>
                <c:pt idx="245">
                  <c:v>23.08</c:v>
                </c:pt>
                <c:pt idx="246">
                  <c:v>23.13</c:v>
                </c:pt>
                <c:pt idx="247">
                  <c:v>22.66</c:v>
                </c:pt>
                <c:pt idx="248">
                  <c:v>24.03</c:v>
                </c:pt>
                <c:pt idx="249">
                  <c:v>24.18</c:v>
                </c:pt>
                <c:pt idx="250">
                  <c:v>24.81</c:v>
                </c:pt>
                <c:pt idx="251">
                  <c:v>25.05</c:v>
                </c:pt>
                <c:pt idx="252">
                  <c:v>26.38</c:v>
                </c:pt>
                <c:pt idx="253">
                  <c:v>26.62</c:v>
                </c:pt>
                <c:pt idx="254">
                  <c:v>27.93</c:v>
                </c:pt>
                <c:pt idx="255">
                  <c:v>27.19</c:v>
                </c:pt>
                <c:pt idx="256">
                  <c:v>28.95</c:v>
                </c:pt>
                <c:pt idx="257">
                  <c:v>30.38</c:v>
                </c:pt>
                <c:pt idx="258">
                  <c:v>33.299999999999997</c:v>
                </c:pt>
                <c:pt idx="259">
                  <c:v>31.33</c:v>
                </c:pt>
                <c:pt idx="260">
                  <c:v>32.630000000000003</c:v>
                </c:pt>
                <c:pt idx="261">
                  <c:v>36.200000000000003</c:v>
                </c:pt>
                <c:pt idx="262">
                  <c:v>36.159999999999997</c:v>
                </c:pt>
                <c:pt idx="263">
                  <c:v>33.200000000000003</c:v>
                </c:pt>
                <c:pt idx="264">
                  <c:v>27.45</c:v>
                </c:pt>
                <c:pt idx="265">
                  <c:v>25.39</c:v>
                </c:pt>
                <c:pt idx="266">
                  <c:v>24.33</c:v>
                </c:pt>
                <c:pt idx="267">
                  <c:v>24.9</c:v>
                </c:pt>
                <c:pt idx="268">
                  <c:v>23.92</c:v>
                </c:pt>
                <c:pt idx="269">
                  <c:v>22.86</c:v>
                </c:pt>
                <c:pt idx="270">
                  <c:v>22.2</c:v>
                </c:pt>
                <c:pt idx="271">
                  <c:v>23.05</c:v>
                </c:pt>
                <c:pt idx="272">
                  <c:v>23.17</c:v>
                </c:pt>
                <c:pt idx="273">
                  <c:v>21.37</c:v>
                </c:pt>
                <c:pt idx="274">
                  <c:v>20.91</c:v>
                </c:pt>
                <c:pt idx="275">
                  <c:v>21.04</c:v>
                </c:pt>
                <c:pt idx="276">
                  <c:v>21.86</c:v>
                </c:pt>
                <c:pt idx="277">
                  <c:v>21.46</c:v>
                </c:pt>
                <c:pt idx="278">
                  <c:v>22.68</c:v>
                </c:pt>
                <c:pt idx="279">
                  <c:v>23.6</c:v>
                </c:pt>
                <c:pt idx="280">
                  <c:v>23.38</c:v>
                </c:pt>
                <c:pt idx="281">
                  <c:v>22.56</c:v>
                </c:pt>
                <c:pt idx="282">
                  <c:v>22.26</c:v>
                </c:pt>
                <c:pt idx="283">
                  <c:v>20.86</c:v>
                </c:pt>
                <c:pt idx="284">
                  <c:v>21.48</c:v>
                </c:pt>
                <c:pt idx="285">
                  <c:v>19.57</c:v>
                </c:pt>
                <c:pt idx="286">
                  <c:v>19.84</c:v>
                </c:pt>
                <c:pt idx="287">
                  <c:v>22.26</c:v>
                </c:pt>
                <c:pt idx="288">
                  <c:v>20.78</c:v>
                </c:pt>
                <c:pt idx="289">
                  <c:v>21.01</c:v>
                </c:pt>
                <c:pt idx="290">
                  <c:v>22.86</c:v>
                </c:pt>
                <c:pt idx="291">
                  <c:v>20.38</c:v>
                </c:pt>
                <c:pt idx="292">
                  <c:v>21.26</c:v>
                </c:pt>
                <c:pt idx="293">
                  <c:v>21.23</c:v>
                </c:pt>
                <c:pt idx="294">
                  <c:v>20.86</c:v>
                </c:pt>
                <c:pt idx="295">
                  <c:v>20.45</c:v>
                </c:pt>
                <c:pt idx="296">
                  <c:v>20.55</c:v>
                </c:pt>
                <c:pt idx="297">
                  <c:v>21.05</c:v>
                </c:pt>
                <c:pt idx="298">
                  <c:v>20.81</c:v>
                </c:pt>
                <c:pt idx="299">
                  <c:v>20.88</c:v>
                </c:pt>
                <c:pt idx="300">
                  <c:v>18.82</c:v>
                </c:pt>
                <c:pt idx="301">
                  <c:v>16.09</c:v>
                </c:pt>
                <c:pt idx="302">
                  <c:v>14.94</c:v>
                </c:pt>
                <c:pt idx="303">
                  <c:v>14.9</c:v>
                </c:pt>
                <c:pt idx="304">
                  <c:v>15.79</c:v>
                </c:pt>
                <c:pt idx="305">
                  <c:v>16.11</c:v>
                </c:pt>
                <c:pt idx="306">
                  <c:v>16.04</c:v>
                </c:pt>
                <c:pt idx="307">
                  <c:v>16.86</c:v>
                </c:pt>
                <c:pt idx="308">
                  <c:v>16.489999999999998</c:v>
                </c:pt>
                <c:pt idx="309">
                  <c:v>16.760000000000002</c:v>
                </c:pt>
                <c:pt idx="310">
                  <c:v>16.309999999999999</c:v>
                </c:pt>
                <c:pt idx="311">
                  <c:v>16.55</c:v>
                </c:pt>
                <c:pt idx="312">
                  <c:v>16.88</c:v>
                </c:pt>
                <c:pt idx="313">
                  <c:v>17.420000000000002</c:v>
                </c:pt>
                <c:pt idx="314">
                  <c:v>17.399999999999999</c:v>
                </c:pt>
                <c:pt idx="315">
                  <c:v>17.61</c:v>
                </c:pt>
                <c:pt idx="316">
                  <c:v>18.010000000000002</c:v>
                </c:pt>
                <c:pt idx="317">
                  <c:v>17.63</c:v>
                </c:pt>
                <c:pt idx="318">
                  <c:v>17.41</c:v>
                </c:pt>
                <c:pt idx="319">
                  <c:v>20.12</c:v>
                </c:pt>
                <c:pt idx="320">
                  <c:v>19.73</c:v>
                </c:pt>
                <c:pt idx="321">
                  <c:v>17.239999999999998</c:v>
                </c:pt>
                <c:pt idx="322">
                  <c:v>18.45</c:v>
                </c:pt>
                <c:pt idx="323">
                  <c:v>16.5</c:v>
                </c:pt>
                <c:pt idx="324">
                  <c:v>15.82</c:v>
                </c:pt>
                <c:pt idx="325">
                  <c:v>15.47</c:v>
                </c:pt>
                <c:pt idx="326">
                  <c:v>16.260000000000002</c:v>
                </c:pt>
                <c:pt idx="327">
                  <c:v>15.68</c:v>
                </c:pt>
                <c:pt idx="328">
                  <c:v>16.78</c:v>
                </c:pt>
                <c:pt idx="329">
                  <c:v>17.02</c:v>
                </c:pt>
                <c:pt idx="330">
                  <c:v>16.72</c:v>
                </c:pt>
                <c:pt idx="331">
                  <c:v>17.149999999999999</c:v>
                </c:pt>
                <c:pt idx="332">
                  <c:v>17.27</c:v>
                </c:pt>
                <c:pt idx="333">
                  <c:v>18.27</c:v>
                </c:pt>
                <c:pt idx="334">
                  <c:v>18.239999999999998</c:v>
                </c:pt>
                <c:pt idx="335">
                  <c:v>17.77</c:v>
                </c:pt>
                <c:pt idx="336">
                  <c:v>17.52</c:v>
                </c:pt>
                <c:pt idx="337">
                  <c:v>17.239999999999998</c:v>
                </c:pt>
                <c:pt idx="338">
                  <c:v>17.920000000000002</c:v>
                </c:pt>
                <c:pt idx="339">
                  <c:v>17.46</c:v>
                </c:pt>
                <c:pt idx="340">
                  <c:v>17.78</c:v>
                </c:pt>
                <c:pt idx="341">
                  <c:v>17.170000000000002</c:v>
                </c:pt>
                <c:pt idx="342">
                  <c:v>17.54</c:v>
                </c:pt>
                <c:pt idx="343">
                  <c:v>17.66</c:v>
                </c:pt>
                <c:pt idx="344">
                  <c:v>18</c:v>
                </c:pt>
                <c:pt idx="345">
                  <c:v>18.38</c:v>
                </c:pt>
                <c:pt idx="346">
                  <c:v>17.239999999999998</c:v>
                </c:pt>
                <c:pt idx="347">
                  <c:v>16.64</c:v>
                </c:pt>
                <c:pt idx="348">
                  <c:v>17.100000000000001</c:v>
                </c:pt>
                <c:pt idx="349">
                  <c:v>16.07</c:v>
                </c:pt>
                <c:pt idx="350">
                  <c:v>16.16</c:v>
                </c:pt>
                <c:pt idx="351">
                  <c:v>16.11</c:v>
                </c:pt>
                <c:pt idx="352">
                  <c:v>15.23</c:v>
                </c:pt>
                <c:pt idx="353">
                  <c:v>15.67</c:v>
                </c:pt>
                <c:pt idx="354">
                  <c:v>15.9</c:v>
                </c:pt>
                <c:pt idx="355">
                  <c:v>16.02</c:v>
                </c:pt>
                <c:pt idx="356">
                  <c:v>15.93</c:v>
                </c:pt>
                <c:pt idx="357">
                  <c:v>16.87</c:v>
                </c:pt>
                <c:pt idx="358">
                  <c:v>16.170000000000002</c:v>
                </c:pt>
                <c:pt idx="359">
                  <c:v>16.399999999999999</c:v>
                </c:pt>
                <c:pt idx="360">
                  <c:v>16.93</c:v>
                </c:pt>
                <c:pt idx="361">
                  <c:v>16.98</c:v>
                </c:pt>
                <c:pt idx="362">
                  <c:v>17.47</c:v>
                </c:pt>
                <c:pt idx="363">
                  <c:v>17.32</c:v>
                </c:pt>
                <c:pt idx="364">
                  <c:v>17.72</c:v>
                </c:pt>
                <c:pt idx="365">
                  <c:v>16.989999999999998</c:v>
                </c:pt>
                <c:pt idx="366">
                  <c:v>15.98</c:v>
                </c:pt>
                <c:pt idx="367">
                  <c:v>15.5</c:v>
                </c:pt>
                <c:pt idx="368">
                  <c:v>16.14</c:v>
                </c:pt>
                <c:pt idx="369">
                  <c:v>17.440000000000001</c:v>
                </c:pt>
                <c:pt idx="370">
                  <c:v>16.75</c:v>
                </c:pt>
                <c:pt idx="371">
                  <c:v>16.510000000000002</c:v>
                </c:pt>
                <c:pt idx="372">
                  <c:v>18.28</c:v>
                </c:pt>
                <c:pt idx="373">
                  <c:v>17.850000000000001</c:v>
                </c:pt>
                <c:pt idx="374">
                  <c:v>17.98</c:v>
                </c:pt>
                <c:pt idx="375">
                  <c:v>17.87</c:v>
                </c:pt>
                <c:pt idx="376">
                  <c:v>19.55</c:v>
                </c:pt>
                <c:pt idx="377">
                  <c:v>18.64</c:v>
                </c:pt>
                <c:pt idx="378">
                  <c:v>17.63</c:v>
                </c:pt>
                <c:pt idx="379">
                  <c:v>19.47</c:v>
                </c:pt>
                <c:pt idx="380">
                  <c:v>18.350000000000001</c:v>
                </c:pt>
                <c:pt idx="381">
                  <c:v>20.29</c:v>
                </c:pt>
                <c:pt idx="382">
                  <c:v>19.760000000000002</c:v>
                </c:pt>
                <c:pt idx="383">
                  <c:v>19.190000000000001</c:v>
                </c:pt>
                <c:pt idx="384">
                  <c:v>17.39</c:v>
                </c:pt>
                <c:pt idx="385">
                  <c:v>18.29</c:v>
                </c:pt>
                <c:pt idx="386">
                  <c:v>17.78</c:v>
                </c:pt>
                <c:pt idx="387">
                  <c:v>17.489999999999998</c:v>
                </c:pt>
                <c:pt idx="388">
                  <c:v>17.52</c:v>
                </c:pt>
                <c:pt idx="389">
                  <c:v>15.77</c:v>
                </c:pt>
                <c:pt idx="390">
                  <c:v>15.5</c:v>
                </c:pt>
                <c:pt idx="391">
                  <c:v>16.899999999999999</c:v>
                </c:pt>
                <c:pt idx="392">
                  <c:v>16.579999999999998</c:v>
                </c:pt>
                <c:pt idx="393">
                  <c:v>16.41</c:v>
                </c:pt>
                <c:pt idx="394">
                  <c:v>15.74</c:v>
                </c:pt>
                <c:pt idx="395">
                  <c:v>15.45</c:v>
                </c:pt>
                <c:pt idx="396">
                  <c:v>15.67</c:v>
                </c:pt>
                <c:pt idx="397">
                  <c:v>15.47</c:v>
                </c:pt>
                <c:pt idx="398">
                  <c:v>15.18</c:v>
                </c:pt>
                <c:pt idx="399">
                  <c:v>15.47</c:v>
                </c:pt>
                <c:pt idx="400">
                  <c:v>15.26</c:v>
                </c:pt>
                <c:pt idx="401">
                  <c:v>15.92</c:v>
                </c:pt>
                <c:pt idx="402">
                  <c:v>15.54</c:v>
                </c:pt>
                <c:pt idx="403">
                  <c:v>15.56</c:v>
                </c:pt>
                <c:pt idx="404">
                  <c:v>15.98</c:v>
                </c:pt>
                <c:pt idx="405">
                  <c:v>15.45</c:v>
                </c:pt>
                <c:pt idx="406">
                  <c:v>15.26</c:v>
                </c:pt>
                <c:pt idx="407">
                  <c:v>14.73</c:v>
                </c:pt>
                <c:pt idx="408">
                  <c:v>15.09</c:v>
                </c:pt>
                <c:pt idx="409">
                  <c:v>15.19</c:v>
                </c:pt>
                <c:pt idx="410">
                  <c:v>16.010000000000002</c:v>
                </c:pt>
                <c:pt idx="411">
                  <c:v>21.19</c:v>
                </c:pt>
                <c:pt idx="412">
                  <c:v>18.86</c:v>
                </c:pt>
                <c:pt idx="413">
                  <c:v>15.62</c:v>
                </c:pt>
                <c:pt idx="414">
                  <c:v>14.59</c:v>
                </c:pt>
                <c:pt idx="415">
                  <c:v>14.41</c:v>
                </c:pt>
                <c:pt idx="416">
                  <c:v>14.81</c:v>
                </c:pt>
                <c:pt idx="417">
                  <c:v>15.46</c:v>
                </c:pt>
                <c:pt idx="418">
                  <c:v>15.31</c:v>
                </c:pt>
                <c:pt idx="419">
                  <c:v>14.82</c:v>
                </c:pt>
                <c:pt idx="420">
                  <c:v>14.46</c:v>
                </c:pt>
                <c:pt idx="421">
                  <c:v>16.57</c:v>
                </c:pt>
                <c:pt idx="422">
                  <c:v>17.18</c:v>
                </c:pt>
                <c:pt idx="423">
                  <c:v>17.309999999999999</c:v>
                </c:pt>
                <c:pt idx="424">
                  <c:v>16.760000000000002</c:v>
                </c:pt>
                <c:pt idx="425">
                  <c:v>17.73</c:v>
                </c:pt>
                <c:pt idx="426">
                  <c:v>18.22</c:v>
                </c:pt>
                <c:pt idx="427">
                  <c:v>17.96</c:v>
                </c:pt>
                <c:pt idx="428">
                  <c:v>16.21</c:v>
                </c:pt>
                <c:pt idx="429">
                  <c:v>17.88</c:v>
                </c:pt>
                <c:pt idx="430">
                  <c:v>17.82</c:v>
                </c:pt>
                <c:pt idx="431">
                  <c:v>17.68</c:v>
                </c:pt>
                <c:pt idx="432">
                  <c:v>17.559999999999999</c:v>
                </c:pt>
                <c:pt idx="433">
                  <c:v>17.559999999999999</c:v>
                </c:pt>
                <c:pt idx="434">
                  <c:v>17.079999999999998</c:v>
                </c:pt>
                <c:pt idx="435">
                  <c:v>16.38</c:v>
                </c:pt>
                <c:pt idx="436">
                  <c:v>16.04</c:v>
                </c:pt>
                <c:pt idx="437">
                  <c:v>15.68</c:v>
                </c:pt>
                <c:pt idx="438">
                  <c:v>15.35</c:v>
                </c:pt>
                <c:pt idx="439">
                  <c:v>16.309999999999999</c:v>
                </c:pt>
                <c:pt idx="440">
                  <c:v>15.85</c:v>
                </c:pt>
                <c:pt idx="441">
                  <c:v>14.81</c:v>
                </c:pt>
                <c:pt idx="442">
                  <c:v>15.81</c:v>
                </c:pt>
                <c:pt idx="443">
                  <c:v>17.04</c:v>
                </c:pt>
                <c:pt idx="444">
                  <c:v>15.63</c:v>
                </c:pt>
                <c:pt idx="445">
                  <c:v>18.579999999999998</c:v>
                </c:pt>
                <c:pt idx="446">
                  <c:v>17.809999999999999</c:v>
                </c:pt>
                <c:pt idx="447">
                  <c:v>18.54</c:v>
                </c:pt>
                <c:pt idx="448">
                  <c:v>17.8</c:v>
                </c:pt>
                <c:pt idx="449">
                  <c:v>17.600000000000001</c:v>
                </c:pt>
                <c:pt idx="450">
                  <c:v>16.71</c:v>
                </c:pt>
                <c:pt idx="451">
                  <c:v>16.22</c:v>
                </c:pt>
                <c:pt idx="452">
                  <c:v>14.85</c:v>
                </c:pt>
                <c:pt idx="453">
                  <c:v>16.32</c:v>
                </c:pt>
                <c:pt idx="454">
                  <c:v>15.87</c:v>
                </c:pt>
                <c:pt idx="455">
                  <c:v>16.66</c:v>
                </c:pt>
                <c:pt idx="456">
                  <c:v>16.55</c:v>
                </c:pt>
                <c:pt idx="457">
                  <c:v>16.260000000000002</c:v>
                </c:pt>
                <c:pt idx="458">
                  <c:v>15.62</c:v>
                </c:pt>
                <c:pt idx="459">
                  <c:v>15.75</c:v>
                </c:pt>
                <c:pt idx="460">
                  <c:v>15.45</c:v>
                </c:pt>
                <c:pt idx="461">
                  <c:v>15.55</c:v>
                </c:pt>
                <c:pt idx="462">
                  <c:v>15.46</c:v>
                </c:pt>
                <c:pt idx="463">
                  <c:v>15.48</c:v>
                </c:pt>
                <c:pt idx="464">
                  <c:v>15.6</c:v>
                </c:pt>
                <c:pt idx="465">
                  <c:v>16.350000000000001</c:v>
                </c:pt>
                <c:pt idx="466">
                  <c:v>16.48</c:v>
                </c:pt>
                <c:pt idx="467">
                  <c:v>16.47</c:v>
                </c:pt>
                <c:pt idx="468">
                  <c:v>15.97</c:v>
                </c:pt>
                <c:pt idx="469">
                  <c:v>15.43</c:v>
                </c:pt>
                <c:pt idx="470">
                  <c:v>14.89</c:v>
                </c:pt>
                <c:pt idx="471">
                  <c:v>14.04</c:v>
                </c:pt>
                <c:pt idx="472">
                  <c:v>13.95</c:v>
                </c:pt>
                <c:pt idx="473">
                  <c:v>13.96</c:v>
                </c:pt>
                <c:pt idx="474">
                  <c:v>21.18</c:v>
                </c:pt>
                <c:pt idx="475">
                  <c:v>18.28</c:v>
                </c:pt>
                <c:pt idx="476">
                  <c:v>20.34</c:v>
                </c:pt>
                <c:pt idx="477">
                  <c:v>20.399999999999999</c:v>
                </c:pt>
                <c:pt idx="478">
                  <c:v>19.11</c:v>
                </c:pt>
                <c:pt idx="479">
                  <c:v>21.2</c:v>
                </c:pt>
                <c:pt idx="480">
                  <c:v>21.92</c:v>
                </c:pt>
                <c:pt idx="481">
                  <c:v>19.8</c:v>
                </c:pt>
                <c:pt idx="482">
                  <c:v>19.84</c:v>
                </c:pt>
                <c:pt idx="483">
                  <c:v>20.260000000000002</c:v>
                </c:pt>
                <c:pt idx="484">
                  <c:v>20.18</c:v>
                </c:pt>
                <c:pt idx="485">
                  <c:v>19.7</c:v>
                </c:pt>
                <c:pt idx="486">
                  <c:v>19.54</c:v>
                </c:pt>
                <c:pt idx="487">
                  <c:v>20.190000000000001</c:v>
                </c:pt>
                <c:pt idx="488">
                  <c:v>19.04</c:v>
                </c:pt>
                <c:pt idx="489">
                  <c:v>19.739999999999998</c:v>
                </c:pt>
                <c:pt idx="490">
                  <c:v>19.89</c:v>
                </c:pt>
                <c:pt idx="491">
                  <c:v>20.57</c:v>
                </c:pt>
                <c:pt idx="492">
                  <c:v>19.079999999999998</c:v>
                </c:pt>
                <c:pt idx="493">
                  <c:v>17.88</c:v>
                </c:pt>
                <c:pt idx="494">
                  <c:v>17.62</c:v>
                </c:pt>
                <c:pt idx="495">
                  <c:v>18.12</c:v>
                </c:pt>
                <c:pt idx="496">
                  <c:v>17.78</c:v>
                </c:pt>
                <c:pt idx="497">
                  <c:v>17.96</c:v>
                </c:pt>
                <c:pt idx="498">
                  <c:v>17.649999999999999</c:v>
                </c:pt>
                <c:pt idx="499">
                  <c:v>16.61</c:v>
                </c:pt>
                <c:pt idx="500">
                  <c:v>15.67</c:v>
                </c:pt>
                <c:pt idx="501">
                  <c:v>15.44</c:v>
                </c:pt>
                <c:pt idx="502">
                  <c:v>15.7</c:v>
                </c:pt>
                <c:pt idx="503">
                  <c:v>17.63</c:v>
                </c:pt>
                <c:pt idx="504">
                  <c:v>19.309999999999999</c:v>
                </c:pt>
                <c:pt idx="505">
                  <c:v>18.95</c:v>
                </c:pt>
                <c:pt idx="506">
                  <c:v>18.75</c:v>
                </c:pt>
                <c:pt idx="507">
                  <c:v>18.96</c:v>
                </c:pt>
                <c:pt idx="508">
                  <c:v>19.23</c:v>
                </c:pt>
                <c:pt idx="509">
                  <c:v>18.72</c:v>
                </c:pt>
                <c:pt idx="510">
                  <c:v>18.96</c:v>
                </c:pt>
                <c:pt idx="511">
                  <c:v>18.45</c:v>
                </c:pt>
                <c:pt idx="512">
                  <c:v>18.010000000000002</c:v>
                </c:pt>
                <c:pt idx="513">
                  <c:v>17.010000000000002</c:v>
                </c:pt>
                <c:pt idx="514">
                  <c:v>17.39</c:v>
                </c:pt>
                <c:pt idx="515">
                  <c:v>17.64</c:v>
                </c:pt>
                <c:pt idx="516">
                  <c:v>16.32</c:v>
                </c:pt>
                <c:pt idx="517">
                  <c:v>16.420000000000002</c:v>
                </c:pt>
                <c:pt idx="518">
                  <c:v>17.920000000000002</c:v>
                </c:pt>
                <c:pt idx="519">
                  <c:v>16.75</c:v>
                </c:pt>
                <c:pt idx="520">
                  <c:v>16.46</c:v>
                </c:pt>
                <c:pt idx="521">
                  <c:v>16.239999999999998</c:v>
                </c:pt>
                <c:pt idx="522">
                  <c:v>16.670000000000002</c:v>
                </c:pt>
                <c:pt idx="523">
                  <c:v>17.670000000000002</c:v>
                </c:pt>
                <c:pt idx="524">
                  <c:v>17.62</c:v>
                </c:pt>
                <c:pt idx="525">
                  <c:v>17.489999999999998</c:v>
                </c:pt>
                <c:pt idx="526">
                  <c:v>17.399999999999999</c:v>
                </c:pt>
                <c:pt idx="527">
                  <c:v>18.2</c:v>
                </c:pt>
                <c:pt idx="528">
                  <c:v>17.96</c:v>
                </c:pt>
                <c:pt idx="529">
                  <c:v>18.22</c:v>
                </c:pt>
                <c:pt idx="530">
                  <c:v>18.79</c:v>
                </c:pt>
                <c:pt idx="531">
                  <c:v>18.510000000000002</c:v>
                </c:pt>
                <c:pt idx="532">
                  <c:v>18.559999999999999</c:v>
                </c:pt>
                <c:pt idx="533">
                  <c:v>17.7</c:v>
                </c:pt>
                <c:pt idx="534">
                  <c:v>17.37</c:v>
                </c:pt>
                <c:pt idx="535">
                  <c:v>17.45</c:v>
                </c:pt>
                <c:pt idx="536">
                  <c:v>17.03</c:v>
                </c:pt>
                <c:pt idx="537">
                  <c:v>18.22</c:v>
                </c:pt>
                <c:pt idx="538">
                  <c:v>17.16</c:v>
                </c:pt>
                <c:pt idx="539">
                  <c:v>16.72</c:v>
                </c:pt>
                <c:pt idx="540">
                  <c:v>16.87</c:v>
                </c:pt>
                <c:pt idx="541">
                  <c:v>17.13</c:v>
                </c:pt>
                <c:pt idx="542">
                  <c:v>16.350000000000001</c:v>
                </c:pt>
                <c:pt idx="543">
                  <c:v>16.64</c:v>
                </c:pt>
                <c:pt idx="544">
                  <c:v>16.510000000000002</c:v>
                </c:pt>
                <c:pt idx="545">
                  <c:v>16.68</c:v>
                </c:pt>
                <c:pt idx="546">
                  <c:v>16.88</c:v>
                </c:pt>
                <c:pt idx="547">
                  <c:v>17.260000000000002</c:v>
                </c:pt>
                <c:pt idx="548">
                  <c:v>17.89</c:v>
                </c:pt>
                <c:pt idx="549">
                  <c:v>18.47</c:v>
                </c:pt>
                <c:pt idx="550">
                  <c:v>19.75</c:v>
                </c:pt>
                <c:pt idx="551">
                  <c:v>19.68</c:v>
                </c:pt>
                <c:pt idx="552">
                  <c:v>18.68</c:v>
                </c:pt>
                <c:pt idx="553">
                  <c:v>19.79</c:v>
                </c:pt>
                <c:pt idx="554">
                  <c:v>19.72</c:v>
                </c:pt>
                <c:pt idx="555">
                  <c:v>18.350000000000001</c:v>
                </c:pt>
                <c:pt idx="556">
                  <c:v>18.46</c:v>
                </c:pt>
                <c:pt idx="557">
                  <c:v>16.79</c:v>
                </c:pt>
                <c:pt idx="558">
                  <c:v>16.690000000000001</c:v>
                </c:pt>
                <c:pt idx="559">
                  <c:v>16.52</c:v>
                </c:pt>
                <c:pt idx="560">
                  <c:v>16.82</c:v>
                </c:pt>
                <c:pt idx="561">
                  <c:v>16.73</c:v>
                </c:pt>
                <c:pt idx="562">
                  <c:v>16.32</c:v>
                </c:pt>
                <c:pt idx="563">
                  <c:v>16.190000000000001</c:v>
                </c:pt>
                <c:pt idx="564">
                  <c:v>16.29</c:v>
                </c:pt>
                <c:pt idx="565">
                  <c:v>16.02</c:v>
                </c:pt>
                <c:pt idx="566">
                  <c:v>15.97</c:v>
                </c:pt>
                <c:pt idx="567">
                  <c:v>16.18</c:v>
                </c:pt>
                <c:pt idx="568">
                  <c:v>16.48</c:v>
                </c:pt>
                <c:pt idx="569">
                  <c:v>17.059999999999999</c:v>
                </c:pt>
                <c:pt idx="570">
                  <c:v>16.72</c:v>
                </c:pt>
                <c:pt idx="571">
                  <c:v>16.72</c:v>
                </c:pt>
                <c:pt idx="572">
                  <c:v>18.809999999999999</c:v>
                </c:pt>
                <c:pt idx="573">
                  <c:v>20.149999999999999</c:v>
                </c:pt>
                <c:pt idx="574">
                  <c:v>17.89</c:v>
                </c:pt>
                <c:pt idx="575">
                  <c:v>16.850000000000001</c:v>
                </c:pt>
                <c:pt idx="576">
                  <c:v>16.989999999999998</c:v>
                </c:pt>
                <c:pt idx="577">
                  <c:v>15.98</c:v>
                </c:pt>
                <c:pt idx="578">
                  <c:v>15.15</c:v>
                </c:pt>
                <c:pt idx="579">
                  <c:v>14.85</c:v>
                </c:pt>
                <c:pt idx="580">
                  <c:v>15.93</c:v>
                </c:pt>
                <c:pt idx="581">
                  <c:v>16.53</c:v>
                </c:pt>
                <c:pt idx="582">
                  <c:v>15.96</c:v>
                </c:pt>
                <c:pt idx="583">
                  <c:v>15.83</c:v>
                </c:pt>
                <c:pt idx="584">
                  <c:v>15.71</c:v>
                </c:pt>
                <c:pt idx="585">
                  <c:v>16.489999999999998</c:v>
                </c:pt>
                <c:pt idx="586">
                  <c:v>16.239999999999998</c:v>
                </c:pt>
                <c:pt idx="587">
                  <c:v>15.95</c:v>
                </c:pt>
                <c:pt idx="588">
                  <c:v>15.53</c:v>
                </c:pt>
                <c:pt idx="589">
                  <c:v>16.61</c:v>
                </c:pt>
                <c:pt idx="590">
                  <c:v>16.920000000000002</c:v>
                </c:pt>
                <c:pt idx="591">
                  <c:v>16.66</c:v>
                </c:pt>
                <c:pt idx="592">
                  <c:v>16.809999999999999</c:v>
                </c:pt>
                <c:pt idx="593">
                  <c:v>16.54</c:v>
                </c:pt>
                <c:pt idx="594">
                  <c:v>15.65</c:v>
                </c:pt>
                <c:pt idx="595">
                  <c:v>15.17</c:v>
                </c:pt>
                <c:pt idx="596">
                  <c:v>15.68</c:v>
                </c:pt>
                <c:pt idx="597">
                  <c:v>15.19</c:v>
                </c:pt>
                <c:pt idx="598">
                  <c:v>15.49</c:v>
                </c:pt>
                <c:pt idx="599">
                  <c:v>14.82</c:v>
                </c:pt>
                <c:pt idx="600">
                  <c:v>14.62</c:v>
                </c:pt>
                <c:pt idx="601">
                  <c:v>13.57</c:v>
                </c:pt>
                <c:pt idx="602">
                  <c:v>13.62</c:v>
                </c:pt>
                <c:pt idx="603">
                  <c:v>13.92</c:v>
                </c:pt>
                <c:pt idx="604">
                  <c:v>13.73</c:v>
                </c:pt>
                <c:pt idx="605">
                  <c:v>14.92</c:v>
                </c:pt>
                <c:pt idx="606">
                  <c:v>13.99</c:v>
                </c:pt>
                <c:pt idx="607">
                  <c:v>13.77</c:v>
                </c:pt>
                <c:pt idx="608">
                  <c:v>13.86</c:v>
                </c:pt>
                <c:pt idx="609">
                  <c:v>14.43</c:v>
                </c:pt>
                <c:pt idx="610">
                  <c:v>14.57</c:v>
                </c:pt>
                <c:pt idx="611">
                  <c:v>14.35</c:v>
                </c:pt>
                <c:pt idx="612">
                  <c:v>13.66</c:v>
                </c:pt>
                <c:pt idx="613">
                  <c:v>14.65</c:v>
                </c:pt>
                <c:pt idx="614">
                  <c:v>15.19</c:v>
                </c:pt>
                <c:pt idx="615">
                  <c:v>15.97</c:v>
                </c:pt>
                <c:pt idx="616">
                  <c:v>16.62</c:v>
                </c:pt>
                <c:pt idx="617">
                  <c:v>16.29</c:v>
                </c:pt>
                <c:pt idx="618">
                  <c:v>14.95</c:v>
                </c:pt>
                <c:pt idx="619">
                  <c:v>14.76</c:v>
                </c:pt>
                <c:pt idx="620">
                  <c:v>15.22</c:v>
                </c:pt>
                <c:pt idx="621">
                  <c:v>18.079999999999998</c:v>
                </c:pt>
                <c:pt idx="622">
                  <c:v>18.2</c:v>
                </c:pt>
                <c:pt idx="623">
                  <c:v>16.309999999999999</c:v>
                </c:pt>
                <c:pt idx="624">
                  <c:v>16.66</c:v>
                </c:pt>
                <c:pt idx="625">
                  <c:v>14.53</c:v>
                </c:pt>
                <c:pt idx="626">
                  <c:v>14.4</c:v>
                </c:pt>
                <c:pt idx="627">
                  <c:v>14.4</c:v>
                </c:pt>
                <c:pt idx="628">
                  <c:v>14.67</c:v>
                </c:pt>
                <c:pt idx="629">
                  <c:v>13.21</c:v>
                </c:pt>
                <c:pt idx="630">
                  <c:v>13.35</c:v>
                </c:pt>
                <c:pt idx="631">
                  <c:v>13.34</c:v>
                </c:pt>
                <c:pt idx="632">
                  <c:v>13.88</c:v>
                </c:pt>
                <c:pt idx="633">
                  <c:v>14.87</c:v>
                </c:pt>
                <c:pt idx="634">
                  <c:v>15.83</c:v>
                </c:pt>
                <c:pt idx="635">
                  <c:v>15.53</c:v>
                </c:pt>
                <c:pt idx="636">
                  <c:v>14.6</c:v>
                </c:pt>
                <c:pt idx="637">
                  <c:v>13.7</c:v>
                </c:pt>
                <c:pt idx="638">
                  <c:v>14.01</c:v>
                </c:pt>
                <c:pt idx="639">
                  <c:v>13.5</c:v>
                </c:pt>
                <c:pt idx="640">
                  <c:v>12.52</c:v>
                </c:pt>
                <c:pt idx="641">
                  <c:v>12.27</c:v>
                </c:pt>
                <c:pt idx="642">
                  <c:v>12.6</c:v>
                </c:pt>
                <c:pt idx="643">
                  <c:v>12.66</c:v>
                </c:pt>
                <c:pt idx="644">
                  <c:v>12.6</c:v>
                </c:pt>
                <c:pt idx="645">
                  <c:v>13.57</c:v>
                </c:pt>
                <c:pt idx="646">
                  <c:v>13.33</c:v>
                </c:pt>
                <c:pt idx="647">
                  <c:v>13.37</c:v>
                </c:pt>
                <c:pt idx="648">
                  <c:v>13.9</c:v>
                </c:pt>
                <c:pt idx="649">
                  <c:v>13.05</c:v>
                </c:pt>
                <c:pt idx="650">
                  <c:v>13.44</c:v>
                </c:pt>
                <c:pt idx="651">
                  <c:v>13.5</c:v>
                </c:pt>
                <c:pt idx="652">
                  <c:v>13.17</c:v>
                </c:pt>
                <c:pt idx="653">
                  <c:v>13.83</c:v>
                </c:pt>
                <c:pt idx="654">
                  <c:v>13.58</c:v>
                </c:pt>
                <c:pt idx="655">
                  <c:v>13.82</c:v>
                </c:pt>
                <c:pt idx="656">
                  <c:v>14.23</c:v>
                </c:pt>
                <c:pt idx="657">
                  <c:v>13.94</c:v>
                </c:pt>
                <c:pt idx="658">
                  <c:v>14.51</c:v>
                </c:pt>
                <c:pt idx="659">
                  <c:v>15.09</c:v>
                </c:pt>
                <c:pt idx="660">
                  <c:v>14.88</c:v>
                </c:pt>
                <c:pt idx="661">
                  <c:v>15.34</c:v>
                </c:pt>
                <c:pt idx="662">
                  <c:v>14.66</c:v>
                </c:pt>
                <c:pt idx="663">
                  <c:v>14.61</c:v>
                </c:pt>
                <c:pt idx="664">
                  <c:v>13.84</c:v>
                </c:pt>
                <c:pt idx="665">
                  <c:v>14.35</c:v>
                </c:pt>
                <c:pt idx="666">
                  <c:v>14.48</c:v>
                </c:pt>
                <c:pt idx="667">
                  <c:v>15.01</c:v>
                </c:pt>
                <c:pt idx="668">
                  <c:v>16.190000000000001</c:v>
                </c:pt>
                <c:pt idx="669">
                  <c:v>15.62</c:v>
                </c:pt>
                <c:pt idx="670">
                  <c:v>14.5</c:v>
                </c:pt>
                <c:pt idx="671">
                  <c:v>13.66</c:v>
                </c:pt>
                <c:pt idx="672">
                  <c:v>13.14</c:v>
                </c:pt>
                <c:pt idx="673">
                  <c:v>13.58</c:v>
                </c:pt>
                <c:pt idx="674">
                  <c:v>13.4</c:v>
                </c:pt>
                <c:pt idx="675">
                  <c:v>12.73</c:v>
                </c:pt>
                <c:pt idx="676">
                  <c:v>12.88</c:v>
                </c:pt>
                <c:pt idx="677">
                  <c:v>12.98</c:v>
                </c:pt>
                <c:pt idx="678">
                  <c:v>13.65</c:v>
                </c:pt>
                <c:pt idx="679">
                  <c:v>13.36</c:v>
                </c:pt>
                <c:pt idx="680">
                  <c:v>12.92</c:v>
                </c:pt>
                <c:pt idx="681">
                  <c:v>12.47</c:v>
                </c:pt>
                <c:pt idx="682">
                  <c:v>13</c:v>
                </c:pt>
                <c:pt idx="683">
                  <c:v>13.63</c:v>
                </c:pt>
                <c:pt idx="684">
                  <c:v>14.72</c:v>
                </c:pt>
                <c:pt idx="685">
                  <c:v>14.31</c:v>
                </c:pt>
                <c:pt idx="686">
                  <c:v>13.74</c:v>
                </c:pt>
                <c:pt idx="687">
                  <c:v>13.45</c:v>
                </c:pt>
                <c:pt idx="688">
                  <c:v>13.88</c:v>
                </c:pt>
                <c:pt idx="689">
                  <c:v>13.83</c:v>
                </c:pt>
                <c:pt idx="690">
                  <c:v>13.44</c:v>
                </c:pt>
                <c:pt idx="691">
                  <c:v>14.8</c:v>
                </c:pt>
                <c:pt idx="692">
                  <c:v>15.19</c:v>
                </c:pt>
                <c:pt idx="693">
                  <c:v>14.97</c:v>
                </c:pt>
                <c:pt idx="694">
                  <c:v>14.28</c:v>
                </c:pt>
                <c:pt idx="695">
                  <c:v>16.309999999999999</c:v>
                </c:pt>
                <c:pt idx="696">
                  <c:v>17.79</c:v>
                </c:pt>
                <c:pt idx="697">
                  <c:v>20.010000000000002</c:v>
                </c:pt>
                <c:pt idx="698">
                  <c:v>19.95</c:v>
                </c:pt>
                <c:pt idx="699">
                  <c:v>21.02</c:v>
                </c:pt>
                <c:pt idx="700">
                  <c:v>19.260000000000002</c:v>
                </c:pt>
                <c:pt idx="701">
                  <c:v>20.51</c:v>
                </c:pt>
                <c:pt idx="702">
                  <c:v>19.489999999999998</c:v>
                </c:pt>
                <c:pt idx="703">
                  <c:v>17.899999999999999</c:v>
                </c:pt>
                <c:pt idx="704">
                  <c:v>18.420000000000002</c:v>
                </c:pt>
                <c:pt idx="705">
                  <c:v>17.11</c:v>
                </c:pt>
                <c:pt idx="706">
                  <c:v>17.010000000000002</c:v>
                </c:pt>
                <c:pt idx="707">
                  <c:v>17.309999999999999</c:v>
                </c:pt>
                <c:pt idx="708">
                  <c:v>16.87</c:v>
                </c:pt>
                <c:pt idx="709">
                  <c:v>16.62</c:v>
                </c:pt>
                <c:pt idx="710">
                  <c:v>15.84</c:v>
                </c:pt>
                <c:pt idx="711">
                  <c:v>16.46</c:v>
                </c:pt>
                <c:pt idx="712">
                  <c:v>16.32</c:v>
                </c:pt>
                <c:pt idx="713">
                  <c:v>16.239999999999998</c:v>
                </c:pt>
                <c:pt idx="714">
                  <c:v>15.95</c:v>
                </c:pt>
                <c:pt idx="715">
                  <c:v>15.47</c:v>
                </c:pt>
                <c:pt idx="716">
                  <c:v>16.149999999999999</c:v>
                </c:pt>
                <c:pt idx="717">
                  <c:v>16.670000000000002</c:v>
                </c:pt>
                <c:pt idx="718">
                  <c:v>17.329999999999998</c:v>
                </c:pt>
                <c:pt idx="719">
                  <c:v>16.28</c:v>
                </c:pt>
                <c:pt idx="720">
                  <c:v>15.38</c:v>
                </c:pt>
                <c:pt idx="721">
                  <c:v>14.69</c:v>
                </c:pt>
                <c:pt idx="722">
                  <c:v>14.23</c:v>
                </c:pt>
                <c:pt idx="723">
                  <c:v>14.37</c:v>
                </c:pt>
                <c:pt idx="724">
                  <c:v>13.99</c:v>
                </c:pt>
                <c:pt idx="725">
                  <c:v>14.37</c:v>
                </c:pt>
                <c:pt idx="726">
                  <c:v>14.61</c:v>
                </c:pt>
                <c:pt idx="727">
                  <c:v>14.86</c:v>
                </c:pt>
                <c:pt idx="728">
                  <c:v>15.01</c:v>
                </c:pt>
                <c:pt idx="729">
                  <c:v>14.55</c:v>
                </c:pt>
                <c:pt idx="730">
                  <c:v>14.33</c:v>
                </c:pt>
                <c:pt idx="731">
                  <c:v>13.67</c:v>
                </c:pt>
                <c:pt idx="732">
                  <c:v>13.4</c:v>
                </c:pt>
                <c:pt idx="733">
                  <c:v>12.66</c:v>
                </c:pt>
                <c:pt idx="734">
                  <c:v>12.5</c:v>
                </c:pt>
                <c:pt idx="735">
                  <c:v>12.58</c:v>
                </c:pt>
                <c:pt idx="736">
                  <c:v>13.01</c:v>
                </c:pt>
                <c:pt idx="737">
                  <c:v>12.8</c:v>
                </c:pt>
                <c:pt idx="738">
                  <c:v>12.56</c:v>
                </c:pt>
                <c:pt idx="739">
                  <c:v>12.03</c:v>
                </c:pt>
                <c:pt idx="740">
                  <c:v>11.81</c:v>
                </c:pt>
                <c:pt idx="741">
                  <c:v>12</c:v>
                </c:pt>
                <c:pt idx="742">
                  <c:v>11.73</c:v>
                </c:pt>
                <c:pt idx="743">
                  <c:v>12.58</c:v>
                </c:pt>
                <c:pt idx="744">
                  <c:v>12.75</c:v>
                </c:pt>
                <c:pt idx="745">
                  <c:v>12.34</c:v>
                </c:pt>
                <c:pt idx="746">
                  <c:v>12.66</c:v>
                </c:pt>
                <c:pt idx="747">
                  <c:v>12.41</c:v>
                </c:pt>
                <c:pt idx="748">
                  <c:v>12.58</c:v>
                </c:pt>
                <c:pt idx="749">
                  <c:v>12.14</c:v>
                </c:pt>
                <c:pt idx="750">
                  <c:v>11.66</c:v>
                </c:pt>
                <c:pt idx="751">
                  <c:v>11.65</c:v>
                </c:pt>
                <c:pt idx="752">
                  <c:v>11.75</c:v>
                </c:pt>
                <c:pt idx="753">
                  <c:v>11.51</c:v>
                </c:pt>
                <c:pt idx="754">
                  <c:v>11.57</c:v>
                </c:pt>
                <c:pt idx="755">
                  <c:v>12.22</c:v>
                </c:pt>
                <c:pt idx="756">
                  <c:v>12.29</c:v>
                </c:pt>
                <c:pt idx="757">
                  <c:v>12.6</c:v>
                </c:pt>
                <c:pt idx="758">
                  <c:v>12.57</c:v>
                </c:pt>
                <c:pt idx="759">
                  <c:v>13.36</c:v>
                </c:pt>
                <c:pt idx="760">
                  <c:v>13.35</c:v>
                </c:pt>
                <c:pt idx="761">
                  <c:v>13.37</c:v>
                </c:pt>
                <c:pt idx="762">
                  <c:v>14.72</c:v>
                </c:pt>
                <c:pt idx="763">
                  <c:v>13.77</c:v>
                </c:pt>
                <c:pt idx="764">
                  <c:v>12.86</c:v>
                </c:pt>
                <c:pt idx="765">
                  <c:v>12.78</c:v>
                </c:pt>
                <c:pt idx="766">
                  <c:v>12.42</c:v>
                </c:pt>
                <c:pt idx="767">
                  <c:v>11.99</c:v>
                </c:pt>
                <c:pt idx="768">
                  <c:v>11.57</c:v>
                </c:pt>
                <c:pt idx="769">
                  <c:v>11.49</c:v>
                </c:pt>
                <c:pt idx="770">
                  <c:v>12.06</c:v>
                </c:pt>
                <c:pt idx="771">
                  <c:v>12.15</c:v>
                </c:pt>
                <c:pt idx="772">
                  <c:v>11.69</c:v>
                </c:pt>
                <c:pt idx="773">
                  <c:v>11.3</c:v>
                </c:pt>
                <c:pt idx="774">
                  <c:v>11.38</c:v>
                </c:pt>
                <c:pt idx="775">
                  <c:v>11.45</c:v>
                </c:pt>
                <c:pt idx="776">
                  <c:v>12.01</c:v>
                </c:pt>
                <c:pt idx="777">
                  <c:v>12.04</c:v>
                </c:pt>
                <c:pt idx="778">
                  <c:v>12.42</c:v>
                </c:pt>
                <c:pt idx="779">
                  <c:v>12.33</c:v>
                </c:pt>
                <c:pt idx="780">
                  <c:v>12.25</c:v>
                </c:pt>
                <c:pt idx="781">
                  <c:v>12.12</c:v>
                </c:pt>
                <c:pt idx="782">
                  <c:v>12.29</c:v>
                </c:pt>
                <c:pt idx="783">
                  <c:v>12.9</c:v>
                </c:pt>
                <c:pt idx="784">
                  <c:v>13.22</c:v>
                </c:pt>
                <c:pt idx="785">
                  <c:v>13.48</c:v>
                </c:pt>
                <c:pt idx="786">
                  <c:v>13.43</c:v>
                </c:pt>
                <c:pt idx="787">
                  <c:v>12.69</c:v>
                </c:pt>
                <c:pt idx="788">
                  <c:v>12.38</c:v>
                </c:pt>
                <c:pt idx="789">
                  <c:v>15.76</c:v>
                </c:pt>
                <c:pt idx="790">
                  <c:v>15.9</c:v>
                </c:pt>
                <c:pt idx="791">
                  <c:v>15.56</c:v>
                </c:pt>
                <c:pt idx="792">
                  <c:v>15.02</c:v>
                </c:pt>
                <c:pt idx="793">
                  <c:v>14.7</c:v>
                </c:pt>
                <c:pt idx="794">
                  <c:v>15.04</c:v>
                </c:pt>
                <c:pt idx="795">
                  <c:v>14.72</c:v>
                </c:pt>
                <c:pt idx="796">
                  <c:v>13.76</c:v>
                </c:pt>
                <c:pt idx="797">
                  <c:v>13.16</c:v>
                </c:pt>
                <c:pt idx="798">
                  <c:v>13.6</c:v>
                </c:pt>
                <c:pt idx="799">
                  <c:v>12.49</c:v>
                </c:pt>
                <c:pt idx="800">
                  <c:v>13.13</c:v>
                </c:pt>
                <c:pt idx="801">
                  <c:v>13.44</c:v>
                </c:pt>
                <c:pt idx="802">
                  <c:v>14.08</c:v>
                </c:pt>
                <c:pt idx="803">
                  <c:v>16.22</c:v>
                </c:pt>
                <c:pt idx="804">
                  <c:v>14.17</c:v>
                </c:pt>
                <c:pt idx="805">
                  <c:v>13.91</c:v>
                </c:pt>
                <c:pt idx="806">
                  <c:v>14.26</c:v>
                </c:pt>
                <c:pt idx="807">
                  <c:v>15.66</c:v>
                </c:pt>
                <c:pt idx="808">
                  <c:v>14.74</c:v>
                </c:pt>
                <c:pt idx="809">
                  <c:v>14.51</c:v>
                </c:pt>
                <c:pt idx="810">
                  <c:v>14.53</c:v>
                </c:pt>
                <c:pt idx="811">
                  <c:v>14.17</c:v>
                </c:pt>
                <c:pt idx="812">
                  <c:v>13.23</c:v>
                </c:pt>
                <c:pt idx="813">
                  <c:v>13.66</c:v>
                </c:pt>
                <c:pt idx="814">
                  <c:v>13.02</c:v>
                </c:pt>
                <c:pt idx="815">
                  <c:v>12.44</c:v>
                </c:pt>
                <c:pt idx="816">
                  <c:v>12.08</c:v>
                </c:pt>
                <c:pt idx="817">
                  <c:v>12.21</c:v>
                </c:pt>
                <c:pt idx="818">
                  <c:v>12.63</c:v>
                </c:pt>
                <c:pt idx="819">
                  <c:v>12.23</c:v>
                </c:pt>
                <c:pt idx="820">
                  <c:v>12.53</c:v>
                </c:pt>
                <c:pt idx="821">
                  <c:v>13.02</c:v>
                </c:pt>
                <c:pt idx="822">
                  <c:v>14.5</c:v>
                </c:pt>
                <c:pt idx="823">
                  <c:v>14.12</c:v>
                </c:pt>
                <c:pt idx="824">
                  <c:v>14.24</c:v>
                </c:pt>
                <c:pt idx="825">
                  <c:v>13.64</c:v>
                </c:pt>
                <c:pt idx="826">
                  <c:v>12.83</c:v>
                </c:pt>
                <c:pt idx="827">
                  <c:v>11.93</c:v>
                </c:pt>
                <c:pt idx="828">
                  <c:v>11.7</c:v>
                </c:pt>
                <c:pt idx="829">
                  <c:v>11.76</c:v>
                </c:pt>
                <c:pt idx="830">
                  <c:v>10.96</c:v>
                </c:pt>
                <c:pt idx="831">
                  <c:v>11.29</c:v>
                </c:pt>
                <c:pt idx="832">
                  <c:v>12.06</c:v>
                </c:pt>
                <c:pt idx="833">
                  <c:v>11.94</c:v>
                </c:pt>
                <c:pt idx="834">
                  <c:v>12.11</c:v>
                </c:pt>
                <c:pt idx="835">
                  <c:v>12.68</c:v>
                </c:pt>
                <c:pt idx="836">
                  <c:v>13.36</c:v>
                </c:pt>
                <c:pt idx="837">
                  <c:v>15.25</c:v>
                </c:pt>
                <c:pt idx="838">
                  <c:v>13.93</c:v>
                </c:pt>
                <c:pt idx="839">
                  <c:v>13.12</c:v>
                </c:pt>
                <c:pt idx="840">
                  <c:v>12.8</c:v>
                </c:pt>
                <c:pt idx="841">
                  <c:v>12.42</c:v>
                </c:pt>
                <c:pt idx="842">
                  <c:v>12.9</c:v>
                </c:pt>
                <c:pt idx="843">
                  <c:v>12.14</c:v>
                </c:pt>
                <c:pt idx="844">
                  <c:v>12.38</c:v>
                </c:pt>
                <c:pt idx="845">
                  <c:v>13.22</c:v>
                </c:pt>
                <c:pt idx="846">
                  <c:v>13.01</c:v>
                </c:pt>
                <c:pt idx="847">
                  <c:v>13.72</c:v>
                </c:pt>
                <c:pt idx="848">
                  <c:v>13.35</c:v>
                </c:pt>
                <c:pt idx="849">
                  <c:v>13.56</c:v>
                </c:pt>
                <c:pt idx="850">
                  <c:v>14.76</c:v>
                </c:pt>
                <c:pt idx="851">
                  <c:v>14.39</c:v>
                </c:pt>
                <c:pt idx="852">
                  <c:v>14.13</c:v>
                </c:pt>
                <c:pt idx="853">
                  <c:v>14.19</c:v>
                </c:pt>
                <c:pt idx="854">
                  <c:v>14.29</c:v>
                </c:pt>
                <c:pt idx="855">
                  <c:v>13.98</c:v>
                </c:pt>
                <c:pt idx="856">
                  <c:v>14.51</c:v>
                </c:pt>
                <c:pt idx="857">
                  <c:v>14.1</c:v>
                </c:pt>
                <c:pt idx="858">
                  <c:v>14.04</c:v>
                </c:pt>
                <c:pt idx="859">
                  <c:v>12.88</c:v>
                </c:pt>
                <c:pt idx="860">
                  <c:v>13.1</c:v>
                </c:pt>
                <c:pt idx="861">
                  <c:v>13.47</c:v>
                </c:pt>
                <c:pt idx="862">
                  <c:v>13.67</c:v>
                </c:pt>
                <c:pt idx="863">
                  <c:v>13.48</c:v>
                </c:pt>
                <c:pt idx="864">
                  <c:v>13.54</c:v>
                </c:pt>
                <c:pt idx="865">
                  <c:v>12.86</c:v>
                </c:pt>
                <c:pt idx="866">
                  <c:v>14.07</c:v>
                </c:pt>
                <c:pt idx="867">
                  <c:v>14.74</c:v>
                </c:pt>
                <c:pt idx="868">
                  <c:v>13.96</c:v>
                </c:pt>
                <c:pt idx="869">
                  <c:v>13.31</c:v>
                </c:pt>
                <c:pt idx="870">
                  <c:v>12.71</c:v>
                </c:pt>
                <c:pt idx="871">
                  <c:v>12.33</c:v>
                </c:pt>
                <c:pt idx="872">
                  <c:v>11.99</c:v>
                </c:pt>
                <c:pt idx="873">
                  <c:v>11.87</c:v>
                </c:pt>
                <c:pt idx="874">
                  <c:v>11.66</c:v>
                </c:pt>
                <c:pt idx="875">
                  <c:v>12.24</c:v>
                </c:pt>
                <c:pt idx="876">
                  <c:v>12.25</c:v>
                </c:pt>
                <c:pt idx="877">
                  <c:v>11.65</c:v>
                </c:pt>
                <c:pt idx="878">
                  <c:v>12.04</c:v>
                </c:pt>
                <c:pt idx="879">
                  <c:v>12.25</c:v>
                </c:pt>
                <c:pt idx="880">
                  <c:v>11.25</c:v>
                </c:pt>
                <c:pt idx="881">
                  <c:v>11.11</c:v>
                </c:pt>
                <c:pt idx="882">
                  <c:v>11.29</c:v>
                </c:pt>
                <c:pt idx="883">
                  <c:v>11.26</c:v>
                </c:pt>
                <c:pt idx="884">
                  <c:v>11.51</c:v>
                </c:pt>
                <c:pt idx="885">
                  <c:v>11.33</c:v>
                </c:pt>
                <c:pt idx="886">
                  <c:v>13.87</c:v>
                </c:pt>
                <c:pt idx="887">
                  <c:v>13.05</c:v>
                </c:pt>
                <c:pt idx="888">
                  <c:v>12.24</c:v>
                </c:pt>
                <c:pt idx="889">
                  <c:v>10.8</c:v>
                </c:pt>
                <c:pt idx="890">
                  <c:v>10.85</c:v>
                </c:pt>
                <c:pt idx="891">
                  <c:v>11.02</c:v>
                </c:pt>
                <c:pt idx="892">
                  <c:v>10.78</c:v>
                </c:pt>
                <c:pt idx="893">
                  <c:v>10.6</c:v>
                </c:pt>
                <c:pt idx="894">
                  <c:v>10.96</c:v>
                </c:pt>
                <c:pt idx="895">
                  <c:v>11.46</c:v>
                </c:pt>
                <c:pt idx="896">
                  <c:v>11.05</c:v>
                </c:pt>
                <c:pt idx="897">
                  <c:v>11.97</c:v>
                </c:pt>
                <c:pt idx="898">
                  <c:v>11.69</c:v>
                </c:pt>
                <c:pt idx="899">
                  <c:v>11.32</c:v>
                </c:pt>
                <c:pt idx="900">
                  <c:v>11.32</c:v>
                </c:pt>
                <c:pt idx="901">
                  <c:v>11.34</c:v>
                </c:pt>
                <c:pt idx="902">
                  <c:v>11.37</c:v>
                </c:pt>
                <c:pt idx="903">
                  <c:v>11.25</c:v>
                </c:pt>
                <c:pt idx="904">
                  <c:v>11.73</c:v>
                </c:pt>
                <c:pt idx="905">
                  <c:v>11.47</c:v>
                </c:pt>
                <c:pt idx="906">
                  <c:v>11.49</c:v>
                </c:pt>
                <c:pt idx="907">
                  <c:v>11.71</c:v>
                </c:pt>
                <c:pt idx="908">
                  <c:v>12.03</c:v>
                </c:pt>
                <c:pt idx="909">
                  <c:v>12.33</c:v>
                </c:pt>
                <c:pt idx="910">
                  <c:v>12.39</c:v>
                </c:pt>
                <c:pt idx="911">
                  <c:v>12.31</c:v>
                </c:pt>
                <c:pt idx="912">
                  <c:v>12.07</c:v>
                </c:pt>
                <c:pt idx="913">
                  <c:v>12.38</c:v>
                </c:pt>
                <c:pt idx="914">
                  <c:v>12.19</c:v>
                </c:pt>
                <c:pt idx="915">
                  <c:v>12.01</c:v>
                </c:pt>
                <c:pt idx="916">
                  <c:v>11.59</c:v>
                </c:pt>
                <c:pt idx="917">
                  <c:v>11.52</c:v>
                </c:pt>
                <c:pt idx="918">
                  <c:v>11.63</c:v>
                </c:pt>
                <c:pt idx="919">
                  <c:v>11.62</c:v>
                </c:pt>
                <c:pt idx="920">
                  <c:v>12.15</c:v>
                </c:pt>
                <c:pt idx="921">
                  <c:v>11.8</c:v>
                </c:pt>
                <c:pt idx="922">
                  <c:v>12.1</c:v>
                </c:pt>
                <c:pt idx="923">
                  <c:v>12.14</c:v>
                </c:pt>
                <c:pt idx="924">
                  <c:v>11.91</c:v>
                </c:pt>
                <c:pt idx="925">
                  <c:v>11.74</c:v>
                </c:pt>
                <c:pt idx="926">
                  <c:v>11.85</c:v>
                </c:pt>
                <c:pt idx="927">
                  <c:v>11.48</c:v>
                </c:pt>
                <c:pt idx="928">
                  <c:v>11.87</c:v>
                </c:pt>
                <c:pt idx="929">
                  <c:v>11.16</c:v>
                </c:pt>
                <c:pt idx="930">
                  <c:v>12.9</c:v>
                </c:pt>
                <c:pt idx="931">
                  <c:v>13.24</c:v>
                </c:pt>
                <c:pt idx="932">
                  <c:v>12.67</c:v>
                </c:pt>
                <c:pt idx="933">
                  <c:v>11.7</c:v>
                </c:pt>
                <c:pt idx="934">
                  <c:v>12.16</c:v>
                </c:pt>
                <c:pt idx="935">
                  <c:v>13.15</c:v>
                </c:pt>
                <c:pt idx="936">
                  <c:v>12.7</c:v>
                </c:pt>
                <c:pt idx="937">
                  <c:v>13.36</c:v>
                </c:pt>
                <c:pt idx="938">
                  <c:v>13.39</c:v>
                </c:pt>
                <c:pt idx="939">
                  <c:v>14.6</c:v>
                </c:pt>
                <c:pt idx="940">
                  <c:v>17.3</c:v>
                </c:pt>
                <c:pt idx="941">
                  <c:v>13.75</c:v>
                </c:pt>
                <c:pt idx="942">
                  <c:v>13.36</c:v>
                </c:pt>
                <c:pt idx="943">
                  <c:v>12.47</c:v>
                </c:pt>
                <c:pt idx="944">
                  <c:v>12.49</c:v>
                </c:pt>
                <c:pt idx="945">
                  <c:v>12.19</c:v>
                </c:pt>
                <c:pt idx="946">
                  <c:v>12.63</c:v>
                </c:pt>
                <c:pt idx="947">
                  <c:v>12.99</c:v>
                </c:pt>
                <c:pt idx="948">
                  <c:v>11.83</c:v>
                </c:pt>
                <c:pt idx="949">
                  <c:v>12.85</c:v>
                </c:pt>
                <c:pt idx="950">
                  <c:v>12.97</c:v>
                </c:pt>
                <c:pt idx="951">
                  <c:v>12.68</c:v>
                </c:pt>
                <c:pt idx="952">
                  <c:v>13.14</c:v>
                </c:pt>
                <c:pt idx="953">
                  <c:v>12.04</c:v>
                </c:pt>
                <c:pt idx="954">
                  <c:v>12.26</c:v>
                </c:pt>
                <c:pt idx="955">
                  <c:v>12.41</c:v>
                </c:pt>
                <c:pt idx="956">
                  <c:v>11.38</c:v>
                </c:pt>
                <c:pt idx="957">
                  <c:v>11</c:v>
                </c:pt>
                <c:pt idx="958">
                  <c:v>10.87</c:v>
                </c:pt>
                <c:pt idx="959">
                  <c:v>11.33</c:v>
                </c:pt>
                <c:pt idx="960">
                  <c:v>11.61</c:v>
                </c:pt>
                <c:pt idx="961">
                  <c:v>11.32</c:v>
                </c:pt>
                <c:pt idx="962">
                  <c:v>11.2</c:v>
                </c:pt>
                <c:pt idx="963">
                  <c:v>11.48</c:v>
                </c:pt>
                <c:pt idx="964">
                  <c:v>11.83</c:v>
                </c:pt>
                <c:pt idx="965">
                  <c:v>11.83</c:v>
                </c:pt>
                <c:pt idx="966">
                  <c:v>12.01</c:v>
                </c:pt>
                <c:pt idx="967">
                  <c:v>11.88</c:v>
                </c:pt>
                <c:pt idx="968">
                  <c:v>11.46</c:v>
                </c:pt>
                <c:pt idx="969">
                  <c:v>11.78</c:v>
                </c:pt>
                <c:pt idx="970">
                  <c:v>11.74</c:v>
                </c:pt>
                <c:pt idx="971">
                  <c:v>13.26</c:v>
                </c:pt>
                <c:pt idx="972">
                  <c:v>14.68</c:v>
                </c:pt>
                <c:pt idx="973">
                  <c:v>14.97</c:v>
                </c:pt>
                <c:pt idx="974">
                  <c:v>14.31</c:v>
                </c:pt>
                <c:pt idx="975">
                  <c:v>13.94</c:v>
                </c:pt>
                <c:pt idx="976">
                  <c:v>13.72</c:v>
                </c:pt>
                <c:pt idx="977">
                  <c:v>13.88</c:v>
                </c:pt>
                <c:pt idx="978">
                  <c:v>13.33</c:v>
                </c:pt>
                <c:pt idx="979">
                  <c:v>14.46</c:v>
                </c:pt>
                <c:pt idx="980">
                  <c:v>15.11</c:v>
                </c:pt>
                <c:pt idx="981">
                  <c:v>15.57</c:v>
                </c:pt>
                <c:pt idx="982">
                  <c:v>14.65</c:v>
                </c:pt>
                <c:pt idx="983">
                  <c:v>15.03</c:v>
                </c:pt>
                <c:pt idx="984">
                  <c:v>15.9</c:v>
                </c:pt>
                <c:pt idx="985">
                  <c:v>14.27</c:v>
                </c:pt>
                <c:pt idx="986">
                  <c:v>13.51</c:v>
                </c:pt>
                <c:pt idx="987">
                  <c:v>13.77</c:v>
                </c:pt>
                <c:pt idx="988">
                  <c:v>14.12</c:v>
                </c:pt>
                <c:pt idx="989">
                  <c:v>13.76</c:v>
                </c:pt>
                <c:pt idx="990">
                  <c:v>13.83</c:v>
                </c:pt>
                <c:pt idx="991">
                  <c:v>13.51</c:v>
                </c:pt>
                <c:pt idx="992">
                  <c:v>12.69</c:v>
                </c:pt>
                <c:pt idx="993">
                  <c:v>12.84</c:v>
                </c:pt>
                <c:pt idx="994">
                  <c:v>12.41</c:v>
                </c:pt>
                <c:pt idx="995">
                  <c:v>12.46</c:v>
                </c:pt>
                <c:pt idx="996">
                  <c:v>12.43</c:v>
                </c:pt>
                <c:pt idx="997">
                  <c:v>12.6</c:v>
                </c:pt>
                <c:pt idx="998">
                  <c:v>10.98</c:v>
                </c:pt>
                <c:pt idx="999">
                  <c:v>11.13</c:v>
                </c:pt>
                <c:pt idx="1000">
                  <c:v>11.03</c:v>
                </c:pt>
                <c:pt idx="1001">
                  <c:v>10.9</c:v>
                </c:pt>
                <c:pt idx="1002">
                  <c:v>11.08</c:v>
                </c:pt>
                <c:pt idx="1003">
                  <c:v>10.75</c:v>
                </c:pt>
                <c:pt idx="1004">
                  <c:v>10.08</c:v>
                </c:pt>
                <c:pt idx="1005">
                  <c:v>9.31</c:v>
                </c:pt>
                <c:pt idx="1006">
                  <c:v>9.48</c:v>
                </c:pt>
                <c:pt idx="1007">
                  <c:v>9.6999999999999993</c:v>
                </c:pt>
                <c:pt idx="1008">
                  <c:v>9.82</c:v>
                </c:pt>
                <c:pt idx="1009">
                  <c:v>10.46</c:v>
                </c:pt>
                <c:pt idx="1010">
                  <c:v>10.69</c:v>
                </c:pt>
                <c:pt idx="1011">
                  <c:v>11.66</c:v>
                </c:pt>
                <c:pt idx="1012">
                  <c:v>12.57</c:v>
                </c:pt>
                <c:pt idx="1013">
                  <c:v>11.91</c:v>
                </c:pt>
                <c:pt idx="1014">
                  <c:v>10.94</c:v>
                </c:pt>
                <c:pt idx="1015">
                  <c:v>11.27</c:v>
                </c:pt>
                <c:pt idx="1016">
                  <c:v>10.96</c:v>
                </c:pt>
                <c:pt idx="1017">
                  <c:v>10.74</c:v>
                </c:pt>
                <c:pt idx="1018">
                  <c:v>11.29</c:v>
                </c:pt>
                <c:pt idx="1019">
                  <c:v>11.65</c:v>
                </c:pt>
                <c:pt idx="1020">
                  <c:v>12.08</c:v>
                </c:pt>
                <c:pt idx="1021">
                  <c:v>11.15</c:v>
                </c:pt>
                <c:pt idx="1022">
                  <c:v>11.88</c:v>
                </c:pt>
                <c:pt idx="1023">
                  <c:v>11.63</c:v>
                </c:pt>
                <c:pt idx="1024">
                  <c:v>11.76</c:v>
                </c:pt>
                <c:pt idx="1025">
                  <c:v>11.16</c:v>
                </c:pt>
                <c:pt idx="1026">
                  <c:v>11.09</c:v>
                </c:pt>
                <c:pt idx="1027">
                  <c:v>11.6</c:v>
                </c:pt>
                <c:pt idx="1028">
                  <c:v>11.38</c:v>
                </c:pt>
                <c:pt idx="1029">
                  <c:v>11.17</c:v>
                </c:pt>
                <c:pt idx="1030">
                  <c:v>10.3</c:v>
                </c:pt>
                <c:pt idx="1031">
                  <c:v>9.94</c:v>
                </c:pt>
                <c:pt idx="1032">
                  <c:v>10.63</c:v>
                </c:pt>
                <c:pt idx="1033">
                  <c:v>10.65</c:v>
                </c:pt>
                <c:pt idx="1034">
                  <c:v>10.61</c:v>
                </c:pt>
                <c:pt idx="1035">
                  <c:v>10.75</c:v>
                </c:pt>
                <c:pt idx="1036">
                  <c:v>15.25</c:v>
                </c:pt>
                <c:pt idx="1037">
                  <c:v>13.96</c:v>
                </c:pt>
                <c:pt idx="1038">
                  <c:v>13.66</c:v>
                </c:pt>
                <c:pt idx="1039">
                  <c:v>13.3</c:v>
                </c:pt>
                <c:pt idx="1040">
                  <c:v>14.24</c:v>
                </c:pt>
                <c:pt idx="1041">
                  <c:v>14.46</c:v>
                </c:pt>
                <c:pt idx="1042">
                  <c:v>14.28</c:v>
                </c:pt>
                <c:pt idx="1043">
                  <c:v>13.4</c:v>
                </c:pt>
                <c:pt idx="1044">
                  <c:v>13.13</c:v>
                </c:pt>
                <c:pt idx="1045">
                  <c:v>13.79</c:v>
                </c:pt>
                <c:pt idx="1046">
                  <c:v>14.7</c:v>
                </c:pt>
                <c:pt idx="1047">
                  <c:v>13.52</c:v>
                </c:pt>
                <c:pt idx="1048">
                  <c:v>13.91</c:v>
                </c:pt>
                <c:pt idx="1049">
                  <c:v>15.96</c:v>
                </c:pt>
                <c:pt idx="1050">
                  <c:v>14.8</c:v>
                </c:pt>
                <c:pt idx="1051">
                  <c:v>14.87</c:v>
                </c:pt>
                <c:pt idx="1052">
                  <c:v>15.83</c:v>
                </c:pt>
                <c:pt idx="1053">
                  <c:v>16.079999999999998</c:v>
                </c:pt>
                <c:pt idx="1054">
                  <c:v>16.36</c:v>
                </c:pt>
                <c:pt idx="1055">
                  <c:v>16</c:v>
                </c:pt>
                <c:pt idx="1056">
                  <c:v>14.26</c:v>
                </c:pt>
                <c:pt idx="1057">
                  <c:v>16.23</c:v>
                </c:pt>
                <c:pt idx="1058">
                  <c:v>14.41</c:v>
                </c:pt>
                <c:pt idx="1059">
                  <c:v>16.55</c:v>
                </c:pt>
                <c:pt idx="1060">
                  <c:v>14.87</c:v>
                </c:pt>
                <c:pt idx="1061">
                  <c:v>16.61</c:v>
                </c:pt>
                <c:pt idx="1062">
                  <c:v>14.78</c:v>
                </c:pt>
                <c:pt idx="1063">
                  <c:v>14.51</c:v>
                </c:pt>
                <c:pt idx="1064">
                  <c:v>12.76</c:v>
                </c:pt>
                <c:pt idx="1065">
                  <c:v>13.32</c:v>
                </c:pt>
                <c:pt idx="1066">
                  <c:v>14.34</c:v>
                </c:pt>
                <c:pt idx="1067">
                  <c:v>13.39</c:v>
                </c:pt>
                <c:pt idx="1068">
                  <c:v>12.31</c:v>
                </c:pt>
                <c:pt idx="1069">
                  <c:v>13.43</c:v>
                </c:pt>
                <c:pt idx="1070">
                  <c:v>13.67</c:v>
                </c:pt>
                <c:pt idx="1071">
                  <c:v>14.9</c:v>
                </c:pt>
                <c:pt idx="1072">
                  <c:v>16.489999999999998</c:v>
                </c:pt>
                <c:pt idx="1073">
                  <c:v>18.59</c:v>
                </c:pt>
                <c:pt idx="1074">
                  <c:v>20.45</c:v>
                </c:pt>
                <c:pt idx="1075">
                  <c:v>23.87</c:v>
                </c:pt>
                <c:pt idx="1076">
                  <c:v>18.13</c:v>
                </c:pt>
                <c:pt idx="1077">
                  <c:v>17.38</c:v>
                </c:pt>
                <c:pt idx="1078">
                  <c:v>16.98</c:v>
                </c:pt>
                <c:pt idx="1079">
                  <c:v>16.920000000000002</c:v>
                </c:pt>
                <c:pt idx="1080">
                  <c:v>16.61</c:v>
                </c:pt>
                <c:pt idx="1081">
                  <c:v>16.420000000000002</c:v>
                </c:pt>
                <c:pt idx="1082">
                  <c:v>17.02</c:v>
                </c:pt>
                <c:pt idx="1083">
                  <c:v>16.27</c:v>
                </c:pt>
                <c:pt idx="1084">
                  <c:v>15.98</c:v>
                </c:pt>
                <c:pt idx="1085">
                  <c:v>17.22</c:v>
                </c:pt>
                <c:pt idx="1086">
                  <c:v>16.93</c:v>
                </c:pt>
                <c:pt idx="1087">
                  <c:v>17.010000000000002</c:v>
                </c:pt>
                <c:pt idx="1088">
                  <c:v>14.93</c:v>
                </c:pt>
                <c:pt idx="1089">
                  <c:v>14.94</c:v>
                </c:pt>
                <c:pt idx="1090">
                  <c:v>14.26</c:v>
                </c:pt>
                <c:pt idx="1091">
                  <c:v>13.8</c:v>
                </c:pt>
                <c:pt idx="1092">
                  <c:v>14.51</c:v>
                </c:pt>
                <c:pt idx="1093">
                  <c:v>13.77</c:v>
                </c:pt>
                <c:pt idx="1094">
                  <c:v>14.11</c:v>
                </c:pt>
                <c:pt idx="1095">
                  <c:v>13.81</c:v>
                </c:pt>
                <c:pt idx="1096">
                  <c:v>14.29</c:v>
                </c:pt>
                <c:pt idx="1097">
                  <c:v>14.56</c:v>
                </c:pt>
                <c:pt idx="1098">
                  <c:v>15.08</c:v>
                </c:pt>
                <c:pt idx="1099">
                  <c:v>16.16</c:v>
                </c:pt>
                <c:pt idx="1100">
                  <c:v>15.19</c:v>
                </c:pt>
                <c:pt idx="1101">
                  <c:v>15.55</c:v>
                </c:pt>
                <c:pt idx="1102">
                  <c:v>15.46</c:v>
                </c:pt>
                <c:pt idx="1103">
                  <c:v>14.54</c:v>
                </c:pt>
                <c:pt idx="1104">
                  <c:v>14.67</c:v>
                </c:pt>
                <c:pt idx="1105">
                  <c:v>14.08</c:v>
                </c:pt>
                <c:pt idx="1106">
                  <c:v>12.55</c:v>
                </c:pt>
                <c:pt idx="1107">
                  <c:v>12.33</c:v>
                </c:pt>
                <c:pt idx="1108">
                  <c:v>12.79</c:v>
                </c:pt>
                <c:pt idx="1109">
                  <c:v>13.49</c:v>
                </c:pt>
                <c:pt idx="1110">
                  <c:v>12.73</c:v>
                </c:pt>
                <c:pt idx="1111">
                  <c:v>12.43</c:v>
                </c:pt>
                <c:pt idx="1112">
                  <c:v>12.5</c:v>
                </c:pt>
                <c:pt idx="1113">
                  <c:v>12.49</c:v>
                </c:pt>
                <c:pt idx="1114">
                  <c:v>13.03</c:v>
                </c:pt>
                <c:pt idx="1115">
                  <c:v>12.72</c:v>
                </c:pt>
                <c:pt idx="1116">
                  <c:v>12.73</c:v>
                </c:pt>
                <c:pt idx="1117">
                  <c:v>12.19</c:v>
                </c:pt>
                <c:pt idx="1118">
                  <c:v>13.03</c:v>
                </c:pt>
                <c:pt idx="1119">
                  <c:v>13.05</c:v>
                </c:pt>
                <c:pt idx="1120">
                  <c:v>13.32</c:v>
                </c:pt>
                <c:pt idx="1121">
                  <c:v>13.21</c:v>
                </c:pt>
                <c:pt idx="1122">
                  <c:v>12.69</c:v>
                </c:pt>
                <c:pt idx="1123">
                  <c:v>11.92</c:v>
                </c:pt>
                <c:pt idx="1124">
                  <c:v>11.6</c:v>
                </c:pt>
                <c:pt idx="1125">
                  <c:v>11.52</c:v>
                </c:pt>
                <c:pt idx="1126">
                  <c:v>11.22</c:v>
                </c:pt>
                <c:pt idx="1127">
                  <c:v>12.31</c:v>
                </c:pt>
                <c:pt idx="1128">
                  <c:v>13.96</c:v>
                </c:pt>
                <c:pt idx="1129">
                  <c:v>14.7</c:v>
                </c:pt>
                <c:pt idx="1130">
                  <c:v>14.02</c:v>
                </c:pt>
                <c:pt idx="1131">
                  <c:v>14.12</c:v>
                </c:pt>
                <c:pt idx="1132">
                  <c:v>16.72</c:v>
                </c:pt>
                <c:pt idx="1133">
                  <c:v>15.53</c:v>
                </c:pt>
                <c:pt idx="1134">
                  <c:v>15.04</c:v>
                </c:pt>
                <c:pt idx="1135">
                  <c:v>14.42</c:v>
                </c:pt>
                <c:pt idx="1136">
                  <c:v>14.97</c:v>
                </c:pt>
                <c:pt idx="1137">
                  <c:v>14.36</c:v>
                </c:pt>
                <c:pt idx="1138">
                  <c:v>14.92</c:v>
                </c:pt>
                <c:pt idx="1139">
                  <c:v>14.7</c:v>
                </c:pt>
                <c:pt idx="1140">
                  <c:v>14.01</c:v>
                </c:pt>
                <c:pt idx="1141">
                  <c:v>13.26</c:v>
                </c:pt>
                <c:pt idx="1142">
                  <c:v>13.83</c:v>
                </c:pt>
                <c:pt idx="1143">
                  <c:v>13.4</c:v>
                </c:pt>
                <c:pt idx="1144">
                  <c:v>12.42</c:v>
                </c:pt>
                <c:pt idx="1145">
                  <c:v>11.64</c:v>
                </c:pt>
                <c:pt idx="1146">
                  <c:v>11.28</c:v>
                </c:pt>
                <c:pt idx="1147">
                  <c:v>11.44</c:v>
                </c:pt>
                <c:pt idx="1148">
                  <c:v>11.65</c:v>
                </c:pt>
                <c:pt idx="1149">
                  <c:v>11.7</c:v>
                </c:pt>
                <c:pt idx="1150">
                  <c:v>11.65</c:v>
                </c:pt>
                <c:pt idx="1151">
                  <c:v>11.22</c:v>
                </c:pt>
                <c:pt idx="1152">
                  <c:v>11.46</c:v>
                </c:pt>
                <c:pt idx="1153">
                  <c:v>11.66</c:v>
                </c:pt>
                <c:pt idx="1154">
                  <c:v>11.93</c:v>
                </c:pt>
                <c:pt idx="1155">
                  <c:v>12.03</c:v>
                </c:pt>
                <c:pt idx="1156">
                  <c:v>11.13</c:v>
                </c:pt>
                <c:pt idx="1157">
                  <c:v>11.17</c:v>
                </c:pt>
                <c:pt idx="1158">
                  <c:v>11.27</c:v>
                </c:pt>
                <c:pt idx="1159">
                  <c:v>11.35</c:v>
                </c:pt>
                <c:pt idx="1160">
                  <c:v>12.18</c:v>
                </c:pt>
                <c:pt idx="1161">
                  <c:v>12.34</c:v>
                </c:pt>
                <c:pt idx="1162">
                  <c:v>12.41</c:v>
                </c:pt>
                <c:pt idx="1163">
                  <c:v>12.54</c:v>
                </c:pt>
                <c:pt idx="1164">
                  <c:v>11.91</c:v>
                </c:pt>
                <c:pt idx="1165">
                  <c:v>12.13</c:v>
                </c:pt>
                <c:pt idx="1166">
                  <c:v>11.09</c:v>
                </c:pt>
                <c:pt idx="1167">
                  <c:v>12.06</c:v>
                </c:pt>
                <c:pt idx="1168">
                  <c:v>11.39</c:v>
                </c:pt>
                <c:pt idx="1169">
                  <c:v>11.54</c:v>
                </c:pt>
                <c:pt idx="1170">
                  <c:v>12.07</c:v>
                </c:pt>
                <c:pt idx="1171">
                  <c:v>12.83</c:v>
                </c:pt>
                <c:pt idx="1172">
                  <c:v>12.62</c:v>
                </c:pt>
                <c:pt idx="1173">
                  <c:v>11.75</c:v>
                </c:pt>
                <c:pt idx="1174">
                  <c:v>11.57</c:v>
                </c:pt>
                <c:pt idx="1175">
                  <c:v>12.02</c:v>
                </c:pt>
                <c:pt idx="1176">
                  <c:v>12.19</c:v>
                </c:pt>
                <c:pt idx="1177">
                  <c:v>11.82</c:v>
                </c:pt>
                <c:pt idx="1178">
                  <c:v>11.23</c:v>
                </c:pt>
                <c:pt idx="1179">
                  <c:v>11.97</c:v>
                </c:pt>
                <c:pt idx="1180">
                  <c:v>11.86</c:v>
                </c:pt>
                <c:pt idx="1181">
                  <c:v>11.4</c:v>
                </c:pt>
                <c:pt idx="1182">
                  <c:v>11.69</c:v>
                </c:pt>
                <c:pt idx="1183">
                  <c:v>11.81</c:v>
                </c:pt>
                <c:pt idx="1184">
                  <c:v>11.86</c:v>
                </c:pt>
                <c:pt idx="1185">
                  <c:v>13.12</c:v>
                </c:pt>
                <c:pt idx="1186">
                  <c:v>14.01</c:v>
                </c:pt>
                <c:pt idx="1187">
                  <c:v>13.77</c:v>
                </c:pt>
                <c:pt idx="1188">
                  <c:v>13.09</c:v>
                </c:pt>
                <c:pt idx="1189">
                  <c:v>11.88</c:v>
                </c:pt>
                <c:pt idx="1190">
                  <c:v>12.8</c:v>
                </c:pt>
                <c:pt idx="1191">
                  <c:v>13.06</c:v>
                </c:pt>
                <c:pt idx="1192">
                  <c:v>14.45</c:v>
                </c:pt>
                <c:pt idx="1193">
                  <c:v>14.49</c:v>
                </c:pt>
                <c:pt idx="1194">
                  <c:v>13.89</c:v>
                </c:pt>
                <c:pt idx="1195">
                  <c:v>14.53</c:v>
                </c:pt>
                <c:pt idx="1196">
                  <c:v>14.56</c:v>
                </c:pt>
                <c:pt idx="1197">
                  <c:v>14.13</c:v>
                </c:pt>
                <c:pt idx="1198">
                  <c:v>13.25</c:v>
                </c:pt>
                <c:pt idx="1199">
                  <c:v>13.97</c:v>
                </c:pt>
                <c:pt idx="1200">
                  <c:v>14.28</c:v>
                </c:pt>
                <c:pt idx="1201">
                  <c:v>15.44</c:v>
                </c:pt>
                <c:pt idx="1202">
                  <c:v>16.66</c:v>
                </c:pt>
                <c:pt idx="1203">
                  <c:v>15.92</c:v>
                </c:pt>
                <c:pt idx="1204">
                  <c:v>16.239999999999998</c:v>
                </c:pt>
                <c:pt idx="1205">
                  <c:v>14.92</c:v>
                </c:pt>
                <c:pt idx="1206">
                  <c:v>14.72</c:v>
                </c:pt>
                <c:pt idx="1207">
                  <c:v>13.55</c:v>
                </c:pt>
                <c:pt idx="1208">
                  <c:v>14.51</c:v>
                </c:pt>
                <c:pt idx="1209">
                  <c:v>14.9</c:v>
                </c:pt>
                <c:pt idx="1210">
                  <c:v>13.32</c:v>
                </c:pt>
                <c:pt idx="1211">
                  <c:v>14.76</c:v>
                </c:pt>
                <c:pt idx="1212">
                  <c:v>14.59</c:v>
                </c:pt>
                <c:pt idx="1213">
                  <c:v>15.13</c:v>
                </c:pt>
                <c:pt idx="1214">
                  <c:v>15.99</c:v>
                </c:pt>
                <c:pt idx="1215">
                  <c:v>15.91</c:v>
                </c:pt>
                <c:pt idx="1216">
                  <c:v>16.97</c:v>
                </c:pt>
                <c:pt idx="1217">
                  <c:v>16.13</c:v>
                </c:pt>
                <c:pt idx="1218">
                  <c:v>15.7</c:v>
                </c:pt>
                <c:pt idx="1219">
                  <c:v>15.67</c:v>
                </c:pt>
                <c:pt idx="1220">
                  <c:v>14.56</c:v>
                </c:pt>
                <c:pt idx="1221">
                  <c:v>14.56</c:v>
                </c:pt>
                <c:pt idx="1222">
                  <c:v>14.84</c:v>
                </c:pt>
                <c:pt idx="1223">
                  <c:v>15.34</c:v>
                </c:pt>
                <c:pt idx="1224">
                  <c:v>15.58</c:v>
                </c:pt>
                <c:pt idx="1225">
                  <c:v>16.75</c:v>
                </c:pt>
                <c:pt idx="1226">
                  <c:v>17.37</c:v>
                </c:pt>
                <c:pt idx="1227">
                  <c:v>16.3</c:v>
                </c:pt>
                <c:pt idx="1228">
                  <c:v>16.420000000000002</c:v>
                </c:pt>
                <c:pt idx="1229">
                  <c:v>16</c:v>
                </c:pt>
                <c:pt idx="1230">
                  <c:v>16.5</c:v>
                </c:pt>
                <c:pt idx="1231">
                  <c:v>16.68</c:v>
                </c:pt>
                <c:pt idx="1232">
                  <c:v>16.66</c:v>
                </c:pt>
                <c:pt idx="1233">
                  <c:v>15.56</c:v>
                </c:pt>
                <c:pt idx="1234">
                  <c:v>15.91</c:v>
                </c:pt>
                <c:pt idx="1235">
                  <c:v>16</c:v>
                </c:pt>
                <c:pt idx="1236">
                  <c:v>16.13</c:v>
                </c:pt>
                <c:pt idx="1237">
                  <c:v>17.239999999999998</c:v>
                </c:pt>
                <c:pt idx="1238">
                  <c:v>18.41</c:v>
                </c:pt>
                <c:pt idx="1239">
                  <c:v>17.440000000000001</c:v>
                </c:pt>
                <c:pt idx="1240">
                  <c:v>16.829999999999998</c:v>
                </c:pt>
                <c:pt idx="1241">
                  <c:v>16.149999999999999</c:v>
                </c:pt>
                <c:pt idx="1242">
                  <c:v>15.95</c:v>
                </c:pt>
                <c:pt idx="1243">
                  <c:v>16.690000000000001</c:v>
                </c:pt>
                <c:pt idx="1244">
                  <c:v>16.55</c:v>
                </c:pt>
                <c:pt idx="1245">
                  <c:v>16.100000000000001</c:v>
                </c:pt>
                <c:pt idx="1246">
                  <c:v>16.05</c:v>
                </c:pt>
                <c:pt idx="1247">
                  <c:v>16.28</c:v>
                </c:pt>
                <c:pt idx="1248">
                  <c:v>18.149999999999999</c:v>
                </c:pt>
                <c:pt idx="1249">
                  <c:v>16.04</c:v>
                </c:pt>
                <c:pt idx="1250">
                  <c:v>15.46</c:v>
                </c:pt>
                <c:pt idx="1251">
                  <c:v>14.48</c:v>
                </c:pt>
                <c:pt idx="1252">
                  <c:v>13.03</c:v>
                </c:pt>
                <c:pt idx="1253">
                  <c:v>12.87</c:v>
                </c:pt>
                <c:pt idx="1254">
                  <c:v>12.79</c:v>
                </c:pt>
                <c:pt idx="1255">
                  <c:v>13.02</c:v>
                </c:pt>
                <c:pt idx="1256">
                  <c:v>12.98</c:v>
                </c:pt>
                <c:pt idx="1257">
                  <c:v>12.05</c:v>
                </c:pt>
                <c:pt idx="1258">
                  <c:v>12.42</c:v>
                </c:pt>
                <c:pt idx="1259">
                  <c:v>11.82</c:v>
                </c:pt>
                <c:pt idx="1260">
                  <c:v>12.07</c:v>
                </c:pt>
                <c:pt idx="1261">
                  <c:v>12.81</c:v>
                </c:pt>
                <c:pt idx="1262">
                  <c:v>12.86</c:v>
                </c:pt>
                <c:pt idx="1263">
                  <c:v>13.2</c:v>
                </c:pt>
                <c:pt idx="1264">
                  <c:v>14.25</c:v>
                </c:pt>
                <c:pt idx="1265">
                  <c:v>13.53</c:v>
                </c:pt>
                <c:pt idx="1266">
                  <c:v>13.5</c:v>
                </c:pt>
                <c:pt idx="1267">
                  <c:v>13.13</c:v>
                </c:pt>
                <c:pt idx="1268">
                  <c:v>13.33</c:v>
                </c:pt>
                <c:pt idx="1269">
                  <c:v>12.52</c:v>
                </c:pt>
                <c:pt idx="1270">
                  <c:v>12.15</c:v>
                </c:pt>
                <c:pt idx="1271">
                  <c:v>12.83</c:v>
                </c:pt>
                <c:pt idx="1272">
                  <c:v>11.1</c:v>
                </c:pt>
                <c:pt idx="1273">
                  <c:v>11.14</c:v>
                </c:pt>
                <c:pt idx="1274">
                  <c:v>11.79</c:v>
                </c:pt>
                <c:pt idx="1275">
                  <c:v>11.57</c:v>
                </c:pt>
                <c:pt idx="1276">
                  <c:v>11.86</c:v>
                </c:pt>
                <c:pt idx="1277">
                  <c:v>12.15</c:v>
                </c:pt>
                <c:pt idx="1278">
                  <c:v>12.79</c:v>
                </c:pt>
                <c:pt idx="1279">
                  <c:v>11.94</c:v>
                </c:pt>
                <c:pt idx="1280">
                  <c:v>11.46</c:v>
                </c:pt>
                <c:pt idx="1281">
                  <c:v>11.25</c:v>
                </c:pt>
                <c:pt idx="1282">
                  <c:v>11.25</c:v>
                </c:pt>
                <c:pt idx="1283">
                  <c:v>12.26</c:v>
                </c:pt>
                <c:pt idx="1284">
                  <c:v>11.96</c:v>
                </c:pt>
                <c:pt idx="1285">
                  <c:v>11.73</c:v>
                </c:pt>
                <c:pt idx="1286">
                  <c:v>11.13</c:v>
                </c:pt>
                <c:pt idx="1287">
                  <c:v>10.98</c:v>
                </c:pt>
                <c:pt idx="1288">
                  <c:v>11.22</c:v>
                </c:pt>
                <c:pt idx="1289">
                  <c:v>11.17</c:v>
                </c:pt>
                <c:pt idx="1290">
                  <c:v>11.42</c:v>
                </c:pt>
                <c:pt idx="1291">
                  <c:v>11.63</c:v>
                </c:pt>
                <c:pt idx="1292">
                  <c:v>11.28</c:v>
                </c:pt>
                <c:pt idx="1293">
                  <c:v>11.41</c:v>
                </c:pt>
                <c:pt idx="1294">
                  <c:v>11.43</c:v>
                </c:pt>
                <c:pt idx="1295">
                  <c:v>11.52</c:v>
                </c:pt>
                <c:pt idx="1296">
                  <c:v>11.61</c:v>
                </c:pt>
                <c:pt idx="1297">
                  <c:v>11.71</c:v>
                </c:pt>
                <c:pt idx="1298">
                  <c:v>12.05</c:v>
                </c:pt>
                <c:pt idx="1299">
                  <c:v>11.39</c:v>
                </c:pt>
                <c:pt idx="1300">
                  <c:v>11.15</c:v>
                </c:pt>
                <c:pt idx="1301">
                  <c:v>10.84</c:v>
                </c:pt>
                <c:pt idx="1302">
                  <c:v>12.51</c:v>
                </c:pt>
                <c:pt idx="1303">
                  <c:v>11.75</c:v>
                </c:pt>
                <c:pt idx="1304">
                  <c:v>11.65</c:v>
                </c:pt>
                <c:pt idx="1305">
                  <c:v>12.02</c:v>
                </c:pt>
                <c:pt idx="1306">
                  <c:v>11.45</c:v>
                </c:pt>
                <c:pt idx="1307">
                  <c:v>12.17</c:v>
                </c:pt>
                <c:pt idx="1308">
                  <c:v>14.22</c:v>
                </c:pt>
                <c:pt idx="1309">
                  <c:v>13.72</c:v>
                </c:pt>
                <c:pt idx="1310">
                  <c:v>13.36</c:v>
                </c:pt>
                <c:pt idx="1311">
                  <c:v>12.38</c:v>
                </c:pt>
                <c:pt idx="1312">
                  <c:v>12.15</c:v>
                </c:pt>
                <c:pt idx="1313">
                  <c:v>12.1</c:v>
                </c:pt>
                <c:pt idx="1314">
                  <c:v>12.42</c:v>
                </c:pt>
                <c:pt idx="1315">
                  <c:v>11.95</c:v>
                </c:pt>
                <c:pt idx="1316">
                  <c:v>11.8</c:v>
                </c:pt>
                <c:pt idx="1317">
                  <c:v>11.34</c:v>
                </c:pt>
                <c:pt idx="1318">
                  <c:v>11.53</c:v>
                </c:pt>
                <c:pt idx="1319">
                  <c:v>11.29</c:v>
                </c:pt>
                <c:pt idx="1320">
                  <c:v>11.43</c:v>
                </c:pt>
                <c:pt idx="1321">
                  <c:v>11.19</c:v>
                </c:pt>
                <c:pt idx="1322">
                  <c:v>11.83</c:v>
                </c:pt>
                <c:pt idx="1323">
                  <c:v>11.33</c:v>
                </c:pt>
                <c:pt idx="1324">
                  <c:v>12.51</c:v>
                </c:pt>
                <c:pt idx="1325">
                  <c:v>12.62</c:v>
                </c:pt>
                <c:pt idx="1326">
                  <c:v>13.37</c:v>
                </c:pt>
                <c:pt idx="1327">
                  <c:v>13.5</c:v>
                </c:pt>
                <c:pt idx="1328">
                  <c:v>12.62</c:v>
                </c:pt>
                <c:pt idx="1329">
                  <c:v>12.96</c:v>
                </c:pt>
                <c:pt idx="1330">
                  <c:v>12.81</c:v>
                </c:pt>
                <c:pt idx="1331">
                  <c:v>12.85</c:v>
                </c:pt>
                <c:pt idx="1332">
                  <c:v>12.79</c:v>
                </c:pt>
                <c:pt idx="1333">
                  <c:v>12.73</c:v>
                </c:pt>
                <c:pt idx="1334">
                  <c:v>12.04</c:v>
                </c:pt>
                <c:pt idx="1335">
                  <c:v>11.48</c:v>
                </c:pt>
                <c:pt idx="1336">
                  <c:v>12.33</c:v>
                </c:pt>
                <c:pt idx="1337">
                  <c:v>12.96</c:v>
                </c:pt>
                <c:pt idx="1338">
                  <c:v>13.09</c:v>
                </c:pt>
                <c:pt idx="1339">
                  <c:v>12.1</c:v>
                </c:pt>
                <c:pt idx="1340">
                  <c:v>11.86</c:v>
                </c:pt>
                <c:pt idx="1341">
                  <c:v>11.92</c:v>
                </c:pt>
                <c:pt idx="1342">
                  <c:v>12.41</c:v>
                </c:pt>
                <c:pt idx="1343">
                  <c:v>12.28</c:v>
                </c:pt>
                <c:pt idx="1344">
                  <c:v>11.93</c:v>
                </c:pt>
                <c:pt idx="1345">
                  <c:v>11.75</c:v>
                </c:pt>
                <c:pt idx="1346">
                  <c:v>12.14</c:v>
                </c:pt>
                <c:pt idx="1347">
                  <c:v>11.88</c:v>
                </c:pt>
                <c:pt idx="1348">
                  <c:v>11.69</c:v>
                </c:pt>
                <c:pt idx="1349">
                  <c:v>12.64</c:v>
                </c:pt>
                <c:pt idx="1350">
                  <c:v>12.06</c:v>
                </c:pt>
                <c:pt idx="1351">
                  <c:v>12.22</c:v>
                </c:pt>
                <c:pt idx="1352">
                  <c:v>12.75</c:v>
                </c:pt>
                <c:pt idx="1353">
                  <c:v>13.08</c:v>
                </c:pt>
                <c:pt idx="1354">
                  <c:v>12.98</c:v>
                </c:pt>
                <c:pt idx="1355">
                  <c:v>11.84</c:v>
                </c:pt>
                <c:pt idx="1356">
                  <c:v>12.38</c:v>
                </c:pt>
                <c:pt idx="1357">
                  <c:v>12.2</c:v>
                </c:pt>
                <c:pt idx="1358">
                  <c:v>12.36</c:v>
                </c:pt>
                <c:pt idx="1359">
                  <c:v>13.13</c:v>
                </c:pt>
                <c:pt idx="1360">
                  <c:v>12.81</c:v>
                </c:pt>
                <c:pt idx="1361">
                  <c:v>11.68</c:v>
                </c:pt>
                <c:pt idx="1362">
                  <c:v>11.55</c:v>
                </c:pt>
                <c:pt idx="1363">
                  <c:v>11.26</c:v>
                </c:pt>
                <c:pt idx="1364">
                  <c:v>11.63</c:v>
                </c:pt>
                <c:pt idx="1365">
                  <c:v>12.2</c:v>
                </c:pt>
                <c:pt idx="1366">
                  <c:v>12.52</c:v>
                </c:pt>
                <c:pt idx="1367">
                  <c:v>12.85</c:v>
                </c:pt>
                <c:pt idx="1368">
                  <c:v>12.21</c:v>
                </c:pt>
                <c:pt idx="1369">
                  <c:v>12.98</c:v>
                </c:pt>
                <c:pt idx="1370">
                  <c:v>13.45</c:v>
                </c:pt>
                <c:pt idx="1371">
                  <c:v>13</c:v>
                </c:pt>
                <c:pt idx="1372">
                  <c:v>12.84</c:v>
                </c:pt>
                <c:pt idx="1373">
                  <c:v>12.89</c:v>
                </c:pt>
                <c:pt idx="1374">
                  <c:v>12.76</c:v>
                </c:pt>
                <c:pt idx="1375">
                  <c:v>11.91</c:v>
                </c:pt>
                <c:pt idx="1376">
                  <c:v>11.29</c:v>
                </c:pt>
                <c:pt idx="1377">
                  <c:v>11.29</c:v>
                </c:pt>
                <c:pt idx="1378">
                  <c:v>11.23</c:v>
                </c:pt>
                <c:pt idx="1379">
                  <c:v>10.75</c:v>
                </c:pt>
                <c:pt idx="1380">
                  <c:v>11.21</c:v>
                </c:pt>
                <c:pt idx="1381">
                  <c:v>11.16</c:v>
                </c:pt>
                <c:pt idx="1382">
                  <c:v>11.32</c:v>
                </c:pt>
                <c:pt idx="1383">
                  <c:v>11.44</c:v>
                </c:pt>
                <c:pt idx="1384">
                  <c:v>11.12</c:v>
                </c:pt>
                <c:pt idx="1385">
                  <c:v>11.8</c:v>
                </c:pt>
                <c:pt idx="1386">
                  <c:v>12.37</c:v>
                </c:pt>
                <c:pt idx="1387">
                  <c:v>11.74</c:v>
                </c:pt>
                <c:pt idx="1388">
                  <c:v>11.59</c:v>
                </c:pt>
                <c:pt idx="1389">
                  <c:v>11.38</c:v>
                </c:pt>
                <c:pt idx="1390">
                  <c:v>11.57</c:v>
                </c:pt>
                <c:pt idx="1391">
                  <c:v>12.1</c:v>
                </c:pt>
                <c:pt idx="1392">
                  <c:v>11.52</c:v>
                </c:pt>
                <c:pt idx="1393">
                  <c:v>11.77</c:v>
                </c:pt>
                <c:pt idx="1394">
                  <c:v>12.19</c:v>
                </c:pt>
                <c:pt idx="1395">
                  <c:v>12.25</c:v>
                </c:pt>
                <c:pt idx="1396">
                  <c:v>12.31</c:v>
                </c:pt>
                <c:pt idx="1397">
                  <c:v>12.56</c:v>
                </c:pt>
                <c:pt idx="1398">
                  <c:v>12.08</c:v>
                </c:pt>
                <c:pt idx="1399">
                  <c:v>12.26</c:v>
                </c:pt>
                <c:pt idx="1400">
                  <c:v>12.68</c:v>
                </c:pt>
                <c:pt idx="1401">
                  <c:v>13.49</c:v>
                </c:pt>
                <c:pt idx="1402">
                  <c:v>12.78</c:v>
                </c:pt>
                <c:pt idx="1403">
                  <c:v>12.37</c:v>
                </c:pt>
                <c:pt idx="1404">
                  <c:v>12.55</c:v>
                </c:pt>
                <c:pt idx="1405">
                  <c:v>12.77</c:v>
                </c:pt>
                <c:pt idx="1406">
                  <c:v>13.18</c:v>
                </c:pt>
                <c:pt idx="1407">
                  <c:v>13.18</c:v>
                </c:pt>
                <c:pt idx="1408">
                  <c:v>13.18</c:v>
                </c:pt>
                <c:pt idx="1409">
                  <c:v>13.49</c:v>
                </c:pt>
                <c:pt idx="1410">
                  <c:v>13.56</c:v>
                </c:pt>
                <c:pt idx="1411">
                  <c:v>13.66</c:v>
                </c:pt>
                <c:pt idx="1412">
                  <c:v>13.78</c:v>
                </c:pt>
                <c:pt idx="1413">
                  <c:v>13.21</c:v>
                </c:pt>
                <c:pt idx="1414">
                  <c:v>13.1</c:v>
                </c:pt>
                <c:pt idx="1415">
                  <c:v>13.06</c:v>
                </c:pt>
                <c:pt idx="1416">
                  <c:v>12.75</c:v>
                </c:pt>
                <c:pt idx="1417">
                  <c:v>13</c:v>
                </c:pt>
                <c:pt idx="1418">
                  <c:v>12.9</c:v>
                </c:pt>
                <c:pt idx="1419">
                  <c:v>13.24</c:v>
                </c:pt>
                <c:pt idx="1420">
                  <c:v>12.35</c:v>
                </c:pt>
                <c:pt idx="1421">
                  <c:v>12.45</c:v>
                </c:pt>
                <c:pt idx="1422">
                  <c:v>12.13</c:v>
                </c:pt>
                <c:pt idx="1423">
                  <c:v>12.03</c:v>
                </c:pt>
                <c:pt idx="1424">
                  <c:v>13.42</c:v>
                </c:pt>
                <c:pt idx="1425">
                  <c:v>12.6</c:v>
                </c:pt>
                <c:pt idx="1426">
                  <c:v>13.17</c:v>
                </c:pt>
                <c:pt idx="1427">
                  <c:v>12.94</c:v>
                </c:pt>
                <c:pt idx="1428">
                  <c:v>12.33</c:v>
                </c:pt>
                <c:pt idx="1429">
                  <c:v>12.48</c:v>
                </c:pt>
                <c:pt idx="1430">
                  <c:v>12.65</c:v>
                </c:pt>
                <c:pt idx="1431">
                  <c:v>12.03</c:v>
                </c:pt>
                <c:pt idx="1432">
                  <c:v>11.52</c:v>
                </c:pt>
                <c:pt idx="1433">
                  <c:v>11.29</c:v>
                </c:pt>
                <c:pt idx="1434">
                  <c:v>11.65</c:v>
                </c:pt>
                <c:pt idx="1435">
                  <c:v>11.65</c:v>
                </c:pt>
                <c:pt idx="1436">
                  <c:v>11.85</c:v>
                </c:pt>
                <c:pt idx="1437">
                  <c:v>11.16</c:v>
                </c:pt>
                <c:pt idx="1438">
                  <c:v>11.51</c:v>
                </c:pt>
                <c:pt idx="1439">
                  <c:v>11.46</c:v>
                </c:pt>
                <c:pt idx="1440">
                  <c:v>11.35</c:v>
                </c:pt>
                <c:pt idx="1441">
                  <c:v>11.1</c:v>
                </c:pt>
                <c:pt idx="1442">
                  <c:v>11.58</c:v>
                </c:pt>
                <c:pt idx="1443">
                  <c:v>12.34</c:v>
                </c:pt>
                <c:pt idx="1444">
                  <c:v>12.67</c:v>
                </c:pt>
                <c:pt idx="1445">
                  <c:v>12.35</c:v>
                </c:pt>
                <c:pt idx="1446">
                  <c:v>12.5</c:v>
                </c:pt>
                <c:pt idx="1447">
                  <c:v>12.46</c:v>
                </c:pt>
                <c:pt idx="1448">
                  <c:v>13.22</c:v>
                </c:pt>
                <c:pt idx="1449">
                  <c:v>12.9</c:v>
                </c:pt>
                <c:pt idx="1450">
                  <c:v>12.9</c:v>
                </c:pt>
                <c:pt idx="1451">
                  <c:v>12.46</c:v>
                </c:pt>
                <c:pt idx="1452">
                  <c:v>12.74</c:v>
                </c:pt>
                <c:pt idx="1453">
                  <c:v>13.95</c:v>
                </c:pt>
                <c:pt idx="1454">
                  <c:v>14.5</c:v>
                </c:pt>
                <c:pt idx="1455">
                  <c:v>14.86</c:v>
                </c:pt>
                <c:pt idx="1456">
                  <c:v>15.74</c:v>
                </c:pt>
                <c:pt idx="1457">
                  <c:v>13.98</c:v>
                </c:pt>
                <c:pt idx="1458">
                  <c:v>14.85</c:v>
                </c:pt>
                <c:pt idx="1459">
                  <c:v>14.97</c:v>
                </c:pt>
                <c:pt idx="1460">
                  <c:v>14.57</c:v>
                </c:pt>
                <c:pt idx="1461">
                  <c:v>14.24</c:v>
                </c:pt>
                <c:pt idx="1462">
                  <c:v>13.67</c:v>
                </c:pt>
                <c:pt idx="1463">
                  <c:v>14.62</c:v>
                </c:pt>
                <c:pt idx="1464">
                  <c:v>14.03</c:v>
                </c:pt>
                <c:pt idx="1465">
                  <c:v>14.05</c:v>
                </c:pt>
                <c:pt idx="1466">
                  <c:v>13.55</c:v>
                </c:pt>
                <c:pt idx="1467">
                  <c:v>13.46</c:v>
                </c:pt>
                <c:pt idx="1468">
                  <c:v>14.17</c:v>
                </c:pt>
                <c:pt idx="1469">
                  <c:v>13.85</c:v>
                </c:pt>
                <c:pt idx="1470">
                  <c:v>14.49</c:v>
                </c:pt>
                <c:pt idx="1471">
                  <c:v>15.59</c:v>
                </c:pt>
                <c:pt idx="1472">
                  <c:v>14.63</c:v>
                </c:pt>
                <c:pt idx="1473">
                  <c:v>14.26</c:v>
                </c:pt>
                <c:pt idx="1474">
                  <c:v>13.83</c:v>
                </c:pt>
                <c:pt idx="1475">
                  <c:v>13.41</c:v>
                </c:pt>
                <c:pt idx="1476">
                  <c:v>13.19</c:v>
                </c:pt>
                <c:pt idx="1477">
                  <c:v>12.26</c:v>
                </c:pt>
                <c:pt idx="1478">
                  <c:v>12.74</c:v>
                </c:pt>
                <c:pt idx="1479">
                  <c:v>13.05</c:v>
                </c:pt>
                <c:pt idx="1480">
                  <c:v>12.16</c:v>
                </c:pt>
                <c:pt idx="1481">
                  <c:v>12.46</c:v>
                </c:pt>
                <c:pt idx="1482">
                  <c:v>12.97</c:v>
                </c:pt>
                <c:pt idx="1483">
                  <c:v>13.2</c:v>
                </c:pt>
                <c:pt idx="1484">
                  <c:v>13.38</c:v>
                </c:pt>
                <c:pt idx="1485">
                  <c:v>12.95</c:v>
                </c:pt>
                <c:pt idx="1486">
                  <c:v>12.57</c:v>
                </c:pt>
                <c:pt idx="1487">
                  <c:v>12.49</c:v>
                </c:pt>
                <c:pt idx="1488">
                  <c:v>12.37</c:v>
                </c:pt>
                <c:pt idx="1489">
                  <c:v>11.74</c:v>
                </c:pt>
                <c:pt idx="1490">
                  <c:v>11.81</c:v>
                </c:pt>
                <c:pt idx="1491">
                  <c:v>11.87</c:v>
                </c:pt>
                <c:pt idx="1492">
                  <c:v>12.43</c:v>
                </c:pt>
                <c:pt idx="1493">
                  <c:v>11.57</c:v>
                </c:pt>
                <c:pt idx="1494">
                  <c:v>11.65</c:v>
                </c:pt>
                <c:pt idx="1495">
                  <c:v>11.58</c:v>
                </c:pt>
                <c:pt idx="1496">
                  <c:v>11.11</c:v>
                </c:pt>
                <c:pt idx="1497">
                  <c:v>10.66</c:v>
                </c:pt>
                <c:pt idx="1498">
                  <c:v>11.65</c:v>
                </c:pt>
                <c:pt idx="1499">
                  <c:v>12.7</c:v>
                </c:pt>
                <c:pt idx="1500">
                  <c:v>12.74</c:v>
                </c:pt>
                <c:pt idx="1501">
                  <c:v>11.12</c:v>
                </c:pt>
                <c:pt idx="1502">
                  <c:v>11.06</c:v>
                </c:pt>
                <c:pt idx="1503">
                  <c:v>10.63</c:v>
                </c:pt>
                <c:pt idx="1504">
                  <c:v>10.36</c:v>
                </c:pt>
                <c:pt idx="1505">
                  <c:v>11.07</c:v>
                </c:pt>
                <c:pt idx="1506">
                  <c:v>11.44</c:v>
                </c:pt>
                <c:pt idx="1507">
                  <c:v>14.55</c:v>
                </c:pt>
                <c:pt idx="1508">
                  <c:v>13.16</c:v>
                </c:pt>
                <c:pt idx="1509">
                  <c:v>12.2</c:v>
                </c:pt>
                <c:pt idx="1510">
                  <c:v>10.77</c:v>
                </c:pt>
                <c:pt idx="1511">
                  <c:v>11.51</c:v>
                </c:pt>
                <c:pt idx="1512">
                  <c:v>11.49</c:v>
                </c:pt>
                <c:pt idx="1513">
                  <c:v>11.98</c:v>
                </c:pt>
                <c:pt idx="1514">
                  <c:v>12.25</c:v>
                </c:pt>
                <c:pt idx="1515">
                  <c:v>12.52</c:v>
                </c:pt>
                <c:pt idx="1516">
                  <c:v>12.19</c:v>
                </c:pt>
                <c:pt idx="1517">
                  <c:v>12.1</c:v>
                </c:pt>
                <c:pt idx="1518">
                  <c:v>13.78</c:v>
                </c:pt>
                <c:pt idx="1519">
                  <c:v>13.58</c:v>
                </c:pt>
                <c:pt idx="1520">
                  <c:v>13.11</c:v>
                </c:pt>
                <c:pt idx="1521">
                  <c:v>15.21</c:v>
                </c:pt>
                <c:pt idx="1522">
                  <c:v>16.399999999999999</c:v>
                </c:pt>
                <c:pt idx="1523">
                  <c:v>14.69</c:v>
                </c:pt>
                <c:pt idx="1524">
                  <c:v>14.23</c:v>
                </c:pt>
                <c:pt idx="1525">
                  <c:v>14.99</c:v>
                </c:pt>
                <c:pt idx="1526">
                  <c:v>14.09</c:v>
                </c:pt>
                <c:pt idx="1527">
                  <c:v>14.25</c:v>
                </c:pt>
                <c:pt idx="1528">
                  <c:v>13.58</c:v>
                </c:pt>
                <c:pt idx="1529">
                  <c:v>12.7</c:v>
                </c:pt>
                <c:pt idx="1530">
                  <c:v>13.34</c:v>
                </c:pt>
                <c:pt idx="1531">
                  <c:v>13.56</c:v>
                </c:pt>
                <c:pt idx="1532">
                  <c:v>12.54</c:v>
                </c:pt>
                <c:pt idx="1533">
                  <c:v>12.94</c:v>
                </c:pt>
                <c:pt idx="1534">
                  <c:v>12</c:v>
                </c:pt>
                <c:pt idx="1535">
                  <c:v>12.19</c:v>
                </c:pt>
                <c:pt idx="1536">
                  <c:v>12.42</c:v>
                </c:pt>
                <c:pt idx="1537">
                  <c:v>12.53</c:v>
                </c:pt>
                <c:pt idx="1538">
                  <c:v>12.65</c:v>
                </c:pt>
                <c:pt idx="1539">
                  <c:v>13.23</c:v>
                </c:pt>
                <c:pt idx="1540">
                  <c:v>13.46</c:v>
                </c:pt>
                <c:pt idx="1541">
                  <c:v>14.59</c:v>
                </c:pt>
                <c:pt idx="1542">
                  <c:v>14.11</c:v>
                </c:pt>
                <c:pt idx="1543">
                  <c:v>13.89</c:v>
                </c:pt>
                <c:pt idx="1544">
                  <c:v>14.63</c:v>
                </c:pt>
                <c:pt idx="1545">
                  <c:v>14.69</c:v>
                </c:pt>
                <c:pt idx="1546">
                  <c:v>14.94</c:v>
                </c:pt>
                <c:pt idx="1547">
                  <c:v>15.59</c:v>
                </c:pt>
                <c:pt idx="1548">
                  <c:v>16.13</c:v>
                </c:pt>
                <c:pt idx="1549">
                  <c:v>15.37</c:v>
                </c:pt>
                <c:pt idx="1550">
                  <c:v>16.8</c:v>
                </c:pt>
                <c:pt idx="1551">
                  <c:v>14.47</c:v>
                </c:pt>
                <c:pt idx="1552">
                  <c:v>14.56</c:v>
                </c:pt>
                <c:pt idx="1553">
                  <c:v>14.78</c:v>
                </c:pt>
                <c:pt idx="1554">
                  <c:v>16.38</c:v>
                </c:pt>
                <c:pt idx="1555">
                  <c:v>16.63</c:v>
                </c:pt>
                <c:pt idx="1556">
                  <c:v>16.72</c:v>
                </c:pt>
                <c:pt idx="1557">
                  <c:v>17.04</c:v>
                </c:pt>
                <c:pt idx="1558">
                  <c:v>16.72</c:v>
                </c:pt>
                <c:pt idx="1559">
                  <c:v>16.670000000000002</c:v>
                </c:pt>
                <c:pt idx="1560">
                  <c:v>16.100000000000001</c:v>
                </c:pt>
                <c:pt idx="1561">
                  <c:v>16.559999999999999</c:v>
                </c:pt>
                <c:pt idx="1562">
                  <c:v>16.489999999999998</c:v>
                </c:pt>
                <c:pt idx="1563">
                  <c:v>20.7</c:v>
                </c:pt>
                <c:pt idx="1564">
                  <c:v>19.399999999999999</c:v>
                </c:pt>
                <c:pt idx="1565">
                  <c:v>19.09</c:v>
                </c:pt>
                <c:pt idx="1566">
                  <c:v>18.13</c:v>
                </c:pt>
                <c:pt idx="1567">
                  <c:v>16.93</c:v>
                </c:pt>
                <c:pt idx="1568">
                  <c:v>16.54</c:v>
                </c:pt>
                <c:pt idx="1569">
                  <c:v>17.309999999999999</c:v>
                </c:pt>
                <c:pt idx="1570">
                  <c:v>18.350000000000001</c:v>
                </c:pt>
                <c:pt idx="1571">
                  <c:v>18.66</c:v>
                </c:pt>
                <c:pt idx="1572">
                  <c:v>17.739999999999998</c:v>
                </c:pt>
                <c:pt idx="1573">
                  <c:v>17.05</c:v>
                </c:pt>
                <c:pt idx="1574">
                  <c:v>17.84</c:v>
                </c:pt>
                <c:pt idx="1575">
                  <c:v>17.8</c:v>
                </c:pt>
                <c:pt idx="1576">
                  <c:v>17.89</c:v>
                </c:pt>
                <c:pt idx="1577">
                  <c:v>18.16</c:v>
                </c:pt>
                <c:pt idx="1578">
                  <c:v>18.88</c:v>
                </c:pt>
                <c:pt idx="1579">
                  <c:v>17.899999999999999</c:v>
                </c:pt>
                <c:pt idx="1580">
                  <c:v>16.45</c:v>
                </c:pt>
                <c:pt idx="1581">
                  <c:v>16.329999999999998</c:v>
                </c:pt>
                <c:pt idx="1582">
                  <c:v>16.18</c:v>
                </c:pt>
                <c:pt idx="1583">
                  <c:v>18.72</c:v>
                </c:pt>
                <c:pt idx="1584">
                  <c:v>17.32</c:v>
                </c:pt>
                <c:pt idx="1585">
                  <c:v>20.22</c:v>
                </c:pt>
                <c:pt idx="1586">
                  <c:v>19.649999999999999</c:v>
                </c:pt>
                <c:pt idx="1587">
                  <c:v>17.38</c:v>
                </c:pt>
                <c:pt idx="1588">
                  <c:v>16.829999999999998</c:v>
                </c:pt>
                <c:pt idx="1589">
                  <c:v>16.45</c:v>
                </c:pt>
                <c:pt idx="1590">
                  <c:v>17.07</c:v>
                </c:pt>
                <c:pt idx="1591">
                  <c:v>16.41</c:v>
                </c:pt>
                <c:pt idx="1592">
                  <c:v>15.12</c:v>
                </c:pt>
                <c:pt idx="1593">
                  <c:v>15.38</c:v>
                </c:pt>
                <c:pt idx="1594">
                  <c:v>15.01</c:v>
                </c:pt>
                <c:pt idx="1595">
                  <c:v>14.91</c:v>
                </c:pt>
                <c:pt idx="1596">
                  <c:v>14.72</c:v>
                </c:pt>
                <c:pt idx="1597">
                  <c:v>14.75</c:v>
                </c:pt>
                <c:pt idx="1598">
                  <c:v>15.45</c:v>
                </c:pt>
                <c:pt idx="1599">
                  <c:v>15.83</c:v>
                </c:pt>
                <c:pt idx="1600">
                  <c:v>16.07</c:v>
                </c:pt>
                <c:pt idx="1601">
                  <c:v>18.62</c:v>
                </c:pt>
                <c:pt idx="1602">
                  <c:v>16.7</c:v>
                </c:pt>
                <c:pt idx="1603">
                  <c:v>16.920000000000002</c:v>
                </c:pt>
                <c:pt idx="1604">
                  <c:v>16.87</c:v>
                </c:pt>
                <c:pt idx="1605">
                  <c:v>15.78</c:v>
                </c:pt>
                <c:pt idx="1606">
                  <c:v>16.989999999999998</c:v>
                </c:pt>
                <c:pt idx="1607">
                  <c:v>15.61</c:v>
                </c:pt>
                <c:pt idx="1608">
                  <c:v>15.16</c:v>
                </c:pt>
                <c:pt idx="1609">
                  <c:v>14.9</c:v>
                </c:pt>
                <c:pt idx="1610">
                  <c:v>15.59</c:v>
                </c:pt>
                <c:pt idx="1611">
                  <c:v>15.71</c:v>
                </c:pt>
                <c:pt idx="1612">
                  <c:v>15.13</c:v>
                </c:pt>
                <c:pt idx="1613">
                  <c:v>15.8</c:v>
                </c:pt>
                <c:pt idx="1614">
                  <c:v>16</c:v>
                </c:pt>
                <c:pt idx="1615">
                  <c:v>15.5</c:v>
                </c:pt>
                <c:pt idx="1616">
                  <c:v>16.170000000000002</c:v>
                </c:pt>
                <c:pt idx="1617">
                  <c:v>15.54</c:v>
                </c:pt>
                <c:pt idx="1618">
                  <c:v>16.920000000000002</c:v>
                </c:pt>
                <c:pt idx="1619">
                  <c:v>17.149999999999999</c:v>
                </c:pt>
                <c:pt idx="1620">
                  <c:v>16.02</c:v>
                </c:pt>
                <c:pt idx="1621">
                  <c:v>16.07</c:v>
                </c:pt>
                <c:pt idx="1622">
                  <c:v>16.86</c:v>
                </c:pt>
                <c:pt idx="1623">
                  <c:v>16.18</c:v>
                </c:pt>
                <c:pt idx="1624">
                  <c:v>16.04</c:v>
                </c:pt>
                <c:pt idx="1625">
                  <c:v>16.84</c:v>
                </c:pt>
                <c:pt idx="1626">
                  <c:v>16.100000000000001</c:v>
                </c:pt>
                <c:pt idx="1627">
                  <c:v>16.78</c:v>
                </c:pt>
                <c:pt idx="1628">
                  <c:v>16.68</c:v>
                </c:pt>
                <c:pt idx="1629">
                  <c:v>17</c:v>
                </c:pt>
                <c:pt idx="1630">
                  <c:v>17.12</c:v>
                </c:pt>
                <c:pt idx="1631">
                  <c:v>18.64</c:v>
                </c:pt>
                <c:pt idx="1632">
                  <c:v>17.46</c:v>
                </c:pt>
                <c:pt idx="1633">
                  <c:v>17.45</c:v>
                </c:pt>
                <c:pt idx="1634">
                  <c:v>17.54</c:v>
                </c:pt>
                <c:pt idx="1635">
                  <c:v>16.97</c:v>
                </c:pt>
                <c:pt idx="1636">
                  <c:v>15.8</c:v>
                </c:pt>
                <c:pt idx="1637">
                  <c:v>15.91</c:v>
                </c:pt>
                <c:pt idx="1638">
                  <c:v>15.43</c:v>
                </c:pt>
                <c:pt idx="1639">
                  <c:v>15.23</c:v>
                </c:pt>
                <c:pt idx="1640">
                  <c:v>14.19</c:v>
                </c:pt>
                <c:pt idx="1641">
                  <c:v>13.68</c:v>
                </c:pt>
                <c:pt idx="1642">
                  <c:v>13.78</c:v>
                </c:pt>
                <c:pt idx="1643">
                  <c:v>14.19</c:v>
                </c:pt>
                <c:pt idx="1644">
                  <c:v>14.21</c:v>
                </c:pt>
                <c:pt idx="1645">
                  <c:v>16.09</c:v>
                </c:pt>
                <c:pt idx="1646">
                  <c:v>16.420000000000002</c:v>
                </c:pt>
                <c:pt idx="1647">
                  <c:v>15.49</c:v>
                </c:pt>
                <c:pt idx="1648">
                  <c:v>15.51</c:v>
                </c:pt>
                <c:pt idx="1649">
                  <c:v>17.809999999999999</c:v>
                </c:pt>
                <c:pt idx="1650">
                  <c:v>17.09</c:v>
                </c:pt>
                <c:pt idx="1651">
                  <c:v>20.11</c:v>
                </c:pt>
                <c:pt idx="1652">
                  <c:v>20.100000000000001</c:v>
                </c:pt>
                <c:pt idx="1653">
                  <c:v>19.22</c:v>
                </c:pt>
                <c:pt idx="1654">
                  <c:v>17.93</c:v>
                </c:pt>
                <c:pt idx="1655">
                  <c:v>17.260000000000002</c:v>
                </c:pt>
                <c:pt idx="1656">
                  <c:v>20.41</c:v>
                </c:pt>
                <c:pt idx="1657">
                  <c:v>21.55</c:v>
                </c:pt>
                <c:pt idx="1658">
                  <c:v>21.44</c:v>
                </c:pt>
                <c:pt idx="1659">
                  <c:v>19.39</c:v>
                </c:pt>
                <c:pt idx="1660">
                  <c:v>17.45</c:v>
                </c:pt>
                <c:pt idx="1661">
                  <c:v>20.09</c:v>
                </c:pt>
                <c:pt idx="1662">
                  <c:v>20.53</c:v>
                </c:pt>
                <c:pt idx="1663">
                  <c:v>19.46</c:v>
                </c:pt>
                <c:pt idx="1664">
                  <c:v>18.760000000000002</c:v>
                </c:pt>
                <c:pt idx="1665">
                  <c:v>16.190000000000001</c:v>
                </c:pt>
                <c:pt idx="1666">
                  <c:v>17.36</c:v>
                </c:pt>
                <c:pt idx="1667">
                  <c:v>16.93</c:v>
                </c:pt>
                <c:pt idx="1668">
                  <c:v>16.239999999999998</c:v>
                </c:pt>
                <c:pt idx="1669">
                  <c:v>16.04</c:v>
                </c:pt>
                <c:pt idx="1670">
                  <c:v>15.77</c:v>
                </c:pt>
                <c:pt idx="1671">
                  <c:v>15.57</c:v>
                </c:pt>
                <c:pt idx="1672">
                  <c:v>16.41</c:v>
                </c:pt>
                <c:pt idx="1673">
                  <c:v>15.96</c:v>
                </c:pt>
                <c:pt idx="1674">
                  <c:v>15.46</c:v>
                </c:pt>
                <c:pt idx="1675">
                  <c:v>14.81</c:v>
                </c:pt>
                <c:pt idx="1676">
                  <c:v>15.27</c:v>
                </c:pt>
                <c:pt idx="1677">
                  <c:v>14.73</c:v>
                </c:pt>
                <c:pt idx="1678">
                  <c:v>14.52</c:v>
                </c:pt>
                <c:pt idx="1679">
                  <c:v>13.71</c:v>
                </c:pt>
                <c:pt idx="1680">
                  <c:v>14.18</c:v>
                </c:pt>
                <c:pt idx="1681">
                  <c:v>15.38</c:v>
                </c:pt>
                <c:pt idx="1682">
                  <c:v>15.11</c:v>
                </c:pt>
                <c:pt idx="1683">
                  <c:v>15.1</c:v>
                </c:pt>
                <c:pt idx="1684">
                  <c:v>16.22</c:v>
                </c:pt>
                <c:pt idx="1685">
                  <c:v>17.010000000000002</c:v>
                </c:pt>
                <c:pt idx="1686">
                  <c:v>18.47</c:v>
                </c:pt>
                <c:pt idx="1687">
                  <c:v>18.64</c:v>
                </c:pt>
                <c:pt idx="1688">
                  <c:v>20.51</c:v>
                </c:pt>
                <c:pt idx="1689">
                  <c:v>17.100000000000001</c:v>
                </c:pt>
                <c:pt idx="1690">
                  <c:v>16.36</c:v>
                </c:pt>
                <c:pt idx="1691">
                  <c:v>16.25</c:v>
                </c:pt>
                <c:pt idx="1692">
                  <c:v>16.059999999999999</c:v>
                </c:pt>
                <c:pt idx="1693">
                  <c:v>15.97</c:v>
                </c:pt>
                <c:pt idx="1694">
                  <c:v>15.2</c:v>
                </c:pt>
                <c:pt idx="1695">
                  <c:v>15.43</c:v>
                </c:pt>
                <c:pt idx="1696">
                  <c:v>15.74</c:v>
                </c:pt>
                <c:pt idx="1697">
                  <c:v>15.86</c:v>
                </c:pt>
                <c:pt idx="1698">
                  <c:v>16.03</c:v>
                </c:pt>
                <c:pt idx="1699">
                  <c:v>15.65</c:v>
                </c:pt>
                <c:pt idx="1700">
                  <c:v>16.46</c:v>
                </c:pt>
                <c:pt idx="1701">
                  <c:v>16.45</c:v>
                </c:pt>
                <c:pt idx="1702">
                  <c:v>16.22</c:v>
                </c:pt>
                <c:pt idx="1703">
                  <c:v>16.11</c:v>
                </c:pt>
                <c:pt idx="1704">
                  <c:v>16.100000000000001</c:v>
                </c:pt>
                <c:pt idx="1705">
                  <c:v>16.95</c:v>
                </c:pt>
                <c:pt idx="1706">
                  <c:v>17.05</c:v>
                </c:pt>
                <c:pt idx="1707">
                  <c:v>16.78</c:v>
                </c:pt>
                <c:pt idx="1708">
                  <c:v>16.77</c:v>
                </c:pt>
                <c:pt idx="1709">
                  <c:v>14.8</c:v>
                </c:pt>
                <c:pt idx="1710">
                  <c:v>15.11</c:v>
                </c:pt>
                <c:pt idx="1711">
                  <c:v>15.58</c:v>
                </c:pt>
                <c:pt idx="1712">
                  <c:v>16.09</c:v>
                </c:pt>
                <c:pt idx="1713">
                  <c:v>16.260000000000002</c:v>
                </c:pt>
                <c:pt idx="1714">
                  <c:v>15.07</c:v>
                </c:pt>
                <c:pt idx="1715">
                  <c:v>15.13</c:v>
                </c:pt>
                <c:pt idx="1716">
                  <c:v>15.83</c:v>
                </c:pt>
                <c:pt idx="1717">
                  <c:v>15.6</c:v>
                </c:pt>
                <c:pt idx="1718">
                  <c:v>15.41</c:v>
                </c:pt>
                <c:pt idx="1719">
                  <c:v>15.08</c:v>
                </c:pt>
                <c:pt idx="1720">
                  <c:v>15.98</c:v>
                </c:pt>
                <c:pt idx="1721">
                  <c:v>16.399999999999999</c:v>
                </c:pt>
                <c:pt idx="1722">
                  <c:v>16.45</c:v>
                </c:pt>
                <c:pt idx="1723">
                  <c:v>16.89</c:v>
                </c:pt>
                <c:pt idx="1724">
                  <c:v>17.29</c:v>
                </c:pt>
                <c:pt idx="1725">
                  <c:v>18.34</c:v>
                </c:pt>
                <c:pt idx="1726">
                  <c:v>18.28</c:v>
                </c:pt>
                <c:pt idx="1727">
                  <c:v>18.48</c:v>
                </c:pt>
                <c:pt idx="1728">
                  <c:v>18.11</c:v>
                </c:pt>
                <c:pt idx="1729">
                  <c:v>17.89</c:v>
                </c:pt>
                <c:pt idx="1730">
                  <c:v>18.04</c:v>
                </c:pt>
                <c:pt idx="1731">
                  <c:v>17.649999999999999</c:v>
                </c:pt>
                <c:pt idx="1732">
                  <c:v>16.97</c:v>
                </c:pt>
                <c:pt idx="1733">
                  <c:v>17.21</c:v>
                </c:pt>
                <c:pt idx="1734">
                  <c:v>15.78</c:v>
                </c:pt>
                <c:pt idx="1735">
                  <c:v>14.04</c:v>
                </c:pt>
                <c:pt idx="1736">
                  <c:v>15.36</c:v>
                </c:pt>
                <c:pt idx="1737">
                  <c:v>14.89</c:v>
                </c:pt>
                <c:pt idx="1738">
                  <c:v>13.79</c:v>
                </c:pt>
                <c:pt idx="1739">
                  <c:v>14.36</c:v>
                </c:pt>
                <c:pt idx="1740">
                  <c:v>15.12</c:v>
                </c:pt>
                <c:pt idx="1741">
                  <c:v>15.23</c:v>
                </c:pt>
                <c:pt idx="1742">
                  <c:v>15.94</c:v>
                </c:pt>
                <c:pt idx="1743">
                  <c:v>15.77</c:v>
                </c:pt>
                <c:pt idx="1744">
                  <c:v>14.92</c:v>
                </c:pt>
                <c:pt idx="1745">
                  <c:v>15.91</c:v>
                </c:pt>
                <c:pt idx="1746">
                  <c:v>16.97</c:v>
                </c:pt>
                <c:pt idx="1747">
                  <c:v>16.96</c:v>
                </c:pt>
                <c:pt idx="1748">
                  <c:v>17.14</c:v>
                </c:pt>
                <c:pt idx="1749">
                  <c:v>17.93</c:v>
                </c:pt>
                <c:pt idx="1750">
                  <c:v>18.68</c:v>
                </c:pt>
                <c:pt idx="1751">
                  <c:v>17.93</c:v>
                </c:pt>
                <c:pt idx="1752">
                  <c:v>18.14</c:v>
                </c:pt>
                <c:pt idx="1753">
                  <c:v>18.82</c:v>
                </c:pt>
                <c:pt idx="1754">
                  <c:v>17.75</c:v>
                </c:pt>
                <c:pt idx="1755">
                  <c:v>17.88</c:v>
                </c:pt>
                <c:pt idx="1756">
                  <c:v>19.68</c:v>
                </c:pt>
                <c:pt idx="1757">
                  <c:v>20.45</c:v>
                </c:pt>
                <c:pt idx="1758">
                  <c:v>21.09</c:v>
                </c:pt>
                <c:pt idx="1759">
                  <c:v>21.99</c:v>
                </c:pt>
                <c:pt idx="1760">
                  <c:v>20.77</c:v>
                </c:pt>
                <c:pt idx="1761">
                  <c:v>19.420000000000002</c:v>
                </c:pt>
                <c:pt idx="1762">
                  <c:v>18.77</c:v>
                </c:pt>
                <c:pt idx="1763">
                  <c:v>18.850000000000001</c:v>
                </c:pt>
                <c:pt idx="1764">
                  <c:v>19.5</c:v>
                </c:pt>
                <c:pt idx="1765">
                  <c:v>18.68</c:v>
                </c:pt>
                <c:pt idx="1766">
                  <c:v>18.59</c:v>
                </c:pt>
                <c:pt idx="1767">
                  <c:v>19.13</c:v>
                </c:pt>
                <c:pt idx="1768">
                  <c:v>19.510000000000002</c:v>
                </c:pt>
                <c:pt idx="1769">
                  <c:v>20.92</c:v>
                </c:pt>
                <c:pt idx="1770">
                  <c:v>21.14</c:v>
                </c:pt>
                <c:pt idx="1771">
                  <c:v>19.13</c:v>
                </c:pt>
                <c:pt idx="1772">
                  <c:v>19.89</c:v>
                </c:pt>
                <c:pt idx="1773">
                  <c:v>19.350000000000001</c:v>
                </c:pt>
                <c:pt idx="1774">
                  <c:v>20.239999999999998</c:v>
                </c:pt>
                <c:pt idx="1775">
                  <c:v>20.91</c:v>
                </c:pt>
                <c:pt idx="1776">
                  <c:v>19.63</c:v>
                </c:pt>
                <c:pt idx="1777">
                  <c:v>19.84</c:v>
                </c:pt>
                <c:pt idx="1778">
                  <c:v>19.27</c:v>
                </c:pt>
                <c:pt idx="1779">
                  <c:v>19.399999999999999</c:v>
                </c:pt>
                <c:pt idx="1780">
                  <c:v>19.61</c:v>
                </c:pt>
                <c:pt idx="1781">
                  <c:v>18.63</c:v>
                </c:pt>
                <c:pt idx="1782">
                  <c:v>18.600000000000001</c:v>
                </c:pt>
                <c:pt idx="1783">
                  <c:v>17.809999999999999</c:v>
                </c:pt>
                <c:pt idx="1784">
                  <c:v>17.09</c:v>
                </c:pt>
                <c:pt idx="1785">
                  <c:v>18.47</c:v>
                </c:pt>
                <c:pt idx="1786">
                  <c:v>19.329999999999998</c:v>
                </c:pt>
                <c:pt idx="1787">
                  <c:v>20.16</c:v>
                </c:pt>
                <c:pt idx="1788">
                  <c:v>20.74</c:v>
                </c:pt>
                <c:pt idx="1789">
                  <c:v>20.23</c:v>
                </c:pt>
                <c:pt idx="1790">
                  <c:v>19.47</c:v>
                </c:pt>
                <c:pt idx="1791">
                  <c:v>19.579999999999998</c:v>
                </c:pt>
                <c:pt idx="1792">
                  <c:v>19.43</c:v>
                </c:pt>
                <c:pt idx="1793">
                  <c:v>21.06</c:v>
                </c:pt>
                <c:pt idx="1794">
                  <c:v>20.16</c:v>
                </c:pt>
                <c:pt idx="1795">
                  <c:v>18.899999999999999</c:v>
                </c:pt>
                <c:pt idx="1796">
                  <c:v>20.65</c:v>
                </c:pt>
                <c:pt idx="1797">
                  <c:v>19.97</c:v>
                </c:pt>
                <c:pt idx="1798">
                  <c:v>19.48</c:v>
                </c:pt>
                <c:pt idx="1799">
                  <c:v>19.23</c:v>
                </c:pt>
                <c:pt idx="1800">
                  <c:v>19.18</c:v>
                </c:pt>
                <c:pt idx="1801">
                  <c:v>19.7</c:v>
                </c:pt>
                <c:pt idx="1802">
                  <c:v>20.61</c:v>
                </c:pt>
                <c:pt idx="1803">
                  <c:v>21.41</c:v>
                </c:pt>
                <c:pt idx="1804">
                  <c:v>20.55</c:v>
                </c:pt>
                <c:pt idx="1805">
                  <c:v>19.84</c:v>
                </c:pt>
                <c:pt idx="1806">
                  <c:v>19.98</c:v>
                </c:pt>
                <c:pt idx="1807">
                  <c:v>20.74</c:v>
                </c:pt>
                <c:pt idx="1808">
                  <c:v>21.08</c:v>
                </c:pt>
                <c:pt idx="1809">
                  <c:v>21.1</c:v>
                </c:pt>
                <c:pt idx="1810">
                  <c:v>20.89</c:v>
                </c:pt>
                <c:pt idx="1811">
                  <c:v>20.62</c:v>
                </c:pt>
                <c:pt idx="1812">
                  <c:v>19.489999999999998</c:v>
                </c:pt>
                <c:pt idx="1813">
                  <c:v>20.48</c:v>
                </c:pt>
                <c:pt idx="1814">
                  <c:v>19.32</c:v>
                </c:pt>
                <c:pt idx="1815">
                  <c:v>19</c:v>
                </c:pt>
                <c:pt idx="1816">
                  <c:v>19.25</c:v>
                </c:pt>
                <c:pt idx="1817">
                  <c:v>19.61</c:v>
                </c:pt>
                <c:pt idx="1818">
                  <c:v>19.79</c:v>
                </c:pt>
                <c:pt idx="1819">
                  <c:v>19.809999999999999</c:v>
                </c:pt>
                <c:pt idx="1820">
                  <c:v>20.95</c:v>
                </c:pt>
                <c:pt idx="1821">
                  <c:v>21.26</c:v>
                </c:pt>
                <c:pt idx="1822">
                  <c:v>21.74</c:v>
                </c:pt>
                <c:pt idx="1823">
                  <c:v>21.22</c:v>
                </c:pt>
                <c:pt idx="1824">
                  <c:v>19.690000000000001</c:v>
                </c:pt>
                <c:pt idx="1825">
                  <c:v>20.059999999999999</c:v>
                </c:pt>
                <c:pt idx="1826">
                  <c:v>19.260000000000002</c:v>
                </c:pt>
                <c:pt idx="1827">
                  <c:v>18.32</c:v>
                </c:pt>
                <c:pt idx="1828">
                  <c:v>20.5</c:v>
                </c:pt>
                <c:pt idx="1829">
                  <c:v>22.14</c:v>
                </c:pt>
                <c:pt idx="1830">
                  <c:v>20.84</c:v>
                </c:pt>
                <c:pt idx="1831">
                  <c:v>21.3</c:v>
                </c:pt>
                <c:pt idx="1832">
                  <c:v>21.19</c:v>
                </c:pt>
                <c:pt idx="1833">
                  <c:v>19.23</c:v>
                </c:pt>
                <c:pt idx="1834">
                  <c:v>18.510000000000002</c:v>
                </c:pt>
                <c:pt idx="1835">
                  <c:v>18.440000000000001</c:v>
                </c:pt>
                <c:pt idx="1836">
                  <c:v>18.559999999999999</c:v>
                </c:pt>
                <c:pt idx="1837">
                  <c:v>19.010000000000002</c:v>
                </c:pt>
                <c:pt idx="1838">
                  <c:v>19.760000000000002</c:v>
                </c:pt>
                <c:pt idx="1839">
                  <c:v>19.09</c:v>
                </c:pt>
                <c:pt idx="1840">
                  <c:v>18.25</c:v>
                </c:pt>
                <c:pt idx="1841">
                  <c:v>17.64</c:v>
                </c:pt>
                <c:pt idx="1842">
                  <c:v>18.71</c:v>
                </c:pt>
                <c:pt idx="1843">
                  <c:v>18.75</c:v>
                </c:pt>
                <c:pt idx="1844">
                  <c:v>20.100000000000001</c:v>
                </c:pt>
                <c:pt idx="1845">
                  <c:v>19.52</c:v>
                </c:pt>
                <c:pt idx="1846">
                  <c:v>20.48</c:v>
                </c:pt>
                <c:pt idx="1847">
                  <c:v>20.83</c:v>
                </c:pt>
                <c:pt idx="1848">
                  <c:v>21.15</c:v>
                </c:pt>
                <c:pt idx="1849">
                  <c:v>21.34</c:v>
                </c:pt>
                <c:pt idx="1850">
                  <c:v>19.809999999999999</c:v>
                </c:pt>
                <c:pt idx="1851">
                  <c:v>20.059999999999999</c:v>
                </c:pt>
                <c:pt idx="1852">
                  <c:v>19.87</c:v>
                </c:pt>
                <c:pt idx="1853">
                  <c:v>17.510000000000002</c:v>
                </c:pt>
                <c:pt idx="1854">
                  <c:v>20.13</c:v>
                </c:pt>
                <c:pt idx="1855">
                  <c:v>20.85</c:v>
                </c:pt>
                <c:pt idx="1856">
                  <c:v>21.34</c:v>
                </c:pt>
                <c:pt idx="1857">
                  <c:v>21.26</c:v>
                </c:pt>
                <c:pt idx="1858">
                  <c:v>20.11</c:v>
                </c:pt>
                <c:pt idx="1859">
                  <c:v>20.25</c:v>
                </c:pt>
                <c:pt idx="1860">
                  <c:v>20.81</c:v>
                </c:pt>
                <c:pt idx="1861">
                  <c:v>21.09</c:v>
                </c:pt>
                <c:pt idx="1862">
                  <c:v>19.91</c:v>
                </c:pt>
                <c:pt idx="1863">
                  <c:v>21.57</c:v>
                </c:pt>
                <c:pt idx="1864">
                  <c:v>21.48</c:v>
                </c:pt>
                <c:pt idx="1865">
                  <c:v>19.260000000000002</c:v>
                </c:pt>
                <c:pt idx="1866">
                  <c:v>19.28</c:v>
                </c:pt>
                <c:pt idx="1867">
                  <c:v>18.77</c:v>
                </c:pt>
                <c:pt idx="1868">
                  <c:v>18.079999999999998</c:v>
                </c:pt>
                <c:pt idx="1869">
                  <c:v>19.36</c:v>
                </c:pt>
                <c:pt idx="1870">
                  <c:v>19.28</c:v>
                </c:pt>
                <c:pt idx="1871">
                  <c:v>19.02</c:v>
                </c:pt>
                <c:pt idx="1872">
                  <c:v>19.190000000000001</c:v>
                </c:pt>
                <c:pt idx="1873">
                  <c:v>20.85</c:v>
                </c:pt>
                <c:pt idx="1874">
                  <c:v>20.010000000000002</c:v>
                </c:pt>
                <c:pt idx="1875">
                  <c:v>20.100000000000001</c:v>
                </c:pt>
                <c:pt idx="1876">
                  <c:v>20.36</c:v>
                </c:pt>
                <c:pt idx="1877">
                  <c:v>18.940000000000001</c:v>
                </c:pt>
                <c:pt idx="1878">
                  <c:v>19.46</c:v>
                </c:pt>
                <c:pt idx="1879">
                  <c:v>19.04</c:v>
                </c:pt>
                <c:pt idx="1880">
                  <c:v>18.850000000000001</c:v>
                </c:pt>
                <c:pt idx="1881">
                  <c:v>18.510000000000002</c:v>
                </c:pt>
                <c:pt idx="1882">
                  <c:v>19.27</c:v>
                </c:pt>
                <c:pt idx="1883">
                  <c:v>19.77</c:v>
                </c:pt>
                <c:pt idx="1884">
                  <c:v>20.170000000000002</c:v>
                </c:pt>
                <c:pt idx="1885">
                  <c:v>20.45</c:v>
                </c:pt>
                <c:pt idx="1886">
                  <c:v>20.100000000000001</c:v>
                </c:pt>
                <c:pt idx="1887">
                  <c:v>20.2</c:v>
                </c:pt>
                <c:pt idx="1888">
                  <c:v>21.19</c:v>
                </c:pt>
                <c:pt idx="1889">
                  <c:v>20.74</c:v>
                </c:pt>
                <c:pt idx="1890">
                  <c:v>21.5</c:v>
                </c:pt>
                <c:pt idx="1891">
                  <c:v>21.82</c:v>
                </c:pt>
                <c:pt idx="1892">
                  <c:v>21.22</c:v>
                </c:pt>
                <c:pt idx="1893">
                  <c:v>21.53</c:v>
                </c:pt>
                <c:pt idx="1894">
                  <c:v>21</c:v>
                </c:pt>
                <c:pt idx="1895">
                  <c:v>19.7</c:v>
                </c:pt>
                <c:pt idx="1896">
                  <c:v>17.82</c:v>
                </c:pt>
                <c:pt idx="1897">
                  <c:v>19.13</c:v>
                </c:pt>
                <c:pt idx="1898">
                  <c:v>18.760000000000002</c:v>
                </c:pt>
                <c:pt idx="1899">
                  <c:v>20.399999999999999</c:v>
                </c:pt>
                <c:pt idx="1900">
                  <c:v>19.920000000000002</c:v>
                </c:pt>
                <c:pt idx="1901">
                  <c:v>19.059999999999999</c:v>
                </c:pt>
                <c:pt idx="1902">
                  <c:v>19.579999999999998</c:v>
                </c:pt>
                <c:pt idx="1903">
                  <c:v>19</c:v>
                </c:pt>
                <c:pt idx="1904">
                  <c:v>19.36</c:v>
                </c:pt>
                <c:pt idx="1905">
                  <c:v>20.54</c:v>
                </c:pt>
                <c:pt idx="1906">
                  <c:v>22.28</c:v>
                </c:pt>
                <c:pt idx="1907">
                  <c:v>23.51</c:v>
                </c:pt>
                <c:pt idx="1908">
                  <c:v>21.77</c:v>
                </c:pt>
                <c:pt idx="1909">
                  <c:v>21.3</c:v>
                </c:pt>
                <c:pt idx="1910">
                  <c:v>20.96</c:v>
                </c:pt>
                <c:pt idx="1911">
                  <c:v>20.82</c:v>
                </c:pt>
                <c:pt idx="1912">
                  <c:v>21.84</c:v>
                </c:pt>
                <c:pt idx="1913">
                  <c:v>22.02</c:v>
                </c:pt>
                <c:pt idx="1914">
                  <c:v>21.39</c:v>
                </c:pt>
                <c:pt idx="1915">
                  <c:v>21.48</c:v>
                </c:pt>
                <c:pt idx="1916">
                  <c:v>22.29</c:v>
                </c:pt>
                <c:pt idx="1917">
                  <c:v>21.94</c:v>
                </c:pt>
                <c:pt idx="1918">
                  <c:v>20.64</c:v>
                </c:pt>
                <c:pt idx="1919">
                  <c:v>20.05</c:v>
                </c:pt>
                <c:pt idx="1920">
                  <c:v>19.77</c:v>
                </c:pt>
                <c:pt idx="1921">
                  <c:v>22.46</c:v>
                </c:pt>
                <c:pt idx="1922">
                  <c:v>22.77</c:v>
                </c:pt>
                <c:pt idx="1923">
                  <c:v>23.75</c:v>
                </c:pt>
                <c:pt idx="1924">
                  <c:v>24.52</c:v>
                </c:pt>
                <c:pt idx="1925">
                  <c:v>23.11</c:v>
                </c:pt>
                <c:pt idx="1926">
                  <c:v>24.45</c:v>
                </c:pt>
                <c:pt idx="1927">
                  <c:v>24.37</c:v>
                </c:pt>
                <c:pt idx="1928">
                  <c:v>22.64</c:v>
                </c:pt>
                <c:pt idx="1929">
                  <c:v>21.09</c:v>
                </c:pt>
                <c:pt idx="1930">
                  <c:v>23.83</c:v>
                </c:pt>
                <c:pt idx="1931">
                  <c:v>24.74</c:v>
                </c:pt>
                <c:pt idx="1932">
                  <c:v>24.1</c:v>
                </c:pt>
                <c:pt idx="1933">
                  <c:v>24.73</c:v>
                </c:pt>
                <c:pt idx="1934">
                  <c:v>24.26</c:v>
                </c:pt>
                <c:pt idx="1935">
                  <c:v>24.51</c:v>
                </c:pt>
                <c:pt idx="1936">
                  <c:v>24.76</c:v>
                </c:pt>
                <c:pt idx="1937">
                  <c:v>24.53</c:v>
                </c:pt>
                <c:pt idx="1938">
                  <c:v>24.95</c:v>
                </c:pt>
                <c:pt idx="1939">
                  <c:v>25.27</c:v>
                </c:pt>
                <c:pt idx="1940">
                  <c:v>24.31</c:v>
                </c:pt>
                <c:pt idx="1941">
                  <c:v>24.4</c:v>
                </c:pt>
                <c:pt idx="1942">
                  <c:v>23.89</c:v>
                </c:pt>
                <c:pt idx="1943">
                  <c:v>24.64</c:v>
                </c:pt>
                <c:pt idx="1944">
                  <c:v>25.99</c:v>
                </c:pt>
                <c:pt idx="1945">
                  <c:v>25.17</c:v>
                </c:pt>
                <c:pt idx="1946">
                  <c:v>25.74</c:v>
                </c:pt>
                <c:pt idx="1947">
                  <c:v>23.77</c:v>
                </c:pt>
                <c:pt idx="1948">
                  <c:v>24.1</c:v>
                </c:pt>
                <c:pt idx="1949">
                  <c:v>23.48</c:v>
                </c:pt>
                <c:pt idx="1950">
                  <c:v>22.74</c:v>
                </c:pt>
                <c:pt idx="1951">
                  <c:v>22.08</c:v>
                </c:pt>
                <c:pt idx="1952">
                  <c:v>22</c:v>
                </c:pt>
                <c:pt idx="1953">
                  <c:v>22.64</c:v>
                </c:pt>
                <c:pt idx="1954">
                  <c:v>22.96</c:v>
                </c:pt>
                <c:pt idx="1955">
                  <c:v>22.26</c:v>
                </c:pt>
                <c:pt idx="1956">
                  <c:v>22.23</c:v>
                </c:pt>
                <c:pt idx="1957">
                  <c:v>22.91</c:v>
                </c:pt>
                <c:pt idx="1958">
                  <c:v>22.32</c:v>
                </c:pt>
                <c:pt idx="1959">
                  <c:v>22.27</c:v>
                </c:pt>
                <c:pt idx="1960">
                  <c:v>21.54</c:v>
                </c:pt>
                <c:pt idx="1961">
                  <c:v>21.61</c:v>
                </c:pt>
                <c:pt idx="1962">
                  <c:v>20.29</c:v>
                </c:pt>
                <c:pt idx="1963">
                  <c:v>20.77</c:v>
                </c:pt>
                <c:pt idx="1964">
                  <c:v>22.31</c:v>
                </c:pt>
                <c:pt idx="1965">
                  <c:v>19.75</c:v>
                </c:pt>
                <c:pt idx="1966">
                  <c:v>20.260000000000002</c:v>
                </c:pt>
                <c:pt idx="1967">
                  <c:v>19.989999999999998</c:v>
                </c:pt>
                <c:pt idx="1968">
                  <c:v>20.05</c:v>
                </c:pt>
                <c:pt idx="1969">
                  <c:v>20.53</c:v>
                </c:pt>
                <c:pt idx="1970">
                  <c:v>21.69</c:v>
                </c:pt>
                <c:pt idx="1971">
                  <c:v>20.72</c:v>
                </c:pt>
                <c:pt idx="1972">
                  <c:v>19.53</c:v>
                </c:pt>
                <c:pt idx="1973">
                  <c:v>19.86</c:v>
                </c:pt>
                <c:pt idx="1974">
                  <c:v>22.99</c:v>
                </c:pt>
                <c:pt idx="1975">
                  <c:v>23.17</c:v>
                </c:pt>
                <c:pt idx="1976">
                  <c:v>31.12</c:v>
                </c:pt>
                <c:pt idx="1977">
                  <c:v>31.22</c:v>
                </c:pt>
                <c:pt idx="1978">
                  <c:v>33.75</c:v>
                </c:pt>
                <c:pt idx="1979">
                  <c:v>38.200000000000003</c:v>
                </c:pt>
                <c:pt idx="1980">
                  <c:v>35.090000000000003</c:v>
                </c:pt>
                <c:pt idx="1981">
                  <c:v>32.090000000000003</c:v>
                </c:pt>
                <c:pt idx="1982">
                  <c:v>32.24</c:v>
                </c:pt>
                <c:pt idx="1983">
                  <c:v>32.18</c:v>
                </c:pt>
                <c:pt idx="1984">
                  <c:v>32.57</c:v>
                </c:pt>
                <c:pt idx="1985">
                  <c:v>36.270000000000003</c:v>
                </c:pt>
                <c:pt idx="1986">
                  <c:v>36.630000000000003</c:v>
                </c:pt>
                <c:pt idx="1987">
                  <c:v>36.380000000000003</c:v>
                </c:pt>
                <c:pt idx="1988">
                  <c:v>37.840000000000003</c:v>
                </c:pt>
                <c:pt idx="1989">
                  <c:v>36.64</c:v>
                </c:pt>
                <c:pt idx="1990">
                  <c:v>33.659999999999997</c:v>
                </c:pt>
                <c:pt idx="1991">
                  <c:v>31.58</c:v>
                </c:pt>
                <c:pt idx="1992">
                  <c:v>31.55</c:v>
                </c:pt>
                <c:pt idx="1993">
                  <c:v>29.93</c:v>
                </c:pt>
                <c:pt idx="1994">
                  <c:v>27.32</c:v>
                </c:pt>
                <c:pt idx="1995">
                  <c:v>26.65</c:v>
                </c:pt>
                <c:pt idx="1996">
                  <c:v>29.8</c:v>
                </c:pt>
                <c:pt idx="1997">
                  <c:v>28.95</c:v>
                </c:pt>
                <c:pt idx="1998">
                  <c:v>27.43</c:v>
                </c:pt>
                <c:pt idx="1999">
                  <c:v>26.01</c:v>
                </c:pt>
                <c:pt idx="2000">
                  <c:v>25.66</c:v>
                </c:pt>
                <c:pt idx="2001">
                  <c:v>23.92</c:v>
                </c:pt>
                <c:pt idx="2002">
                  <c:v>23.84</c:v>
                </c:pt>
                <c:pt idx="2003">
                  <c:v>22.65</c:v>
                </c:pt>
                <c:pt idx="2004">
                  <c:v>23.22</c:v>
                </c:pt>
                <c:pt idx="2005">
                  <c:v>23.36</c:v>
                </c:pt>
                <c:pt idx="2006">
                  <c:v>24.55</c:v>
                </c:pt>
                <c:pt idx="2007">
                  <c:v>27.63</c:v>
                </c:pt>
                <c:pt idx="2008">
                  <c:v>27.92</c:v>
                </c:pt>
                <c:pt idx="2009">
                  <c:v>27.37</c:v>
                </c:pt>
                <c:pt idx="2010">
                  <c:v>26.11</c:v>
                </c:pt>
                <c:pt idx="2011">
                  <c:v>26.33</c:v>
                </c:pt>
                <c:pt idx="2012">
                  <c:v>27.19</c:v>
                </c:pt>
                <c:pt idx="2013">
                  <c:v>29.18</c:v>
                </c:pt>
                <c:pt idx="2014">
                  <c:v>28.56</c:v>
                </c:pt>
                <c:pt idx="2015">
                  <c:v>29.86</c:v>
                </c:pt>
                <c:pt idx="2016">
                  <c:v>30.27</c:v>
                </c:pt>
                <c:pt idx="2017">
                  <c:v>29.27</c:v>
                </c:pt>
                <c:pt idx="2018">
                  <c:v>26.79</c:v>
                </c:pt>
                <c:pt idx="2019">
                  <c:v>24.38</c:v>
                </c:pt>
                <c:pt idx="2020">
                  <c:v>24.01</c:v>
                </c:pt>
                <c:pt idx="2021">
                  <c:v>23.42</c:v>
                </c:pt>
                <c:pt idx="2022">
                  <c:v>24.36</c:v>
                </c:pt>
                <c:pt idx="2023">
                  <c:v>25.66</c:v>
                </c:pt>
                <c:pt idx="2024">
                  <c:v>25.07</c:v>
                </c:pt>
                <c:pt idx="2025">
                  <c:v>26.01</c:v>
                </c:pt>
                <c:pt idx="2026">
                  <c:v>28.69</c:v>
                </c:pt>
                <c:pt idx="2027">
                  <c:v>28.02</c:v>
                </c:pt>
                <c:pt idx="2028">
                  <c:v>25.17</c:v>
                </c:pt>
                <c:pt idx="2029">
                  <c:v>23.75</c:v>
                </c:pt>
                <c:pt idx="2030">
                  <c:v>23.45</c:v>
                </c:pt>
                <c:pt idx="2031">
                  <c:v>21.65</c:v>
                </c:pt>
                <c:pt idx="2032">
                  <c:v>21.65</c:v>
                </c:pt>
                <c:pt idx="2033">
                  <c:v>22.53</c:v>
                </c:pt>
                <c:pt idx="2034">
                  <c:v>23.16</c:v>
                </c:pt>
                <c:pt idx="2035">
                  <c:v>23.32</c:v>
                </c:pt>
                <c:pt idx="2036">
                  <c:v>23.97</c:v>
                </c:pt>
                <c:pt idx="2037">
                  <c:v>22.27</c:v>
                </c:pt>
                <c:pt idx="2038">
                  <c:v>22.06</c:v>
                </c:pt>
                <c:pt idx="2039">
                  <c:v>21.65</c:v>
                </c:pt>
                <c:pt idx="2040">
                  <c:v>21.47</c:v>
                </c:pt>
                <c:pt idx="2041">
                  <c:v>21.36</c:v>
                </c:pt>
                <c:pt idx="2042">
                  <c:v>20.67</c:v>
                </c:pt>
                <c:pt idx="2043">
                  <c:v>20.55</c:v>
                </c:pt>
                <c:pt idx="2044">
                  <c:v>21.29</c:v>
                </c:pt>
                <c:pt idx="2045">
                  <c:v>20.51</c:v>
                </c:pt>
                <c:pt idx="2046">
                  <c:v>21.55</c:v>
                </c:pt>
                <c:pt idx="2047">
                  <c:v>20.66</c:v>
                </c:pt>
                <c:pt idx="2048">
                  <c:v>20.38</c:v>
                </c:pt>
                <c:pt idx="2049">
                  <c:v>19.73</c:v>
                </c:pt>
                <c:pt idx="2050">
                  <c:v>19.84</c:v>
                </c:pt>
                <c:pt idx="2051">
                  <c:v>20.76</c:v>
                </c:pt>
                <c:pt idx="2052">
                  <c:v>19.66</c:v>
                </c:pt>
                <c:pt idx="2053">
                  <c:v>19.88</c:v>
                </c:pt>
                <c:pt idx="2054">
                  <c:v>19</c:v>
                </c:pt>
                <c:pt idx="2055">
                  <c:v>18.989999999999998</c:v>
                </c:pt>
                <c:pt idx="2056">
                  <c:v>19.350000000000001</c:v>
                </c:pt>
                <c:pt idx="2057">
                  <c:v>18.62</c:v>
                </c:pt>
                <c:pt idx="2058">
                  <c:v>18.63</c:v>
                </c:pt>
                <c:pt idx="2059">
                  <c:v>18.55</c:v>
                </c:pt>
                <c:pt idx="2060">
                  <c:v>19.190000000000001</c:v>
                </c:pt>
                <c:pt idx="2061">
                  <c:v>19.04</c:v>
                </c:pt>
                <c:pt idx="2062">
                  <c:v>19.579999999999998</c:v>
                </c:pt>
                <c:pt idx="2063">
                  <c:v>20.93</c:v>
                </c:pt>
                <c:pt idx="2064">
                  <c:v>19.14</c:v>
                </c:pt>
                <c:pt idx="2065">
                  <c:v>20.23</c:v>
                </c:pt>
                <c:pt idx="2066">
                  <c:v>19.43</c:v>
                </c:pt>
                <c:pt idx="2067">
                  <c:v>18.89</c:v>
                </c:pt>
                <c:pt idx="2068">
                  <c:v>18.25</c:v>
                </c:pt>
                <c:pt idx="2069">
                  <c:v>18.71</c:v>
                </c:pt>
                <c:pt idx="2070">
                  <c:v>18.510000000000002</c:v>
                </c:pt>
                <c:pt idx="2071">
                  <c:v>18.66</c:v>
                </c:pt>
                <c:pt idx="2072">
                  <c:v>18.29</c:v>
                </c:pt>
                <c:pt idx="2073">
                  <c:v>17.760000000000002</c:v>
                </c:pt>
                <c:pt idx="2074">
                  <c:v>18.690000000000001</c:v>
                </c:pt>
                <c:pt idx="2075">
                  <c:v>19.98</c:v>
                </c:pt>
                <c:pt idx="2076">
                  <c:v>20.51</c:v>
                </c:pt>
                <c:pt idx="2077">
                  <c:v>22.54</c:v>
                </c:pt>
                <c:pt idx="2078">
                  <c:v>22.81</c:v>
                </c:pt>
                <c:pt idx="2079">
                  <c:v>23.47</c:v>
                </c:pt>
                <c:pt idx="2080">
                  <c:v>24.66</c:v>
                </c:pt>
                <c:pt idx="2081">
                  <c:v>24.22</c:v>
                </c:pt>
                <c:pt idx="2082">
                  <c:v>23.37</c:v>
                </c:pt>
                <c:pt idx="2083">
                  <c:v>21.98</c:v>
                </c:pt>
                <c:pt idx="2084">
                  <c:v>21.82</c:v>
                </c:pt>
                <c:pt idx="2085">
                  <c:v>22.47</c:v>
                </c:pt>
                <c:pt idx="2086">
                  <c:v>23.66</c:v>
                </c:pt>
                <c:pt idx="2087">
                  <c:v>23.17</c:v>
                </c:pt>
                <c:pt idx="2088">
                  <c:v>21.51</c:v>
                </c:pt>
                <c:pt idx="2089">
                  <c:v>22.77</c:v>
                </c:pt>
                <c:pt idx="2090">
                  <c:v>21.61</c:v>
                </c:pt>
                <c:pt idx="2091">
                  <c:v>20.89</c:v>
                </c:pt>
                <c:pt idx="2092">
                  <c:v>22.06</c:v>
                </c:pt>
                <c:pt idx="2093">
                  <c:v>20.76</c:v>
                </c:pt>
                <c:pt idx="2094">
                  <c:v>20.39</c:v>
                </c:pt>
                <c:pt idx="2095">
                  <c:v>19.91</c:v>
                </c:pt>
                <c:pt idx="2096">
                  <c:v>19.440000000000001</c:v>
                </c:pt>
                <c:pt idx="2097">
                  <c:v>20.6</c:v>
                </c:pt>
                <c:pt idx="2098">
                  <c:v>21.97</c:v>
                </c:pt>
                <c:pt idx="2099">
                  <c:v>26.09</c:v>
                </c:pt>
                <c:pt idx="2100">
                  <c:v>24.17</c:v>
                </c:pt>
                <c:pt idx="2101">
                  <c:v>22.78</c:v>
                </c:pt>
                <c:pt idx="2102">
                  <c:v>21.18</c:v>
                </c:pt>
                <c:pt idx="2103">
                  <c:v>19.34</c:v>
                </c:pt>
                <c:pt idx="2104">
                  <c:v>20.32</c:v>
                </c:pt>
                <c:pt idx="2105">
                  <c:v>21.46</c:v>
                </c:pt>
                <c:pt idx="2106">
                  <c:v>22.79</c:v>
                </c:pt>
                <c:pt idx="2107">
                  <c:v>23.39</c:v>
                </c:pt>
                <c:pt idx="2108">
                  <c:v>20.57</c:v>
                </c:pt>
                <c:pt idx="2109">
                  <c:v>21.05</c:v>
                </c:pt>
                <c:pt idx="2110">
                  <c:v>20.98</c:v>
                </c:pt>
                <c:pt idx="2111">
                  <c:v>20.440000000000001</c:v>
                </c:pt>
                <c:pt idx="2112">
                  <c:v>19.64</c:v>
                </c:pt>
                <c:pt idx="2113">
                  <c:v>20.440000000000001</c:v>
                </c:pt>
                <c:pt idx="2114">
                  <c:v>21.69</c:v>
                </c:pt>
                <c:pt idx="2115">
                  <c:v>20.39</c:v>
                </c:pt>
                <c:pt idx="2116">
                  <c:v>19.89</c:v>
                </c:pt>
                <c:pt idx="2117">
                  <c:v>19.38</c:v>
                </c:pt>
                <c:pt idx="2118">
                  <c:v>18.989999999999998</c:v>
                </c:pt>
                <c:pt idx="2119">
                  <c:v>22.07</c:v>
                </c:pt>
                <c:pt idx="2120">
                  <c:v>22.59</c:v>
                </c:pt>
                <c:pt idx="2121">
                  <c:v>20.74</c:v>
                </c:pt>
                <c:pt idx="2122">
                  <c:v>21.32</c:v>
                </c:pt>
                <c:pt idx="2123">
                  <c:v>22.83</c:v>
                </c:pt>
                <c:pt idx="2124">
                  <c:v>22</c:v>
                </c:pt>
                <c:pt idx="2125">
                  <c:v>22.85</c:v>
                </c:pt>
                <c:pt idx="2126">
                  <c:v>21.22</c:v>
                </c:pt>
                <c:pt idx="2127">
                  <c:v>19.78</c:v>
                </c:pt>
                <c:pt idx="2128">
                  <c:v>20.58</c:v>
                </c:pt>
                <c:pt idx="2129">
                  <c:v>20.52</c:v>
                </c:pt>
                <c:pt idx="2130">
                  <c:v>21.48</c:v>
                </c:pt>
                <c:pt idx="2131">
                  <c:v>23.57</c:v>
                </c:pt>
                <c:pt idx="2132">
                  <c:v>22.78</c:v>
                </c:pt>
                <c:pt idx="2133">
                  <c:v>25.94</c:v>
                </c:pt>
                <c:pt idx="2134">
                  <c:v>24.8</c:v>
                </c:pt>
                <c:pt idx="2135">
                  <c:v>22.89</c:v>
                </c:pt>
                <c:pt idx="2136">
                  <c:v>22.4</c:v>
                </c:pt>
                <c:pt idx="2137">
                  <c:v>21.92</c:v>
                </c:pt>
                <c:pt idx="2138">
                  <c:v>21.94</c:v>
                </c:pt>
                <c:pt idx="2139">
                  <c:v>20.170000000000002</c:v>
                </c:pt>
                <c:pt idx="2140">
                  <c:v>20.02</c:v>
                </c:pt>
                <c:pt idx="2141">
                  <c:v>20.25</c:v>
                </c:pt>
                <c:pt idx="2142">
                  <c:v>19.36</c:v>
                </c:pt>
                <c:pt idx="2143">
                  <c:v>19.57</c:v>
                </c:pt>
                <c:pt idx="2144">
                  <c:v>19.71</c:v>
                </c:pt>
                <c:pt idx="2145">
                  <c:v>18</c:v>
                </c:pt>
                <c:pt idx="2146">
                  <c:v>17.670000000000002</c:v>
                </c:pt>
                <c:pt idx="2147">
                  <c:v>18.63</c:v>
                </c:pt>
                <c:pt idx="2148">
                  <c:v>18.62</c:v>
                </c:pt>
                <c:pt idx="2149">
                  <c:v>17.82</c:v>
                </c:pt>
                <c:pt idx="2150">
                  <c:v>18.16</c:v>
                </c:pt>
                <c:pt idx="2151">
                  <c:v>17.920000000000002</c:v>
                </c:pt>
                <c:pt idx="2152">
                  <c:v>18.260000000000002</c:v>
                </c:pt>
                <c:pt idx="2153">
                  <c:v>17.88</c:v>
                </c:pt>
                <c:pt idx="2154">
                  <c:v>17.89</c:v>
                </c:pt>
                <c:pt idx="2155">
                  <c:v>16.97</c:v>
                </c:pt>
                <c:pt idx="2156">
                  <c:v>16.23</c:v>
                </c:pt>
                <c:pt idx="2157">
                  <c:v>17.34</c:v>
                </c:pt>
                <c:pt idx="2158">
                  <c:v>20.100000000000001</c:v>
                </c:pt>
                <c:pt idx="2159">
                  <c:v>20.32</c:v>
                </c:pt>
                <c:pt idx="2160">
                  <c:v>23.01</c:v>
                </c:pt>
                <c:pt idx="2161">
                  <c:v>23.01</c:v>
                </c:pt>
                <c:pt idx="2162">
                  <c:v>23.13</c:v>
                </c:pt>
                <c:pt idx="2163">
                  <c:v>25.25</c:v>
                </c:pt>
                <c:pt idx="2164">
                  <c:v>24.79</c:v>
                </c:pt>
                <c:pt idx="2165">
                  <c:v>22.66</c:v>
                </c:pt>
                <c:pt idx="2166">
                  <c:v>24.8</c:v>
                </c:pt>
                <c:pt idx="2167">
                  <c:v>25.98</c:v>
                </c:pt>
                <c:pt idx="2168">
                  <c:v>31.06</c:v>
                </c:pt>
                <c:pt idx="2169">
                  <c:v>29.83</c:v>
                </c:pt>
                <c:pt idx="2170">
                  <c:v>28.2</c:v>
                </c:pt>
                <c:pt idx="2171">
                  <c:v>27.02</c:v>
                </c:pt>
                <c:pt idx="2172">
                  <c:v>28.75</c:v>
                </c:pt>
                <c:pt idx="2173">
                  <c:v>31.91</c:v>
                </c:pt>
                <c:pt idx="2174">
                  <c:v>28.55</c:v>
                </c:pt>
                <c:pt idx="2175">
                  <c:v>29.92</c:v>
                </c:pt>
                <c:pt idx="2176">
                  <c:v>34.340000000000003</c:v>
                </c:pt>
                <c:pt idx="2177">
                  <c:v>31.86</c:v>
                </c:pt>
                <c:pt idx="2178">
                  <c:v>28.4</c:v>
                </c:pt>
                <c:pt idx="2179">
                  <c:v>28.69</c:v>
                </c:pt>
                <c:pt idx="2180">
                  <c:v>30</c:v>
                </c:pt>
                <c:pt idx="2181">
                  <c:v>33.14</c:v>
                </c:pt>
                <c:pt idx="2182">
                  <c:v>31.8</c:v>
                </c:pt>
                <c:pt idx="2183">
                  <c:v>30.33</c:v>
                </c:pt>
                <c:pt idx="2184">
                  <c:v>31.14</c:v>
                </c:pt>
                <c:pt idx="2185">
                  <c:v>38.549999999999997</c:v>
                </c:pt>
                <c:pt idx="2186">
                  <c:v>39.6</c:v>
                </c:pt>
                <c:pt idx="2187">
                  <c:v>44.28</c:v>
                </c:pt>
                <c:pt idx="2188">
                  <c:v>36.479999999999997</c:v>
                </c:pt>
                <c:pt idx="2189">
                  <c:v>36.76</c:v>
                </c:pt>
                <c:pt idx="2190">
                  <c:v>41.43</c:v>
                </c:pt>
                <c:pt idx="2191">
                  <c:v>43.31</c:v>
                </c:pt>
                <c:pt idx="2192">
                  <c:v>37.9</c:v>
                </c:pt>
                <c:pt idx="2193">
                  <c:v>39.659999999999997</c:v>
                </c:pt>
                <c:pt idx="2194">
                  <c:v>45.29</c:v>
                </c:pt>
                <c:pt idx="2195">
                  <c:v>43.74</c:v>
                </c:pt>
                <c:pt idx="2196">
                  <c:v>38.57</c:v>
                </c:pt>
                <c:pt idx="2197">
                  <c:v>36.58</c:v>
                </c:pt>
                <c:pt idx="2198">
                  <c:v>35.94</c:v>
                </c:pt>
                <c:pt idx="2199">
                  <c:v>39.229999999999997</c:v>
                </c:pt>
                <c:pt idx="2200">
                  <c:v>38.630000000000003</c:v>
                </c:pt>
                <c:pt idx="2201">
                  <c:v>38.58</c:v>
                </c:pt>
                <c:pt idx="2202">
                  <c:v>36.619999999999997</c:v>
                </c:pt>
                <c:pt idx="2203">
                  <c:v>32.47</c:v>
                </c:pt>
                <c:pt idx="2204">
                  <c:v>34.659999999999997</c:v>
                </c:pt>
                <c:pt idx="2205">
                  <c:v>34.549999999999997</c:v>
                </c:pt>
                <c:pt idx="2206">
                  <c:v>34.869999999999997</c:v>
                </c:pt>
                <c:pt idx="2207">
                  <c:v>36.08</c:v>
                </c:pt>
                <c:pt idx="2208">
                  <c:v>40.950000000000003</c:v>
                </c:pt>
                <c:pt idx="2209">
                  <c:v>43.48</c:v>
                </c:pt>
                <c:pt idx="2210">
                  <c:v>40.47</c:v>
                </c:pt>
                <c:pt idx="2211">
                  <c:v>42.81</c:v>
                </c:pt>
                <c:pt idx="2212">
                  <c:v>41.2</c:v>
                </c:pt>
                <c:pt idx="2213">
                  <c:v>43.51</c:v>
                </c:pt>
                <c:pt idx="2214">
                  <c:v>45.74</c:v>
                </c:pt>
                <c:pt idx="2215">
                  <c:v>42.2</c:v>
                </c:pt>
                <c:pt idx="2216">
                  <c:v>40.07</c:v>
                </c:pt>
                <c:pt idx="2217">
                  <c:v>40.229999999999997</c:v>
                </c:pt>
                <c:pt idx="2218">
                  <c:v>38.96</c:v>
                </c:pt>
                <c:pt idx="2219">
                  <c:v>33.340000000000003</c:v>
                </c:pt>
                <c:pt idx="2220">
                  <c:v>34.82</c:v>
                </c:pt>
                <c:pt idx="2221">
                  <c:v>33.130000000000003</c:v>
                </c:pt>
                <c:pt idx="2222">
                  <c:v>33.11</c:v>
                </c:pt>
                <c:pt idx="2223">
                  <c:v>33.21</c:v>
                </c:pt>
                <c:pt idx="2224">
                  <c:v>31.53</c:v>
                </c:pt>
                <c:pt idx="2225">
                  <c:v>32.270000000000003</c:v>
                </c:pt>
                <c:pt idx="2226">
                  <c:v>32.380000000000003</c:v>
                </c:pt>
                <c:pt idx="2227">
                  <c:v>32.950000000000003</c:v>
                </c:pt>
                <c:pt idx="2228">
                  <c:v>32.42</c:v>
                </c:pt>
                <c:pt idx="2229">
                  <c:v>29.5</c:v>
                </c:pt>
                <c:pt idx="2230">
                  <c:v>28.05</c:v>
                </c:pt>
                <c:pt idx="2231">
                  <c:v>27.26</c:v>
                </c:pt>
                <c:pt idx="2232">
                  <c:v>27.76</c:v>
                </c:pt>
                <c:pt idx="2233">
                  <c:v>27.37</c:v>
                </c:pt>
                <c:pt idx="2234">
                  <c:v>26.01</c:v>
                </c:pt>
                <c:pt idx="2235">
                  <c:v>25.7</c:v>
                </c:pt>
                <c:pt idx="2236">
                  <c:v>28.09</c:v>
                </c:pt>
                <c:pt idx="2237">
                  <c:v>28.17</c:v>
                </c:pt>
                <c:pt idx="2238">
                  <c:v>28.47</c:v>
                </c:pt>
                <c:pt idx="2239">
                  <c:v>29.28</c:v>
                </c:pt>
                <c:pt idx="2240">
                  <c:v>29.03</c:v>
                </c:pt>
                <c:pt idx="2241">
                  <c:v>28.9</c:v>
                </c:pt>
                <c:pt idx="2242">
                  <c:v>27.95</c:v>
                </c:pt>
                <c:pt idx="2243">
                  <c:v>27.13</c:v>
                </c:pt>
                <c:pt idx="2244">
                  <c:v>25.5</c:v>
                </c:pt>
                <c:pt idx="2245">
                  <c:v>22.47</c:v>
                </c:pt>
                <c:pt idx="2246">
                  <c:v>21.84</c:v>
                </c:pt>
                <c:pt idx="2247">
                  <c:v>23.28</c:v>
                </c:pt>
                <c:pt idx="2248">
                  <c:v>22.15</c:v>
                </c:pt>
                <c:pt idx="2249">
                  <c:v>22.09</c:v>
                </c:pt>
                <c:pt idx="2250">
                  <c:v>26.01</c:v>
                </c:pt>
                <c:pt idx="2251">
                  <c:v>24.97</c:v>
                </c:pt>
                <c:pt idx="2252">
                  <c:v>25.43</c:v>
                </c:pt>
                <c:pt idx="2253">
                  <c:v>28.7</c:v>
                </c:pt>
                <c:pt idx="2254">
                  <c:v>25.31</c:v>
                </c:pt>
                <c:pt idx="2255">
                  <c:v>24.9</c:v>
                </c:pt>
                <c:pt idx="2256">
                  <c:v>25.58</c:v>
                </c:pt>
                <c:pt idx="2257">
                  <c:v>25.66</c:v>
                </c:pt>
                <c:pt idx="2258">
                  <c:v>26.81</c:v>
                </c:pt>
                <c:pt idx="2259">
                  <c:v>27.72</c:v>
                </c:pt>
                <c:pt idx="2260">
                  <c:v>31.31</c:v>
                </c:pt>
                <c:pt idx="2261">
                  <c:v>29.42</c:v>
                </c:pt>
                <c:pt idx="2262">
                  <c:v>29.96</c:v>
                </c:pt>
                <c:pt idx="2263">
                  <c:v>27.96</c:v>
                </c:pt>
                <c:pt idx="2264">
                  <c:v>25.04</c:v>
                </c:pt>
                <c:pt idx="2265">
                  <c:v>23.86</c:v>
                </c:pt>
                <c:pt idx="2266">
                  <c:v>22.78</c:v>
                </c:pt>
                <c:pt idx="2267">
                  <c:v>20.21</c:v>
                </c:pt>
                <c:pt idx="2268">
                  <c:v>21.48</c:v>
                </c:pt>
                <c:pt idx="2269">
                  <c:v>23.5</c:v>
                </c:pt>
                <c:pt idx="2270">
                  <c:v>22.18</c:v>
                </c:pt>
                <c:pt idx="2271">
                  <c:v>23.34</c:v>
                </c:pt>
                <c:pt idx="2272">
                  <c:v>24.42</c:v>
                </c:pt>
                <c:pt idx="2273">
                  <c:v>26.17</c:v>
                </c:pt>
                <c:pt idx="2274">
                  <c:v>24.46</c:v>
                </c:pt>
                <c:pt idx="2275">
                  <c:v>23.34</c:v>
                </c:pt>
                <c:pt idx="2276">
                  <c:v>24.37</c:v>
                </c:pt>
                <c:pt idx="2277">
                  <c:v>23.28</c:v>
                </c:pt>
                <c:pt idx="2278">
                  <c:v>25.46</c:v>
                </c:pt>
                <c:pt idx="2279">
                  <c:v>28.1</c:v>
                </c:pt>
                <c:pt idx="2280">
                  <c:v>30.11</c:v>
                </c:pt>
                <c:pt idx="2281">
                  <c:v>32.979999999999997</c:v>
                </c:pt>
                <c:pt idx="2282">
                  <c:v>29.24</c:v>
                </c:pt>
                <c:pt idx="2283">
                  <c:v>29.24</c:v>
                </c:pt>
                <c:pt idx="2284">
                  <c:v>28.6</c:v>
                </c:pt>
                <c:pt idx="2285">
                  <c:v>30.92</c:v>
                </c:pt>
                <c:pt idx="2286">
                  <c:v>31.95</c:v>
                </c:pt>
                <c:pt idx="2287">
                  <c:v>31.13</c:v>
                </c:pt>
                <c:pt idx="2288">
                  <c:v>29.23</c:v>
                </c:pt>
                <c:pt idx="2289">
                  <c:v>29.73</c:v>
                </c:pt>
                <c:pt idx="2290">
                  <c:v>28.11</c:v>
                </c:pt>
                <c:pt idx="2291">
                  <c:v>26.25</c:v>
                </c:pt>
                <c:pt idx="2292">
                  <c:v>27.67</c:v>
                </c:pt>
                <c:pt idx="2293">
                  <c:v>28.16</c:v>
                </c:pt>
                <c:pt idx="2294">
                  <c:v>27.88</c:v>
                </c:pt>
                <c:pt idx="2295">
                  <c:v>29.48</c:v>
                </c:pt>
                <c:pt idx="2296">
                  <c:v>29.67</c:v>
                </c:pt>
                <c:pt idx="2297">
                  <c:v>30.27</c:v>
                </c:pt>
                <c:pt idx="2298">
                  <c:v>31.36</c:v>
                </c:pt>
                <c:pt idx="2299">
                  <c:v>30.45</c:v>
                </c:pt>
                <c:pt idx="2300">
                  <c:v>27.42</c:v>
                </c:pt>
                <c:pt idx="2301">
                  <c:v>29.76</c:v>
                </c:pt>
                <c:pt idx="2302">
                  <c:v>29.65</c:v>
                </c:pt>
                <c:pt idx="2303">
                  <c:v>30.65</c:v>
                </c:pt>
                <c:pt idx="2304">
                  <c:v>30.45</c:v>
                </c:pt>
                <c:pt idx="2305">
                  <c:v>29.3</c:v>
                </c:pt>
                <c:pt idx="2306">
                  <c:v>25.87</c:v>
                </c:pt>
                <c:pt idx="2307">
                  <c:v>26.49</c:v>
                </c:pt>
                <c:pt idx="2308">
                  <c:v>27.21</c:v>
                </c:pt>
                <c:pt idx="2309">
                  <c:v>28.01</c:v>
                </c:pt>
                <c:pt idx="2310">
                  <c:v>27.88</c:v>
                </c:pt>
                <c:pt idx="2311">
                  <c:v>28.37</c:v>
                </c:pt>
                <c:pt idx="2312">
                  <c:v>29.22</c:v>
                </c:pt>
                <c:pt idx="2313">
                  <c:v>29.04</c:v>
                </c:pt>
                <c:pt idx="2314">
                  <c:v>26.67</c:v>
                </c:pt>
                <c:pt idx="2315">
                  <c:v>24.08</c:v>
                </c:pt>
                <c:pt idx="2316">
                  <c:v>24.54</c:v>
                </c:pt>
                <c:pt idx="2317">
                  <c:v>25.02</c:v>
                </c:pt>
                <c:pt idx="2318">
                  <c:v>24.79</c:v>
                </c:pt>
                <c:pt idx="2319">
                  <c:v>24.37</c:v>
                </c:pt>
                <c:pt idx="2320">
                  <c:v>24.84</c:v>
                </c:pt>
                <c:pt idx="2321">
                  <c:v>25.24</c:v>
                </c:pt>
                <c:pt idx="2322">
                  <c:v>25.15</c:v>
                </c:pt>
                <c:pt idx="2323">
                  <c:v>25.57</c:v>
                </c:pt>
                <c:pt idx="2324">
                  <c:v>24.13</c:v>
                </c:pt>
                <c:pt idx="2325">
                  <c:v>24.32</c:v>
                </c:pt>
                <c:pt idx="2326">
                  <c:v>25</c:v>
                </c:pt>
                <c:pt idx="2327">
                  <c:v>27.27</c:v>
                </c:pt>
                <c:pt idx="2328">
                  <c:v>26.6</c:v>
                </c:pt>
                <c:pt idx="2329">
                  <c:v>24.33</c:v>
                </c:pt>
                <c:pt idx="2330">
                  <c:v>24.04</c:v>
                </c:pt>
                <c:pt idx="2331">
                  <c:v>23.54</c:v>
                </c:pt>
                <c:pt idx="2332">
                  <c:v>22.73</c:v>
                </c:pt>
                <c:pt idx="2333">
                  <c:v>23.26</c:v>
                </c:pt>
                <c:pt idx="2334">
                  <c:v>22.06</c:v>
                </c:pt>
                <c:pt idx="2335">
                  <c:v>22.19</c:v>
                </c:pt>
                <c:pt idx="2336">
                  <c:v>22.65</c:v>
                </c:pt>
                <c:pt idx="2337">
                  <c:v>22.81</c:v>
                </c:pt>
                <c:pt idx="2338">
                  <c:v>22.59</c:v>
                </c:pt>
                <c:pt idx="2339">
                  <c:v>21.77</c:v>
                </c:pt>
                <c:pt idx="2340">
                  <c:v>21.93</c:v>
                </c:pt>
                <c:pt idx="2341">
                  <c:v>22.73</c:v>
                </c:pt>
                <c:pt idx="2342">
                  <c:v>24.94</c:v>
                </c:pt>
                <c:pt idx="2343">
                  <c:v>23.93</c:v>
                </c:pt>
                <c:pt idx="2344">
                  <c:v>23.9</c:v>
                </c:pt>
                <c:pt idx="2345">
                  <c:v>26.42</c:v>
                </c:pt>
                <c:pt idx="2346">
                  <c:v>25.02</c:v>
                </c:pt>
                <c:pt idx="2347">
                  <c:v>23.31</c:v>
                </c:pt>
                <c:pt idx="2348">
                  <c:v>22.62</c:v>
                </c:pt>
                <c:pt idx="2349">
                  <c:v>22.76</c:v>
                </c:pt>
                <c:pt idx="2350">
                  <c:v>23.53</c:v>
                </c:pt>
                <c:pt idx="2351">
                  <c:v>23.36</c:v>
                </c:pt>
                <c:pt idx="2352">
                  <c:v>24.4</c:v>
                </c:pt>
                <c:pt idx="2353">
                  <c:v>25.06</c:v>
                </c:pt>
                <c:pt idx="2354">
                  <c:v>25.07</c:v>
                </c:pt>
                <c:pt idx="2355">
                  <c:v>24.15</c:v>
                </c:pt>
                <c:pt idx="2356">
                  <c:v>25.62</c:v>
                </c:pt>
                <c:pt idx="2357">
                  <c:v>25.19</c:v>
                </c:pt>
                <c:pt idx="2358">
                  <c:v>27.44</c:v>
                </c:pt>
                <c:pt idx="2359">
                  <c:v>25.36</c:v>
                </c:pt>
                <c:pt idx="2360">
                  <c:v>26.62</c:v>
                </c:pt>
                <c:pt idx="2361">
                  <c:v>25.62</c:v>
                </c:pt>
                <c:pt idx="2362">
                  <c:v>26.13</c:v>
                </c:pt>
                <c:pt idx="2363">
                  <c:v>25.02</c:v>
                </c:pt>
                <c:pt idx="2364">
                  <c:v>26.86</c:v>
                </c:pt>
                <c:pt idx="2365">
                  <c:v>27.28</c:v>
                </c:pt>
                <c:pt idx="2366">
                  <c:v>27.26</c:v>
                </c:pt>
                <c:pt idx="2367">
                  <c:v>25.08</c:v>
                </c:pt>
                <c:pt idx="2368">
                  <c:v>24.46</c:v>
                </c:pt>
                <c:pt idx="2369">
                  <c:v>24.4</c:v>
                </c:pt>
                <c:pt idx="2370">
                  <c:v>27.62</c:v>
                </c:pt>
                <c:pt idx="2371">
                  <c:v>28.9</c:v>
                </c:pt>
                <c:pt idx="2372">
                  <c:v>27.57</c:v>
                </c:pt>
                <c:pt idx="2373">
                  <c:v>28.12</c:v>
                </c:pt>
                <c:pt idx="2374">
                  <c:v>25.39</c:v>
                </c:pt>
                <c:pt idx="2375">
                  <c:v>26.62</c:v>
                </c:pt>
                <c:pt idx="2376">
                  <c:v>26.21</c:v>
                </c:pt>
                <c:pt idx="2377">
                  <c:v>26.2</c:v>
                </c:pt>
                <c:pt idx="2378">
                  <c:v>23.43</c:v>
                </c:pt>
                <c:pt idx="2379">
                  <c:v>23.78</c:v>
                </c:pt>
                <c:pt idx="2380">
                  <c:v>24.02</c:v>
                </c:pt>
                <c:pt idx="2381">
                  <c:v>23.9</c:v>
                </c:pt>
                <c:pt idx="2382">
                  <c:v>25.32</c:v>
                </c:pt>
                <c:pt idx="2383">
                  <c:v>25.9</c:v>
                </c:pt>
                <c:pt idx="2384">
                  <c:v>26.51</c:v>
                </c:pt>
                <c:pt idx="2385">
                  <c:v>25.91</c:v>
                </c:pt>
                <c:pt idx="2386">
                  <c:v>22.4</c:v>
                </c:pt>
                <c:pt idx="2387">
                  <c:v>21.95</c:v>
                </c:pt>
                <c:pt idx="2388">
                  <c:v>21.75</c:v>
                </c:pt>
                <c:pt idx="2389">
                  <c:v>21.81</c:v>
                </c:pt>
                <c:pt idx="2390">
                  <c:v>21.7</c:v>
                </c:pt>
                <c:pt idx="2391">
                  <c:v>21.32</c:v>
                </c:pt>
                <c:pt idx="2392">
                  <c:v>23.06</c:v>
                </c:pt>
                <c:pt idx="2393">
                  <c:v>21.76</c:v>
                </c:pt>
                <c:pt idx="2394">
                  <c:v>22.63</c:v>
                </c:pt>
                <c:pt idx="2395">
                  <c:v>22.51</c:v>
                </c:pt>
                <c:pt idx="2396">
                  <c:v>21.09</c:v>
                </c:pt>
                <c:pt idx="2397">
                  <c:v>19.690000000000001</c:v>
                </c:pt>
                <c:pt idx="2398">
                  <c:v>18.66</c:v>
                </c:pt>
                <c:pt idx="2399">
                  <c:v>20.73</c:v>
                </c:pt>
                <c:pt idx="2400">
                  <c:v>20.350000000000001</c:v>
                </c:pt>
                <c:pt idx="2401">
                  <c:v>20.239999999999998</c:v>
                </c:pt>
                <c:pt idx="2402">
                  <c:v>17.96</c:v>
                </c:pt>
                <c:pt idx="2403">
                  <c:v>19.73</c:v>
                </c:pt>
                <c:pt idx="2404">
                  <c:v>19.95</c:v>
                </c:pt>
                <c:pt idx="2405">
                  <c:v>19.71</c:v>
                </c:pt>
                <c:pt idx="2406">
                  <c:v>18.68</c:v>
                </c:pt>
                <c:pt idx="2407">
                  <c:v>17.420000000000002</c:v>
                </c:pt>
                <c:pt idx="2408">
                  <c:v>19.07</c:v>
                </c:pt>
                <c:pt idx="2409">
                  <c:v>21.79</c:v>
                </c:pt>
                <c:pt idx="2410">
                  <c:v>21.46</c:v>
                </c:pt>
                <c:pt idx="2411">
                  <c:v>23.05</c:v>
                </c:pt>
                <c:pt idx="2412">
                  <c:v>23.32</c:v>
                </c:pt>
                <c:pt idx="2413">
                  <c:v>24.98</c:v>
                </c:pt>
                <c:pt idx="2414">
                  <c:v>23.23</c:v>
                </c:pt>
                <c:pt idx="2415">
                  <c:v>22.85</c:v>
                </c:pt>
                <c:pt idx="2416">
                  <c:v>24.52</c:v>
                </c:pt>
                <c:pt idx="2417">
                  <c:v>24.64</c:v>
                </c:pt>
                <c:pt idx="2418">
                  <c:v>25.59</c:v>
                </c:pt>
                <c:pt idx="2419">
                  <c:v>26.27</c:v>
                </c:pt>
                <c:pt idx="2420">
                  <c:v>27.4</c:v>
                </c:pt>
                <c:pt idx="2421">
                  <c:v>27.01</c:v>
                </c:pt>
                <c:pt idx="2422">
                  <c:v>26.6</c:v>
                </c:pt>
                <c:pt idx="2423">
                  <c:v>27.66</c:v>
                </c:pt>
                <c:pt idx="2424">
                  <c:v>28.45</c:v>
                </c:pt>
                <c:pt idx="2425">
                  <c:v>25.39</c:v>
                </c:pt>
                <c:pt idx="2426">
                  <c:v>25.03</c:v>
                </c:pt>
                <c:pt idx="2427">
                  <c:v>22.31</c:v>
                </c:pt>
                <c:pt idx="2428">
                  <c:v>23.07</c:v>
                </c:pt>
                <c:pt idx="2429">
                  <c:v>21.67</c:v>
                </c:pt>
                <c:pt idx="2430">
                  <c:v>23.3</c:v>
                </c:pt>
                <c:pt idx="2431">
                  <c:v>24.39</c:v>
                </c:pt>
                <c:pt idx="2432">
                  <c:v>22.95</c:v>
                </c:pt>
                <c:pt idx="2433">
                  <c:v>22.55</c:v>
                </c:pt>
                <c:pt idx="2434">
                  <c:v>22.4</c:v>
                </c:pt>
                <c:pt idx="2435">
                  <c:v>20.96</c:v>
                </c:pt>
                <c:pt idx="2436">
                  <c:v>21.21</c:v>
                </c:pt>
                <c:pt idx="2437">
                  <c:v>21.83</c:v>
                </c:pt>
                <c:pt idx="2438">
                  <c:v>24.63</c:v>
                </c:pt>
                <c:pt idx="2439">
                  <c:v>24.45</c:v>
                </c:pt>
                <c:pt idx="2440">
                  <c:v>22.93</c:v>
                </c:pt>
                <c:pt idx="2441">
                  <c:v>24.53</c:v>
                </c:pt>
                <c:pt idx="2442">
                  <c:v>20.98</c:v>
                </c:pt>
                <c:pt idx="2443">
                  <c:v>23.44</c:v>
                </c:pt>
                <c:pt idx="2444">
                  <c:v>23.82</c:v>
                </c:pt>
                <c:pt idx="2445">
                  <c:v>23.01</c:v>
                </c:pt>
                <c:pt idx="2446">
                  <c:v>22.03</c:v>
                </c:pt>
                <c:pt idx="2447">
                  <c:v>22.89</c:v>
                </c:pt>
                <c:pt idx="2448">
                  <c:v>23.77</c:v>
                </c:pt>
                <c:pt idx="2449">
                  <c:v>24.56</c:v>
                </c:pt>
                <c:pt idx="2450">
                  <c:v>25.25</c:v>
                </c:pt>
                <c:pt idx="2451">
                  <c:v>23.3</c:v>
                </c:pt>
                <c:pt idx="2452">
                  <c:v>24.03</c:v>
                </c:pt>
                <c:pt idx="2453">
                  <c:v>25.65</c:v>
                </c:pt>
                <c:pt idx="2454">
                  <c:v>25.19</c:v>
                </c:pt>
                <c:pt idx="2455">
                  <c:v>27.84</c:v>
                </c:pt>
                <c:pt idx="2456">
                  <c:v>27.79</c:v>
                </c:pt>
                <c:pt idx="2457">
                  <c:v>26.4</c:v>
                </c:pt>
                <c:pt idx="2458">
                  <c:v>26.06</c:v>
                </c:pt>
                <c:pt idx="2459">
                  <c:v>26.49</c:v>
                </c:pt>
                <c:pt idx="2460">
                  <c:v>25.41</c:v>
                </c:pt>
                <c:pt idx="2461">
                  <c:v>24.93</c:v>
                </c:pt>
                <c:pt idx="2462">
                  <c:v>24.46</c:v>
                </c:pt>
                <c:pt idx="2463">
                  <c:v>24.79</c:v>
                </c:pt>
                <c:pt idx="2464">
                  <c:v>22.06</c:v>
                </c:pt>
                <c:pt idx="2465">
                  <c:v>23.58</c:v>
                </c:pt>
                <c:pt idx="2466">
                  <c:v>20.49</c:v>
                </c:pt>
                <c:pt idx="2467">
                  <c:v>20.63</c:v>
                </c:pt>
                <c:pt idx="2468">
                  <c:v>22.84</c:v>
                </c:pt>
                <c:pt idx="2469">
                  <c:v>25.96</c:v>
                </c:pt>
                <c:pt idx="2470">
                  <c:v>26.05</c:v>
                </c:pt>
                <c:pt idx="2471">
                  <c:v>28.75</c:v>
                </c:pt>
                <c:pt idx="2472">
                  <c:v>28.19</c:v>
                </c:pt>
                <c:pt idx="2473">
                  <c:v>26.56</c:v>
                </c:pt>
                <c:pt idx="2474">
                  <c:v>23.9</c:v>
                </c:pt>
                <c:pt idx="2475">
                  <c:v>24.02</c:v>
                </c:pt>
                <c:pt idx="2476">
                  <c:v>21.64</c:v>
                </c:pt>
                <c:pt idx="2477">
                  <c:v>23.6</c:v>
                </c:pt>
                <c:pt idx="2478">
                  <c:v>24.26</c:v>
                </c:pt>
                <c:pt idx="2479">
                  <c:v>24.2</c:v>
                </c:pt>
                <c:pt idx="2480">
                  <c:v>21.34</c:v>
                </c:pt>
                <c:pt idx="2481">
                  <c:v>22.2</c:v>
                </c:pt>
                <c:pt idx="2482">
                  <c:v>22.09</c:v>
                </c:pt>
                <c:pt idx="2483">
                  <c:v>23.1</c:v>
                </c:pt>
                <c:pt idx="2484">
                  <c:v>23.16</c:v>
                </c:pt>
                <c:pt idx="2485">
                  <c:v>23</c:v>
                </c:pt>
                <c:pt idx="2486">
                  <c:v>21.66</c:v>
                </c:pt>
                <c:pt idx="2487">
                  <c:v>21.87</c:v>
                </c:pt>
                <c:pt idx="2488">
                  <c:v>22.7</c:v>
                </c:pt>
                <c:pt idx="2489">
                  <c:v>22.26</c:v>
                </c:pt>
                <c:pt idx="2490">
                  <c:v>22.07</c:v>
                </c:pt>
                <c:pt idx="2491">
                  <c:v>21.65</c:v>
                </c:pt>
                <c:pt idx="2492">
                  <c:v>22.74</c:v>
                </c:pt>
                <c:pt idx="2493">
                  <c:v>20.73</c:v>
                </c:pt>
                <c:pt idx="2494">
                  <c:v>20.96</c:v>
                </c:pt>
                <c:pt idx="2495">
                  <c:v>19.760000000000002</c:v>
                </c:pt>
                <c:pt idx="2496">
                  <c:v>19.11</c:v>
                </c:pt>
                <c:pt idx="2497">
                  <c:v>19.98</c:v>
                </c:pt>
                <c:pt idx="2498">
                  <c:v>21</c:v>
                </c:pt>
                <c:pt idx="2499">
                  <c:v>20.260000000000002</c:v>
                </c:pt>
                <c:pt idx="2500">
                  <c:v>22.33</c:v>
                </c:pt>
                <c:pt idx="2501">
                  <c:v>23.57</c:v>
                </c:pt>
                <c:pt idx="2502">
                  <c:v>24.18</c:v>
                </c:pt>
                <c:pt idx="2503">
                  <c:v>22.23</c:v>
                </c:pt>
                <c:pt idx="2504">
                  <c:v>21.77</c:v>
                </c:pt>
                <c:pt idx="2505">
                  <c:v>19.32</c:v>
                </c:pt>
                <c:pt idx="2506">
                  <c:v>20.58</c:v>
                </c:pt>
                <c:pt idx="2507">
                  <c:v>21.09</c:v>
                </c:pt>
                <c:pt idx="2508">
                  <c:v>21.25</c:v>
                </c:pt>
                <c:pt idx="2509">
                  <c:v>21.19</c:v>
                </c:pt>
                <c:pt idx="2510">
                  <c:v>21.48</c:v>
                </c:pt>
                <c:pt idx="2511">
                  <c:v>21.72</c:v>
                </c:pt>
                <c:pt idx="2512">
                  <c:v>23.06</c:v>
                </c:pt>
                <c:pt idx="2513">
                  <c:v>22.03</c:v>
                </c:pt>
                <c:pt idx="2514">
                  <c:v>21.91</c:v>
                </c:pt>
                <c:pt idx="2515">
                  <c:v>21.35</c:v>
                </c:pt>
                <c:pt idx="2516">
                  <c:v>23.78</c:v>
                </c:pt>
                <c:pt idx="2517">
                  <c:v>22.66</c:v>
                </c:pt>
                <c:pt idx="2518">
                  <c:v>22.43</c:v>
                </c:pt>
                <c:pt idx="2519">
                  <c:v>21.12</c:v>
                </c:pt>
                <c:pt idx="2520">
                  <c:v>23.07</c:v>
                </c:pt>
                <c:pt idx="2521">
                  <c:v>22.97</c:v>
                </c:pt>
                <c:pt idx="2522">
                  <c:v>23.09</c:v>
                </c:pt>
                <c:pt idx="2523">
                  <c:v>24.76</c:v>
                </c:pt>
                <c:pt idx="2524">
                  <c:v>24.64</c:v>
                </c:pt>
                <c:pt idx="2525">
                  <c:v>24.21</c:v>
                </c:pt>
                <c:pt idx="2526">
                  <c:v>27.01</c:v>
                </c:pt>
                <c:pt idx="2527">
                  <c:v>26.41</c:v>
                </c:pt>
                <c:pt idx="2528">
                  <c:v>25.73</c:v>
                </c:pt>
                <c:pt idx="2529">
                  <c:v>21.72</c:v>
                </c:pt>
                <c:pt idx="2530">
                  <c:v>21.71</c:v>
                </c:pt>
                <c:pt idx="2531">
                  <c:v>22.5</c:v>
                </c:pt>
                <c:pt idx="2532">
                  <c:v>22.84</c:v>
                </c:pt>
                <c:pt idx="2533">
                  <c:v>21.71</c:v>
                </c:pt>
                <c:pt idx="2534">
                  <c:v>19.66</c:v>
                </c:pt>
                <c:pt idx="2535">
                  <c:v>21.5</c:v>
                </c:pt>
                <c:pt idx="2536">
                  <c:v>21.72</c:v>
                </c:pt>
                <c:pt idx="2537">
                  <c:v>21.75</c:v>
                </c:pt>
                <c:pt idx="2538">
                  <c:v>20.82</c:v>
                </c:pt>
                <c:pt idx="2539">
                  <c:v>24.07</c:v>
                </c:pt>
                <c:pt idx="2540">
                  <c:v>23.02</c:v>
                </c:pt>
                <c:pt idx="2541">
                  <c:v>23.03</c:v>
                </c:pt>
                <c:pt idx="2542">
                  <c:v>23.54</c:v>
                </c:pt>
                <c:pt idx="2543">
                  <c:v>26.14</c:v>
                </c:pt>
                <c:pt idx="2544">
                  <c:v>24.95</c:v>
                </c:pt>
                <c:pt idx="2545">
                  <c:v>23.45</c:v>
                </c:pt>
                <c:pt idx="2546">
                  <c:v>23.12</c:v>
                </c:pt>
                <c:pt idx="2547">
                  <c:v>22.01</c:v>
                </c:pt>
                <c:pt idx="2548">
                  <c:v>21.54</c:v>
                </c:pt>
                <c:pt idx="2549">
                  <c:v>22.79</c:v>
                </c:pt>
                <c:pt idx="2550">
                  <c:v>21.25</c:v>
                </c:pt>
                <c:pt idx="2551">
                  <c:v>22.9</c:v>
                </c:pt>
                <c:pt idx="2552">
                  <c:v>23.07</c:v>
                </c:pt>
                <c:pt idx="2553">
                  <c:v>24.42</c:v>
                </c:pt>
                <c:pt idx="2554">
                  <c:v>24.38</c:v>
                </c:pt>
                <c:pt idx="2555">
                  <c:v>22.92</c:v>
                </c:pt>
                <c:pt idx="2556">
                  <c:v>23.51</c:v>
                </c:pt>
                <c:pt idx="2557">
                  <c:v>23.17</c:v>
                </c:pt>
                <c:pt idx="2558">
                  <c:v>26</c:v>
                </c:pt>
                <c:pt idx="2559">
                  <c:v>25.86</c:v>
                </c:pt>
                <c:pt idx="2560">
                  <c:v>23.89</c:v>
                </c:pt>
                <c:pt idx="2561">
                  <c:v>24.38</c:v>
                </c:pt>
                <c:pt idx="2562">
                  <c:v>25.2</c:v>
                </c:pt>
                <c:pt idx="2563">
                  <c:v>24.68</c:v>
                </c:pt>
                <c:pt idx="2564">
                  <c:v>23.37</c:v>
                </c:pt>
                <c:pt idx="2565">
                  <c:v>21.64</c:v>
                </c:pt>
                <c:pt idx="2566">
                  <c:v>21.06</c:v>
                </c:pt>
                <c:pt idx="2567">
                  <c:v>19.21</c:v>
                </c:pt>
                <c:pt idx="2568">
                  <c:v>21.5</c:v>
                </c:pt>
                <c:pt idx="2569">
                  <c:v>24.31</c:v>
                </c:pt>
                <c:pt idx="2570">
                  <c:v>23.82</c:v>
                </c:pt>
                <c:pt idx="2571">
                  <c:v>22.21</c:v>
                </c:pt>
                <c:pt idx="2572">
                  <c:v>21.24</c:v>
                </c:pt>
                <c:pt idx="2573">
                  <c:v>22.85</c:v>
                </c:pt>
                <c:pt idx="2574">
                  <c:v>24.41</c:v>
                </c:pt>
                <c:pt idx="2575">
                  <c:v>22.34</c:v>
                </c:pt>
                <c:pt idx="2576">
                  <c:v>20.77</c:v>
                </c:pt>
                <c:pt idx="2577">
                  <c:v>22.37</c:v>
                </c:pt>
                <c:pt idx="2578">
                  <c:v>22.96</c:v>
                </c:pt>
                <c:pt idx="2579">
                  <c:v>21.7</c:v>
                </c:pt>
                <c:pt idx="2580">
                  <c:v>21.49</c:v>
                </c:pt>
                <c:pt idx="2581">
                  <c:v>22.26</c:v>
                </c:pt>
                <c:pt idx="2582">
                  <c:v>23.31</c:v>
                </c:pt>
                <c:pt idx="2583">
                  <c:v>24.53</c:v>
                </c:pt>
                <c:pt idx="2584">
                  <c:v>24.86</c:v>
                </c:pt>
                <c:pt idx="2585">
                  <c:v>24.1</c:v>
                </c:pt>
                <c:pt idx="2586">
                  <c:v>25.47</c:v>
                </c:pt>
                <c:pt idx="2587">
                  <c:v>24.11</c:v>
                </c:pt>
                <c:pt idx="2588">
                  <c:v>24.03</c:v>
                </c:pt>
                <c:pt idx="2589">
                  <c:v>27.12</c:v>
                </c:pt>
                <c:pt idx="2590">
                  <c:v>28.41</c:v>
                </c:pt>
                <c:pt idx="2591">
                  <c:v>27.15</c:v>
                </c:pt>
                <c:pt idx="2592">
                  <c:v>24.39</c:v>
                </c:pt>
                <c:pt idx="2593">
                  <c:v>25.99</c:v>
                </c:pt>
                <c:pt idx="2594">
                  <c:v>27.25</c:v>
                </c:pt>
                <c:pt idx="2595">
                  <c:v>28.98</c:v>
                </c:pt>
                <c:pt idx="2596">
                  <c:v>29.4</c:v>
                </c:pt>
                <c:pt idx="2597">
                  <c:v>33.49</c:v>
                </c:pt>
                <c:pt idx="2598">
                  <c:v>28.95</c:v>
                </c:pt>
                <c:pt idx="2599">
                  <c:v>26.12</c:v>
                </c:pt>
                <c:pt idx="2600">
                  <c:v>27.02</c:v>
                </c:pt>
                <c:pt idx="2601">
                  <c:v>25.85</c:v>
                </c:pt>
                <c:pt idx="2602">
                  <c:v>27.37</c:v>
                </c:pt>
                <c:pt idx="2603">
                  <c:v>25.24</c:v>
                </c:pt>
                <c:pt idx="2604">
                  <c:v>26.97</c:v>
                </c:pt>
                <c:pt idx="2605">
                  <c:v>26.19</c:v>
                </c:pt>
                <c:pt idx="2606">
                  <c:v>26.2</c:v>
                </c:pt>
                <c:pt idx="2607">
                  <c:v>25.88</c:v>
                </c:pt>
                <c:pt idx="2608">
                  <c:v>28.5</c:v>
                </c:pt>
                <c:pt idx="2609">
                  <c:v>31.63</c:v>
                </c:pt>
                <c:pt idx="2610">
                  <c:v>30.77</c:v>
                </c:pt>
                <c:pt idx="2611">
                  <c:v>27.53</c:v>
                </c:pt>
                <c:pt idx="2612">
                  <c:v>28.2</c:v>
                </c:pt>
                <c:pt idx="2613">
                  <c:v>28.93</c:v>
                </c:pt>
                <c:pt idx="2614">
                  <c:v>29.87</c:v>
                </c:pt>
                <c:pt idx="2615">
                  <c:v>27.76</c:v>
                </c:pt>
                <c:pt idx="2616">
                  <c:v>26.05</c:v>
                </c:pt>
                <c:pt idx="2617">
                  <c:v>24.86</c:v>
                </c:pt>
                <c:pt idx="2618">
                  <c:v>24.34</c:v>
                </c:pt>
                <c:pt idx="2619">
                  <c:v>23.98</c:v>
                </c:pt>
                <c:pt idx="2620">
                  <c:v>23.96</c:v>
                </c:pt>
                <c:pt idx="2621">
                  <c:v>25.44</c:v>
                </c:pt>
                <c:pt idx="2622">
                  <c:v>26</c:v>
                </c:pt>
                <c:pt idx="2623">
                  <c:v>25.87</c:v>
                </c:pt>
                <c:pt idx="2624">
                  <c:v>24.32</c:v>
                </c:pt>
                <c:pt idx="2625">
                  <c:v>24.58</c:v>
                </c:pt>
                <c:pt idx="2626">
                  <c:v>24.47</c:v>
                </c:pt>
                <c:pt idx="2627">
                  <c:v>23.62</c:v>
                </c:pt>
                <c:pt idx="2628">
                  <c:v>23.65</c:v>
                </c:pt>
                <c:pt idx="2629">
                  <c:v>22.36</c:v>
                </c:pt>
                <c:pt idx="2630">
                  <c:v>21.48</c:v>
                </c:pt>
                <c:pt idx="2631">
                  <c:v>22.71</c:v>
                </c:pt>
                <c:pt idx="2632">
                  <c:v>23.05</c:v>
                </c:pt>
                <c:pt idx="2633">
                  <c:v>22.48</c:v>
                </c:pt>
                <c:pt idx="2634">
                  <c:v>22.77</c:v>
                </c:pt>
                <c:pt idx="2635">
                  <c:v>22.14</c:v>
                </c:pt>
                <c:pt idx="2636">
                  <c:v>22.32</c:v>
                </c:pt>
                <c:pt idx="2637">
                  <c:v>21.67</c:v>
                </c:pt>
                <c:pt idx="2638">
                  <c:v>21.48</c:v>
                </c:pt>
                <c:pt idx="2639">
                  <c:v>20.68</c:v>
                </c:pt>
                <c:pt idx="2640">
                  <c:v>20.5</c:v>
                </c:pt>
                <c:pt idx="2641">
                  <c:v>20.63</c:v>
                </c:pt>
                <c:pt idx="2642">
                  <c:v>20.88</c:v>
                </c:pt>
                <c:pt idx="2643">
                  <c:v>20.61</c:v>
                </c:pt>
                <c:pt idx="2644">
                  <c:v>22</c:v>
                </c:pt>
                <c:pt idx="2645">
                  <c:v>22.34</c:v>
                </c:pt>
                <c:pt idx="2646">
                  <c:v>22.45</c:v>
                </c:pt>
                <c:pt idx="2647">
                  <c:v>21.8</c:v>
                </c:pt>
                <c:pt idx="2648">
                  <c:v>20.29</c:v>
                </c:pt>
                <c:pt idx="2649">
                  <c:v>19.7</c:v>
                </c:pt>
                <c:pt idx="2650">
                  <c:v>19.54</c:v>
                </c:pt>
                <c:pt idx="2651">
                  <c:v>19.829999999999998</c:v>
                </c:pt>
                <c:pt idx="2652">
                  <c:v>21.16</c:v>
                </c:pt>
                <c:pt idx="2653">
                  <c:v>20.94</c:v>
                </c:pt>
                <c:pt idx="2654">
                  <c:v>19.22</c:v>
                </c:pt>
                <c:pt idx="2655">
                  <c:v>20.329999999999998</c:v>
                </c:pt>
                <c:pt idx="2656">
                  <c:v>20.11</c:v>
                </c:pt>
                <c:pt idx="2657">
                  <c:v>20.03</c:v>
                </c:pt>
                <c:pt idx="2658">
                  <c:v>20.03</c:v>
                </c:pt>
                <c:pt idx="2659">
                  <c:v>19.32</c:v>
                </c:pt>
                <c:pt idx="2660">
                  <c:v>19.45</c:v>
                </c:pt>
                <c:pt idx="2661">
                  <c:v>19.75</c:v>
                </c:pt>
                <c:pt idx="2662">
                  <c:v>19.649999999999999</c:v>
                </c:pt>
                <c:pt idx="2663">
                  <c:v>18.940000000000001</c:v>
                </c:pt>
                <c:pt idx="2664">
                  <c:v>18.940000000000001</c:v>
                </c:pt>
                <c:pt idx="2665">
                  <c:v>19.920000000000002</c:v>
                </c:pt>
                <c:pt idx="2666">
                  <c:v>19.39</c:v>
                </c:pt>
                <c:pt idx="2667">
                  <c:v>19.670000000000002</c:v>
                </c:pt>
                <c:pt idx="2668">
                  <c:v>19.600000000000001</c:v>
                </c:pt>
                <c:pt idx="2669">
                  <c:v>20.84</c:v>
                </c:pt>
                <c:pt idx="2670">
                  <c:v>20.74</c:v>
                </c:pt>
                <c:pt idx="2671">
                  <c:v>20.55</c:v>
                </c:pt>
                <c:pt idx="2672">
                  <c:v>20</c:v>
                </c:pt>
                <c:pt idx="2673">
                  <c:v>19.989999999999998</c:v>
                </c:pt>
                <c:pt idx="2674">
                  <c:v>18.62</c:v>
                </c:pt>
                <c:pt idx="2675">
                  <c:v>19.03</c:v>
                </c:pt>
                <c:pt idx="2676">
                  <c:v>18.79</c:v>
                </c:pt>
                <c:pt idx="2677">
                  <c:v>19.18</c:v>
                </c:pt>
                <c:pt idx="2678">
                  <c:v>19.190000000000001</c:v>
                </c:pt>
                <c:pt idx="2679">
                  <c:v>18.55</c:v>
                </c:pt>
                <c:pt idx="2680">
                  <c:v>17.88</c:v>
                </c:pt>
                <c:pt idx="2681">
                  <c:v>17.98</c:v>
                </c:pt>
                <c:pt idx="2682">
                  <c:v>18.02</c:v>
                </c:pt>
                <c:pt idx="2683">
                  <c:v>17.48</c:v>
                </c:pt>
                <c:pt idx="2684">
                  <c:v>17.05</c:v>
                </c:pt>
                <c:pt idx="2685">
                  <c:v>17.350000000000001</c:v>
                </c:pt>
                <c:pt idx="2686">
                  <c:v>17.47</c:v>
                </c:pt>
                <c:pt idx="2687">
                  <c:v>17.38</c:v>
                </c:pt>
                <c:pt idx="2688">
                  <c:v>17.04</c:v>
                </c:pt>
                <c:pt idx="2689">
                  <c:v>16.53</c:v>
                </c:pt>
                <c:pt idx="2690">
                  <c:v>16.54</c:v>
                </c:pt>
                <c:pt idx="2691">
                  <c:v>16.89</c:v>
                </c:pt>
                <c:pt idx="2692">
                  <c:v>17.690000000000001</c:v>
                </c:pt>
                <c:pt idx="2693">
                  <c:v>16.84</c:v>
                </c:pt>
                <c:pt idx="2694">
                  <c:v>17.53</c:v>
                </c:pt>
                <c:pt idx="2695">
                  <c:v>19.82</c:v>
                </c:pt>
                <c:pt idx="2696">
                  <c:v>20.79</c:v>
                </c:pt>
                <c:pt idx="2697">
                  <c:v>19.420000000000002</c:v>
                </c:pt>
                <c:pt idx="2698">
                  <c:v>18.46</c:v>
                </c:pt>
                <c:pt idx="2699">
                  <c:v>18.399999999999999</c:v>
                </c:pt>
                <c:pt idx="2700">
                  <c:v>18.59</c:v>
                </c:pt>
                <c:pt idx="2701">
                  <c:v>18.32</c:v>
                </c:pt>
                <c:pt idx="2702">
                  <c:v>18.260000000000002</c:v>
                </c:pt>
                <c:pt idx="2703">
                  <c:v>18.52</c:v>
                </c:pt>
                <c:pt idx="2704">
                  <c:v>20.25</c:v>
                </c:pt>
                <c:pt idx="2705">
                  <c:v>19.54</c:v>
                </c:pt>
                <c:pt idx="2706">
                  <c:v>19.93</c:v>
                </c:pt>
                <c:pt idx="2707">
                  <c:v>20.18</c:v>
                </c:pt>
                <c:pt idx="2708">
                  <c:v>20.74</c:v>
                </c:pt>
                <c:pt idx="2709">
                  <c:v>21.41</c:v>
                </c:pt>
                <c:pt idx="2710">
                  <c:v>21.88</c:v>
                </c:pt>
                <c:pt idx="2711">
                  <c:v>21.67</c:v>
                </c:pt>
                <c:pt idx="2712">
                  <c:v>19.47</c:v>
                </c:pt>
                <c:pt idx="2713">
                  <c:v>20.57</c:v>
                </c:pt>
                <c:pt idx="2714">
                  <c:v>21.23</c:v>
                </c:pt>
                <c:pt idx="2715">
                  <c:v>21.85</c:v>
                </c:pt>
                <c:pt idx="2716">
                  <c:v>21.54</c:v>
                </c:pt>
                <c:pt idx="2717">
                  <c:v>21.03</c:v>
                </c:pt>
                <c:pt idx="2718">
                  <c:v>22.71</c:v>
                </c:pt>
                <c:pt idx="2719">
                  <c:v>24.02</c:v>
                </c:pt>
                <c:pt idx="2720">
                  <c:v>24.86</c:v>
                </c:pt>
                <c:pt idx="2721">
                  <c:v>26.57</c:v>
                </c:pt>
                <c:pt idx="2722">
                  <c:v>30.51</c:v>
                </c:pt>
                <c:pt idx="2723">
                  <c:v>27.6</c:v>
                </c:pt>
                <c:pt idx="2724">
                  <c:v>26.79</c:v>
                </c:pt>
                <c:pt idx="2725">
                  <c:v>27.84</c:v>
                </c:pt>
                <c:pt idx="2726">
                  <c:v>28.72</c:v>
                </c:pt>
                <c:pt idx="2727">
                  <c:v>25.09</c:v>
                </c:pt>
                <c:pt idx="2728">
                  <c:v>24.24</c:v>
                </c:pt>
                <c:pt idx="2729">
                  <c:v>24.69</c:v>
                </c:pt>
                <c:pt idx="2730">
                  <c:v>24.28</c:v>
                </c:pt>
                <c:pt idx="2731">
                  <c:v>26.65</c:v>
                </c:pt>
                <c:pt idx="2732">
                  <c:v>28.62</c:v>
                </c:pt>
                <c:pt idx="2733">
                  <c:v>26.47</c:v>
                </c:pt>
                <c:pt idx="2734">
                  <c:v>25.46</c:v>
                </c:pt>
                <c:pt idx="2735">
                  <c:v>23.63</c:v>
                </c:pt>
                <c:pt idx="2736">
                  <c:v>24.28</c:v>
                </c:pt>
                <c:pt idx="2737">
                  <c:v>23.92</c:v>
                </c:pt>
                <c:pt idx="2738">
                  <c:v>23.67</c:v>
                </c:pt>
                <c:pt idx="2739">
                  <c:v>24.52</c:v>
                </c:pt>
                <c:pt idx="2740">
                  <c:v>24.91</c:v>
                </c:pt>
                <c:pt idx="2741">
                  <c:v>25.66</c:v>
                </c:pt>
                <c:pt idx="2742">
                  <c:v>27.2</c:v>
                </c:pt>
                <c:pt idx="2743">
                  <c:v>28.53</c:v>
                </c:pt>
                <c:pt idx="2744">
                  <c:v>29.06</c:v>
                </c:pt>
                <c:pt idx="2745">
                  <c:v>26.81</c:v>
                </c:pt>
                <c:pt idx="2746">
                  <c:v>26.15</c:v>
                </c:pt>
                <c:pt idx="2747">
                  <c:v>25.05</c:v>
                </c:pt>
                <c:pt idx="2748">
                  <c:v>24.81</c:v>
                </c:pt>
                <c:pt idx="2749">
                  <c:v>27.43</c:v>
                </c:pt>
                <c:pt idx="2750">
                  <c:v>26.62</c:v>
                </c:pt>
                <c:pt idx="2751">
                  <c:v>27.71</c:v>
                </c:pt>
                <c:pt idx="2752">
                  <c:v>26</c:v>
                </c:pt>
                <c:pt idx="2753">
                  <c:v>26.93</c:v>
                </c:pt>
                <c:pt idx="2754">
                  <c:v>27.64</c:v>
                </c:pt>
                <c:pt idx="2755">
                  <c:v>27.49</c:v>
                </c:pt>
                <c:pt idx="2756">
                  <c:v>29.65</c:v>
                </c:pt>
                <c:pt idx="2757">
                  <c:v>27.48</c:v>
                </c:pt>
                <c:pt idx="2758">
                  <c:v>27.78</c:v>
                </c:pt>
                <c:pt idx="2759">
                  <c:v>24.99</c:v>
                </c:pt>
                <c:pt idx="2760">
                  <c:v>25.07</c:v>
                </c:pt>
                <c:pt idx="2761">
                  <c:v>25.34</c:v>
                </c:pt>
                <c:pt idx="2762">
                  <c:v>22.41</c:v>
                </c:pt>
                <c:pt idx="2763">
                  <c:v>23.51</c:v>
                </c:pt>
                <c:pt idx="2764">
                  <c:v>24.88</c:v>
                </c:pt>
                <c:pt idx="2765">
                  <c:v>23.63</c:v>
                </c:pt>
                <c:pt idx="2766">
                  <c:v>24.86</c:v>
                </c:pt>
                <c:pt idx="2767">
                  <c:v>26.55</c:v>
                </c:pt>
                <c:pt idx="2768">
                  <c:v>27.7</c:v>
                </c:pt>
                <c:pt idx="2769">
                  <c:v>27.17</c:v>
                </c:pt>
                <c:pt idx="2770">
                  <c:v>31.74</c:v>
                </c:pt>
                <c:pt idx="2771">
                  <c:v>29.66</c:v>
                </c:pt>
                <c:pt idx="2772">
                  <c:v>27.55</c:v>
                </c:pt>
                <c:pt idx="2773">
                  <c:v>28.73</c:v>
                </c:pt>
                <c:pt idx="2774">
                  <c:v>28.14</c:v>
                </c:pt>
                <c:pt idx="2775">
                  <c:v>26.57</c:v>
                </c:pt>
                <c:pt idx="2776">
                  <c:v>26.85</c:v>
                </c:pt>
                <c:pt idx="2777">
                  <c:v>29.99</c:v>
                </c:pt>
                <c:pt idx="2778">
                  <c:v>26.6</c:v>
                </c:pt>
                <c:pt idx="2779">
                  <c:v>26.97</c:v>
                </c:pt>
                <c:pt idx="2780">
                  <c:v>28.67</c:v>
                </c:pt>
                <c:pt idx="2781">
                  <c:v>29.84</c:v>
                </c:pt>
                <c:pt idx="2782">
                  <c:v>27.99</c:v>
                </c:pt>
                <c:pt idx="2783">
                  <c:v>26.8</c:v>
                </c:pt>
                <c:pt idx="2784">
                  <c:v>25.79</c:v>
                </c:pt>
                <c:pt idx="2785">
                  <c:v>24.56</c:v>
                </c:pt>
                <c:pt idx="2786">
                  <c:v>25.28</c:v>
                </c:pt>
                <c:pt idx="2787">
                  <c:v>24.93</c:v>
                </c:pt>
                <c:pt idx="2788">
                  <c:v>23.37</c:v>
                </c:pt>
                <c:pt idx="2789">
                  <c:v>23.24</c:v>
                </c:pt>
                <c:pt idx="2790">
                  <c:v>23.25</c:v>
                </c:pt>
                <c:pt idx="2791">
                  <c:v>21.57</c:v>
                </c:pt>
                <c:pt idx="2792">
                  <c:v>22.03</c:v>
                </c:pt>
                <c:pt idx="2793">
                  <c:v>22.64</c:v>
                </c:pt>
                <c:pt idx="2794">
                  <c:v>22.57</c:v>
                </c:pt>
                <c:pt idx="2795">
                  <c:v>22.61</c:v>
                </c:pt>
                <c:pt idx="2796">
                  <c:v>22.57</c:v>
                </c:pt>
                <c:pt idx="2797">
                  <c:v>22.02</c:v>
                </c:pt>
                <c:pt idx="2798">
                  <c:v>21.66</c:v>
                </c:pt>
                <c:pt idx="2799">
                  <c:v>21.95</c:v>
                </c:pt>
                <c:pt idx="2800">
                  <c:v>22.19</c:v>
                </c:pt>
                <c:pt idx="2801">
                  <c:v>21.98</c:v>
                </c:pt>
                <c:pt idx="2802">
                  <c:v>21.67</c:v>
                </c:pt>
                <c:pt idx="2803">
                  <c:v>21.46</c:v>
                </c:pt>
                <c:pt idx="2804">
                  <c:v>22.03</c:v>
                </c:pt>
                <c:pt idx="2805">
                  <c:v>21.92</c:v>
                </c:pt>
                <c:pt idx="2806">
                  <c:v>21.37</c:v>
                </c:pt>
                <c:pt idx="2807">
                  <c:v>21.52</c:v>
                </c:pt>
                <c:pt idx="2808">
                  <c:v>20.27</c:v>
                </c:pt>
                <c:pt idx="2809">
                  <c:v>22.12</c:v>
                </c:pt>
                <c:pt idx="2810">
                  <c:v>24.69</c:v>
                </c:pt>
                <c:pt idx="2811">
                  <c:v>25.75</c:v>
                </c:pt>
                <c:pt idx="2812">
                  <c:v>26.76</c:v>
                </c:pt>
                <c:pt idx="2813">
                  <c:v>27.21</c:v>
                </c:pt>
                <c:pt idx="2814">
                  <c:v>25.43</c:v>
                </c:pt>
                <c:pt idx="2815">
                  <c:v>26.49</c:v>
                </c:pt>
                <c:pt idx="2816">
                  <c:v>28.35</c:v>
                </c:pt>
                <c:pt idx="2817">
                  <c:v>28.08</c:v>
                </c:pt>
                <c:pt idx="2818">
                  <c:v>27.43</c:v>
                </c:pt>
                <c:pt idx="2819">
                  <c:v>27.12</c:v>
                </c:pt>
                <c:pt idx="2820">
                  <c:v>25.89</c:v>
                </c:pt>
                <c:pt idx="2821">
                  <c:v>24.12</c:v>
                </c:pt>
                <c:pt idx="2822">
                  <c:v>24.29</c:v>
                </c:pt>
                <c:pt idx="2823">
                  <c:v>25.62</c:v>
                </c:pt>
                <c:pt idx="2824">
                  <c:v>30.32</c:v>
                </c:pt>
                <c:pt idx="2825">
                  <c:v>27.55</c:v>
                </c:pt>
                <c:pt idx="2826">
                  <c:v>29.61</c:v>
                </c:pt>
                <c:pt idx="2827">
                  <c:v>28.56</c:v>
                </c:pt>
                <c:pt idx="2828">
                  <c:v>29.91</c:v>
                </c:pt>
                <c:pt idx="2829">
                  <c:v>29.78</c:v>
                </c:pt>
                <c:pt idx="2830">
                  <c:v>30.96</c:v>
                </c:pt>
                <c:pt idx="2831">
                  <c:v>31.93</c:v>
                </c:pt>
                <c:pt idx="2832">
                  <c:v>32.840000000000003</c:v>
                </c:pt>
                <c:pt idx="2833">
                  <c:v>30.45</c:v>
                </c:pt>
                <c:pt idx="2834">
                  <c:v>29.04</c:v>
                </c:pt>
                <c:pt idx="2835">
                  <c:v>27.04</c:v>
                </c:pt>
                <c:pt idx="2836">
                  <c:v>28.58</c:v>
                </c:pt>
                <c:pt idx="2837">
                  <c:v>29.17</c:v>
                </c:pt>
                <c:pt idx="2838">
                  <c:v>28.64</c:v>
                </c:pt>
                <c:pt idx="2839">
                  <c:v>31.21</c:v>
                </c:pt>
                <c:pt idx="2840">
                  <c:v>34.72</c:v>
                </c:pt>
                <c:pt idx="2841">
                  <c:v>34.07</c:v>
                </c:pt>
                <c:pt idx="2842">
                  <c:v>29.94</c:v>
                </c:pt>
                <c:pt idx="2843">
                  <c:v>31.69</c:v>
                </c:pt>
                <c:pt idx="2844">
                  <c:v>31.91</c:v>
                </c:pt>
                <c:pt idx="2845">
                  <c:v>29.44</c:v>
                </c:pt>
                <c:pt idx="2846">
                  <c:v>28.46</c:v>
                </c:pt>
                <c:pt idx="2847">
                  <c:v>26.12</c:v>
                </c:pt>
                <c:pt idx="2848">
                  <c:v>26.33</c:v>
                </c:pt>
                <c:pt idx="2849">
                  <c:v>25.61</c:v>
                </c:pt>
                <c:pt idx="2850">
                  <c:v>24.13</c:v>
                </c:pt>
                <c:pt idx="2851">
                  <c:v>24.16</c:v>
                </c:pt>
                <c:pt idx="2852">
                  <c:v>25.38</c:v>
                </c:pt>
                <c:pt idx="2853">
                  <c:v>28.16</c:v>
                </c:pt>
                <c:pt idx="2854">
                  <c:v>28.49</c:v>
                </c:pt>
                <c:pt idx="2855">
                  <c:v>27.4</c:v>
                </c:pt>
                <c:pt idx="2856">
                  <c:v>25.96</c:v>
                </c:pt>
                <c:pt idx="2857">
                  <c:v>24.02</c:v>
                </c:pt>
                <c:pt idx="2858">
                  <c:v>25.48</c:v>
                </c:pt>
                <c:pt idx="2859">
                  <c:v>24.2</c:v>
                </c:pt>
                <c:pt idx="2860">
                  <c:v>24.23</c:v>
                </c:pt>
                <c:pt idx="2861">
                  <c:v>25.78</c:v>
                </c:pt>
                <c:pt idx="2862">
                  <c:v>23.91</c:v>
                </c:pt>
                <c:pt idx="2863">
                  <c:v>24.86</c:v>
                </c:pt>
                <c:pt idx="2864">
                  <c:v>24.44</c:v>
                </c:pt>
                <c:pt idx="2865">
                  <c:v>24.35</c:v>
                </c:pt>
                <c:pt idx="2866">
                  <c:v>24</c:v>
                </c:pt>
                <c:pt idx="2867">
                  <c:v>23.54</c:v>
                </c:pt>
                <c:pt idx="2868">
                  <c:v>24.26</c:v>
                </c:pt>
                <c:pt idx="2869">
                  <c:v>23.71</c:v>
                </c:pt>
                <c:pt idx="2870">
                  <c:v>21.89</c:v>
                </c:pt>
                <c:pt idx="2871">
                  <c:v>21.47</c:v>
                </c:pt>
                <c:pt idx="2872">
                  <c:v>21.23</c:v>
                </c:pt>
                <c:pt idx="2873">
                  <c:v>20.76</c:v>
                </c:pt>
                <c:pt idx="2874">
                  <c:v>21.35</c:v>
                </c:pt>
                <c:pt idx="2875">
                  <c:v>22.08</c:v>
                </c:pt>
                <c:pt idx="2876">
                  <c:v>20.57</c:v>
                </c:pt>
                <c:pt idx="2877">
                  <c:v>20.6</c:v>
                </c:pt>
                <c:pt idx="2878">
                  <c:v>22.14</c:v>
                </c:pt>
                <c:pt idx="2879">
                  <c:v>22.76</c:v>
                </c:pt>
                <c:pt idx="2880">
                  <c:v>22.64</c:v>
                </c:pt>
                <c:pt idx="2881">
                  <c:v>21.59</c:v>
                </c:pt>
                <c:pt idx="2882">
                  <c:v>21.38</c:v>
                </c:pt>
                <c:pt idx="2883">
                  <c:v>19.579999999999998</c:v>
                </c:pt>
                <c:pt idx="2884">
                  <c:v>20.39</c:v>
                </c:pt>
                <c:pt idx="2885">
                  <c:v>19.670000000000002</c:v>
                </c:pt>
                <c:pt idx="2886">
                  <c:v>19.920000000000002</c:v>
                </c:pt>
                <c:pt idx="2887">
                  <c:v>20.7</c:v>
                </c:pt>
                <c:pt idx="2888">
                  <c:v>20.7</c:v>
                </c:pt>
                <c:pt idx="2889">
                  <c:v>21.45</c:v>
                </c:pt>
                <c:pt idx="2890">
                  <c:v>23.12</c:v>
                </c:pt>
                <c:pt idx="2891">
                  <c:v>22.81</c:v>
                </c:pt>
                <c:pt idx="2892">
                  <c:v>23.17</c:v>
                </c:pt>
                <c:pt idx="2893">
                  <c:v>22.34</c:v>
                </c:pt>
                <c:pt idx="2894">
                  <c:v>21.71</c:v>
                </c:pt>
                <c:pt idx="2895">
                  <c:v>19.38</c:v>
                </c:pt>
                <c:pt idx="2896">
                  <c:v>20.02</c:v>
                </c:pt>
                <c:pt idx="2897">
                  <c:v>20.67</c:v>
                </c:pt>
                <c:pt idx="2898">
                  <c:v>21.2</c:v>
                </c:pt>
                <c:pt idx="2899">
                  <c:v>20.88</c:v>
                </c:pt>
                <c:pt idx="2900">
                  <c:v>20.010000000000002</c:v>
                </c:pt>
                <c:pt idx="2901">
                  <c:v>19.059999999999999</c:v>
                </c:pt>
                <c:pt idx="2902">
                  <c:v>18.760000000000002</c:v>
                </c:pt>
                <c:pt idx="2903">
                  <c:v>18.920000000000002</c:v>
                </c:pt>
                <c:pt idx="2904">
                  <c:v>20.09</c:v>
                </c:pt>
                <c:pt idx="2905">
                  <c:v>21.63</c:v>
                </c:pt>
                <c:pt idx="2906">
                  <c:v>22.48</c:v>
                </c:pt>
                <c:pt idx="2907">
                  <c:v>23.25</c:v>
                </c:pt>
                <c:pt idx="2908">
                  <c:v>24.01</c:v>
                </c:pt>
                <c:pt idx="2909">
                  <c:v>22.09</c:v>
                </c:pt>
                <c:pt idx="2910">
                  <c:v>21.14</c:v>
                </c:pt>
                <c:pt idx="2911">
                  <c:v>22.91</c:v>
                </c:pt>
                <c:pt idx="2912">
                  <c:v>22.61</c:v>
                </c:pt>
                <c:pt idx="2913">
                  <c:v>23.6</c:v>
                </c:pt>
                <c:pt idx="2914">
                  <c:v>22.51</c:v>
                </c:pt>
                <c:pt idx="2915">
                  <c:v>22.34</c:v>
                </c:pt>
                <c:pt idx="2916">
                  <c:v>23.74</c:v>
                </c:pt>
                <c:pt idx="2917">
                  <c:v>25.24</c:v>
                </c:pt>
                <c:pt idx="2918">
                  <c:v>24</c:v>
                </c:pt>
                <c:pt idx="2919">
                  <c:v>23.01</c:v>
                </c:pt>
                <c:pt idx="2920">
                  <c:v>22</c:v>
                </c:pt>
                <c:pt idx="2921">
                  <c:v>22.69</c:v>
                </c:pt>
                <c:pt idx="2922">
                  <c:v>21.62</c:v>
                </c:pt>
                <c:pt idx="2923">
                  <c:v>20.56</c:v>
                </c:pt>
                <c:pt idx="2924">
                  <c:v>20.09</c:v>
                </c:pt>
                <c:pt idx="2925">
                  <c:v>19.89</c:v>
                </c:pt>
                <c:pt idx="2926">
                  <c:v>21.89</c:v>
                </c:pt>
                <c:pt idx="2927">
                  <c:v>21.01</c:v>
                </c:pt>
                <c:pt idx="2928">
                  <c:v>22.32</c:v>
                </c:pt>
                <c:pt idx="2929">
                  <c:v>21.75</c:v>
                </c:pt>
                <c:pt idx="2930">
                  <c:v>20.55</c:v>
                </c:pt>
                <c:pt idx="2931">
                  <c:v>20.420000000000002</c:v>
                </c:pt>
                <c:pt idx="2932">
                  <c:v>20.48</c:v>
                </c:pt>
                <c:pt idx="2933">
                  <c:v>20.91</c:v>
                </c:pt>
                <c:pt idx="2934">
                  <c:v>21.54</c:v>
                </c:pt>
                <c:pt idx="2935">
                  <c:v>23.84</c:v>
                </c:pt>
                <c:pt idx="2936">
                  <c:v>22.87</c:v>
                </c:pt>
                <c:pt idx="2937">
                  <c:v>24.4</c:v>
                </c:pt>
                <c:pt idx="2938">
                  <c:v>22.44</c:v>
                </c:pt>
                <c:pt idx="2939">
                  <c:v>22.23</c:v>
                </c:pt>
                <c:pt idx="2940">
                  <c:v>19.71</c:v>
                </c:pt>
                <c:pt idx="2941">
                  <c:v>20.56</c:v>
                </c:pt>
                <c:pt idx="2942">
                  <c:v>22</c:v>
                </c:pt>
                <c:pt idx="2943">
                  <c:v>23.03</c:v>
                </c:pt>
                <c:pt idx="2944">
                  <c:v>25.41</c:v>
                </c:pt>
                <c:pt idx="2945">
                  <c:v>24.92</c:v>
                </c:pt>
                <c:pt idx="2946">
                  <c:v>25.85</c:v>
                </c:pt>
                <c:pt idx="2947">
                  <c:v>26.35</c:v>
                </c:pt>
                <c:pt idx="2948">
                  <c:v>28.61</c:v>
                </c:pt>
                <c:pt idx="2949">
                  <c:v>30.99</c:v>
                </c:pt>
                <c:pt idx="2950">
                  <c:v>31.84</c:v>
                </c:pt>
                <c:pt idx="2951">
                  <c:v>41.76</c:v>
                </c:pt>
                <c:pt idx="2952">
                  <c:v>38.869999999999997</c:v>
                </c:pt>
                <c:pt idx="2953">
                  <c:v>40.56</c:v>
                </c:pt>
                <c:pt idx="2954">
                  <c:v>43.74</c:v>
                </c:pt>
                <c:pt idx="2955">
                  <c:v>42.66</c:v>
                </c:pt>
                <c:pt idx="2956">
                  <c:v>37.75</c:v>
                </c:pt>
                <c:pt idx="2957">
                  <c:v>35.81</c:v>
                </c:pt>
                <c:pt idx="2958">
                  <c:v>35.26</c:v>
                </c:pt>
                <c:pt idx="2959">
                  <c:v>34</c:v>
                </c:pt>
                <c:pt idx="2960">
                  <c:v>31.93</c:v>
                </c:pt>
                <c:pt idx="2961">
                  <c:v>32.32</c:v>
                </c:pt>
                <c:pt idx="2962">
                  <c:v>31.18</c:v>
                </c:pt>
                <c:pt idx="2963">
                  <c:v>31.34</c:v>
                </c:pt>
                <c:pt idx="2964">
                  <c:v>31.97</c:v>
                </c:pt>
                <c:pt idx="2965">
                  <c:v>33.39</c:v>
                </c:pt>
                <c:pt idx="2966">
                  <c:v>35.119999999999997</c:v>
                </c:pt>
                <c:pt idx="2967">
                  <c:v>34.83</c:v>
                </c:pt>
                <c:pt idx="2968">
                  <c:v>31.6</c:v>
                </c:pt>
                <c:pt idx="2969">
                  <c:v>31.5</c:v>
                </c:pt>
                <c:pt idx="2970">
                  <c:v>35.270000000000003</c:v>
                </c:pt>
                <c:pt idx="2971">
                  <c:v>35.31</c:v>
                </c:pt>
                <c:pt idx="2972">
                  <c:v>32.880000000000003</c:v>
                </c:pt>
                <c:pt idx="2973">
                  <c:v>35.08</c:v>
                </c:pt>
                <c:pt idx="2974">
                  <c:v>34.950000000000003</c:v>
                </c:pt>
                <c:pt idx="2975">
                  <c:v>34.11</c:v>
                </c:pt>
                <c:pt idx="2976">
                  <c:v>32.25</c:v>
                </c:pt>
                <c:pt idx="2977">
                  <c:v>32</c:v>
                </c:pt>
                <c:pt idx="2978">
                  <c:v>30.95</c:v>
                </c:pt>
                <c:pt idx="2979">
                  <c:v>29.46</c:v>
                </c:pt>
                <c:pt idx="2980">
                  <c:v>28.42</c:v>
                </c:pt>
                <c:pt idx="2981">
                  <c:v>31.64</c:v>
                </c:pt>
                <c:pt idx="2982">
                  <c:v>33.46</c:v>
                </c:pt>
                <c:pt idx="2983">
                  <c:v>33.56</c:v>
                </c:pt>
                <c:pt idx="2984">
                  <c:v>32.31</c:v>
                </c:pt>
                <c:pt idx="2985">
                  <c:v>30.71</c:v>
                </c:pt>
                <c:pt idx="2986">
                  <c:v>30.5</c:v>
                </c:pt>
                <c:pt idx="2987">
                  <c:v>28.8</c:v>
                </c:pt>
                <c:pt idx="2988">
                  <c:v>29.13</c:v>
                </c:pt>
                <c:pt idx="2989">
                  <c:v>28.62</c:v>
                </c:pt>
                <c:pt idx="2990">
                  <c:v>27.44</c:v>
                </c:pt>
                <c:pt idx="2991">
                  <c:v>29.35</c:v>
                </c:pt>
                <c:pt idx="2992">
                  <c:v>26.47</c:v>
                </c:pt>
                <c:pt idx="2993">
                  <c:v>26.56</c:v>
                </c:pt>
                <c:pt idx="2994">
                  <c:v>25.56</c:v>
                </c:pt>
                <c:pt idx="2995">
                  <c:v>25.07</c:v>
                </c:pt>
                <c:pt idx="2996">
                  <c:v>24.46</c:v>
                </c:pt>
                <c:pt idx="2997">
                  <c:v>24.12</c:v>
                </c:pt>
                <c:pt idx="2998">
                  <c:v>24.19</c:v>
                </c:pt>
                <c:pt idx="2999">
                  <c:v>23.25</c:v>
                </c:pt>
                <c:pt idx="3000">
                  <c:v>23.79</c:v>
                </c:pt>
                <c:pt idx="3001">
                  <c:v>24</c:v>
                </c:pt>
                <c:pt idx="3002">
                  <c:v>25.9</c:v>
                </c:pt>
                <c:pt idx="3003">
                  <c:v>25.18</c:v>
                </c:pt>
                <c:pt idx="3004">
                  <c:v>23.84</c:v>
                </c:pt>
                <c:pt idx="3005">
                  <c:v>25.77</c:v>
                </c:pt>
                <c:pt idx="3006">
                  <c:v>24.08</c:v>
                </c:pt>
                <c:pt idx="3007">
                  <c:v>23.02</c:v>
                </c:pt>
                <c:pt idx="3008">
                  <c:v>23.71</c:v>
                </c:pt>
                <c:pt idx="3009">
                  <c:v>23.49</c:v>
                </c:pt>
                <c:pt idx="3010">
                  <c:v>25.62</c:v>
                </c:pt>
                <c:pt idx="3011">
                  <c:v>25.3</c:v>
                </c:pt>
                <c:pt idx="3012">
                  <c:v>24.87</c:v>
                </c:pt>
                <c:pt idx="3013">
                  <c:v>25.91</c:v>
                </c:pt>
                <c:pt idx="3014">
                  <c:v>24.63</c:v>
                </c:pt>
                <c:pt idx="3015">
                  <c:v>24.26</c:v>
                </c:pt>
                <c:pt idx="3016">
                  <c:v>23.29</c:v>
                </c:pt>
                <c:pt idx="3017">
                  <c:v>22.58</c:v>
                </c:pt>
                <c:pt idx="3018">
                  <c:v>23.67</c:v>
                </c:pt>
                <c:pt idx="3019">
                  <c:v>22.5</c:v>
                </c:pt>
                <c:pt idx="3020">
                  <c:v>22.62</c:v>
                </c:pt>
                <c:pt idx="3021">
                  <c:v>22.29</c:v>
                </c:pt>
                <c:pt idx="3022">
                  <c:v>21.59</c:v>
                </c:pt>
                <c:pt idx="3023">
                  <c:v>21.4</c:v>
                </c:pt>
                <c:pt idx="3024">
                  <c:v>23.8</c:v>
                </c:pt>
                <c:pt idx="3025">
                  <c:v>22.71</c:v>
                </c:pt>
                <c:pt idx="3026">
                  <c:v>21.34</c:v>
                </c:pt>
                <c:pt idx="3027">
                  <c:v>20.45</c:v>
                </c:pt>
                <c:pt idx="3028">
                  <c:v>21.94</c:v>
                </c:pt>
                <c:pt idx="3029">
                  <c:v>21.83</c:v>
                </c:pt>
                <c:pt idx="3030">
                  <c:v>22.13</c:v>
                </c:pt>
                <c:pt idx="3031">
                  <c:v>22.36</c:v>
                </c:pt>
                <c:pt idx="3032">
                  <c:v>22.6</c:v>
                </c:pt>
                <c:pt idx="3033">
                  <c:v>23.58</c:v>
                </c:pt>
                <c:pt idx="3034">
                  <c:v>22.7</c:v>
                </c:pt>
                <c:pt idx="3035">
                  <c:v>23.45</c:v>
                </c:pt>
                <c:pt idx="3036">
                  <c:v>22.25</c:v>
                </c:pt>
                <c:pt idx="3037">
                  <c:v>22.52</c:v>
                </c:pt>
                <c:pt idx="3038">
                  <c:v>23.61</c:v>
                </c:pt>
                <c:pt idx="3039">
                  <c:v>21.88</c:v>
                </c:pt>
                <c:pt idx="3040">
                  <c:v>21.15</c:v>
                </c:pt>
                <c:pt idx="3041">
                  <c:v>21.01</c:v>
                </c:pt>
                <c:pt idx="3042">
                  <c:v>21.14</c:v>
                </c:pt>
                <c:pt idx="3043">
                  <c:v>24.35</c:v>
                </c:pt>
                <c:pt idx="3044">
                  <c:v>23.22</c:v>
                </c:pt>
                <c:pt idx="3045">
                  <c:v>21.09</c:v>
                </c:pt>
                <c:pt idx="3046">
                  <c:v>21.12</c:v>
                </c:pt>
                <c:pt idx="3047">
                  <c:v>24.87</c:v>
                </c:pt>
                <c:pt idx="3048">
                  <c:v>25.45</c:v>
                </c:pt>
                <c:pt idx="3049">
                  <c:v>26.09</c:v>
                </c:pt>
                <c:pt idx="3050">
                  <c:v>25.11</c:v>
                </c:pt>
                <c:pt idx="3051">
                  <c:v>23.26</c:v>
                </c:pt>
                <c:pt idx="3052">
                  <c:v>21.78</c:v>
                </c:pt>
                <c:pt idx="3053">
                  <c:v>21.62</c:v>
                </c:pt>
                <c:pt idx="3054">
                  <c:v>20.85</c:v>
                </c:pt>
                <c:pt idx="3055">
                  <c:v>21.77</c:v>
                </c:pt>
                <c:pt idx="3056">
                  <c:v>22.37</c:v>
                </c:pt>
                <c:pt idx="3057">
                  <c:v>24.43</c:v>
                </c:pt>
                <c:pt idx="3058">
                  <c:v>22.66</c:v>
                </c:pt>
                <c:pt idx="3059">
                  <c:v>23.8</c:v>
                </c:pt>
                <c:pt idx="3060">
                  <c:v>22.86</c:v>
                </c:pt>
                <c:pt idx="3061">
                  <c:v>21.84</c:v>
                </c:pt>
                <c:pt idx="3062">
                  <c:v>21.68</c:v>
                </c:pt>
                <c:pt idx="3063">
                  <c:v>21.49</c:v>
                </c:pt>
                <c:pt idx="3064">
                  <c:v>21.59</c:v>
                </c:pt>
                <c:pt idx="3065">
                  <c:v>19.96</c:v>
                </c:pt>
                <c:pt idx="3066">
                  <c:v>20.5</c:v>
                </c:pt>
                <c:pt idx="3067">
                  <c:v>20.3</c:v>
                </c:pt>
                <c:pt idx="3068">
                  <c:v>19.940000000000001</c:v>
                </c:pt>
                <c:pt idx="3069">
                  <c:v>20.04</c:v>
                </c:pt>
                <c:pt idx="3070">
                  <c:v>19.27</c:v>
                </c:pt>
                <c:pt idx="3071">
                  <c:v>19.84</c:v>
                </c:pt>
                <c:pt idx="3072">
                  <c:v>19.59</c:v>
                </c:pt>
                <c:pt idx="3073">
                  <c:v>19.46</c:v>
                </c:pt>
                <c:pt idx="3074">
                  <c:v>19.2</c:v>
                </c:pt>
                <c:pt idx="3075">
                  <c:v>18.420000000000002</c:v>
                </c:pt>
                <c:pt idx="3076">
                  <c:v>18.93</c:v>
                </c:pt>
                <c:pt idx="3077">
                  <c:v>18.16</c:v>
                </c:pt>
                <c:pt idx="3078">
                  <c:v>18.46</c:v>
                </c:pt>
                <c:pt idx="3079">
                  <c:v>18.149999999999999</c:v>
                </c:pt>
                <c:pt idx="3080">
                  <c:v>17.77</c:v>
                </c:pt>
                <c:pt idx="3081">
                  <c:v>18.48</c:v>
                </c:pt>
                <c:pt idx="3082">
                  <c:v>18.13</c:v>
                </c:pt>
                <c:pt idx="3083">
                  <c:v>17.7</c:v>
                </c:pt>
                <c:pt idx="3084">
                  <c:v>17.399999999999999</c:v>
                </c:pt>
                <c:pt idx="3085">
                  <c:v>18.73</c:v>
                </c:pt>
                <c:pt idx="3086">
                  <c:v>19.16</c:v>
                </c:pt>
                <c:pt idx="3087">
                  <c:v>20.2</c:v>
                </c:pt>
                <c:pt idx="3088">
                  <c:v>19.78</c:v>
                </c:pt>
                <c:pt idx="3089">
                  <c:v>19.13</c:v>
                </c:pt>
                <c:pt idx="3090">
                  <c:v>19.61</c:v>
                </c:pt>
                <c:pt idx="3091">
                  <c:v>19.47</c:v>
                </c:pt>
                <c:pt idx="3092">
                  <c:v>18.190000000000001</c:v>
                </c:pt>
                <c:pt idx="3093">
                  <c:v>20.3</c:v>
                </c:pt>
                <c:pt idx="3094">
                  <c:v>19.420000000000002</c:v>
                </c:pt>
                <c:pt idx="3095">
                  <c:v>19.82</c:v>
                </c:pt>
                <c:pt idx="3096">
                  <c:v>18.11</c:v>
                </c:pt>
                <c:pt idx="3097">
                  <c:v>18.43</c:v>
                </c:pt>
                <c:pt idx="3098">
                  <c:v>19.29</c:v>
                </c:pt>
                <c:pt idx="3099">
                  <c:v>18.3</c:v>
                </c:pt>
                <c:pt idx="3100">
                  <c:v>19.77</c:v>
                </c:pt>
                <c:pt idx="3101">
                  <c:v>20.28</c:v>
                </c:pt>
                <c:pt idx="3102">
                  <c:v>20.77</c:v>
                </c:pt>
                <c:pt idx="3103">
                  <c:v>20.95</c:v>
                </c:pt>
                <c:pt idx="3104">
                  <c:v>22.14</c:v>
                </c:pt>
                <c:pt idx="3105">
                  <c:v>24.05</c:v>
                </c:pt>
                <c:pt idx="3106">
                  <c:v>21.91</c:v>
                </c:pt>
                <c:pt idx="3107">
                  <c:v>20.059999999999999</c:v>
                </c:pt>
                <c:pt idx="3108">
                  <c:v>20.07</c:v>
                </c:pt>
                <c:pt idx="3109">
                  <c:v>20.190000000000001</c:v>
                </c:pt>
                <c:pt idx="3110">
                  <c:v>22.56</c:v>
                </c:pt>
                <c:pt idx="3111">
                  <c:v>21.94</c:v>
                </c:pt>
                <c:pt idx="3112">
                  <c:v>20.39</c:v>
                </c:pt>
                <c:pt idx="3113">
                  <c:v>21.56</c:v>
                </c:pt>
                <c:pt idx="3114">
                  <c:v>22.41</c:v>
                </c:pt>
                <c:pt idx="3115">
                  <c:v>20.72</c:v>
                </c:pt>
                <c:pt idx="3116">
                  <c:v>19.350000000000001</c:v>
                </c:pt>
                <c:pt idx="3117">
                  <c:v>19.190000000000001</c:v>
                </c:pt>
                <c:pt idx="3118">
                  <c:v>18.5</c:v>
                </c:pt>
                <c:pt idx="3119">
                  <c:v>17.7</c:v>
                </c:pt>
                <c:pt idx="3120">
                  <c:v>19.239999999999998</c:v>
                </c:pt>
                <c:pt idx="3121">
                  <c:v>20.05</c:v>
                </c:pt>
                <c:pt idx="3122">
                  <c:v>19.579999999999998</c:v>
                </c:pt>
                <c:pt idx="3123">
                  <c:v>18.23</c:v>
                </c:pt>
                <c:pt idx="3124">
                  <c:v>18.899999999999999</c:v>
                </c:pt>
                <c:pt idx="3125">
                  <c:v>20.309999999999999</c:v>
                </c:pt>
                <c:pt idx="3126">
                  <c:v>20.39</c:v>
                </c:pt>
                <c:pt idx="3127">
                  <c:v>20.61</c:v>
                </c:pt>
                <c:pt idx="3128">
                  <c:v>19.98</c:v>
                </c:pt>
                <c:pt idx="3129">
                  <c:v>23.37</c:v>
                </c:pt>
                <c:pt idx="3130">
                  <c:v>23.89</c:v>
                </c:pt>
                <c:pt idx="3131">
                  <c:v>22.61</c:v>
                </c:pt>
                <c:pt idx="3132">
                  <c:v>24.16</c:v>
                </c:pt>
                <c:pt idx="3133">
                  <c:v>23.51</c:v>
                </c:pt>
                <c:pt idx="3134">
                  <c:v>23.72</c:v>
                </c:pt>
                <c:pt idx="3135">
                  <c:v>24.45</c:v>
                </c:pt>
                <c:pt idx="3136">
                  <c:v>24.15</c:v>
                </c:pt>
                <c:pt idx="3137">
                  <c:v>25.02</c:v>
                </c:pt>
                <c:pt idx="3138">
                  <c:v>25.96</c:v>
                </c:pt>
                <c:pt idx="3139">
                  <c:v>24.64</c:v>
                </c:pt>
                <c:pt idx="3140">
                  <c:v>24.24</c:v>
                </c:pt>
                <c:pt idx="3141">
                  <c:v>26.06</c:v>
                </c:pt>
                <c:pt idx="3142">
                  <c:v>27.48</c:v>
                </c:pt>
                <c:pt idx="3143">
                  <c:v>27.23</c:v>
                </c:pt>
                <c:pt idx="3144">
                  <c:v>26.98</c:v>
                </c:pt>
                <c:pt idx="3145">
                  <c:v>27.84</c:v>
                </c:pt>
                <c:pt idx="3146">
                  <c:v>28.42</c:v>
                </c:pt>
                <c:pt idx="3147">
                  <c:v>26.29</c:v>
                </c:pt>
                <c:pt idx="3148">
                  <c:v>25.4</c:v>
                </c:pt>
                <c:pt idx="3149">
                  <c:v>27.11</c:v>
                </c:pt>
                <c:pt idx="3150">
                  <c:v>28.96</c:v>
                </c:pt>
                <c:pt idx="3151">
                  <c:v>29.42</c:v>
                </c:pt>
                <c:pt idx="3152">
                  <c:v>27.11</c:v>
                </c:pt>
                <c:pt idx="3153">
                  <c:v>28.25</c:v>
                </c:pt>
                <c:pt idx="3154">
                  <c:v>30.22</c:v>
                </c:pt>
                <c:pt idx="3155">
                  <c:v>34.1</c:v>
                </c:pt>
                <c:pt idx="3156">
                  <c:v>33.85</c:v>
                </c:pt>
                <c:pt idx="3157">
                  <c:v>32.94</c:v>
                </c:pt>
                <c:pt idx="3158">
                  <c:v>35.03</c:v>
                </c:pt>
                <c:pt idx="3159">
                  <c:v>36.65</c:v>
                </c:pt>
                <c:pt idx="3160">
                  <c:v>35.450000000000003</c:v>
                </c:pt>
                <c:pt idx="3161">
                  <c:v>35.119999999999997</c:v>
                </c:pt>
                <c:pt idx="3162">
                  <c:v>38.17</c:v>
                </c:pt>
                <c:pt idx="3163">
                  <c:v>41.87</c:v>
                </c:pt>
                <c:pt idx="3164">
                  <c:v>44.92</c:v>
                </c:pt>
                <c:pt idx="3165">
                  <c:v>39.86</c:v>
                </c:pt>
                <c:pt idx="3166">
                  <c:v>39.270000000000003</c:v>
                </c:pt>
                <c:pt idx="3167">
                  <c:v>35.51</c:v>
                </c:pt>
                <c:pt idx="3168">
                  <c:v>31.33</c:v>
                </c:pt>
                <c:pt idx="3169">
                  <c:v>31.92</c:v>
                </c:pt>
                <c:pt idx="3170">
                  <c:v>32.03</c:v>
                </c:pt>
                <c:pt idx="3171">
                  <c:v>36.950000000000003</c:v>
                </c:pt>
                <c:pt idx="3172">
                  <c:v>41.29</c:v>
                </c:pt>
                <c:pt idx="3173">
                  <c:v>45.08</c:v>
                </c:pt>
                <c:pt idx="3174">
                  <c:v>42.03</c:v>
                </c:pt>
                <c:pt idx="3175">
                  <c:v>38.729999999999997</c:v>
                </c:pt>
                <c:pt idx="3176">
                  <c:v>36.33</c:v>
                </c:pt>
                <c:pt idx="3177">
                  <c:v>35.33</c:v>
                </c:pt>
                <c:pt idx="3178">
                  <c:v>37.049999999999997</c:v>
                </c:pt>
                <c:pt idx="3179">
                  <c:v>35.82</c:v>
                </c:pt>
                <c:pt idx="3180">
                  <c:v>32.36</c:v>
                </c:pt>
                <c:pt idx="3181">
                  <c:v>29.43</c:v>
                </c:pt>
                <c:pt idx="3182">
                  <c:v>28.81</c:v>
                </c:pt>
                <c:pt idx="3183">
                  <c:v>28.61</c:v>
                </c:pt>
                <c:pt idx="3184">
                  <c:v>29.59</c:v>
                </c:pt>
                <c:pt idx="3185">
                  <c:v>28.23</c:v>
                </c:pt>
                <c:pt idx="3186">
                  <c:v>27.75</c:v>
                </c:pt>
                <c:pt idx="3187">
                  <c:v>29.32</c:v>
                </c:pt>
                <c:pt idx="3188">
                  <c:v>29.89</c:v>
                </c:pt>
                <c:pt idx="3189">
                  <c:v>30.11</c:v>
                </c:pt>
                <c:pt idx="3190">
                  <c:v>33.32</c:v>
                </c:pt>
                <c:pt idx="3191">
                  <c:v>33.67</c:v>
                </c:pt>
                <c:pt idx="3192">
                  <c:v>32.64</c:v>
                </c:pt>
                <c:pt idx="3193">
                  <c:v>39.97</c:v>
                </c:pt>
                <c:pt idx="3194">
                  <c:v>37.44</c:v>
                </c:pt>
                <c:pt idx="3195">
                  <c:v>38.86</c:v>
                </c:pt>
                <c:pt idx="3196">
                  <c:v>36.33</c:v>
                </c:pt>
                <c:pt idx="3197">
                  <c:v>36.450000000000003</c:v>
                </c:pt>
                <c:pt idx="3198">
                  <c:v>35.08</c:v>
                </c:pt>
                <c:pt idx="3199">
                  <c:v>34.81</c:v>
                </c:pt>
                <c:pt idx="3200">
                  <c:v>37.5</c:v>
                </c:pt>
                <c:pt idx="3201">
                  <c:v>35.82</c:v>
                </c:pt>
                <c:pt idx="3202">
                  <c:v>36.74</c:v>
                </c:pt>
                <c:pt idx="3203">
                  <c:v>38.01</c:v>
                </c:pt>
                <c:pt idx="3204">
                  <c:v>37.520000000000003</c:v>
                </c:pt>
                <c:pt idx="3205">
                  <c:v>40.65</c:v>
                </c:pt>
                <c:pt idx="3206">
                  <c:v>38.979999999999997</c:v>
                </c:pt>
                <c:pt idx="3207">
                  <c:v>39.68</c:v>
                </c:pt>
                <c:pt idx="3208">
                  <c:v>40.520000000000003</c:v>
                </c:pt>
                <c:pt idx="3209">
                  <c:v>37.33</c:v>
                </c:pt>
                <c:pt idx="3210">
                  <c:v>34.6</c:v>
                </c:pt>
                <c:pt idx="3211">
                  <c:v>36.97</c:v>
                </c:pt>
                <c:pt idx="3212">
                  <c:v>39.69</c:v>
                </c:pt>
                <c:pt idx="3213">
                  <c:v>34.119999999999997</c:v>
                </c:pt>
                <c:pt idx="3214">
                  <c:v>36.83</c:v>
                </c:pt>
                <c:pt idx="3215">
                  <c:v>37.31</c:v>
                </c:pt>
                <c:pt idx="3216">
                  <c:v>39.46</c:v>
                </c:pt>
                <c:pt idx="3217">
                  <c:v>42.64</c:v>
                </c:pt>
                <c:pt idx="3218">
                  <c:v>41.02</c:v>
                </c:pt>
                <c:pt idx="3219">
                  <c:v>42.13</c:v>
                </c:pt>
                <c:pt idx="3220">
                  <c:v>37.549999999999997</c:v>
                </c:pt>
                <c:pt idx="3221">
                  <c:v>35.700000000000003</c:v>
                </c:pt>
                <c:pt idx="3222">
                  <c:v>36.04</c:v>
                </c:pt>
                <c:pt idx="3223">
                  <c:v>34.020000000000003</c:v>
                </c:pt>
                <c:pt idx="3224">
                  <c:v>36</c:v>
                </c:pt>
                <c:pt idx="3225">
                  <c:v>34.1</c:v>
                </c:pt>
                <c:pt idx="3226">
                  <c:v>33.53</c:v>
                </c:pt>
                <c:pt idx="3227">
                  <c:v>33.11</c:v>
                </c:pt>
                <c:pt idx="3228">
                  <c:v>34.090000000000003</c:v>
                </c:pt>
                <c:pt idx="3229">
                  <c:v>33.200000000000003</c:v>
                </c:pt>
                <c:pt idx="3230">
                  <c:v>34.03</c:v>
                </c:pt>
                <c:pt idx="3231">
                  <c:v>30</c:v>
                </c:pt>
                <c:pt idx="3232">
                  <c:v>31.07</c:v>
                </c:pt>
                <c:pt idx="3233">
                  <c:v>32.270000000000003</c:v>
                </c:pt>
                <c:pt idx="3234">
                  <c:v>31.23</c:v>
                </c:pt>
                <c:pt idx="3235">
                  <c:v>31.14</c:v>
                </c:pt>
                <c:pt idx="3236">
                  <c:v>29.3</c:v>
                </c:pt>
                <c:pt idx="3237">
                  <c:v>30.82</c:v>
                </c:pt>
                <c:pt idx="3238">
                  <c:v>31.23</c:v>
                </c:pt>
                <c:pt idx="3239">
                  <c:v>30.73</c:v>
                </c:pt>
                <c:pt idx="3240">
                  <c:v>31.42</c:v>
                </c:pt>
                <c:pt idx="3241">
                  <c:v>29.41</c:v>
                </c:pt>
                <c:pt idx="3242">
                  <c:v>31.3</c:v>
                </c:pt>
                <c:pt idx="3243">
                  <c:v>30.58</c:v>
                </c:pt>
                <c:pt idx="3244">
                  <c:v>31.24</c:v>
                </c:pt>
                <c:pt idx="3245">
                  <c:v>28.67</c:v>
                </c:pt>
                <c:pt idx="3246">
                  <c:v>26.65</c:v>
                </c:pt>
                <c:pt idx="3247">
                  <c:v>27.66</c:v>
                </c:pt>
                <c:pt idx="3248">
                  <c:v>27.41</c:v>
                </c:pt>
                <c:pt idx="3249">
                  <c:v>25.32</c:v>
                </c:pt>
                <c:pt idx="3250">
                  <c:v>23.81</c:v>
                </c:pt>
                <c:pt idx="3251">
                  <c:v>23.16</c:v>
                </c:pt>
                <c:pt idx="3252">
                  <c:v>24.07</c:v>
                </c:pt>
                <c:pt idx="3253">
                  <c:v>25.97</c:v>
                </c:pt>
                <c:pt idx="3254">
                  <c:v>27.25</c:v>
                </c:pt>
                <c:pt idx="3255">
                  <c:v>27.5</c:v>
                </c:pt>
                <c:pt idx="3256">
                  <c:v>27.46</c:v>
                </c:pt>
                <c:pt idx="3257">
                  <c:v>28.33</c:v>
                </c:pt>
                <c:pt idx="3258">
                  <c:v>28.92</c:v>
                </c:pt>
                <c:pt idx="3259">
                  <c:v>30.1</c:v>
                </c:pt>
                <c:pt idx="3260">
                  <c:v>28.88</c:v>
                </c:pt>
                <c:pt idx="3261">
                  <c:v>30.78</c:v>
                </c:pt>
                <c:pt idx="3262">
                  <c:v>28.76</c:v>
                </c:pt>
                <c:pt idx="3263">
                  <c:v>27.76</c:v>
                </c:pt>
                <c:pt idx="3264">
                  <c:v>27.29</c:v>
                </c:pt>
                <c:pt idx="3265">
                  <c:v>28.18</c:v>
                </c:pt>
                <c:pt idx="3266">
                  <c:v>26.24</c:v>
                </c:pt>
                <c:pt idx="3267">
                  <c:v>26.66</c:v>
                </c:pt>
                <c:pt idx="3268">
                  <c:v>28.29</c:v>
                </c:pt>
                <c:pt idx="3269">
                  <c:v>30.21</c:v>
                </c:pt>
                <c:pt idx="3270">
                  <c:v>26.71</c:v>
                </c:pt>
                <c:pt idx="3271">
                  <c:v>26.2</c:v>
                </c:pt>
                <c:pt idx="3272">
                  <c:v>26.49</c:v>
                </c:pt>
                <c:pt idx="3273">
                  <c:v>27.37</c:v>
                </c:pt>
                <c:pt idx="3274">
                  <c:v>29.55</c:v>
                </c:pt>
                <c:pt idx="3275">
                  <c:v>29.62</c:v>
                </c:pt>
                <c:pt idx="3276">
                  <c:v>28.62</c:v>
                </c:pt>
                <c:pt idx="3277">
                  <c:v>25.39</c:v>
                </c:pt>
                <c:pt idx="3278">
                  <c:v>24.68</c:v>
                </c:pt>
                <c:pt idx="3279">
                  <c:v>24.91</c:v>
                </c:pt>
                <c:pt idx="3280">
                  <c:v>25.13</c:v>
                </c:pt>
                <c:pt idx="3281">
                  <c:v>25.53</c:v>
                </c:pt>
                <c:pt idx="3282">
                  <c:v>24.25</c:v>
                </c:pt>
                <c:pt idx="3283">
                  <c:v>24.32</c:v>
                </c:pt>
                <c:pt idx="3284">
                  <c:v>24.9</c:v>
                </c:pt>
                <c:pt idx="3285">
                  <c:v>24.57</c:v>
                </c:pt>
                <c:pt idx="3286">
                  <c:v>25.51</c:v>
                </c:pt>
                <c:pt idx="3287">
                  <c:v>25.01</c:v>
                </c:pt>
                <c:pt idx="3288">
                  <c:v>25.7</c:v>
                </c:pt>
                <c:pt idx="3289">
                  <c:v>27.59</c:v>
                </c:pt>
                <c:pt idx="3290">
                  <c:v>29.01</c:v>
                </c:pt>
                <c:pt idx="3291">
                  <c:v>27.53</c:v>
                </c:pt>
                <c:pt idx="3292">
                  <c:v>31.51</c:v>
                </c:pt>
                <c:pt idx="3293">
                  <c:v>34.69</c:v>
                </c:pt>
                <c:pt idx="3294">
                  <c:v>31.93</c:v>
                </c:pt>
                <c:pt idx="3295">
                  <c:v>31.26</c:v>
                </c:pt>
                <c:pt idx="3296">
                  <c:v>31.32</c:v>
                </c:pt>
                <c:pt idx="3297">
                  <c:v>31.17</c:v>
                </c:pt>
                <c:pt idx="3298">
                  <c:v>31.02</c:v>
                </c:pt>
                <c:pt idx="3299">
                  <c:v>32.76</c:v>
                </c:pt>
                <c:pt idx="3300">
                  <c:v>33.04</c:v>
                </c:pt>
                <c:pt idx="3301">
                  <c:v>33.35</c:v>
                </c:pt>
                <c:pt idx="3302">
                  <c:v>34.01</c:v>
                </c:pt>
                <c:pt idx="3303">
                  <c:v>33.99</c:v>
                </c:pt>
                <c:pt idx="3304">
                  <c:v>33.68</c:v>
                </c:pt>
                <c:pt idx="3305">
                  <c:v>34.33</c:v>
                </c:pt>
                <c:pt idx="3306">
                  <c:v>33.700000000000003</c:v>
                </c:pt>
                <c:pt idx="3307">
                  <c:v>32.619999999999997</c:v>
                </c:pt>
                <c:pt idx="3308">
                  <c:v>31.11</c:v>
                </c:pt>
                <c:pt idx="3309">
                  <c:v>31.31</c:v>
                </c:pt>
                <c:pt idx="3310">
                  <c:v>31.16</c:v>
                </c:pt>
                <c:pt idx="3311">
                  <c:v>30.25</c:v>
                </c:pt>
                <c:pt idx="3312">
                  <c:v>31.98</c:v>
                </c:pt>
                <c:pt idx="3313">
                  <c:v>31.74</c:v>
                </c:pt>
                <c:pt idx="3314">
                  <c:v>31.94</c:v>
                </c:pt>
                <c:pt idx="3315">
                  <c:v>30.53</c:v>
                </c:pt>
                <c:pt idx="3316">
                  <c:v>29.63</c:v>
                </c:pt>
                <c:pt idx="3317">
                  <c:v>30.43</c:v>
                </c:pt>
                <c:pt idx="3318">
                  <c:v>31.83</c:v>
                </c:pt>
                <c:pt idx="3319">
                  <c:v>30.38</c:v>
                </c:pt>
                <c:pt idx="3320">
                  <c:v>31.37</c:v>
                </c:pt>
                <c:pt idx="3321">
                  <c:v>31.08</c:v>
                </c:pt>
                <c:pt idx="3322">
                  <c:v>33.31</c:v>
                </c:pt>
                <c:pt idx="3323">
                  <c:v>33.61</c:v>
                </c:pt>
                <c:pt idx="3324">
                  <c:v>33.51</c:v>
                </c:pt>
                <c:pt idx="3325">
                  <c:v>31.76</c:v>
                </c:pt>
                <c:pt idx="3326">
                  <c:v>30.98</c:v>
                </c:pt>
                <c:pt idx="3327">
                  <c:v>31.75</c:v>
                </c:pt>
                <c:pt idx="3328">
                  <c:v>30.43</c:v>
                </c:pt>
                <c:pt idx="3329">
                  <c:v>31.54</c:v>
                </c:pt>
                <c:pt idx="3330">
                  <c:v>30.44</c:v>
                </c:pt>
                <c:pt idx="3331">
                  <c:v>28.67</c:v>
                </c:pt>
                <c:pt idx="3332">
                  <c:v>30.39</c:v>
                </c:pt>
                <c:pt idx="3333">
                  <c:v>28.75</c:v>
                </c:pt>
                <c:pt idx="3334">
                  <c:v>28.23</c:v>
                </c:pt>
                <c:pt idx="3335">
                  <c:v>27.96</c:v>
                </c:pt>
                <c:pt idx="3336">
                  <c:v>27.75</c:v>
                </c:pt>
                <c:pt idx="3337">
                  <c:v>29.15</c:v>
                </c:pt>
                <c:pt idx="3338">
                  <c:v>28.36</c:v>
                </c:pt>
                <c:pt idx="3339">
                  <c:v>28.02</c:v>
                </c:pt>
                <c:pt idx="3340">
                  <c:v>28.21</c:v>
                </c:pt>
                <c:pt idx="3341">
                  <c:v>29.13</c:v>
                </c:pt>
                <c:pt idx="3342">
                  <c:v>28.45</c:v>
                </c:pt>
                <c:pt idx="3343">
                  <c:v>27.13</c:v>
                </c:pt>
                <c:pt idx="3344">
                  <c:v>27.11</c:v>
                </c:pt>
                <c:pt idx="3345">
                  <c:v>25.6</c:v>
                </c:pt>
                <c:pt idx="3346">
                  <c:v>24.44</c:v>
                </c:pt>
                <c:pt idx="3347">
                  <c:v>23.41</c:v>
                </c:pt>
                <c:pt idx="3348">
                  <c:v>22.56</c:v>
                </c:pt>
                <c:pt idx="3349">
                  <c:v>22.52</c:v>
                </c:pt>
                <c:pt idx="3350">
                  <c:v>21.5</c:v>
                </c:pt>
                <c:pt idx="3351">
                  <c:v>21.95</c:v>
                </c:pt>
                <c:pt idx="3352">
                  <c:v>20.7</c:v>
                </c:pt>
                <c:pt idx="3353">
                  <c:v>20.8</c:v>
                </c:pt>
                <c:pt idx="3354">
                  <c:v>20.329999999999998</c:v>
                </c:pt>
                <c:pt idx="3355">
                  <c:v>20.8</c:v>
                </c:pt>
                <c:pt idx="3356">
                  <c:v>20.84</c:v>
                </c:pt>
                <c:pt idx="3357">
                  <c:v>20.76</c:v>
                </c:pt>
                <c:pt idx="3358">
                  <c:v>21.21</c:v>
                </c:pt>
                <c:pt idx="3359">
                  <c:v>21.59</c:v>
                </c:pt>
                <c:pt idx="3360">
                  <c:v>20.63</c:v>
                </c:pt>
                <c:pt idx="3361">
                  <c:v>21.13</c:v>
                </c:pt>
                <c:pt idx="3362">
                  <c:v>20.8</c:v>
                </c:pt>
                <c:pt idx="3363">
                  <c:v>21</c:v>
                </c:pt>
                <c:pt idx="3364">
                  <c:v>21.24</c:v>
                </c:pt>
                <c:pt idx="3365">
                  <c:v>19.690000000000001</c:v>
                </c:pt>
                <c:pt idx="3366">
                  <c:v>19.52</c:v>
                </c:pt>
                <c:pt idx="3367">
                  <c:v>19.91</c:v>
                </c:pt>
                <c:pt idx="3368">
                  <c:v>20</c:v>
                </c:pt>
                <c:pt idx="3369">
                  <c:v>19.239999999999998</c:v>
                </c:pt>
                <c:pt idx="3370">
                  <c:v>18.399999999999999</c:v>
                </c:pt>
                <c:pt idx="3371">
                  <c:v>20.51</c:v>
                </c:pt>
                <c:pt idx="3372">
                  <c:v>21.29</c:v>
                </c:pt>
                <c:pt idx="3373">
                  <c:v>21.21</c:v>
                </c:pt>
                <c:pt idx="3374">
                  <c:v>19.78</c:v>
                </c:pt>
                <c:pt idx="3375">
                  <c:v>19.170000000000002</c:v>
                </c:pt>
                <c:pt idx="3376">
                  <c:v>19.989999999999998</c:v>
                </c:pt>
                <c:pt idx="3377">
                  <c:v>20.03</c:v>
                </c:pt>
                <c:pt idx="3378">
                  <c:v>20.43</c:v>
                </c:pt>
                <c:pt idx="3379">
                  <c:v>19.47</c:v>
                </c:pt>
                <c:pt idx="3380">
                  <c:v>20.85</c:v>
                </c:pt>
                <c:pt idx="3381">
                  <c:v>20.84</c:v>
                </c:pt>
                <c:pt idx="3382">
                  <c:v>20.62</c:v>
                </c:pt>
                <c:pt idx="3383">
                  <c:v>20.83</c:v>
                </c:pt>
                <c:pt idx="3384">
                  <c:v>21.25</c:v>
                </c:pt>
                <c:pt idx="3385">
                  <c:v>22.15</c:v>
                </c:pt>
                <c:pt idx="3386">
                  <c:v>20.64</c:v>
                </c:pt>
                <c:pt idx="3387">
                  <c:v>20.21</c:v>
                </c:pt>
                <c:pt idx="3388">
                  <c:v>20.41</c:v>
                </c:pt>
                <c:pt idx="3389">
                  <c:v>20.66</c:v>
                </c:pt>
                <c:pt idx="3390">
                  <c:v>20.22</c:v>
                </c:pt>
                <c:pt idx="3391">
                  <c:v>20.010000000000002</c:v>
                </c:pt>
                <c:pt idx="3392">
                  <c:v>19.760000000000002</c:v>
                </c:pt>
                <c:pt idx="3393">
                  <c:v>19.8</c:v>
                </c:pt>
                <c:pt idx="3394">
                  <c:v>19.14</c:v>
                </c:pt>
                <c:pt idx="3395">
                  <c:v>20.58</c:v>
                </c:pt>
                <c:pt idx="3396">
                  <c:v>20.75</c:v>
                </c:pt>
                <c:pt idx="3397">
                  <c:v>20.81</c:v>
                </c:pt>
                <c:pt idx="3398">
                  <c:v>19.399999999999999</c:v>
                </c:pt>
                <c:pt idx="3399">
                  <c:v>19.16</c:v>
                </c:pt>
                <c:pt idx="3400">
                  <c:v>19.52</c:v>
                </c:pt>
                <c:pt idx="3401">
                  <c:v>19.46</c:v>
                </c:pt>
                <c:pt idx="3402">
                  <c:v>19.03</c:v>
                </c:pt>
                <c:pt idx="3403">
                  <c:v>19.39</c:v>
                </c:pt>
                <c:pt idx="3404">
                  <c:v>20.059999999999999</c:v>
                </c:pt>
                <c:pt idx="3405">
                  <c:v>19.48</c:v>
                </c:pt>
                <c:pt idx="3406">
                  <c:v>18.93</c:v>
                </c:pt>
                <c:pt idx="3407">
                  <c:v>19.190000000000001</c:v>
                </c:pt>
                <c:pt idx="3408">
                  <c:v>18.47</c:v>
                </c:pt>
                <c:pt idx="3409">
                  <c:v>19.59</c:v>
                </c:pt>
                <c:pt idx="3410">
                  <c:v>19.55</c:v>
                </c:pt>
                <c:pt idx="3411">
                  <c:v>19.760000000000002</c:v>
                </c:pt>
                <c:pt idx="3412">
                  <c:v>20.22</c:v>
                </c:pt>
                <c:pt idx="3413">
                  <c:v>19.11</c:v>
                </c:pt>
                <c:pt idx="3414">
                  <c:v>19.78</c:v>
                </c:pt>
                <c:pt idx="3415">
                  <c:v>19.170000000000002</c:v>
                </c:pt>
                <c:pt idx="3416">
                  <c:v>18.64</c:v>
                </c:pt>
                <c:pt idx="3417">
                  <c:v>18.600000000000001</c:v>
                </c:pt>
                <c:pt idx="3418">
                  <c:v>17.75</c:v>
                </c:pt>
                <c:pt idx="3419">
                  <c:v>18.36</c:v>
                </c:pt>
                <c:pt idx="3420">
                  <c:v>18.670000000000002</c:v>
                </c:pt>
                <c:pt idx="3421">
                  <c:v>18.850000000000001</c:v>
                </c:pt>
                <c:pt idx="3422">
                  <c:v>19.489999999999998</c:v>
                </c:pt>
                <c:pt idx="3423">
                  <c:v>20.75</c:v>
                </c:pt>
                <c:pt idx="3424">
                  <c:v>21.27</c:v>
                </c:pt>
                <c:pt idx="3425">
                  <c:v>22.68</c:v>
                </c:pt>
                <c:pt idx="3426">
                  <c:v>21.5</c:v>
                </c:pt>
                <c:pt idx="3427">
                  <c:v>20.260000000000002</c:v>
                </c:pt>
                <c:pt idx="3428">
                  <c:v>19.59</c:v>
                </c:pt>
                <c:pt idx="3429">
                  <c:v>19.75</c:v>
                </c:pt>
                <c:pt idx="3430">
                  <c:v>17.940000000000001</c:v>
                </c:pt>
                <c:pt idx="3431">
                  <c:v>18.77</c:v>
                </c:pt>
                <c:pt idx="3432">
                  <c:v>18.47</c:v>
                </c:pt>
                <c:pt idx="3433">
                  <c:v>18.27</c:v>
                </c:pt>
                <c:pt idx="3434">
                  <c:v>18.18</c:v>
                </c:pt>
                <c:pt idx="3435">
                  <c:v>17.86</c:v>
                </c:pt>
                <c:pt idx="3436">
                  <c:v>17.82</c:v>
                </c:pt>
                <c:pt idx="3437">
                  <c:v>17.84</c:v>
                </c:pt>
                <c:pt idx="3438">
                  <c:v>18.55</c:v>
                </c:pt>
                <c:pt idx="3439">
                  <c:v>19.53</c:v>
                </c:pt>
                <c:pt idx="3440">
                  <c:v>19.489999999999998</c:v>
                </c:pt>
                <c:pt idx="3441">
                  <c:v>19.13</c:v>
                </c:pt>
                <c:pt idx="3442">
                  <c:v>18.48</c:v>
                </c:pt>
                <c:pt idx="3443">
                  <c:v>18.63</c:v>
                </c:pt>
                <c:pt idx="3444">
                  <c:v>19.02</c:v>
                </c:pt>
                <c:pt idx="3445">
                  <c:v>19.440000000000001</c:v>
                </c:pt>
                <c:pt idx="3446">
                  <c:v>18.71</c:v>
                </c:pt>
                <c:pt idx="3447">
                  <c:v>18.170000000000002</c:v>
                </c:pt>
                <c:pt idx="3448">
                  <c:v>18.260000000000002</c:v>
                </c:pt>
                <c:pt idx="3449">
                  <c:v>18.850000000000001</c:v>
                </c:pt>
                <c:pt idx="3450">
                  <c:v>20.010000000000002</c:v>
                </c:pt>
                <c:pt idx="3451">
                  <c:v>19.25</c:v>
                </c:pt>
                <c:pt idx="3452">
                  <c:v>18.68</c:v>
                </c:pt>
                <c:pt idx="3453">
                  <c:v>19.28</c:v>
                </c:pt>
                <c:pt idx="3454">
                  <c:v>18.03</c:v>
                </c:pt>
                <c:pt idx="3455">
                  <c:v>18.149999999999999</c:v>
                </c:pt>
                <c:pt idx="3456">
                  <c:v>17.57</c:v>
                </c:pt>
                <c:pt idx="3457">
                  <c:v>17.54</c:v>
                </c:pt>
                <c:pt idx="3458">
                  <c:v>19.649999999999999</c:v>
                </c:pt>
                <c:pt idx="3459">
                  <c:v>19.47</c:v>
                </c:pt>
                <c:pt idx="3460">
                  <c:v>21.22</c:v>
                </c:pt>
                <c:pt idx="3461">
                  <c:v>22.26</c:v>
                </c:pt>
                <c:pt idx="3462">
                  <c:v>22.23</c:v>
                </c:pt>
                <c:pt idx="3463">
                  <c:v>21.67</c:v>
                </c:pt>
                <c:pt idx="3464">
                  <c:v>22.72</c:v>
                </c:pt>
                <c:pt idx="3465">
                  <c:v>21.07</c:v>
                </c:pt>
                <c:pt idx="3466">
                  <c:v>20.8</c:v>
                </c:pt>
                <c:pt idx="3467">
                  <c:v>19.5</c:v>
                </c:pt>
                <c:pt idx="3468">
                  <c:v>19.510000000000002</c:v>
                </c:pt>
                <c:pt idx="3469">
                  <c:v>19.41</c:v>
                </c:pt>
                <c:pt idx="3470">
                  <c:v>19.18</c:v>
                </c:pt>
                <c:pt idx="3471">
                  <c:v>18.82</c:v>
                </c:pt>
                <c:pt idx="3472">
                  <c:v>18.45</c:v>
                </c:pt>
                <c:pt idx="3473">
                  <c:v>17.55</c:v>
                </c:pt>
                <c:pt idx="3474">
                  <c:v>17.37</c:v>
                </c:pt>
                <c:pt idx="3475">
                  <c:v>17.690000000000001</c:v>
                </c:pt>
                <c:pt idx="3476">
                  <c:v>17.190000000000001</c:v>
                </c:pt>
                <c:pt idx="3477">
                  <c:v>17.62</c:v>
                </c:pt>
                <c:pt idx="3478">
                  <c:v>17.04</c:v>
                </c:pt>
                <c:pt idx="3479">
                  <c:v>16.55</c:v>
                </c:pt>
                <c:pt idx="3480">
                  <c:v>17.670000000000002</c:v>
                </c:pt>
                <c:pt idx="3481">
                  <c:v>17.68</c:v>
                </c:pt>
                <c:pt idx="3482">
                  <c:v>17.71</c:v>
                </c:pt>
                <c:pt idx="3483">
                  <c:v>18.05</c:v>
                </c:pt>
                <c:pt idx="3484">
                  <c:v>16.82</c:v>
                </c:pt>
                <c:pt idx="3485">
                  <c:v>16.43</c:v>
                </c:pt>
                <c:pt idx="3486">
                  <c:v>16.329999999999998</c:v>
                </c:pt>
                <c:pt idx="3487">
                  <c:v>16.100000000000001</c:v>
                </c:pt>
                <c:pt idx="3488">
                  <c:v>16.55</c:v>
                </c:pt>
                <c:pt idx="3489">
                  <c:v>16.55</c:v>
                </c:pt>
                <c:pt idx="3490">
                  <c:v>16.86</c:v>
                </c:pt>
                <c:pt idx="3491">
                  <c:v>16.739999999999998</c:v>
                </c:pt>
                <c:pt idx="3492">
                  <c:v>16.93</c:v>
                </c:pt>
                <c:pt idx="3493">
                  <c:v>17.62</c:v>
                </c:pt>
                <c:pt idx="3494">
                  <c:v>17.54</c:v>
                </c:pt>
                <c:pt idx="3495">
                  <c:v>16.75</c:v>
                </c:pt>
                <c:pt idx="3496">
                  <c:v>16.47</c:v>
                </c:pt>
                <c:pt idx="3497">
                  <c:v>16.940000000000001</c:v>
                </c:pt>
                <c:pt idx="3498">
                  <c:v>18.600000000000001</c:v>
                </c:pt>
                <c:pt idx="3499">
                  <c:v>19.11</c:v>
                </c:pt>
                <c:pt idx="3500">
                  <c:v>18.8</c:v>
                </c:pt>
                <c:pt idx="3501">
                  <c:v>19.48</c:v>
                </c:pt>
                <c:pt idx="3502">
                  <c:v>18.98</c:v>
                </c:pt>
                <c:pt idx="3503">
                  <c:v>17.440000000000001</c:v>
                </c:pt>
                <c:pt idx="3504">
                  <c:v>16.71</c:v>
                </c:pt>
                <c:pt idx="3505">
                  <c:v>16.23</c:v>
                </c:pt>
                <c:pt idx="3506">
                  <c:v>16.32</c:v>
                </c:pt>
                <c:pt idx="3507">
                  <c:v>16.77</c:v>
                </c:pt>
                <c:pt idx="3508">
                  <c:v>16.27</c:v>
                </c:pt>
                <c:pt idx="3509">
                  <c:v>16.63</c:v>
                </c:pt>
                <c:pt idx="3510">
                  <c:v>16.3</c:v>
                </c:pt>
                <c:pt idx="3511">
                  <c:v>17.09</c:v>
                </c:pt>
                <c:pt idx="3512">
                  <c:v>16.54</c:v>
                </c:pt>
                <c:pt idx="3513">
                  <c:v>17.63</c:v>
                </c:pt>
                <c:pt idx="3514">
                  <c:v>17.87</c:v>
                </c:pt>
                <c:pt idx="3515">
                  <c:v>16.73</c:v>
                </c:pt>
                <c:pt idx="3516">
                  <c:v>16.41</c:v>
                </c:pt>
                <c:pt idx="3517">
                  <c:v>17.23</c:v>
                </c:pt>
                <c:pt idx="3518">
                  <c:v>15.93</c:v>
                </c:pt>
                <c:pt idx="3519">
                  <c:v>15.58</c:v>
                </c:pt>
                <c:pt idx="3520">
                  <c:v>16.16</c:v>
                </c:pt>
                <c:pt idx="3521">
                  <c:v>16.420000000000002</c:v>
                </c:pt>
                <c:pt idx="3522">
                  <c:v>16.940000000000001</c:v>
                </c:pt>
                <c:pt idx="3523">
                  <c:v>16.489999999999998</c:v>
                </c:pt>
                <c:pt idx="3524">
                  <c:v>16.66</c:v>
                </c:pt>
                <c:pt idx="3525">
                  <c:v>17.45</c:v>
                </c:pt>
                <c:pt idx="3526">
                  <c:v>17.09</c:v>
                </c:pt>
                <c:pt idx="3527">
                  <c:v>17.68</c:v>
                </c:pt>
                <c:pt idx="3528">
                  <c:v>18.309999999999999</c:v>
                </c:pt>
                <c:pt idx="3529">
                  <c:v>18.22</c:v>
                </c:pt>
                <c:pt idx="3530">
                  <c:v>17.489999999999998</c:v>
                </c:pt>
                <c:pt idx="3531">
                  <c:v>16.73</c:v>
                </c:pt>
                <c:pt idx="3532">
                  <c:v>15.5</c:v>
                </c:pt>
                <c:pt idx="3533">
                  <c:v>15.61</c:v>
                </c:pt>
                <c:pt idx="3534">
                  <c:v>16.75</c:v>
                </c:pt>
                <c:pt idx="3535">
                  <c:v>16.82</c:v>
                </c:pt>
                <c:pt idx="3536">
                  <c:v>18.04</c:v>
                </c:pt>
                <c:pt idx="3537">
                  <c:v>16.75</c:v>
                </c:pt>
                <c:pt idx="3538">
                  <c:v>15.56</c:v>
                </c:pt>
                <c:pt idx="3539">
                  <c:v>15</c:v>
                </c:pt>
                <c:pt idx="3540">
                  <c:v>15.21</c:v>
                </c:pt>
                <c:pt idx="3541">
                  <c:v>14.34</c:v>
                </c:pt>
                <c:pt idx="3542">
                  <c:v>14.71</c:v>
                </c:pt>
                <c:pt idx="3543">
                  <c:v>14.84</c:v>
                </c:pt>
                <c:pt idx="3544">
                  <c:v>14.55</c:v>
                </c:pt>
                <c:pt idx="3545">
                  <c:v>15.35</c:v>
                </c:pt>
                <c:pt idx="3546">
                  <c:v>16.78</c:v>
                </c:pt>
                <c:pt idx="3547">
                  <c:v>17.14</c:v>
                </c:pt>
                <c:pt idx="3548">
                  <c:v>16.63</c:v>
                </c:pt>
                <c:pt idx="3549">
                  <c:v>17.11</c:v>
                </c:pt>
                <c:pt idx="3550">
                  <c:v>17.34</c:v>
                </c:pt>
                <c:pt idx="3551">
                  <c:v>17.87</c:v>
                </c:pt>
                <c:pt idx="3552">
                  <c:v>17.71</c:v>
                </c:pt>
                <c:pt idx="3553">
                  <c:v>16</c:v>
                </c:pt>
                <c:pt idx="3554">
                  <c:v>16.39</c:v>
                </c:pt>
                <c:pt idx="3555">
                  <c:v>15.94</c:v>
                </c:pt>
                <c:pt idx="3556">
                  <c:v>15.39</c:v>
                </c:pt>
                <c:pt idx="3557">
                  <c:v>15.31</c:v>
                </c:pt>
                <c:pt idx="3558">
                  <c:v>15.58</c:v>
                </c:pt>
                <c:pt idx="3559">
                  <c:v>15.4</c:v>
                </c:pt>
                <c:pt idx="3560">
                  <c:v>15.59</c:v>
                </c:pt>
                <c:pt idx="3561">
                  <c:v>15.8</c:v>
                </c:pt>
                <c:pt idx="3562">
                  <c:v>16.04</c:v>
                </c:pt>
                <c:pt idx="3563">
                  <c:v>16.29</c:v>
                </c:pt>
                <c:pt idx="3564">
                  <c:v>15.9</c:v>
                </c:pt>
                <c:pt idx="3565">
                  <c:v>14.93</c:v>
                </c:pt>
                <c:pt idx="3566">
                  <c:v>14.83</c:v>
                </c:pt>
                <c:pt idx="3567">
                  <c:v>14.55</c:v>
                </c:pt>
                <c:pt idx="3568">
                  <c:v>14.44</c:v>
                </c:pt>
                <c:pt idx="3569">
                  <c:v>14.86</c:v>
                </c:pt>
                <c:pt idx="3570">
                  <c:v>14.55</c:v>
                </c:pt>
                <c:pt idx="3571">
                  <c:v>14.4</c:v>
                </c:pt>
                <c:pt idx="3572">
                  <c:v>14.48</c:v>
                </c:pt>
                <c:pt idx="3573">
                  <c:v>15.79</c:v>
                </c:pt>
                <c:pt idx="3574">
                  <c:v>16.600000000000001</c:v>
                </c:pt>
                <c:pt idx="3575">
                  <c:v>18.670000000000002</c:v>
                </c:pt>
                <c:pt idx="3576">
                  <c:v>20.67</c:v>
                </c:pt>
                <c:pt idx="3577">
                  <c:v>18.3</c:v>
                </c:pt>
                <c:pt idx="3578">
                  <c:v>21.13</c:v>
                </c:pt>
                <c:pt idx="3579">
                  <c:v>20.34</c:v>
                </c:pt>
                <c:pt idx="3580">
                  <c:v>18.11</c:v>
                </c:pt>
                <c:pt idx="3581">
                  <c:v>18.53</c:v>
                </c:pt>
                <c:pt idx="3582">
                  <c:v>19.149999999999999</c:v>
                </c:pt>
                <c:pt idx="3583">
                  <c:v>21.58</c:v>
                </c:pt>
                <c:pt idx="3584">
                  <c:v>20.67</c:v>
                </c:pt>
                <c:pt idx="3585">
                  <c:v>19.809999999999999</c:v>
                </c:pt>
                <c:pt idx="3586">
                  <c:v>17.88</c:v>
                </c:pt>
                <c:pt idx="3587">
                  <c:v>17.329999999999998</c:v>
                </c:pt>
                <c:pt idx="3588">
                  <c:v>16.5</c:v>
                </c:pt>
                <c:pt idx="3589">
                  <c:v>16.28</c:v>
                </c:pt>
                <c:pt idx="3590">
                  <c:v>16.739999999999998</c:v>
                </c:pt>
                <c:pt idx="3591">
                  <c:v>16.649999999999999</c:v>
                </c:pt>
                <c:pt idx="3592">
                  <c:v>15.64</c:v>
                </c:pt>
                <c:pt idx="3593">
                  <c:v>14.97</c:v>
                </c:pt>
                <c:pt idx="3594">
                  <c:v>15.32</c:v>
                </c:pt>
                <c:pt idx="3595">
                  <c:v>15.76</c:v>
                </c:pt>
                <c:pt idx="3596">
                  <c:v>16.260000000000002</c:v>
                </c:pt>
                <c:pt idx="3597">
                  <c:v>15.28</c:v>
                </c:pt>
                <c:pt idx="3598">
                  <c:v>17.260000000000002</c:v>
                </c:pt>
                <c:pt idx="3599">
                  <c:v>15.62</c:v>
                </c:pt>
                <c:pt idx="3600">
                  <c:v>15.74</c:v>
                </c:pt>
                <c:pt idx="3601">
                  <c:v>14.94</c:v>
                </c:pt>
                <c:pt idx="3602">
                  <c:v>15.42</c:v>
                </c:pt>
                <c:pt idx="3603">
                  <c:v>16.670000000000002</c:v>
                </c:pt>
                <c:pt idx="3604">
                  <c:v>15.6</c:v>
                </c:pt>
                <c:pt idx="3605">
                  <c:v>14.61</c:v>
                </c:pt>
                <c:pt idx="3606">
                  <c:v>14.01</c:v>
                </c:pt>
                <c:pt idx="3607">
                  <c:v>14.77</c:v>
                </c:pt>
                <c:pt idx="3608">
                  <c:v>15.07</c:v>
                </c:pt>
                <c:pt idx="3609">
                  <c:v>16.29</c:v>
                </c:pt>
                <c:pt idx="3610">
                  <c:v>16.600000000000001</c:v>
                </c:pt>
                <c:pt idx="3611">
                  <c:v>17.190000000000001</c:v>
                </c:pt>
                <c:pt idx="3612">
                  <c:v>16.62</c:v>
                </c:pt>
                <c:pt idx="3613">
                  <c:v>16.55</c:v>
                </c:pt>
                <c:pt idx="3614">
                  <c:v>15.77</c:v>
                </c:pt>
                <c:pt idx="3615">
                  <c:v>17.05</c:v>
                </c:pt>
                <c:pt idx="3616">
                  <c:v>18.13</c:v>
                </c:pt>
                <c:pt idx="3617">
                  <c:v>19.77</c:v>
                </c:pt>
                <c:pt idx="3618">
                  <c:v>18.57</c:v>
                </c:pt>
                <c:pt idx="3619">
                  <c:v>18.14</c:v>
                </c:pt>
                <c:pt idx="3620">
                  <c:v>18.86</c:v>
                </c:pt>
                <c:pt idx="3621">
                  <c:v>18.47</c:v>
                </c:pt>
                <c:pt idx="3622">
                  <c:v>19.96</c:v>
                </c:pt>
                <c:pt idx="3623">
                  <c:v>19.329999999999998</c:v>
                </c:pt>
                <c:pt idx="3624">
                  <c:v>18.93</c:v>
                </c:pt>
                <c:pt idx="3625">
                  <c:v>18.670000000000002</c:v>
                </c:pt>
                <c:pt idx="3626">
                  <c:v>18.489999999999998</c:v>
                </c:pt>
                <c:pt idx="3627">
                  <c:v>18.079999999999998</c:v>
                </c:pt>
                <c:pt idx="3628">
                  <c:v>15.96</c:v>
                </c:pt>
                <c:pt idx="3629">
                  <c:v>15.97</c:v>
                </c:pt>
                <c:pt idx="3630">
                  <c:v>15.28</c:v>
                </c:pt>
                <c:pt idx="3631">
                  <c:v>15.5</c:v>
                </c:pt>
                <c:pt idx="3632">
                  <c:v>16.3</c:v>
                </c:pt>
                <c:pt idx="3633">
                  <c:v>16.079999999999998</c:v>
                </c:pt>
                <c:pt idx="3634">
                  <c:v>17.03</c:v>
                </c:pt>
                <c:pt idx="3635">
                  <c:v>16.78</c:v>
                </c:pt>
                <c:pt idx="3636">
                  <c:v>15.39</c:v>
                </c:pt>
                <c:pt idx="3637">
                  <c:v>15.01</c:v>
                </c:pt>
                <c:pt idx="3638">
                  <c:v>15.39</c:v>
                </c:pt>
                <c:pt idx="3639">
                  <c:v>15.04</c:v>
                </c:pt>
                <c:pt idx="3640">
                  <c:v>16.07</c:v>
                </c:pt>
                <c:pt idx="3641">
                  <c:v>15.05</c:v>
                </c:pt>
                <c:pt idx="3642">
                  <c:v>14.79</c:v>
                </c:pt>
                <c:pt idx="3643">
                  <c:v>15.15</c:v>
                </c:pt>
                <c:pt idx="3644">
                  <c:v>14.99</c:v>
                </c:pt>
                <c:pt idx="3645">
                  <c:v>15.26</c:v>
                </c:pt>
                <c:pt idx="3646">
                  <c:v>14.31</c:v>
                </c:pt>
                <c:pt idx="3647">
                  <c:v>13.98</c:v>
                </c:pt>
                <c:pt idx="3648">
                  <c:v>14.81</c:v>
                </c:pt>
                <c:pt idx="3649">
                  <c:v>15.19</c:v>
                </c:pt>
                <c:pt idx="3650">
                  <c:v>16.07</c:v>
                </c:pt>
                <c:pt idx="3651">
                  <c:v>15.47</c:v>
                </c:pt>
                <c:pt idx="3652">
                  <c:v>14.34</c:v>
                </c:pt>
                <c:pt idx="3653">
                  <c:v>15.2</c:v>
                </c:pt>
                <c:pt idx="3654">
                  <c:v>15.08</c:v>
                </c:pt>
                <c:pt idx="3655">
                  <c:v>16.25</c:v>
                </c:pt>
                <c:pt idx="3656">
                  <c:v>15.81</c:v>
                </c:pt>
                <c:pt idx="3657">
                  <c:v>16.2</c:v>
                </c:pt>
                <c:pt idx="3658">
                  <c:v>15.78</c:v>
                </c:pt>
                <c:pt idx="3659">
                  <c:v>14.96</c:v>
                </c:pt>
                <c:pt idx="3660">
                  <c:v>14.46</c:v>
                </c:pt>
                <c:pt idx="3661">
                  <c:v>13.76</c:v>
                </c:pt>
                <c:pt idx="3662">
                  <c:v>14.71</c:v>
                </c:pt>
                <c:pt idx="3663">
                  <c:v>14.34</c:v>
                </c:pt>
                <c:pt idx="3664">
                  <c:v>15.17</c:v>
                </c:pt>
                <c:pt idx="3665">
                  <c:v>14.17</c:v>
                </c:pt>
                <c:pt idx="3666">
                  <c:v>16.41</c:v>
                </c:pt>
                <c:pt idx="3667">
                  <c:v>15.75</c:v>
                </c:pt>
                <c:pt idx="3668">
                  <c:v>16.5</c:v>
                </c:pt>
                <c:pt idx="3669">
                  <c:v>17.3</c:v>
                </c:pt>
                <c:pt idx="3670">
                  <c:v>16.55</c:v>
                </c:pt>
                <c:pt idx="3671">
                  <c:v>16.149999999999999</c:v>
                </c:pt>
                <c:pt idx="3672">
                  <c:v>15.68</c:v>
                </c:pt>
                <c:pt idx="3673">
                  <c:v>15.32</c:v>
                </c:pt>
                <c:pt idx="3674">
                  <c:v>15.37</c:v>
                </c:pt>
                <c:pt idx="3675">
                  <c:v>16.03</c:v>
                </c:pt>
                <c:pt idx="3676">
                  <c:v>16.21</c:v>
                </c:pt>
                <c:pt idx="3677">
                  <c:v>18.32</c:v>
                </c:pt>
                <c:pt idx="3678">
                  <c:v>19.34</c:v>
                </c:pt>
                <c:pt idx="3679">
                  <c:v>18.89</c:v>
                </c:pt>
                <c:pt idx="3680">
                  <c:v>17.47</c:v>
                </c:pt>
                <c:pt idx="3681">
                  <c:v>18.04</c:v>
                </c:pt>
                <c:pt idx="3682">
                  <c:v>19.079999999999998</c:v>
                </c:pt>
                <c:pt idx="3683">
                  <c:v>17.98</c:v>
                </c:pt>
                <c:pt idx="3684">
                  <c:v>17.57</c:v>
                </c:pt>
                <c:pt idx="3685">
                  <c:v>17.02</c:v>
                </c:pt>
                <c:pt idx="3686">
                  <c:v>16.23</c:v>
                </c:pt>
                <c:pt idx="3687">
                  <c:v>16.96</c:v>
                </c:pt>
                <c:pt idx="3688">
                  <c:v>16</c:v>
                </c:pt>
                <c:pt idx="3689">
                  <c:v>15.88</c:v>
                </c:pt>
                <c:pt idx="3690">
                  <c:v>15.33</c:v>
                </c:pt>
                <c:pt idx="3691">
                  <c:v>14.98</c:v>
                </c:pt>
                <c:pt idx="3692">
                  <c:v>14.91</c:v>
                </c:pt>
                <c:pt idx="3693">
                  <c:v>14.71</c:v>
                </c:pt>
                <c:pt idx="3694">
                  <c:v>15.44</c:v>
                </c:pt>
                <c:pt idx="3695">
                  <c:v>15.29</c:v>
                </c:pt>
                <c:pt idx="3696">
                  <c:v>14.91</c:v>
                </c:pt>
                <c:pt idx="3697">
                  <c:v>14.28</c:v>
                </c:pt>
                <c:pt idx="3698">
                  <c:v>13.91</c:v>
                </c:pt>
                <c:pt idx="3699">
                  <c:v>14.07</c:v>
                </c:pt>
                <c:pt idx="3700">
                  <c:v>14.06</c:v>
                </c:pt>
                <c:pt idx="3701">
                  <c:v>14.01</c:v>
                </c:pt>
                <c:pt idx="3702">
                  <c:v>13.76</c:v>
                </c:pt>
                <c:pt idx="3703">
                  <c:v>13.17</c:v>
                </c:pt>
                <c:pt idx="3704">
                  <c:v>13.56</c:v>
                </c:pt>
                <c:pt idx="3705">
                  <c:v>14.64</c:v>
                </c:pt>
                <c:pt idx="3706">
                  <c:v>14.39</c:v>
                </c:pt>
                <c:pt idx="3707">
                  <c:v>14.03</c:v>
                </c:pt>
                <c:pt idx="3708">
                  <c:v>14.43</c:v>
                </c:pt>
                <c:pt idx="3709">
                  <c:v>13.66</c:v>
                </c:pt>
                <c:pt idx="3710">
                  <c:v>14.74</c:v>
                </c:pt>
                <c:pt idx="3711">
                  <c:v>14.8</c:v>
                </c:pt>
                <c:pt idx="3712">
                  <c:v>14.28</c:v>
                </c:pt>
                <c:pt idx="3713">
                  <c:v>14.62</c:v>
                </c:pt>
                <c:pt idx="3714">
                  <c:v>13.83</c:v>
                </c:pt>
                <c:pt idx="3715">
                  <c:v>13.21</c:v>
                </c:pt>
                <c:pt idx="3716">
                  <c:v>13.34</c:v>
                </c:pt>
                <c:pt idx="3717">
                  <c:v>12.75</c:v>
                </c:pt>
                <c:pt idx="3718">
                  <c:v>13.41</c:v>
                </c:pt>
                <c:pt idx="3719">
                  <c:v>13.95</c:v>
                </c:pt>
                <c:pt idx="3720">
                  <c:v>13.28</c:v>
                </c:pt>
                <c:pt idx="3721">
                  <c:v>14.5</c:v>
                </c:pt>
                <c:pt idx="3722">
                  <c:v>15.05</c:v>
                </c:pt>
                <c:pt idx="3723">
                  <c:v>14.71</c:v>
                </c:pt>
                <c:pt idx="3724">
                  <c:v>15.05</c:v>
                </c:pt>
                <c:pt idx="3725">
                  <c:v>15.42</c:v>
                </c:pt>
                <c:pt idx="3726">
                  <c:v>16.43</c:v>
                </c:pt>
                <c:pt idx="3727">
                  <c:v>15.04</c:v>
                </c:pt>
                <c:pt idx="3728">
                  <c:v>14.71</c:v>
                </c:pt>
                <c:pt idx="3729">
                  <c:v>15.13</c:v>
                </c:pt>
                <c:pt idx="3730">
                  <c:v>14.85</c:v>
                </c:pt>
                <c:pt idx="3731">
                  <c:v>14.54</c:v>
                </c:pt>
                <c:pt idx="3732">
                  <c:v>15.28</c:v>
                </c:pt>
                <c:pt idx="3733">
                  <c:v>16.579999999999998</c:v>
                </c:pt>
                <c:pt idx="3734">
                  <c:v>16.39</c:v>
                </c:pt>
                <c:pt idx="3735">
                  <c:v>15.72</c:v>
                </c:pt>
                <c:pt idx="3736">
                  <c:v>15.39</c:v>
                </c:pt>
                <c:pt idx="3737">
                  <c:v>16.27</c:v>
                </c:pt>
                <c:pt idx="3738">
                  <c:v>16.27</c:v>
                </c:pt>
                <c:pt idx="3739">
                  <c:v>16.18</c:v>
                </c:pt>
                <c:pt idx="3740">
                  <c:v>14.04</c:v>
                </c:pt>
                <c:pt idx="3741">
                  <c:v>13.97</c:v>
                </c:pt>
                <c:pt idx="3742">
                  <c:v>13.84</c:v>
                </c:pt>
                <c:pt idx="3743">
                  <c:v>13.8</c:v>
                </c:pt>
                <c:pt idx="3744">
                  <c:v>13.61</c:v>
                </c:pt>
                <c:pt idx="3745">
                  <c:v>13.08</c:v>
                </c:pt>
                <c:pt idx="3746">
                  <c:v>13.04</c:v>
                </c:pt>
                <c:pt idx="3747">
                  <c:v>13.33</c:v>
                </c:pt>
                <c:pt idx="3748">
                  <c:v>13.38</c:v>
                </c:pt>
                <c:pt idx="3749">
                  <c:v>13.21</c:v>
                </c:pt>
                <c:pt idx="3750">
                  <c:v>13.21</c:v>
                </c:pt>
                <c:pt idx="3751">
                  <c:v>12.98</c:v>
                </c:pt>
                <c:pt idx="3752">
                  <c:v>13.5</c:v>
                </c:pt>
                <c:pt idx="3753">
                  <c:v>12.97</c:v>
                </c:pt>
                <c:pt idx="3754">
                  <c:v>12.67</c:v>
                </c:pt>
                <c:pt idx="3755">
                  <c:v>12.72</c:v>
                </c:pt>
                <c:pt idx="3756">
                  <c:v>12.78</c:v>
                </c:pt>
                <c:pt idx="3757">
                  <c:v>13.3</c:v>
                </c:pt>
                <c:pt idx="3758">
                  <c:v>13.24</c:v>
                </c:pt>
                <c:pt idx="3759">
                  <c:v>12.97</c:v>
                </c:pt>
                <c:pt idx="3760">
                  <c:v>12.98</c:v>
                </c:pt>
                <c:pt idx="3761">
                  <c:v>12.96</c:v>
                </c:pt>
                <c:pt idx="3762">
                  <c:v>13.19</c:v>
                </c:pt>
                <c:pt idx="3763">
                  <c:v>13.67</c:v>
                </c:pt>
                <c:pt idx="3764">
                  <c:v>13.19</c:v>
                </c:pt>
                <c:pt idx="3765">
                  <c:v>12.88</c:v>
                </c:pt>
                <c:pt idx="3766">
                  <c:v>12.76</c:v>
                </c:pt>
                <c:pt idx="3767">
                  <c:v>12.54</c:v>
                </c:pt>
                <c:pt idx="3768">
                  <c:v>12.73</c:v>
                </c:pt>
                <c:pt idx="3769">
                  <c:v>12.35</c:v>
                </c:pt>
                <c:pt idx="3770">
                  <c:v>12.27</c:v>
                </c:pt>
                <c:pt idx="3771">
                  <c:v>11.95</c:v>
                </c:pt>
                <c:pt idx="3772">
                  <c:v>11.83</c:v>
                </c:pt>
                <c:pt idx="3773">
                  <c:v>11.55</c:v>
                </c:pt>
                <c:pt idx="3774">
                  <c:v>11.45</c:v>
                </c:pt>
                <c:pt idx="3775">
                  <c:v>11.23</c:v>
                </c:pt>
                <c:pt idx="3776">
                  <c:v>12.14</c:v>
                </c:pt>
                <c:pt idx="3777">
                  <c:v>12</c:v>
                </c:pt>
                <c:pt idx="3778">
                  <c:v>11.62</c:v>
                </c:pt>
                <c:pt idx="3779">
                  <c:v>12.56</c:v>
                </c:pt>
                <c:pt idx="3780">
                  <c:v>13.29</c:v>
                </c:pt>
                <c:pt idx="3781">
                  <c:v>14.08</c:v>
                </c:pt>
                <c:pt idx="3782">
                  <c:v>13.98</c:v>
                </c:pt>
                <c:pt idx="3783">
                  <c:v>14.09</c:v>
                </c:pt>
                <c:pt idx="3784">
                  <c:v>13.58</c:v>
                </c:pt>
                <c:pt idx="3785">
                  <c:v>13.49</c:v>
                </c:pt>
                <c:pt idx="3786">
                  <c:v>13.23</c:v>
                </c:pt>
                <c:pt idx="3787">
                  <c:v>13.19</c:v>
                </c:pt>
                <c:pt idx="3788">
                  <c:v>12.56</c:v>
                </c:pt>
                <c:pt idx="3789">
                  <c:v>12.84</c:v>
                </c:pt>
                <c:pt idx="3790">
                  <c:v>12.43</c:v>
                </c:pt>
                <c:pt idx="3791">
                  <c:v>12.47</c:v>
                </c:pt>
                <c:pt idx="3792">
                  <c:v>13.18</c:v>
                </c:pt>
                <c:pt idx="3793">
                  <c:v>13.83</c:v>
                </c:pt>
                <c:pt idx="3794">
                  <c:v>14.36</c:v>
                </c:pt>
                <c:pt idx="3795">
                  <c:v>14.65</c:v>
                </c:pt>
                <c:pt idx="3796">
                  <c:v>14.06</c:v>
                </c:pt>
                <c:pt idx="3797">
                  <c:v>13.44</c:v>
                </c:pt>
                <c:pt idx="3798">
                  <c:v>13.24</c:v>
                </c:pt>
                <c:pt idx="3799">
                  <c:v>13.24</c:v>
                </c:pt>
                <c:pt idx="3800">
                  <c:v>12.82</c:v>
                </c:pt>
                <c:pt idx="3801">
                  <c:v>12.03</c:v>
                </c:pt>
                <c:pt idx="3802">
                  <c:v>11.66</c:v>
                </c:pt>
                <c:pt idx="3803">
                  <c:v>11.79</c:v>
                </c:pt>
                <c:pt idx="3804">
                  <c:v>11.21</c:v>
                </c:pt>
                <c:pt idx="3805">
                  <c:v>11.73</c:v>
                </c:pt>
                <c:pt idx="3806">
                  <c:v>11.6</c:v>
                </c:pt>
                <c:pt idx="3807">
                  <c:v>12</c:v>
                </c:pt>
                <c:pt idx="3808">
                  <c:v>11.51</c:v>
                </c:pt>
                <c:pt idx="3809">
                  <c:v>11.43</c:v>
                </c:pt>
                <c:pt idx="3810">
                  <c:v>11.52</c:v>
                </c:pt>
                <c:pt idx="3811">
                  <c:v>11.27</c:v>
                </c:pt>
                <c:pt idx="3812">
                  <c:v>11.1</c:v>
                </c:pt>
                <c:pt idx="3813">
                  <c:v>11.77</c:v>
                </c:pt>
                <c:pt idx="3814">
                  <c:v>11.18</c:v>
                </c:pt>
                <c:pt idx="3815">
                  <c:v>13.14</c:v>
                </c:pt>
                <c:pt idx="3816">
                  <c:v>12.39</c:v>
                </c:pt>
                <c:pt idx="3817">
                  <c:v>11.57</c:v>
                </c:pt>
                <c:pt idx="3818">
                  <c:v>11.49</c:v>
                </c:pt>
                <c:pt idx="3819">
                  <c:v>12.08</c:v>
                </c:pt>
                <c:pt idx="3820">
                  <c:v>12.04</c:v>
                </c:pt>
                <c:pt idx="3821">
                  <c:v>12.5</c:v>
                </c:pt>
                <c:pt idx="3822">
                  <c:v>12.93</c:v>
                </c:pt>
                <c:pt idx="3823">
                  <c:v>11.94</c:v>
                </c:pt>
                <c:pt idx="3824">
                  <c:v>12.26</c:v>
                </c:pt>
                <c:pt idx="3825">
                  <c:v>12.4</c:v>
                </c:pt>
                <c:pt idx="3826">
                  <c:v>12.7</c:v>
                </c:pt>
                <c:pt idx="3827">
                  <c:v>12.49</c:v>
                </c:pt>
                <c:pt idx="3828">
                  <c:v>12.8</c:v>
                </c:pt>
                <c:pt idx="3829">
                  <c:v>12.39</c:v>
                </c:pt>
                <c:pt idx="3830">
                  <c:v>13.15</c:v>
                </c:pt>
                <c:pt idx="3831">
                  <c:v>13.49</c:v>
                </c:pt>
                <c:pt idx="3832">
                  <c:v>13.29</c:v>
                </c:pt>
                <c:pt idx="3833">
                  <c:v>13.14</c:v>
                </c:pt>
                <c:pt idx="3834">
                  <c:v>13.61</c:v>
                </c:pt>
                <c:pt idx="3835">
                  <c:v>14.27</c:v>
                </c:pt>
                <c:pt idx="3836">
                  <c:v>14.06</c:v>
                </c:pt>
                <c:pt idx="3837">
                  <c:v>13.42</c:v>
                </c:pt>
                <c:pt idx="3838">
                  <c:v>13.75</c:v>
                </c:pt>
                <c:pt idx="3839">
                  <c:v>14.49</c:v>
                </c:pt>
                <c:pt idx="3840">
                  <c:v>13.64</c:v>
                </c:pt>
                <c:pt idx="3841">
                  <c:v>14.02</c:v>
                </c:pt>
                <c:pt idx="3842">
                  <c:v>14.09</c:v>
                </c:pt>
                <c:pt idx="3843">
                  <c:v>14.11</c:v>
                </c:pt>
                <c:pt idx="3844">
                  <c:v>13.68</c:v>
                </c:pt>
                <c:pt idx="3845">
                  <c:v>13.15</c:v>
                </c:pt>
                <c:pt idx="3846">
                  <c:v>12.33</c:v>
                </c:pt>
                <c:pt idx="3847">
                  <c:v>12.62</c:v>
                </c:pt>
                <c:pt idx="3848">
                  <c:v>11.98</c:v>
                </c:pt>
                <c:pt idx="3849">
                  <c:v>11.3</c:v>
                </c:pt>
                <c:pt idx="3850">
                  <c:v>13.31</c:v>
                </c:pt>
                <c:pt idx="3851">
                  <c:v>14.53</c:v>
                </c:pt>
                <c:pt idx="3852">
                  <c:v>17.739999999999998</c:v>
                </c:pt>
                <c:pt idx="3853">
                  <c:v>16.559999999999999</c:v>
                </c:pt>
                <c:pt idx="3854">
                  <c:v>14.96</c:v>
                </c:pt>
                <c:pt idx="3855">
                  <c:v>16.920000000000002</c:v>
                </c:pt>
                <c:pt idx="3856">
                  <c:v>14.41</c:v>
                </c:pt>
                <c:pt idx="3857">
                  <c:v>15.38</c:v>
                </c:pt>
                <c:pt idx="3858">
                  <c:v>14.62</c:v>
                </c:pt>
                <c:pt idx="3859">
                  <c:v>14.91</c:v>
                </c:pt>
                <c:pt idx="3860">
                  <c:v>14.87</c:v>
                </c:pt>
                <c:pt idx="3861">
                  <c:v>16.86</c:v>
                </c:pt>
                <c:pt idx="3862">
                  <c:v>15.31</c:v>
                </c:pt>
                <c:pt idx="3863">
                  <c:v>15.12</c:v>
                </c:pt>
                <c:pt idx="3864">
                  <c:v>14.53</c:v>
                </c:pt>
                <c:pt idx="3865">
                  <c:v>13.85</c:v>
                </c:pt>
                <c:pt idx="3866">
                  <c:v>13.98</c:v>
                </c:pt>
                <c:pt idx="3867">
                  <c:v>14.05</c:v>
                </c:pt>
                <c:pt idx="3868">
                  <c:v>13.75</c:v>
                </c:pt>
                <c:pt idx="3869">
                  <c:v>14.91</c:v>
                </c:pt>
                <c:pt idx="3870">
                  <c:v>14.45</c:v>
                </c:pt>
                <c:pt idx="3871">
                  <c:v>16.12</c:v>
                </c:pt>
                <c:pt idx="3872">
                  <c:v>16.32</c:v>
                </c:pt>
                <c:pt idx="3873">
                  <c:v>15.68</c:v>
                </c:pt>
                <c:pt idx="3874">
                  <c:v>14.57</c:v>
                </c:pt>
                <c:pt idx="3875">
                  <c:v>13.63</c:v>
                </c:pt>
                <c:pt idx="3876">
                  <c:v>13.32</c:v>
                </c:pt>
                <c:pt idx="3877">
                  <c:v>13.14</c:v>
                </c:pt>
                <c:pt idx="3878">
                  <c:v>12.95</c:v>
                </c:pt>
                <c:pt idx="3879">
                  <c:v>12.69</c:v>
                </c:pt>
                <c:pt idx="3880">
                  <c:v>12.58</c:v>
                </c:pt>
                <c:pt idx="3881">
                  <c:v>12.24</c:v>
                </c:pt>
                <c:pt idx="3882">
                  <c:v>12.15</c:v>
                </c:pt>
                <c:pt idx="3883">
                  <c:v>13.29</c:v>
                </c:pt>
                <c:pt idx="3884">
                  <c:v>12.36</c:v>
                </c:pt>
                <c:pt idx="3885">
                  <c:v>11.84</c:v>
                </c:pt>
                <c:pt idx="3886">
                  <c:v>12.15</c:v>
                </c:pt>
                <c:pt idx="3887">
                  <c:v>12.28</c:v>
                </c:pt>
                <c:pt idx="3888">
                  <c:v>12.39</c:v>
                </c:pt>
                <c:pt idx="3889">
                  <c:v>12.7</c:v>
                </c:pt>
                <c:pt idx="3890">
                  <c:v>12.08</c:v>
                </c:pt>
                <c:pt idx="3891">
                  <c:v>11.96</c:v>
                </c:pt>
                <c:pt idx="3892">
                  <c:v>11.65</c:v>
                </c:pt>
                <c:pt idx="3893">
                  <c:v>11.79</c:v>
                </c:pt>
                <c:pt idx="3894">
                  <c:v>11.46</c:v>
                </c:pt>
                <c:pt idx="3895">
                  <c:v>11.15</c:v>
                </c:pt>
                <c:pt idx="3896">
                  <c:v>11.48</c:v>
                </c:pt>
                <c:pt idx="3897">
                  <c:v>11.47</c:v>
                </c:pt>
                <c:pt idx="3898">
                  <c:v>11.08</c:v>
                </c:pt>
                <c:pt idx="3899">
                  <c:v>11.05</c:v>
                </c:pt>
                <c:pt idx="3900">
                  <c:v>12.13</c:v>
                </c:pt>
                <c:pt idx="3901">
                  <c:v>12.18</c:v>
                </c:pt>
                <c:pt idx="3902">
                  <c:v>12.52</c:v>
                </c:pt>
                <c:pt idx="3903">
                  <c:v>11.58</c:v>
                </c:pt>
                <c:pt idx="3904">
                  <c:v>11.77</c:v>
                </c:pt>
                <c:pt idx="3905">
                  <c:v>12.04</c:v>
                </c:pt>
                <c:pt idx="3906">
                  <c:v>11.4</c:v>
                </c:pt>
                <c:pt idx="3907">
                  <c:v>11.68</c:v>
                </c:pt>
                <c:pt idx="3908">
                  <c:v>12.27</c:v>
                </c:pt>
                <c:pt idx="3909">
                  <c:v>12.49</c:v>
                </c:pt>
                <c:pt idx="3910">
                  <c:v>11.45</c:v>
                </c:pt>
                <c:pt idx="3911">
                  <c:v>11.28</c:v>
                </c:pt>
                <c:pt idx="3912">
                  <c:v>10.95</c:v>
                </c:pt>
                <c:pt idx="3913">
                  <c:v>10.84</c:v>
                </c:pt>
                <c:pt idx="3914">
                  <c:v>10.81</c:v>
                </c:pt>
                <c:pt idx="3915">
                  <c:v>10.33</c:v>
                </c:pt>
                <c:pt idx="3916">
                  <c:v>10.77</c:v>
                </c:pt>
                <c:pt idx="3917">
                  <c:v>10.45</c:v>
                </c:pt>
                <c:pt idx="3918">
                  <c:v>10.23</c:v>
                </c:pt>
                <c:pt idx="3919">
                  <c:v>10.97</c:v>
                </c:pt>
                <c:pt idx="3920">
                  <c:v>10.52</c:v>
                </c:pt>
                <c:pt idx="3921">
                  <c:v>11.1</c:v>
                </c:pt>
                <c:pt idx="3922">
                  <c:v>10.99</c:v>
                </c:pt>
                <c:pt idx="3923">
                  <c:v>10.36</c:v>
                </c:pt>
                <c:pt idx="3924">
                  <c:v>10.52</c:v>
                </c:pt>
                <c:pt idx="3925">
                  <c:v>11.57</c:v>
                </c:pt>
                <c:pt idx="3926">
                  <c:v>12.08</c:v>
                </c:pt>
                <c:pt idx="3927">
                  <c:v>11.75</c:v>
                </c:pt>
                <c:pt idx="3928">
                  <c:v>11.83</c:v>
                </c:pt>
                <c:pt idx="3929">
                  <c:v>12.52</c:v>
                </c:pt>
                <c:pt idx="3930">
                  <c:v>12.48</c:v>
                </c:pt>
                <c:pt idx="3931">
                  <c:v>13.21</c:v>
                </c:pt>
                <c:pt idx="3932">
                  <c:v>12.4</c:v>
                </c:pt>
                <c:pt idx="3933">
                  <c:v>12.38</c:v>
                </c:pt>
                <c:pt idx="3934">
                  <c:v>12.42</c:v>
                </c:pt>
                <c:pt idx="3935">
                  <c:v>12.74</c:v>
                </c:pt>
                <c:pt idx="3936">
                  <c:v>12.26</c:v>
                </c:pt>
                <c:pt idx="3937">
                  <c:v>13.52</c:v>
                </c:pt>
                <c:pt idx="3938">
                  <c:v>13.3</c:v>
                </c:pt>
                <c:pt idx="3939">
                  <c:v>13.42</c:v>
                </c:pt>
                <c:pt idx="3940">
                  <c:v>13.42</c:v>
                </c:pt>
                <c:pt idx="3941">
                  <c:v>13.42</c:v>
                </c:pt>
                <c:pt idx="3942">
                  <c:v>13.34</c:v>
                </c:pt>
                <c:pt idx="3943">
                  <c:v>14.17</c:v>
                </c:pt>
                <c:pt idx="3944">
                  <c:v>13.73</c:v>
                </c:pt>
                <c:pt idx="3945">
                  <c:v>13.72</c:v>
                </c:pt>
                <c:pt idx="3946">
                  <c:v>13.52</c:v>
                </c:pt>
                <c:pt idx="3947">
                  <c:v>13.65</c:v>
                </c:pt>
                <c:pt idx="3948">
                  <c:v>12.6</c:v>
                </c:pt>
                <c:pt idx="3949">
                  <c:v>13.15</c:v>
                </c:pt>
                <c:pt idx="3950">
                  <c:v>13.57</c:v>
                </c:pt>
                <c:pt idx="3951">
                  <c:v>12.93</c:v>
                </c:pt>
                <c:pt idx="3952">
                  <c:v>12.52</c:v>
                </c:pt>
                <c:pt idx="3953">
                  <c:v>12.93</c:v>
                </c:pt>
                <c:pt idx="3954">
                  <c:v>11.98</c:v>
                </c:pt>
                <c:pt idx="3955">
                  <c:v>11.65</c:v>
                </c:pt>
                <c:pt idx="3956">
                  <c:v>12.39</c:v>
                </c:pt>
                <c:pt idx="3957">
                  <c:v>12.91</c:v>
                </c:pt>
                <c:pt idx="3958">
                  <c:v>12.49</c:v>
                </c:pt>
                <c:pt idx="3959">
                  <c:v>11.22</c:v>
                </c:pt>
                <c:pt idx="3960">
                  <c:v>12.14</c:v>
                </c:pt>
                <c:pt idx="3961">
                  <c:v>12.64</c:v>
                </c:pt>
                <c:pt idx="3962">
                  <c:v>13.79</c:v>
                </c:pt>
                <c:pt idx="3963">
                  <c:v>13.33</c:v>
                </c:pt>
                <c:pt idx="3964">
                  <c:v>12.96</c:v>
                </c:pt>
                <c:pt idx="3965">
                  <c:v>13.04</c:v>
                </c:pt>
                <c:pt idx="3966">
                  <c:v>12.76</c:v>
                </c:pt>
                <c:pt idx="3967">
                  <c:v>12.63</c:v>
                </c:pt>
                <c:pt idx="3968">
                  <c:v>12.24</c:v>
                </c:pt>
                <c:pt idx="3969">
                  <c:v>11.92</c:v>
                </c:pt>
                <c:pt idx="3970">
                  <c:v>12.46</c:v>
                </c:pt>
                <c:pt idx="3971">
                  <c:v>13.2</c:v>
                </c:pt>
                <c:pt idx="3972">
                  <c:v>14.55</c:v>
                </c:pt>
                <c:pt idx="3973">
                  <c:v>14.96</c:v>
                </c:pt>
                <c:pt idx="3974">
                  <c:v>14.59</c:v>
                </c:pt>
                <c:pt idx="3975">
                  <c:v>15.55</c:v>
                </c:pt>
                <c:pt idx="3976">
                  <c:v>15.63</c:v>
                </c:pt>
                <c:pt idx="3977">
                  <c:v>16.22</c:v>
                </c:pt>
                <c:pt idx="3978">
                  <c:v>16.47</c:v>
                </c:pt>
                <c:pt idx="3979">
                  <c:v>14.87</c:v>
                </c:pt>
                <c:pt idx="3980">
                  <c:v>14.67</c:v>
                </c:pt>
                <c:pt idx="3981">
                  <c:v>15.33</c:v>
                </c:pt>
                <c:pt idx="3982">
                  <c:v>13.5</c:v>
                </c:pt>
                <c:pt idx="3983">
                  <c:v>16.11</c:v>
                </c:pt>
                <c:pt idx="3984">
                  <c:v>16.13</c:v>
                </c:pt>
                <c:pt idx="3985">
                  <c:v>14.74</c:v>
                </c:pt>
                <c:pt idx="3986">
                  <c:v>14.53</c:v>
                </c:pt>
                <c:pt idx="3987">
                  <c:v>14.59</c:v>
                </c:pt>
                <c:pt idx="3988">
                  <c:v>16.02</c:v>
                </c:pt>
                <c:pt idx="3989">
                  <c:v>14.25</c:v>
                </c:pt>
                <c:pt idx="3990">
                  <c:v>15.32</c:v>
                </c:pt>
                <c:pt idx="3991">
                  <c:v>14.85</c:v>
                </c:pt>
                <c:pt idx="3992">
                  <c:v>13.48</c:v>
                </c:pt>
                <c:pt idx="3993">
                  <c:v>13</c:v>
                </c:pt>
                <c:pt idx="3994">
                  <c:v>13.17</c:v>
                </c:pt>
                <c:pt idx="3995">
                  <c:v>13.1</c:v>
                </c:pt>
                <c:pt idx="3996">
                  <c:v>13.08</c:v>
                </c:pt>
                <c:pt idx="3997">
                  <c:v>12.8</c:v>
                </c:pt>
                <c:pt idx="3998">
                  <c:v>11.9</c:v>
                </c:pt>
                <c:pt idx="3999">
                  <c:v>11.63</c:v>
                </c:pt>
                <c:pt idx="4000">
                  <c:v>12.18</c:v>
                </c:pt>
                <c:pt idx="4001">
                  <c:v>12.23</c:v>
                </c:pt>
                <c:pt idx="4002">
                  <c:v>12.26</c:v>
                </c:pt>
                <c:pt idx="4003">
                  <c:v>11.25</c:v>
                </c:pt>
                <c:pt idx="4004">
                  <c:v>11.12</c:v>
                </c:pt>
                <c:pt idx="4005">
                  <c:v>10.82</c:v>
                </c:pt>
                <c:pt idx="4006">
                  <c:v>10.6</c:v>
                </c:pt>
                <c:pt idx="4007">
                  <c:v>10.96</c:v>
                </c:pt>
                <c:pt idx="4008">
                  <c:v>10.88</c:v>
                </c:pt>
                <c:pt idx="4009">
                  <c:v>11.84</c:v>
                </c:pt>
                <c:pt idx="4010">
                  <c:v>11.89</c:v>
                </c:pt>
                <c:pt idx="4011">
                  <c:v>12.06</c:v>
                </c:pt>
                <c:pt idx="4012">
                  <c:v>11.24</c:v>
                </c:pt>
                <c:pt idx="4013">
                  <c:v>11.01</c:v>
                </c:pt>
                <c:pt idx="4014">
                  <c:v>11.6</c:v>
                </c:pt>
                <c:pt idx="4015">
                  <c:v>11.52</c:v>
                </c:pt>
                <c:pt idx="4016">
                  <c:v>12.18</c:v>
                </c:pt>
                <c:pt idx="4017">
                  <c:v>12.21</c:v>
                </c:pt>
                <c:pt idx="4018">
                  <c:v>11.69</c:v>
                </c:pt>
                <c:pt idx="4019">
                  <c:v>11.47</c:v>
                </c:pt>
                <c:pt idx="4020">
                  <c:v>11.11</c:v>
                </c:pt>
                <c:pt idx="4021">
                  <c:v>10.48</c:v>
                </c:pt>
                <c:pt idx="4022">
                  <c:v>10.73</c:v>
                </c:pt>
                <c:pt idx="4023">
                  <c:v>10.68</c:v>
                </c:pt>
                <c:pt idx="4024">
                  <c:v>11.38</c:v>
                </c:pt>
                <c:pt idx="4025">
                  <c:v>11.19</c:v>
                </c:pt>
                <c:pt idx="4026">
                  <c:v>10.81</c:v>
                </c:pt>
                <c:pt idx="4027">
                  <c:v>10.29</c:v>
                </c:pt>
                <c:pt idx="4028">
                  <c:v>10.27</c:v>
                </c:pt>
                <c:pt idx="4029">
                  <c:v>11.57</c:v>
                </c:pt>
                <c:pt idx="4030">
                  <c:v>11.35</c:v>
                </c:pt>
                <c:pt idx="4031">
                  <c:v>11.61</c:v>
                </c:pt>
                <c:pt idx="4032">
                  <c:v>12.07</c:v>
                </c:pt>
                <c:pt idx="4033">
                  <c:v>11.14</c:v>
                </c:pt>
                <c:pt idx="4034">
                  <c:v>11.37</c:v>
                </c:pt>
                <c:pt idx="4035">
                  <c:v>11.31</c:v>
                </c:pt>
                <c:pt idx="4036">
                  <c:v>11</c:v>
                </c:pt>
                <c:pt idx="4037">
                  <c:v>11.13</c:v>
                </c:pt>
                <c:pt idx="4038">
                  <c:v>10.86</c:v>
                </c:pt>
                <c:pt idx="4039">
                  <c:v>10.94</c:v>
                </c:pt>
                <c:pt idx="4040">
                  <c:v>11.2</c:v>
                </c:pt>
                <c:pt idx="4041">
                  <c:v>11.23</c:v>
                </c:pt>
                <c:pt idx="4042">
                  <c:v>11.91</c:v>
                </c:pt>
                <c:pt idx="4043">
                  <c:v>12.25</c:v>
                </c:pt>
                <c:pt idx="4044">
                  <c:v>11.98</c:v>
                </c:pt>
                <c:pt idx="4045">
                  <c:v>14.56</c:v>
                </c:pt>
                <c:pt idx="4046">
                  <c:v>13.93</c:v>
                </c:pt>
                <c:pt idx="4047">
                  <c:v>13.31</c:v>
                </c:pt>
                <c:pt idx="4048">
                  <c:v>12.87</c:v>
                </c:pt>
                <c:pt idx="4049">
                  <c:v>12.42</c:v>
                </c:pt>
                <c:pt idx="4050">
                  <c:v>11.97</c:v>
                </c:pt>
                <c:pt idx="4051">
                  <c:v>12.39</c:v>
                </c:pt>
                <c:pt idx="4052">
                  <c:v>12.95</c:v>
                </c:pt>
                <c:pt idx="4053">
                  <c:v>12.36</c:v>
                </c:pt>
                <c:pt idx="4054">
                  <c:v>13.23</c:v>
                </c:pt>
                <c:pt idx="4055">
                  <c:v>12.96</c:v>
                </c:pt>
                <c:pt idx="4056">
                  <c:v>13.04</c:v>
                </c:pt>
                <c:pt idx="4057">
                  <c:v>13.59</c:v>
                </c:pt>
                <c:pt idx="4058">
                  <c:v>12.83</c:v>
                </c:pt>
                <c:pt idx="4059">
                  <c:v>13.12</c:v>
                </c:pt>
                <c:pt idx="4060">
                  <c:v>12.87</c:v>
                </c:pt>
                <c:pt idx="4061">
                  <c:v>13.35</c:v>
                </c:pt>
                <c:pt idx="4062">
                  <c:v>12.25</c:v>
                </c:pt>
                <c:pt idx="4063">
                  <c:v>12.31</c:v>
                </c:pt>
                <c:pt idx="4064">
                  <c:v>11.48</c:v>
                </c:pt>
                <c:pt idx="4065">
                  <c:v>12.01</c:v>
                </c:pt>
                <c:pt idx="4066">
                  <c:v>12.41</c:v>
                </c:pt>
                <c:pt idx="4067">
                  <c:v>11.88</c:v>
                </c:pt>
                <c:pt idx="4068">
                  <c:v>11.87</c:v>
                </c:pt>
                <c:pt idx="4069">
                  <c:v>11.46</c:v>
                </c:pt>
                <c:pt idx="4070">
                  <c:v>11.59</c:v>
                </c:pt>
                <c:pt idx="4071">
                  <c:v>12.34</c:v>
                </c:pt>
                <c:pt idx="4072">
                  <c:v>11.54</c:v>
                </c:pt>
                <c:pt idx="4073">
                  <c:v>11.72</c:v>
                </c:pt>
                <c:pt idx="4074">
                  <c:v>11.96</c:v>
                </c:pt>
                <c:pt idx="4075">
                  <c:v>12.74</c:v>
                </c:pt>
                <c:pt idx="4076">
                  <c:v>12.66</c:v>
                </c:pt>
                <c:pt idx="4077">
                  <c:v>12.32</c:v>
                </c:pt>
                <c:pt idx="4078">
                  <c:v>12.68</c:v>
                </c:pt>
                <c:pt idx="4079">
                  <c:v>11.85</c:v>
                </c:pt>
                <c:pt idx="4080">
                  <c:v>11.37</c:v>
                </c:pt>
                <c:pt idx="4081">
                  <c:v>10.74</c:v>
                </c:pt>
                <c:pt idx="4082">
                  <c:v>11.35</c:v>
                </c:pt>
                <c:pt idx="4083">
                  <c:v>11.98</c:v>
                </c:pt>
                <c:pt idx="4084">
                  <c:v>12.12</c:v>
                </c:pt>
                <c:pt idx="4085">
                  <c:v>11.79</c:v>
                </c:pt>
                <c:pt idx="4086">
                  <c:v>11.62</c:v>
                </c:pt>
                <c:pt idx="4087">
                  <c:v>11.21</c:v>
                </c:pt>
                <c:pt idx="4088">
                  <c:v>11.17</c:v>
                </c:pt>
                <c:pt idx="4089">
                  <c:v>11.19</c:v>
                </c:pt>
                <c:pt idx="4090">
                  <c:v>11.46</c:v>
                </c:pt>
                <c:pt idx="4091">
                  <c:v>11.58</c:v>
                </c:pt>
                <c:pt idx="4092">
                  <c:v>10.95</c:v>
                </c:pt>
                <c:pt idx="4093">
                  <c:v>11.57</c:v>
                </c:pt>
                <c:pt idx="4094">
                  <c:v>11.39</c:v>
                </c:pt>
                <c:pt idx="4095">
                  <c:v>11.57</c:v>
                </c:pt>
                <c:pt idx="4096">
                  <c:v>11.14</c:v>
                </c:pt>
                <c:pt idx="4097">
                  <c:v>11.13</c:v>
                </c:pt>
                <c:pt idx="4098">
                  <c:v>11.45</c:v>
                </c:pt>
                <c:pt idx="4099">
                  <c:v>12.26</c:v>
                </c:pt>
                <c:pt idx="4100">
                  <c:v>12.19</c:v>
                </c:pt>
                <c:pt idx="4101">
                  <c:v>13</c:v>
                </c:pt>
                <c:pt idx="4102">
                  <c:v>12.76</c:v>
                </c:pt>
                <c:pt idx="4103">
                  <c:v>12.38</c:v>
                </c:pt>
                <c:pt idx="4104">
                  <c:v>12.58</c:v>
                </c:pt>
                <c:pt idx="4105">
                  <c:v>11.4</c:v>
                </c:pt>
                <c:pt idx="4106">
                  <c:v>11.32</c:v>
                </c:pt>
                <c:pt idx="4107">
                  <c:v>11.64</c:v>
                </c:pt>
                <c:pt idx="4108">
                  <c:v>11.59</c:v>
                </c:pt>
                <c:pt idx="4109">
                  <c:v>11.75</c:v>
                </c:pt>
                <c:pt idx="4110">
                  <c:v>11.75</c:v>
                </c:pt>
                <c:pt idx="4111">
                  <c:v>11.76</c:v>
                </c:pt>
                <c:pt idx="4112">
                  <c:v>11.84</c:v>
                </c:pt>
                <c:pt idx="4113">
                  <c:v>11.59</c:v>
                </c:pt>
                <c:pt idx="4114">
                  <c:v>12.54</c:v>
                </c:pt>
                <c:pt idx="4115">
                  <c:v>11.99</c:v>
                </c:pt>
                <c:pt idx="4116">
                  <c:v>11.99</c:v>
                </c:pt>
                <c:pt idx="4117">
                  <c:v>11.86</c:v>
                </c:pt>
                <c:pt idx="4118">
                  <c:v>11.62</c:v>
                </c:pt>
                <c:pt idx="4119">
                  <c:v>12</c:v>
                </c:pt>
                <c:pt idx="4120">
                  <c:v>11.99</c:v>
                </c:pt>
                <c:pt idx="4121">
                  <c:v>11.78</c:v>
                </c:pt>
                <c:pt idx="4122">
                  <c:v>12.49</c:v>
                </c:pt>
                <c:pt idx="4123">
                  <c:v>14.19</c:v>
                </c:pt>
                <c:pt idx="4124">
                  <c:v>13.57</c:v>
                </c:pt>
                <c:pt idx="4125">
                  <c:v>13.35</c:v>
                </c:pt>
                <c:pt idx="4126">
                  <c:v>16.260000000000002</c:v>
                </c:pt>
                <c:pt idx="4127">
                  <c:v>16.989999999999998</c:v>
                </c:pt>
                <c:pt idx="4128">
                  <c:v>17.18</c:v>
                </c:pt>
                <c:pt idx="4129">
                  <c:v>17.72</c:v>
                </c:pt>
                <c:pt idx="4130">
                  <c:v>18.260000000000002</c:v>
                </c:pt>
                <c:pt idx="4131">
                  <c:v>17.36</c:v>
                </c:pt>
                <c:pt idx="4132">
                  <c:v>15.5</c:v>
                </c:pt>
                <c:pt idx="4133">
                  <c:v>14.26</c:v>
                </c:pt>
                <c:pt idx="4134">
                  <c:v>18.66</c:v>
                </c:pt>
                <c:pt idx="4135">
                  <c:v>16.440000000000001</c:v>
                </c:pt>
                <c:pt idx="4136">
                  <c:v>14.52</c:v>
                </c:pt>
                <c:pt idx="4137">
                  <c:v>14.32</c:v>
                </c:pt>
                <c:pt idx="4138">
                  <c:v>16.649999999999999</c:v>
                </c:pt>
                <c:pt idx="4139">
                  <c:v>17.34</c:v>
                </c:pt>
                <c:pt idx="4140">
                  <c:v>17.8</c:v>
                </c:pt>
                <c:pt idx="4141">
                  <c:v>18.350000000000001</c:v>
                </c:pt>
                <c:pt idx="4142">
                  <c:v>18.12</c:v>
                </c:pt>
                <c:pt idx="4143">
                  <c:v>20.96</c:v>
                </c:pt>
                <c:pt idx="4144">
                  <c:v>23.81</c:v>
                </c:pt>
                <c:pt idx="4145">
                  <c:v>21.46</c:v>
                </c:pt>
                <c:pt idx="4146">
                  <c:v>15.9</c:v>
                </c:pt>
                <c:pt idx="4147">
                  <c:v>17.25</c:v>
                </c:pt>
                <c:pt idx="4148">
                  <c:v>17.829999999999998</c:v>
                </c:pt>
                <c:pt idx="4149">
                  <c:v>16.690000000000001</c:v>
                </c:pt>
                <c:pt idx="4150">
                  <c:v>15.52</c:v>
                </c:pt>
                <c:pt idx="4151">
                  <c:v>15.88</c:v>
                </c:pt>
                <c:pt idx="4152">
                  <c:v>15.89</c:v>
                </c:pt>
                <c:pt idx="4153">
                  <c:v>15.62</c:v>
                </c:pt>
                <c:pt idx="4154">
                  <c:v>16.399999999999999</c:v>
                </c:pt>
                <c:pt idx="4155">
                  <c:v>15.79</c:v>
                </c:pt>
                <c:pt idx="4156">
                  <c:v>13.03</c:v>
                </c:pt>
                <c:pt idx="4157">
                  <c:v>13.08</c:v>
                </c:pt>
                <c:pt idx="4158">
                  <c:v>13.05</c:v>
                </c:pt>
                <c:pt idx="4159">
                  <c:v>14.15</c:v>
                </c:pt>
                <c:pt idx="4160">
                  <c:v>13.65</c:v>
                </c:pt>
                <c:pt idx="4161">
                  <c:v>13.97</c:v>
                </c:pt>
                <c:pt idx="4162">
                  <c:v>14.02</c:v>
                </c:pt>
                <c:pt idx="4163">
                  <c:v>13.14</c:v>
                </c:pt>
                <c:pt idx="4164">
                  <c:v>14.49</c:v>
                </c:pt>
                <c:pt idx="4165">
                  <c:v>17.79</c:v>
                </c:pt>
                <c:pt idx="4166">
                  <c:v>18.05</c:v>
                </c:pt>
                <c:pt idx="4167">
                  <c:v>18.64</c:v>
                </c:pt>
                <c:pt idx="4168">
                  <c:v>17.739999999999998</c:v>
                </c:pt>
                <c:pt idx="4169">
                  <c:v>15.55</c:v>
                </c:pt>
                <c:pt idx="4170">
                  <c:v>16.21</c:v>
                </c:pt>
                <c:pt idx="4171">
                  <c:v>17.399999999999999</c:v>
                </c:pt>
                <c:pt idx="4172">
                  <c:v>14.98</c:v>
                </c:pt>
                <c:pt idx="4173">
                  <c:v>14.85</c:v>
                </c:pt>
                <c:pt idx="4174">
                  <c:v>14.62</c:v>
                </c:pt>
                <c:pt idx="4175">
                  <c:v>14.94</c:v>
                </c:pt>
                <c:pt idx="4176">
                  <c:v>14.33</c:v>
                </c:pt>
                <c:pt idx="4177">
                  <c:v>14.95</c:v>
                </c:pt>
                <c:pt idx="4178">
                  <c:v>15.05</c:v>
                </c:pt>
                <c:pt idx="4179">
                  <c:v>14.34</c:v>
                </c:pt>
                <c:pt idx="4180">
                  <c:v>14.46</c:v>
                </c:pt>
                <c:pt idx="4181">
                  <c:v>14.34</c:v>
                </c:pt>
                <c:pt idx="4182">
                  <c:v>15.23</c:v>
                </c:pt>
                <c:pt idx="4183">
                  <c:v>15.23</c:v>
                </c:pt>
                <c:pt idx="4184">
                  <c:v>15.2</c:v>
                </c:pt>
                <c:pt idx="4185">
                  <c:v>14.46</c:v>
                </c:pt>
                <c:pt idx="4186">
                  <c:v>14.3</c:v>
                </c:pt>
                <c:pt idx="4187">
                  <c:v>14.26</c:v>
                </c:pt>
                <c:pt idx="4188">
                  <c:v>13.42</c:v>
                </c:pt>
                <c:pt idx="4189">
                  <c:v>12.41</c:v>
                </c:pt>
                <c:pt idx="4190">
                  <c:v>12.24</c:v>
                </c:pt>
                <c:pt idx="4191">
                  <c:v>11.64</c:v>
                </c:pt>
                <c:pt idx="4192">
                  <c:v>12.22</c:v>
                </c:pt>
                <c:pt idx="4193">
                  <c:v>12.19</c:v>
                </c:pt>
                <c:pt idx="4194">
                  <c:v>12.4</c:v>
                </c:pt>
                <c:pt idx="4195">
                  <c:v>12.4</c:v>
                </c:pt>
                <c:pt idx="4196">
                  <c:v>12.31</c:v>
                </c:pt>
                <c:pt idx="4197">
                  <c:v>12.18</c:v>
                </c:pt>
                <c:pt idx="4198">
                  <c:v>12.28</c:v>
                </c:pt>
                <c:pt idx="4199">
                  <c:v>12.22</c:v>
                </c:pt>
                <c:pt idx="4200">
                  <c:v>12.31</c:v>
                </c:pt>
                <c:pt idx="4201">
                  <c:v>11.96</c:v>
                </c:pt>
                <c:pt idx="4202">
                  <c:v>12.63</c:v>
                </c:pt>
                <c:pt idx="4203">
                  <c:v>13.74</c:v>
                </c:pt>
                <c:pt idx="4204">
                  <c:v>13.88</c:v>
                </c:pt>
                <c:pt idx="4205">
                  <c:v>13.16</c:v>
                </c:pt>
                <c:pt idx="4206">
                  <c:v>12.99</c:v>
                </c:pt>
                <c:pt idx="4207">
                  <c:v>11.92</c:v>
                </c:pt>
                <c:pt idx="4208">
                  <c:v>11.18</c:v>
                </c:pt>
                <c:pt idx="4209">
                  <c:v>11.55</c:v>
                </c:pt>
                <c:pt idx="4210">
                  <c:v>11.76</c:v>
                </c:pt>
                <c:pt idx="4211">
                  <c:v>11.78</c:v>
                </c:pt>
                <c:pt idx="4212">
                  <c:v>11.98</c:v>
                </c:pt>
                <c:pt idx="4213">
                  <c:v>11.39</c:v>
                </c:pt>
                <c:pt idx="4214">
                  <c:v>12.25</c:v>
                </c:pt>
                <c:pt idx="4215">
                  <c:v>12.59</c:v>
                </c:pt>
                <c:pt idx="4216">
                  <c:v>12.12</c:v>
                </c:pt>
                <c:pt idx="4217">
                  <c:v>11.53</c:v>
                </c:pt>
                <c:pt idx="4218">
                  <c:v>11.58</c:v>
                </c:pt>
                <c:pt idx="4219">
                  <c:v>11.72</c:v>
                </c:pt>
                <c:pt idx="4220">
                  <c:v>11.98</c:v>
                </c:pt>
                <c:pt idx="4221">
                  <c:v>12.57</c:v>
                </c:pt>
                <c:pt idx="4222">
                  <c:v>12.24</c:v>
                </c:pt>
                <c:pt idx="4223">
                  <c:v>11.86</c:v>
                </c:pt>
                <c:pt idx="4224">
                  <c:v>11.98</c:v>
                </c:pt>
                <c:pt idx="4225">
                  <c:v>11.56</c:v>
                </c:pt>
                <c:pt idx="4226">
                  <c:v>11.68</c:v>
                </c:pt>
                <c:pt idx="4227">
                  <c:v>11.52</c:v>
                </c:pt>
                <c:pt idx="4228">
                  <c:v>11.62</c:v>
                </c:pt>
                <c:pt idx="4229">
                  <c:v>11.09</c:v>
                </c:pt>
                <c:pt idx="4230">
                  <c:v>10.75</c:v>
                </c:pt>
                <c:pt idx="4231">
                  <c:v>11.09</c:v>
                </c:pt>
                <c:pt idx="4232">
                  <c:v>11.73</c:v>
                </c:pt>
                <c:pt idx="4233">
                  <c:v>11.34</c:v>
                </c:pt>
                <c:pt idx="4234">
                  <c:v>10.9</c:v>
                </c:pt>
                <c:pt idx="4235">
                  <c:v>10.63</c:v>
                </c:pt>
                <c:pt idx="4236">
                  <c:v>11.08</c:v>
                </c:pt>
                <c:pt idx="4237">
                  <c:v>10.78</c:v>
                </c:pt>
                <c:pt idx="4238">
                  <c:v>10.66</c:v>
                </c:pt>
                <c:pt idx="4239">
                  <c:v>10.56</c:v>
                </c:pt>
                <c:pt idx="4240">
                  <c:v>10.8</c:v>
                </c:pt>
                <c:pt idx="4241">
                  <c:v>11.2</c:v>
                </c:pt>
                <c:pt idx="4242">
                  <c:v>11.1</c:v>
                </c:pt>
                <c:pt idx="4243">
                  <c:v>11.51</c:v>
                </c:pt>
                <c:pt idx="4244">
                  <c:v>11.42</c:v>
                </c:pt>
                <c:pt idx="4245">
                  <c:v>11.16</c:v>
                </c:pt>
                <c:pt idx="4246">
                  <c:v>11.16</c:v>
                </c:pt>
                <c:pt idx="4247">
                  <c:v>11.09</c:v>
                </c:pt>
                <c:pt idx="4248">
                  <c:v>10.75</c:v>
                </c:pt>
                <c:pt idx="4249">
                  <c:v>11.01</c:v>
                </c:pt>
                <c:pt idx="4250">
                  <c:v>10.79</c:v>
                </c:pt>
                <c:pt idx="4251">
                  <c:v>10.86</c:v>
                </c:pt>
                <c:pt idx="4252">
                  <c:v>10.5</c:v>
                </c:pt>
                <c:pt idx="4253">
                  <c:v>10.31</c:v>
                </c:pt>
                <c:pt idx="4254">
                  <c:v>10.16</c:v>
                </c:pt>
                <c:pt idx="4255">
                  <c:v>10.050000000000001</c:v>
                </c:pt>
                <c:pt idx="4256">
                  <c:v>9.9700000000000006</c:v>
                </c:pt>
                <c:pt idx="4257">
                  <c:v>9.9</c:v>
                </c:pt>
                <c:pt idx="4258">
                  <c:v>10.14</c:v>
                </c:pt>
                <c:pt idx="4259">
                  <c:v>10.73</c:v>
                </c:pt>
                <c:pt idx="4260">
                  <c:v>12.3</c:v>
                </c:pt>
                <c:pt idx="4261">
                  <c:v>11.62</c:v>
                </c:pt>
                <c:pt idx="4262">
                  <c:v>10.83</c:v>
                </c:pt>
                <c:pt idx="4263">
                  <c:v>10.91</c:v>
                </c:pt>
                <c:pt idx="4264">
                  <c:v>11.66</c:v>
                </c:pt>
                <c:pt idx="4265">
                  <c:v>11.23</c:v>
                </c:pt>
                <c:pt idx="4266">
                  <c:v>11.27</c:v>
                </c:pt>
                <c:pt idx="4267">
                  <c:v>11.33</c:v>
                </c:pt>
                <c:pt idx="4268">
                  <c:v>12.67</c:v>
                </c:pt>
                <c:pt idx="4269">
                  <c:v>12.07</c:v>
                </c:pt>
                <c:pt idx="4270">
                  <c:v>10.71</c:v>
                </c:pt>
                <c:pt idx="4271">
                  <c:v>10.65</c:v>
                </c:pt>
                <c:pt idx="4272">
                  <c:v>10.18</c:v>
                </c:pt>
                <c:pt idx="4273">
                  <c:v>9.9700000000000006</c:v>
                </c:pt>
                <c:pt idx="4274">
                  <c:v>10.050000000000001</c:v>
                </c:pt>
                <c:pt idx="4275">
                  <c:v>10.6</c:v>
                </c:pt>
                <c:pt idx="4276">
                  <c:v>10.3</c:v>
                </c:pt>
                <c:pt idx="4277">
                  <c:v>10.26</c:v>
                </c:pt>
                <c:pt idx="4278">
                  <c:v>10.53</c:v>
                </c:pt>
                <c:pt idx="4279">
                  <c:v>11.36</c:v>
                </c:pt>
                <c:pt idx="4280">
                  <c:v>11.26</c:v>
                </c:pt>
                <c:pt idx="4281">
                  <c:v>10.64</c:v>
                </c:pt>
                <c:pt idx="4282">
                  <c:v>10.99</c:v>
                </c:pt>
                <c:pt idx="4283">
                  <c:v>11.56</c:v>
                </c:pt>
                <c:pt idx="4284">
                  <c:v>12.04</c:v>
                </c:pt>
                <c:pt idx="4285">
                  <c:v>11.51</c:v>
                </c:pt>
                <c:pt idx="4286">
                  <c:v>12.14</c:v>
                </c:pt>
                <c:pt idx="4287">
                  <c:v>12</c:v>
                </c:pt>
                <c:pt idx="4288">
                  <c:v>11.91</c:v>
                </c:pt>
                <c:pt idx="4289">
                  <c:v>11.47</c:v>
                </c:pt>
                <c:pt idx="4290">
                  <c:v>10.87</c:v>
                </c:pt>
                <c:pt idx="4291">
                  <c:v>10.15</c:v>
                </c:pt>
                <c:pt idx="4292">
                  <c:v>10.74</c:v>
                </c:pt>
                <c:pt idx="4293">
                  <c:v>10.59</c:v>
                </c:pt>
                <c:pt idx="4294">
                  <c:v>10.85</c:v>
                </c:pt>
                <c:pt idx="4295">
                  <c:v>10.4</c:v>
                </c:pt>
                <c:pt idx="4296">
                  <c:v>10.77</c:v>
                </c:pt>
                <c:pt idx="4297">
                  <c:v>10.34</c:v>
                </c:pt>
                <c:pt idx="4298">
                  <c:v>9.89</c:v>
                </c:pt>
                <c:pt idx="4299">
                  <c:v>11.22</c:v>
                </c:pt>
                <c:pt idx="4300">
                  <c:v>11.13</c:v>
                </c:pt>
                <c:pt idx="4301">
                  <c:v>11.45</c:v>
                </c:pt>
                <c:pt idx="4302">
                  <c:v>10.96</c:v>
                </c:pt>
                <c:pt idx="4303">
                  <c:v>10.42</c:v>
                </c:pt>
                <c:pt idx="4304">
                  <c:v>10.31</c:v>
                </c:pt>
                <c:pt idx="4305">
                  <c:v>10.08</c:v>
                </c:pt>
                <c:pt idx="4306">
                  <c:v>10.55</c:v>
                </c:pt>
                <c:pt idx="4307">
                  <c:v>10.65</c:v>
                </c:pt>
                <c:pt idx="4308">
                  <c:v>10.32</c:v>
                </c:pt>
                <c:pt idx="4309">
                  <c:v>10.44</c:v>
                </c:pt>
                <c:pt idx="4310">
                  <c:v>11.1</c:v>
                </c:pt>
                <c:pt idx="4311">
                  <c:v>11.61</c:v>
                </c:pt>
                <c:pt idx="4312">
                  <c:v>10.34</c:v>
                </c:pt>
                <c:pt idx="4313">
                  <c:v>10.23</c:v>
                </c:pt>
                <c:pt idx="4314">
                  <c:v>10.220000000000001</c:v>
                </c:pt>
                <c:pt idx="4315">
                  <c:v>10.02</c:v>
                </c:pt>
                <c:pt idx="4316">
                  <c:v>10.24</c:v>
                </c:pt>
                <c:pt idx="4317">
                  <c:v>10.199999999999999</c:v>
                </c:pt>
                <c:pt idx="4318">
                  <c:v>10.18</c:v>
                </c:pt>
                <c:pt idx="4319">
                  <c:v>10.58</c:v>
                </c:pt>
                <c:pt idx="4320">
                  <c:v>11.15</c:v>
                </c:pt>
                <c:pt idx="4321">
                  <c:v>18.309999999999999</c:v>
                </c:pt>
                <c:pt idx="4322">
                  <c:v>15.42</c:v>
                </c:pt>
                <c:pt idx="4323">
                  <c:v>15.82</c:v>
                </c:pt>
                <c:pt idx="4324">
                  <c:v>18.61</c:v>
                </c:pt>
                <c:pt idx="4325">
                  <c:v>19.63</c:v>
                </c:pt>
                <c:pt idx="4326">
                  <c:v>15.96</c:v>
                </c:pt>
                <c:pt idx="4327">
                  <c:v>15.24</c:v>
                </c:pt>
                <c:pt idx="4328">
                  <c:v>14.29</c:v>
                </c:pt>
                <c:pt idx="4329">
                  <c:v>14.09</c:v>
                </c:pt>
                <c:pt idx="4330">
                  <c:v>13.99</c:v>
                </c:pt>
                <c:pt idx="4331">
                  <c:v>18.13</c:v>
                </c:pt>
                <c:pt idx="4332">
                  <c:v>17.27</c:v>
                </c:pt>
                <c:pt idx="4333">
                  <c:v>16.43</c:v>
                </c:pt>
                <c:pt idx="4334">
                  <c:v>16.79</c:v>
                </c:pt>
                <c:pt idx="4335">
                  <c:v>14.59</c:v>
                </c:pt>
                <c:pt idx="4336">
                  <c:v>13.27</c:v>
                </c:pt>
                <c:pt idx="4337">
                  <c:v>12.19</c:v>
                </c:pt>
                <c:pt idx="4338">
                  <c:v>12.93</c:v>
                </c:pt>
                <c:pt idx="4339">
                  <c:v>12.95</c:v>
                </c:pt>
                <c:pt idx="4340">
                  <c:v>13.16</c:v>
                </c:pt>
                <c:pt idx="4341">
                  <c:v>13.48</c:v>
                </c:pt>
                <c:pt idx="4342">
                  <c:v>14.98</c:v>
                </c:pt>
                <c:pt idx="4343">
                  <c:v>15.14</c:v>
                </c:pt>
                <c:pt idx="4344">
                  <c:v>14.64</c:v>
                </c:pt>
                <c:pt idx="4345">
                  <c:v>14.53</c:v>
                </c:pt>
                <c:pt idx="4346">
                  <c:v>13.46</c:v>
                </c:pt>
                <c:pt idx="4347">
                  <c:v>13.24</c:v>
                </c:pt>
                <c:pt idx="4348">
                  <c:v>13.23</c:v>
                </c:pt>
                <c:pt idx="4349">
                  <c:v>13.14</c:v>
                </c:pt>
                <c:pt idx="4350">
                  <c:v>12.68</c:v>
                </c:pt>
                <c:pt idx="4351">
                  <c:v>13.49</c:v>
                </c:pt>
                <c:pt idx="4352">
                  <c:v>12.71</c:v>
                </c:pt>
                <c:pt idx="4353">
                  <c:v>12.2</c:v>
                </c:pt>
                <c:pt idx="4354">
                  <c:v>11.98</c:v>
                </c:pt>
                <c:pt idx="4355">
                  <c:v>12.14</c:v>
                </c:pt>
                <c:pt idx="4356">
                  <c:v>12.42</c:v>
                </c:pt>
                <c:pt idx="4357">
                  <c:v>12.54</c:v>
                </c:pt>
                <c:pt idx="4358">
                  <c:v>12.07</c:v>
                </c:pt>
                <c:pt idx="4359">
                  <c:v>13.04</c:v>
                </c:pt>
                <c:pt idx="4360">
                  <c:v>13.12</c:v>
                </c:pt>
                <c:pt idx="4361">
                  <c:v>13.21</c:v>
                </c:pt>
                <c:pt idx="4362">
                  <c:v>12.79</c:v>
                </c:pt>
                <c:pt idx="4363">
                  <c:v>12.45</c:v>
                </c:pt>
                <c:pt idx="4364">
                  <c:v>14.22</c:v>
                </c:pt>
                <c:pt idx="4365">
                  <c:v>13.51</c:v>
                </c:pt>
                <c:pt idx="4366">
                  <c:v>13.08</c:v>
                </c:pt>
                <c:pt idx="4367">
                  <c:v>13.09</c:v>
                </c:pt>
                <c:pt idx="4368">
                  <c:v>12.91</c:v>
                </c:pt>
                <c:pt idx="4369">
                  <c:v>13.15</c:v>
                </c:pt>
                <c:pt idx="4370">
                  <c:v>13.21</c:v>
                </c:pt>
                <c:pt idx="4371">
                  <c:v>12.88</c:v>
                </c:pt>
                <c:pt idx="4372">
                  <c:v>13.6</c:v>
                </c:pt>
                <c:pt idx="4373">
                  <c:v>12.95</c:v>
                </c:pt>
                <c:pt idx="4374">
                  <c:v>13.96</c:v>
                </c:pt>
                <c:pt idx="4375">
                  <c:v>14.01</c:v>
                </c:pt>
                <c:pt idx="4376">
                  <c:v>13.5</c:v>
                </c:pt>
                <c:pt idx="4377">
                  <c:v>13.51</c:v>
                </c:pt>
                <c:pt idx="4378">
                  <c:v>12.76</c:v>
                </c:pt>
                <c:pt idx="4379">
                  <c:v>13.3</c:v>
                </c:pt>
                <c:pt idx="4380">
                  <c:v>13.06</c:v>
                </c:pt>
                <c:pt idx="4381">
                  <c:v>13.24</c:v>
                </c:pt>
                <c:pt idx="4382">
                  <c:v>14.08</c:v>
                </c:pt>
                <c:pt idx="4383">
                  <c:v>13.34</c:v>
                </c:pt>
                <c:pt idx="4384">
                  <c:v>13.53</c:v>
                </c:pt>
                <c:pt idx="4385">
                  <c:v>12.83</c:v>
                </c:pt>
                <c:pt idx="4386">
                  <c:v>13.05</c:v>
                </c:pt>
                <c:pt idx="4387">
                  <c:v>12.78</c:v>
                </c:pt>
                <c:pt idx="4388">
                  <c:v>13.29</c:v>
                </c:pt>
                <c:pt idx="4389">
                  <c:v>13.63</c:v>
                </c:pt>
                <c:pt idx="4390">
                  <c:v>14.87</c:v>
                </c:pt>
                <c:pt idx="4391">
                  <c:v>17.059999999999999</c:v>
                </c:pt>
                <c:pt idx="4392">
                  <c:v>14.84</c:v>
                </c:pt>
                <c:pt idx="4393">
                  <c:v>14.71</c:v>
                </c:pt>
                <c:pt idx="4394">
                  <c:v>16.670000000000002</c:v>
                </c:pt>
                <c:pt idx="4395">
                  <c:v>14.73</c:v>
                </c:pt>
                <c:pt idx="4396">
                  <c:v>13.64</c:v>
                </c:pt>
                <c:pt idx="4397">
                  <c:v>13.94</c:v>
                </c:pt>
                <c:pt idx="4398">
                  <c:v>13.42</c:v>
                </c:pt>
                <c:pt idx="4399">
                  <c:v>12.85</c:v>
                </c:pt>
                <c:pt idx="4400">
                  <c:v>14.67</c:v>
                </c:pt>
                <c:pt idx="4401">
                  <c:v>14.21</c:v>
                </c:pt>
                <c:pt idx="4402">
                  <c:v>15.75</c:v>
                </c:pt>
                <c:pt idx="4403">
                  <c:v>16.649999999999999</c:v>
                </c:pt>
                <c:pt idx="4404">
                  <c:v>18.89</c:v>
                </c:pt>
                <c:pt idx="4405">
                  <c:v>15.53</c:v>
                </c:pt>
                <c:pt idx="4406">
                  <c:v>15.54</c:v>
                </c:pt>
                <c:pt idx="4407">
                  <c:v>16.23</c:v>
                </c:pt>
                <c:pt idx="4408">
                  <c:v>15.4</c:v>
                </c:pt>
                <c:pt idx="4409">
                  <c:v>14.92</c:v>
                </c:pt>
                <c:pt idx="4410">
                  <c:v>15.48</c:v>
                </c:pt>
                <c:pt idx="4411">
                  <c:v>14.72</c:v>
                </c:pt>
                <c:pt idx="4412">
                  <c:v>15.16</c:v>
                </c:pt>
                <c:pt idx="4413">
                  <c:v>17.57</c:v>
                </c:pt>
                <c:pt idx="4414">
                  <c:v>16.64</c:v>
                </c:pt>
                <c:pt idx="4415">
                  <c:v>15.54</c:v>
                </c:pt>
                <c:pt idx="4416">
                  <c:v>15.15</c:v>
                </c:pt>
                <c:pt idx="4417">
                  <c:v>15.59</c:v>
                </c:pt>
                <c:pt idx="4418">
                  <c:v>15.63</c:v>
                </c:pt>
                <c:pt idx="4419">
                  <c:v>16</c:v>
                </c:pt>
                <c:pt idx="4420">
                  <c:v>15.23</c:v>
                </c:pt>
                <c:pt idx="4421">
                  <c:v>16.95</c:v>
                </c:pt>
                <c:pt idx="4422">
                  <c:v>16.809999999999999</c:v>
                </c:pt>
                <c:pt idx="4423">
                  <c:v>18.55</c:v>
                </c:pt>
                <c:pt idx="4424">
                  <c:v>18.100000000000001</c:v>
                </c:pt>
                <c:pt idx="4425">
                  <c:v>20.74</c:v>
                </c:pt>
                <c:pt idx="4426">
                  <c:v>24.17</c:v>
                </c:pt>
                <c:pt idx="4427">
                  <c:v>20.87</c:v>
                </c:pt>
                <c:pt idx="4428">
                  <c:v>23.52</c:v>
                </c:pt>
                <c:pt idx="4429">
                  <c:v>23.67</c:v>
                </c:pt>
                <c:pt idx="4430">
                  <c:v>21.22</c:v>
                </c:pt>
                <c:pt idx="4431">
                  <c:v>25.16</c:v>
                </c:pt>
                <c:pt idx="4432">
                  <c:v>22.94</c:v>
                </c:pt>
                <c:pt idx="4433">
                  <c:v>21.56</c:v>
                </c:pt>
                <c:pt idx="4434">
                  <c:v>21.45</c:v>
                </c:pt>
                <c:pt idx="4435">
                  <c:v>26.48</c:v>
                </c:pt>
                <c:pt idx="4436">
                  <c:v>28.3</c:v>
                </c:pt>
                <c:pt idx="4437">
                  <c:v>26.57</c:v>
                </c:pt>
                <c:pt idx="4438">
                  <c:v>27.68</c:v>
                </c:pt>
                <c:pt idx="4439">
                  <c:v>30.67</c:v>
                </c:pt>
                <c:pt idx="4440">
                  <c:v>30.83</c:v>
                </c:pt>
                <c:pt idx="4441">
                  <c:v>29.99</c:v>
                </c:pt>
                <c:pt idx="4442">
                  <c:v>26.33</c:v>
                </c:pt>
                <c:pt idx="4443">
                  <c:v>25.25</c:v>
                </c:pt>
                <c:pt idx="4444">
                  <c:v>22.89</c:v>
                </c:pt>
                <c:pt idx="4445">
                  <c:v>22.62</c:v>
                </c:pt>
                <c:pt idx="4446">
                  <c:v>20.72</c:v>
                </c:pt>
                <c:pt idx="4447">
                  <c:v>22.72</c:v>
                </c:pt>
                <c:pt idx="4448">
                  <c:v>26.3</c:v>
                </c:pt>
                <c:pt idx="4449">
                  <c:v>23.81</c:v>
                </c:pt>
                <c:pt idx="4450">
                  <c:v>25.06</c:v>
                </c:pt>
                <c:pt idx="4451">
                  <c:v>23.38</c:v>
                </c:pt>
                <c:pt idx="4452">
                  <c:v>22.78</c:v>
                </c:pt>
                <c:pt idx="4453">
                  <c:v>24.58</c:v>
                </c:pt>
                <c:pt idx="4454">
                  <c:v>23.99</c:v>
                </c:pt>
                <c:pt idx="4455">
                  <c:v>26.23</c:v>
                </c:pt>
                <c:pt idx="4456">
                  <c:v>27.38</c:v>
                </c:pt>
                <c:pt idx="4457">
                  <c:v>25.27</c:v>
                </c:pt>
                <c:pt idx="4458">
                  <c:v>24.96</c:v>
                </c:pt>
                <c:pt idx="4459">
                  <c:v>24.76</c:v>
                </c:pt>
                <c:pt idx="4460">
                  <c:v>24.92</c:v>
                </c:pt>
                <c:pt idx="4461">
                  <c:v>26.48</c:v>
                </c:pt>
                <c:pt idx="4462">
                  <c:v>20.350000000000001</c:v>
                </c:pt>
                <c:pt idx="4463">
                  <c:v>20.03</c:v>
                </c:pt>
                <c:pt idx="4464">
                  <c:v>20.45</c:v>
                </c:pt>
                <c:pt idx="4465">
                  <c:v>19</c:v>
                </c:pt>
                <c:pt idx="4466">
                  <c:v>19.37</c:v>
                </c:pt>
                <c:pt idx="4467">
                  <c:v>18.600000000000001</c:v>
                </c:pt>
                <c:pt idx="4468">
                  <c:v>17.63</c:v>
                </c:pt>
                <c:pt idx="4469">
                  <c:v>17</c:v>
                </c:pt>
                <c:pt idx="4470">
                  <c:v>18</c:v>
                </c:pt>
                <c:pt idx="4471">
                  <c:v>17.84</c:v>
                </c:pt>
                <c:pt idx="4472">
                  <c:v>18.489999999999998</c:v>
                </c:pt>
                <c:pt idx="4473">
                  <c:v>18.8</c:v>
                </c:pt>
                <c:pt idx="4474">
                  <c:v>18.440000000000001</c:v>
                </c:pt>
                <c:pt idx="4475">
                  <c:v>16.91</c:v>
                </c:pt>
                <c:pt idx="4476">
                  <c:v>17.46</c:v>
                </c:pt>
                <c:pt idx="4477">
                  <c:v>16.12</c:v>
                </c:pt>
                <c:pt idx="4478">
                  <c:v>16.670000000000002</c:v>
                </c:pt>
                <c:pt idx="4479">
                  <c:v>18.88</c:v>
                </c:pt>
                <c:pt idx="4480">
                  <c:v>17.73</c:v>
                </c:pt>
                <c:pt idx="4481">
                  <c:v>19.25</c:v>
                </c:pt>
                <c:pt idx="4482">
                  <c:v>20.02</c:v>
                </c:pt>
                <c:pt idx="4483">
                  <c:v>18.54</c:v>
                </c:pt>
                <c:pt idx="4484">
                  <c:v>18.5</c:v>
                </c:pt>
                <c:pt idx="4485">
                  <c:v>22.96</c:v>
                </c:pt>
                <c:pt idx="4486">
                  <c:v>21.64</c:v>
                </c:pt>
                <c:pt idx="4487">
                  <c:v>20.41</c:v>
                </c:pt>
                <c:pt idx="4488">
                  <c:v>20.8</c:v>
                </c:pt>
                <c:pt idx="4489">
                  <c:v>21.17</c:v>
                </c:pt>
                <c:pt idx="4490">
                  <c:v>19.559999999999999</c:v>
                </c:pt>
                <c:pt idx="4491">
                  <c:v>19.87</c:v>
                </c:pt>
                <c:pt idx="4492">
                  <c:v>21.07</c:v>
                </c:pt>
                <c:pt idx="4493">
                  <c:v>18.53</c:v>
                </c:pt>
                <c:pt idx="4494">
                  <c:v>23.21</c:v>
                </c:pt>
                <c:pt idx="4495">
                  <c:v>23.01</c:v>
                </c:pt>
                <c:pt idx="4496">
                  <c:v>24.31</c:v>
                </c:pt>
                <c:pt idx="4497">
                  <c:v>21.39</c:v>
                </c:pt>
                <c:pt idx="4498">
                  <c:v>26.49</c:v>
                </c:pt>
                <c:pt idx="4499">
                  <c:v>26.16</c:v>
                </c:pt>
                <c:pt idx="4500">
                  <c:v>28.5</c:v>
                </c:pt>
                <c:pt idx="4501">
                  <c:v>31.09</c:v>
                </c:pt>
                <c:pt idx="4502">
                  <c:v>24.1</c:v>
                </c:pt>
                <c:pt idx="4503">
                  <c:v>25.94</c:v>
                </c:pt>
                <c:pt idx="4504">
                  <c:v>28.06</c:v>
                </c:pt>
                <c:pt idx="4505">
                  <c:v>25.49</c:v>
                </c:pt>
                <c:pt idx="4506">
                  <c:v>26.01</c:v>
                </c:pt>
                <c:pt idx="4507">
                  <c:v>24.88</c:v>
                </c:pt>
                <c:pt idx="4508">
                  <c:v>26.84</c:v>
                </c:pt>
                <c:pt idx="4509">
                  <c:v>25.61</c:v>
                </c:pt>
                <c:pt idx="4510">
                  <c:v>28.91</c:v>
                </c:pt>
                <c:pt idx="4511">
                  <c:v>26.28</c:v>
                </c:pt>
                <c:pt idx="4512">
                  <c:v>24.11</c:v>
                </c:pt>
                <c:pt idx="4513">
                  <c:v>23.97</c:v>
                </c:pt>
                <c:pt idx="4514">
                  <c:v>22.87</c:v>
                </c:pt>
                <c:pt idx="4515">
                  <c:v>23.61</c:v>
                </c:pt>
                <c:pt idx="4516">
                  <c:v>23.79</c:v>
                </c:pt>
                <c:pt idx="4517">
                  <c:v>22.53</c:v>
                </c:pt>
                <c:pt idx="4518">
                  <c:v>20.96</c:v>
                </c:pt>
                <c:pt idx="4519">
                  <c:v>20.85</c:v>
                </c:pt>
                <c:pt idx="4520">
                  <c:v>20.74</c:v>
                </c:pt>
                <c:pt idx="4521">
                  <c:v>23.59</c:v>
                </c:pt>
                <c:pt idx="4522">
                  <c:v>22.47</c:v>
                </c:pt>
                <c:pt idx="4523">
                  <c:v>22.56</c:v>
                </c:pt>
                <c:pt idx="4524">
                  <c:v>23.27</c:v>
                </c:pt>
                <c:pt idx="4525">
                  <c:v>24.52</c:v>
                </c:pt>
                <c:pt idx="4526">
                  <c:v>22.64</c:v>
                </c:pt>
                <c:pt idx="4527">
                  <c:v>21.68</c:v>
                </c:pt>
                <c:pt idx="4528">
                  <c:v>20.58</c:v>
                </c:pt>
                <c:pt idx="4529">
                  <c:v>18.47</c:v>
                </c:pt>
                <c:pt idx="4530">
                  <c:v>18.600000000000001</c:v>
                </c:pt>
                <c:pt idx="4531">
                  <c:v>18.66</c:v>
                </c:pt>
                <c:pt idx="4532">
                  <c:v>20.260000000000002</c:v>
                </c:pt>
                <c:pt idx="4533">
                  <c:v>20.74</c:v>
                </c:pt>
                <c:pt idx="4534">
                  <c:v>22.5</c:v>
                </c:pt>
                <c:pt idx="4535">
                  <c:v>23.17</c:v>
                </c:pt>
                <c:pt idx="4536">
                  <c:v>22.49</c:v>
                </c:pt>
                <c:pt idx="4537">
                  <c:v>23.94</c:v>
                </c:pt>
                <c:pt idx="4538">
                  <c:v>23.79</c:v>
                </c:pt>
                <c:pt idx="4539">
                  <c:v>25.43</c:v>
                </c:pt>
                <c:pt idx="4540">
                  <c:v>24.12</c:v>
                </c:pt>
                <c:pt idx="4541">
                  <c:v>23.45</c:v>
                </c:pt>
                <c:pt idx="4542">
                  <c:v>23.68</c:v>
                </c:pt>
                <c:pt idx="4543">
                  <c:v>22.9</c:v>
                </c:pt>
                <c:pt idx="4544">
                  <c:v>23.34</c:v>
                </c:pt>
                <c:pt idx="4545">
                  <c:v>24.38</c:v>
                </c:pt>
                <c:pt idx="4546">
                  <c:v>28.46</c:v>
                </c:pt>
                <c:pt idx="4547">
                  <c:v>27.18</c:v>
                </c:pt>
                <c:pt idx="4548">
                  <c:v>31.01</c:v>
                </c:pt>
                <c:pt idx="4549">
                  <c:v>29.02</c:v>
                </c:pt>
                <c:pt idx="4550">
                  <c:v>27.78</c:v>
                </c:pt>
                <c:pt idx="4551">
                  <c:v>29.08</c:v>
                </c:pt>
                <c:pt idx="4552">
                  <c:v>27.78</c:v>
                </c:pt>
                <c:pt idx="4553">
                  <c:v>27.32</c:v>
                </c:pt>
                <c:pt idx="4554">
                  <c:v>27.62</c:v>
                </c:pt>
                <c:pt idx="4555">
                  <c:v>26.2</c:v>
                </c:pt>
                <c:pt idx="4556">
                  <c:v>24.02</c:v>
                </c:pt>
                <c:pt idx="4557">
                  <c:v>25.99</c:v>
                </c:pt>
                <c:pt idx="4558">
                  <c:v>28.24</c:v>
                </c:pt>
                <c:pt idx="4559">
                  <c:v>28.97</c:v>
                </c:pt>
                <c:pt idx="4560">
                  <c:v>27.66</c:v>
                </c:pt>
                <c:pt idx="4561">
                  <c:v>28.01</c:v>
                </c:pt>
                <c:pt idx="4562">
                  <c:v>27.6</c:v>
                </c:pt>
                <c:pt idx="4563">
                  <c:v>26.33</c:v>
                </c:pt>
                <c:pt idx="4564">
                  <c:v>24.88</c:v>
                </c:pt>
                <c:pt idx="4565">
                  <c:v>25.54</c:v>
                </c:pt>
                <c:pt idx="4566">
                  <c:v>25.02</c:v>
                </c:pt>
                <c:pt idx="4567">
                  <c:v>25.59</c:v>
                </c:pt>
                <c:pt idx="4568">
                  <c:v>24.4</c:v>
                </c:pt>
                <c:pt idx="4569">
                  <c:v>25.12</c:v>
                </c:pt>
                <c:pt idx="4570">
                  <c:v>24.06</c:v>
                </c:pt>
                <c:pt idx="4571">
                  <c:v>23.03</c:v>
                </c:pt>
                <c:pt idx="4572">
                  <c:v>21.9</c:v>
                </c:pt>
                <c:pt idx="4573">
                  <c:v>22.69</c:v>
                </c:pt>
                <c:pt idx="4574">
                  <c:v>23.53</c:v>
                </c:pt>
                <c:pt idx="4575">
                  <c:v>26.54</c:v>
                </c:pt>
                <c:pt idx="4576">
                  <c:v>26.28</c:v>
                </c:pt>
                <c:pt idx="4577">
                  <c:v>25.52</c:v>
                </c:pt>
                <c:pt idx="4578">
                  <c:v>24.6</c:v>
                </c:pt>
                <c:pt idx="4579">
                  <c:v>27.55</c:v>
                </c:pt>
                <c:pt idx="4580">
                  <c:v>27.49</c:v>
                </c:pt>
                <c:pt idx="4581">
                  <c:v>29.38</c:v>
                </c:pt>
                <c:pt idx="4582">
                  <c:v>26.36</c:v>
                </c:pt>
                <c:pt idx="4583">
                  <c:v>27.22</c:v>
                </c:pt>
                <c:pt idx="4584">
                  <c:v>27.29</c:v>
                </c:pt>
                <c:pt idx="4585">
                  <c:v>31.16</c:v>
                </c:pt>
                <c:pt idx="4586">
                  <c:v>32.24</c:v>
                </c:pt>
                <c:pt idx="4587">
                  <c:v>25.79</c:v>
                </c:pt>
                <c:pt idx="4588">
                  <c:v>29.84</c:v>
                </c:pt>
                <c:pt idx="4589">
                  <c:v>26.62</c:v>
                </c:pt>
                <c:pt idx="4590">
                  <c:v>25.73</c:v>
                </c:pt>
                <c:pt idx="4591">
                  <c:v>25.72</c:v>
                </c:pt>
                <c:pt idx="4592">
                  <c:v>26.08</c:v>
                </c:pt>
                <c:pt idx="4593">
                  <c:v>25.88</c:v>
                </c:pt>
                <c:pt idx="4594">
                  <c:v>25.71</c:v>
                </c:pt>
                <c:pt idx="4595">
                  <c:v>25.61</c:v>
                </c:pt>
                <c:pt idx="4596">
                  <c:v>22.68</c:v>
                </c:pt>
                <c:pt idx="4597">
                  <c:v>23.43</c:v>
                </c:pt>
                <c:pt idx="4598">
                  <c:v>23.21</c:v>
                </c:pt>
                <c:pt idx="4599">
                  <c:v>22.45</c:v>
                </c:pt>
                <c:pt idx="4600">
                  <c:v>22.42</c:v>
                </c:pt>
                <c:pt idx="4601">
                  <c:v>22.36</c:v>
                </c:pt>
                <c:pt idx="4602">
                  <c:v>22.81</c:v>
                </c:pt>
                <c:pt idx="4603">
                  <c:v>21.98</c:v>
                </c:pt>
                <c:pt idx="4604">
                  <c:v>23.46</c:v>
                </c:pt>
                <c:pt idx="4605">
                  <c:v>23.82</c:v>
                </c:pt>
                <c:pt idx="4606">
                  <c:v>22.78</c:v>
                </c:pt>
                <c:pt idx="4607">
                  <c:v>20.53</c:v>
                </c:pt>
                <c:pt idx="4608">
                  <c:v>20.37</c:v>
                </c:pt>
                <c:pt idx="4609">
                  <c:v>20.13</c:v>
                </c:pt>
                <c:pt idx="4610">
                  <c:v>20.5</c:v>
                </c:pt>
                <c:pt idx="4611">
                  <c:v>20.87</c:v>
                </c:pt>
                <c:pt idx="4612">
                  <c:v>20.260000000000002</c:v>
                </c:pt>
                <c:pt idx="4613">
                  <c:v>20.059999999999999</c:v>
                </c:pt>
                <c:pt idx="4614">
                  <c:v>19.59</c:v>
                </c:pt>
                <c:pt idx="4615">
                  <c:v>19.64</c:v>
                </c:pt>
                <c:pt idx="4616">
                  <c:v>20.239999999999998</c:v>
                </c:pt>
                <c:pt idx="4617">
                  <c:v>20.79</c:v>
                </c:pt>
                <c:pt idx="4618">
                  <c:v>18.88</c:v>
                </c:pt>
                <c:pt idx="4619">
                  <c:v>18.18</c:v>
                </c:pt>
                <c:pt idx="4620">
                  <c:v>18.899999999999999</c:v>
                </c:pt>
                <c:pt idx="4621">
                  <c:v>18.21</c:v>
                </c:pt>
                <c:pt idx="4622">
                  <c:v>19.73</c:v>
                </c:pt>
                <c:pt idx="4623">
                  <c:v>19.399999999999999</c:v>
                </c:pt>
                <c:pt idx="4624">
                  <c:v>19.41</c:v>
                </c:pt>
                <c:pt idx="4625">
                  <c:v>17.79</c:v>
                </c:pt>
                <c:pt idx="4626">
                  <c:v>17.98</c:v>
                </c:pt>
                <c:pt idx="4627">
                  <c:v>17.66</c:v>
                </c:pt>
                <c:pt idx="4628">
                  <c:v>16.3</c:v>
                </c:pt>
                <c:pt idx="4629">
                  <c:v>16.47</c:v>
                </c:pt>
                <c:pt idx="4630">
                  <c:v>17.010000000000002</c:v>
                </c:pt>
                <c:pt idx="4631">
                  <c:v>17.579999999999998</c:v>
                </c:pt>
                <c:pt idx="4632">
                  <c:v>18.59</c:v>
                </c:pt>
                <c:pt idx="4633">
                  <c:v>18.05</c:v>
                </c:pt>
                <c:pt idx="4634">
                  <c:v>19.55</c:v>
                </c:pt>
                <c:pt idx="4635">
                  <c:v>19.64</c:v>
                </c:pt>
                <c:pt idx="4636">
                  <c:v>19.07</c:v>
                </c:pt>
                <c:pt idx="4637">
                  <c:v>18.14</c:v>
                </c:pt>
                <c:pt idx="4638">
                  <c:v>17.829999999999998</c:v>
                </c:pt>
                <c:pt idx="4639">
                  <c:v>19.829999999999998</c:v>
                </c:pt>
                <c:pt idx="4640">
                  <c:v>20.239999999999998</c:v>
                </c:pt>
                <c:pt idx="4641">
                  <c:v>20.8</c:v>
                </c:pt>
                <c:pt idx="4642">
                  <c:v>18.63</c:v>
                </c:pt>
                <c:pt idx="4643">
                  <c:v>23.56</c:v>
                </c:pt>
                <c:pt idx="4644">
                  <c:v>23.12</c:v>
                </c:pt>
                <c:pt idx="4645">
                  <c:v>23.18</c:v>
                </c:pt>
                <c:pt idx="4646">
                  <c:v>24.12</c:v>
                </c:pt>
                <c:pt idx="4647">
                  <c:v>23.33</c:v>
                </c:pt>
                <c:pt idx="4648">
                  <c:v>21.22</c:v>
                </c:pt>
                <c:pt idx="4649">
                  <c:v>20.95</c:v>
                </c:pt>
                <c:pt idx="4650">
                  <c:v>21.13</c:v>
                </c:pt>
                <c:pt idx="4651">
                  <c:v>22.24</c:v>
                </c:pt>
                <c:pt idx="4652">
                  <c:v>21.58</c:v>
                </c:pt>
                <c:pt idx="4653">
                  <c:v>22.87</c:v>
                </c:pt>
                <c:pt idx="4654">
                  <c:v>22.64</c:v>
                </c:pt>
                <c:pt idx="4655">
                  <c:v>22.42</c:v>
                </c:pt>
                <c:pt idx="4656">
                  <c:v>21.14</c:v>
                </c:pt>
                <c:pt idx="4657">
                  <c:v>23.93</c:v>
                </c:pt>
                <c:pt idx="4658">
                  <c:v>23.44</c:v>
                </c:pt>
                <c:pt idx="4659">
                  <c:v>23.95</c:v>
                </c:pt>
                <c:pt idx="4660">
                  <c:v>23.65</c:v>
                </c:pt>
                <c:pt idx="4661">
                  <c:v>25.92</c:v>
                </c:pt>
                <c:pt idx="4662">
                  <c:v>24.78</c:v>
                </c:pt>
                <c:pt idx="4663">
                  <c:v>25.78</c:v>
                </c:pt>
                <c:pt idx="4664">
                  <c:v>23.15</c:v>
                </c:pt>
                <c:pt idx="4665">
                  <c:v>25.23</c:v>
                </c:pt>
                <c:pt idx="4666">
                  <c:v>25.59</c:v>
                </c:pt>
                <c:pt idx="4667">
                  <c:v>27.49</c:v>
                </c:pt>
                <c:pt idx="4668">
                  <c:v>28.48</c:v>
                </c:pt>
                <c:pt idx="4669">
                  <c:v>28.54</c:v>
                </c:pt>
                <c:pt idx="4670">
                  <c:v>25.1</c:v>
                </c:pt>
                <c:pt idx="4671">
                  <c:v>25.01</c:v>
                </c:pt>
                <c:pt idx="4672">
                  <c:v>24.05</c:v>
                </c:pt>
                <c:pt idx="4673">
                  <c:v>23.05</c:v>
                </c:pt>
                <c:pt idx="4674">
                  <c:v>21.18</c:v>
                </c:pt>
                <c:pt idx="4675">
                  <c:v>21.31</c:v>
                </c:pt>
                <c:pt idx="4676">
                  <c:v>23.44</c:v>
                </c:pt>
                <c:pt idx="4677">
                  <c:v>22.91</c:v>
                </c:pt>
                <c:pt idx="4678">
                  <c:v>24.23</c:v>
                </c:pt>
                <c:pt idx="4679">
                  <c:v>22.03</c:v>
                </c:pt>
                <c:pt idx="4680">
                  <c:v>21.21</c:v>
                </c:pt>
                <c:pt idx="4681">
                  <c:v>22.94</c:v>
                </c:pt>
                <c:pt idx="4682">
                  <c:v>22.57</c:v>
                </c:pt>
                <c:pt idx="4683">
                  <c:v>23.49</c:v>
                </c:pt>
                <c:pt idx="4684">
                  <c:v>21.14</c:v>
                </c:pt>
                <c:pt idx="4685">
                  <c:v>20.23</c:v>
                </c:pt>
                <c:pt idx="4686">
                  <c:v>21.15</c:v>
                </c:pt>
                <c:pt idx="4687">
                  <c:v>20.66</c:v>
                </c:pt>
                <c:pt idx="4688">
                  <c:v>20.12</c:v>
                </c:pt>
                <c:pt idx="4689">
                  <c:v>21.17</c:v>
                </c:pt>
                <c:pt idx="4690">
                  <c:v>21.55</c:v>
                </c:pt>
                <c:pt idx="4691">
                  <c:v>20.34</c:v>
                </c:pt>
                <c:pt idx="4692">
                  <c:v>19.579999999999998</c:v>
                </c:pt>
                <c:pt idx="4693">
                  <c:v>20.98</c:v>
                </c:pt>
                <c:pt idx="4694">
                  <c:v>21.28</c:v>
                </c:pt>
                <c:pt idx="4695">
                  <c:v>20.420000000000002</c:v>
                </c:pt>
                <c:pt idx="4696">
                  <c:v>19.82</c:v>
                </c:pt>
                <c:pt idx="4697">
                  <c:v>18.809999999999999</c:v>
                </c:pt>
                <c:pt idx="4698">
                  <c:v>20.97</c:v>
                </c:pt>
                <c:pt idx="4699">
                  <c:v>20.49</c:v>
                </c:pt>
                <c:pt idx="4700">
                  <c:v>19.760000000000002</c:v>
                </c:pt>
                <c:pt idx="4701">
                  <c:v>19.43</c:v>
                </c:pt>
                <c:pt idx="4702">
                  <c:v>20.65</c:v>
                </c:pt>
                <c:pt idx="4703">
                  <c:v>21.99</c:v>
                </c:pt>
                <c:pt idx="4704">
                  <c:v>21.43</c:v>
                </c:pt>
                <c:pt idx="4705">
                  <c:v>24.03</c:v>
                </c:pt>
                <c:pt idx="4706">
                  <c:v>23.06</c:v>
                </c:pt>
                <c:pt idx="4707">
                  <c:v>22.64</c:v>
                </c:pt>
                <c:pt idx="4708">
                  <c:v>25.47</c:v>
                </c:pt>
                <c:pt idx="4709">
                  <c:v>24.52</c:v>
                </c:pt>
                <c:pt idx="4710">
                  <c:v>24.39</c:v>
                </c:pt>
                <c:pt idx="4711">
                  <c:v>25.66</c:v>
                </c:pt>
                <c:pt idx="4712">
                  <c:v>31.7</c:v>
                </c:pt>
                <c:pt idx="4713">
                  <c:v>30.3</c:v>
                </c:pt>
                <c:pt idx="4714">
                  <c:v>36.22</c:v>
                </c:pt>
                <c:pt idx="4715">
                  <c:v>33.1</c:v>
                </c:pt>
                <c:pt idx="4716">
                  <c:v>32.07</c:v>
                </c:pt>
                <c:pt idx="4717">
                  <c:v>33.85</c:v>
                </c:pt>
                <c:pt idx="4718">
                  <c:v>35.72</c:v>
                </c:pt>
                <c:pt idx="4719">
                  <c:v>35.19</c:v>
                </c:pt>
                <c:pt idx="4720">
                  <c:v>32.82</c:v>
                </c:pt>
                <c:pt idx="4721">
                  <c:v>34.74</c:v>
                </c:pt>
                <c:pt idx="4722">
                  <c:v>46.72</c:v>
                </c:pt>
                <c:pt idx="4723">
                  <c:v>39.39</c:v>
                </c:pt>
                <c:pt idx="4724">
                  <c:v>39.81</c:v>
                </c:pt>
                <c:pt idx="4725">
                  <c:v>45.26</c:v>
                </c:pt>
                <c:pt idx="4726">
                  <c:v>45.14</c:v>
                </c:pt>
                <c:pt idx="4727">
                  <c:v>52.05</c:v>
                </c:pt>
                <c:pt idx="4728">
                  <c:v>53.68</c:v>
                </c:pt>
                <c:pt idx="4729">
                  <c:v>57.53</c:v>
                </c:pt>
                <c:pt idx="4730">
                  <c:v>63.92</c:v>
                </c:pt>
                <c:pt idx="4731">
                  <c:v>69.95</c:v>
                </c:pt>
                <c:pt idx="4732">
                  <c:v>54.99</c:v>
                </c:pt>
                <c:pt idx="4733">
                  <c:v>55.13</c:v>
                </c:pt>
                <c:pt idx="4734">
                  <c:v>69.25</c:v>
                </c:pt>
                <c:pt idx="4735">
                  <c:v>67.61</c:v>
                </c:pt>
                <c:pt idx="4736">
                  <c:v>70.33</c:v>
                </c:pt>
                <c:pt idx="4737">
                  <c:v>52.97</c:v>
                </c:pt>
                <c:pt idx="4738">
                  <c:v>53.11</c:v>
                </c:pt>
                <c:pt idx="4739">
                  <c:v>69.650000000000006</c:v>
                </c:pt>
                <c:pt idx="4740">
                  <c:v>67.8</c:v>
                </c:pt>
                <c:pt idx="4741">
                  <c:v>79.13</c:v>
                </c:pt>
                <c:pt idx="4742">
                  <c:v>80.06</c:v>
                </c:pt>
                <c:pt idx="4743">
                  <c:v>66.959999999999994</c:v>
                </c:pt>
                <c:pt idx="4744">
                  <c:v>69.959999999999994</c:v>
                </c:pt>
                <c:pt idx="4745">
                  <c:v>62.9</c:v>
                </c:pt>
                <c:pt idx="4746">
                  <c:v>59.89</c:v>
                </c:pt>
                <c:pt idx="4747">
                  <c:v>53.68</c:v>
                </c:pt>
                <c:pt idx="4748">
                  <c:v>47.73</c:v>
                </c:pt>
                <c:pt idx="4749">
                  <c:v>54.56</c:v>
                </c:pt>
                <c:pt idx="4750">
                  <c:v>63.68</c:v>
                </c:pt>
                <c:pt idx="4751">
                  <c:v>56.1</c:v>
                </c:pt>
                <c:pt idx="4752">
                  <c:v>59.98</c:v>
                </c:pt>
                <c:pt idx="4753">
                  <c:v>61.44</c:v>
                </c:pt>
                <c:pt idx="4754">
                  <c:v>66.459999999999994</c:v>
                </c:pt>
                <c:pt idx="4755">
                  <c:v>59.83</c:v>
                </c:pt>
                <c:pt idx="4756">
                  <c:v>66.31</c:v>
                </c:pt>
                <c:pt idx="4757">
                  <c:v>69.150000000000006</c:v>
                </c:pt>
                <c:pt idx="4758">
                  <c:v>67.64</c:v>
                </c:pt>
                <c:pt idx="4759">
                  <c:v>74.260000000000005</c:v>
                </c:pt>
                <c:pt idx="4760">
                  <c:v>80.86</c:v>
                </c:pt>
                <c:pt idx="4761">
                  <c:v>72.67</c:v>
                </c:pt>
                <c:pt idx="4762">
                  <c:v>64.7</c:v>
                </c:pt>
                <c:pt idx="4763">
                  <c:v>60.9</c:v>
                </c:pt>
                <c:pt idx="4764">
                  <c:v>54.92</c:v>
                </c:pt>
                <c:pt idx="4765">
                  <c:v>55.84</c:v>
                </c:pt>
                <c:pt idx="4766">
                  <c:v>68.510000000000005</c:v>
                </c:pt>
                <c:pt idx="4767">
                  <c:v>62.98</c:v>
                </c:pt>
                <c:pt idx="4768">
                  <c:v>60.72</c:v>
                </c:pt>
                <c:pt idx="4769">
                  <c:v>63.64</c:v>
                </c:pt>
                <c:pt idx="4770">
                  <c:v>59.93</c:v>
                </c:pt>
                <c:pt idx="4771">
                  <c:v>58.49</c:v>
                </c:pt>
                <c:pt idx="4772">
                  <c:v>58.91</c:v>
                </c:pt>
                <c:pt idx="4773">
                  <c:v>55.73</c:v>
                </c:pt>
                <c:pt idx="4774">
                  <c:v>55.78</c:v>
                </c:pt>
                <c:pt idx="4775">
                  <c:v>54.28</c:v>
                </c:pt>
                <c:pt idx="4776">
                  <c:v>56.76</c:v>
                </c:pt>
                <c:pt idx="4777">
                  <c:v>52.37</c:v>
                </c:pt>
                <c:pt idx="4778">
                  <c:v>49.84</c:v>
                </c:pt>
                <c:pt idx="4779">
                  <c:v>47.34</c:v>
                </c:pt>
                <c:pt idx="4780">
                  <c:v>44.93</c:v>
                </c:pt>
                <c:pt idx="4781">
                  <c:v>44.56</c:v>
                </c:pt>
                <c:pt idx="4782">
                  <c:v>45.02</c:v>
                </c:pt>
                <c:pt idx="4783">
                  <c:v>44.21</c:v>
                </c:pt>
                <c:pt idx="4784">
                  <c:v>43.38</c:v>
                </c:pt>
                <c:pt idx="4785">
                  <c:v>43.9</c:v>
                </c:pt>
                <c:pt idx="4786">
                  <c:v>41.63</c:v>
                </c:pt>
                <c:pt idx="4787">
                  <c:v>40</c:v>
                </c:pt>
                <c:pt idx="4788">
                  <c:v>39.19</c:v>
                </c:pt>
                <c:pt idx="4789">
                  <c:v>39.08</c:v>
                </c:pt>
                <c:pt idx="4790">
                  <c:v>38.56</c:v>
                </c:pt>
                <c:pt idx="4791">
                  <c:v>43.39</c:v>
                </c:pt>
                <c:pt idx="4792">
                  <c:v>42.56</c:v>
                </c:pt>
                <c:pt idx="4793">
                  <c:v>42.82</c:v>
                </c:pt>
                <c:pt idx="4794">
                  <c:v>45.84</c:v>
                </c:pt>
                <c:pt idx="4795">
                  <c:v>43.27</c:v>
                </c:pt>
                <c:pt idx="4796">
                  <c:v>49.14</c:v>
                </c:pt>
                <c:pt idx="4797">
                  <c:v>51</c:v>
                </c:pt>
                <c:pt idx="4798">
                  <c:v>46.11</c:v>
                </c:pt>
                <c:pt idx="4799">
                  <c:v>56.65</c:v>
                </c:pt>
                <c:pt idx="4800">
                  <c:v>46.42</c:v>
                </c:pt>
                <c:pt idx="4801">
                  <c:v>47.29</c:v>
                </c:pt>
                <c:pt idx="4802">
                  <c:v>47.27</c:v>
                </c:pt>
                <c:pt idx="4803">
                  <c:v>45.69</c:v>
                </c:pt>
                <c:pt idx="4804">
                  <c:v>42.25</c:v>
                </c:pt>
                <c:pt idx="4805">
                  <c:v>39.659999999999997</c:v>
                </c:pt>
                <c:pt idx="4806">
                  <c:v>42.63</c:v>
                </c:pt>
                <c:pt idx="4807">
                  <c:v>44.84</c:v>
                </c:pt>
                <c:pt idx="4808">
                  <c:v>45.52</c:v>
                </c:pt>
                <c:pt idx="4809">
                  <c:v>43.06</c:v>
                </c:pt>
                <c:pt idx="4810">
                  <c:v>43.85</c:v>
                </c:pt>
                <c:pt idx="4811">
                  <c:v>43.73</c:v>
                </c:pt>
                <c:pt idx="4812">
                  <c:v>43.37</c:v>
                </c:pt>
                <c:pt idx="4813">
                  <c:v>43.64</c:v>
                </c:pt>
                <c:pt idx="4814">
                  <c:v>46.67</c:v>
                </c:pt>
                <c:pt idx="4815">
                  <c:v>44.53</c:v>
                </c:pt>
                <c:pt idx="4816">
                  <c:v>41.25</c:v>
                </c:pt>
                <c:pt idx="4817">
                  <c:v>42.93</c:v>
                </c:pt>
                <c:pt idx="4818">
                  <c:v>48.66</c:v>
                </c:pt>
                <c:pt idx="4819">
                  <c:v>48.46</c:v>
                </c:pt>
                <c:pt idx="4820">
                  <c:v>47.08</c:v>
                </c:pt>
                <c:pt idx="4821">
                  <c:v>49.3</c:v>
                </c:pt>
                <c:pt idx="4822">
                  <c:v>52.62</c:v>
                </c:pt>
                <c:pt idx="4823">
                  <c:v>45.49</c:v>
                </c:pt>
                <c:pt idx="4824">
                  <c:v>44.67</c:v>
                </c:pt>
                <c:pt idx="4825">
                  <c:v>44.66</c:v>
                </c:pt>
                <c:pt idx="4826">
                  <c:v>46.35</c:v>
                </c:pt>
                <c:pt idx="4827">
                  <c:v>52.65</c:v>
                </c:pt>
                <c:pt idx="4828">
                  <c:v>50.93</c:v>
                </c:pt>
                <c:pt idx="4829">
                  <c:v>47.56</c:v>
                </c:pt>
                <c:pt idx="4830">
                  <c:v>50.17</c:v>
                </c:pt>
                <c:pt idx="4831">
                  <c:v>49.33</c:v>
                </c:pt>
                <c:pt idx="4832">
                  <c:v>49.68</c:v>
                </c:pt>
                <c:pt idx="4833">
                  <c:v>44.37</c:v>
                </c:pt>
                <c:pt idx="4834">
                  <c:v>43.61</c:v>
                </c:pt>
                <c:pt idx="4835">
                  <c:v>41.18</c:v>
                </c:pt>
                <c:pt idx="4836">
                  <c:v>42.36</c:v>
                </c:pt>
                <c:pt idx="4837">
                  <c:v>43.74</c:v>
                </c:pt>
                <c:pt idx="4838">
                  <c:v>40.799999999999997</c:v>
                </c:pt>
                <c:pt idx="4839">
                  <c:v>40.06</c:v>
                </c:pt>
                <c:pt idx="4840">
                  <c:v>43.68</c:v>
                </c:pt>
                <c:pt idx="4841">
                  <c:v>45.89</c:v>
                </c:pt>
                <c:pt idx="4842">
                  <c:v>43.23</c:v>
                </c:pt>
                <c:pt idx="4843">
                  <c:v>42.93</c:v>
                </c:pt>
                <c:pt idx="4844">
                  <c:v>42.25</c:v>
                </c:pt>
                <c:pt idx="4845">
                  <c:v>40.36</c:v>
                </c:pt>
                <c:pt idx="4846">
                  <c:v>41.04</c:v>
                </c:pt>
                <c:pt idx="4847">
                  <c:v>45.54</c:v>
                </c:pt>
                <c:pt idx="4848">
                  <c:v>44.14</c:v>
                </c:pt>
                <c:pt idx="4849">
                  <c:v>42.28</c:v>
                </c:pt>
                <c:pt idx="4850">
                  <c:v>42.04</c:v>
                </c:pt>
                <c:pt idx="4851">
                  <c:v>39.700000000000003</c:v>
                </c:pt>
                <c:pt idx="4852">
                  <c:v>40.93</c:v>
                </c:pt>
                <c:pt idx="4853">
                  <c:v>40.39</c:v>
                </c:pt>
                <c:pt idx="4854">
                  <c:v>38.85</c:v>
                </c:pt>
                <c:pt idx="4855">
                  <c:v>36.53</c:v>
                </c:pt>
                <c:pt idx="4856">
                  <c:v>37.81</c:v>
                </c:pt>
                <c:pt idx="4857">
                  <c:v>37.67</c:v>
                </c:pt>
                <c:pt idx="4858">
                  <c:v>36.17</c:v>
                </c:pt>
                <c:pt idx="4859">
                  <c:v>35.79</c:v>
                </c:pt>
                <c:pt idx="4860">
                  <c:v>33.94</c:v>
                </c:pt>
                <c:pt idx="4861">
                  <c:v>39.18</c:v>
                </c:pt>
                <c:pt idx="4862">
                  <c:v>37.14</c:v>
                </c:pt>
                <c:pt idx="4863">
                  <c:v>38.1</c:v>
                </c:pt>
                <c:pt idx="4864">
                  <c:v>37.15</c:v>
                </c:pt>
                <c:pt idx="4865">
                  <c:v>36.82</c:v>
                </c:pt>
                <c:pt idx="4866">
                  <c:v>38.32</c:v>
                </c:pt>
                <c:pt idx="4867">
                  <c:v>37.950000000000003</c:v>
                </c:pt>
                <c:pt idx="4868">
                  <c:v>36.08</c:v>
                </c:pt>
                <c:pt idx="4869">
                  <c:v>36.5</c:v>
                </c:pt>
                <c:pt idx="4870">
                  <c:v>35.299999999999997</c:v>
                </c:pt>
                <c:pt idx="4871">
                  <c:v>34.53</c:v>
                </c:pt>
                <c:pt idx="4872">
                  <c:v>33.36</c:v>
                </c:pt>
                <c:pt idx="4873">
                  <c:v>32.450000000000003</c:v>
                </c:pt>
                <c:pt idx="4874">
                  <c:v>33.44</c:v>
                </c:pt>
                <c:pt idx="4875">
                  <c:v>32.049999999999997</c:v>
                </c:pt>
                <c:pt idx="4876">
                  <c:v>32.869999999999997</c:v>
                </c:pt>
                <c:pt idx="4877">
                  <c:v>31.8</c:v>
                </c:pt>
                <c:pt idx="4878">
                  <c:v>33.65</c:v>
                </c:pt>
                <c:pt idx="4879">
                  <c:v>31.37</c:v>
                </c:pt>
                <c:pt idx="4880">
                  <c:v>33.119999999999997</c:v>
                </c:pt>
                <c:pt idx="4881">
                  <c:v>30.24</c:v>
                </c:pt>
                <c:pt idx="4882">
                  <c:v>28.8</c:v>
                </c:pt>
                <c:pt idx="4883">
                  <c:v>29.03</c:v>
                </c:pt>
                <c:pt idx="4884">
                  <c:v>31.35</c:v>
                </c:pt>
                <c:pt idx="4885">
                  <c:v>32.630000000000003</c:v>
                </c:pt>
                <c:pt idx="4886">
                  <c:v>30.62</c:v>
                </c:pt>
                <c:pt idx="4887">
                  <c:v>32.36</c:v>
                </c:pt>
                <c:pt idx="4888">
                  <c:v>31.67</c:v>
                </c:pt>
                <c:pt idx="4889">
                  <c:v>28.92</c:v>
                </c:pt>
                <c:pt idx="4890">
                  <c:v>30.04</c:v>
                </c:pt>
                <c:pt idx="4891">
                  <c:v>29.63</c:v>
                </c:pt>
                <c:pt idx="4892">
                  <c:v>31.02</c:v>
                </c:pt>
                <c:pt idx="4893">
                  <c:v>30.18</c:v>
                </c:pt>
                <c:pt idx="4894">
                  <c:v>29.62</c:v>
                </c:pt>
                <c:pt idx="4895">
                  <c:v>29.77</c:v>
                </c:pt>
                <c:pt idx="4896">
                  <c:v>28.27</c:v>
                </c:pt>
                <c:pt idx="4897">
                  <c:v>28.46</c:v>
                </c:pt>
                <c:pt idx="4898">
                  <c:v>28.11</c:v>
                </c:pt>
                <c:pt idx="4899">
                  <c:v>28.15</c:v>
                </c:pt>
                <c:pt idx="4900">
                  <c:v>30.81</c:v>
                </c:pt>
                <c:pt idx="4901">
                  <c:v>32.68</c:v>
                </c:pt>
                <c:pt idx="4902">
                  <c:v>31.54</c:v>
                </c:pt>
                <c:pt idx="4903">
                  <c:v>30.03</c:v>
                </c:pt>
                <c:pt idx="4904">
                  <c:v>27.99</c:v>
                </c:pt>
                <c:pt idx="4905">
                  <c:v>31.17</c:v>
                </c:pt>
                <c:pt idx="4906">
                  <c:v>30.58</c:v>
                </c:pt>
                <c:pt idx="4907">
                  <c:v>29.05</c:v>
                </c:pt>
                <c:pt idx="4908">
                  <c:v>26.36</c:v>
                </c:pt>
                <c:pt idx="4909">
                  <c:v>25.93</c:v>
                </c:pt>
                <c:pt idx="4910">
                  <c:v>25.35</c:v>
                </c:pt>
                <c:pt idx="4911">
                  <c:v>26.35</c:v>
                </c:pt>
                <c:pt idx="4912">
                  <c:v>26.22</c:v>
                </c:pt>
                <c:pt idx="4913">
                  <c:v>27.95</c:v>
                </c:pt>
                <c:pt idx="4914">
                  <c:v>29</c:v>
                </c:pt>
                <c:pt idx="4915">
                  <c:v>30.85</c:v>
                </c:pt>
                <c:pt idx="4916">
                  <c:v>31.3</c:v>
                </c:pt>
                <c:pt idx="4917">
                  <c:v>29.78</c:v>
                </c:pt>
                <c:pt idx="4918">
                  <c:v>29.02</c:v>
                </c:pt>
                <c:pt idx="4919">
                  <c:v>26.31</c:v>
                </c:pt>
                <c:pt idx="4920">
                  <c:v>25.02</c:v>
                </c:pt>
                <c:pt idx="4921">
                  <c:v>25.89</c:v>
                </c:pt>
                <c:pt idx="4922">
                  <c:v>25.42</c:v>
                </c:pt>
                <c:pt idx="4923">
                  <c:v>24.34</c:v>
                </c:pt>
                <c:pt idx="4924">
                  <c:v>24.4</c:v>
                </c:pt>
                <c:pt idx="4925">
                  <c:v>23.87</c:v>
                </c:pt>
                <c:pt idx="4926">
                  <c:v>23.47</c:v>
                </c:pt>
                <c:pt idx="4927">
                  <c:v>23.43</c:v>
                </c:pt>
                <c:pt idx="4928">
                  <c:v>23.09</c:v>
                </c:pt>
                <c:pt idx="4929">
                  <c:v>24.28</c:v>
                </c:pt>
                <c:pt idx="4930">
                  <c:v>25.01</c:v>
                </c:pt>
                <c:pt idx="4931">
                  <c:v>25.61</c:v>
                </c:pt>
                <c:pt idx="4932">
                  <c:v>25.4</c:v>
                </c:pt>
                <c:pt idx="4933">
                  <c:v>25.92</c:v>
                </c:pt>
                <c:pt idx="4934">
                  <c:v>25.56</c:v>
                </c:pt>
                <c:pt idx="4935">
                  <c:v>24.89</c:v>
                </c:pt>
                <c:pt idx="4936">
                  <c:v>24.9</c:v>
                </c:pt>
                <c:pt idx="4937">
                  <c:v>25.67</c:v>
                </c:pt>
                <c:pt idx="4938">
                  <c:v>24.76</c:v>
                </c:pt>
                <c:pt idx="4939">
                  <c:v>24.99</c:v>
                </c:pt>
                <c:pt idx="4940">
                  <c:v>25.99</c:v>
                </c:pt>
                <c:pt idx="4941">
                  <c:v>25.45</c:v>
                </c:pt>
                <c:pt idx="4942">
                  <c:v>24.71</c:v>
                </c:pt>
                <c:pt idx="4943">
                  <c:v>24.27</c:v>
                </c:pt>
                <c:pt idx="4944">
                  <c:v>27.89</c:v>
                </c:pt>
                <c:pt idx="4945">
                  <c:v>26.18</c:v>
                </c:pt>
                <c:pt idx="4946">
                  <c:v>26.26</c:v>
                </c:pt>
                <c:pt idx="4947">
                  <c:v>25.09</c:v>
                </c:pt>
                <c:pt idx="4948">
                  <c:v>25.01</c:v>
                </c:pt>
                <c:pt idx="4949">
                  <c:v>25.14</c:v>
                </c:pt>
                <c:pt idx="4950">
                  <c:v>24.92</c:v>
                </c:pt>
                <c:pt idx="4951">
                  <c:v>24.95</c:v>
                </c:pt>
                <c:pt idx="4952">
                  <c:v>24.68</c:v>
                </c:pt>
                <c:pt idx="4953">
                  <c:v>24.76</c:v>
                </c:pt>
                <c:pt idx="4954">
                  <c:v>26.01</c:v>
                </c:pt>
                <c:pt idx="4955">
                  <c:v>29.15</c:v>
                </c:pt>
                <c:pt idx="4956">
                  <c:v>28.9</c:v>
                </c:pt>
                <c:pt idx="4957">
                  <c:v>27.1</c:v>
                </c:pt>
                <c:pt idx="4958">
                  <c:v>25.26</c:v>
                </c:pt>
                <c:pt idx="4959">
                  <c:v>25.62</c:v>
                </c:pt>
                <c:pt idx="4960">
                  <c:v>24.32</c:v>
                </c:pt>
                <c:pt idx="4961">
                  <c:v>23.55</c:v>
                </c:pt>
                <c:pt idx="4962">
                  <c:v>24.15</c:v>
                </c:pt>
                <c:pt idx="4963">
                  <c:v>23.86</c:v>
                </c:pt>
                <c:pt idx="4964">
                  <c:v>23.42</c:v>
                </c:pt>
                <c:pt idx="4965">
                  <c:v>23.69</c:v>
                </c:pt>
                <c:pt idx="4966">
                  <c:v>23.65</c:v>
                </c:pt>
                <c:pt idx="4967">
                  <c:v>23.92</c:v>
                </c:pt>
                <c:pt idx="4968">
                  <c:v>24.06</c:v>
                </c:pt>
                <c:pt idx="4969">
                  <c:v>23.08</c:v>
                </c:pt>
                <c:pt idx="4970">
                  <c:v>23.49</c:v>
                </c:pt>
                <c:pt idx="4971">
                  <c:v>24.95</c:v>
                </c:pt>
                <c:pt idx="4972">
                  <c:v>25.61</c:v>
                </c:pt>
                <c:pt idx="4973">
                  <c:v>24.88</c:v>
                </c:pt>
                <c:pt idx="4974">
                  <c:v>25.19</c:v>
                </c:pt>
                <c:pt idx="4975">
                  <c:v>25.61</c:v>
                </c:pt>
                <c:pt idx="4976">
                  <c:v>28.27</c:v>
                </c:pt>
                <c:pt idx="4977">
                  <c:v>28.68</c:v>
                </c:pt>
                <c:pt idx="4978">
                  <c:v>26.84</c:v>
                </c:pt>
                <c:pt idx="4979">
                  <c:v>25.7</c:v>
                </c:pt>
                <c:pt idx="4980">
                  <c:v>24.68</c:v>
                </c:pt>
                <c:pt idx="4981">
                  <c:v>24.18</c:v>
                </c:pt>
                <c:pt idx="4982">
                  <c:v>23.12</c:v>
                </c:pt>
                <c:pt idx="4983">
                  <c:v>23.01</c:v>
                </c:pt>
                <c:pt idx="4984">
                  <c:v>22.99</c:v>
                </c:pt>
                <c:pt idx="4985">
                  <c:v>22.86</c:v>
                </c:pt>
                <c:pt idx="4986">
                  <c:v>21.72</c:v>
                </c:pt>
                <c:pt idx="4987">
                  <c:v>21.43</c:v>
                </c:pt>
                <c:pt idx="4988">
                  <c:v>21.49</c:v>
                </c:pt>
                <c:pt idx="4989">
                  <c:v>20.9</c:v>
                </c:pt>
                <c:pt idx="4990">
                  <c:v>22.22</c:v>
                </c:pt>
                <c:pt idx="4991">
                  <c:v>20.69</c:v>
                </c:pt>
                <c:pt idx="4992">
                  <c:v>22.27</c:v>
                </c:pt>
                <c:pt idx="4993">
                  <c:v>24.31</c:v>
                </c:pt>
                <c:pt idx="4994">
                  <c:v>24.83</c:v>
                </c:pt>
                <c:pt idx="4995">
                  <c:v>27.91</c:v>
                </c:pt>
                <c:pt idx="4996">
                  <c:v>24.76</c:v>
                </c:pt>
                <c:pt idx="4997">
                  <c:v>30.69</c:v>
                </c:pt>
                <c:pt idx="4998">
                  <c:v>29.78</c:v>
                </c:pt>
                <c:pt idx="4999">
                  <c:v>28.81</c:v>
                </c:pt>
                <c:pt idx="5000">
                  <c:v>27.72</c:v>
                </c:pt>
                <c:pt idx="5001">
                  <c:v>25.43</c:v>
                </c:pt>
                <c:pt idx="5002">
                  <c:v>24.19</c:v>
                </c:pt>
                <c:pt idx="5003">
                  <c:v>23.15</c:v>
                </c:pt>
                <c:pt idx="5004">
                  <c:v>22.84</c:v>
                </c:pt>
                <c:pt idx="5005">
                  <c:v>23.04</c:v>
                </c:pt>
                <c:pt idx="5006">
                  <c:v>24.24</c:v>
                </c:pt>
                <c:pt idx="5007">
                  <c:v>23.36</c:v>
                </c:pt>
                <c:pt idx="5008">
                  <c:v>22.89</c:v>
                </c:pt>
                <c:pt idx="5009">
                  <c:v>22.41</c:v>
                </c:pt>
                <c:pt idx="5010">
                  <c:v>21.63</c:v>
                </c:pt>
                <c:pt idx="5011">
                  <c:v>22.63</c:v>
                </c:pt>
                <c:pt idx="5012">
                  <c:v>22.19</c:v>
                </c:pt>
                <c:pt idx="5013">
                  <c:v>21.16</c:v>
                </c:pt>
                <c:pt idx="5014">
                  <c:v>20.47</c:v>
                </c:pt>
                <c:pt idx="5015">
                  <c:v>20.48</c:v>
                </c:pt>
                <c:pt idx="5016">
                  <c:v>24.85</c:v>
                </c:pt>
                <c:pt idx="5017">
                  <c:v>24.51</c:v>
                </c:pt>
                <c:pt idx="5018">
                  <c:v>21.92</c:v>
                </c:pt>
                <c:pt idx="5019">
                  <c:v>21.12</c:v>
                </c:pt>
                <c:pt idx="5020">
                  <c:v>22.46</c:v>
                </c:pt>
                <c:pt idx="5021">
                  <c:v>21.25</c:v>
                </c:pt>
                <c:pt idx="5022">
                  <c:v>22.1</c:v>
                </c:pt>
                <c:pt idx="5023">
                  <c:v>23.69</c:v>
                </c:pt>
                <c:pt idx="5024">
                  <c:v>22.66</c:v>
                </c:pt>
                <c:pt idx="5025">
                  <c:v>22.32</c:v>
                </c:pt>
                <c:pt idx="5026">
                  <c:v>21.59</c:v>
                </c:pt>
                <c:pt idx="5027">
                  <c:v>21.15</c:v>
                </c:pt>
                <c:pt idx="5028">
                  <c:v>21.49</c:v>
                </c:pt>
                <c:pt idx="5029">
                  <c:v>20.54</c:v>
                </c:pt>
                <c:pt idx="5030">
                  <c:v>22.51</c:v>
                </c:pt>
                <c:pt idx="5031">
                  <c:v>21.68</c:v>
                </c:pt>
                <c:pt idx="5032">
                  <c:v>20.49</c:v>
                </c:pt>
                <c:pt idx="5033">
                  <c:v>19.54</c:v>
                </c:pt>
                <c:pt idx="5034">
                  <c:v>19.71</c:v>
                </c:pt>
                <c:pt idx="5035">
                  <c:v>19.47</c:v>
                </c:pt>
                <c:pt idx="5036">
                  <c:v>19.93</c:v>
                </c:pt>
                <c:pt idx="5037">
                  <c:v>20.010000000000002</c:v>
                </c:pt>
                <c:pt idx="5038">
                  <c:v>19.96</c:v>
                </c:pt>
                <c:pt idx="5039">
                  <c:v>21.68</c:v>
                </c:pt>
                <c:pt idx="5040">
                  <c:v>20.04</c:v>
                </c:pt>
                <c:pt idx="5041">
                  <c:v>19.350000000000001</c:v>
                </c:pt>
                <c:pt idx="5042">
                  <c:v>19.16</c:v>
                </c:pt>
                <c:pt idx="5043">
                  <c:v>19.059999999999999</c:v>
                </c:pt>
                <c:pt idx="5044">
                  <c:v>18.13</c:v>
                </c:pt>
                <c:pt idx="5045">
                  <c:v>17.55</c:v>
                </c:pt>
                <c:pt idx="5046">
                  <c:v>18.25</c:v>
                </c:pt>
                <c:pt idx="5047">
                  <c:v>17.850000000000001</c:v>
                </c:pt>
                <c:pt idx="5048">
                  <c:v>17.63</c:v>
                </c:pt>
                <c:pt idx="5049">
                  <c:v>17.91</c:v>
                </c:pt>
                <c:pt idx="5050">
                  <c:v>17.579999999999998</c:v>
                </c:pt>
                <c:pt idx="5051">
                  <c:v>18.68</c:v>
                </c:pt>
                <c:pt idx="5052">
                  <c:v>22.27</c:v>
                </c:pt>
                <c:pt idx="5053">
                  <c:v>27.31</c:v>
                </c:pt>
                <c:pt idx="5054">
                  <c:v>25.41</c:v>
                </c:pt>
                <c:pt idx="5055">
                  <c:v>24.55</c:v>
                </c:pt>
                <c:pt idx="5056">
                  <c:v>23.14</c:v>
                </c:pt>
                <c:pt idx="5057">
                  <c:v>23.73</c:v>
                </c:pt>
                <c:pt idx="5058">
                  <c:v>24.62</c:v>
                </c:pt>
                <c:pt idx="5059">
                  <c:v>22.59</c:v>
                </c:pt>
                <c:pt idx="5060">
                  <c:v>21.48</c:v>
                </c:pt>
                <c:pt idx="5061">
                  <c:v>21.6</c:v>
                </c:pt>
                <c:pt idx="5062">
                  <c:v>26.08</c:v>
                </c:pt>
                <c:pt idx="5063">
                  <c:v>26.11</c:v>
                </c:pt>
                <c:pt idx="5064">
                  <c:v>26.51</c:v>
                </c:pt>
                <c:pt idx="5065">
                  <c:v>26</c:v>
                </c:pt>
                <c:pt idx="5066">
                  <c:v>25.4</c:v>
                </c:pt>
                <c:pt idx="5067">
                  <c:v>23.96</c:v>
                </c:pt>
                <c:pt idx="5068">
                  <c:v>22.73</c:v>
                </c:pt>
                <c:pt idx="5069">
                  <c:v>22.25</c:v>
                </c:pt>
                <c:pt idx="5070">
                  <c:v>21.72</c:v>
                </c:pt>
                <c:pt idx="5071">
                  <c:v>20.63</c:v>
                </c:pt>
                <c:pt idx="5072">
                  <c:v>20.02</c:v>
                </c:pt>
                <c:pt idx="5073">
                  <c:v>19.940000000000001</c:v>
                </c:pt>
                <c:pt idx="5074">
                  <c:v>21.37</c:v>
                </c:pt>
                <c:pt idx="5075">
                  <c:v>20.27</c:v>
                </c:pt>
                <c:pt idx="5076">
                  <c:v>20.100000000000001</c:v>
                </c:pt>
                <c:pt idx="5077">
                  <c:v>19.5</c:v>
                </c:pt>
                <c:pt idx="5078">
                  <c:v>19.260000000000002</c:v>
                </c:pt>
                <c:pt idx="5079">
                  <c:v>19.059999999999999</c:v>
                </c:pt>
                <c:pt idx="5080">
                  <c:v>18.829999999999998</c:v>
                </c:pt>
                <c:pt idx="5081">
                  <c:v>18.72</c:v>
                </c:pt>
                <c:pt idx="5082">
                  <c:v>17.420000000000002</c:v>
                </c:pt>
                <c:pt idx="5083">
                  <c:v>17.79</c:v>
                </c:pt>
                <c:pt idx="5084">
                  <c:v>17.920000000000002</c:v>
                </c:pt>
                <c:pt idx="5085">
                  <c:v>18.57</c:v>
                </c:pt>
                <c:pt idx="5086">
                  <c:v>18.059999999999999</c:v>
                </c:pt>
                <c:pt idx="5087">
                  <c:v>17.579999999999998</c:v>
                </c:pt>
                <c:pt idx="5088">
                  <c:v>18</c:v>
                </c:pt>
                <c:pt idx="5089">
                  <c:v>17.690000000000001</c:v>
                </c:pt>
                <c:pt idx="5090">
                  <c:v>16.91</c:v>
                </c:pt>
                <c:pt idx="5091">
                  <c:v>16.62</c:v>
                </c:pt>
                <c:pt idx="5092">
                  <c:v>16.97</c:v>
                </c:pt>
                <c:pt idx="5093">
                  <c:v>16.87</c:v>
                </c:pt>
                <c:pt idx="5094">
                  <c:v>16.350000000000001</c:v>
                </c:pt>
                <c:pt idx="5095">
                  <c:v>17.55</c:v>
                </c:pt>
                <c:pt idx="5096">
                  <c:v>18.399999999999999</c:v>
                </c:pt>
                <c:pt idx="5097">
                  <c:v>17.77</c:v>
                </c:pt>
                <c:pt idx="5098">
                  <c:v>17.59</c:v>
                </c:pt>
                <c:pt idx="5099">
                  <c:v>17.13</c:v>
                </c:pt>
                <c:pt idx="5100">
                  <c:v>17.59</c:v>
                </c:pt>
                <c:pt idx="5101">
                  <c:v>17.47</c:v>
                </c:pt>
                <c:pt idx="5102">
                  <c:v>17.02</c:v>
                </c:pt>
                <c:pt idx="5103">
                  <c:v>16.23</c:v>
                </c:pt>
                <c:pt idx="5104">
                  <c:v>16.62</c:v>
                </c:pt>
                <c:pt idx="5105">
                  <c:v>16.48</c:v>
                </c:pt>
                <c:pt idx="5106">
                  <c:v>16.14</c:v>
                </c:pt>
                <c:pt idx="5107">
                  <c:v>15.58</c:v>
                </c:pt>
                <c:pt idx="5108">
                  <c:v>16.2</c:v>
                </c:pt>
                <c:pt idx="5109">
                  <c:v>15.59</c:v>
                </c:pt>
                <c:pt idx="5110">
                  <c:v>15.89</c:v>
                </c:pt>
                <c:pt idx="5111">
                  <c:v>18.36</c:v>
                </c:pt>
                <c:pt idx="5112">
                  <c:v>17.34</c:v>
                </c:pt>
                <c:pt idx="5113">
                  <c:v>15.73</c:v>
                </c:pt>
                <c:pt idx="5114">
                  <c:v>16.32</c:v>
                </c:pt>
                <c:pt idx="5115">
                  <c:v>16.47</c:v>
                </c:pt>
                <c:pt idx="5116">
                  <c:v>16.62</c:v>
                </c:pt>
                <c:pt idx="5117">
                  <c:v>17.47</c:v>
                </c:pt>
                <c:pt idx="5118">
                  <c:v>22.81</c:v>
                </c:pt>
                <c:pt idx="5119">
                  <c:v>21.08</c:v>
                </c:pt>
                <c:pt idx="5120">
                  <c:v>18.440000000000001</c:v>
                </c:pt>
                <c:pt idx="5121">
                  <c:v>22.05</c:v>
                </c:pt>
                <c:pt idx="5122">
                  <c:v>20.190000000000001</c:v>
                </c:pt>
                <c:pt idx="5123">
                  <c:v>23.84</c:v>
                </c:pt>
                <c:pt idx="5124">
                  <c:v>24.91</c:v>
                </c:pt>
                <c:pt idx="5125">
                  <c:v>32.799999999999997</c:v>
                </c:pt>
                <c:pt idx="5126">
                  <c:v>40.950000000000003</c:v>
                </c:pt>
                <c:pt idx="5127">
                  <c:v>28.84</c:v>
                </c:pt>
                <c:pt idx="5128">
                  <c:v>28.32</c:v>
                </c:pt>
                <c:pt idx="5129">
                  <c:v>25.52</c:v>
                </c:pt>
                <c:pt idx="5130">
                  <c:v>26.68</c:v>
                </c:pt>
                <c:pt idx="5131">
                  <c:v>31.24</c:v>
                </c:pt>
                <c:pt idx="5132">
                  <c:v>30.84</c:v>
                </c:pt>
                <c:pt idx="5133">
                  <c:v>33.549999999999997</c:v>
                </c:pt>
                <c:pt idx="5134">
                  <c:v>35.32</c:v>
                </c:pt>
                <c:pt idx="5135">
                  <c:v>45.79</c:v>
                </c:pt>
                <c:pt idx="5136">
                  <c:v>40.1</c:v>
                </c:pt>
                <c:pt idx="5137">
                  <c:v>38.32</c:v>
                </c:pt>
                <c:pt idx="5138">
                  <c:v>34.61</c:v>
                </c:pt>
                <c:pt idx="5139">
                  <c:v>35.020000000000003</c:v>
                </c:pt>
                <c:pt idx="5140">
                  <c:v>29.68</c:v>
                </c:pt>
                <c:pt idx="5141">
                  <c:v>32.07</c:v>
                </c:pt>
                <c:pt idx="5142">
                  <c:v>35.54</c:v>
                </c:pt>
                <c:pt idx="5143">
                  <c:v>30.17</c:v>
                </c:pt>
                <c:pt idx="5144">
                  <c:v>29.46</c:v>
                </c:pt>
                <c:pt idx="5145">
                  <c:v>35.479999999999997</c:v>
                </c:pt>
                <c:pt idx="5146">
                  <c:v>36.57</c:v>
                </c:pt>
                <c:pt idx="5147">
                  <c:v>33.700000000000003</c:v>
                </c:pt>
                <c:pt idx="5148">
                  <c:v>33.729999999999997</c:v>
                </c:pt>
                <c:pt idx="5149">
                  <c:v>30.57</c:v>
                </c:pt>
                <c:pt idx="5150">
                  <c:v>28.79</c:v>
                </c:pt>
                <c:pt idx="5151">
                  <c:v>28.58</c:v>
                </c:pt>
                <c:pt idx="5152">
                  <c:v>25.87</c:v>
                </c:pt>
                <c:pt idx="5153">
                  <c:v>25.92</c:v>
                </c:pt>
                <c:pt idx="5154">
                  <c:v>25.05</c:v>
                </c:pt>
                <c:pt idx="5155">
                  <c:v>23.95</c:v>
                </c:pt>
                <c:pt idx="5156">
                  <c:v>24.88</c:v>
                </c:pt>
                <c:pt idx="5157">
                  <c:v>27.05</c:v>
                </c:pt>
                <c:pt idx="5158">
                  <c:v>26.91</c:v>
                </c:pt>
                <c:pt idx="5159">
                  <c:v>29.74</c:v>
                </c:pt>
                <c:pt idx="5160">
                  <c:v>28.53</c:v>
                </c:pt>
                <c:pt idx="5161">
                  <c:v>29</c:v>
                </c:pt>
                <c:pt idx="5162">
                  <c:v>34.130000000000003</c:v>
                </c:pt>
                <c:pt idx="5163">
                  <c:v>34.54</c:v>
                </c:pt>
                <c:pt idx="5164">
                  <c:v>32.86</c:v>
                </c:pt>
                <c:pt idx="5165">
                  <c:v>30.12</c:v>
                </c:pt>
                <c:pt idx="5166">
                  <c:v>29.65</c:v>
                </c:pt>
                <c:pt idx="5167">
                  <c:v>26.84</c:v>
                </c:pt>
                <c:pt idx="5168">
                  <c:v>25.71</c:v>
                </c:pt>
                <c:pt idx="5169">
                  <c:v>24.98</c:v>
                </c:pt>
                <c:pt idx="5170">
                  <c:v>24.43</c:v>
                </c:pt>
                <c:pt idx="5171">
                  <c:v>24.56</c:v>
                </c:pt>
                <c:pt idx="5172">
                  <c:v>24.89</c:v>
                </c:pt>
                <c:pt idx="5173">
                  <c:v>25.14</c:v>
                </c:pt>
                <c:pt idx="5174">
                  <c:v>26.25</c:v>
                </c:pt>
                <c:pt idx="5175">
                  <c:v>25.97</c:v>
                </c:pt>
                <c:pt idx="5176">
                  <c:v>23.93</c:v>
                </c:pt>
                <c:pt idx="5177">
                  <c:v>25.64</c:v>
                </c:pt>
                <c:pt idx="5178">
                  <c:v>24.63</c:v>
                </c:pt>
                <c:pt idx="5179">
                  <c:v>23.47</c:v>
                </c:pt>
                <c:pt idx="5180">
                  <c:v>22.73</c:v>
                </c:pt>
                <c:pt idx="5181">
                  <c:v>23.19</c:v>
                </c:pt>
                <c:pt idx="5182">
                  <c:v>24.25</c:v>
                </c:pt>
                <c:pt idx="5183">
                  <c:v>24.13</c:v>
                </c:pt>
                <c:pt idx="5184">
                  <c:v>23.5</c:v>
                </c:pt>
                <c:pt idx="5185">
                  <c:v>22.01</c:v>
                </c:pt>
                <c:pt idx="5186">
                  <c:v>22.63</c:v>
                </c:pt>
                <c:pt idx="5187">
                  <c:v>22.21</c:v>
                </c:pt>
                <c:pt idx="5188">
                  <c:v>22.1</c:v>
                </c:pt>
                <c:pt idx="5189">
                  <c:v>21.74</c:v>
                </c:pt>
                <c:pt idx="5190">
                  <c:v>22.14</c:v>
                </c:pt>
                <c:pt idx="5191">
                  <c:v>22.37</c:v>
                </c:pt>
                <c:pt idx="5192">
                  <c:v>25.39</c:v>
                </c:pt>
                <c:pt idx="5193">
                  <c:v>25.73</c:v>
                </c:pt>
                <c:pt idx="5194">
                  <c:v>26.24</c:v>
                </c:pt>
                <c:pt idx="5195">
                  <c:v>26.1</c:v>
                </c:pt>
                <c:pt idx="5196">
                  <c:v>24.33</c:v>
                </c:pt>
                <c:pt idx="5197">
                  <c:v>24.59</c:v>
                </c:pt>
                <c:pt idx="5198">
                  <c:v>26.44</c:v>
                </c:pt>
                <c:pt idx="5199">
                  <c:v>25.49</c:v>
                </c:pt>
                <c:pt idx="5200">
                  <c:v>25.66</c:v>
                </c:pt>
                <c:pt idx="5201">
                  <c:v>27.46</c:v>
                </c:pt>
                <c:pt idx="5202">
                  <c:v>26.7</c:v>
                </c:pt>
                <c:pt idx="5203">
                  <c:v>27.37</c:v>
                </c:pt>
                <c:pt idx="5204">
                  <c:v>24.45</c:v>
                </c:pt>
                <c:pt idx="5205">
                  <c:v>27.21</c:v>
                </c:pt>
                <c:pt idx="5206">
                  <c:v>26.05</c:v>
                </c:pt>
                <c:pt idx="5207">
                  <c:v>23.89</c:v>
                </c:pt>
                <c:pt idx="5208">
                  <c:v>23.19</c:v>
                </c:pt>
                <c:pt idx="5209">
                  <c:v>21.31</c:v>
                </c:pt>
                <c:pt idx="5210">
                  <c:v>23.8</c:v>
                </c:pt>
                <c:pt idx="5211">
                  <c:v>23.25</c:v>
                </c:pt>
                <c:pt idx="5212">
                  <c:v>22.81</c:v>
                </c:pt>
                <c:pt idx="5213">
                  <c:v>21.99</c:v>
                </c:pt>
                <c:pt idx="5214">
                  <c:v>21.21</c:v>
                </c:pt>
                <c:pt idx="5215">
                  <c:v>21.56</c:v>
                </c:pt>
                <c:pt idx="5216">
                  <c:v>22.1</c:v>
                </c:pt>
                <c:pt idx="5217">
                  <c:v>21.72</c:v>
                </c:pt>
                <c:pt idx="5218">
                  <c:v>22.01</c:v>
                </c:pt>
                <c:pt idx="5219">
                  <c:v>21.5</c:v>
                </c:pt>
                <c:pt idx="5220">
                  <c:v>22.35</c:v>
                </c:pt>
                <c:pt idx="5221">
                  <c:v>22.51</c:v>
                </c:pt>
                <c:pt idx="5222">
                  <c:v>23.87</c:v>
                </c:pt>
                <c:pt idx="5223">
                  <c:v>21.71</c:v>
                </c:pt>
                <c:pt idx="5224">
                  <c:v>22.54</c:v>
                </c:pt>
                <c:pt idx="5225">
                  <c:v>22.6</c:v>
                </c:pt>
                <c:pt idx="5226">
                  <c:v>23.25</c:v>
                </c:pt>
                <c:pt idx="5227">
                  <c:v>23.7</c:v>
                </c:pt>
                <c:pt idx="5228">
                  <c:v>22.5</c:v>
                </c:pt>
                <c:pt idx="5229">
                  <c:v>23.53</c:v>
                </c:pt>
                <c:pt idx="5230">
                  <c:v>21.76</c:v>
                </c:pt>
                <c:pt idx="5231">
                  <c:v>21.49</c:v>
                </c:pt>
                <c:pt idx="5232">
                  <c:v>21.56</c:v>
                </c:pt>
                <c:pt idx="5233">
                  <c:v>20.71</c:v>
                </c:pt>
                <c:pt idx="5234">
                  <c:v>18.96</c:v>
                </c:pt>
                <c:pt idx="5235">
                  <c:v>18.93</c:v>
                </c:pt>
                <c:pt idx="5236">
                  <c:v>19.07</c:v>
                </c:pt>
                <c:pt idx="5237">
                  <c:v>19.88</c:v>
                </c:pt>
                <c:pt idx="5238">
                  <c:v>19.03</c:v>
                </c:pt>
                <c:pt idx="5239">
                  <c:v>19.09</c:v>
                </c:pt>
                <c:pt idx="5240">
                  <c:v>20.63</c:v>
                </c:pt>
                <c:pt idx="5241">
                  <c:v>19.79</c:v>
                </c:pt>
                <c:pt idx="5242">
                  <c:v>19.27</c:v>
                </c:pt>
                <c:pt idx="5243">
                  <c:v>18.78</c:v>
                </c:pt>
                <c:pt idx="5244">
                  <c:v>19.850000000000001</c:v>
                </c:pt>
                <c:pt idx="5245">
                  <c:v>20.22</c:v>
                </c:pt>
                <c:pt idx="5246">
                  <c:v>20.71</c:v>
                </c:pt>
                <c:pt idx="5247">
                  <c:v>20.88</c:v>
                </c:pt>
                <c:pt idx="5248">
                  <c:v>21.2</c:v>
                </c:pt>
                <c:pt idx="5249">
                  <c:v>21.83</c:v>
                </c:pt>
                <c:pt idx="5250">
                  <c:v>21.57</c:v>
                </c:pt>
                <c:pt idx="5251">
                  <c:v>19.559999999999999</c:v>
                </c:pt>
                <c:pt idx="5252">
                  <c:v>18.52</c:v>
                </c:pt>
                <c:pt idx="5253">
                  <c:v>18.260000000000002</c:v>
                </c:pt>
                <c:pt idx="5254">
                  <c:v>18.29</c:v>
                </c:pt>
                <c:pt idx="5255">
                  <c:v>19.079999999999998</c:v>
                </c:pt>
                <c:pt idx="5256">
                  <c:v>18.47</c:v>
                </c:pt>
                <c:pt idx="5257">
                  <c:v>18.64</c:v>
                </c:pt>
                <c:pt idx="5258">
                  <c:v>20.61</c:v>
                </c:pt>
                <c:pt idx="5259">
                  <c:v>20.2</c:v>
                </c:pt>
                <c:pt idx="5260">
                  <c:v>22.58</c:v>
                </c:pt>
                <c:pt idx="5261">
                  <c:v>21.76</c:v>
                </c:pt>
                <c:pt idx="5262">
                  <c:v>18.75</c:v>
                </c:pt>
                <c:pt idx="5263">
                  <c:v>18.04</c:v>
                </c:pt>
                <c:pt idx="5264">
                  <c:v>18.37</c:v>
                </c:pt>
                <c:pt idx="5265">
                  <c:v>20.63</c:v>
                </c:pt>
                <c:pt idx="5266">
                  <c:v>19.559999999999999</c:v>
                </c:pt>
                <c:pt idx="5267">
                  <c:v>22.22</c:v>
                </c:pt>
                <c:pt idx="5268">
                  <c:v>21.53</c:v>
                </c:pt>
                <c:pt idx="5269">
                  <c:v>23.54</c:v>
                </c:pt>
                <c:pt idx="5270">
                  <c:v>21.36</c:v>
                </c:pt>
                <c:pt idx="5271">
                  <c:v>19.39</c:v>
                </c:pt>
                <c:pt idx="5272">
                  <c:v>18.010000000000002</c:v>
                </c:pt>
                <c:pt idx="5273">
                  <c:v>18.02</c:v>
                </c:pt>
                <c:pt idx="5274">
                  <c:v>17.989999999999998</c:v>
                </c:pt>
                <c:pt idx="5275">
                  <c:v>17.739999999999998</c:v>
                </c:pt>
                <c:pt idx="5276">
                  <c:v>17.25</c:v>
                </c:pt>
                <c:pt idx="5277">
                  <c:v>17.61</c:v>
                </c:pt>
                <c:pt idx="5278">
                  <c:v>17.55</c:v>
                </c:pt>
                <c:pt idx="5279">
                  <c:v>17.61</c:v>
                </c:pt>
                <c:pt idx="5280">
                  <c:v>17.940000000000001</c:v>
                </c:pt>
                <c:pt idx="5281">
                  <c:v>17.39</c:v>
                </c:pt>
                <c:pt idx="5282">
                  <c:v>16.11</c:v>
                </c:pt>
                <c:pt idx="5283">
                  <c:v>16.41</c:v>
                </c:pt>
                <c:pt idx="5284">
                  <c:v>16.489999999999998</c:v>
                </c:pt>
                <c:pt idx="5285">
                  <c:v>15.45</c:v>
                </c:pt>
                <c:pt idx="5286">
                  <c:v>16.47</c:v>
                </c:pt>
                <c:pt idx="5287">
                  <c:v>17.670000000000002</c:v>
                </c:pt>
                <c:pt idx="5288">
                  <c:v>17.52</c:v>
                </c:pt>
                <c:pt idx="5289">
                  <c:v>17.28</c:v>
                </c:pt>
                <c:pt idx="5290">
                  <c:v>17.52</c:v>
                </c:pt>
                <c:pt idx="5291">
                  <c:v>17.75</c:v>
                </c:pt>
                <c:pt idx="5292">
                  <c:v>17.61</c:v>
                </c:pt>
                <c:pt idx="5293">
                  <c:v>17.38</c:v>
                </c:pt>
                <c:pt idx="5294">
                  <c:v>17.02</c:v>
                </c:pt>
                <c:pt idx="5295">
                  <c:v>17.399999999999999</c:v>
                </c:pt>
                <c:pt idx="5296">
                  <c:v>17.14</c:v>
                </c:pt>
                <c:pt idx="5297">
                  <c:v>17.54</c:v>
                </c:pt>
                <c:pt idx="5298">
                  <c:v>16.89</c:v>
                </c:pt>
                <c:pt idx="5299">
                  <c:v>16.239999999999998</c:v>
                </c:pt>
                <c:pt idx="5300">
                  <c:v>16.39</c:v>
                </c:pt>
                <c:pt idx="5301">
                  <c:v>15.46</c:v>
                </c:pt>
                <c:pt idx="5302">
                  <c:v>15.87</c:v>
                </c:pt>
                <c:pt idx="5303">
                  <c:v>17.309999999999999</c:v>
                </c:pt>
                <c:pt idx="5304">
                  <c:v>17.989999999999998</c:v>
                </c:pt>
                <c:pt idx="5305">
                  <c:v>18.47</c:v>
                </c:pt>
                <c:pt idx="5306">
                  <c:v>17.649999999999999</c:v>
                </c:pt>
                <c:pt idx="5307">
                  <c:v>17.59</c:v>
                </c:pt>
                <c:pt idx="5308">
                  <c:v>16.64</c:v>
                </c:pt>
                <c:pt idx="5309">
                  <c:v>16.149999999999999</c:v>
                </c:pt>
                <c:pt idx="5310">
                  <c:v>20.04</c:v>
                </c:pt>
                <c:pt idx="5311">
                  <c:v>19.53</c:v>
                </c:pt>
                <c:pt idx="5312">
                  <c:v>17.63</c:v>
                </c:pt>
                <c:pt idx="5313">
                  <c:v>17.3</c:v>
                </c:pt>
                <c:pt idx="5314">
                  <c:v>16.690000000000001</c:v>
                </c:pt>
                <c:pt idx="5315">
                  <c:v>15.93</c:v>
                </c:pt>
                <c:pt idx="5316">
                  <c:v>16.28</c:v>
                </c:pt>
                <c:pt idx="5317">
                  <c:v>15.81</c:v>
                </c:pt>
                <c:pt idx="5318">
                  <c:v>15.87</c:v>
                </c:pt>
                <c:pt idx="5319">
                  <c:v>16.09</c:v>
                </c:pt>
                <c:pt idx="5320">
                  <c:v>15.69</c:v>
                </c:pt>
                <c:pt idx="5321">
                  <c:v>15.95</c:v>
                </c:pt>
                <c:pt idx="5322">
                  <c:v>16.37</c:v>
                </c:pt>
                <c:pt idx="5323">
                  <c:v>16.72</c:v>
                </c:pt>
                <c:pt idx="5324">
                  <c:v>16.59</c:v>
                </c:pt>
                <c:pt idx="5325">
                  <c:v>16.43</c:v>
                </c:pt>
                <c:pt idx="5326">
                  <c:v>20.8</c:v>
                </c:pt>
                <c:pt idx="5327">
                  <c:v>22.13</c:v>
                </c:pt>
                <c:pt idx="5328">
                  <c:v>21.32</c:v>
                </c:pt>
                <c:pt idx="5329">
                  <c:v>19.22</c:v>
                </c:pt>
                <c:pt idx="5330">
                  <c:v>18.350000000000001</c:v>
                </c:pt>
                <c:pt idx="5331">
                  <c:v>21.01</c:v>
                </c:pt>
                <c:pt idx="5332">
                  <c:v>20.7</c:v>
                </c:pt>
                <c:pt idx="5333">
                  <c:v>18.600000000000001</c:v>
                </c:pt>
                <c:pt idx="5334">
                  <c:v>19.059999999999999</c:v>
                </c:pt>
                <c:pt idx="5335">
                  <c:v>20.66</c:v>
                </c:pt>
                <c:pt idx="5336">
                  <c:v>19.82</c:v>
                </c:pt>
                <c:pt idx="5337">
                  <c:v>20.22</c:v>
                </c:pt>
                <c:pt idx="5338">
                  <c:v>21.88</c:v>
                </c:pt>
                <c:pt idx="5339">
                  <c:v>20.079999999999998</c:v>
                </c:pt>
                <c:pt idx="5340">
                  <c:v>21.13</c:v>
                </c:pt>
                <c:pt idx="5341">
                  <c:v>24.32</c:v>
                </c:pt>
                <c:pt idx="5342">
                  <c:v>29.4</c:v>
                </c:pt>
                <c:pt idx="5343">
                  <c:v>26.37</c:v>
                </c:pt>
                <c:pt idx="5344">
                  <c:v>24.44</c:v>
                </c:pt>
                <c:pt idx="5345">
                  <c:v>20.61</c:v>
                </c:pt>
                <c:pt idx="5346">
                  <c:v>20.21</c:v>
                </c:pt>
                <c:pt idx="5347">
                  <c:v>19.170000000000002</c:v>
                </c:pt>
                <c:pt idx="5348">
                  <c:v>18</c:v>
                </c:pt>
                <c:pt idx="5349">
                  <c:v>17.91</c:v>
                </c:pt>
                <c:pt idx="5350">
                  <c:v>19.440000000000001</c:v>
                </c:pt>
                <c:pt idx="5351">
                  <c:v>18.16</c:v>
                </c:pt>
                <c:pt idx="5352">
                  <c:v>17.71</c:v>
                </c:pt>
                <c:pt idx="5353">
                  <c:v>17.739999999999998</c:v>
                </c:pt>
                <c:pt idx="5354">
                  <c:v>17.399999999999999</c:v>
                </c:pt>
                <c:pt idx="5355">
                  <c:v>17.5</c:v>
                </c:pt>
                <c:pt idx="5356">
                  <c:v>17.25</c:v>
                </c:pt>
                <c:pt idx="5357">
                  <c:v>16.899999999999999</c:v>
                </c:pt>
                <c:pt idx="5358">
                  <c:v>17.11</c:v>
                </c:pt>
                <c:pt idx="5359">
                  <c:v>17.87</c:v>
                </c:pt>
                <c:pt idx="5360">
                  <c:v>16.59</c:v>
                </c:pt>
                <c:pt idx="5361">
                  <c:v>17.09</c:v>
                </c:pt>
                <c:pt idx="5362">
                  <c:v>16.920000000000002</c:v>
                </c:pt>
                <c:pt idx="5363">
                  <c:v>16.27</c:v>
                </c:pt>
                <c:pt idx="5364">
                  <c:v>15.32</c:v>
                </c:pt>
                <c:pt idx="5365">
                  <c:v>16.96</c:v>
                </c:pt>
                <c:pt idx="5366">
                  <c:v>15.83</c:v>
                </c:pt>
                <c:pt idx="5367">
                  <c:v>15.07</c:v>
                </c:pt>
                <c:pt idx="5368">
                  <c:v>14.69</c:v>
                </c:pt>
                <c:pt idx="5369">
                  <c:v>15.77</c:v>
                </c:pt>
                <c:pt idx="5370">
                  <c:v>15.62</c:v>
                </c:pt>
                <c:pt idx="5371">
                  <c:v>15.35</c:v>
                </c:pt>
                <c:pt idx="5372">
                  <c:v>14.62</c:v>
                </c:pt>
                <c:pt idx="5373">
                  <c:v>14.75</c:v>
                </c:pt>
                <c:pt idx="5374">
                  <c:v>15.99</c:v>
                </c:pt>
                <c:pt idx="5375">
                  <c:v>16.7</c:v>
                </c:pt>
                <c:pt idx="5376">
                  <c:v>17.079999999999998</c:v>
                </c:pt>
                <c:pt idx="5377">
                  <c:v>18.2</c:v>
                </c:pt>
                <c:pt idx="5378">
                  <c:v>18.399999999999999</c:v>
                </c:pt>
                <c:pt idx="5379">
                  <c:v>17.16</c:v>
                </c:pt>
                <c:pt idx="5380">
                  <c:v>15.91</c:v>
                </c:pt>
                <c:pt idx="5381">
                  <c:v>16.95</c:v>
                </c:pt>
                <c:pt idx="5382">
                  <c:v>16.03</c:v>
                </c:pt>
                <c:pt idx="5383">
                  <c:v>17.07</c:v>
                </c:pt>
                <c:pt idx="5384">
                  <c:v>18.239999999999998</c:v>
                </c:pt>
                <c:pt idx="5385">
                  <c:v>17.55</c:v>
                </c:pt>
                <c:pt idx="5386">
                  <c:v>16.23</c:v>
                </c:pt>
                <c:pt idx="5387">
                  <c:v>15.52</c:v>
                </c:pt>
                <c:pt idx="5388">
                  <c:v>17.43</c:v>
                </c:pt>
                <c:pt idx="5389">
                  <c:v>18.27</c:v>
                </c:pt>
                <c:pt idx="5390">
                  <c:v>17.82</c:v>
                </c:pt>
                <c:pt idx="5391">
                  <c:v>17.07</c:v>
                </c:pt>
                <c:pt idx="5392">
                  <c:v>16.09</c:v>
                </c:pt>
                <c:pt idx="5393">
                  <c:v>15.98</c:v>
                </c:pt>
                <c:pt idx="5394">
                  <c:v>15.45</c:v>
                </c:pt>
                <c:pt idx="5395">
                  <c:v>18.3</c:v>
                </c:pt>
                <c:pt idx="5396">
                  <c:v>18.09</c:v>
                </c:pt>
                <c:pt idx="5397">
                  <c:v>17.95</c:v>
                </c:pt>
                <c:pt idx="5398">
                  <c:v>18.489999999999998</c:v>
                </c:pt>
                <c:pt idx="5399">
                  <c:v>18.07</c:v>
                </c:pt>
                <c:pt idx="5400">
                  <c:v>18.79</c:v>
                </c:pt>
                <c:pt idx="5401">
                  <c:v>17.77</c:v>
                </c:pt>
                <c:pt idx="5402">
                  <c:v>18.86</c:v>
                </c:pt>
                <c:pt idx="5403">
                  <c:v>19.61</c:v>
                </c:pt>
                <c:pt idx="5404">
                  <c:v>18.260000000000002</c:v>
                </c:pt>
                <c:pt idx="5405">
                  <c:v>21.32</c:v>
                </c:pt>
                <c:pt idx="5406">
                  <c:v>22.73</c:v>
                </c:pt>
                <c:pt idx="5407">
                  <c:v>21.85</c:v>
                </c:pt>
                <c:pt idx="5408">
                  <c:v>19.989999999999998</c:v>
                </c:pt>
                <c:pt idx="5409">
                  <c:v>18.86</c:v>
                </c:pt>
                <c:pt idx="5410">
                  <c:v>18.52</c:v>
                </c:pt>
                <c:pt idx="5411">
                  <c:v>19.29</c:v>
                </c:pt>
                <c:pt idx="5412">
                  <c:v>21.1</c:v>
                </c:pt>
                <c:pt idx="5413">
                  <c:v>20.56</c:v>
                </c:pt>
                <c:pt idx="5414">
                  <c:v>19.170000000000002</c:v>
                </c:pt>
                <c:pt idx="5415">
                  <c:v>17.27</c:v>
                </c:pt>
                <c:pt idx="5416">
                  <c:v>16.52</c:v>
                </c:pt>
                <c:pt idx="5417">
                  <c:v>15.87</c:v>
                </c:pt>
                <c:pt idx="5418">
                  <c:v>16.059999999999999</c:v>
                </c:pt>
                <c:pt idx="5419">
                  <c:v>16.34</c:v>
                </c:pt>
                <c:pt idx="5420">
                  <c:v>15.95</c:v>
                </c:pt>
                <c:pt idx="5421">
                  <c:v>15.95</c:v>
                </c:pt>
                <c:pt idx="5422">
                  <c:v>18.39</c:v>
                </c:pt>
                <c:pt idx="5423">
                  <c:v>19.87</c:v>
                </c:pt>
                <c:pt idx="5424">
                  <c:v>19.91</c:v>
                </c:pt>
                <c:pt idx="5425">
                  <c:v>20.8</c:v>
                </c:pt>
                <c:pt idx="5426">
                  <c:v>19.53</c:v>
                </c:pt>
                <c:pt idx="5427">
                  <c:v>20.95</c:v>
                </c:pt>
                <c:pt idx="5428">
                  <c:v>19.21</c:v>
                </c:pt>
                <c:pt idx="5429">
                  <c:v>19.09</c:v>
                </c:pt>
                <c:pt idx="5430">
                  <c:v>17.559999999999999</c:v>
                </c:pt>
                <c:pt idx="5431">
                  <c:v>17.52</c:v>
                </c:pt>
                <c:pt idx="5432">
                  <c:v>19.350000000000001</c:v>
                </c:pt>
                <c:pt idx="5433">
                  <c:v>20.23</c:v>
                </c:pt>
                <c:pt idx="5434">
                  <c:v>22.98</c:v>
                </c:pt>
                <c:pt idx="5435">
                  <c:v>23.74</c:v>
                </c:pt>
                <c:pt idx="5436">
                  <c:v>25.25</c:v>
                </c:pt>
                <c:pt idx="5437">
                  <c:v>23.66</c:v>
                </c:pt>
                <c:pt idx="5438">
                  <c:v>24.79</c:v>
                </c:pt>
                <c:pt idx="5439">
                  <c:v>23.38</c:v>
                </c:pt>
                <c:pt idx="5440">
                  <c:v>31.66</c:v>
                </c:pt>
                <c:pt idx="5441">
                  <c:v>32</c:v>
                </c:pt>
                <c:pt idx="5442">
                  <c:v>48</c:v>
                </c:pt>
                <c:pt idx="5443">
                  <c:v>35.06</c:v>
                </c:pt>
                <c:pt idx="5444">
                  <c:v>42.99</c:v>
                </c:pt>
                <c:pt idx="5445">
                  <c:v>39</c:v>
                </c:pt>
                <c:pt idx="5446">
                  <c:v>36.36</c:v>
                </c:pt>
                <c:pt idx="5447">
                  <c:v>31.87</c:v>
                </c:pt>
                <c:pt idx="5448">
                  <c:v>32.85</c:v>
                </c:pt>
                <c:pt idx="5449">
                  <c:v>31.58</c:v>
                </c:pt>
                <c:pt idx="5450">
                  <c:v>42.67</c:v>
                </c:pt>
                <c:pt idx="5451">
                  <c:v>43.05</c:v>
                </c:pt>
                <c:pt idx="5452">
                  <c:v>42.44</c:v>
                </c:pt>
                <c:pt idx="5453">
                  <c:v>36.270000000000003</c:v>
                </c:pt>
                <c:pt idx="5454">
                  <c:v>35.9</c:v>
                </c:pt>
                <c:pt idx="5455">
                  <c:v>39.76</c:v>
                </c:pt>
                <c:pt idx="5456">
                  <c:v>35.590000000000003</c:v>
                </c:pt>
                <c:pt idx="5457">
                  <c:v>32.28</c:v>
                </c:pt>
                <c:pt idx="5458">
                  <c:v>32.89</c:v>
                </c:pt>
                <c:pt idx="5459">
                  <c:v>31.62</c:v>
                </c:pt>
                <c:pt idx="5460">
                  <c:v>31.82</c:v>
                </c:pt>
                <c:pt idx="5461">
                  <c:v>33.92</c:v>
                </c:pt>
                <c:pt idx="5462">
                  <c:v>37</c:v>
                </c:pt>
                <c:pt idx="5463">
                  <c:v>33.380000000000003</c:v>
                </c:pt>
                <c:pt idx="5464">
                  <c:v>34.32</c:v>
                </c:pt>
                <c:pt idx="5465">
                  <c:v>38.520000000000003</c:v>
                </c:pt>
                <c:pt idx="5466">
                  <c:v>38.590000000000003</c:v>
                </c:pt>
                <c:pt idx="5467">
                  <c:v>36.909999999999997</c:v>
                </c:pt>
                <c:pt idx="5468">
                  <c:v>34.6</c:v>
                </c:pt>
                <c:pt idx="5469">
                  <c:v>31.97</c:v>
                </c:pt>
                <c:pt idx="5470">
                  <c:v>30.98</c:v>
                </c:pt>
                <c:pt idx="5471">
                  <c:v>32.729999999999997</c:v>
                </c:pt>
                <c:pt idx="5472">
                  <c:v>32.86</c:v>
                </c:pt>
                <c:pt idx="5473">
                  <c:v>37.32</c:v>
                </c:pt>
                <c:pt idx="5474">
                  <c:v>41.35</c:v>
                </c:pt>
                <c:pt idx="5475">
                  <c:v>41.25</c:v>
                </c:pt>
                <c:pt idx="5476">
                  <c:v>39.020000000000003</c:v>
                </c:pt>
                <c:pt idx="5477">
                  <c:v>37.71</c:v>
                </c:pt>
                <c:pt idx="5478">
                  <c:v>41.08</c:v>
                </c:pt>
                <c:pt idx="5479">
                  <c:v>38.840000000000003</c:v>
                </c:pt>
                <c:pt idx="5480">
                  <c:v>42.96</c:v>
                </c:pt>
                <c:pt idx="5481">
                  <c:v>45.45</c:v>
                </c:pt>
                <c:pt idx="5482">
                  <c:v>40.82</c:v>
                </c:pt>
                <c:pt idx="5483">
                  <c:v>37.81</c:v>
                </c:pt>
                <c:pt idx="5484">
                  <c:v>36.270000000000003</c:v>
                </c:pt>
                <c:pt idx="5485">
                  <c:v>36.200000000000003</c:v>
                </c:pt>
                <c:pt idx="5486">
                  <c:v>33.020000000000003</c:v>
                </c:pt>
                <c:pt idx="5487">
                  <c:v>32.86</c:v>
                </c:pt>
                <c:pt idx="5488">
                  <c:v>31.26</c:v>
                </c:pt>
                <c:pt idx="5489">
                  <c:v>30.7</c:v>
                </c:pt>
                <c:pt idx="5490">
                  <c:v>28.24</c:v>
                </c:pt>
                <c:pt idx="5491">
                  <c:v>33.39</c:v>
                </c:pt>
                <c:pt idx="5492">
                  <c:v>31.56</c:v>
                </c:pt>
                <c:pt idx="5493">
                  <c:v>34.44</c:v>
                </c:pt>
                <c:pt idx="5494">
                  <c:v>34.78</c:v>
                </c:pt>
                <c:pt idx="5495">
                  <c:v>31.32</c:v>
                </c:pt>
                <c:pt idx="5496">
                  <c:v>29.26</c:v>
                </c:pt>
                <c:pt idx="5497">
                  <c:v>32.22</c:v>
                </c:pt>
                <c:pt idx="5498">
                  <c:v>29.86</c:v>
                </c:pt>
                <c:pt idx="5499">
                  <c:v>25.46</c:v>
                </c:pt>
                <c:pt idx="5500">
                  <c:v>24.53</c:v>
                </c:pt>
                <c:pt idx="5501">
                  <c:v>29.96</c:v>
                </c:pt>
                <c:pt idx="5502">
                  <c:v>34.770000000000003</c:v>
                </c:pt>
                <c:pt idx="5503">
                  <c:v>32.74</c:v>
                </c:pt>
                <c:pt idx="5504">
                  <c:v>30.5</c:v>
                </c:pt>
                <c:pt idx="5505">
                  <c:v>30.16</c:v>
                </c:pt>
                <c:pt idx="5506">
                  <c:v>29.85</c:v>
                </c:pt>
                <c:pt idx="5507">
                  <c:v>27.48</c:v>
                </c:pt>
                <c:pt idx="5508">
                  <c:v>36.159999999999997</c:v>
                </c:pt>
                <c:pt idx="5509">
                  <c:v>32.81</c:v>
                </c:pt>
                <c:pt idx="5510">
                  <c:v>30.04</c:v>
                </c:pt>
                <c:pt idx="5511">
                  <c:v>31.13</c:v>
                </c:pt>
                <c:pt idx="5512">
                  <c:v>31.22</c:v>
                </c:pt>
                <c:pt idx="5513">
                  <c:v>33.51</c:v>
                </c:pt>
                <c:pt idx="5514">
                  <c:v>34.51</c:v>
                </c:pt>
                <c:pt idx="5515">
                  <c:v>32</c:v>
                </c:pt>
                <c:pt idx="5516">
                  <c:v>32.909999999999997</c:v>
                </c:pt>
                <c:pt idx="5517">
                  <c:v>31.97</c:v>
                </c:pt>
                <c:pt idx="5518">
                  <c:v>33.979999999999997</c:v>
                </c:pt>
                <c:pt idx="5519">
                  <c:v>34.47</c:v>
                </c:pt>
                <c:pt idx="5520">
                  <c:v>32.130000000000003</c:v>
                </c:pt>
                <c:pt idx="5521">
                  <c:v>30.64</c:v>
                </c:pt>
                <c:pt idx="5522">
                  <c:v>27.8</c:v>
                </c:pt>
                <c:pt idx="5523">
                  <c:v>27.41</c:v>
                </c:pt>
                <c:pt idx="5524">
                  <c:v>27.52</c:v>
                </c:pt>
                <c:pt idx="5525">
                  <c:v>27.84</c:v>
                </c:pt>
                <c:pt idx="5526">
                  <c:v>28.13</c:v>
                </c:pt>
                <c:pt idx="5527">
                  <c:v>28.67</c:v>
                </c:pt>
                <c:pt idx="5528">
                  <c:v>30.59</c:v>
                </c:pt>
                <c:pt idx="5529">
                  <c:v>26.38</c:v>
                </c:pt>
                <c:pt idx="5530">
                  <c:v>25.67</c:v>
                </c:pt>
                <c:pt idx="5531">
                  <c:v>25.41</c:v>
                </c:pt>
                <c:pt idx="5532">
                  <c:v>26.04</c:v>
                </c:pt>
                <c:pt idx="5533">
                  <c:v>25.11</c:v>
                </c:pt>
                <c:pt idx="5534">
                  <c:v>24.29</c:v>
                </c:pt>
                <c:pt idx="5535">
                  <c:v>24.92</c:v>
                </c:pt>
                <c:pt idx="5536">
                  <c:v>23.22</c:v>
                </c:pt>
                <c:pt idx="5537">
                  <c:v>21.43</c:v>
                </c:pt>
                <c:pt idx="5538">
                  <c:v>21.16</c:v>
                </c:pt>
                <c:pt idx="5539">
                  <c:v>20.73</c:v>
                </c:pt>
                <c:pt idx="5540">
                  <c:v>21.91</c:v>
                </c:pt>
                <c:pt idx="5541">
                  <c:v>23.52</c:v>
                </c:pt>
                <c:pt idx="5542">
                  <c:v>22.65</c:v>
                </c:pt>
                <c:pt idx="5543">
                  <c:v>23.4</c:v>
                </c:pt>
                <c:pt idx="5544">
                  <c:v>22.97</c:v>
                </c:pt>
                <c:pt idx="5545">
                  <c:v>22.22</c:v>
                </c:pt>
                <c:pt idx="5546">
                  <c:v>21.48</c:v>
                </c:pt>
                <c:pt idx="5547">
                  <c:v>20.63</c:v>
                </c:pt>
                <c:pt idx="5548">
                  <c:v>21.07</c:v>
                </c:pt>
                <c:pt idx="5549">
                  <c:v>20.69</c:v>
                </c:pt>
                <c:pt idx="5550">
                  <c:v>21.05</c:v>
                </c:pt>
                <c:pt idx="5551">
                  <c:v>20.47</c:v>
                </c:pt>
                <c:pt idx="5552">
                  <c:v>20.91</c:v>
                </c:pt>
                <c:pt idx="5553">
                  <c:v>22.2</c:v>
                </c:pt>
                <c:pt idx="5554">
                  <c:v>20.89</c:v>
                </c:pt>
                <c:pt idx="5555">
                  <c:v>19.87</c:v>
                </c:pt>
                <c:pt idx="5556">
                  <c:v>18.28</c:v>
                </c:pt>
                <c:pt idx="5557">
                  <c:v>18.670000000000002</c:v>
                </c:pt>
                <c:pt idx="5558">
                  <c:v>18.91</c:v>
                </c:pt>
                <c:pt idx="5559">
                  <c:v>18.309999999999999</c:v>
                </c:pt>
                <c:pt idx="5560">
                  <c:v>18.57</c:v>
                </c:pt>
                <c:pt idx="5561">
                  <c:v>18.53</c:v>
                </c:pt>
                <c:pt idx="5562">
                  <c:v>19.399999999999999</c:v>
                </c:pt>
                <c:pt idx="5563">
                  <c:v>19.440000000000001</c:v>
                </c:pt>
                <c:pt idx="5564">
                  <c:v>18.55</c:v>
                </c:pt>
                <c:pt idx="5565">
                  <c:v>17.98</c:v>
                </c:pt>
                <c:pt idx="5566">
                  <c:v>17.100000000000001</c:v>
                </c:pt>
                <c:pt idx="5567">
                  <c:v>17.760000000000002</c:v>
                </c:pt>
                <c:pt idx="5568">
                  <c:v>17.649999999999999</c:v>
                </c:pt>
                <c:pt idx="5569">
                  <c:v>18.16</c:v>
                </c:pt>
                <c:pt idx="5570">
                  <c:v>18.63</c:v>
                </c:pt>
                <c:pt idx="5571">
                  <c:v>20.79</c:v>
                </c:pt>
                <c:pt idx="5572">
                  <c:v>19.04</c:v>
                </c:pt>
                <c:pt idx="5573">
                  <c:v>19.54</c:v>
                </c:pt>
                <c:pt idx="5574">
                  <c:v>21.14</c:v>
                </c:pt>
                <c:pt idx="5575">
                  <c:v>19.22</c:v>
                </c:pt>
                <c:pt idx="5576">
                  <c:v>17.78</c:v>
                </c:pt>
                <c:pt idx="5577">
                  <c:v>18.190000000000001</c:v>
                </c:pt>
                <c:pt idx="5578">
                  <c:v>18.190000000000001</c:v>
                </c:pt>
                <c:pt idx="5579">
                  <c:v>16.8</c:v>
                </c:pt>
                <c:pt idx="5580">
                  <c:v>17.309999999999999</c:v>
                </c:pt>
                <c:pt idx="5581">
                  <c:v>18.190000000000001</c:v>
                </c:pt>
                <c:pt idx="5582">
                  <c:v>17.96</c:v>
                </c:pt>
                <c:pt idx="5583">
                  <c:v>18.43</c:v>
                </c:pt>
                <c:pt idx="5584">
                  <c:v>17.260000000000002</c:v>
                </c:pt>
                <c:pt idx="5585">
                  <c:v>17.29</c:v>
                </c:pt>
                <c:pt idx="5586">
                  <c:v>18.05</c:v>
                </c:pt>
                <c:pt idx="5587">
                  <c:v>20.87</c:v>
                </c:pt>
                <c:pt idx="5588">
                  <c:v>19.07</c:v>
                </c:pt>
                <c:pt idx="5589">
                  <c:v>17.95</c:v>
                </c:pt>
                <c:pt idx="5590">
                  <c:v>17.11</c:v>
                </c:pt>
                <c:pt idx="5591">
                  <c:v>15.64</c:v>
                </c:pt>
                <c:pt idx="5592">
                  <c:v>14.8</c:v>
                </c:pt>
                <c:pt idx="5593">
                  <c:v>15.31</c:v>
                </c:pt>
                <c:pt idx="5594">
                  <c:v>15.42</c:v>
                </c:pt>
                <c:pt idx="5595">
                  <c:v>14.47</c:v>
                </c:pt>
                <c:pt idx="5596">
                  <c:v>15.04</c:v>
                </c:pt>
                <c:pt idx="5597">
                  <c:v>15.58</c:v>
                </c:pt>
                <c:pt idx="5598">
                  <c:v>15.13</c:v>
                </c:pt>
                <c:pt idx="5599">
                  <c:v>15.57</c:v>
                </c:pt>
                <c:pt idx="5600">
                  <c:v>14.82</c:v>
                </c:pt>
                <c:pt idx="5601">
                  <c:v>14.26</c:v>
                </c:pt>
                <c:pt idx="5602">
                  <c:v>15.59</c:v>
                </c:pt>
                <c:pt idx="5603">
                  <c:v>15.47</c:v>
                </c:pt>
                <c:pt idx="5604">
                  <c:v>15.48</c:v>
                </c:pt>
                <c:pt idx="5605">
                  <c:v>15.5</c:v>
                </c:pt>
                <c:pt idx="5606">
                  <c:v>15.64</c:v>
                </c:pt>
                <c:pt idx="5607">
                  <c:v>15.66</c:v>
                </c:pt>
                <c:pt idx="5608">
                  <c:v>16.440000000000001</c:v>
                </c:pt>
                <c:pt idx="5609">
                  <c:v>16.7</c:v>
                </c:pt>
                <c:pt idx="5610">
                  <c:v>18.809999999999999</c:v>
                </c:pt>
                <c:pt idx="5611">
                  <c:v>20.39</c:v>
                </c:pt>
                <c:pt idx="5612">
                  <c:v>20.02</c:v>
                </c:pt>
                <c:pt idx="5613">
                  <c:v>17.2</c:v>
                </c:pt>
                <c:pt idx="5614">
                  <c:v>19.55</c:v>
                </c:pt>
                <c:pt idx="5615">
                  <c:v>19.55</c:v>
                </c:pt>
                <c:pt idx="5616">
                  <c:v>18.46</c:v>
                </c:pt>
                <c:pt idx="5617">
                  <c:v>18.64</c:v>
                </c:pt>
                <c:pt idx="5618">
                  <c:v>18.36</c:v>
                </c:pt>
                <c:pt idx="5619">
                  <c:v>17.440000000000001</c:v>
                </c:pt>
                <c:pt idx="5620">
                  <c:v>18.97</c:v>
                </c:pt>
                <c:pt idx="5621">
                  <c:v>18.100000000000001</c:v>
                </c:pt>
                <c:pt idx="5622">
                  <c:v>16.82</c:v>
                </c:pt>
                <c:pt idx="5623">
                  <c:v>16.239999999999998</c:v>
                </c:pt>
                <c:pt idx="5624">
                  <c:v>16.32</c:v>
                </c:pt>
                <c:pt idx="5625">
                  <c:v>17.149999999999999</c:v>
                </c:pt>
                <c:pt idx="5626">
                  <c:v>16.600000000000001</c:v>
                </c:pt>
                <c:pt idx="5627">
                  <c:v>16.88</c:v>
                </c:pt>
                <c:pt idx="5628">
                  <c:v>17.559999999999999</c:v>
                </c:pt>
                <c:pt idx="5629">
                  <c:v>19.16</c:v>
                </c:pt>
                <c:pt idx="5630">
                  <c:v>18.940000000000001</c:v>
                </c:pt>
                <c:pt idx="5631">
                  <c:v>19.05</c:v>
                </c:pt>
                <c:pt idx="5632">
                  <c:v>20.079999999999998</c:v>
                </c:pt>
                <c:pt idx="5633">
                  <c:v>18.829999999999998</c:v>
                </c:pt>
                <c:pt idx="5634">
                  <c:v>19.89</c:v>
                </c:pt>
                <c:pt idx="5635">
                  <c:v>21.87</c:v>
                </c:pt>
                <c:pt idx="5636">
                  <c:v>21.97</c:v>
                </c:pt>
                <c:pt idx="5637">
                  <c:v>22.27</c:v>
                </c:pt>
                <c:pt idx="5638">
                  <c:v>24.49</c:v>
                </c:pt>
                <c:pt idx="5639">
                  <c:v>25.1</c:v>
                </c:pt>
                <c:pt idx="5640">
                  <c:v>22.01</c:v>
                </c:pt>
                <c:pt idx="5641">
                  <c:v>22.48</c:v>
                </c:pt>
                <c:pt idx="5642">
                  <c:v>22.33</c:v>
                </c:pt>
                <c:pt idx="5643">
                  <c:v>21.54</c:v>
                </c:pt>
                <c:pt idx="5644">
                  <c:v>21.76</c:v>
                </c:pt>
                <c:pt idx="5645">
                  <c:v>21.03</c:v>
                </c:pt>
                <c:pt idx="5646">
                  <c:v>24.14</c:v>
                </c:pt>
                <c:pt idx="5647">
                  <c:v>24.06</c:v>
                </c:pt>
                <c:pt idx="5648">
                  <c:v>26.66</c:v>
                </c:pt>
                <c:pt idx="5649">
                  <c:v>26.12</c:v>
                </c:pt>
                <c:pt idx="5650">
                  <c:v>24.68</c:v>
                </c:pt>
                <c:pt idx="5651">
                  <c:v>22.16</c:v>
                </c:pt>
                <c:pt idx="5652">
                  <c:v>21.72</c:v>
                </c:pt>
                <c:pt idx="5653">
                  <c:v>21.23</c:v>
                </c:pt>
                <c:pt idx="5654">
                  <c:v>23.56</c:v>
                </c:pt>
                <c:pt idx="5655">
                  <c:v>22.09</c:v>
                </c:pt>
                <c:pt idx="5656">
                  <c:v>24.27</c:v>
                </c:pt>
                <c:pt idx="5657">
                  <c:v>21.68</c:v>
                </c:pt>
                <c:pt idx="5658">
                  <c:v>21.11</c:v>
                </c:pt>
                <c:pt idx="5659">
                  <c:v>18.32</c:v>
                </c:pt>
                <c:pt idx="5660">
                  <c:v>18.38</c:v>
                </c:pt>
                <c:pt idx="5661">
                  <c:v>17.239999999999998</c:v>
                </c:pt>
                <c:pt idx="5662">
                  <c:v>20.079999999999998</c:v>
                </c:pt>
                <c:pt idx="5663">
                  <c:v>18.11</c:v>
                </c:pt>
                <c:pt idx="5664">
                  <c:v>20.38</c:v>
                </c:pt>
                <c:pt idx="5665">
                  <c:v>19.72</c:v>
                </c:pt>
                <c:pt idx="5666">
                  <c:v>19.45</c:v>
                </c:pt>
                <c:pt idx="5667">
                  <c:v>19.71</c:v>
                </c:pt>
                <c:pt idx="5668">
                  <c:v>17.079999999999998</c:v>
                </c:pt>
                <c:pt idx="5669">
                  <c:v>16.8</c:v>
                </c:pt>
                <c:pt idx="5670">
                  <c:v>16.66</c:v>
                </c:pt>
                <c:pt idx="5671">
                  <c:v>17.5</c:v>
                </c:pt>
                <c:pt idx="5672">
                  <c:v>17.100000000000001</c:v>
                </c:pt>
                <c:pt idx="5673">
                  <c:v>17.98</c:v>
                </c:pt>
                <c:pt idx="5674">
                  <c:v>18.72</c:v>
                </c:pt>
                <c:pt idx="5675">
                  <c:v>17.95</c:v>
                </c:pt>
                <c:pt idx="5676">
                  <c:v>18.329999999999998</c:v>
                </c:pt>
                <c:pt idx="5677">
                  <c:v>16.739999999999998</c:v>
                </c:pt>
                <c:pt idx="5678">
                  <c:v>17.11</c:v>
                </c:pt>
                <c:pt idx="5679">
                  <c:v>16.48</c:v>
                </c:pt>
                <c:pt idx="5680">
                  <c:v>16.16</c:v>
                </c:pt>
                <c:pt idx="5681">
                  <c:v>15.45</c:v>
                </c:pt>
                <c:pt idx="5682">
                  <c:v>16.27</c:v>
                </c:pt>
                <c:pt idx="5683">
                  <c:v>18.62</c:v>
                </c:pt>
                <c:pt idx="5684">
                  <c:v>20.47</c:v>
                </c:pt>
                <c:pt idx="5685">
                  <c:v>19.34</c:v>
                </c:pt>
                <c:pt idx="5686">
                  <c:v>17.53</c:v>
                </c:pt>
                <c:pt idx="5687">
                  <c:v>16.7</c:v>
                </c:pt>
                <c:pt idx="5688">
                  <c:v>18.03</c:v>
                </c:pt>
                <c:pt idx="5689">
                  <c:v>18.93</c:v>
                </c:pt>
                <c:pt idx="5690">
                  <c:v>18.96</c:v>
                </c:pt>
                <c:pt idx="5691">
                  <c:v>17.57</c:v>
                </c:pt>
                <c:pt idx="5692">
                  <c:v>15.64</c:v>
                </c:pt>
                <c:pt idx="5693">
                  <c:v>15.95</c:v>
                </c:pt>
                <c:pt idx="5694">
                  <c:v>15.99</c:v>
                </c:pt>
                <c:pt idx="5695">
                  <c:v>15.32</c:v>
                </c:pt>
                <c:pt idx="5696">
                  <c:v>15.28</c:v>
                </c:pt>
                <c:pt idx="5697">
                  <c:v>14.74</c:v>
                </c:pt>
                <c:pt idx="5698">
                  <c:v>13.7</c:v>
                </c:pt>
                <c:pt idx="5699">
                  <c:v>14.85</c:v>
                </c:pt>
                <c:pt idx="5700">
                  <c:v>14.63</c:v>
                </c:pt>
                <c:pt idx="5701">
                  <c:v>14.29</c:v>
                </c:pt>
                <c:pt idx="5702">
                  <c:v>13.45</c:v>
                </c:pt>
                <c:pt idx="5703">
                  <c:v>14.02</c:v>
                </c:pt>
                <c:pt idx="5704">
                  <c:v>15.02</c:v>
                </c:pt>
                <c:pt idx="5705">
                  <c:v>15.11</c:v>
                </c:pt>
                <c:pt idx="5706">
                  <c:v>15.96</c:v>
                </c:pt>
                <c:pt idx="5707">
                  <c:v>15.18</c:v>
                </c:pt>
                <c:pt idx="5708">
                  <c:v>16.350000000000001</c:v>
                </c:pt>
                <c:pt idx="5709">
                  <c:v>16.489999999999998</c:v>
                </c:pt>
                <c:pt idx="5710">
                  <c:v>17.059999999999999</c:v>
                </c:pt>
                <c:pt idx="5711">
                  <c:v>17.829999999999998</c:v>
                </c:pt>
                <c:pt idx="5712">
                  <c:v>17.47</c:v>
                </c:pt>
                <c:pt idx="5713">
                  <c:v>17.98</c:v>
                </c:pt>
                <c:pt idx="5714">
                  <c:v>17.739999999999998</c:v>
                </c:pt>
                <c:pt idx="5715">
                  <c:v>15.6</c:v>
                </c:pt>
                <c:pt idx="5716">
                  <c:v>14.38</c:v>
                </c:pt>
                <c:pt idx="5717">
                  <c:v>16.28</c:v>
                </c:pt>
                <c:pt idx="5718">
                  <c:v>16.41</c:v>
                </c:pt>
                <c:pt idx="5719">
                  <c:v>15.8</c:v>
                </c:pt>
                <c:pt idx="5720">
                  <c:v>14.05</c:v>
                </c:pt>
                <c:pt idx="5721">
                  <c:v>14.51</c:v>
                </c:pt>
                <c:pt idx="5722">
                  <c:v>14.59</c:v>
                </c:pt>
                <c:pt idx="5723">
                  <c:v>14.18</c:v>
                </c:pt>
                <c:pt idx="5724">
                  <c:v>13.88</c:v>
                </c:pt>
                <c:pt idx="5725">
                  <c:v>14.07</c:v>
                </c:pt>
                <c:pt idx="5726">
                  <c:v>13.98</c:v>
                </c:pt>
                <c:pt idx="5727">
                  <c:v>14.15</c:v>
                </c:pt>
                <c:pt idx="5728">
                  <c:v>15.43</c:v>
                </c:pt>
                <c:pt idx="5729">
                  <c:v>16.809999999999999</c:v>
                </c:pt>
                <c:pt idx="5730">
                  <c:v>14.84</c:v>
                </c:pt>
                <c:pt idx="5731">
                  <c:v>15.73</c:v>
                </c:pt>
                <c:pt idx="5732">
                  <c:v>16.32</c:v>
                </c:pt>
                <c:pt idx="5733">
                  <c:v>15.71</c:v>
                </c:pt>
                <c:pt idx="5734">
                  <c:v>15.43</c:v>
                </c:pt>
                <c:pt idx="5735">
                  <c:v>14.55</c:v>
                </c:pt>
                <c:pt idx="5736">
                  <c:v>14.33</c:v>
                </c:pt>
                <c:pt idx="5737">
                  <c:v>15.11</c:v>
                </c:pt>
                <c:pt idx="5738">
                  <c:v>16.37</c:v>
                </c:pt>
                <c:pt idx="5739">
                  <c:v>16.29</c:v>
                </c:pt>
                <c:pt idx="5740">
                  <c:v>15.59</c:v>
                </c:pt>
                <c:pt idx="5741">
                  <c:v>16.14</c:v>
                </c:pt>
                <c:pt idx="5742">
                  <c:v>15.27</c:v>
                </c:pt>
                <c:pt idx="5743">
                  <c:v>15.22</c:v>
                </c:pt>
                <c:pt idx="5744">
                  <c:v>15.07</c:v>
                </c:pt>
                <c:pt idx="5745">
                  <c:v>15.03</c:v>
                </c:pt>
                <c:pt idx="5746">
                  <c:v>17.059999999999999</c:v>
                </c:pt>
                <c:pt idx="5747">
                  <c:v>16.62</c:v>
                </c:pt>
                <c:pt idx="5748">
                  <c:v>18.829999999999998</c:v>
                </c:pt>
                <c:pt idx="5749">
                  <c:v>18.329999999999998</c:v>
                </c:pt>
                <c:pt idx="5750">
                  <c:v>18.12</c:v>
                </c:pt>
                <c:pt idx="5751">
                  <c:v>17.809999999999999</c:v>
                </c:pt>
                <c:pt idx="5752">
                  <c:v>18.600000000000001</c:v>
                </c:pt>
                <c:pt idx="5753">
                  <c:v>16.690000000000001</c:v>
                </c:pt>
                <c:pt idx="5754">
                  <c:v>17.59</c:v>
                </c:pt>
                <c:pt idx="5755">
                  <c:v>18.420000000000002</c:v>
                </c:pt>
                <c:pt idx="5756">
                  <c:v>17.579999999999998</c:v>
                </c:pt>
                <c:pt idx="5757">
                  <c:v>19.079999999999998</c:v>
                </c:pt>
                <c:pt idx="5758">
                  <c:v>18.489999999999998</c:v>
                </c:pt>
                <c:pt idx="5759">
                  <c:v>18.61</c:v>
                </c:pt>
                <c:pt idx="5760">
                  <c:v>16.68</c:v>
                </c:pt>
                <c:pt idx="5761">
                  <c:v>16.649999999999999</c:v>
                </c:pt>
                <c:pt idx="5762">
                  <c:v>17.920000000000002</c:v>
                </c:pt>
                <c:pt idx="5763">
                  <c:v>17.989999999999998</c:v>
                </c:pt>
                <c:pt idx="5764">
                  <c:v>16.41</c:v>
                </c:pt>
                <c:pt idx="5765">
                  <c:v>15.24</c:v>
                </c:pt>
                <c:pt idx="5766">
                  <c:v>15.08</c:v>
                </c:pt>
                <c:pt idx="5767">
                  <c:v>15.31</c:v>
                </c:pt>
                <c:pt idx="5768">
                  <c:v>15.14</c:v>
                </c:pt>
                <c:pt idx="5769">
                  <c:v>15.5</c:v>
                </c:pt>
                <c:pt idx="5770">
                  <c:v>15.92</c:v>
                </c:pt>
                <c:pt idx="5771">
                  <c:v>15.51</c:v>
                </c:pt>
                <c:pt idx="5772">
                  <c:v>15.06</c:v>
                </c:pt>
                <c:pt idx="5773">
                  <c:v>15.87</c:v>
                </c:pt>
                <c:pt idx="5774">
                  <c:v>16.64</c:v>
                </c:pt>
                <c:pt idx="5775">
                  <c:v>17.12</c:v>
                </c:pt>
                <c:pt idx="5776">
                  <c:v>16.46</c:v>
                </c:pt>
                <c:pt idx="5777">
                  <c:v>16.579999999999998</c:v>
                </c:pt>
                <c:pt idx="5778">
                  <c:v>15.9</c:v>
                </c:pt>
                <c:pt idx="5779">
                  <c:v>16.05</c:v>
                </c:pt>
                <c:pt idx="5780">
                  <c:v>15.57</c:v>
                </c:pt>
                <c:pt idx="5781">
                  <c:v>15.95</c:v>
                </c:pt>
                <c:pt idx="5782">
                  <c:v>16.559999999999999</c:v>
                </c:pt>
                <c:pt idx="5783">
                  <c:v>17</c:v>
                </c:pt>
                <c:pt idx="5784">
                  <c:v>16.34</c:v>
                </c:pt>
                <c:pt idx="5785">
                  <c:v>15.57</c:v>
                </c:pt>
                <c:pt idx="5786">
                  <c:v>17.36</c:v>
                </c:pt>
                <c:pt idx="5787">
                  <c:v>17.670000000000002</c:v>
                </c:pt>
                <c:pt idx="5788">
                  <c:v>17.84</c:v>
                </c:pt>
                <c:pt idx="5789">
                  <c:v>17.84</c:v>
                </c:pt>
                <c:pt idx="5790">
                  <c:v>19.48</c:v>
                </c:pt>
                <c:pt idx="5791">
                  <c:v>19.47</c:v>
                </c:pt>
                <c:pt idx="5792">
                  <c:v>22.72</c:v>
                </c:pt>
                <c:pt idx="5793">
                  <c:v>18.02</c:v>
                </c:pt>
                <c:pt idx="5794">
                  <c:v>14.68</c:v>
                </c:pt>
                <c:pt idx="5795">
                  <c:v>14.56</c:v>
                </c:pt>
                <c:pt idx="5796">
                  <c:v>13.83</c:v>
                </c:pt>
                <c:pt idx="5797">
                  <c:v>13.79</c:v>
                </c:pt>
                <c:pt idx="5798">
                  <c:v>13.62</c:v>
                </c:pt>
                <c:pt idx="5799">
                  <c:v>13.81</c:v>
                </c:pt>
                <c:pt idx="5800">
                  <c:v>13.49</c:v>
                </c:pt>
                <c:pt idx="5801">
                  <c:v>13.36</c:v>
                </c:pt>
                <c:pt idx="5802">
                  <c:v>13.52</c:v>
                </c:pt>
                <c:pt idx="5803">
                  <c:v>13.55</c:v>
                </c:pt>
                <c:pt idx="5804">
                  <c:v>13.42</c:v>
                </c:pt>
                <c:pt idx="5805">
                  <c:v>13.57</c:v>
                </c:pt>
                <c:pt idx="5806">
                  <c:v>12.46</c:v>
                </c:pt>
                <c:pt idx="5807">
                  <c:v>12.43</c:v>
                </c:pt>
                <c:pt idx="5808">
                  <c:v>12.46</c:v>
                </c:pt>
                <c:pt idx="5809">
                  <c:v>12.69</c:v>
                </c:pt>
                <c:pt idx="5810">
                  <c:v>12.89</c:v>
                </c:pt>
                <c:pt idx="5811">
                  <c:v>13.57</c:v>
                </c:pt>
                <c:pt idx="5812">
                  <c:v>13.31</c:v>
                </c:pt>
                <c:pt idx="5813">
                  <c:v>14.32</c:v>
                </c:pt>
                <c:pt idx="5814">
                  <c:v>14.28</c:v>
                </c:pt>
                <c:pt idx="5815">
                  <c:v>12.9</c:v>
                </c:pt>
                <c:pt idx="5816">
                  <c:v>14.67</c:v>
                </c:pt>
                <c:pt idx="5817">
                  <c:v>13.72</c:v>
                </c:pt>
                <c:pt idx="5818">
                  <c:v>13.41</c:v>
                </c:pt>
                <c:pt idx="5819">
                  <c:v>13.5</c:v>
                </c:pt>
                <c:pt idx="5820">
                  <c:v>13.02</c:v>
                </c:pt>
                <c:pt idx="5821">
                  <c:v>12.94</c:v>
                </c:pt>
                <c:pt idx="5822">
                  <c:v>12.64</c:v>
                </c:pt>
                <c:pt idx="5823">
                  <c:v>12.98</c:v>
                </c:pt>
                <c:pt idx="5824">
                  <c:v>12.66</c:v>
                </c:pt>
                <c:pt idx="5825">
                  <c:v>12.46</c:v>
                </c:pt>
                <c:pt idx="5826">
                  <c:v>12.31</c:v>
                </c:pt>
                <c:pt idx="5827">
                  <c:v>14.68</c:v>
                </c:pt>
                <c:pt idx="5828">
                  <c:v>15.22</c:v>
                </c:pt>
                <c:pt idx="5829">
                  <c:v>14.17</c:v>
                </c:pt>
                <c:pt idx="5830">
                  <c:v>18.989999999999998</c:v>
                </c:pt>
                <c:pt idx="5831">
                  <c:v>16.87</c:v>
                </c:pt>
                <c:pt idx="5832">
                  <c:v>14.73</c:v>
                </c:pt>
                <c:pt idx="5833">
                  <c:v>15.51</c:v>
                </c:pt>
                <c:pt idx="5834">
                  <c:v>15.36</c:v>
                </c:pt>
                <c:pt idx="5835">
                  <c:v>14.01</c:v>
                </c:pt>
                <c:pt idx="5836">
                  <c:v>13.48</c:v>
                </c:pt>
                <c:pt idx="5837">
                  <c:v>13.53</c:v>
                </c:pt>
                <c:pt idx="5838">
                  <c:v>13.06</c:v>
                </c:pt>
                <c:pt idx="5839">
                  <c:v>12.59</c:v>
                </c:pt>
                <c:pt idx="5840">
                  <c:v>11.56</c:v>
                </c:pt>
                <c:pt idx="5841">
                  <c:v>12.27</c:v>
                </c:pt>
                <c:pt idx="5842">
                  <c:v>11.83</c:v>
                </c:pt>
                <c:pt idx="5843">
                  <c:v>11.3</c:v>
                </c:pt>
                <c:pt idx="5844">
                  <c:v>11.3</c:v>
                </c:pt>
                <c:pt idx="5845">
                  <c:v>13.36</c:v>
                </c:pt>
                <c:pt idx="5846">
                  <c:v>14.39</c:v>
                </c:pt>
                <c:pt idx="5847">
                  <c:v>12.67</c:v>
                </c:pt>
                <c:pt idx="5848">
                  <c:v>13.99</c:v>
                </c:pt>
                <c:pt idx="5849">
                  <c:v>13.57</c:v>
                </c:pt>
                <c:pt idx="5850">
                  <c:v>13.74</c:v>
                </c:pt>
                <c:pt idx="5851">
                  <c:v>12.77</c:v>
                </c:pt>
                <c:pt idx="5852">
                  <c:v>13.15</c:v>
                </c:pt>
                <c:pt idx="5853">
                  <c:v>12.7</c:v>
                </c:pt>
                <c:pt idx="5854">
                  <c:v>13.58</c:v>
                </c:pt>
                <c:pt idx="5855">
                  <c:v>12.78</c:v>
                </c:pt>
                <c:pt idx="5856">
                  <c:v>14.21</c:v>
                </c:pt>
                <c:pt idx="5857">
                  <c:v>13.89</c:v>
                </c:pt>
                <c:pt idx="5858">
                  <c:v>13.92</c:v>
                </c:pt>
                <c:pt idx="5859">
                  <c:v>13.19</c:v>
                </c:pt>
                <c:pt idx="5860">
                  <c:v>12.84</c:v>
                </c:pt>
                <c:pt idx="5861">
                  <c:v>12.36</c:v>
                </c:pt>
                <c:pt idx="5862">
                  <c:v>12.24</c:v>
                </c:pt>
                <c:pt idx="5863">
                  <c:v>12.06</c:v>
                </c:pt>
                <c:pt idx="5864">
                  <c:v>17.27</c:v>
                </c:pt>
                <c:pt idx="5865">
                  <c:v>13.96</c:v>
                </c:pt>
                <c:pt idx="5866">
                  <c:v>16.510000000000002</c:v>
                </c:pt>
                <c:pt idx="5867">
                  <c:v>17.559999999999999</c:v>
                </c:pt>
                <c:pt idx="5868">
                  <c:v>14.97</c:v>
                </c:pt>
                <c:pt idx="5869">
                  <c:v>14.39</c:v>
                </c:pt>
                <c:pt idx="5870">
                  <c:v>13.48</c:v>
                </c:pt>
                <c:pt idx="5871">
                  <c:v>13.61</c:v>
                </c:pt>
                <c:pt idx="5872">
                  <c:v>13.62</c:v>
                </c:pt>
                <c:pt idx="5873">
                  <c:v>13.61</c:v>
                </c:pt>
                <c:pt idx="5874">
                  <c:v>13.71</c:v>
                </c:pt>
                <c:pt idx="5875">
                  <c:v>13.52</c:v>
                </c:pt>
                <c:pt idx="5876">
                  <c:v>14.49</c:v>
                </c:pt>
                <c:pt idx="5877">
                  <c:v>13.59</c:v>
                </c:pt>
                <c:pt idx="5878">
                  <c:v>12.85</c:v>
                </c:pt>
                <c:pt idx="5879">
                  <c:v>12.66</c:v>
                </c:pt>
                <c:pt idx="5880">
                  <c:v>12.83</c:v>
                </c:pt>
                <c:pt idx="5881">
                  <c:v>12.66</c:v>
                </c:pt>
                <c:pt idx="5882">
                  <c:v>13.13</c:v>
                </c:pt>
                <c:pt idx="5883">
                  <c:v>12.59</c:v>
                </c:pt>
                <c:pt idx="5884">
                  <c:v>12.55</c:v>
                </c:pt>
                <c:pt idx="5885">
                  <c:v>12.77</c:v>
                </c:pt>
                <c:pt idx="5886">
                  <c:v>12.81</c:v>
                </c:pt>
                <c:pt idx="5887">
                  <c:v>13.07</c:v>
                </c:pt>
                <c:pt idx="5888">
                  <c:v>12.45</c:v>
                </c:pt>
                <c:pt idx="5889">
                  <c:v>13.02</c:v>
                </c:pt>
                <c:pt idx="5890">
                  <c:v>13.37</c:v>
                </c:pt>
                <c:pt idx="5891">
                  <c:v>13.82</c:v>
                </c:pt>
                <c:pt idx="5892">
                  <c:v>14.07</c:v>
                </c:pt>
                <c:pt idx="5893">
                  <c:v>13.99</c:v>
                </c:pt>
                <c:pt idx="5894">
                  <c:v>14.48</c:v>
                </c:pt>
                <c:pt idx="5895">
                  <c:v>14.83</c:v>
                </c:pt>
                <c:pt idx="5896">
                  <c:v>14.53</c:v>
                </c:pt>
                <c:pt idx="5897">
                  <c:v>16.3</c:v>
                </c:pt>
                <c:pt idx="5898">
                  <c:v>16.28</c:v>
                </c:pt>
                <c:pt idx="5899">
                  <c:v>16.27</c:v>
                </c:pt>
                <c:pt idx="5900">
                  <c:v>17.5</c:v>
                </c:pt>
                <c:pt idx="5901">
                  <c:v>16.63</c:v>
                </c:pt>
                <c:pt idx="5902">
                  <c:v>15.14</c:v>
                </c:pt>
                <c:pt idx="5903">
                  <c:v>15.44</c:v>
                </c:pt>
                <c:pt idx="5904">
                  <c:v>17.07</c:v>
                </c:pt>
                <c:pt idx="5905">
                  <c:v>18.59</c:v>
                </c:pt>
                <c:pt idx="5906">
                  <c:v>16.41</c:v>
                </c:pt>
                <c:pt idx="5907">
                  <c:v>17.149999999999999</c:v>
                </c:pt>
                <c:pt idx="5908">
                  <c:v>16.8</c:v>
                </c:pt>
                <c:pt idx="5909">
                  <c:v>16.61</c:v>
                </c:pt>
                <c:pt idx="5910">
                  <c:v>16.64</c:v>
                </c:pt>
                <c:pt idx="5911">
                  <c:v>20.49</c:v>
                </c:pt>
                <c:pt idx="5912">
                  <c:v>18.899999999999999</c:v>
                </c:pt>
                <c:pt idx="5913">
                  <c:v>20.11</c:v>
                </c:pt>
                <c:pt idx="5914">
                  <c:v>18.47</c:v>
                </c:pt>
                <c:pt idx="5915">
                  <c:v>17.21</c:v>
                </c:pt>
                <c:pt idx="5916">
                  <c:v>16.86</c:v>
                </c:pt>
                <c:pt idx="5917">
                  <c:v>16.86</c:v>
                </c:pt>
                <c:pt idx="5918">
                  <c:v>16.37</c:v>
                </c:pt>
                <c:pt idx="5919">
                  <c:v>16.440000000000001</c:v>
                </c:pt>
                <c:pt idx="5920">
                  <c:v>16.2</c:v>
                </c:pt>
                <c:pt idx="5921">
                  <c:v>14.89</c:v>
                </c:pt>
                <c:pt idx="5922">
                  <c:v>14.78</c:v>
                </c:pt>
                <c:pt idx="5923">
                  <c:v>14.35</c:v>
                </c:pt>
                <c:pt idx="5924">
                  <c:v>14.21</c:v>
                </c:pt>
                <c:pt idx="5925">
                  <c:v>14.01</c:v>
                </c:pt>
                <c:pt idx="5926">
                  <c:v>13.84</c:v>
                </c:pt>
                <c:pt idx="5927">
                  <c:v>13.79</c:v>
                </c:pt>
                <c:pt idx="5928">
                  <c:v>14.42</c:v>
                </c:pt>
                <c:pt idx="5929">
                  <c:v>13.78</c:v>
                </c:pt>
                <c:pt idx="5930">
                  <c:v>13.77</c:v>
                </c:pt>
                <c:pt idx="5931">
                  <c:v>12.54</c:v>
                </c:pt>
                <c:pt idx="5932">
                  <c:v>12.29</c:v>
                </c:pt>
                <c:pt idx="5933">
                  <c:v>12.66</c:v>
                </c:pt>
                <c:pt idx="5934">
                  <c:v>13.18</c:v>
                </c:pt>
                <c:pt idx="5935">
                  <c:v>12.97</c:v>
                </c:pt>
                <c:pt idx="5936">
                  <c:v>12.72</c:v>
                </c:pt>
                <c:pt idx="5937">
                  <c:v>13.39</c:v>
                </c:pt>
                <c:pt idx="5938">
                  <c:v>13.39</c:v>
                </c:pt>
                <c:pt idx="5939">
                  <c:v>13.45</c:v>
                </c:pt>
                <c:pt idx="5940">
                  <c:v>12.94</c:v>
                </c:pt>
                <c:pt idx="5941">
                  <c:v>11.98</c:v>
                </c:pt>
                <c:pt idx="5942">
                  <c:v>11.84</c:v>
                </c:pt>
                <c:pt idx="5943">
                  <c:v>12.72</c:v>
                </c:pt>
                <c:pt idx="5944">
                  <c:v>12.98</c:v>
                </c:pt>
                <c:pt idx="5945">
                  <c:v>12.73</c:v>
                </c:pt>
                <c:pt idx="5946">
                  <c:v>13.41</c:v>
                </c:pt>
                <c:pt idx="5947">
                  <c:v>12.81</c:v>
                </c:pt>
                <c:pt idx="5948">
                  <c:v>12.31</c:v>
                </c:pt>
                <c:pt idx="5949">
                  <c:v>13.04</c:v>
                </c:pt>
                <c:pt idx="5950">
                  <c:v>14.73</c:v>
                </c:pt>
                <c:pt idx="5951">
                  <c:v>14.37</c:v>
                </c:pt>
                <c:pt idx="5952">
                  <c:v>15.1</c:v>
                </c:pt>
                <c:pt idx="5953">
                  <c:v>14.91</c:v>
                </c:pt>
                <c:pt idx="5954">
                  <c:v>15.94</c:v>
                </c:pt>
                <c:pt idx="5955">
                  <c:v>14.76</c:v>
                </c:pt>
                <c:pt idx="5956">
                  <c:v>13.98</c:v>
                </c:pt>
                <c:pt idx="5957">
                  <c:v>14.99</c:v>
                </c:pt>
                <c:pt idx="5958">
                  <c:v>16.77</c:v>
                </c:pt>
                <c:pt idx="5959">
                  <c:v>16.489999999999998</c:v>
                </c:pt>
                <c:pt idx="5960">
                  <c:v>16.809999999999999</c:v>
                </c:pt>
                <c:pt idx="5961">
                  <c:v>17.010000000000002</c:v>
                </c:pt>
                <c:pt idx="5962">
                  <c:v>16.61</c:v>
                </c:pt>
                <c:pt idx="5963">
                  <c:v>15.88</c:v>
                </c:pt>
                <c:pt idx="5964">
                  <c:v>15.77</c:v>
                </c:pt>
                <c:pt idx="5965">
                  <c:v>15.85</c:v>
                </c:pt>
                <c:pt idx="5966">
                  <c:v>15.63</c:v>
                </c:pt>
                <c:pt idx="5967">
                  <c:v>14.53</c:v>
                </c:pt>
                <c:pt idx="5968">
                  <c:v>13.82</c:v>
                </c:pt>
                <c:pt idx="5969">
                  <c:v>14.29</c:v>
                </c:pt>
                <c:pt idx="5970">
                  <c:v>14.16</c:v>
                </c:pt>
                <c:pt idx="5971">
                  <c:v>14.38</c:v>
                </c:pt>
                <c:pt idx="5972">
                  <c:v>14.53</c:v>
                </c:pt>
                <c:pt idx="5973">
                  <c:v>13.59</c:v>
                </c:pt>
                <c:pt idx="5974">
                  <c:v>13.16</c:v>
                </c:pt>
                <c:pt idx="5975">
                  <c:v>13.12</c:v>
                </c:pt>
                <c:pt idx="5976">
                  <c:v>14.31</c:v>
                </c:pt>
                <c:pt idx="5977">
                  <c:v>14.08</c:v>
                </c:pt>
                <c:pt idx="5978">
                  <c:v>14.01</c:v>
                </c:pt>
                <c:pt idx="5979">
                  <c:v>14.06</c:v>
                </c:pt>
                <c:pt idx="5980">
                  <c:v>15.46</c:v>
                </c:pt>
                <c:pt idx="5981">
                  <c:v>16.600000000000001</c:v>
                </c:pt>
                <c:pt idx="5982">
                  <c:v>15.54</c:v>
                </c:pt>
                <c:pt idx="5983">
                  <c:v>16.600000000000001</c:v>
                </c:pt>
                <c:pt idx="5984">
                  <c:v>17.670000000000002</c:v>
                </c:pt>
                <c:pt idx="5985">
                  <c:v>16.739999999999998</c:v>
                </c:pt>
                <c:pt idx="5986">
                  <c:v>19.41</c:v>
                </c:pt>
                <c:pt idx="5987">
                  <c:v>20.34</c:v>
                </c:pt>
                <c:pt idx="5988">
                  <c:v>19.600000000000001</c:v>
                </c:pt>
                <c:pt idx="5989">
                  <c:v>16.48</c:v>
                </c:pt>
                <c:pt idx="5990">
                  <c:v>15.72</c:v>
                </c:pt>
                <c:pt idx="5991">
                  <c:v>16.07</c:v>
                </c:pt>
                <c:pt idx="5992">
                  <c:v>18.66</c:v>
                </c:pt>
                <c:pt idx="5993">
                  <c:v>14.71</c:v>
                </c:pt>
                <c:pt idx="5994">
                  <c:v>13.48</c:v>
                </c:pt>
                <c:pt idx="5995">
                  <c:v>13.04</c:v>
                </c:pt>
                <c:pt idx="5996">
                  <c:v>13.16</c:v>
                </c:pt>
                <c:pt idx="5997">
                  <c:v>13.33</c:v>
                </c:pt>
                <c:pt idx="5998">
                  <c:v>13.42</c:v>
                </c:pt>
                <c:pt idx="5999">
                  <c:v>13.2</c:v>
                </c:pt>
                <c:pt idx="6000">
                  <c:v>13.09</c:v>
                </c:pt>
                <c:pt idx="6001">
                  <c:v>13.31</c:v>
                </c:pt>
                <c:pt idx="6002">
                  <c:v>13.41</c:v>
                </c:pt>
                <c:pt idx="6003">
                  <c:v>13.65</c:v>
                </c:pt>
                <c:pt idx="6004">
                  <c:v>13.75</c:v>
                </c:pt>
                <c:pt idx="6005">
                  <c:v>13.28</c:v>
                </c:pt>
                <c:pt idx="6006">
                  <c:v>12.93</c:v>
                </c:pt>
                <c:pt idx="6007">
                  <c:v>13.27</c:v>
                </c:pt>
                <c:pt idx="6008">
                  <c:v>12.67</c:v>
                </c:pt>
                <c:pt idx="6009">
                  <c:v>13.91</c:v>
                </c:pt>
                <c:pt idx="6010">
                  <c:v>12.9</c:v>
                </c:pt>
                <c:pt idx="6011">
                  <c:v>12.53</c:v>
                </c:pt>
                <c:pt idx="6012">
                  <c:v>12.82</c:v>
                </c:pt>
                <c:pt idx="6013">
                  <c:v>12.52</c:v>
                </c:pt>
                <c:pt idx="6014">
                  <c:v>12.37</c:v>
                </c:pt>
                <c:pt idx="6015">
                  <c:v>12.19</c:v>
                </c:pt>
                <c:pt idx="6016">
                  <c:v>13.1</c:v>
                </c:pt>
                <c:pt idx="6017">
                  <c:v>13.39</c:v>
                </c:pt>
                <c:pt idx="6018">
                  <c:v>13.4</c:v>
                </c:pt>
                <c:pt idx="6019">
                  <c:v>12.66</c:v>
                </c:pt>
                <c:pt idx="6020">
                  <c:v>12.26</c:v>
                </c:pt>
                <c:pt idx="6021">
                  <c:v>12.79</c:v>
                </c:pt>
                <c:pt idx="6022">
                  <c:v>12.81</c:v>
                </c:pt>
                <c:pt idx="6023">
                  <c:v>12.98</c:v>
                </c:pt>
                <c:pt idx="6024">
                  <c:v>13.7</c:v>
                </c:pt>
                <c:pt idx="6025">
                  <c:v>14.23</c:v>
                </c:pt>
                <c:pt idx="6026">
                  <c:v>14.55</c:v>
                </c:pt>
                <c:pt idx="6027">
                  <c:v>14.7</c:v>
                </c:pt>
                <c:pt idx="6028">
                  <c:v>15.08</c:v>
                </c:pt>
                <c:pt idx="6029">
                  <c:v>13.79</c:v>
                </c:pt>
                <c:pt idx="6030">
                  <c:v>13.49</c:v>
                </c:pt>
                <c:pt idx="6031">
                  <c:v>13.91</c:v>
                </c:pt>
                <c:pt idx="6032">
                  <c:v>15.42</c:v>
                </c:pt>
                <c:pt idx="6033">
                  <c:v>15.54</c:v>
                </c:pt>
                <c:pt idx="6034">
                  <c:v>15.76</c:v>
                </c:pt>
                <c:pt idx="6035">
                  <c:v>16.03</c:v>
                </c:pt>
                <c:pt idx="6036">
                  <c:v>16.21</c:v>
                </c:pt>
                <c:pt idx="6037">
                  <c:v>13.8</c:v>
                </c:pt>
                <c:pt idx="6038">
                  <c:v>14.15</c:v>
                </c:pt>
                <c:pt idx="6039">
                  <c:v>13.79</c:v>
                </c:pt>
                <c:pt idx="6040">
                  <c:v>13.04</c:v>
                </c:pt>
                <c:pt idx="6041">
                  <c:v>12.48</c:v>
                </c:pt>
                <c:pt idx="6042">
                  <c:v>12.33</c:v>
                </c:pt>
                <c:pt idx="6043">
                  <c:v>12.46</c:v>
                </c:pt>
                <c:pt idx="6044">
                  <c:v>13.56</c:v>
                </c:pt>
                <c:pt idx="6045">
                  <c:v>13.72</c:v>
                </c:pt>
                <c:pt idx="6046">
                  <c:v>14.23</c:v>
                </c:pt>
                <c:pt idx="6047">
                  <c:v>13.76</c:v>
                </c:pt>
                <c:pt idx="6048">
                  <c:v>13.55</c:v>
                </c:pt>
                <c:pt idx="6049">
                  <c:v>12.92</c:v>
                </c:pt>
                <c:pt idx="6050">
                  <c:v>12.87</c:v>
                </c:pt>
                <c:pt idx="6051">
                  <c:v>12.89</c:v>
                </c:pt>
                <c:pt idx="6052">
                  <c:v>12.14</c:v>
                </c:pt>
                <c:pt idx="6053">
                  <c:v>13.28</c:v>
                </c:pt>
                <c:pt idx="6054">
                  <c:v>12.28</c:v>
                </c:pt>
                <c:pt idx="6055">
                  <c:v>12.28</c:v>
                </c:pt>
                <c:pt idx="6056">
                  <c:v>12.53</c:v>
                </c:pt>
                <c:pt idx="6057">
                  <c:v>12.44</c:v>
                </c:pt>
                <c:pt idx="6058">
                  <c:v>12.87</c:v>
                </c:pt>
                <c:pt idx="6059">
                  <c:v>12.84</c:v>
                </c:pt>
                <c:pt idx="6060">
                  <c:v>13.77</c:v>
                </c:pt>
                <c:pt idx="6061">
                  <c:v>18.14</c:v>
                </c:pt>
                <c:pt idx="6062">
                  <c:v>17.420000000000002</c:v>
                </c:pt>
                <c:pt idx="6063">
                  <c:v>15.8</c:v>
                </c:pt>
                <c:pt idx="6064">
                  <c:v>17.350000000000001</c:v>
                </c:pt>
                <c:pt idx="6065">
                  <c:v>17.29</c:v>
                </c:pt>
                <c:pt idx="6066">
                  <c:v>18.41</c:v>
                </c:pt>
                <c:pt idx="6067">
                  <c:v>21.44</c:v>
                </c:pt>
                <c:pt idx="6068">
                  <c:v>19.11</c:v>
                </c:pt>
                <c:pt idx="6069">
                  <c:v>19.95</c:v>
                </c:pt>
                <c:pt idx="6070">
                  <c:v>17.23</c:v>
                </c:pt>
                <c:pt idx="6071">
                  <c:v>15.29</c:v>
                </c:pt>
                <c:pt idx="6072">
                  <c:v>15.26</c:v>
                </c:pt>
                <c:pt idx="6073">
                  <c:v>14.51</c:v>
                </c:pt>
                <c:pt idx="6074">
                  <c:v>14.3</c:v>
                </c:pt>
                <c:pt idx="6075">
                  <c:v>14.14</c:v>
                </c:pt>
                <c:pt idx="6076">
                  <c:v>13.57</c:v>
                </c:pt>
                <c:pt idx="6077">
                  <c:v>13.87</c:v>
                </c:pt>
                <c:pt idx="6078">
                  <c:v>15.5</c:v>
                </c:pt>
                <c:pt idx="6079">
                  <c:v>14.79</c:v>
                </c:pt>
                <c:pt idx="6080">
                  <c:v>14.68</c:v>
                </c:pt>
                <c:pt idx="6081">
                  <c:v>14.23</c:v>
                </c:pt>
                <c:pt idx="6082">
                  <c:v>13.67</c:v>
                </c:pt>
                <c:pt idx="6083">
                  <c:v>14.35</c:v>
                </c:pt>
                <c:pt idx="6084">
                  <c:v>14.04</c:v>
                </c:pt>
                <c:pt idx="6085">
                  <c:v>14</c:v>
                </c:pt>
                <c:pt idx="6086">
                  <c:v>16</c:v>
                </c:pt>
                <c:pt idx="6087">
                  <c:v>14.1</c:v>
                </c:pt>
                <c:pt idx="6088">
                  <c:v>13.89</c:v>
                </c:pt>
                <c:pt idx="6089">
                  <c:v>14.21</c:v>
                </c:pt>
                <c:pt idx="6090">
                  <c:v>14.11</c:v>
                </c:pt>
                <c:pt idx="6091">
                  <c:v>14.2</c:v>
                </c:pt>
                <c:pt idx="6092">
                  <c:v>14.8</c:v>
                </c:pt>
                <c:pt idx="6093">
                  <c:v>14.47</c:v>
                </c:pt>
                <c:pt idx="6094">
                  <c:v>16.22</c:v>
                </c:pt>
                <c:pt idx="6095">
                  <c:v>17.82</c:v>
                </c:pt>
                <c:pt idx="6096">
                  <c:v>15.64</c:v>
                </c:pt>
                <c:pt idx="6097">
                  <c:v>14.52</c:v>
                </c:pt>
                <c:pt idx="6098">
                  <c:v>15.12</c:v>
                </c:pt>
                <c:pt idx="6099">
                  <c:v>14.52</c:v>
                </c:pt>
                <c:pt idx="6100">
                  <c:v>15</c:v>
                </c:pt>
                <c:pt idx="6101">
                  <c:v>15.09</c:v>
                </c:pt>
                <c:pt idx="6102">
                  <c:v>14.02</c:v>
                </c:pt>
                <c:pt idx="6103">
                  <c:v>14.93</c:v>
                </c:pt>
                <c:pt idx="6104">
                  <c:v>14.62</c:v>
                </c:pt>
                <c:pt idx="6105">
                  <c:v>14.41</c:v>
                </c:pt>
                <c:pt idx="6106">
                  <c:v>13.88</c:v>
                </c:pt>
                <c:pt idx="6107">
                  <c:v>13.1</c:v>
                </c:pt>
                <c:pt idx="6108">
                  <c:v>13.09</c:v>
                </c:pt>
                <c:pt idx="6109">
                  <c:v>13.37</c:v>
                </c:pt>
                <c:pt idx="6110">
                  <c:v>13.96</c:v>
                </c:pt>
                <c:pt idx="6111">
                  <c:v>15.57</c:v>
                </c:pt>
                <c:pt idx="6112">
                  <c:v>14.89</c:v>
                </c:pt>
                <c:pt idx="6113">
                  <c:v>13.82</c:v>
                </c:pt>
                <c:pt idx="6114">
                  <c:v>15.89</c:v>
                </c:pt>
                <c:pt idx="6115">
                  <c:v>17.03</c:v>
                </c:pt>
                <c:pt idx="6116">
                  <c:v>16.11</c:v>
                </c:pt>
                <c:pt idx="6117">
                  <c:v>15.61</c:v>
                </c:pt>
                <c:pt idx="6118">
                  <c:v>14.18</c:v>
                </c:pt>
                <c:pt idx="6119">
                  <c:v>13.36</c:v>
                </c:pt>
                <c:pt idx="6120">
                  <c:v>13.25</c:v>
                </c:pt>
                <c:pt idx="6121">
                  <c:v>13.19</c:v>
                </c:pt>
                <c:pt idx="6122">
                  <c:v>13.27</c:v>
                </c:pt>
                <c:pt idx="6123">
                  <c:v>13.32</c:v>
                </c:pt>
                <c:pt idx="6124">
                  <c:v>14.06</c:v>
                </c:pt>
                <c:pt idx="6125">
                  <c:v>13.97</c:v>
                </c:pt>
                <c:pt idx="6126">
                  <c:v>13.71</c:v>
                </c:pt>
                <c:pt idx="6127">
                  <c:v>13.41</c:v>
                </c:pt>
                <c:pt idx="6128">
                  <c:v>13.25</c:v>
                </c:pt>
                <c:pt idx="6129">
                  <c:v>12.91</c:v>
                </c:pt>
                <c:pt idx="6130">
                  <c:v>13.29</c:v>
                </c:pt>
                <c:pt idx="6131">
                  <c:v>13.8</c:v>
                </c:pt>
                <c:pt idx="6132">
                  <c:v>13.4</c:v>
                </c:pt>
                <c:pt idx="6133">
                  <c:v>13.43</c:v>
                </c:pt>
                <c:pt idx="6134">
                  <c:v>12.92</c:v>
                </c:pt>
                <c:pt idx="6135">
                  <c:v>12.23</c:v>
                </c:pt>
                <c:pt idx="6136">
                  <c:v>12.13</c:v>
                </c:pt>
                <c:pt idx="6137">
                  <c:v>12.17</c:v>
                </c:pt>
                <c:pt idx="6138">
                  <c:v>13.17</c:v>
                </c:pt>
                <c:pt idx="6139">
                  <c:v>12.44</c:v>
                </c:pt>
                <c:pt idx="6140">
                  <c:v>12.42</c:v>
                </c:pt>
                <c:pt idx="6141">
                  <c:v>12.96</c:v>
                </c:pt>
                <c:pt idx="6142">
                  <c:v>11.91</c:v>
                </c:pt>
                <c:pt idx="6143">
                  <c:v>12.03</c:v>
                </c:pt>
                <c:pt idx="6144">
                  <c:v>11.36</c:v>
                </c:pt>
                <c:pt idx="6145">
                  <c:v>11.51</c:v>
                </c:pt>
                <c:pt idx="6146">
                  <c:v>11.68</c:v>
                </c:pt>
                <c:pt idx="6147">
                  <c:v>11.57</c:v>
                </c:pt>
                <c:pt idx="6148">
                  <c:v>11.4</c:v>
                </c:pt>
                <c:pt idx="6149">
                  <c:v>11.58</c:v>
                </c:pt>
                <c:pt idx="6150">
                  <c:v>11.87</c:v>
                </c:pt>
                <c:pt idx="6151">
                  <c:v>12.08</c:v>
                </c:pt>
                <c:pt idx="6152">
                  <c:v>11.68</c:v>
                </c:pt>
                <c:pt idx="6153">
                  <c:v>10.73</c:v>
                </c:pt>
                <c:pt idx="6154">
                  <c:v>11.15</c:v>
                </c:pt>
                <c:pt idx="6155">
                  <c:v>10.99</c:v>
                </c:pt>
                <c:pt idx="6156">
                  <c:v>11.6</c:v>
                </c:pt>
                <c:pt idx="6157">
                  <c:v>12.56</c:v>
                </c:pt>
                <c:pt idx="6158">
                  <c:v>12.18</c:v>
                </c:pt>
                <c:pt idx="6159">
                  <c:v>12.65</c:v>
                </c:pt>
                <c:pt idx="6160">
                  <c:v>12.06</c:v>
                </c:pt>
                <c:pt idx="6161">
                  <c:v>10.61</c:v>
                </c:pt>
                <c:pt idx="6162">
                  <c:v>10.62</c:v>
                </c:pt>
                <c:pt idx="6163">
                  <c:v>10.85</c:v>
                </c:pt>
                <c:pt idx="6164">
                  <c:v>10.98</c:v>
                </c:pt>
                <c:pt idx="6165">
                  <c:v>12.13</c:v>
                </c:pt>
                <c:pt idx="6166">
                  <c:v>11.59</c:v>
                </c:pt>
                <c:pt idx="6167">
                  <c:v>11.63</c:v>
                </c:pt>
                <c:pt idx="6168">
                  <c:v>11.26</c:v>
                </c:pt>
                <c:pt idx="6169">
                  <c:v>11.57</c:v>
                </c:pt>
                <c:pt idx="6170">
                  <c:v>11.15</c:v>
                </c:pt>
                <c:pt idx="6171">
                  <c:v>10.82</c:v>
                </c:pt>
                <c:pt idx="6172">
                  <c:v>10.32</c:v>
                </c:pt>
                <c:pt idx="6173">
                  <c:v>11.33</c:v>
                </c:pt>
                <c:pt idx="6174">
                  <c:v>11.98</c:v>
                </c:pt>
                <c:pt idx="6175">
                  <c:v>11.65</c:v>
                </c:pt>
                <c:pt idx="6176">
                  <c:v>12.59</c:v>
                </c:pt>
                <c:pt idx="6177">
                  <c:v>12.08</c:v>
                </c:pt>
                <c:pt idx="6178">
                  <c:v>11.82</c:v>
                </c:pt>
                <c:pt idx="6179">
                  <c:v>11.96</c:v>
                </c:pt>
                <c:pt idx="6180">
                  <c:v>11</c:v>
                </c:pt>
                <c:pt idx="6181">
                  <c:v>14.54</c:v>
                </c:pt>
                <c:pt idx="6182">
                  <c:v>12.06</c:v>
                </c:pt>
                <c:pt idx="6183">
                  <c:v>12.81</c:v>
                </c:pt>
                <c:pt idx="6184">
                  <c:v>12.24</c:v>
                </c:pt>
                <c:pt idx="6185">
                  <c:v>11.52</c:v>
                </c:pt>
                <c:pt idx="6186">
                  <c:v>11.84</c:v>
                </c:pt>
                <c:pt idx="6187">
                  <c:v>12.69</c:v>
                </c:pt>
                <c:pt idx="6188">
                  <c:v>12.56</c:v>
                </c:pt>
                <c:pt idx="6189">
                  <c:v>13.28</c:v>
                </c:pt>
                <c:pt idx="6190">
                  <c:v>13.33</c:v>
                </c:pt>
                <c:pt idx="6191">
                  <c:v>16.95</c:v>
                </c:pt>
                <c:pt idx="6192">
                  <c:v>17.03</c:v>
                </c:pt>
                <c:pt idx="6193">
                  <c:v>15.12</c:v>
                </c:pt>
                <c:pt idx="6194">
                  <c:v>16.87</c:v>
                </c:pt>
                <c:pt idx="6195">
                  <c:v>16.37</c:v>
                </c:pt>
                <c:pt idx="6196">
                  <c:v>16.66</c:v>
                </c:pt>
                <c:pt idx="6197">
                  <c:v>15.77</c:v>
                </c:pt>
                <c:pt idx="6198">
                  <c:v>14.23</c:v>
                </c:pt>
                <c:pt idx="6199">
                  <c:v>14.13</c:v>
                </c:pt>
                <c:pt idx="6200">
                  <c:v>12.9</c:v>
                </c:pt>
                <c:pt idx="6201">
                  <c:v>12.42</c:v>
                </c:pt>
                <c:pt idx="6202">
                  <c:v>13.15</c:v>
                </c:pt>
                <c:pt idx="6203">
                  <c:v>12.32</c:v>
                </c:pt>
                <c:pt idx="6204">
                  <c:v>12.21</c:v>
                </c:pt>
                <c:pt idx="6205">
                  <c:v>11.78</c:v>
                </c:pt>
                <c:pt idx="6206">
                  <c:v>11.76</c:v>
                </c:pt>
                <c:pt idx="6207">
                  <c:v>11.47</c:v>
                </c:pt>
                <c:pt idx="6208">
                  <c:v>11.7</c:v>
                </c:pt>
                <c:pt idx="6209">
                  <c:v>11.63</c:v>
                </c:pt>
                <c:pt idx="6210">
                  <c:v>11.78</c:v>
                </c:pt>
                <c:pt idx="6211">
                  <c:v>12.05</c:v>
                </c:pt>
                <c:pt idx="6212">
                  <c:v>11.98</c:v>
                </c:pt>
                <c:pt idx="6213">
                  <c:v>12.25</c:v>
                </c:pt>
                <c:pt idx="6214">
                  <c:v>12.36</c:v>
                </c:pt>
                <c:pt idx="6215">
                  <c:v>12.64</c:v>
                </c:pt>
                <c:pt idx="6216">
                  <c:v>12.09</c:v>
                </c:pt>
                <c:pt idx="6217">
                  <c:v>12.66</c:v>
                </c:pt>
                <c:pt idx="6218">
                  <c:v>13.5</c:v>
                </c:pt>
                <c:pt idx="6219">
                  <c:v>12.88</c:v>
                </c:pt>
                <c:pt idx="6220">
                  <c:v>12.8</c:v>
                </c:pt>
                <c:pt idx="6221">
                  <c:v>13.31</c:v>
                </c:pt>
                <c:pt idx="6222">
                  <c:v>14.12</c:v>
                </c:pt>
                <c:pt idx="6223">
                  <c:v>12.73</c:v>
                </c:pt>
                <c:pt idx="6224">
                  <c:v>12.65</c:v>
                </c:pt>
                <c:pt idx="6225">
                  <c:v>12.03</c:v>
                </c:pt>
                <c:pt idx="6226">
                  <c:v>12.11</c:v>
                </c:pt>
                <c:pt idx="6227">
                  <c:v>13.69</c:v>
                </c:pt>
                <c:pt idx="6228">
                  <c:v>14.93</c:v>
                </c:pt>
                <c:pt idx="6229">
                  <c:v>13.27</c:v>
                </c:pt>
                <c:pt idx="6230">
                  <c:v>15.64</c:v>
                </c:pt>
                <c:pt idx="6231">
                  <c:v>14.85</c:v>
                </c:pt>
                <c:pt idx="6232">
                  <c:v>15.98</c:v>
                </c:pt>
                <c:pt idx="6233">
                  <c:v>16.309999999999999</c:v>
                </c:pt>
                <c:pt idx="6234">
                  <c:v>16.71</c:v>
                </c:pt>
                <c:pt idx="6235">
                  <c:v>16.16</c:v>
                </c:pt>
                <c:pt idx="6236">
                  <c:v>14.55</c:v>
                </c:pt>
                <c:pt idx="6237">
                  <c:v>15.46</c:v>
                </c:pt>
                <c:pt idx="6238">
                  <c:v>17.2</c:v>
                </c:pt>
                <c:pt idx="6239">
                  <c:v>15.11</c:v>
                </c:pt>
                <c:pt idx="6240">
                  <c:v>18.760000000000002</c:v>
                </c:pt>
                <c:pt idx="6241">
                  <c:v>21.24</c:v>
                </c:pt>
                <c:pt idx="6242">
                  <c:v>24.64</c:v>
                </c:pt>
                <c:pt idx="6243">
                  <c:v>22.79</c:v>
                </c:pt>
                <c:pt idx="6244">
                  <c:v>26.25</c:v>
                </c:pt>
                <c:pt idx="6245">
                  <c:v>25.2</c:v>
                </c:pt>
                <c:pt idx="6246">
                  <c:v>21.99</c:v>
                </c:pt>
                <c:pt idx="6247">
                  <c:v>18.57</c:v>
                </c:pt>
                <c:pt idx="6248">
                  <c:v>16.079999999999998</c:v>
                </c:pt>
                <c:pt idx="6249">
                  <c:v>17.87</c:v>
                </c:pt>
                <c:pt idx="6250">
                  <c:v>16.53</c:v>
                </c:pt>
                <c:pt idx="6251">
                  <c:v>16.11</c:v>
                </c:pt>
                <c:pt idx="6252">
                  <c:v>16.04</c:v>
                </c:pt>
                <c:pt idx="6253">
                  <c:v>14.39</c:v>
                </c:pt>
                <c:pt idx="6254">
                  <c:v>15.15</c:v>
                </c:pt>
                <c:pt idx="6255">
                  <c:v>14.52</c:v>
                </c:pt>
                <c:pt idx="6256">
                  <c:v>14.03</c:v>
                </c:pt>
                <c:pt idx="6257">
                  <c:v>14.73</c:v>
                </c:pt>
                <c:pt idx="6258">
                  <c:v>14.89</c:v>
                </c:pt>
                <c:pt idx="6259">
                  <c:v>14.17</c:v>
                </c:pt>
                <c:pt idx="6260">
                  <c:v>13.67</c:v>
                </c:pt>
                <c:pt idx="6261">
                  <c:v>13.12</c:v>
                </c:pt>
                <c:pt idx="6262">
                  <c:v>12.67</c:v>
                </c:pt>
                <c:pt idx="6263">
                  <c:v>12.92</c:v>
                </c:pt>
                <c:pt idx="6264">
                  <c:v>13.02</c:v>
                </c:pt>
                <c:pt idx="6265">
                  <c:v>13.79</c:v>
                </c:pt>
                <c:pt idx="6266">
                  <c:v>13.31</c:v>
                </c:pt>
                <c:pt idx="6267">
                  <c:v>13.99</c:v>
                </c:pt>
                <c:pt idx="6268">
                  <c:v>13.86</c:v>
                </c:pt>
                <c:pt idx="6269">
                  <c:v>13.96</c:v>
                </c:pt>
                <c:pt idx="6270">
                  <c:v>13.58</c:v>
                </c:pt>
                <c:pt idx="6271">
                  <c:v>12.9</c:v>
                </c:pt>
                <c:pt idx="6272">
                  <c:v>12.62</c:v>
                </c:pt>
                <c:pt idx="6273">
                  <c:v>12.25</c:v>
                </c:pt>
                <c:pt idx="6274">
                  <c:v>12.07</c:v>
                </c:pt>
                <c:pt idx="6275">
                  <c:v>13.33</c:v>
                </c:pt>
                <c:pt idx="6276">
                  <c:v>14.29</c:v>
                </c:pt>
                <c:pt idx="6277">
                  <c:v>12.85</c:v>
                </c:pt>
                <c:pt idx="6278">
                  <c:v>12.47</c:v>
                </c:pt>
                <c:pt idx="6279">
                  <c:v>12.38</c:v>
                </c:pt>
                <c:pt idx="6280">
                  <c:v>11.82</c:v>
                </c:pt>
                <c:pt idx="6281">
                  <c:v>14.21</c:v>
                </c:pt>
                <c:pt idx="6282">
                  <c:v>14.89</c:v>
                </c:pt>
                <c:pt idx="6283">
                  <c:v>18.53</c:v>
                </c:pt>
                <c:pt idx="6284">
                  <c:v>20.079999999999998</c:v>
                </c:pt>
                <c:pt idx="6285">
                  <c:v>21.08</c:v>
                </c:pt>
                <c:pt idx="6286">
                  <c:v>20.420000000000002</c:v>
                </c:pt>
                <c:pt idx="6287">
                  <c:v>23.57</c:v>
                </c:pt>
                <c:pt idx="6288">
                  <c:v>19.440000000000001</c:v>
                </c:pt>
                <c:pt idx="6289">
                  <c:v>16.809999999999999</c:v>
                </c:pt>
                <c:pt idx="6290">
                  <c:v>16.489999999999998</c:v>
                </c:pt>
                <c:pt idx="6291">
                  <c:v>15.25</c:v>
                </c:pt>
                <c:pt idx="6292">
                  <c:v>14.8</c:v>
                </c:pt>
                <c:pt idx="6293">
                  <c:v>14.37</c:v>
                </c:pt>
                <c:pt idx="6294">
                  <c:v>14.5</c:v>
                </c:pt>
                <c:pt idx="6295">
                  <c:v>15.06</c:v>
                </c:pt>
                <c:pt idx="6296">
                  <c:v>15.92</c:v>
                </c:pt>
                <c:pt idx="6297">
                  <c:v>19.2</c:v>
                </c:pt>
                <c:pt idx="6298">
                  <c:v>17.79</c:v>
                </c:pt>
                <c:pt idx="6299">
                  <c:v>19.920000000000002</c:v>
                </c:pt>
                <c:pt idx="6300">
                  <c:v>21.12</c:v>
                </c:pt>
                <c:pt idx="6301">
                  <c:v>19.309999999999999</c:v>
                </c:pt>
                <c:pt idx="6302">
                  <c:v>17.010000000000002</c:v>
                </c:pt>
                <c:pt idx="6303">
                  <c:v>17.55</c:v>
                </c:pt>
                <c:pt idx="6304">
                  <c:v>19.600000000000001</c:v>
                </c:pt>
                <c:pt idx="6305">
                  <c:v>20.56</c:v>
                </c:pt>
                <c:pt idx="6306">
                  <c:v>21.48</c:v>
                </c:pt>
                <c:pt idx="6307">
                  <c:v>22.39</c:v>
                </c:pt>
                <c:pt idx="6308">
                  <c:v>20.95</c:v>
                </c:pt>
                <c:pt idx="6309">
                  <c:v>19.89</c:v>
                </c:pt>
                <c:pt idx="6310">
                  <c:v>18.850000000000001</c:v>
                </c:pt>
                <c:pt idx="6311">
                  <c:v>16.399999999999999</c:v>
                </c:pt>
                <c:pt idx="6312">
                  <c:v>16.66</c:v>
                </c:pt>
                <c:pt idx="6313">
                  <c:v>15.52</c:v>
                </c:pt>
                <c:pt idx="6314">
                  <c:v>17.22</c:v>
                </c:pt>
                <c:pt idx="6315">
                  <c:v>20.440000000000001</c:v>
                </c:pt>
                <c:pt idx="6316">
                  <c:v>18.760000000000002</c:v>
                </c:pt>
                <c:pt idx="6317">
                  <c:v>20.97</c:v>
                </c:pt>
                <c:pt idx="6318">
                  <c:v>19.43</c:v>
                </c:pt>
                <c:pt idx="6319">
                  <c:v>17.329999999999998</c:v>
                </c:pt>
                <c:pt idx="6320">
                  <c:v>18.329999999999998</c:v>
                </c:pt>
                <c:pt idx="6321">
                  <c:v>16.850000000000001</c:v>
                </c:pt>
                <c:pt idx="6322">
                  <c:v>17.29</c:v>
                </c:pt>
                <c:pt idx="6323">
                  <c:v>18.55</c:v>
                </c:pt>
                <c:pt idx="6324">
                  <c:v>17.23</c:v>
                </c:pt>
                <c:pt idx="6325">
                  <c:v>16.96</c:v>
                </c:pt>
                <c:pt idx="6326">
                  <c:v>15.34</c:v>
                </c:pt>
                <c:pt idx="6327">
                  <c:v>14.69</c:v>
                </c:pt>
                <c:pt idx="6328">
                  <c:v>15.8</c:v>
                </c:pt>
                <c:pt idx="6329">
                  <c:v>15.45</c:v>
                </c:pt>
                <c:pt idx="6330">
                  <c:v>15.29</c:v>
                </c:pt>
                <c:pt idx="6331">
                  <c:v>14.3</c:v>
                </c:pt>
                <c:pt idx="6332">
                  <c:v>14.56</c:v>
                </c:pt>
                <c:pt idx="6333">
                  <c:v>13.69</c:v>
                </c:pt>
                <c:pt idx="6334">
                  <c:v>13.84</c:v>
                </c:pt>
                <c:pt idx="6335">
                  <c:v>13.91</c:v>
                </c:pt>
                <c:pt idx="6336">
                  <c:v>13.34</c:v>
                </c:pt>
                <c:pt idx="6337">
                  <c:v>13.04</c:v>
                </c:pt>
                <c:pt idx="6338">
                  <c:v>13.86</c:v>
                </c:pt>
                <c:pt idx="6339">
                  <c:v>14.23</c:v>
                </c:pt>
                <c:pt idx="6340">
                  <c:v>14.04</c:v>
                </c:pt>
                <c:pt idx="6341">
                  <c:v>15.2</c:v>
                </c:pt>
                <c:pt idx="6342">
                  <c:v>15.06</c:v>
                </c:pt>
                <c:pt idx="6343">
                  <c:v>16.690000000000001</c:v>
                </c:pt>
                <c:pt idx="6344">
                  <c:v>16.87</c:v>
                </c:pt>
                <c:pt idx="6345">
                  <c:v>15.42</c:v>
                </c:pt>
                <c:pt idx="6346">
                  <c:v>16</c:v>
                </c:pt>
                <c:pt idx="6347">
                  <c:v>15.61</c:v>
                </c:pt>
                <c:pt idx="6348">
                  <c:v>15.66</c:v>
                </c:pt>
                <c:pt idx="6349">
                  <c:v>13.97</c:v>
                </c:pt>
                <c:pt idx="6350">
                  <c:v>14.07</c:v>
                </c:pt>
                <c:pt idx="6351">
                  <c:v>13.02</c:v>
                </c:pt>
                <c:pt idx="6352">
                  <c:v>13.41</c:v>
                </c:pt>
                <c:pt idx="6353">
                  <c:v>13.62</c:v>
                </c:pt>
                <c:pt idx="6354">
                  <c:v>15.44</c:v>
                </c:pt>
                <c:pt idx="6355">
                  <c:v>15.8</c:v>
                </c:pt>
                <c:pt idx="6356">
                  <c:v>15.07</c:v>
                </c:pt>
                <c:pt idx="6357">
                  <c:v>14.51</c:v>
                </c:pt>
                <c:pt idx="6358">
                  <c:v>15.29</c:v>
                </c:pt>
                <c:pt idx="6359">
                  <c:v>15.11</c:v>
                </c:pt>
                <c:pt idx="6360">
                  <c:v>14.67</c:v>
                </c:pt>
                <c:pt idx="6361">
                  <c:v>14.74</c:v>
                </c:pt>
                <c:pt idx="6362">
                  <c:v>14.78</c:v>
                </c:pt>
                <c:pt idx="6363">
                  <c:v>13.98</c:v>
                </c:pt>
                <c:pt idx="6364">
                  <c:v>13.09</c:v>
                </c:pt>
                <c:pt idx="6365">
                  <c:v>12.58</c:v>
                </c:pt>
                <c:pt idx="6366">
                  <c:v>13.94</c:v>
                </c:pt>
                <c:pt idx="6367">
                  <c:v>13.67</c:v>
                </c:pt>
                <c:pt idx="6368">
                  <c:v>12.84</c:v>
                </c:pt>
                <c:pt idx="6369">
                  <c:v>12.6</c:v>
                </c:pt>
                <c:pt idx="6370">
                  <c:v>13.89</c:v>
                </c:pt>
                <c:pt idx="6371">
                  <c:v>13.3</c:v>
                </c:pt>
                <c:pt idx="6372">
                  <c:v>13.25</c:v>
                </c:pt>
                <c:pt idx="6373">
                  <c:v>12.71</c:v>
                </c:pt>
                <c:pt idx="6374">
                  <c:v>12.48</c:v>
                </c:pt>
                <c:pt idx="6375">
                  <c:v>12.29</c:v>
                </c:pt>
                <c:pt idx="6376">
                  <c:v>13.12</c:v>
                </c:pt>
                <c:pt idx="6377">
                  <c:v>12.41</c:v>
                </c:pt>
                <c:pt idx="6378">
                  <c:v>13.39</c:v>
                </c:pt>
                <c:pt idx="6379">
                  <c:v>14.55</c:v>
                </c:pt>
                <c:pt idx="6380">
                  <c:v>12.7</c:v>
                </c:pt>
                <c:pt idx="6381">
                  <c:v>12.85</c:v>
                </c:pt>
                <c:pt idx="6382">
                  <c:v>14.31</c:v>
                </c:pt>
                <c:pt idx="6383">
                  <c:v>15.15</c:v>
                </c:pt>
                <c:pt idx="6384">
                  <c:v>15.13</c:v>
                </c:pt>
                <c:pt idx="6385">
                  <c:v>12.86</c:v>
                </c:pt>
                <c:pt idx="6386">
                  <c:v>13.85</c:v>
                </c:pt>
                <c:pt idx="6387">
                  <c:v>13.86</c:v>
                </c:pt>
                <c:pt idx="6388">
                  <c:v>13.76</c:v>
                </c:pt>
                <c:pt idx="6389">
                  <c:v>12.74</c:v>
                </c:pt>
                <c:pt idx="6390">
                  <c:v>12.38</c:v>
                </c:pt>
                <c:pt idx="6391">
                  <c:v>12.73</c:v>
                </c:pt>
                <c:pt idx="6392">
                  <c:v>12.85</c:v>
                </c:pt>
                <c:pt idx="6393">
                  <c:v>12.88</c:v>
                </c:pt>
                <c:pt idx="6394">
                  <c:v>12.11</c:v>
                </c:pt>
                <c:pt idx="6395">
                  <c:v>12.13</c:v>
                </c:pt>
                <c:pt idx="6396">
                  <c:v>14.06</c:v>
                </c:pt>
                <c:pt idx="6397">
                  <c:v>13.27</c:v>
                </c:pt>
                <c:pt idx="6398">
                  <c:v>13.31</c:v>
                </c:pt>
                <c:pt idx="6399">
                  <c:v>13.84</c:v>
                </c:pt>
                <c:pt idx="6400">
                  <c:v>13.97</c:v>
                </c:pt>
                <c:pt idx="6401">
                  <c:v>14.24</c:v>
                </c:pt>
                <c:pt idx="6402">
                  <c:v>13.66</c:v>
                </c:pt>
                <c:pt idx="6403">
                  <c:v>14.71</c:v>
                </c:pt>
                <c:pt idx="6404">
                  <c:v>14.21</c:v>
                </c:pt>
                <c:pt idx="6405">
                  <c:v>15.29</c:v>
                </c:pt>
                <c:pt idx="6406">
                  <c:v>14.47</c:v>
                </c:pt>
                <c:pt idx="6407">
                  <c:v>13.22</c:v>
                </c:pt>
                <c:pt idx="6408">
                  <c:v>12.85</c:v>
                </c:pt>
                <c:pt idx="6409">
                  <c:v>13.78</c:v>
                </c:pt>
                <c:pt idx="6410">
                  <c:v>15.39</c:v>
                </c:pt>
                <c:pt idx="6411">
                  <c:v>14.81</c:v>
                </c:pt>
                <c:pt idx="6412">
                  <c:v>14.5</c:v>
                </c:pt>
                <c:pt idx="6413">
                  <c:v>13.19</c:v>
                </c:pt>
                <c:pt idx="6414">
                  <c:v>13.96</c:v>
                </c:pt>
                <c:pt idx="6415">
                  <c:v>12.74</c:v>
                </c:pt>
                <c:pt idx="6416">
                  <c:v>12.11</c:v>
                </c:pt>
                <c:pt idx="6417">
                  <c:v>13.26</c:v>
                </c:pt>
                <c:pt idx="6418">
                  <c:v>14.01</c:v>
                </c:pt>
                <c:pt idx="6419">
                  <c:v>14.02</c:v>
                </c:pt>
                <c:pt idx="6420">
                  <c:v>18.850000000000001</c:v>
                </c:pt>
                <c:pt idx="6421">
                  <c:v>18.23</c:v>
                </c:pt>
                <c:pt idx="6422">
                  <c:v>16.09</c:v>
                </c:pt>
                <c:pt idx="6423">
                  <c:v>16.79</c:v>
                </c:pt>
                <c:pt idx="6424">
                  <c:v>17.010000000000002</c:v>
                </c:pt>
                <c:pt idx="6425">
                  <c:v>16.09</c:v>
                </c:pt>
                <c:pt idx="6426">
                  <c:v>19.66</c:v>
                </c:pt>
                <c:pt idx="6427">
                  <c:v>19.97</c:v>
                </c:pt>
                <c:pt idx="6428">
                  <c:v>16.829999999999998</c:v>
                </c:pt>
                <c:pt idx="6429">
                  <c:v>13.9</c:v>
                </c:pt>
                <c:pt idx="6430">
                  <c:v>13.37</c:v>
                </c:pt>
                <c:pt idx="6431">
                  <c:v>13.23</c:v>
                </c:pt>
                <c:pt idx="6432">
                  <c:v>12.11</c:v>
                </c:pt>
                <c:pt idx="6433">
                  <c:v>11.95</c:v>
                </c:pt>
                <c:pt idx="6434">
                  <c:v>12.25</c:v>
                </c:pt>
                <c:pt idx="6435">
                  <c:v>12.22</c:v>
                </c:pt>
                <c:pt idx="6436">
                  <c:v>12.12</c:v>
                </c:pt>
                <c:pt idx="6437">
                  <c:v>12.64</c:v>
                </c:pt>
                <c:pt idx="6438">
                  <c:v>13.74</c:v>
                </c:pt>
                <c:pt idx="6439">
                  <c:v>15.6</c:v>
                </c:pt>
                <c:pt idx="6440">
                  <c:v>13.44</c:v>
                </c:pt>
                <c:pt idx="6441">
                  <c:v>12.5</c:v>
                </c:pt>
                <c:pt idx="6442">
                  <c:v>12.13</c:v>
                </c:pt>
                <c:pt idx="6443">
                  <c:v>12.12</c:v>
                </c:pt>
                <c:pt idx="6444">
                  <c:v>12.56</c:v>
                </c:pt>
                <c:pt idx="6445">
                  <c:v>13</c:v>
                </c:pt>
                <c:pt idx="6446">
                  <c:v>12.51</c:v>
                </c:pt>
                <c:pt idx="6447">
                  <c:v>13.77</c:v>
                </c:pt>
                <c:pt idx="6448">
                  <c:v>13.39</c:v>
                </c:pt>
                <c:pt idx="6449">
                  <c:v>12.23</c:v>
                </c:pt>
                <c:pt idx="6450">
                  <c:v>13.71</c:v>
                </c:pt>
                <c:pt idx="6451">
                  <c:v>13.61</c:v>
                </c:pt>
                <c:pt idx="6452">
                  <c:v>13.49</c:v>
                </c:pt>
                <c:pt idx="6453">
                  <c:v>12.83</c:v>
                </c:pt>
                <c:pt idx="6454">
                  <c:v>13.02</c:v>
                </c:pt>
                <c:pt idx="6455">
                  <c:v>13.79</c:v>
                </c:pt>
                <c:pt idx="6456">
                  <c:v>15.25</c:v>
                </c:pt>
                <c:pt idx="6457">
                  <c:v>19.14</c:v>
                </c:pt>
                <c:pt idx="6458">
                  <c:v>28.03</c:v>
                </c:pt>
                <c:pt idx="6459">
                  <c:v>40.74</c:v>
                </c:pt>
                <c:pt idx="6460">
                  <c:v>36.020000000000003</c:v>
                </c:pt>
                <c:pt idx="6461">
                  <c:v>30.32</c:v>
                </c:pt>
                <c:pt idx="6462">
                  <c:v>26.1</c:v>
                </c:pt>
                <c:pt idx="6463">
                  <c:v>26.05</c:v>
                </c:pt>
                <c:pt idx="6464">
                  <c:v>28.43</c:v>
                </c:pt>
                <c:pt idx="6465">
                  <c:v>31.4</c:v>
                </c:pt>
                <c:pt idx="6466">
                  <c:v>26.09</c:v>
                </c:pt>
                <c:pt idx="6467">
                  <c:v>25.61</c:v>
                </c:pt>
                <c:pt idx="6468">
                  <c:v>27.8</c:v>
                </c:pt>
                <c:pt idx="6469">
                  <c:v>24.9</c:v>
                </c:pt>
                <c:pt idx="6470">
                  <c:v>26.23</c:v>
                </c:pt>
                <c:pt idx="6471">
                  <c:v>24.37</c:v>
                </c:pt>
                <c:pt idx="6472">
                  <c:v>23.2</c:v>
                </c:pt>
                <c:pt idx="6473">
                  <c:v>24.25</c:v>
                </c:pt>
                <c:pt idx="6474">
                  <c:v>22.54</c:v>
                </c:pt>
                <c:pt idx="6475">
                  <c:v>21.35</c:v>
                </c:pt>
                <c:pt idx="6476">
                  <c:v>21.14</c:v>
                </c:pt>
                <c:pt idx="6477">
                  <c:v>22.28</c:v>
                </c:pt>
                <c:pt idx="6478">
                  <c:v>20.14</c:v>
                </c:pt>
                <c:pt idx="6479">
                  <c:v>22.44</c:v>
                </c:pt>
                <c:pt idx="6480">
                  <c:v>22.13</c:v>
                </c:pt>
                <c:pt idx="6481">
                  <c:v>23.47</c:v>
                </c:pt>
                <c:pt idx="6482">
                  <c:v>23.62</c:v>
                </c:pt>
                <c:pt idx="6483">
                  <c:v>27.63</c:v>
                </c:pt>
                <c:pt idx="6484">
                  <c:v>26.83</c:v>
                </c:pt>
                <c:pt idx="6485">
                  <c:v>24.5</c:v>
                </c:pt>
                <c:pt idx="6486">
                  <c:v>22.55</c:v>
                </c:pt>
                <c:pt idx="6487">
                  <c:v>20.94</c:v>
                </c:pt>
                <c:pt idx="6488">
                  <c:v>19.54</c:v>
                </c:pt>
                <c:pt idx="6489">
                  <c:v>19.399999999999999</c:v>
                </c:pt>
                <c:pt idx="6490">
                  <c:v>18.399999999999999</c:v>
                </c:pt>
                <c:pt idx="6491">
                  <c:v>17.420000000000002</c:v>
                </c:pt>
                <c:pt idx="6492">
                  <c:v>17.079999999999998</c:v>
                </c:pt>
                <c:pt idx="6493">
                  <c:v>16.170000000000002</c:v>
                </c:pt>
                <c:pt idx="6494">
                  <c:v>17.670000000000002</c:v>
                </c:pt>
                <c:pt idx="6495">
                  <c:v>18.03</c:v>
                </c:pt>
                <c:pt idx="6496">
                  <c:v>16.05</c:v>
                </c:pt>
                <c:pt idx="6497">
                  <c:v>15.05</c:v>
                </c:pt>
                <c:pt idx="6498">
                  <c:v>14.98</c:v>
                </c:pt>
                <c:pt idx="6499">
                  <c:v>15.75</c:v>
                </c:pt>
                <c:pt idx="6500">
                  <c:v>16.7</c:v>
                </c:pt>
                <c:pt idx="6501">
                  <c:v>14.45</c:v>
                </c:pt>
                <c:pt idx="6502">
                  <c:v>14.46</c:v>
                </c:pt>
                <c:pt idx="6503">
                  <c:v>15.29</c:v>
                </c:pt>
                <c:pt idx="6504">
                  <c:v>15.43</c:v>
                </c:pt>
                <c:pt idx="6505">
                  <c:v>14.33</c:v>
                </c:pt>
                <c:pt idx="6506">
                  <c:v>14.61</c:v>
                </c:pt>
                <c:pt idx="6507">
                  <c:v>15.07</c:v>
                </c:pt>
                <c:pt idx="6508">
                  <c:v>14.15</c:v>
                </c:pt>
                <c:pt idx="6509">
                  <c:v>14.54</c:v>
                </c:pt>
                <c:pt idx="6510">
                  <c:v>15.51</c:v>
                </c:pt>
                <c:pt idx="6511">
                  <c:v>15.05</c:v>
                </c:pt>
                <c:pt idx="6512">
                  <c:v>14.33</c:v>
                </c:pt>
                <c:pt idx="6513">
                  <c:v>16.52</c:v>
                </c:pt>
                <c:pt idx="6514">
                  <c:v>15.29</c:v>
                </c:pt>
                <c:pt idx="6515">
                  <c:v>16.059999999999999</c:v>
                </c:pt>
                <c:pt idx="6516">
                  <c:v>18.37</c:v>
                </c:pt>
                <c:pt idx="6517">
                  <c:v>20.079999999999998</c:v>
                </c:pt>
                <c:pt idx="6518">
                  <c:v>18.16</c:v>
                </c:pt>
                <c:pt idx="6519">
                  <c:v>18.84</c:v>
                </c:pt>
                <c:pt idx="6520">
                  <c:v>16.850000000000001</c:v>
                </c:pt>
                <c:pt idx="6521">
                  <c:v>16.989999999999998</c:v>
                </c:pt>
                <c:pt idx="6522">
                  <c:v>15.47</c:v>
                </c:pt>
                <c:pt idx="6523">
                  <c:v>15.62</c:v>
                </c:pt>
                <c:pt idx="6524">
                  <c:v>15.93</c:v>
                </c:pt>
                <c:pt idx="6525">
                  <c:v>15.19</c:v>
                </c:pt>
                <c:pt idx="6526">
                  <c:v>15.12</c:v>
                </c:pt>
                <c:pt idx="6527">
                  <c:v>16.13</c:v>
                </c:pt>
                <c:pt idx="6528">
                  <c:v>14.67</c:v>
                </c:pt>
                <c:pt idx="6529">
                  <c:v>15.91</c:v>
                </c:pt>
                <c:pt idx="6530">
                  <c:v>18.11</c:v>
                </c:pt>
                <c:pt idx="6531">
                  <c:v>14.81</c:v>
                </c:pt>
                <c:pt idx="6532">
                  <c:v>15.84</c:v>
                </c:pt>
                <c:pt idx="6533">
                  <c:v>17.600000000000001</c:v>
                </c:pt>
                <c:pt idx="6534">
                  <c:v>19.61</c:v>
                </c:pt>
                <c:pt idx="6535">
                  <c:v>19.34</c:v>
                </c:pt>
                <c:pt idx="6536">
                  <c:v>24.39</c:v>
                </c:pt>
                <c:pt idx="6537">
                  <c:v>22.73</c:v>
                </c:pt>
                <c:pt idx="6538">
                  <c:v>20.95</c:v>
                </c:pt>
                <c:pt idx="6539">
                  <c:v>17.86</c:v>
                </c:pt>
                <c:pt idx="6540">
                  <c:v>18.940000000000001</c:v>
                </c:pt>
                <c:pt idx="6541">
                  <c:v>20.7</c:v>
                </c:pt>
                <c:pt idx="6542">
                  <c:v>18.7</c:v>
                </c:pt>
                <c:pt idx="6543">
                  <c:v>16.600000000000001</c:v>
                </c:pt>
                <c:pt idx="6544">
                  <c:v>15.57</c:v>
                </c:pt>
                <c:pt idx="6545">
                  <c:v>15.74</c:v>
                </c:pt>
                <c:pt idx="6546">
                  <c:v>16.91</c:v>
                </c:pt>
                <c:pt idx="6547">
                  <c:v>16.079999999999998</c:v>
                </c:pt>
                <c:pt idx="6548">
                  <c:v>17.29</c:v>
                </c:pt>
                <c:pt idx="6549">
                  <c:v>18.21</c:v>
                </c:pt>
                <c:pt idx="6550">
                  <c:v>20.7</c:v>
                </c:pt>
                <c:pt idx="6551">
                  <c:v>19.34</c:v>
                </c:pt>
                <c:pt idx="6552">
                  <c:v>20.59</c:v>
                </c:pt>
                <c:pt idx="6553">
                  <c:v>24.99</c:v>
                </c:pt>
                <c:pt idx="6554">
                  <c:v>27.01</c:v>
                </c:pt>
                <c:pt idx="6555">
                  <c:v>24.3</c:v>
                </c:pt>
                <c:pt idx="6556">
                  <c:v>22.47</c:v>
                </c:pt>
                <c:pt idx="6557">
                  <c:v>25.22</c:v>
                </c:pt>
                <c:pt idx="6558">
                  <c:v>23.95</c:v>
                </c:pt>
                <c:pt idx="6559">
                  <c:v>27.02</c:v>
                </c:pt>
                <c:pt idx="6560">
                  <c:v>26.05</c:v>
                </c:pt>
                <c:pt idx="6561">
                  <c:v>27.59</c:v>
                </c:pt>
                <c:pt idx="6562">
                  <c:v>26.69</c:v>
                </c:pt>
                <c:pt idx="6563">
                  <c:v>22.34</c:v>
                </c:pt>
                <c:pt idx="6564">
                  <c:v>24.15</c:v>
                </c:pt>
                <c:pt idx="6565">
                  <c:v>22.5</c:v>
                </c:pt>
                <c:pt idx="6566">
                  <c:v>23.11</c:v>
                </c:pt>
                <c:pt idx="6567">
                  <c:v>22.42</c:v>
                </c:pt>
                <c:pt idx="6568">
                  <c:v>20.2</c:v>
                </c:pt>
                <c:pt idx="6569">
                  <c:v>19.98</c:v>
                </c:pt>
                <c:pt idx="6570">
                  <c:v>21.98</c:v>
                </c:pt>
                <c:pt idx="6571">
                  <c:v>21.65</c:v>
                </c:pt>
                <c:pt idx="6572">
                  <c:v>21.84</c:v>
                </c:pt>
                <c:pt idx="6573">
                  <c:v>23.38</c:v>
                </c:pt>
                <c:pt idx="6574">
                  <c:v>26</c:v>
                </c:pt>
                <c:pt idx="6575">
                  <c:v>26.54</c:v>
                </c:pt>
                <c:pt idx="6576">
                  <c:v>26.29</c:v>
                </c:pt>
                <c:pt idx="6577">
                  <c:v>28.14</c:v>
                </c:pt>
                <c:pt idx="6578">
                  <c:v>25.4</c:v>
                </c:pt>
                <c:pt idx="6579">
                  <c:v>24.11</c:v>
                </c:pt>
                <c:pt idx="6580">
                  <c:v>22.31</c:v>
                </c:pt>
                <c:pt idx="6581">
                  <c:v>21.64</c:v>
                </c:pt>
                <c:pt idx="6582">
                  <c:v>20.53</c:v>
                </c:pt>
                <c:pt idx="6583">
                  <c:v>19.38</c:v>
                </c:pt>
                <c:pt idx="6584">
                  <c:v>20.98</c:v>
                </c:pt>
                <c:pt idx="6585">
                  <c:v>20.72</c:v>
                </c:pt>
                <c:pt idx="6586">
                  <c:v>19.11</c:v>
                </c:pt>
                <c:pt idx="6587">
                  <c:v>19.809999999999999</c:v>
                </c:pt>
                <c:pt idx="6588">
                  <c:v>20.55</c:v>
                </c:pt>
                <c:pt idx="6589">
                  <c:v>17.7</c:v>
                </c:pt>
                <c:pt idx="6590">
                  <c:v>17.09</c:v>
                </c:pt>
                <c:pt idx="6591">
                  <c:v>16.7</c:v>
                </c:pt>
                <c:pt idx="6592">
                  <c:v>16.86</c:v>
                </c:pt>
                <c:pt idx="6593">
                  <c:v>17.350000000000001</c:v>
                </c:pt>
                <c:pt idx="6594">
                  <c:v>18.670000000000002</c:v>
                </c:pt>
                <c:pt idx="6595">
                  <c:v>18.34</c:v>
                </c:pt>
                <c:pt idx="6596">
                  <c:v>18.05</c:v>
                </c:pt>
                <c:pt idx="6597">
                  <c:v>16.5</c:v>
                </c:pt>
                <c:pt idx="6598">
                  <c:v>16.920000000000002</c:v>
                </c:pt>
                <c:pt idx="6599">
                  <c:v>16.84</c:v>
                </c:pt>
                <c:pt idx="6600">
                  <c:v>14.99</c:v>
                </c:pt>
                <c:pt idx="6601">
                  <c:v>14.44</c:v>
                </c:pt>
                <c:pt idx="6602">
                  <c:v>14.02</c:v>
                </c:pt>
                <c:pt idx="6603">
                  <c:v>13.79</c:v>
                </c:pt>
                <c:pt idx="6604">
                  <c:v>14.17</c:v>
                </c:pt>
                <c:pt idx="6605">
                  <c:v>14.94</c:v>
                </c:pt>
                <c:pt idx="6606">
                  <c:v>14.74</c:v>
                </c:pt>
                <c:pt idx="6607">
                  <c:v>15.24</c:v>
                </c:pt>
                <c:pt idx="6608">
                  <c:v>13.82</c:v>
                </c:pt>
                <c:pt idx="6609">
                  <c:v>13.56</c:v>
                </c:pt>
                <c:pt idx="6610">
                  <c:v>13.95</c:v>
                </c:pt>
                <c:pt idx="6611">
                  <c:v>13.1</c:v>
                </c:pt>
                <c:pt idx="6612">
                  <c:v>14.12</c:v>
                </c:pt>
                <c:pt idx="6613">
                  <c:v>15.42</c:v>
                </c:pt>
                <c:pt idx="6614">
                  <c:v>14.09</c:v>
                </c:pt>
                <c:pt idx="6615">
                  <c:v>16.16</c:v>
                </c:pt>
                <c:pt idx="6616">
                  <c:v>15.36</c:v>
                </c:pt>
                <c:pt idx="6617">
                  <c:v>16.260000000000002</c:v>
                </c:pt>
                <c:pt idx="6618">
                  <c:v>14.85</c:v>
                </c:pt>
                <c:pt idx="6619">
                  <c:v>13.84</c:v>
                </c:pt>
                <c:pt idx="6620">
                  <c:v>13.72</c:v>
                </c:pt>
                <c:pt idx="6621">
                  <c:v>13.62</c:v>
                </c:pt>
                <c:pt idx="6622">
                  <c:v>13.35</c:v>
                </c:pt>
                <c:pt idx="6623">
                  <c:v>13.24</c:v>
                </c:pt>
                <c:pt idx="6624">
                  <c:v>13.28</c:v>
                </c:pt>
                <c:pt idx="6625">
                  <c:v>13.95</c:v>
                </c:pt>
                <c:pt idx="6626">
                  <c:v>13.22</c:v>
                </c:pt>
                <c:pt idx="6627">
                  <c:v>14.08</c:v>
                </c:pt>
                <c:pt idx="6628">
                  <c:v>13.96</c:v>
                </c:pt>
                <c:pt idx="6629">
                  <c:v>13.77</c:v>
                </c:pt>
                <c:pt idx="6630">
                  <c:v>15.22</c:v>
                </c:pt>
                <c:pt idx="6631">
                  <c:v>15.7</c:v>
                </c:pt>
                <c:pt idx="6632">
                  <c:v>14.68</c:v>
                </c:pt>
                <c:pt idx="6633">
                  <c:v>15.6</c:v>
                </c:pt>
                <c:pt idx="6634">
                  <c:v>16.05</c:v>
                </c:pt>
                <c:pt idx="6635">
                  <c:v>15.91</c:v>
                </c:pt>
                <c:pt idx="6636">
                  <c:v>14.72</c:v>
                </c:pt>
                <c:pt idx="6637">
                  <c:v>14.57</c:v>
                </c:pt>
                <c:pt idx="6638">
                  <c:v>13.63</c:v>
                </c:pt>
                <c:pt idx="6639">
                  <c:v>14.69</c:v>
                </c:pt>
                <c:pt idx="6640">
                  <c:v>14.41</c:v>
                </c:pt>
                <c:pt idx="6641">
                  <c:v>15.04</c:v>
                </c:pt>
                <c:pt idx="6642">
                  <c:v>14.68</c:v>
                </c:pt>
                <c:pt idx="6643">
                  <c:v>15.57</c:v>
                </c:pt>
                <c:pt idx="6644">
                  <c:v>15.95</c:v>
                </c:pt>
                <c:pt idx="6645">
                  <c:v>16.329999999999998</c:v>
                </c:pt>
                <c:pt idx="6646">
                  <c:v>15.2</c:v>
                </c:pt>
                <c:pt idx="6647">
                  <c:v>15.82</c:v>
                </c:pt>
                <c:pt idx="6648">
                  <c:v>14.42</c:v>
                </c:pt>
                <c:pt idx="6649">
                  <c:v>13.9</c:v>
                </c:pt>
                <c:pt idx="6650">
                  <c:v>13.43</c:v>
                </c:pt>
                <c:pt idx="6651">
                  <c:v>13.12</c:v>
                </c:pt>
                <c:pt idx="6652">
                  <c:v>14.19</c:v>
                </c:pt>
                <c:pt idx="6653">
                  <c:v>14.2</c:v>
                </c:pt>
                <c:pt idx="6654">
                  <c:v>13.63</c:v>
                </c:pt>
                <c:pt idx="6655">
                  <c:v>13.47</c:v>
                </c:pt>
                <c:pt idx="6656">
                  <c:v>13.65</c:v>
                </c:pt>
                <c:pt idx="6657">
                  <c:v>14.05</c:v>
                </c:pt>
                <c:pt idx="6658">
                  <c:v>14.08</c:v>
                </c:pt>
                <c:pt idx="6659">
                  <c:v>14.64</c:v>
                </c:pt>
                <c:pt idx="6660">
                  <c:v>17.03</c:v>
                </c:pt>
                <c:pt idx="6661">
                  <c:v>20.97</c:v>
                </c:pt>
                <c:pt idx="6662">
                  <c:v>20.5</c:v>
                </c:pt>
                <c:pt idx="6663">
                  <c:v>20.14</c:v>
                </c:pt>
                <c:pt idx="6664">
                  <c:v>19.37</c:v>
                </c:pt>
                <c:pt idx="6665">
                  <c:v>19.41</c:v>
                </c:pt>
                <c:pt idx="6666">
                  <c:v>18.37</c:v>
                </c:pt>
                <c:pt idx="6667">
                  <c:v>18.48</c:v>
                </c:pt>
                <c:pt idx="6668">
                  <c:v>21.17</c:v>
                </c:pt>
                <c:pt idx="6669">
                  <c:v>17.25</c:v>
                </c:pt>
                <c:pt idx="6670">
                  <c:v>25.76</c:v>
                </c:pt>
                <c:pt idx="6671">
                  <c:v>23.85</c:v>
                </c:pt>
                <c:pt idx="6672">
                  <c:v>18.75</c:v>
                </c:pt>
                <c:pt idx="6673">
                  <c:v>16.64</c:v>
                </c:pt>
                <c:pt idx="6674">
                  <c:v>15.63</c:v>
                </c:pt>
                <c:pt idx="6675">
                  <c:v>14.77</c:v>
                </c:pt>
                <c:pt idx="6676">
                  <c:v>15.58</c:v>
                </c:pt>
                <c:pt idx="6677">
                  <c:v>14.96</c:v>
                </c:pt>
                <c:pt idx="6678">
                  <c:v>14.76</c:v>
                </c:pt>
                <c:pt idx="6679">
                  <c:v>13.2</c:v>
                </c:pt>
                <c:pt idx="6680">
                  <c:v>13.54</c:v>
                </c:pt>
                <c:pt idx="6681">
                  <c:v>13.55</c:v>
                </c:pt>
                <c:pt idx="6682">
                  <c:v>13.04</c:v>
                </c:pt>
                <c:pt idx="6683">
                  <c:v>12.82</c:v>
                </c:pt>
                <c:pt idx="6684">
                  <c:v>12.67</c:v>
                </c:pt>
                <c:pt idx="6685">
                  <c:v>12.44</c:v>
                </c:pt>
                <c:pt idx="6686">
                  <c:v>11.97</c:v>
                </c:pt>
                <c:pt idx="6687">
                  <c:v>11.77</c:v>
                </c:pt>
                <c:pt idx="6688">
                  <c:v>12.74</c:v>
                </c:pt>
                <c:pt idx="6689">
                  <c:v>12.02</c:v>
                </c:pt>
                <c:pt idx="6690">
                  <c:v>12.87</c:v>
                </c:pt>
                <c:pt idx="6691">
                  <c:v>13.05</c:v>
                </c:pt>
                <c:pt idx="6692">
                  <c:v>12.83</c:v>
                </c:pt>
                <c:pt idx="6693">
                  <c:v>12.72</c:v>
                </c:pt>
                <c:pt idx="6694">
                  <c:v>11.87</c:v>
                </c:pt>
                <c:pt idx="6695">
                  <c:v>12.44</c:v>
                </c:pt>
                <c:pt idx="6696">
                  <c:v>13.37</c:v>
                </c:pt>
                <c:pt idx="6697">
                  <c:v>12.86</c:v>
                </c:pt>
                <c:pt idx="6698">
                  <c:v>12.42</c:v>
                </c:pt>
                <c:pt idx="6699">
                  <c:v>11.39</c:v>
                </c:pt>
                <c:pt idx="6700">
                  <c:v>11.5</c:v>
                </c:pt>
                <c:pt idx="6701">
                  <c:v>11.66</c:v>
                </c:pt>
                <c:pt idx="6702">
                  <c:v>12.05</c:v>
                </c:pt>
                <c:pt idx="6703">
                  <c:v>11.68</c:v>
                </c:pt>
                <c:pt idx="6704">
                  <c:v>11.55</c:v>
                </c:pt>
                <c:pt idx="6705">
                  <c:v>11.81</c:v>
                </c:pt>
                <c:pt idx="6706">
                  <c:v>12.64</c:v>
                </c:pt>
                <c:pt idx="6707">
                  <c:v>12.19</c:v>
                </c:pt>
                <c:pt idx="6708">
                  <c:v>11.43</c:v>
                </c:pt>
                <c:pt idx="6709">
                  <c:v>11.34</c:v>
                </c:pt>
                <c:pt idx="6710">
                  <c:v>12.27</c:v>
                </c:pt>
                <c:pt idx="6711">
                  <c:v>12.38</c:v>
                </c:pt>
                <c:pt idx="6712">
                  <c:v>13.45</c:v>
                </c:pt>
                <c:pt idx="6713">
                  <c:v>13.63</c:v>
                </c:pt>
                <c:pt idx="6714">
                  <c:v>13.65</c:v>
                </c:pt>
                <c:pt idx="6715">
                  <c:v>12.94</c:v>
                </c:pt>
                <c:pt idx="6716">
                  <c:v>13.12</c:v>
                </c:pt>
                <c:pt idx="6717">
                  <c:v>13.42</c:v>
                </c:pt>
                <c:pt idx="6718">
                  <c:v>13.48</c:v>
                </c:pt>
                <c:pt idx="6719">
                  <c:v>11.98</c:v>
                </c:pt>
                <c:pt idx="6720">
                  <c:v>12.02</c:v>
                </c:pt>
                <c:pt idx="6721">
                  <c:v>11.94</c:v>
                </c:pt>
                <c:pt idx="6722">
                  <c:v>12.51</c:v>
                </c:pt>
                <c:pt idx="6723">
                  <c:v>17.5</c:v>
                </c:pt>
                <c:pt idx="6724">
                  <c:v>15.16</c:v>
                </c:pt>
                <c:pt idx="6725">
                  <c:v>17.850000000000001</c:v>
                </c:pt>
                <c:pt idx="6726">
                  <c:v>18.14</c:v>
                </c:pt>
                <c:pt idx="6727">
                  <c:v>16.3</c:v>
                </c:pt>
                <c:pt idx="6728">
                  <c:v>15.37</c:v>
                </c:pt>
                <c:pt idx="6729">
                  <c:v>15.53</c:v>
                </c:pt>
                <c:pt idx="6730">
                  <c:v>15.92</c:v>
                </c:pt>
                <c:pt idx="6731">
                  <c:v>13.3</c:v>
                </c:pt>
                <c:pt idx="6732">
                  <c:v>12.02</c:v>
                </c:pt>
                <c:pt idx="6733">
                  <c:v>12.29</c:v>
                </c:pt>
                <c:pt idx="6734">
                  <c:v>14.5</c:v>
                </c:pt>
                <c:pt idx="6735">
                  <c:v>13.1</c:v>
                </c:pt>
                <c:pt idx="6736">
                  <c:v>12.39</c:v>
                </c:pt>
                <c:pt idx="6737">
                  <c:v>14.02</c:v>
                </c:pt>
                <c:pt idx="6738">
                  <c:v>13.29</c:v>
                </c:pt>
                <c:pt idx="6739">
                  <c:v>13.57</c:v>
                </c:pt>
                <c:pt idx="6740">
                  <c:v>13.63</c:v>
                </c:pt>
                <c:pt idx="6741">
                  <c:v>12.99</c:v>
                </c:pt>
                <c:pt idx="6742">
                  <c:v>12.84</c:v>
                </c:pt>
                <c:pt idx="6743">
                  <c:v>13.48</c:v>
                </c:pt>
                <c:pt idx="6744">
                  <c:v>13.38</c:v>
                </c:pt>
                <c:pt idx="6745">
                  <c:v>15.36</c:v>
                </c:pt>
                <c:pt idx="6746">
                  <c:v>15.91</c:v>
                </c:pt>
                <c:pt idx="6747">
                  <c:v>16.690000000000001</c:v>
                </c:pt>
                <c:pt idx="6748">
                  <c:v>16.12</c:v>
                </c:pt>
                <c:pt idx="6749">
                  <c:v>16.21</c:v>
                </c:pt>
                <c:pt idx="6750">
                  <c:v>15.28</c:v>
                </c:pt>
                <c:pt idx="6751">
                  <c:v>14.41</c:v>
                </c:pt>
                <c:pt idx="6752">
                  <c:v>13.75</c:v>
                </c:pt>
                <c:pt idx="6753">
                  <c:v>13.34</c:v>
                </c:pt>
                <c:pt idx="6754">
                  <c:v>13.02</c:v>
                </c:pt>
                <c:pt idx="6755">
                  <c:v>13.46</c:v>
                </c:pt>
                <c:pt idx="6756">
                  <c:v>14.24</c:v>
                </c:pt>
                <c:pt idx="6757">
                  <c:v>15.36</c:v>
                </c:pt>
                <c:pt idx="6758">
                  <c:v>16.190000000000001</c:v>
                </c:pt>
                <c:pt idx="6759">
                  <c:v>17.059999999999999</c:v>
                </c:pt>
                <c:pt idx="6760">
                  <c:v>18.559999999999999</c:v>
                </c:pt>
                <c:pt idx="6761">
                  <c:v>19.32</c:v>
                </c:pt>
                <c:pt idx="6762">
                  <c:v>22.08</c:v>
                </c:pt>
                <c:pt idx="6763">
                  <c:v>22.51</c:v>
                </c:pt>
                <c:pt idx="6764">
                  <c:v>18.71</c:v>
                </c:pt>
                <c:pt idx="6765">
                  <c:v>18.739999999999998</c:v>
                </c:pt>
                <c:pt idx="6766">
                  <c:v>14.38</c:v>
                </c:pt>
                <c:pt idx="6767">
                  <c:v>14.74</c:v>
                </c:pt>
                <c:pt idx="6768">
                  <c:v>14.17</c:v>
                </c:pt>
                <c:pt idx="6769">
                  <c:v>14.48</c:v>
                </c:pt>
                <c:pt idx="6770">
                  <c:v>13.37</c:v>
                </c:pt>
                <c:pt idx="6771">
                  <c:v>13.72</c:v>
                </c:pt>
                <c:pt idx="6772">
                  <c:v>13.35</c:v>
                </c:pt>
                <c:pt idx="6773">
                  <c:v>12.85</c:v>
                </c:pt>
                <c:pt idx="6774">
                  <c:v>12.42</c:v>
                </c:pt>
                <c:pt idx="6775">
                  <c:v>12.41</c:v>
                </c:pt>
                <c:pt idx="6776">
                  <c:v>12.43</c:v>
                </c:pt>
                <c:pt idx="6777">
                  <c:v>12.34</c:v>
                </c:pt>
                <c:pt idx="6778">
                  <c:v>13.15</c:v>
                </c:pt>
                <c:pt idx="6779">
                  <c:v>12.9</c:v>
                </c:pt>
                <c:pt idx="6780">
                  <c:v>13.33</c:v>
                </c:pt>
                <c:pt idx="6781">
                  <c:v>14.07</c:v>
                </c:pt>
                <c:pt idx="6782">
                  <c:v>14.12</c:v>
                </c:pt>
                <c:pt idx="6783">
                  <c:v>12.14</c:v>
                </c:pt>
                <c:pt idx="6784">
                  <c:v>11.79</c:v>
                </c:pt>
                <c:pt idx="6785">
                  <c:v>12.22</c:v>
                </c:pt>
                <c:pt idx="6786">
                  <c:v>12.64</c:v>
                </c:pt>
                <c:pt idx="6787">
                  <c:v>11.75</c:v>
                </c:pt>
                <c:pt idx="6788">
                  <c:v>12.64</c:v>
                </c:pt>
                <c:pt idx="6789">
                  <c:v>12.72</c:v>
                </c:pt>
                <c:pt idx="6790">
                  <c:v>13.19</c:v>
                </c:pt>
                <c:pt idx="6791">
                  <c:v>12.79</c:v>
                </c:pt>
                <c:pt idx="6792">
                  <c:v>12.2</c:v>
                </c:pt>
                <c:pt idx="6793">
                  <c:v>11.71</c:v>
                </c:pt>
                <c:pt idx="6794">
                  <c:v>11.45</c:v>
                </c:pt>
                <c:pt idx="6795">
                  <c:v>11.27</c:v>
                </c:pt>
                <c:pt idx="6796">
                  <c:v>11.43</c:v>
                </c:pt>
                <c:pt idx="6797">
                  <c:v>11.44</c:v>
                </c:pt>
                <c:pt idx="6798">
                  <c:v>11.99</c:v>
                </c:pt>
                <c:pt idx="6799">
                  <c:v>12.95</c:v>
                </c:pt>
                <c:pt idx="6800">
                  <c:v>13.37</c:v>
                </c:pt>
                <c:pt idx="6801">
                  <c:v>14.04</c:v>
                </c:pt>
                <c:pt idx="6802">
                  <c:v>12.85</c:v>
                </c:pt>
                <c:pt idx="6803">
                  <c:v>11.85</c:v>
                </c:pt>
                <c:pt idx="6804">
                  <c:v>11.67</c:v>
                </c:pt>
                <c:pt idx="6805">
                  <c:v>11.32</c:v>
                </c:pt>
                <c:pt idx="6806">
                  <c:v>11.56</c:v>
                </c:pt>
                <c:pt idx="6807">
                  <c:v>11.49</c:v>
                </c:pt>
                <c:pt idx="6808">
                  <c:v>11.26</c:v>
                </c:pt>
                <c:pt idx="6809">
                  <c:v>11.54</c:v>
                </c:pt>
                <c:pt idx="6810">
                  <c:v>11.23</c:v>
                </c:pt>
                <c:pt idx="6811">
                  <c:v>11.87</c:v>
                </c:pt>
                <c:pt idx="6812">
                  <c:v>12.48</c:v>
                </c:pt>
                <c:pt idx="6813">
                  <c:v>12.78</c:v>
                </c:pt>
                <c:pt idx="6814">
                  <c:v>11.54</c:v>
                </c:pt>
                <c:pt idx="6815">
                  <c:v>11.77</c:v>
                </c:pt>
                <c:pt idx="6816">
                  <c:v>11.07</c:v>
                </c:pt>
                <c:pt idx="6817">
                  <c:v>10.81</c:v>
                </c:pt>
                <c:pt idx="6818">
                  <c:v>10.63</c:v>
                </c:pt>
                <c:pt idx="6819">
                  <c:v>10.58</c:v>
                </c:pt>
                <c:pt idx="6820">
                  <c:v>11.88</c:v>
                </c:pt>
                <c:pt idx="6821">
                  <c:v>11.99</c:v>
                </c:pt>
                <c:pt idx="6822">
                  <c:v>11.81</c:v>
                </c:pt>
                <c:pt idx="6823">
                  <c:v>11.93</c:v>
                </c:pt>
                <c:pt idx="6824">
                  <c:v>10.97</c:v>
                </c:pt>
                <c:pt idx="6825">
                  <c:v>11.37</c:v>
                </c:pt>
                <c:pt idx="6826">
                  <c:v>11.29</c:v>
                </c:pt>
                <c:pt idx="6827">
                  <c:v>11.45</c:v>
                </c:pt>
                <c:pt idx="6828">
                  <c:v>10.88</c:v>
                </c:pt>
                <c:pt idx="6829">
                  <c:v>10.85</c:v>
                </c:pt>
                <c:pt idx="6830">
                  <c:v>11.07</c:v>
                </c:pt>
                <c:pt idx="6831">
                  <c:v>10.74</c:v>
                </c:pt>
                <c:pt idx="6832">
                  <c:v>11.97</c:v>
                </c:pt>
                <c:pt idx="6833">
                  <c:v>11.76</c:v>
                </c:pt>
                <c:pt idx="6834">
                  <c:v>11.49</c:v>
                </c:pt>
                <c:pt idx="6835">
                  <c:v>11.57</c:v>
                </c:pt>
                <c:pt idx="6836">
                  <c:v>11.74</c:v>
                </c:pt>
                <c:pt idx="6837">
                  <c:v>11.71</c:v>
                </c:pt>
                <c:pt idx="6838">
                  <c:v>11.47</c:v>
                </c:pt>
                <c:pt idx="6839">
                  <c:v>12.09</c:v>
                </c:pt>
                <c:pt idx="6840">
                  <c:v>12.92</c:v>
                </c:pt>
                <c:pt idx="6841">
                  <c:v>12.54</c:v>
                </c:pt>
                <c:pt idx="6842">
                  <c:v>11.81</c:v>
                </c:pt>
                <c:pt idx="6843">
                  <c:v>10.96</c:v>
                </c:pt>
                <c:pt idx="6844">
                  <c:v>11.24</c:v>
                </c:pt>
                <c:pt idx="6845">
                  <c:v>11.45</c:v>
                </c:pt>
                <c:pt idx="6846">
                  <c:v>11.86</c:v>
                </c:pt>
                <c:pt idx="6847">
                  <c:v>12.3</c:v>
                </c:pt>
                <c:pt idx="6848">
                  <c:v>11.66</c:v>
                </c:pt>
                <c:pt idx="6849">
                  <c:v>11.35</c:v>
                </c:pt>
                <c:pt idx="6850">
                  <c:v>12.3</c:v>
                </c:pt>
                <c:pt idx="6851">
                  <c:v>11.63</c:v>
                </c:pt>
                <c:pt idx="6852">
                  <c:v>11.21</c:v>
                </c:pt>
                <c:pt idx="6853">
                  <c:v>11.28</c:v>
                </c:pt>
                <c:pt idx="6854">
                  <c:v>11.34</c:v>
                </c:pt>
                <c:pt idx="6855">
                  <c:v>12.47</c:v>
                </c:pt>
                <c:pt idx="6856">
                  <c:v>12.81</c:v>
                </c:pt>
                <c:pt idx="6857">
                  <c:v>13.12</c:v>
                </c:pt>
                <c:pt idx="6858">
                  <c:v>12.96</c:v>
                </c:pt>
                <c:pt idx="6859">
                  <c:v>12.5</c:v>
                </c:pt>
                <c:pt idx="6860">
                  <c:v>11.53</c:v>
                </c:pt>
                <c:pt idx="6861">
                  <c:v>11.42</c:v>
                </c:pt>
                <c:pt idx="6862">
                  <c:v>11.54</c:v>
                </c:pt>
                <c:pt idx="6863">
                  <c:v>12.37</c:v>
                </c:pt>
                <c:pt idx="6864">
                  <c:v>12.38</c:v>
                </c:pt>
                <c:pt idx="6865">
                  <c:v>11.79</c:v>
                </c:pt>
                <c:pt idx="6866">
                  <c:v>12.89</c:v>
                </c:pt>
                <c:pt idx="6867">
                  <c:v>12.39</c:v>
                </c:pt>
                <c:pt idx="6868">
                  <c:v>12.87</c:v>
                </c:pt>
                <c:pt idx="6869">
                  <c:v>14.05</c:v>
                </c:pt>
                <c:pt idx="6870">
                  <c:v>15.07</c:v>
                </c:pt>
                <c:pt idx="6871">
                  <c:v>15.77</c:v>
                </c:pt>
                <c:pt idx="6872">
                  <c:v>15.96</c:v>
                </c:pt>
                <c:pt idx="6873">
                  <c:v>14.66</c:v>
                </c:pt>
                <c:pt idx="6874">
                  <c:v>14.42</c:v>
                </c:pt>
                <c:pt idx="6875">
                  <c:v>14.93</c:v>
                </c:pt>
                <c:pt idx="6876">
                  <c:v>14.15</c:v>
                </c:pt>
                <c:pt idx="6877">
                  <c:v>14.63</c:v>
                </c:pt>
                <c:pt idx="6878">
                  <c:v>10.84</c:v>
                </c:pt>
                <c:pt idx="6879">
                  <c:v>10.76</c:v>
                </c:pt>
                <c:pt idx="6880">
                  <c:v>10.85</c:v>
                </c:pt>
                <c:pt idx="6881">
                  <c:v>10.36</c:v>
                </c:pt>
                <c:pt idx="6882">
                  <c:v>10.82</c:v>
                </c:pt>
                <c:pt idx="6883">
                  <c:v>10.11</c:v>
                </c:pt>
                <c:pt idx="6884">
                  <c:v>10.59</c:v>
                </c:pt>
                <c:pt idx="6885">
                  <c:v>10.68</c:v>
                </c:pt>
                <c:pt idx="6886">
                  <c:v>10.46</c:v>
                </c:pt>
                <c:pt idx="6887">
                  <c:v>10.57</c:v>
                </c:pt>
                <c:pt idx="6888">
                  <c:v>9.77</c:v>
                </c:pt>
                <c:pt idx="6889">
                  <c:v>9.9600000000000009</c:v>
                </c:pt>
                <c:pt idx="6890">
                  <c:v>10.210000000000001</c:v>
                </c:pt>
                <c:pt idx="6891">
                  <c:v>10.6</c:v>
                </c:pt>
                <c:pt idx="6892">
                  <c:v>10.4</c:v>
                </c:pt>
                <c:pt idx="6893">
                  <c:v>10.42</c:v>
                </c:pt>
                <c:pt idx="6894">
                  <c:v>10.65</c:v>
                </c:pt>
                <c:pt idx="6895">
                  <c:v>15.59</c:v>
                </c:pt>
                <c:pt idx="6896">
                  <c:v>14.66</c:v>
                </c:pt>
                <c:pt idx="6897">
                  <c:v>12.04</c:v>
                </c:pt>
                <c:pt idx="6898">
                  <c:v>10.93</c:v>
                </c:pt>
                <c:pt idx="6899">
                  <c:v>10.72</c:v>
                </c:pt>
                <c:pt idx="6900">
                  <c:v>10.02</c:v>
                </c:pt>
                <c:pt idx="6901">
                  <c:v>9.99</c:v>
                </c:pt>
                <c:pt idx="6902">
                  <c:v>9.81</c:v>
                </c:pt>
                <c:pt idx="6903">
                  <c:v>10.38</c:v>
                </c:pt>
                <c:pt idx="6904">
                  <c:v>10.41</c:v>
                </c:pt>
                <c:pt idx="6905">
                  <c:v>9.89</c:v>
                </c:pt>
                <c:pt idx="6906">
                  <c:v>9.75</c:v>
                </c:pt>
                <c:pt idx="6907">
                  <c:v>10.07</c:v>
                </c:pt>
                <c:pt idx="6908">
                  <c:v>10.45</c:v>
                </c:pt>
                <c:pt idx="6909">
                  <c:v>10.39</c:v>
                </c:pt>
                <c:pt idx="6910">
                  <c:v>10.16</c:v>
                </c:pt>
                <c:pt idx="6911">
                  <c:v>10.7</c:v>
                </c:pt>
                <c:pt idx="6912">
                  <c:v>11.46</c:v>
                </c:pt>
                <c:pt idx="6913">
                  <c:v>10.42</c:v>
                </c:pt>
                <c:pt idx="6914">
                  <c:v>10.64</c:v>
                </c:pt>
                <c:pt idx="6915">
                  <c:v>10.9</c:v>
                </c:pt>
                <c:pt idx="6916">
                  <c:v>10.38</c:v>
                </c:pt>
                <c:pt idx="6917">
                  <c:v>10.37</c:v>
                </c:pt>
                <c:pt idx="6918">
                  <c:v>10.86</c:v>
                </c:pt>
                <c:pt idx="6919">
                  <c:v>10.75</c:v>
                </c:pt>
                <c:pt idx="6920">
                  <c:v>10.48</c:v>
                </c:pt>
                <c:pt idx="6921">
                  <c:v>10.02</c:v>
                </c:pt>
                <c:pt idx="6922">
                  <c:v>9.9</c:v>
                </c:pt>
                <c:pt idx="6923">
                  <c:v>11.06</c:v>
                </c:pt>
                <c:pt idx="6924">
                  <c:v>10.029999999999999</c:v>
                </c:pt>
                <c:pt idx="6925">
                  <c:v>11.44</c:v>
                </c:pt>
                <c:pt idx="6926">
                  <c:v>11.18</c:v>
                </c:pt>
                <c:pt idx="6927">
                  <c:v>11.22</c:v>
                </c:pt>
                <c:pt idx="6928">
                  <c:v>11.07</c:v>
                </c:pt>
                <c:pt idx="6929">
                  <c:v>12.54</c:v>
                </c:pt>
                <c:pt idx="6930">
                  <c:v>11.19</c:v>
                </c:pt>
                <c:pt idx="6931">
                  <c:v>11.11</c:v>
                </c:pt>
                <c:pt idx="6932">
                  <c:v>10.89</c:v>
                </c:pt>
                <c:pt idx="6933">
                  <c:v>10.3</c:v>
                </c:pt>
                <c:pt idx="6934">
                  <c:v>9.9</c:v>
                </c:pt>
                <c:pt idx="6935">
                  <c:v>9.51</c:v>
                </c:pt>
                <c:pt idx="6936">
                  <c:v>9.82</c:v>
                </c:pt>
                <c:pt idx="6937">
                  <c:v>9.89</c:v>
                </c:pt>
                <c:pt idx="6938">
                  <c:v>9.7899999999999991</c:v>
                </c:pt>
                <c:pt idx="6939">
                  <c:v>9.58</c:v>
                </c:pt>
                <c:pt idx="6940">
                  <c:v>9.36</c:v>
                </c:pt>
                <c:pt idx="6941">
                  <c:v>9.43</c:v>
                </c:pt>
                <c:pt idx="6942">
                  <c:v>9.43</c:v>
                </c:pt>
                <c:pt idx="6943">
                  <c:v>9.6</c:v>
                </c:pt>
                <c:pt idx="6944">
                  <c:v>10.11</c:v>
                </c:pt>
                <c:pt idx="6945">
                  <c:v>10.29</c:v>
                </c:pt>
                <c:pt idx="6946">
                  <c:v>10.26</c:v>
                </c:pt>
                <c:pt idx="6947">
                  <c:v>10.09</c:v>
                </c:pt>
                <c:pt idx="6948">
                  <c:v>10.28</c:v>
                </c:pt>
                <c:pt idx="6949">
                  <c:v>10.44</c:v>
                </c:pt>
                <c:pt idx="6950">
                  <c:v>10.029999999999999</c:v>
                </c:pt>
                <c:pt idx="6951">
                  <c:v>9.93</c:v>
                </c:pt>
                <c:pt idx="6952">
                  <c:v>10.96</c:v>
                </c:pt>
                <c:pt idx="6953">
                  <c:v>11.11</c:v>
                </c:pt>
                <c:pt idx="6954">
                  <c:v>16.04</c:v>
                </c:pt>
                <c:pt idx="6955">
                  <c:v>15.51</c:v>
                </c:pt>
                <c:pt idx="6956">
                  <c:v>12.33</c:v>
                </c:pt>
                <c:pt idx="6957">
                  <c:v>12.04</c:v>
                </c:pt>
                <c:pt idx="6958">
                  <c:v>11.74</c:v>
                </c:pt>
                <c:pt idx="6959">
                  <c:v>15.55</c:v>
                </c:pt>
                <c:pt idx="6960">
                  <c:v>14.26</c:v>
                </c:pt>
                <c:pt idx="6961">
                  <c:v>13.19</c:v>
                </c:pt>
                <c:pt idx="6962">
                  <c:v>11.35</c:v>
                </c:pt>
                <c:pt idx="6963">
                  <c:v>12.25</c:v>
                </c:pt>
                <c:pt idx="6964">
                  <c:v>12.23</c:v>
                </c:pt>
                <c:pt idx="6965">
                  <c:v>11.28</c:v>
                </c:pt>
                <c:pt idx="6966">
                  <c:v>11.32</c:v>
                </c:pt>
                <c:pt idx="6967">
                  <c:v>11.7</c:v>
                </c:pt>
                <c:pt idx="6968">
                  <c:v>11.22</c:v>
                </c:pt>
                <c:pt idx="6969">
                  <c:v>10.59</c:v>
                </c:pt>
                <c:pt idx="6970">
                  <c:v>10.130000000000001</c:v>
                </c:pt>
                <c:pt idx="6971">
                  <c:v>12.23</c:v>
                </c:pt>
                <c:pt idx="6972">
                  <c:v>11.63</c:v>
                </c:pt>
                <c:pt idx="6973">
                  <c:v>11.55</c:v>
                </c:pt>
                <c:pt idx="6974">
                  <c:v>12.12</c:v>
                </c:pt>
                <c:pt idx="6975">
                  <c:v>10.73</c:v>
                </c:pt>
                <c:pt idx="6976">
                  <c:v>10.58</c:v>
                </c:pt>
                <c:pt idx="6977">
                  <c:v>10.5</c:v>
                </c:pt>
                <c:pt idx="6978">
                  <c:v>10.44</c:v>
                </c:pt>
                <c:pt idx="6979">
                  <c:v>10.17</c:v>
                </c:pt>
                <c:pt idx="6980">
                  <c:v>10.15</c:v>
                </c:pt>
                <c:pt idx="6981">
                  <c:v>10.18</c:v>
                </c:pt>
                <c:pt idx="6982">
                  <c:v>9.7799999999999994</c:v>
                </c:pt>
                <c:pt idx="6983">
                  <c:v>9.67</c:v>
                </c:pt>
                <c:pt idx="6984">
                  <c:v>9.59</c:v>
                </c:pt>
                <c:pt idx="6985">
                  <c:v>10.210000000000001</c:v>
                </c:pt>
                <c:pt idx="6986">
                  <c:v>10.17</c:v>
                </c:pt>
                <c:pt idx="6987">
                  <c:v>9.8699999999999992</c:v>
                </c:pt>
                <c:pt idx="6988">
                  <c:v>9.5500000000000007</c:v>
                </c:pt>
                <c:pt idx="6989">
                  <c:v>9.51</c:v>
                </c:pt>
                <c:pt idx="6990">
                  <c:v>9.4499999999999993</c:v>
                </c:pt>
                <c:pt idx="6991">
                  <c:v>9.51</c:v>
                </c:pt>
                <c:pt idx="6992">
                  <c:v>9.6300000000000008</c:v>
                </c:pt>
                <c:pt idx="6993">
                  <c:v>9.19</c:v>
                </c:pt>
                <c:pt idx="6994">
                  <c:v>9.65</c:v>
                </c:pt>
                <c:pt idx="6995">
                  <c:v>10.33</c:v>
                </c:pt>
                <c:pt idx="6996">
                  <c:v>10.08</c:v>
                </c:pt>
                <c:pt idx="6997">
                  <c:v>9.85</c:v>
                </c:pt>
                <c:pt idx="6998">
                  <c:v>9.91</c:v>
                </c:pt>
                <c:pt idx="6999">
                  <c:v>9.61</c:v>
                </c:pt>
                <c:pt idx="7000">
                  <c:v>9.91</c:v>
                </c:pt>
                <c:pt idx="7001">
                  <c:v>10.31</c:v>
                </c:pt>
                <c:pt idx="7002">
                  <c:v>10.07</c:v>
                </c:pt>
                <c:pt idx="7003">
                  <c:v>10.050000000000001</c:v>
                </c:pt>
                <c:pt idx="7004">
                  <c:v>9.9700000000000006</c:v>
                </c:pt>
                <c:pt idx="7005">
                  <c:v>11.07</c:v>
                </c:pt>
                <c:pt idx="7006">
                  <c:v>11.16</c:v>
                </c:pt>
                <c:pt idx="7007">
                  <c:v>11.23</c:v>
                </c:pt>
                <c:pt idx="7008">
                  <c:v>11.3</c:v>
                </c:pt>
                <c:pt idx="7009">
                  <c:v>9.8000000000000007</c:v>
                </c:pt>
                <c:pt idx="7010">
                  <c:v>10.5</c:v>
                </c:pt>
                <c:pt idx="7011">
                  <c:v>10.18</c:v>
                </c:pt>
                <c:pt idx="7012">
                  <c:v>10.199999999999999</c:v>
                </c:pt>
                <c:pt idx="7013">
                  <c:v>9.93</c:v>
                </c:pt>
                <c:pt idx="7014">
                  <c:v>9.14</c:v>
                </c:pt>
                <c:pt idx="7015">
                  <c:v>9.4</c:v>
                </c:pt>
                <c:pt idx="7016">
                  <c:v>9.89</c:v>
                </c:pt>
                <c:pt idx="7017">
                  <c:v>9.7799999999999994</c:v>
                </c:pt>
                <c:pt idx="7018">
                  <c:v>10.5</c:v>
                </c:pt>
                <c:pt idx="7019">
                  <c:v>11.29</c:v>
                </c:pt>
                <c:pt idx="7020">
                  <c:v>11.5</c:v>
                </c:pt>
                <c:pt idx="7021">
                  <c:v>11.59</c:v>
                </c:pt>
                <c:pt idx="7022">
                  <c:v>13.13</c:v>
                </c:pt>
                <c:pt idx="7023">
                  <c:v>11.76</c:v>
                </c:pt>
                <c:pt idx="7024">
                  <c:v>11.43</c:v>
                </c:pt>
                <c:pt idx="7025">
                  <c:v>10.65</c:v>
                </c:pt>
                <c:pt idx="7026">
                  <c:v>9.73</c:v>
                </c:pt>
                <c:pt idx="7027">
                  <c:v>9.8800000000000008</c:v>
                </c:pt>
                <c:pt idx="7028">
                  <c:v>9.67</c:v>
                </c:pt>
                <c:pt idx="7029">
                  <c:v>9.8699999999999992</c:v>
                </c:pt>
                <c:pt idx="7030">
                  <c:v>10.029999999999999</c:v>
                </c:pt>
                <c:pt idx="7031">
                  <c:v>10.7</c:v>
                </c:pt>
                <c:pt idx="7032">
                  <c:v>11.28</c:v>
                </c:pt>
                <c:pt idx="7033">
                  <c:v>11.43</c:v>
                </c:pt>
                <c:pt idx="7034">
                  <c:v>11.68</c:v>
                </c:pt>
                <c:pt idx="7035">
                  <c:v>11.33</c:v>
                </c:pt>
                <c:pt idx="7036">
                  <c:v>11.02</c:v>
                </c:pt>
                <c:pt idx="7037">
                  <c:v>10.16</c:v>
                </c:pt>
                <c:pt idx="7038">
                  <c:v>9.58</c:v>
                </c:pt>
                <c:pt idx="7039">
                  <c:v>9.34</c:v>
                </c:pt>
                <c:pt idx="7040">
                  <c:v>9.92</c:v>
                </c:pt>
                <c:pt idx="7041">
                  <c:v>10.18</c:v>
                </c:pt>
                <c:pt idx="7042">
                  <c:v>10.49</c:v>
                </c:pt>
                <c:pt idx="7043">
                  <c:v>9.42</c:v>
                </c:pt>
                <c:pt idx="7044">
                  <c:v>9.5299999999999994</c:v>
                </c:pt>
                <c:pt idx="7045">
                  <c:v>10.029999999999999</c:v>
                </c:pt>
                <c:pt idx="7046">
                  <c:v>9.7200000000000006</c:v>
                </c:pt>
                <c:pt idx="7047">
                  <c:v>9.6199999999999992</c:v>
                </c:pt>
                <c:pt idx="7048">
                  <c:v>9.9</c:v>
                </c:pt>
                <c:pt idx="7049">
                  <c:v>10.25</c:v>
                </c:pt>
                <c:pt idx="7050">
                  <c:v>10.47</c:v>
                </c:pt>
                <c:pt idx="7051">
                  <c:v>10.18</c:v>
                </c:pt>
                <c:pt idx="7052">
                  <c:v>11.04</c:v>
                </c:pt>
                <c:pt idx="7053">
                  <c:v>9.77</c:v>
                </c:pt>
                <c:pt idx="7054">
                  <c:v>9.15</c:v>
                </c:pt>
                <c:pt idx="7055">
                  <c:v>9.2200000000000006</c:v>
                </c:pt>
                <c:pt idx="7056">
                  <c:v>9.2200000000000006</c:v>
                </c:pt>
                <c:pt idx="7057">
                  <c:v>9.52</c:v>
                </c:pt>
                <c:pt idx="7058">
                  <c:v>10.08</c:v>
                </c:pt>
                <c:pt idx="7059">
                  <c:v>9.82</c:v>
                </c:pt>
                <c:pt idx="7060">
                  <c:v>9.8800000000000008</c:v>
                </c:pt>
                <c:pt idx="7061">
                  <c:v>10.16</c:v>
                </c:pt>
                <c:pt idx="7062">
                  <c:v>11.66</c:v>
                </c:pt>
                <c:pt idx="7063">
                  <c:v>11.91</c:v>
                </c:pt>
                <c:pt idx="7064">
                  <c:v>12.22</c:v>
                </c:pt>
                <c:pt idx="7065">
                  <c:v>11.27</c:v>
                </c:pt>
                <c:pt idx="7066">
                  <c:v>11.03</c:v>
                </c:pt>
                <c:pt idx="7067">
                  <c:v>11.1</c:v>
                </c:pt>
                <c:pt idx="7068">
                  <c:v>11.47</c:v>
                </c:pt>
                <c:pt idx="7069">
                  <c:v>11.58</c:v>
                </c:pt>
                <c:pt idx="7070">
                  <c:v>11.08</c:v>
                </c:pt>
                <c:pt idx="7071">
                  <c:v>13.84</c:v>
                </c:pt>
                <c:pt idx="7072">
                  <c:v>14.79</c:v>
                </c:pt>
                <c:pt idx="7073">
                  <c:v>13.54</c:v>
                </c:pt>
                <c:pt idx="7074">
                  <c:v>13.47</c:v>
                </c:pt>
                <c:pt idx="7075">
                  <c:v>17.309999999999999</c:v>
                </c:pt>
                <c:pt idx="7076">
                  <c:v>37.32</c:v>
                </c:pt>
                <c:pt idx="7077">
                  <c:v>29.98</c:v>
                </c:pt>
                <c:pt idx="7078">
                  <c:v>27.73</c:v>
                </c:pt>
                <c:pt idx="7079">
                  <c:v>33.46</c:v>
                </c:pt>
                <c:pt idx="7080">
                  <c:v>29.06</c:v>
                </c:pt>
                <c:pt idx="7081">
                  <c:v>25.61</c:v>
                </c:pt>
                <c:pt idx="7082">
                  <c:v>24.97</c:v>
                </c:pt>
                <c:pt idx="7083">
                  <c:v>19.260000000000002</c:v>
                </c:pt>
                <c:pt idx="7084">
                  <c:v>19.13</c:v>
                </c:pt>
                <c:pt idx="7085">
                  <c:v>19.46</c:v>
                </c:pt>
                <c:pt idx="7086">
                  <c:v>20.6</c:v>
                </c:pt>
                <c:pt idx="7087">
                  <c:v>20.02</c:v>
                </c:pt>
                <c:pt idx="7088">
                  <c:v>18.72</c:v>
                </c:pt>
                <c:pt idx="7089">
                  <c:v>16.489999999999998</c:v>
                </c:pt>
                <c:pt idx="7090">
                  <c:v>15.8</c:v>
                </c:pt>
                <c:pt idx="7091">
                  <c:v>18.59</c:v>
                </c:pt>
                <c:pt idx="7092">
                  <c:v>19.850000000000001</c:v>
                </c:pt>
                <c:pt idx="7093">
                  <c:v>22.47</c:v>
                </c:pt>
                <c:pt idx="7094">
                  <c:v>19.59</c:v>
                </c:pt>
                <c:pt idx="7095">
                  <c:v>18.73</c:v>
                </c:pt>
                <c:pt idx="7096">
                  <c:v>18.36</c:v>
                </c:pt>
                <c:pt idx="7097">
                  <c:v>17.760000000000002</c:v>
                </c:pt>
                <c:pt idx="7098">
                  <c:v>16.54</c:v>
                </c:pt>
                <c:pt idx="7099">
                  <c:v>14.64</c:v>
                </c:pt>
                <c:pt idx="7100">
                  <c:v>15.78</c:v>
                </c:pt>
                <c:pt idx="7101">
                  <c:v>16.350000000000001</c:v>
                </c:pt>
                <c:pt idx="7102">
                  <c:v>17.23</c:v>
                </c:pt>
                <c:pt idx="7103">
                  <c:v>16.59</c:v>
                </c:pt>
                <c:pt idx="7104">
                  <c:v>15.8</c:v>
                </c:pt>
                <c:pt idx="7105">
                  <c:v>19.02</c:v>
                </c:pt>
                <c:pt idx="7106">
                  <c:v>18.2</c:v>
                </c:pt>
                <c:pt idx="7107">
                  <c:v>17.86</c:v>
                </c:pt>
                <c:pt idx="7108">
                  <c:v>23.34</c:v>
                </c:pt>
                <c:pt idx="7109">
                  <c:v>24.87</c:v>
                </c:pt>
                <c:pt idx="7110">
                  <c:v>21.03</c:v>
                </c:pt>
                <c:pt idx="7111">
                  <c:v>22.5</c:v>
                </c:pt>
                <c:pt idx="7112">
                  <c:v>22.87</c:v>
                </c:pt>
                <c:pt idx="7113">
                  <c:v>19.97</c:v>
                </c:pt>
                <c:pt idx="7114">
                  <c:v>23.62</c:v>
                </c:pt>
                <c:pt idx="7115">
                  <c:v>21.1</c:v>
                </c:pt>
                <c:pt idx="7116">
                  <c:v>20.059999999999999</c:v>
                </c:pt>
                <c:pt idx="7117">
                  <c:v>18.940000000000001</c:v>
                </c:pt>
                <c:pt idx="7118">
                  <c:v>21.49</c:v>
                </c:pt>
                <c:pt idx="7119">
                  <c:v>21.77</c:v>
                </c:pt>
                <c:pt idx="7120">
                  <c:v>20.47</c:v>
                </c:pt>
                <c:pt idx="7121">
                  <c:v>20.239999999999998</c:v>
                </c:pt>
                <c:pt idx="7122">
                  <c:v>18.489999999999998</c:v>
                </c:pt>
                <c:pt idx="7123">
                  <c:v>17.41</c:v>
                </c:pt>
                <c:pt idx="7124">
                  <c:v>16.559999999999999</c:v>
                </c:pt>
                <c:pt idx="7125">
                  <c:v>15.25</c:v>
                </c:pt>
                <c:pt idx="7126">
                  <c:v>15.6</c:v>
                </c:pt>
                <c:pt idx="7127">
                  <c:v>15.96</c:v>
                </c:pt>
                <c:pt idx="7128">
                  <c:v>16.88</c:v>
                </c:pt>
                <c:pt idx="7129">
                  <c:v>16.34</c:v>
                </c:pt>
                <c:pt idx="7130">
                  <c:v>18.02</c:v>
                </c:pt>
                <c:pt idx="7131">
                  <c:v>17.84</c:v>
                </c:pt>
                <c:pt idx="7132">
                  <c:v>16.239999999999998</c:v>
                </c:pt>
                <c:pt idx="7133">
                  <c:v>15.41</c:v>
                </c:pt>
                <c:pt idx="7134">
                  <c:v>15.93</c:v>
                </c:pt>
                <c:pt idx="7135">
                  <c:v>15.49</c:v>
                </c:pt>
                <c:pt idx="7136">
                  <c:v>15.97</c:v>
                </c:pt>
                <c:pt idx="7137">
                  <c:v>15.9</c:v>
                </c:pt>
                <c:pt idx="7138">
                  <c:v>14.77</c:v>
                </c:pt>
                <c:pt idx="7139">
                  <c:v>14.75</c:v>
                </c:pt>
                <c:pt idx="7140">
                  <c:v>14.71</c:v>
                </c:pt>
                <c:pt idx="7141">
                  <c:v>13.42</c:v>
                </c:pt>
                <c:pt idx="7142">
                  <c:v>13.23</c:v>
                </c:pt>
                <c:pt idx="7143">
                  <c:v>12.65</c:v>
                </c:pt>
                <c:pt idx="7144">
                  <c:v>12.93</c:v>
                </c:pt>
                <c:pt idx="7145">
                  <c:v>14.63</c:v>
                </c:pt>
                <c:pt idx="7146">
                  <c:v>13.42</c:v>
                </c:pt>
                <c:pt idx="7147">
                  <c:v>13.43</c:v>
                </c:pt>
                <c:pt idx="7148">
                  <c:v>13.42</c:v>
                </c:pt>
                <c:pt idx="7149">
                  <c:v>13.08</c:v>
                </c:pt>
                <c:pt idx="7150">
                  <c:v>13.22</c:v>
                </c:pt>
                <c:pt idx="7151">
                  <c:v>12.58</c:v>
                </c:pt>
                <c:pt idx="7152">
                  <c:v>12.53</c:v>
                </c:pt>
                <c:pt idx="7153">
                  <c:v>13.22</c:v>
                </c:pt>
                <c:pt idx="7154">
                  <c:v>17.02</c:v>
                </c:pt>
                <c:pt idx="7155">
                  <c:v>14.94</c:v>
                </c:pt>
                <c:pt idx="7156">
                  <c:v>15.43</c:v>
                </c:pt>
                <c:pt idx="7157">
                  <c:v>13.46</c:v>
                </c:pt>
                <c:pt idx="7158">
                  <c:v>12.74</c:v>
                </c:pt>
                <c:pt idx="7159">
                  <c:v>12.4</c:v>
                </c:pt>
                <c:pt idx="7160">
                  <c:v>11.64</c:v>
                </c:pt>
                <c:pt idx="7161">
                  <c:v>12.13</c:v>
                </c:pt>
                <c:pt idx="7162">
                  <c:v>12.18</c:v>
                </c:pt>
                <c:pt idx="7163">
                  <c:v>12.35</c:v>
                </c:pt>
                <c:pt idx="7164">
                  <c:v>12.34</c:v>
                </c:pt>
                <c:pt idx="7165">
                  <c:v>12.94</c:v>
                </c:pt>
                <c:pt idx="7166">
                  <c:v>12.12</c:v>
                </c:pt>
                <c:pt idx="7167">
                  <c:v>11.98</c:v>
                </c:pt>
                <c:pt idx="7168">
                  <c:v>12.31</c:v>
                </c:pt>
                <c:pt idx="7169">
                  <c:v>13.35</c:v>
                </c:pt>
                <c:pt idx="7170">
                  <c:v>12.79</c:v>
                </c:pt>
                <c:pt idx="7171">
                  <c:v>14.64</c:v>
                </c:pt>
                <c:pt idx="7172">
                  <c:v>13.77</c:v>
                </c:pt>
                <c:pt idx="7173">
                  <c:v>17.329999999999998</c:v>
                </c:pt>
                <c:pt idx="7174">
                  <c:v>15.92</c:v>
                </c:pt>
                <c:pt idx="7175">
                  <c:v>17.91</c:v>
                </c:pt>
                <c:pt idx="7176">
                  <c:v>16.850000000000001</c:v>
                </c:pt>
                <c:pt idx="7177">
                  <c:v>16.09</c:v>
                </c:pt>
                <c:pt idx="7178">
                  <c:v>15.6</c:v>
                </c:pt>
                <c:pt idx="7179">
                  <c:v>16.14</c:v>
                </c:pt>
                <c:pt idx="7180">
                  <c:v>14.97</c:v>
                </c:pt>
                <c:pt idx="7181">
                  <c:v>13.37</c:v>
                </c:pt>
                <c:pt idx="7182">
                  <c:v>12.69</c:v>
                </c:pt>
                <c:pt idx="7183">
                  <c:v>12.64</c:v>
                </c:pt>
                <c:pt idx="7184">
                  <c:v>13.63</c:v>
                </c:pt>
                <c:pt idx="7185">
                  <c:v>12.58</c:v>
                </c:pt>
                <c:pt idx="7186">
                  <c:v>12.18</c:v>
                </c:pt>
                <c:pt idx="7187">
                  <c:v>12.83</c:v>
                </c:pt>
                <c:pt idx="7188">
                  <c:v>12.06</c:v>
                </c:pt>
                <c:pt idx="7189">
                  <c:v>12.1</c:v>
                </c:pt>
                <c:pt idx="7190">
                  <c:v>12.87</c:v>
                </c:pt>
                <c:pt idx="7191">
                  <c:v>12.86</c:v>
                </c:pt>
                <c:pt idx="7192">
                  <c:v>12.62</c:v>
                </c:pt>
                <c:pt idx="7193">
                  <c:v>12.41</c:v>
                </c:pt>
                <c:pt idx="7194">
                  <c:v>12.29</c:v>
                </c:pt>
                <c:pt idx="7195">
                  <c:v>12.14</c:v>
                </c:pt>
                <c:pt idx="7196">
                  <c:v>13.03</c:v>
                </c:pt>
                <c:pt idx="7197">
                  <c:v>14.26</c:v>
                </c:pt>
                <c:pt idx="7198">
                  <c:v>12.83</c:v>
                </c:pt>
                <c:pt idx="7199">
                  <c:v>13.15</c:v>
                </c:pt>
                <c:pt idx="7200">
                  <c:v>12.19</c:v>
                </c:pt>
                <c:pt idx="7201">
                  <c:v>11.64</c:v>
                </c:pt>
                <c:pt idx="7202">
                  <c:v>11.27</c:v>
                </c:pt>
                <c:pt idx="7203">
                  <c:v>10.93</c:v>
                </c:pt>
                <c:pt idx="7204">
                  <c:v>10.85</c:v>
                </c:pt>
                <c:pt idx="7205">
                  <c:v>11.27</c:v>
                </c:pt>
                <c:pt idx="7206">
                  <c:v>13.16</c:v>
                </c:pt>
                <c:pt idx="7207">
                  <c:v>14.78</c:v>
                </c:pt>
                <c:pt idx="7208">
                  <c:v>13.31</c:v>
                </c:pt>
                <c:pt idx="7209">
                  <c:v>14.64</c:v>
                </c:pt>
                <c:pt idx="7210">
                  <c:v>13.45</c:v>
                </c:pt>
                <c:pt idx="7211">
                  <c:v>12.64</c:v>
                </c:pt>
                <c:pt idx="7212">
                  <c:v>12.49</c:v>
                </c:pt>
                <c:pt idx="7213">
                  <c:v>12.86</c:v>
                </c:pt>
                <c:pt idx="7214">
                  <c:v>12.25</c:v>
                </c:pt>
                <c:pt idx="7215">
                  <c:v>12.41</c:v>
                </c:pt>
                <c:pt idx="7216">
                  <c:v>11.99</c:v>
                </c:pt>
                <c:pt idx="7217">
                  <c:v>12.16</c:v>
                </c:pt>
                <c:pt idx="7218">
                  <c:v>12.5</c:v>
                </c:pt>
                <c:pt idx="7219">
                  <c:v>12.25</c:v>
                </c:pt>
                <c:pt idx="7220">
                  <c:v>13.53</c:v>
                </c:pt>
                <c:pt idx="7221">
                  <c:v>12.86</c:v>
                </c:pt>
                <c:pt idx="7222">
                  <c:v>13.16</c:v>
                </c:pt>
                <c:pt idx="7223">
                  <c:v>13.91</c:v>
                </c:pt>
                <c:pt idx="7224">
                  <c:v>14.65</c:v>
                </c:pt>
                <c:pt idx="7225">
                  <c:v>14.88</c:v>
                </c:pt>
                <c:pt idx="7226">
                  <c:v>14.16</c:v>
                </c:pt>
                <c:pt idx="7227">
                  <c:v>13.22</c:v>
                </c:pt>
                <c:pt idx="7228">
                  <c:v>13.14</c:v>
                </c:pt>
                <c:pt idx="7229">
                  <c:v>12.37</c:v>
                </c:pt>
                <c:pt idx="7230">
                  <c:v>12.07</c:v>
                </c:pt>
                <c:pt idx="7231">
                  <c:v>13.68</c:v>
                </c:pt>
                <c:pt idx="7232">
                  <c:v>12.79</c:v>
                </c:pt>
                <c:pt idx="7233">
                  <c:v>11.75</c:v>
                </c:pt>
                <c:pt idx="7234">
                  <c:v>11.8</c:v>
                </c:pt>
                <c:pt idx="7235">
                  <c:v>11.68</c:v>
                </c:pt>
                <c:pt idx="7236">
                  <c:v>12.2</c:v>
                </c:pt>
                <c:pt idx="7237">
                  <c:v>12.42</c:v>
                </c:pt>
                <c:pt idx="7238">
                  <c:v>12.89</c:v>
                </c:pt>
                <c:pt idx="7239">
                  <c:v>12.41</c:v>
                </c:pt>
                <c:pt idx="7240">
                  <c:v>12.12</c:v>
                </c:pt>
                <c:pt idx="7241">
                  <c:v>12</c:v>
                </c:pt>
                <c:pt idx="7242">
                  <c:v>12.05</c:v>
                </c:pt>
                <c:pt idx="7243">
                  <c:v>11.61</c:v>
                </c:pt>
                <c:pt idx="7244">
                  <c:v>14.22</c:v>
                </c:pt>
                <c:pt idx="7245">
                  <c:v>14.82</c:v>
                </c:pt>
                <c:pt idx="7246">
                  <c:v>15.69</c:v>
                </c:pt>
                <c:pt idx="7247">
                  <c:v>15.95</c:v>
                </c:pt>
                <c:pt idx="7248">
                  <c:v>22.96</c:v>
                </c:pt>
                <c:pt idx="7249">
                  <c:v>24.98</c:v>
                </c:pt>
                <c:pt idx="7250">
                  <c:v>21.31</c:v>
                </c:pt>
                <c:pt idx="7251">
                  <c:v>21.3</c:v>
                </c:pt>
                <c:pt idx="7252">
                  <c:v>17.62</c:v>
                </c:pt>
                <c:pt idx="7253">
                  <c:v>17.399999999999999</c:v>
                </c:pt>
                <c:pt idx="7254">
                  <c:v>20.059999999999999</c:v>
                </c:pt>
                <c:pt idx="7255">
                  <c:v>19.89</c:v>
                </c:pt>
                <c:pt idx="7256">
                  <c:v>19.64</c:v>
                </c:pt>
                <c:pt idx="7257">
                  <c:v>20.71</c:v>
                </c:pt>
                <c:pt idx="7258">
                  <c:v>25.23</c:v>
                </c:pt>
                <c:pt idx="7259">
                  <c:v>24.22</c:v>
                </c:pt>
                <c:pt idx="7260">
                  <c:v>24.16</c:v>
                </c:pt>
                <c:pt idx="7261">
                  <c:v>24.7</c:v>
                </c:pt>
                <c:pt idx="7262">
                  <c:v>23.35</c:v>
                </c:pt>
                <c:pt idx="7263">
                  <c:v>21.23</c:v>
                </c:pt>
                <c:pt idx="7264">
                  <c:v>19.34</c:v>
                </c:pt>
                <c:pt idx="7265">
                  <c:v>19.510000000000002</c:v>
                </c:pt>
                <c:pt idx="7266">
                  <c:v>19.96</c:v>
                </c:pt>
                <c:pt idx="7267">
                  <c:v>19.91</c:v>
                </c:pt>
                <c:pt idx="7268">
                  <c:v>16.36</c:v>
                </c:pt>
                <c:pt idx="7269">
                  <c:v>16.72</c:v>
                </c:pt>
                <c:pt idx="7270">
                  <c:v>17.36</c:v>
                </c:pt>
                <c:pt idx="7271">
                  <c:v>20.45</c:v>
                </c:pt>
                <c:pt idx="7272">
                  <c:v>20.02</c:v>
                </c:pt>
                <c:pt idx="7273">
                  <c:v>21.25</c:v>
                </c:pt>
                <c:pt idx="7274">
                  <c:v>19.98</c:v>
                </c:pt>
                <c:pt idx="7275">
                  <c:v>18.14</c:v>
                </c:pt>
                <c:pt idx="7276">
                  <c:v>20.100000000000001</c:v>
                </c:pt>
                <c:pt idx="7277">
                  <c:v>22.48</c:v>
                </c:pt>
                <c:pt idx="7278">
                  <c:v>20.8</c:v>
                </c:pt>
                <c:pt idx="7279">
                  <c:v>21.52</c:v>
                </c:pt>
                <c:pt idx="7280">
                  <c:v>18.899999999999999</c:v>
                </c:pt>
                <c:pt idx="7281">
                  <c:v>19.02</c:v>
                </c:pt>
                <c:pt idx="7282">
                  <c:v>18.489999999999998</c:v>
                </c:pt>
                <c:pt idx="7283">
                  <c:v>18.79</c:v>
                </c:pt>
                <c:pt idx="7284">
                  <c:v>18.07</c:v>
                </c:pt>
                <c:pt idx="7285">
                  <c:v>16.440000000000001</c:v>
                </c:pt>
                <c:pt idx="7286">
                  <c:v>20.74</c:v>
                </c:pt>
                <c:pt idx="7287">
                  <c:v>21.19</c:v>
                </c:pt>
                <c:pt idx="7288">
                  <c:v>23.23</c:v>
                </c:pt>
                <c:pt idx="7289">
                  <c:v>22.64</c:v>
                </c:pt>
                <c:pt idx="7290">
                  <c:v>21.76</c:v>
                </c:pt>
                <c:pt idx="7291">
                  <c:v>21.46</c:v>
                </c:pt>
                <c:pt idx="7292">
                  <c:v>20.65</c:v>
                </c:pt>
                <c:pt idx="7293">
                  <c:v>21.63</c:v>
                </c:pt>
                <c:pt idx="7294">
                  <c:v>24.52</c:v>
                </c:pt>
                <c:pt idx="7295">
                  <c:v>25.58</c:v>
                </c:pt>
                <c:pt idx="7296">
                  <c:v>25.58</c:v>
                </c:pt>
                <c:pt idx="7297">
                  <c:v>28.38</c:v>
                </c:pt>
                <c:pt idx="7298">
                  <c:v>30.11</c:v>
                </c:pt>
                <c:pt idx="7299">
                  <c:v>36.07</c:v>
                </c:pt>
                <c:pt idx="7300">
                  <c:v>30.41</c:v>
                </c:pt>
                <c:pt idx="7301">
                  <c:v>29.96</c:v>
                </c:pt>
                <c:pt idx="7302">
                  <c:v>28.34</c:v>
                </c:pt>
                <c:pt idx="7303">
                  <c:v>25.42</c:v>
                </c:pt>
                <c:pt idx="7304">
                  <c:v>23.22</c:v>
                </c:pt>
                <c:pt idx="7305">
                  <c:v>25.45</c:v>
                </c:pt>
                <c:pt idx="7306">
                  <c:v>21.38</c:v>
                </c:pt>
                <c:pt idx="7307">
                  <c:v>21.4</c:v>
                </c:pt>
                <c:pt idx="7308">
                  <c:v>20.47</c:v>
                </c:pt>
                <c:pt idx="7309">
                  <c:v>19.98</c:v>
                </c:pt>
                <c:pt idx="7310">
                  <c:v>19.5</c:v>
                </c:pt>
                <c:pt idx="7311">
                  <c:v>18.190000000000001</c:v>
                </c:pt>
                <c:pt idx="7312">
                  <c:v>19.07</c:v>
                </c:pt>
                <c:pt idx="7313">
                  <c:v>18.600000000000001</c:v>
                </c:pt>
                <c:pt idx="7314">
                  <c:v>19.04</c:v>
                </c:pt>
                <c:pt idx="7315">
                  <c:v>18.059999999999999</c:v>
                </c:pt>
                <c:pt idx="7316">
                  <c:v>17.8</c:v>
                </c:pt>
                <c:pt idx="7317">
                  <c:v>20.8</c:v>
                </c:pt>
                <c:pt idx="7318">
                  <c:v>19.52</c:v>
                </c:pt>
                <c:pt idx="7319">
                  <c:v>18.89</c:v>
                </c:pt>
                <c:pt idx="7320">
                  <c:v>17.420000000000002</c:v>
                </c:pt>
                <c:pt idx="7321">
                  <c:v>18.87</c:v>
                </c:pt>
                <c:pt idx="7322">
                  <c:v>19.13</c:v>
                </c:pt>
                <c:pt idx="7323">
                  <c:v>17.66</c:v>
                </c:pt>
                <c:pt idx="7324">
                  <c:v>16.57</c:v>
                </c:pt>
                <c:pt idx="7325">
                  <c:v>16.14</c:v>
                </c:pt>
                <c:pt idx="7326">
                  <c:v>15.73</c:v>
                </c:pt>
                <c:pt idx="7327">
                  <c:v>15.57</c:v>
                </c:pt>
                <c:pt idx="7328">
                  <c:v>15.38</c:v>
                </c:pt>
                <c:pt idx="7329">
                  <c:v>16.37</c:v>
                </c:pt>
                <c:pt idx="7330">
                  <c:v>15.72</c:v>
                </c:pt>
                <c:pt idx="7331">
                  <c:v>15.97</c:v>
                </c:pt>
                <c:pt idx="7332">
                  <c:v>15.43</c:v>
                </c:pt>
                <c:pt idx="7333">
                  <c:v>15.65</c:v>
                </c:pt>
                <c:pt idx="7334">
                  <c:v>16.22</c:v>
                </c:pt>
                <c:pt idx="7335">
                  <c:v>14.91</c:v>
                </c:pt>
                <c:pt idx="7336">
                  <c:v>14.88</c:v>
                </c:pt>
                <c:pt idx="7337">
                  <c:v>14.02</c:v>
                </c:pt>
                <c:pt idx="7338">
                  <c:v>14.46</c:v>
                </c:pt>
                <c:pt idx="7339">
                  <c:v>13.51</c:v>
                </c:pt>
                <c:pt idx="7340">
                  <c:v>14.85</c:v>
                </c:pt>
                <c:pt idx="7341">
                  <c:v>15.17</c:v>
                </c:pt>
                <c:pt idx="7342">
                  <c:v>14.7</c:v>
                </c:pt>
                <c:pt idx="7343">
                  <c:v>14.78</c:v>
                </c:pt>
                <c:pt idx="7344">
                  <c:v>13.57</c:v>
                </c:pt>
                <c:pt idx="7345">
                  <c:v>14.63</c:v>
                </c:pt>
                <c:pt idx="7346">
                  <c:v>14.74</c:v>
                </c:pt>
                <c:pt idx="7347">
                  <c:v>15.74</c:v>
                </c:pt>
                <c:pt idx="7348">
                  <c:v>16.59</c:v>
                </c:pt>
                <c:pt idx="7349">
                  <c:v>16.05</c:v>
                </c:pt>
                <c:pt idx="7350">
                  <c:v>14.33</c:v>
                </c:pt>
                <c:pt idx="7351">
                  <c:v>13.77</c:v>
                </c:pt>
                <c:pt idx="7352">
                  <c:v>13.41</c:v>
                </c:pt>
                <c:pt idx="7353">
                  <c:v>13.5</c:v>
                </c:pt>
                <c:pt idx="7354">
                  <c:v>12.88</c:v>
                </c:pt>
                <c:pt idx="7355">
                  <c:v>13.1</c:v>
                </c:pt>
                <c:pt idx="7356">
                  <c:v>13.56</c:v>
                </c:pt>
                <c:pt idx="7357">
                  <c:v>13.91</c:v>
                </c:pt>
                <c:pt idx="7358">
                  <c:v>13.63</c:v>
                </c:pt>
                <c:pt idx="7359">
                  <c:v>16.48</c:v>
                </c:pt>
                <c:pt idx="7360">
                  <c:v>16.329999999999998</c:v>
                </c:pt>
                <c:pt idx="7361">
                  <c:v>14.68</c:v>
                </c:pt>
                <c:pt idx="7362">
                  <c:v>15.15</c:v>
                </c:pt>
                <c:pt idx="7363">
                  <c:v>14.43</c:v>
                </c:pt>
                <c:pt idx="7364">
                  <c:v>13.71</c:v>
                </c:pt>
                <c:pt idx="7365">
                  <c:v>13.4</c:v>
                </c:pt>
                <c:pt idx="7366">
                  <c:v>13.36</c:v>
                </c:pt>
                <c:pt idx="7367">
                  <c:v>13.74</c:v>
                </c:pt>
                <c:pt idx="7368">
                  <c:v>13.58</c:v>
                </c:pt>
                <c:pt idx="7369">
                  <c:v>12.82</c:v>
                </c:pt>
                <c:pt idx="7370">
                  <c:v>13.18</c:v>
                </c:pt>
                <c:pt idx="7371">
                  <c:v>14.28</c:v>
                </c:pt>
                <c:pt idx="7372">
                  <c:v>13.3</c:v>
                </c:pt>
                <c:pt idx="7373">
                  <c:v>13.02</c:v>
                </c:pt>
                <c:pt idx="7374">
                  <c:v>12.01</c:v>
                </c:pt>
                <c:pt idx="7375">
                  <c:v>12.32</c:v>
                </c:pt>
                <c:pt idx="7376">
                  <c:v>12.18</c:v>
                </c:pt>
                <c:pt idx="7377">
                  <c:v>12.6</c:v>
                </c:pt>
                <c:pt idx="7378">
                  <c:v>12.09</c:v>
                </c:pt>
                <c:pt idx="7379">
                  <c:v>12.42</c:v>
                </c:pt>
                <c:pt idx="7380">
                  <c:v>12.28</c:v>
                </c:pt>
                <c:pt idx="7381">
                  <c:v>13.14</c:v>
                </c:pt>
                <c:pt idx="7382">
                  <c:v>13.25</c:v>
                </c:pt>
                <c:pt idx="7383">
                  <c:v>12.73</c:v>
                </c:pt>
                <c:pt idx="7384">
                  <c:v>13.11</c:v>
                </c:pt>
                <c:pt idx="7385">
                  <c:v>13.12</c:v>
                </c:pt>
                <c:pt idx="7386">
                  <c:v>14.8</c:v>
                </c:pt>
                <c:pt idx="7387">
                  <c:v>14.42</c:v>
                </c:pt>
                <c:pt idx="7388">
                  <c:v>12.87</c:v>
                </c:pt>
                <c:pt idx="7389">
                  <c:v>15.44</c:v>
                </c:pt>
                <c:pt idx="7390">
                  <c:v>19.32</c:v>
                </c:pt>
                <c:pt idx="7391">
                  <c:v>19.399999999999999</c:v>
                </c:pt>
                <c:pt idx="7392">
                  <c:v>19.100000000000001</c:v>
                </c:pt>
                <c:pt idx="7393">
                  <c:v>16.04</c:v>
                </c:pt>
                <c:pt idx="7394">
                  <c:v>20.55</c:v>
                </c:pt>
                <c:pt idx="7395">
                  <c:v>18.059999999999999</c:v>
                </c:pt>
                <c:pt idx="7396">
                  <c:v>16.440000000000001</c:v>
                </c:pt>
                <c:pt idx="7397">
                  <c:v>15.29</c:v>
                </c:pt>
                <c:pt idx="7398">
                  <c:v>15.96</c:v>
                </c:pt>
                <c:pt idx="7399">
                  <c:v>16.309999999999999</c:v>
                </c:pt>
                <c:pt idx="7400">
                  <c:v>14.95</c:v>
                </c:pt>
                <c:pt idx="7401">
                  <c:v>14.75</c:v>
                </c:pt>
                <c:pt idx="7402">
                  <c:v>16.920000000000002</c:v>
                </c:pt>
                <c:pt idx="7403">
                  <c:v>15.85</c:v>
                </c:pt>
                <c:pt idx="7404">
                  <c:v>17.5</c:v>
                </c:pt>
                <c:pt idx="7405">
                  <c:v>17.899999999999999</c:v>
                </c:pt>
                <c:pt idx="7406">
                  <c:v>17.3</c:v>
                </c:pt>
                <c:pt idx="7407">
                  <c:v>18.71</c:v>
                </c:pt>
                <c:pt idx="7408">
                  <c:v>18.86</c:v>
                </c:pt>
                <c:pt idx="7409">
                  <c:v>16.97</c:v>
                </c:pt>
                <c:pt idx="7410">
                  <c:v>16.09</c:v>
                </c:pt>
                <c:pt idx="7411">
                  <c:v>15.93</c:v>
                </c:pt>
                <c:pt idx="7412">
                  <c:v>16.3</c:v>
                </c:pt>
                <c:pt idx="7413">
                  <c:v>15.94</c:v>
                </c:pt>
                <c:pt idx="7414">
                  <c:v>15.99</c:v>
                </c:pt>
                <c:pt idx="7415">
                  <c:v>15.91</c:v>
                </c:pt>
                <c:pt idx="7416">
                  <c:v>15.82</c:v>
                </c:pt>
                <c:pt idx="7417">
                  <c:v>15.28</c:v>
                </c:pt>
                <c:pt idx="7418">
                  <c:v>15.35</c:v>
                </c:pt>
                <c:pt idx="7419">
                  <c:v>15.15</c:v>
                </c:pt>
                <c:pt idx="7420">
                  <c:v>14.33</c:v>
                </c:pt>
                <c:pt idx="7421">
                  <c:v>14.75</c:v>
                </c:pt>
                <c:pt idx="7422">
                  <c:v>15.4</c:v>
                </c:pt>
                <c:pt idx="7423">
                  <c:v>15.26</c:v>
                </c:pt>
                <c:pt idx="7424">
                  <c:v>16.28</c:v>
                </c:pt>
                <c:pt idx="7425">
                  <c:v>16.21</c:v>
                </c:pt>
                <c:pt idx="7426">
                  <c:v>15.82</c:v>
                </c:pt>
                <c:pt idx="7427">
                  <c:v>15.08</c:v>
                </c:pt>
                <c:pt idx="7428">
                  <c:v>14.06</c:v>
                </c:pt>
                <c:pt idx="7429">
                  <c:v>12.93</c:v>
                </c:pt>
                <c:pt idx="7430">
                  <c:v>12.57</c:v>
                </c:pt>
                <c:pt idx="7431">
                  <c:v>13.28</c:v>
                </c:pt>
                <c:pt idx="7432">
                  <c:v>13.96</c:v>
                </c:pt>
                <c:pt idx="7433">
                  <c:v>14.09</c:v>
                </c:pt>
                <c:pt idx="7434">
                  <c:v>13.03</c:v>
                </c:pt>
                <c:pt idx="7435">
                  <c:v>12.93</c:v>
                </c:pt>
                <c:pt idx="7436">
                  <c:v>12.39</c:v>
                </c:pt>
                <c:pt idx="7437">
                  <c:v>12.68</c:v>
                </c:pt>
                <c:pt idx="7438">
                  <c:v>12.86</c:v>
                </c:pt>
                <c:pt idx="7439">
                  <c:v>13.97</c:v>
                </c:pt>
                <c:pt idx="7440">
                  <c:v>13.53</c:v>
                </c:pt>
                <c:pt idx="7441">
                  <c:v>14.45</c:v>
                </c:pt>
                <c:pt idx="7442">
                  <c:v>13.53</c:v>
                </c:pt>
                <c:pt idx="7443">
                  <c:v>12.61</c:v>
                </c:pt>
                <c:pt idx="7444">
                  <c:v>12.07</c:v>
                </c:pt>
                <c:pt idx="7445">
                  <c:v>12.74</c:v>
                </c:pt>
                <c:pt idx="7446">
                  <c:v>12.16</c:v>
                </c:pt>
                <c:pt idx="7447">
                  <c:v>12.83</c:v>
                </c:pt>
                <c:pt idx="7448">
                  <c:v>13.94</c:v>
                </c:pt>
                <c:pt idx="7449">
                  <c:v>16.12</c:v>
                </c:pt>
                <c:pt idx="7450">
                  <c:v>17.87</c:v>
                </c:pt>
                <c:pt idx="7451">
                  <c:v>17.61</c:v>
                </c:pt>
                <c:pt idx="7452">
                  <c:v>24.59</c:v>
                </c:pt>
                <c:pt idx="7453">
                  <c:v>20.170000000000002</c:v>
                </c:pt>
                <c:pt idx="7454">
                  <c:v>19.489999999999998</c:v>
                </c:pt>
                <c:pt idx="7455">
                  <c:v>16.91</c:v>
                </c:pt>
                <c:pt idx="7456">
                  <c:v>17.97</c:v>
                </c:pt>
                <c:pt idx="7457">
                  <c:v>21.09</c:v>
                </c:pt>
                <c:pt idx="7458">
                  <c:v>17.52</c:v>
                </c:pt>
                <c:pt idx="7459">
                  <c:v>22.1</c:v>
                </c:pt>
                <c:pt idx="7460">
                  <c:v>21.18</c:v>
                </c:pt>
                <c:pt idx="7461">
                  <c:v>18.47</c:v>
                </c:pt>
                <c:pt idx="7462">
                  <c:v>16.88</c:v>
                </c:pt>
                <c:pt idx="7463">
                  <c:v>17.5</c:v>
                </c:pt>
                <c:pt idx="7464">
                  <c:v>15.8</c:v>
                </c:pt>
                <c:pt idx="7465">
                  <c:v>16.68</c:v>
                </c:pt>
                <c:pt idx="7466">
                  <c:v>19.87</c:v>
                </c:pt>
                <c:pt idx="7467">
                  <c:v>19.32</c:v>
                </c:pt>
                <c:pt idx="7468">
                  <c:v>20.309999999999999</c:v>
                </c:pt>
                <c:pt idx="7469">
                  <c:v>19.350000000000001</c:v>
                </c:pt>
                <c:pt idx="7470">
                  <c:v>17.88</c:v>
                </c:pt>
                <c:pt idx="7471">
                  <c:v>18.98</c:v>
                </c:pt>
                <c:pt idx="7472">
                  <c:v>19.66</c:v>
                </c:pt>
                <c:pt idx="7473">
                  <c:v>17.329999999999998</c:v>
                </c:pt>
                <c:pt idx="7474">
                  <c:v>16.27</c:v>
                </c:pt>
                <c:pt idx="7475">
                  <c:v>15</c:v>
                </c:pt>
                <c:pt idx="7476">
                  <c:v>15.27</c:v>
                </c:pt>
                <c:pt idx="7477">
                  <c:v>15.2</c:v>
                </c:pt>
                <c:pt idx="7478">
                  <c:v>14.61</c:v>
                </c:pt>
                <c:pt idx="7479">
                  <c:v>14.22</c:v>
                </c:pt>
                <c:pt idx="7480">
                  <c:v>13.74</c:v>
                </c:pt>
                <c:pt idx="7481">
                  <c:v>14.67</c:v>
                </c:pt>
                <c:pt idx="7482">
                  <c:v>14.44</c:v>
                </c:pt>
                <c:pt idx="7483">
                  <c:v>13.95</c:v>
                </c:pt>
                <c:pt idx="7484">
                  <c:v>14.05</c:v>
                </c:pt>
                <c:pt idx="7485">
                  <c:v>15.32</c:v>
                </c:pt>
                <c:pt idx="7486">
                  <c:v>14.91</c:v>
                </c:pt>
                <c:pt idx="7487">
                  <c:v>17.05</c:v>
                </c:pt>
                <c:pt idx="7488">
                  <c:v>15.96</c:v>
                </c:pt>
                <c:pt idx="7489">
                  <c:v>16.07</c:v>
                </c:pt>
                <c:pt idx="7490">
                  <c:v>17.22</c:v>
                </c:pt>
                <c:pt idx="7491">
                  <c:v>16.239999999999998</c:v>
                </c:pt>
                <c:pt idx="7492">
                  <c:v>18.559999999999999</c:v>
                </c:pt>
                <c:pt idx="7493">
                  <c:v>20.56</c:v>
                </c:pt>
                <c:pt idx="7494">
                  <c:v>19.12</c:v>
                </c:pt>
                <c:pt idx="7495">
                  <c:v>17.04</c:v>
                </c:pt>
                <c:pt idx="7496">
                  <c:v>17.86</c:v>
                </c:pt>
                <c:pt idx="7497">
                  <c:v>20.28</c:v>
                </c:pt>
                <c:pt idx="7498">
                  <c:v>18.64</c:v>
                </c:pt>
                <c:pt idx="7499">
                  <c:v>17.57</c:v>
                </c:pt>
                <c:pt idx="7500">
                  <c:v>15.58</c:v>
                </c:pt>
                <c:pt idx="7501">
                  <c:v>14.57</c:v>
                </c:pt>
                <c:pt idx="7502">
                  <c:v>13.54</c:v>
                </c:pt>
                <c:pt idx="7503">
                  <c:v>13.68</c:v>
                </c:pt>
                <c:pt idx="7504">
                  <c:v>13.79</c:v>
                </c:pt>
                <c:pt idx="7505">
                  <c:v>14.25</c:v>
                </c:pt>
                <c:pt idx="7506">
                  <c:v>14</c:v>
                </c:pt>
                <c:pt idx="7507">
                  <c:v>14.46</c:v>
                </c:pt>
                <c:pt idx="7508">
                  <c:v>14.01</c:v>
                </c:pt>
                <c:pt idx="7509">
                  <c:v>13.71</c:v>
                </c:pt>
                <c:pt idx="7510">
                  <c:v>12.65</c:v>
                </c:pt>
                <c:pt idx="7511">
                  <c:v>13.11</c:v>
                </c:pt>
                <c:pt idx="7512">
                  <c:v>13.2</c:v>
                </c:pt>
                <c:pt idx="7513">
                  <c:v>12.33</c:v>
                </c:pt>
                <c:pt idx="7514">
                  <c:v>13.22</c:v>
                </c:pt>
                <c:pt idx="7515">
                  <c:v>12.3</c:v>
                </c:pt>
                <c:pt idx="7516">
                  <c:v>12.83</c:v>
                </c:pt>
                <c:pt idx="7517">
                  <c:v>13.1</c:v>
                </c:pt>
                <c:pt idx="7518">
                  <c:v>12.62</c:v>
                </c:pt>
                <c:pt idx="7519">
                  <c:v>12.73</c:v>
                </c:pt>
                <c:pt idx="7520">
                  <c:v>12.07</c:v>
                </c:pt>
                <c:pt idx="7521">
                  <c:v>12.69</c:v>
                </c:pt>
                <c:pt idx="7522">
                  <c:v>12.68</c:v>
                </c:pt>
                <c:pt idx="7523">
                  <c:v>13</c:v>
                </c:pt>
                <c:pt idx="7524">
                  <c:v>13.05</c:v>
                </c:pt>
                <c:pt idx="7525">
                  <c:v>12.05</c:v>
                </c:pt>
                <c:pt idx="7526">
                  <c:v>12.46</c:v>
                </c:pt>
                <c:pt idx="7527">
                  <c:v>12.86</c:v>
                </c:pt>
                <c:pt idx="7528">
                  <c:v>12.78</c:v>
                </c:pt>
                <c:pt idx="7529">
                  <c:v>13.13</c:v>
                </c:pt>
                <c:pt idx="7530">
                  <c:v>12.34</c:v>
                </c:pt>
                <c:pt idx="7531">
                  <c:v>11.87</c:v>
                </c:pt>
                <c:pt idx="7532">
                  <c:v>11.54</c:v>
                </c:pt>
                <c:pt idx="7533">
                  <c:v>11.75</c:v>
                </c:pt>
                <c:pt idx="7534">
                  <c:v>12.62</c:v>
                </c:pt>
                <c:pt idx="7535">
                  <c:v>14.91</c:v>
                </c:pt>
                <c:pt idx="7536">
                  <c:v>15.96</c:v>
                </c:pt>
                <c:pt idx="7537">
                  <c:v>14.8</c:v>
                </c:pt>
                <c:pt idx="7538">
                  <c:v>14.52</c:v>
                </c:pt>
                <c:pt idx="7539">
                  <c:v>13.62</c:v>
                </c:pt>
                <c:pt idx="7540">
                  <c:v>15.86</c:v>
                </c:pt>
                <c:pt idx="7541">
                  <c:v>15.68</c:v>
                </c:pt>
                <c:pt idx="7542">
                  <c:v>14.99</c:v>
                </c:pt>
                <c:pt idx="7543">
                  <c:v>13.94</c:v>
                </c:pt>
                <c:pt idx="7544">
                  <c:v>12.63</c:v>
                </c:pt>
                <c:pt idx="7545">
                  <c:v>12.14</c:v>
                </c:pt>
                <c:pt idx="7546">
                  <c:v>12.29</c:v>
                </c:pt>
                <c:pt idx="7547">
                  <c:v>12.58</c:v>
                </c:pt>
                <c:pt idx="7548">
                  <c:v>12.5</c:v>
                </c:pt>
                <c:pt idx="7549">
                  <c:v>12.51</c:v>
                </c:pt>
                <c:pt idx="7550">
                  <c:v>12.61</c:v>
                </c:pt>
                <c:pt idx="7551">
                  <c:v>12.67</c:v>
                </c:pt>
                <c:pt idx="7552">
                  <c:v>12.65</c:v>
                </c:pt>
                <c:pt idx="7553">
                  <c:v>13.43</c:v>
                </c:pt>
                <c:pt idx="7554">
                  <c:v>14.82</c:v>
                </c:pt>
                <c:pt idx="7555">
                  <c:v>13.78</c:v>
                </c:pt>
                <c:pt idx="7556">
                  <c:v>12.47</c:v>
                </c:pt>
                <c:pt idx="7557">
                  <c:v>14.02</c:v>
                </c:pt>
                <c:pt idx="7558">
                  <c:v>13.85</c:v>
                </c:pt>
                <c:pt idx="7559">
                  <c:v>13.79</c:v>
                </c:pt>
                <c:pt idx="7560">
                  <c:v>13.45</c:v>
                </c:pt>
                <c:pt idx="7561">
                  <c:v>12.54</c:v>
                </c:pt>
                <c:pt idx="7562">
                  <c:v>12.56</c:v>
                </c:pt>
                <c:pt idx="7563">
                  <c:v>12.32</c:v>
                </c:pt>
                <c:pt idx="7564">
                  <c:v>12.39</c:v>
                </c:pt>
                <c:pt idx="7565">
                  <c:v>12.42</c:v>
                </c:pt>
                <c:pt idx="7566">
                  <c:v>12.32</c:v>
                </c:pt>
                <c:pt idx="7567">
                  <c:v>12.1</c:v>
                </c:pt>
                <c:pt idx="7568">
                  <c:v>12.85</c:v>
                </c:pt>
                <c:pt idx="7569">
                  <c:v>12.91</c:v>
                </c:pt>
                <c:pt idx="7570">
                  <c:v>12.98</c:v>
                </c:pt>
                <c:pt idx="7571">
                  <c:v>14.56</c:v>
                </c:pt>
                <c:pt idx="7572">
                  <c:v>18.23</c:v>
                </c:pt>
                <c:pt idx="7573">
                  <c:v>16.28</c:v>
                </c:pt>
                <c:pt idx="7574">
                  <c:v>16.39</c:v>
                </c:pt>
                <c:pt idx="7575">
                  <c:v>15.49</c:v>
                </c:pt>
                <c:pt idx="7576">
                  <c:v>18.84</c:v>
                </c:pt>
                <c:pt idx="7577">
                  <c:v>17.97</c:v>
                </c:pt>
                <c:pt idx="7578">
                  <c:v>16.05</c:v>
                </c:pt>
                <c:pt idx="7579">
                  <c:v>15.15</c:v>
                </c:pt>
                <c:pt idx="7580">
                  <c:v>14.96</c:v>
                </c:pt>
                <c:pt idx="7581">
                  <c:v>15.47</c:v>
                </c:pt>
                <c:pt idx="7582">
                  <c:v>15.04</c:v>
                </c:pt>
                <c:pt idx="7583">
                  <c:v>15.18</c:v>
                </c:pt>
                <c:pt idx="7584">
                  <c:v>13.74</c:v>
                </c:pt>
                <c:pt idx="7585">
                  <c:v>14.15</c:v>
                </c:pt>
                <c:pt idx="7586">
                  <c:v>13.68</c:v>
                </c:pt>
                <c:pt idx="7587">
                  <c:v>14.83</c:v>
                </c:pt>
                <c:pt idx="7588">
                  <c:v>14.38</c:v>
                </c:pt>
                <c:pt idx="7589">
                  <c:v>15.56</c:v>
                </c:pt>
                <c:pt idx="7590">
                  <c:v>17.079999999999998</c:v>
                </c:pt>
                <c:pt idx="7591">
                  <c:v>25.03</c:v>
                </c:pt>
                <c:pt idx="7592">
                  <c:v>27.85</c:v>
                </c:pt>
                <c:pt idx="7593">
                  <c:v>27.56</c:v>
                </c:pt>
                <c:pt idx="7594">
                  <c:v>39.159999999999997</c:v>
                </c:pt>
                <c:pt idx="7595">
                  <c:v>40.11</c:v>
                </c:pt>
                <c:pt idx="7596">
                  <c:v>33.42</c:v>
                </c:pt>
                <c:pt idx="7597">
                  <c:v>36.82</c:v>
                </c:pt>
                <c:pt idx="7598">
                  <c:v>31.99</c:v>
                </c:pt>
                <c:pt idx="7599">
                  <c:v>39.619999999999997</c:v>
                </c:pt>
                <c:pt idx="7600">
                  <c:v>41.94</c:v>
                </c:pt>
                <c:pt idx="7601">
                  <c:v>54.46</c:v>
                </c:pt>
                <c:pt idx="7602">
                  <c:v>47.3</c:v>
                </c:pt>
                <c:pt idx="7603">
                  <c:v>53.9</c:v>
                </c:pt>
                <c:pt idx="7604">
                  <c:v>75.47</c:v>
                </c:pt>
                <c:pt idx="7605">
                  <c:v>57.83</c:v>
                </c:pt>
                <c:pt idx="7606">
                  <c:v>82.69</c:v>
                </c:pt>
                <c:pt idx="7607">
                  <c:v>75.91</c:v>
                </c:pt>
                <c:pt idx="7608">
                  <c:v>76.45</c:v>
                </c:pt>
                <c:pt idx="7609">
                  <c:v>72</c:v>
                </c:pt>
                <c:pt idx="7610">
                  <c:v>66.040000000000006</c:v>
                </c:pt>
                <c:pt idx="7611">
                  <c:v>61.59</c:v>
                </c:pt>
                <c:pt idx="7612">
                  <c:v>61.67</c:v>
                </c:pt>
                <c:pt idx="7613">
                  <c:v>63.95</c:v>
                </c:pt>
                <c:pt idx="7614">
                  <c:v>61</c:v>
                </c:pt>
                <c:pt idx="7615">
                  <c:v>65.540000000000006</c:v>
                </c:pt>
                <c:pt idx="7616">
                  <c:v>57.08</c:v>
                </c:pt>
                <c:pt idx="7617">
                  <c:v>53.54</c:v>
                </c:pt>
                <c:pt idx="7618">
                  <c:v>57.06</c:v>
                </c:pt>
                <c:pt idx="7619">
                  <c:v>50.91</c:v>
                </c:pt>
                <c:pt idx="7620">
                  <c:v>46.8</c:v>
                </c:pt>
                <c:pt idx="7621">
                  <c:v>45.24</c:v>
                </c:pt>
                <c:pt idx="7622">
                  <c:v>46.7</c:v>
                </c:pt>
                <c:pt idx="7623">
                  <c:v>43.35</c:v>
                </c:pt>
                <c:pt idx="7624">
                  <c:v>41.67</c:v>
                </c:pt>
                <c:pt idx="7625">
                  <c:v>41.17</c:v>
                </c:pt>
                <c:pt idx="7626">
                  <c:v>37.76</c:v>
                </c:pt>
                <c:pt idx="7627">
                  <c:v>40.840000000000003</c:v>
                </c:pt>
                <c:pt idx="7628">
                  <c:v>40.11</c:v>
                </c:pt>
                <c:pt idx="7629">
                  <c:v>38.15</c:v>
                </c:pt>
                <c:pt idx="7630">
                  <c:v>43.83</c:v>
                </c:pt>
                <c:pt idx="7631">
                  <c:v>45.41</c:v>
                </c:pt>
                <c:pt idx="7632">
                  <c:v>41.98</c:v>
                </c:pt>
                <c:pt idx="7633">
                  <c:v>41.38</c:v>
                </c:pt>
                <c:pt idx="7634">
                  <c:v>35.93</c:v>
                </c:pt>
                <c:pt idx="7635">
                  <c:v>33.29</c:v>
                </c:pt>
                <c:pt idx="7636">
                  <c:v>33.57</c:v>
                </c:pt>
                <c:pt idx="7637">
                  <c:v>31.23</c:v>
                </c:pt>
                <c:pt idx="7638">
                  <c:v>34.15</c:v>
                </c:pt>
                <c:pt idx="7639">
                  <c:v>37.19</c:v>
                </c:pt>
                <c:pt idx="7640">
                  <c:v>35.97</c:v>
                </c:pt>
                <c:pt idx="7641">
                  <c:v>33.61</c:v>
                </c:pt>
                <c:pt idx="7642">
                  <c:v>34.119999999999997</c:v>
                </c:pt>
                <c:pt idx="7643">
                  <c:v>31.44</c:v>
                </c:pt>
                <c:pt idx="7644">
                  <c:v>27.98</c:v>
                </c:pt>
                <c:pt idx="7645">
                  <c:v>27.57</c:v>
                </c:pt>
                <c:pt idx="7646">
                  <c:v>33.04</c:v>
                </c:pt>
                <c:pt idx="7647">
                  <c:v>35.28</c:v>
                </c:pt>
                <c:pt idx="7648">
                  <c:v>32.61</c:v>
                </c:pt>
                <c:pt idx="7649">
                  <c:v>31.89</c:v>
                </c:pt>
                <c:pt idx="7650">
                  <c:v>29.3</c:v>
                </c:pt>
                <c:pt idx="7651">
                  <c:v>30.53</c:v>
                </c:pt>
                <c:pt idx="7652">
                  <c:v>27.99</c:v>
                </c:pt>
                <c:pt idx="7653">
                  <c:v>29.53</c:v>
                </c:pt>
                <c:pt idx="7654">
                  <c:v>28.16</c:v>
                </c:pt>
                <c:pt idx="7655">
                  <c:v>28.01</c:v>
                </c:pt>
                <c:pt idx="7656">
                  <c:v>27.62</c:v>
                </c:pt>
                <c:pt idx="7657">
                  <c:v>28.59</c:v>
                </c:pt>
                <c:pt idx="7658">
                  <c:v>27.51</c:v>
                </c:pt>
                <c:pt idx="7659">
                  <c:v>28.23</c:v>
                </c:pt>
                <c:pt idx="7660">
                  <c:v>26.84</c:v>
                </c:pt>
                <c:pt idx="7661">
                  <c:v>25.66</c:v>
                </c:pt>
                <c:pt idx="7662">
                  <c:v>25.81</c:v>
                </c:pt>
                <c:pt idx="7663">
                  <c:v>24.52</c:v>
                </c:pt>
                <c:pt idx="7664">
                  <c:v>25.81</c:v>
                </c:pt>
                <c:pt idx="7665">
                  <c:v>27.57</c:v>
                </c:pt>
                <c:pt idx="7666">
                  <c:v>27.57</c:v>
                </c:pt>
                <c:pt idx="7667">
                  <c:v>40.79</c:v>
                </c:pt>
                <c:pt idx="7668">
                  <c:v>36.090000000000003</c:v>
                </c:pt>
                <c:pt idx="7669">
                  <c:v>34.4</c:v>
                </c:pt>
                <c:pt idx="7670">
                  <c:v>33.67</c:v>
                </c:pt>
                <c:pt idx="7671">
                  <c:v>33.47</c:v>
                </c:pt>
                <c:pt idx="7672">
                  <c:v>32.94</c:v>
                </c:pt>
                <c:pt idx="7673">
                  <c:v>35.119999999999997</c:v>
                </c:pt>
                <c:pt idx="7674">
                  <c:v>31.77</c:v>
                </c:pt>
                <c:pt idx="7675">
                  <c:v>31.37</c:v>
                </c:pt>
                <c:pt idx="7676">
                  <c:v>33.840000000000003</c:v>
                </c:pt>
                <c:pt idx="7677">
                  <c:v>32.22</c:v>
                </c:pt>
                <c:pt idx="7678">
                  <c:v>34.729999999999997</c:v>
                </c:pt>
                <c:pt idx="7679">
                  <c:v>31.78</c:v>
                </c:pt>
                <c:pt idx="7680">
                  <c:v>30.43</c:v>
                </c:pt>
                <c:pt idx="7681">
                  <c:v>28.62</c:v>
                </c:pt>
                <c:pt idx="7682">
                  <c:v>27.68</c:v>
                </c:pt>
                <c:pt idx="7683">
                  <c:v>27.94</c:v>
                </c:pt>
                <c:pt idx="7684">
                  <c:v>29.43</c:v>
                </c:pt>
                <c:pt idx="7685">
                  <c:v>28.08</c:v>
                </c:pt>
                <c:pt idx="7686">
                  <c:v>29.26</c:v>
                </c:pt>
                <c:pt idx="7687">
                  <c:v>27.29</c:v>
                </c:pt>
                <c:pt idx="7688">
                  <c:v>32.19</c:v>
                </c:pt>
                <c:pt idx="7689">
                  <c:v>29.52</c:v>
                </c:pt>
                <c:pt idx="7690">
                  <c:v>27.76</c:v>
                </c:pt>
                <c:pt idx="7691">
                  <c:v>28</c:v>
                </c:pt>
                <c:pt idx="7692">
                  <c:v>25.68</c:v>
                </c:pt>
                <c:pt idx="7693">
                  <c:v>24.46</c:v>
                </c:pt>
                <c:pt idx="7694">
                  <c:v>24.84</c:v>
                </c:pt>
                <c:pt idx="7695">
                  <c:v>24.32</c:v>
                </c:pt>
                <c:pt idx="7696">
                  <c:v>26.08</c:v>
                </c:pt>
                <c:pt idx="7697">
                  <c:v>25.84</c:v>
                </c:pt>
                <c:pt idx="7698">
                  <c:v>24.74</c:v>
                </c:pt>
                <c:pt idx="7699">
                  <c:v>25.44</c:v>
                </c:pt>
                <c:pt idx="7700">
                  <c:v>24.1</c:v>
                </c:pt>
                <c:pt idx="7701">
                  <c:v>24.76</c:v>
                </c:pt>
                <c:pt idx="7702">
                  <c:v>24.46</c:v>
                </c:pt>
                <c:pt idx="7703">
                  <c:v>24.28</c:v>
                </c:pt>
                <c:pt idx="7704">
                  <c:v>23.76</c:v>
                </c:pt>
                <c:pt idx="7705">
                  <c:v>22.99</c:v>
                </c:pt>
                <c:pt idx="7706">
                  <c:v>22.65</c:v>
                </c:pt>
                <c:pt idx="7707">
                  <c:v>22.21</c:v>
                </c:pt>
                <c:pt idx="7708">
                  <c:v>22.13</c:v>
                </c:pt>
                <c:pt idx="7709">
                  <c:v>24.03</c:v>
                </c:pt>
                <c:pt idx="7710">
                  <c:v>22.28</c:v>
                </c:pt>
                <c:pt idx="7711">
                  <c:v>22.13</c:v>
                </c:pt>
                <c:pt idx="7712">
                  <c:v>22.05</c:v>
                </c:pt>
                <c:pt idx="7713">
                  <c:v>21.35</c:v>
                </c:pt>
                <c:pt idx="7714">
                  <c:v>21.51</c:v>
                </c:pt>
                <c:pt idx="7715">
                  <c:v>22.54</c:v>
                </c:pt>
                <c:pt idx="7716">
                  <c:v>22.72</c:v>
                </c:pt>
                <c:pt idx="7717">
                  <c:v>22.54</c:v>
                </c:pt>
                <c:pt idx="7718">
                  <c:v>22.37</c:v>
                </c:pt>
                <c:pt idx="7719">
                  <c:v>22.03</c:v>
                </c:pt>
                <c:pt idx="7720">
                  <c:v>23.27</c:v>
                </c:pt>
                <c:pt idx="7721">
                  <c:v>24.47</c:v>
                </c:pt>
                <c:pt idx="7722">
                  <c:v>22.96</c:v>
                </c:pt>
                <c:pt idx="7723">
                  <c:v>26.41</c:v>
                </c:pt>
                <c:pt idx="7724">
                  <c:v>26.12</c:v>
                </c:pt>
                <c:pt idx="7725">
                  <c:v>26.57</c:v>
                </c:pt>
                <c:pt idx="7726">
                  <c:v>33.6</c:v>
                </c:pt>
                <c:pt idx="7727">
                  <c:v>30.75</c:v>
                </c:pt>
                <c:pt idx="7728">
                  <c:v>31.46</c:v>
                </c:pt>
                <c:pt idx="7729">
                  <c:v>28.81</c:v>
                </c:pt>
                <c:pt idx="7730">
                  <c:v>29.71</c:v>
                </c:pt>
                <c:pt idx="7731">
                  <c:v>26.87</c:v>
                </c:pt>
                <c:pt idx="7732">
                  <c:v>25.85</c:v>
                </c:pt>
                <c:pt idx="7733">
                  <c:v>25.59</c:v>
                </c:pt>
                <c:pt idx="7734">
                  <c:v>26.04</c:v>
                </c:pt>
                <c:pt idx="7735">
                  <c:v>26.46</c:v>
                </c:pt>
                <c:pt idx="7736">
                  <c:v>25.83</c:v>
                </c:pt>
                <c:pt idx="7737">
                  <c:v>27.78</c:v>
                </c:pt>
                <c:pt idx="7738">
                  <c:v>26.86</c:v>
                </c:pt>
                <c:pt idx="7739">
                  <c:v>28.58</c:v>
                </c:pt>
                <c:pt idx="7740">
                  <c:v>28.51</c:v>
                </c:pt>
                <c:pt idx="7741">
                  <c:v>26.38</c:v>
                </c:pt>
                <c:pt idx="7742">
                  <c:v>26.19</c:v>
                </c:pt>
                <c:pt idx="7743">
                  <c:v>26.27</c:v>
                </c:pt>
                <c:pt idx="7744">
                  <c:v>26.37</c:v>
                </c:pt>
                <c:pt idx="7745">
                  <c:v>26.7</c:v>
                </c:pt>
                <c:pt idx="7746">
                  <c:v>27.63</c:v>
                </c:pt>
                <c:pt idx="7747">
                  <c:v>27.96</c:v>
                </c:pt>
                <c:pt idx="7748">
                  <c:v>29.48</c:v>
                </c:pt>
                <c:pt idx="7749">
                  <c:v>28.06</c:v>
                </c:pt>
                <c:pt idx="7750">
                  <c:v>26.36</c:v>
                </c:pt>
                <c:pt idx="7751">
                  <c:v>25</c:v>
                </c:pt>
                <c:pt idx="7752">
                  <c:v>25.07</c:v>
                </c:pt>
                <c:pt idx="7753">
                  <c:v>26.07</c:v>
                </c:pt>
                <c:pt idx="7754">
                  <c:v>26.4</c:v>
                </c:pt>
                <c:pt idx="7755">
                  <c:v>26.97</c:v>
                </c:pt>
                <c:pt idx="7756">
                  <c:v>27.41</c:v>
                </c:pt>
                <c:pt idx="7757">
                  <c:v>29.18</c:v>
                </c:pt>
                <c:pt idx="7758">
                  <c:v>29.35</c:v>
                </c:pt>
                <c:pt idx="7759">
                  <c:v>28.65</c:v>
                </c:pt>
                <c:pt idx="7760">
                  <c:v>28.11</c:v>
                </c:pt>
                <c:pt idx="7761">
                  <c:v>27.55</c:v>
                </c:pt>
                <c:pt idx="7762">
                  <c:v>32.46</c:v>
                </c:pt>
                <c:pt idx="7763">
                  <c:v>33.35</c:v>
                </c:pt>
                <c:pt idx="7764">
                  <c:v>40.28</c:v>
                </c:pt>
                <c:pt idx="7765">
                  <c:v>37.590000000000003</c:v>
                </c:pt>
                <c:pt idx="7766">
                  <c:v>38.020000000000003</c:v>
                </c:pt>
                <c:pt idx="7767">
                  <c:v>37.130000000000003</c:v>
                </c:pt>
                <c:pt idx="7768">
                  <c:v>35.549999999999997</c:v>
                </c:pt>
                <c:pt idx="7769">
                  <c:v>29.57</c:v>
                </c:pt>
                <c:pt idx="7770">
                  <c:v>27.58</c:v>
                </c:pt>
                <c:pt idx="7771">
                  <c:v>24.86</c:v>
                </c:pt>
                <c:pt idx="7772">
                  <c:v>25.75</c:v>
                </c:pt>
                <c:pt idx="7773">
                  <c:v>24.8</c:v>
                </c:pt>
                <c:pt idx="7774">
                  <c:v>23.45</c:v>
                </c:pt>
                <c:pt idx="7775">
                  <c:v>25.35</c:v>
                </c:pt>
                <c:pt idx="7776">
                  <c:v>23.1</c:v>
                </c:pt>
                <c:pt idx="7777">
                  <c:v>22.45</c:v>
                </c:pt>
                <c:pt idx="7778">
                  <c:v>22.71</c:v>
                </c:pt>
                <c:pt idx="7779">
                  <c:v>23.84</c:v>
                </c:pt>
                <c:pt idx="7780">
                  <c:v>23.11</c:v>
                </c:pt>
                <c:pt idx="7781">
                  <c:v>23.7</c:v>
                </c:pt>
                <c:pt idx="7782">
                  <c:v>22.66</c:v>
                </c:pt>
                <c:pt idx="7783">
                  <c:v>21.64</c:v>
                </c:pt>
                <c:pt idx="7784">
                  <c:v>21.25</c:v>
                </c:pt>
                <c:pt idx="7785">
                  <c:v>20.84</c:v>
                </c:pt>
                <c:pt idx="7786">
                  <c:v>20.57</c:v>
                </c:pt>
                <c:pt idx="7787">
                  <c:v>20.77</c:v>
                </c:pt>
                <c:pt idx="7788">
                  <c:v>21.17</c:v>
                </c:pt>
                <c:pt idx="7789">
                  <c:v>21.28</c:v>
                </c:pt>
                <c:pt idx="7790">
                  <c:v>20.79</c:v>
                </c:pt>
                <c:pt idx="7791">
                  <c:v>21.3</c:v>
                </c:pt>
                <c:pt idx="7792">
                  <c:v>20.68</c:v>
                </c:pt>
                <c:pt idx="7793">
                  <c:v>22.27</c:v>
                </c:pt>
                <c:pt idx="7794">
                  <c:v>22.52</c:v>
                </c:pt>
                <c:pt idx="7795">
                  <c:v>23.31</c:v>
                </c:pt>
                <c:pt idx="7796">
                  <c:v>24.72</c:v>
                </c:pt>
                <c:pt idx="7797">
                  <c:v>22.89</c:v>
                </c:pt>
                <c:pt idx="7798">
                  <c:v>22.5</c:v>
                </c:pt>
                <c:pt idx="7799">
                  <c:v>21.93</c:v>
                </c:pt>
                <c:pt idx="7800">
                  <c:v>21.57</c:v>
                </c:pt>
                <c:pt idx="7801">
                  <c:v>25.16</c:v>
                </c:pt>
                <c:pt idx="7802">
                  <c:v>24.23</c:v>
                </c:pt>
                <c:pt idx="7803">
                  <c:v>23.31</c:v>
                </c:pt>
                <c:pt idx="7804">
                  <c:v>21.53</c:v>
                </c:pt>
                <c:pt idx="7805">
                  <c:v>21.7</c:v>
                </c:pt>
                <c:pt idx="7806">
                  <c:v>23.08</c:v>
                </c:pt>
                <c:pt idx="7807">
                  <c:v>22.77</c:v>
                </c:pt>
                <c:pt idx="7808">
                  <c:v>22.75</c:v>
                </c:pt>
                <c:pt idx="7809">
                  <c:v>26.97</c:v>
                </c:pt>
                <c:pt idx="7810">
                  <c:v>25.34</c:v>
                </c:pt>
                <c:pt idx="7811">
                  <c:v>25.07</c:v>
                </c:pt>
                <c:pt idx="7812">
                  <c:v>22.37</c:v>
                </c:pt>
                <c:pt idx="7813">
                  <c:v>21.56</c:v>
                </c:pt>
                <c:pt idx="7814">
                  <c:v>24.08</c:v>
                </c:pt>
                <c:pt idx="7815">
                  <c:v>23.33</c:v>
                </c:pt>
                <c:pt idx="7816">
                  <c:v>22.21</c:v>
                </c:pt>
                <c:pt idx="7817">
                  <c:v>23.25</c:v>
                </c:pt>
                <c:pt idx="7818">
                  <c:v>24.34</c:v>
                </c:pt>
                <c:pt idx="7819">
                  <c:v>23.24</c:v>
                </c:pt>
                <c:pt idx="7820">
                  <c:v>21.58</c:v>
                </c:pt>
                <c:pt idx="7821">
                  <c:v>21.32</c:v>
                </c:pt>
                <c:pt idx="7822">
                  <c:v>21.91</c:v>
                </c:pt>
                <c:pt idx="7823">
                  <c:v>23.19</c:v>
                </c:pt>
                <c:pt idx="7824">
                  <c:v>23.02</c:v>
                </c:pt>
                <c:pt idx="7825">
                  <c:v>37.21</c:v>
                </c:pt>
                <c:pt idx="7826">
                  <c:v>30.21</c:v>
                </c:pt>
                <c:pt idx="7827">
                  <c:v>33.090000000000003</c:v>
                </c:pt>
                <c:pt idx="7828">
                  <c:v>30.24</c:v>
                </c:pt>
                <c:pt idx="7829">
                  <c:v>25.56</c:v>
                </c:pt>
                <c:pt idx="7830">
                  <c:v>22.91</c:v>
                </c:pt>
                <c:pt idx="7831">
                  <c:v>21.77</c:v>
                </c:pt>
                <c:pt idx="7832">
                  <c:v>20.87</c:v>
                </c:pt>
                <c:pt idx="7833">
                  <c:v>21.24</c:v>
                </c:pt>
                <c:pt idx="7834">
                  <c:v>21.63</c:v>
                </c:pt>
                <c:pt idx="7835">
                  <c:v>21.99</c:v>
                </c:pt>
                <c:pt idx="7836">
                  <c:v>21.25</c:v>
                </c:pt>
                <c:pt idx="7837">
                  <c:v>19.97</c:v>
                </c:pt>
                <c:pt idx="7838">
                  <c:v>21.46</c:v>
                </c:pt>
                <c:pt idx="7839">
                  <c:v>21.5</c:v>
                </c:pt>
                <c:pt idx="7840">
                  <c:v>22.49</c:v>
                </c:pt>
                <c:pt idx="7841">
                  <c:v>22.05</c:v>
                </c:pt>
                <c:pt idx="7842">
                  <c:v>23.45</c:v>
                </c:pt>
                <c:pt idx="7843">
                  <c:v>23.11</c:v>
                </c:pt>
                <c:pt idx="7844">
                  <c:v>21.34</c:v>
                </c:pt>
                <c:pt idx="7845">
                  <c:v>28.89</c:v>
                </c:pt>
                <c:pt idx="7846">
                  <c:v>27.95</c:v>
                </c:pt>
                <c:pt idx="7847">
                  <c:v>23.35</c:v>
                </c:pt>
                <c:pt idx="7848">
                  <c:v>24.1</c:v>
                </c:pt>
                <c:pt idx="7849">
                  <c:v>26.67</c:v>
                </c:pt>
                <c:pt idx="7850">
                  <c:v>28.57</c:v>
                </c:pt>
                <c:pt idx="7851">
                  <c:v>24.66</c:v>
                </c:pt>
                <c:pt idx="7852">
                  <c:v>25.47</c:v>
                </c:pt>
                <c:pt idx="7853">
                  <c:v>24.03</c:v>
                </c:pt>
                <c:pt idx="7854">
                  <c:v>22.56</c:v>
                </c:pt>
                <c:pt idx="7855">
                  <c:v>21.91</c:v>
                </c:pt>
                <c:pt idx="7856">
                  <c:v>20.69</c:v>
                </c:pt>
                <c:pt idx="7857">
                  <c:v>20.03</c:v>
                </c:pt>
                <c:pt idx="7858">
                  <c:v>19.79</c:v>
                </c:pt>
                <c:pt idx="7859">
                  <c:v>19.23</c:v>
                </c:pt>
                <c:pt idx="7860">
                  <c:v>21.58</c:v>
                </c:pt>
                <c:pt idx="7861">
                  <c:v>20.95</c:v>
                </c:pt>
                <c:pt idx="7862">
                  <c:v>18.88</c:v>
                </c:pt>
                <c:pt idx="7863">
                  <c:v>20.3</c:v>
                </c:pt>
                <c:pt idx="7864">
                  <c:v>21.2</c:v>
                </c:pt>
                <c:pt idx="7865">
                  <c:v>19.809999999999999</c:v>
                </c:pt>
                <c:pt idx="7866">
                  <c:v>18.86</c:v>
                </c:pt>
                <c:pt idx="7867">
                  <c:v>20.74</c:v>
                </c:pt>
                <c:pt idx="7868">
                  <c:v>19.61</c:v>
                </c:pt>
                <c:pt idx="7869">
                  <c:v>19.399999999999999</c:v>
                </c:pt>
                <c:pt idx="7870">
                  <c:v>17.329999999999998</c:v>
                </c:pt>
                <c:pt idx="7871">
                  <c:v>17.91</c:v>
                </c:pt>
                <c:pt idx="7872">
                  <c:v>18.12</c:v>
                </c:pt>
                <c:pt idx="7873">
                  <c:v>17.16</c:v>
                </c:pt>
                <c:pt idx="7874">
                  <c:v>16.95</c:v>
                </c:pt>
                <c:pt idx="7875">
                  <c:v>16.690000000000001</c:v>
                </c:pt>
                <c:pt idx="7876">
                  <c:v>16.91</c:v>
                </c:pt>
                <c:pt idx="7877">
                  <c:v>16.649999999999999</c:v>
                </c:pt>
                <c:pt idx="7878">
                  <c:v>16.989999999999998</c:v>
                </c:pt>
                <c:pt idx="7879">
                  <c:v>16.57</c:v>
                </c:pt>
                <c:pt idx="7880">
                  <c:v>16.25</c:v>
                </c:pt>
                <c:pt idx="7881">
                  <c:v>17.29</c:v>
                </c:pt>
                <c:pt idx="7882">
                  <c:v>18.68</c:v>
                </c:pt>
                <c:pt idx="7883">
                  <c:v>17.5</c:v>
                </c:pt>
                <c:pt idx="7884">
                  <c:v>18.71</c:v>
                </c:pt>
                <c:pt idx="7885">
                  <c:v>17.329999999999998</c:v>
                </c:pt>
                <c:pt idx="7886">
                  <c:v>17.64</c:v>
                </c:pt>
                <c:pt idx="7887">
                  <c:v>17.559999999999999</c:v>
                </c:pt>
                <c:pt idx="7888">
                  <c:v>17.28</c:v>
                </c:pt>
                <c:pt idx="7889">
                  <c:v>17.61</c:v>
                </c:pt>
                <c:pt idx="7890">
                  <c:v>18.61</c:v>
                </c:pt>
                <c:pt idx="7891">
                  <c:v>18.309999999999999</c:v>
                </c:pt>
                <c:pt idx="7892">
                  <c:v>19.48</c:v>
                </c:pt>
                <c:pt idx="7893">
                  <c:v>19.149999999999999</c:v>
                </c:pt>
                <c:pt idx="7894">
                  <c:v>18.39</c:v>
                </c:pt>
                <c:pt idx="7895">
                  <c:v>16.690000000000001</c:v>
                </c:pt>
                <c:pt idx="7896">
                  <c:v>19.66</c:v>
                </c:pt>
                <c:pt idx="7897">
                  <c:v>21.84</c:v>
                </c:pt>
                <c:pt idx="7898">
                  <c:v>27.59</c:v>
                </c:pt>
                <c:pt idx="7899">
                  <c:v>23.13</c:v>
                </c:pt>
                <c:pt idx="7900">
                  <c:v>18.809999999999999</c:v>
                </c:pt>
                <c:pt idx="7901">
                  <c:v>19.72</c:v>
                </c:pt>
                <c:pt idx="7902">
                  <c:v>21.34</c:v>
                </c:pt>
                <c:pt idx="7903">
                  <c:v>22.18</c:v>
                </c:pt>
                <c:pt idx="7904">
                  <c:v>20.67</c:v>
                </c:pt>
                <c:pt idx="7905">
                  <c:v>20.149999999999999</c:v>
                </c:pt>
                <c:pt idx="7906">
                  <c:v>18.399999999999999</c:v>
                </c:pt>
                <c:pt idx="7907">
                  <c:v>18.84</c:v>
                </c:pt>
                <c:pt idx="7908">
                  <c:v>17.36</c:v>
                </c:pt>
                <c:pt idx="7909">
                  <c:v>16.739999999999998</c:v>
                </c:pt>
                <c:pt idx="7910">
                  <c:v>16.760000000000002</c:v>
                </c:pt>
                <c:pt idx="7911">
                  <c:v>17.899999999999999</c:v>
                </c:pt>
                <c:pt idx="7912">
                  <c:v>17.48</c:v>
                </c:pt>
                <c:pt idx="7913">
                  <c:v>18.04</c:v>
                </c:pt>
                <c:pt idx="7914">
                  <c:v>16.420000000000002</c:v>
                </c:pt>
                <c:pt idx="7915">
                  <c:v>16.420000000000002</c:v>
                </c:pt>
                <c:pt idx="7916">
                  <c:v>17.07</c:v>
                </c:pt>
                <c:pt idx="7917">
                  <c:v>17.89</c:v>
                </c:pt>
                <c:pt idx="7918">
                  <c:v>16.100000000000001</c:v>
                </c:pt>
                <c:pt idx="7919">
                  <c:v>15.65</c:v>
                </c:pt>
                <c:pt idx="7920">
                  <c:v>16.39</c:v>
                </c:pt>
                <c:pt idx="7921">
                  <c:v>17.02</c:v>
                </c:pt>
                <c:pt idx="7922">
                  <c:v>18.149999999999999</c:v>
                </c:pt>
                <c:pt idx="7923">
                  <c:v>17.75</c:v>
                </c:pt>
                <c:pt idx="7924">
                  <c:v>20.7</c:v>
                </c:pt>
                <c:pt idx="7925">
                  <c:v>17.89</c:v>
                </c:pt>
                <c:pt idx="7926">
                  <c:v>16.66</c:v>
                </c:pt>
                <c:pt idx="7927">
                  <c:v>16.32</c:v>
                </c:pt>
                <c:pt idx="7928">
                  <c:v>15.97</c:v>
                </c:pt>
                <c:pt idx="7929">
                  <c:v>15.62</c:v>
                </c:pt>
                <c:pt idx="7930">
                  <c:v>15.76</c:v>
                </c:pt>
                <c:pt idx="7931">
                  <c:v>16.02</c:v>
                </c:pt>
                <c:pt idx="7932">
                  <c:v>15.83</c:v>
                </c:pt>
                <c:pt idx="7933">
                  <c:v>15.48</c:v>
                </c:pt>
                <c:pt idx="7934">
                  <c:v>15.07</c:v>
                </c:pt>
                <c:pt idx="7935">
                  <c:v>16.440000000000001</c:v>
                </c:pt>
                <c:pt idx="7936">
                  <c:v>16.2</c:v>
                </c:pt>
                <c:pt idx="7937">
                  <c:v>19</c:v>
                </c:pt>
                <c:pt idx="7938">
                  <c:v>16.18</c:v>
                </c:pt>
                <c:pt idx="7939">
                  <c:v>16.170000000000002</c:v>
                </c:pt>
                <c:pt idx="7940">
                  <c:v>17.12</c:v>
                </c:pt>
                <c:pt idx="7941">
                  <c:v>16.329999999999998</c:v>
                </c:pt>
                <c:pt idx="7942">
                  <c:v>17.010000000000002</c:v>
                </c:pt>
                <c:pt idx="7943">
                  <c:v>18.45</c:v>
                </c:pt>
                <c:pt idx="7944">
                  <c:v>22.5</c:v>
                </c:pt>
                <c:pt idx="7945">
                  <c:v>19.73</c:v>
                </c:pt>
                <c:pt idx="7946">
                  <c:v>17.91</c:v>
                </c:pt>
                <c:pt idx="7947">
                  <c:v>17.690000000000001</c:v>
                </c:pt>
                <c:pt idx="7948">
                  <c:v>17.2</c:v>
                </c:pt>
                <c:pt idx="7949">
                  <c:v>17.579999999999998</c:v>
                </c:pt>
                <c:pt idx="7950">
                  <c:v>19.36</c:v>
                </c:pt>
                <c:pt idx="7951">
                  <c:v>18.309999999999999</c:v>
                </c:pt>
                <c:pt idx="7952">
                  <c:v>17.7</c:v>
                </c:pt>
                <c:pt idx="7953">
                  <c:v>18.239999999999998</c:v>
                </c:pt>
                <c:pt idx="7954">
                  <c:v>19.46</c:v>
                </c:pt>
                <c:pt idx="7955">
                  <c:v>18.04</c:v>
                </c:pt>
                <c:pt idx="7956">
                  <c:v>17.97</c:v>
                </c:pt>
                <c:pt idx="7957">
                  <c:v>17.28</c:v>
                </c:pt>
                <c:pt idx="7958">
                  <c:v>16.149999999999999</c:v>
                </c:pt>
                <c:pt idx="7959">
                  <c:v>16.72</c:v>
                </c:pt>
                <c:pt idx="7960">
                  <c:v>16.79</c:v>
                </c:pt>
                <c:pt idx="7961">
                  <c:v>16.059999999999999</c:v>
                </c:pt>
                <c:pt idx="7962">
                  <c:v>15.59</c:v>
                </c:pt>
                <c:pt idx="7963">
                  <c:v>15.45</c:v>
                </c:pt>
                <c:pt idx="7964">
                  <c:v>16.12</c:v>
                </c:pt>
                <c:pt idx="7965">
                  <c:v>17.91</c:v>
                </c:pt>
                <c:pt idx="7966">
                  <c:v>21.57</c:v>
                </c:pt>
                <c:pt idx="7967">
                  <c:v>21.67</c:v>
                </c:pt>
                <c:pt idx="7968">
                  <c:v>18.559999999999999</c:v>
                </c:pt>
                <c:pt idx="7969">
                  <c:v>17.149999999999999</c:v>
                </c:pt>
                <c:pt idx="7970">
                  <c:v>17.22</c:v>
                </c:pt>
                <c:pt idx="7971">
                  <c:v>16.79</c:v>
                </c:pt>
                <c:pt idx="7972">
                  <c:v>18.84</c:v>
                </c:pt>
                <c:pt idx="7973">
                  <c:v>16.39</c:v>
                </c:pt>
                <c:pt idx="7974">
                  <c:v>16.190000000000001</c:v>
                </c:pt>
                <c:pt idx="7975">
                  <c:v>16.48</c:v>
                </c:pt>
                <c:pt idx="7976">
                  <c:v>16.11</c:v>
                </c:pt>
                <c:pt idx="7977">
                  <c:v>16.41</c:v>
                </c:pt>
                <c:pt idx="7978">
                  <c:v>16.41</c:v>
                </c:pt>
                <c:pt idx="7979">
                  <c:v>18.14</c:v>
                </c:pt>
                <c:pt idx="7980">
                  <c:v>17.96</c:v>
                </c:pt>
                <c:pt idx="7981">
                  <c:v>18.8</c:v>
                </c:pt>
                <c:pt idx="7982">
                  <c:v>20.95</c:v>
                </c:pt>
                <c:pt idx="7983">
                  <c:v>19.37</c:v>
                </c:pt>
                <c:pt idx="7984">
                  <c:v>19.46</c:v>
                </c:pt>
                <c:pt idx="7985">
                  <c:v>18.18</c:v>
                </c:pt>
                <c:pt idx="7986">
                  <c:v>18.690000000000001</c:v>
                </c:pt>
                <c:pt idx="7987">
                  <c:v>20.81</c:v>
                </c:pt>
                <c:pt idx="7988">
                  <c:v>25.71</c:v>
                </c:pt>
                <c:pt idx="7989">
                  <c:v>24.36</c:v>
                </c:pt>
                <c:pt idx="7990">
                  <c:v>20.87</c:v>
                </c:pt>
                <c:pt idx="7991">
                  <c:v>18.63</c:v>
                </c:pt>
                <c:pt idx="7992">
                  <c:v>17.75</c:v>
                </c:pt>
                <c:pt idx="7993">
                  <c:v>18.760000000000002</c:v>
                </c:pt>
                <c:pt idx="7994">
                  <c:v>23.25</c:v>
                </c:pt>
                <c:pt idx="7995">
                  <c:v>22.56</c:v>
                </c:pt>
                <c:pt idx="7996">
                  <c:v>23.14</c:v>
                </c:pt>
                <c:pt idx="7997">
                  <c:v>21.15</c:v>
                </c:pt>
                <c:pt idx="7998">
                  <c:v>22.96</c:v>
                </c:pt>
                <c:pt idx="7999">
                  <c:v>21.3</c:v>
                </c:pt>
                <c:pt idx="8000">
                  <c:v>21</c:v>
                </c:pt>
                <c:pt idx="8001">
                  <c:v>19.54</c:v>
                </c:pt>
                <c:pt idx="8002">
                  <c:v>18.77</c:v>
                </c:pt>
                <c:pt idx="8003">
                  <c:v>20</c:v>
                </c:pt>
                <c:pt idx="8004">
                  <c:v>19.850000000000001</c:v>
                </c:pt>
                <c:pt idx="8005">
                  <c:v>18.64</c:v>
                </c:pt>
                <c:pt idx="8006">
                  <c:v>16.86</c:v>
                </c:pt>
                <c:pt idx="8007">
                  <c:v>16.3</c:v>
                </c:pt>
                <c:pt idx="8008">
                  <c:v>16.309999999999999</c:v>
                </c:pt>
                <c:pt idx="8009">
                  <c:v>15.7</c:v>
                </c:pt>
                <c:pt idx="8010">
                  <c:v>15.49</c:v>
                </c:pt>
                <c:pt idx="8011">
                  <c:v>15.01</c:v>
                </c:pt>
                <c:pt idx="8012">
                  <c:v>15.43</c:v>
                </c:pt>
                <c:pt idx="8013">
                  <c:v>15.24</c:v>
                </c:pt>
                <c:pt idx="8014">
                  <c:v>15.98</c:v>
                </c:pt>
                <c:pt idx="8015">
                  <c:v>16.98</c:v>
                </c:pt>
                <c:pt idx="8016">
                  <c:v>16.53</c:v>
                </c:pt>
                <c:pt idx="8017">
                  <c:v>16.260000000000002</c:v>
                </c:pt>
                <c:pt idx="8018">
                  <c:v>16.41</c:v>
                </c:pt>
                <c:pt idx="8019">
                  <c:v>16.03</c:v>
                </c:pt>
                <c:pt idx="8020">
                  <c:v>15.1</c:v>
                </c:pt>
                <c:pt idx="8021">
                  <c:v>15.44</c:v>
                </c:pt>
                <c:pt idx="8022">
                  <c:v>16.48</c:v>
                </c:pt>
                <c:pt idx="8023">
                  <c:v>17.22</c:v>
                </c:pt>
                <c:pt idx="8024">
                  <c:v>17.78</c:v>
                </c:pt>
                <c:pt idx="8025">
                  <c:v>18.73</c:v>
                </c:pt>
                <c:pt idx="8026">
                  <c:v>17.66</c:v>
                </c:pt>
                <c:pt idx="8027">
                  <c:v>16.29</c:v>
                </c:pt>
                <c:pt idx="8028">
                  <c:v>16.489999999999998</c:v>
                </c:pt>
                <c:pt idx="8029">
                  <c:v>16.37</c:v>
                </c:pt>
                <c:pt idx="8030">
                  <c:v>17.11</c:v>
                </c:pt>
                <c:pt idx="8031">
                  <c:v>17.59</c:v>
                </c:pt>
                <c:pt idx="8032">
                  <c:v>17.91</c:v>
                </c:pt>
                <c:pt idx="8033">
                  <c:v>19.170000000000002</c:v>
                </c:pt>
                <c:pt idx="8034">
                  <c:v>19.38</c:v>
                </c:pt>
                <c:pt idx="8035">
                  <c:v>18.579999999999998</c:v>
                </c:pt>
                <c:pt idx="8036">
                  <c:v>28.62</c:v>
                </c:pt>
                <c:pt idx="8037">
                  <c:v>22.96</c:v>
                </c:pt>
                <c:pt idx="8038">
                  <c:v>27.19</c:v>
                </c:pt>
                <c:pt idx="8039">
                  <c:v>31.12</c:v>
                </c:pt>
                <c:pt idx="8040">
                  <c:v>27.95</c:v>
                </c:pt>
                <c:pt idx="8041">
                  <c:v>30.67</c:v>
                </c:pt>
                <c:pt idx="8042">
                  <c:v>27.18</c:v>
                </c:pt>
                <c:pt idx="8043">
                  <c:v>21.89</c:v>
                </c:pt>
                <c:pt idx="8044">
                  <c:v>19.899999999999999</c:v>
                </c:pt>
                <c:pt idx="8045">
                  <c:v>21.58</c:v>
                </c:pt>
                <c:pt idx="8046">
                  <c:v>18.690000000000001</c:v>
                </c:pt>
                <c:pt idx="8047">
                  <c:v>20.309999999999999</c:v>
                </c:pt>
                <c:pt idx="8048">
                  <c:v>21.89</c:v>
                </c:pt>
                <c:pt idx="8049">
                  <c:v>19.29</c:v>
                </c:pt>
                <c:pt idx="8050">
                  <c:v>20.57</c:v>
                </c:pt>
                <c:pt idx="8051">
                  <c:v>21.57</c:v>
                </c:pt>
                <c:pt idx="8052">
                  <c:v>22.87</c:v>
                </c:pt>
                <c:pt idx="8053">
                  <c:v>21.01</c:v>
                </c:pt>
                <c:pt idx="8054">
                  <c:v>18.63</c:v>
                </c:pt>
                <c:pt idx="8055">
                  <c:v>17.96</c:v>
                </c:pt>
                <c:pt idx="8056">
                  <c:v>17.68</c:v>
                </c:pt>
                <c:pt idx="8057">
                  <c:v>17.54</c:v>
                </c:pt>
                <c:pt idx="8058">
                  <c:v>16.95</c:v>
                </c:pt>
                <c:pt idx="8059">
                  <c:v>17.329999999999998</c:v>
                </c:pt>
                <c:pt idx="8060">
                  <c:v>17.22</c:v>
                </c:pt>
                <c:pt idx="8061">
                  <c:v>16.600000000000001</c:v>
                </c:pt>
                <c:pt idx="8062">
                  <c:v>16.91</c:v>
                </c:pt>
                <c:pt idx="8063">
                  <c:v>19.73</c:v>
                </c:pt>
                <c:pt idx="8064">
                  <c:v>19.61</c:v>
                </c:pt>
                <c:pt idx="8065">
                  <c:v>18.760000000000002</c:v>
                </c:pt>
                <c:pt idx="8066">
                  <c:v>19.399999999999999</c:v>
                </c:pt>
                <c:pt idx="8067">
                  <c:v>18.41</c:v>
                </c:pt>
                <c:pt idx="8068">
                  <c:v>17.62</c:v>
                </c:pt>
                <c:pt idx="8069">
                  <c:v>20.309999999999999</c:v>
                </c:pt>
                <c:pt idx="8070">
                  <c:v>19.190000000000001</c:v>
                </c:pt>
                <c:pt idx="8071">
                  <c:v>22.79</c:v>
                </c:pt>
                <c:pt idx="8072">
                  <c:v>23.85</c:v>
                </c:pt>
                <c:pt idx="8073">
                  <c:v>25.59</c:v>
                </c:pt>
                <c:pt idx="8074">
                  <c:v>28.85</c:v>
                </c:pt>
                <c:pt idx="8075">
                  <c:v>29.9</c:v>
                </c:pt>
                <c:pt idx="8076">
                  <c:v>31.16</c:v>
                </c:pt>
                <c:pt idx="8077">
                  <c:v>31.96</c:v>
                </c:pt>
                <c:pt idx="8078">
                  <c:v>30.49</c:v>
                </c:pt>
                <c:pt idx="8079">
                  <c:v>27.66</c:v>
                </c:pt>
                <c:pt idx="8080">
                  <c:v>24.83</c:v>
                </c:pt>
                <c:pt idx="8081">
                  <c:v>21.96</c:v>
                </c:pt>
                <c:pt idx="8082">
                  <c:v>22.09</c:v>
                </c:pt>
                <c:pt idx="8083">
                  <c:v>24.35</c:v>
                </c:pt>
                <c:pt idx="8084">
                  <c:v>23.22</c:v>
                </c:pt>
                <c:pt idx="8085">
                  <c:v>22.86</c:v>
                </c:pt>
                <c:pt idx="8086">
                  <c:v>21.44</c:v>
                </c:pt>
                <c:pt idx="8087">
                  <c:v>19.96</c:v>
                </c:pt>
                <c:pt idx="8088">
                  <c:v>23.91</c:v>
                </c:pt>
                <c:pt idx="8089">
                  <c:v>27.36</c:v>
                </c:pt>
                <c:pt idx="8090">
                  <c:v>28.33</c:v>
                </c:pt>
                <c:pt idx="8091">
                  <c:v>25.7</c:v>
                </c:pt>
                <c:pt idx="8092">
                  <c:v>24.29</c:v>
                </c:pt>
                <c:pt idx="8093">
                  <c:v>28.11</c:v>
                </c:pt>
                <c:pt idx="8094">
                  <c:v>27.75</c:v>
                </c:pt>
                <c:pt idx="8095">
                  <c:v>28.81</c:v>
                </c:pt>
                <c:pt idx="8096">
                  <c:v>31.02</c:v>
                </c:pt>
                <c:pt idx="8097">
                  <c:v>30.32</c:v>
                </c:pt>
                <c:pt idx="8098">
                  <c:v>27.59</c:v>
                </c:pt>
                <c:pt idx="8099">
                  <c:v>30.15</c:v>
                </c:pt>
                <c:pt idx="8100">
                  <c:v>33.32</c:v>
                </c:pt>
                <c:pt idx="8101">
                  <c:v>30.74</c:v>
                </c:pt>
                <c:pt idx="8102">
                  <c:v>30.48</c:v>
                </c:pt>
                <c:pt idx="8103">
                  <c:v>31.98</c:v>
                </c:pt>
                <c:pt idx="8104">
                  <c:v>36.450000000000003</c:v>
                </c:pt>
                <c:pt idx="8105">
                  <c:v>35.130000000000003</c:v>
                </c:pt>
                <c:pt idx="8106">
                  <c:v>32.450000000000003</c:v>
                </c:pt>
                <c:pt idx="8107">
                  <c:v>30.23</c:v>
                </c:pt>
                <c:pt idx="8108">
                  <c:v>30.75</c:v>
                </c:pt>
                <c:pt idx="8109">
                  <c:v>31.77</c:v>
                </c:pt>
                <c:pt idx="8110">
                  <c:v>29.83</c:v>
                </c:pt>
                <c:pt idx="8111">
                  <c:v>26.67</c:v>
                </c:pt>
                <c:pt idx="8112">
                  <c:v>25.67</c:v>
                </c:pt>
                <c:pt idx="8113">
                  <c:v>23.87</c:v>
                </c:pt>
                <c:pt idx="8114">
                  <c:v>23.53</c:v>
                </c:pt>
                <c:pt idx="8115">
                  <c:v>22.94</c:v>
                </c:pt>
                <c:pt idx="8116">
                  <c:v>23.57</c:v>
                </c:pt>
                <c:pt idx="8117">
                  <c:v>21.67</c:v>
                </c:pt>
                <c:pt idx="8118">
                  <c:v>20.81</c:v>
                </c:pt>
                <c:pt idx="8119">
                  <c:v>19.63</c:v>
                </c:pt>
                <c:pt idx="8120">
                  <c:v>18.899999999999999</c:v>
                </c:pt>
                <c:pt idx="8121">
                  <c:v>19.329999999999998</c:v>
                </c:pt>
                <c:pt idx="8122">
                  <c:v>20.56</c:v>
                </c:pt>
                <c:pt idx="8123">
                  <c:v>19.63</c:v>
                </c:pt>
                <c:pt idx="8124">
                  <c:v>18.57</c:v>
                </c:pt>
                <c:pt idx="8125">
                  <c:v>21.03</c:v>
                </c:pt>
                <c:pt idx="8126">
                  <c:v>22.1</c:v>
                </c:pt>
                <c:pt idx="8127">
                  <c:v>21.55</c:v>
                </c:pt>
                <c:pt idx="8128">
                  <c:v>21.16</c:v>
                </c:pt>
                <c:pt idx="8129">
                  <c:v>24.37</c:v>
                </c:pt>
                <c:pt idx="8130">
                  <c:v>24.26</c:v>
                </c:pt>
                <c:pt idx="8131">
                  <c:v>21.82</c:v>
                </c:pt>
                <c:pt idx="8132">
                  <c:v>22.7</c:v>
                </c:pt>
                <c:pt idx="8133">
                  <c:v>22.17</c:v>
                </c:pt>
                <c:pt idx="8134">
                  <c:v>21.37</c:v>
                </c:pt>
                <c:pt idx="8135">
                  <c:v>20.32</c:v>
                </c:pt>
                <c:pt idx="8136">
                  <c:v>22.68</c:v>
                </c:pt>
                <c:pt idx="8137">
                  <c:v>28.21</c:v>
                </c:pt>
                <c:pt idx="8138">
                  <c:v>27.02</c:v>
                </c:pt>
                <c:pt idx="8139">
                  <c:v>33.520000000000003</c:v>
                </c:pt>
                <c:pt idx="8140">
                  <c:v>31.6</c:v>
                </c:pt>
                <c:pt idx="8141">
                  <c:v>29.99</c:v>
                </c:pt>
                <c:pt idx="8142">
                  <c:v>33.4</c:v>
                </c:pt>
                <c:pt idx="8143">
                  <c:v>32.340000000000003</c:v>
                </c:pt>
                <c:pt idx="8144">
                  <c:v>29.25</c:v>
                </c:pt>
                <c:pt idx="8145">
                  <c:v>25.42</c:v>
                </c:pt>
                <c:pt idx="8146">
                  <c:v>31.2</c:v>
                </c:pt>
                <c:pt idx="8147">
                  <c:v>30.19</c:v>
                </c:pt>
                <c:pt idx="8148">
                  <c:v>34.75</c:v>
                </c:pt>
                <c:pt idx="8149">
                  <c:v>32.99</c:v>
                </c:pt>
                <c:pt idx="8150">
                  <c:v>32.56</c:v>
                </c:pt>
                <c:pt idx="8151">
                  <c:v>31.77</c:v>
                </c:pt>
                <c:pt idx="8152">
                  <c:v>28.87</c:v>
                </c:pt>
                <c:pt idx="8153">
                  <c:v>27.47</c:v>
                </c:pt>
                <c:pt idx="8154">
                  <c:v>26.1</c:v>
                </c:pt>
                <c:pt idx="8155">
                  <c:v>30.96</c:v>
                </c:pt>
                <c:pt idx="8156">
                  <c:v>29.35</c:v>
                </c:pt>
                <c:pt idx="8157">
                  <c:v>29.43</c:v>
                </c:pt>
                <c:pt idx="8158">
                  <c:v>28.48</c:v>
                </c:pt>
                <c:pt idx="8159">
                  <c:v>29.45</c:v>
                </c:pt>
                <c:pt idx="8160">
                  <c:v>28.37</c:v>
                </c:pt>
                <c:pt idx="8161">
                  <c:v>27.5</c:v>
                </c:pt>
                <c:pt idx="8162">
                  <c:v>25.72</c:v>
                </c:pt>
                <c:pt idx="8163">
                  <c:v>26.54</c:v>
                </c:pt>
                <c:pt idx="8164">
                  <c:v>26.19</c:v>
                </c:pt>
                <c:pt idx="8165">
                  <c:v>25.69</c:v>
                </c:pt>
                <c:pt idx="8166">
                  <c:v>24.72</c:v>
                </c:pt>
                <c:pt idx="8167">
                  <c:v>24.79</c:v>
                </c:pt>
                <c:pt idx="8168">
                  <c:v>25.07</c:v>
                </c:pt>
                <c:pt idx="8169">
                  <c:v>24.02</c:v>
                </c:pt>
                <c:pt idx="8170">
                  <c:v>23.96</c:v>
                </c:pt>
                <c:pt idx="8171">
                  <c:v>26.09</c:v>
                </c:pt>
                <c:pt idx="8172">
                  <c:v>27.75</c:v>
                </c:pt>
                <c:pt idx="8173">
                  <c:v>34.020000000000003</c:v>
                </c:pt>
                <c:pt idx="8174">
                  <c:v>32.69</c:v>
                </c:pt>
                <c:pt idx="8175">
                  <c:v>29.62</c:v>
                </c:pt>
                <c:pt idx="8176">
                  <c:v>32.950000000000003</c:v>
                </c:pt>
                <c:pt idx="8177">
                  <c:v>31.13</c:v>
                </c:pt>
                <c:pt idx="8178">
                  <c:v>31.03</c:v>
                </c:pt>
                <c:pt idx="8179">
                  <c:v>30.19</c:v>
                </c:pt>
                <c:pt idx="8180">
                  <c:v>28.95</c:v>
                </c:pt>
                <c:pt idx="8181">
                  <c:v>29.05</c:v>
                </c:pt>
                <c:pt idx="8182">
                  <c:v>27.23</c:v>
                </c:pt>
                <c:pt idx="8183">
                  <c:v>26.95</c:v>
                </c:pt>
                <c:pt idx="8184">
                  <c:v>28.36</c:v>
                </c:pt>
                <c:pt idx="8185">
                  <c:v>28.16</c:v>
                </c:pt>
                <c:pt idx="8186">
                  <c:v>28.71</c:v>
                </c:pt>
                <c:pt idx="8187">
                  <c:v>26.7</c:v>
                </c:pt>
                <c:pt idx="8188">
                  <c:v>27.53</c:v>
                </c:pt>
                <c:pt idx="8189">
                  <c:v>27.54</c:v>
                </c:pt>
                <c:pt idx="8190">
                  <c:v>26.73</c:v>
                </c:pt>
                <c:pt idx="8191">
                  <c:v>26.08</c:v>
                </c:pt>
                <c:pt idx="8192">
                  <c:v>24.64</c:v>
                </c:pt>
                <c:pt idx="8193">
                  <c:v>26.17</c:v>
                </c:pt>
                <c:pt idx="8194">
                  <c:v>27.29</c:v>
                </c:pt>
                <c:pt idx="8195">
                  <c:v>26.82</c:v>
                </c:pt>
                <c:pt idx="8196">
                  <c:v>26.4</c:v>
                </c:pt>
                <c:pt idx="8197">
                  <c:v>24.23</c:v>
                </c:pt>
                <c:pt idx="8198">
                  <c:v>25.3</c:v>
                </c:pt>
                <c:pt idx="8199">
                  <c:v>24.5</c:v>
                </c:pt>
                <c:pt idx="8200">
                  <c:v>23.88</c:v>
                </c:pt>
                <c:pt idx="8201">
                  <c:v>23.11</c:v>
                </c:pt>
                <c:pt idx="8202">
                  <c:v>23.03</c:v>
                </c:pt>
                <c:pt idx="8203">
                  <c:v>23.36</c:v>
                </c:pt>
                <c:pt idx="8204">
                  <c:v>24.69</c:v>
                </c:pt>
                <c:pt idx="8205">
                  <c:v>23.24</c:v>
                </c:pt>
                <c:pt idx="8206">
                  <c:v>22.33</c:v>
                </c:pt>
                <c:pt idx="8207">
                  <c:v>21.33</c:v>
                </c:pt>
                <c:pt idx="8208">
                  <c:v>22.84</c:v>
                </c:pt>
                <c:pt idx="8209">
                  <c:v>23.93</c:v>
                </c:pt>
                <c:pt idx="8210">
                  <c:v>21.95</c:v>
                </c:pt>
                <c:pt idx="8211">
                  <c:v>21.44</c:v>
                </c:pt>
                <c:pt idx="8212">
                  <c:v>21.15</c:v>
                </c:pt>
                <c:pt idx="8213">
                  <c:v>21.29</c:v>
                </c:pt>
                <c:pt idx="8214">
                  <c:v>21.77</c:v>
                </c:pt>
                <c:pt idx="8215">
                  <c:v>19.739999999999998</c:v>
                </c:pt>
                <c:pt idx="8216">
                  <c:v>20.2</c:v>
                </c:pt>
                <c:pt idx="8217">
                  <c:v>19.53</c:v>
                </c:pt>
                <c:pt idx="8218">
                  <c:v>19.95</c:v>
                </c:pt>
                <c:pt idx="8219">
                  <c:v>19.690000000000001</c:v>
                </c:pt>
                <c:pt idx="8220">
                  <c:v>19.899999999999999</c:v>
                </c:pt>
                <c:pt idx="8221">
                  <c:v>19.559999999999999</c:v>
                </c:pt>
                <c:pt idx="8222">
                  <c:v>20.6</c:v>
                </c:pt>
                <c:pt idx="8223">
                  <c:v>23.8</c:v>
                </c:pt>
                <c:pt idx="8224">
                  <c:v>24.11</c:v>
                </c:pt>
                <c:pt idx="8225">
                  <c:v>22.82</c:v>
                </c:pt>
                <c:pt idx="8226">
                  <c:v>21.78</c:v>
                </c:pt>
                <c:pt idx="8227">
                  <c:v>25.56</c:v>
                </c:pt>
                <c:pt idx="8228">
                  <c:v>26.21</c:v>
                </c:pt>
                <c:pt idx="8229">
                  <c:v>26.21</c:v>
                </c:pt>
                <c:pt idx="8230">
                  <c:v>25.87</c:v>
                </c:pt>
                <c:pt idx="8231">
                  <c:v>25.56</c:v>
                </c:pt>
                <c:pt idx="8232">
                  <c:v>25.47</c:v>
                </c:pt>
                <c:pt idx="8233">
                  <c:v>25.99</c:v>
                </c:pt>
                <c:pt idx="8234">
                  <c:v>26.91</c:v>
                </c:pt>
                <c:pt idx="8235">
                  <c:v>24.64</c:v>
                </c:pt>
                <c:pt idx="8236">
                  <c:v>23.61</c:v>
                </c:pt>
                <c:pt idx="8237">
                  <c:v>22.79</c:v>
                </c:pt>
                <c:pt idx="8238">
                  <c:v>23.87</c:v>
                </c:pt>
                <c:pt idx="8239">
                  <c:v>27.27</c:v>
                </c:pt>
                <c:pt idx="8240">
                  <c:v>26.16</c:v>
                </c:pt>
                <c:pt idx="8241">
                  <c:v>26.27</c:v>
                </c:pt>
                <c:pt idx="8242">
                  <c:v>26.3</c:v>
                </c:pt>
                <c:pt idx="8243">
                  <c:v>25.76</c:v>
                </c:pt>
                <c:pt idx="8244">
                  <c:v>27.16</c:v>
                </c:pt>
                <c:pt idx="8245">
                  <c:v>27.99</c:v>
                </c:pt>
                <c:pt idx="8246">
                  <c:v>27.35</c:v>
                </c:pt>
                <c:pt idx="8247">
                  <c:v>29.92</c:v>
                </c:pt>
                <c:pt idx="8248">
                  <c:v>32.26</c:v>
                </c:pt>
                <c:pt idx="8249">
                  <c:v>32.6</c:v>
                </c:pt>
                <c:pt idx="8250">
                  <c:v>30.18</c:v>
                </c:pt>
                <c:pt idx="8251">
                  <c:v>31.84</c:v>
                </c:pt>
                <c:pt idx="8252">
                  <c:v>31.62</c:v>
                </c:pt>
                <c:pt idx="8253">
                  <c:v>30.1</c:v>
                </c:pt>
                <c:pt idx="8254">
                  <c:v>29.07</c:v>
                </c:pt>
                <c:pt idx="8255">
                  <c:v>28.55</c:v>
                </c:pt>
                <c:pt idx="8256">
                  <c:v>30.52</c:v>
                </c:pt>
                <c:pt idx="8257">
                  <c:v>31.36</c:v>
                </c:pt>
                <c:pt idx="8258">
                  <c:v>32.450000000000003</c:v>
                </c:pt>
                <c:pt idx="8259">
                  <c:v>33.630000000000003</c:v>
                </c:pt>
                <c:pt idx="8260">
                  <c:v>33.57</c:v>
                </c:pt>
                <c:pt idx="8261">
                  <c:v>31.94</c:v>
                </c:pt>
                <c:pt idx="8262">
                  <c:v>32.020000000000003</c:v>
                </c:pt>
                <c:pt idx="8263">
                  <c:v>31.37</c:v>
                </c:pt>
                <c:pt idx="8264">
                  <c:v>30.5</c:v>
                </c:pt>
                <c:pt idx="8265">
                  <c:v>30.76</c:v>
                </c:pt>
                <c:pt idx="8266">
                  <c:v>29.98</c:v>
                </c:pt>
                <c:pt idx="8267">
                  <c:v>29.69</c:v>
                </c:pt>
                <c:pt idx="8268">
                  <c:v>29.85</c:v>
                </c:pt>
                <c:pt idx="8269">
                  <c:v>28.46</c:v>
                </c:pt>
                <c:pt idx="8270">
                  <c:v>27.28</c:v>
                </c:pt>
                <c:pt idx="8271">
                  <c:v>27.39</c:v>
                </c:pt>
                <c:pt idx="8272">
                  <c:v>25.75</c:v>
                </c:pt>
                <c:pt idx="8273">
                  <c:v>25.88</c:v>
                </c:pt>
                <c:pt idx="8274">
                  <c:v>25.81</c:v>
                </c:pt>
                <c:pt idx="8275">
                  <c:v>25.86</c:v>
                </c:pt>
                <c:pt idx="8276">
                  <c:v>25.3</c:v>
                </c:pt>
                <c:pt idx="8277">
                  <c:v>24.55</c:v>
                </c:pt>
                <c:pt idx="8278">
                  <c:v>24.35</c:v>
                </c:pt>
                <c:pt idx="8279">
                  <c:v>25.54</c:v>
                </c:pt>
                <c:pt idx="8280">
                  <c:v>26.09</c:v>
                </c:pt>
                <c:pt idx="8281">
                  <c:v>23.53</c:v>
                </c:pt>
                <c:pt idx="8282">
                  <c:v>22.52</c:v>
                </c:pt>
                <c:pt idx="8283">
                  <c:v>23.73</c:v>
                </c:pt>
                <c:pt idx="8284">
                  <c:v>24.54</c:v>
                </c:pt>
                <c:pt idx="8285">
                  <c:v>24.11</c:v>
                </c:pt>
                <c:pt idx="8286">
                  <c:v>23.93</c:v>
                </c:pt>
                <c:pt idx="8287">
                  <c:v>23.12</c:v>
                </c:pt>
                <c:pt idx="8288">
                  <c:v>22.36</c:v>
                </c:pt>
                <c:pt idx="8289">
                  <c:v>21.29</c:v>
                </c:pt>
                <c:pt idx="8290">
                  <c:v>20.350000000000001</c:v>
                </c:pt>
                <c:pt idx="8291">
                  <c:v>20.420000000000002</c:v>
                </c:pt>
                <c:pt idx="8292">
                  <c:v>20.5</c:v>
                </c:pt>
                <c:pt idx="8293">
                  <c:v>22.21</c:v>
                </c:pt>
                <c:pt idx="8294">
                  <c:v>21.89</c:v>
                </c:pt>
                <c:pt idx="8295">
                  <c:v>20.58</c:v>
                </c:pt>
                <c:pt idx="8296">
                  <c:v>19.84</c:v>
                </c:pt>
                <c:pt idx="8297">
                  <c:v>19.059999999999999</c:v>
                </c:pt>
                <c:pt idx="8298">
                  <c:v>20.75</c:v>
                </c:pt>
                <c:pt idx="8299">
                  <c:v>22.17</c:v>
                </c:pt>
                <c:pt idx="8300">
                  <c:v>22.68</c:v>
                </c:pt>
                <c:pt idx="8301">
                  <c:v>22.29</c:v>
                </c:pt>
                <c:pt idx="8302">
                  <c:v>22.83</c:v>
                </c:pt>
                <c:pt idx="8303">
                  <c:v>25</c:v>
                </c:pt>
                <c:pt idx="8304">
                  <c:v>22.55</c:v>
                </c:pt>
                <c:pt idx="8305">
                  <c:v>21.14</c:v>
                </c:pt>
                <c:pt idx="8306">
                  <c:v>22.83</c:v>
                </c:pt>
                <c:pt idx="8307">
                  <c:v>22.62</c:v>
                </c:pt>
                <c:pt idx="8308">
                  <c:v>22.42</c:v>
                </c:pt>
                <c:pt idx="8309">
                  <c:v>21.48</c:v>
                </c:pt>
                <c:pt idx="8310">
                  <c:v>20.07</c:v>
                </c:pt>
                <c:pt idx="8311">
                  <c:v>21.97</c:v>
                </c:pt>
                <c:pt idx="8312">
                  <c:v>20.87</c:v>
                </c:pt>
                <c:pt idx="8313">
                  <c:v>21.65</c:v>
                </c:pt>
                <c:pt idx="8314">
                  <c:v>22.14</c:v>
                </c:pt>
                <c:pt idx="8315">
                  <c:v>21.44</c:v>
                </c:pt>
                <c:pt idx="8316">
                  <c:v>21.67</c:v>
                </c:pt>
                <c:pt idx="8317">
                  <c:v>22.9</c:v>
                </c:pt>
                <c:pt idx="8318">
                  <c:v>22.01</c:v>
                </c:pt>
                <c:pt idx="8319">
                  <c:v>22.46</c:v>
                </c:pt>
                <c:pt idx="8320">
                  <c:v>21.13</c:v>
                </c:pt>
                <c:pt idx="8321">
                  <c:v>21.97</c:v>
                </c:pt>
                <c:pt idx="8322">
                  <c:v>20.58</c:v>
                </c:pt>
                <c:pt idx="8323">
                  <c:v>21.09</c:v>
                </c:pt>
                <c:pt idx="8324">
                  <c:v>18.829999999999998</c:v>
                </c:pt>
                <c:pt idx="8325">
                  <c:v>18.350000000000001</c:v>
                </c:pt>
                <c:pt idx="8326">
                  <c:v>19.489999999999998</c:v>
                </c:pt>
                <c:pt idx="8327">
                  <c:v>19.36</c:v>
                </c:pt>
                <c:pt idx="8328">
                  <c:v>20.34</c:v>
                </c:pt>
                <c:pt idx="8329">
                  <c:v>20.52</c:v>
                </c:pt>
                <c:pt idx="8330">
                  <c:v>19.850000000000001</c:v>
                </c:pt>
                <c:pt idx="8331">
                  <c:v>19.809999999999999</c:v>
                </c:pt>
                <c:pt idx="8332">
                  <c:v>19.2</c:v>
                </c:pt>
                <c:pt idx="8333">
                  <c:v>19.079999999999998</c:v>
                </c:pt>
                <c:pt idx="8334">
                  <c:v>18.73</c:v>
                </c:pt>
                <c:pt idx="8335">
                  <c:v>18.510000000000002</c:v>
                </c:pt>
                <c:pt idx="8336">
                  <c:v>19.940000000000001</c:v>
                </c:pt>
                <c:pt idx="8337">
                  <c:v>19.399999999999999</c:v>
                </c:pt>
                <c:pt idx="8338">
                  <c:v>17.87</c:v>
                </c:pt>
                <c:pt idx="8339">
                  <c:v>18.73</c:v>
                </c:pt>
                <c:pt idx="8340">
                  <c:v>18.329999999999998</c:v>
                </c:pt>
                <c:pt idx="8341">
                  <c:v>19.43</c:v>
                </c:pt>
                <c:pt idx="8342">
                  <c:v>18.66</c:v>
                </c:pt>
                <c:pt idx="8343">
                  <c:v>19.63</c:v>
                </c:pt>
                <c:pt idx="8344">
                  <c:v>20.71</c:v>
                </c:pt>
                <c:pt idx="8345">
                  <c:v>20.53</c:v>
                </c:pt>
                <c:pt idx="8346">
                  <c:v>20.34</c:v>
                </c:pt>
                <c:pt idx="8347">
                  <c:v>18.91</c:v>
                </c:pt>
                <c:pt idx="8348">
                  <c:v>18.23</c:v>
                </c:pt>
                <c:pt idx="8349">
                  <c:v>20.170000000000002</c:v>
                </c:pt>
                <c:pt idx="8350">
                  <c:v>20.02</c:v>
                </c:pt>
                <c:pt idx="8351">
                  <c:v>21.23</c:v>
                </c:pt>
                <c:pt idx="8352">
                  <c:v>22.87</c:v>
                </c:pt>
                <c:pt idx="8353">
                  <c:v>22.29</c:v>
                </c:pt>
                <c:pt idx="8354">
                  <c:v>21.14</c:v>
                </c:pt>
                <c:pt idx="8355">
                  <c:v>21.67</c:v>
                </c:pt>
                <c:pt idx="8356">
                  <c:v>20.95</c:v>
                </c:pt>
                <c:pt idx="8357">
                  <c:v>20.7</c:v>
                </c:pt>
                <c:pt idx="8358">
                  <c:v>20.58</c:v>
                </c:pt>
                <c:pt idx="8359">
                  <c:v>19.59</c:v>
                </c:pt>
                <c:pt idx="8360">
                  <c:v>18.489999999999998</c:v>
                </c:pt>
                <c:pt idx="8361">
                  <c:v>18.61</c:v>
                </c:pt>
                <c:pt idx="8362">
                  <c:v>19.59</c:v>
                </c:pt>
                <c:pt idx="8363">
                  <c:v>19.11</c:v>
                </c:pt>
                <c:pt idx="8364">
                  <c:v>22.61</c:v>
                </c:pt>
                <c:pt idx="8365">
                  <c:v>24.8</c:v>
                </c:pt>
                <c:pt idx="8366">
                  <c:v>26.52</c:v>
                </c:pt>
                <c:pt idx="8367">
                  <c:v>23.73</c:v>
                </c:pt>
                <c:pt idx="8368">
                  <c:v>26.14</c:v>
                </c:pt>
                <c:pt idx="8369">
                  <c:v>22.99</c:v>
                </c:pt>
                <c:pt idx="8370">
                  <c:v>25.51</c:v>
                </c:pt>
                <c:pt idx="8371">
                  <c:v>24.15</c:v>
                </c:pt>
                <c:pt idx="8372">
                  <c:v>21.38</c:v>
                </c:pt>
                <c:pt idx="8373">
                  <c:v>22.26</c:v>
                </c:pt>
                <c:pt idx="8374">
                  <c:v>22.61</c:v>
                </c:pt>
                <c:pt idx="8375">
                  <c:v>21.74</c:v>
                </c:pt>
                <c:pt idx="8376">
                  <c:v>20.6</c:v>
                </c:pt>
                <c:pt idx="8377">
                  <c:v>19.97</c:v>
                </c:pt>
                <c:pt idx="8378">
                  <c:v>19.12</c:v>
                </c:pt>
                <c:pt idx="8379">
                  <c:v>19.02</c:v>
                </c:pt>
                <c:pt idx="8380">
                  <c:v>18.7</c:v>
                </c:pt>
                <c:pt idx="8381">
                  <c:v>18.55</c:v>
                </c:pt>
                <c:pt idx="8382">
                  <c:v>19</c:v>
                </c:pt>
                <c:pt idx="8383">
                  <c:v>19.079999999999998</c:v>
                </c:pt>
                <c:pt idx="8384">
                  <c:v>18.399999999999999</c:v>
                </c:pt>
                <c:pt idx="8385">
                  <c:v>18.97</c:v>
                </c:pt>
                <c:pt idx="8386">
                  <c:v>19.100000000000001</c:v>
                </c:pt>
                <c:pt idx="8387">
                  <c:v>19.09</c:v>
                </c:pt>
                <c:pt idx="8388">
                  <c:v>17.8</c:v>
                </c:pt>
                <c:pt idx="8389">
                  <c:v>17.07</c:v>
                </c:pt>
                <c:pt idx="8390">
                  <c:v>16.95</c:v>
                </c:pt>
                <c:pt idx="8391">
                  <c:v>16.829999999999998</c:v>
                </c:pt>
                <c:pt idx="8392">
                  <c:v>16.46</c:v>
                </c:pt>
                <c:pt idx="8393">
                  <c:v>17.170000000000002</c:v>
                </c:pt>
                <c:pt idx="8394">
                  <c:v>16.77</c:v>
                </c:pt>
                <c:pt idx="8395">
                  <c:v>16.89</c:v>
                </c:pt>
                <c:pt idx="8396">
                  <c:v>18.760000000000002</c:v>
                </c:pt>
                <c:pt idx="8397">
                  <c:v>18.84</c:v>
                </c:pt>
                <c:pt idx="8398">
                  <c:v>17.03</c:v>
                </c:pt>
                <c:pt idx="8399">
                  <c:v>15.78</c:v>
                </c:pt>
                <c:pt idx="8400">
                  <c:v>16.079999999999998</c:v>
                </c:pt>
                <c:pt idx="8401">
                  <c:v>17.78</c:v>
                </c:pt>
                <c:pt idx="8402">
                  <c:v>18.34</c:v>
                </c:pt>
                <c:pt idx="8403">
                  <c:v>20.09</c:v>
                </c:pt>
                <c:pt idx="8404">
                  <c:v>17.190000000000001</c:v>
                </c:pt>
                <c:pt idx="8405">
                  <c:v>16.98</c:v>
                </c:pt>
                <c:pt idx="8406">
                  <c:v>17.71</c:v>
                </c:pt>
                <c:pt idx="8407">
                  <c:v>16.940000000000001</c:v>
                </c:pt>
                <c:pt idx="8408">
                  <c:v>16.93</c:v>
                </c:pt>
                <c:pt idx="8409">
                  <c:v>17.03</c:v>
                </c:pt>
                <c:pt idx="8410">
                  <c:v>17.12</c:v>
                </c:pt>
                <c:pt idx="8411">
                  <c:v>17.989999999999998</c:v>
                </c:pt>
                <c:pt idx="8412">
                  <c:v>16.87</c:v>
                </c:pt>
                <c:pt idx="8413">
                  <c:v>16.05</c:v>
                </c:pt>
                <c:pt idx="8414">
                  <c:v>16.809999999999999</c:v>
                </c:pt>
                <c:pt idx="8415">
                  <c:v>17.21</c:v>
                </c:pt>
                <c:pt idx="8416">
                  <c:v>18.53</c:v>
                </c:pt>
                <c:pt idx="8417">
                  <c:v>20.03</c:v>
                </c:pt>
                <c:pt idx="8418">
                  <c:v>19.14</c:v>
                </c:pt>
                <c:pt idx="8419">
                  <c:v>17.95</c:v>
                </c:pt>
                <c:pt idx="8420">
                  <c:v>17.46</c:v>
                </c:pt>
                <c:pt idx="8421">
                  <c:v>17.46</c:v>
                </c:pt>
                <c:pt idx="8422">
                  <c:v>17.940000000000001</c:v>
                </c:pt>
                <c:pt idx="8423">
                  <c:v>15.65</c:v>
                </c:pt>
                <c:pt idx="8424">
                  <c:v>14.6</c:v>
                </c:pt>
                <c:pt idx="8425">
                  <c:v>14.73</c:v>
                </c:pt>
                <c:pt idx="8426">
                  <c:v>13.96</c:v>
                </c:pt>
                <c:pt idx="8427">
                  <c:v>13.94</c:v>
                </c:pt>
                <c:pt idx="8428">
                  <c:v>13.65</c:v>
                </c:pt>
                <c:pt idx="8429">
                  <c:v>13.83</c:v>
                </c:pt>
                <c:pt idx="8430">
                  <c:v>15.01</c:v>
                </c:pt>
                <c:pt idx="8431">
                  <c:v>14.61</c:v>
                </c:pt>
                <c:pt idx="8432">
                  <c:v>13.88</c:v>
                </c:pt>
                <c:pt idx="8433">
                  <c:v>14.5</c:v>
                </c:pt>
                <c:pt idx="8434">
                  <c:v>13.54</c:v>
                </c:pt>
                <c:pt idx="8435">
                  <c:v>14.19</c:v>
                </c:pt>
                <c:pt idx="8436">
                  <c:v>13.88</c:v>
                </c:pt>
                <c:pt idx="8437">
                  <c:v>13.2</c:v>
                </c:pt>
                <c:pt idx="8438">
                  <c:v>12.91</c:v>
                </c:pt>
                <c:pt idx="8439">
                  <c:v>13.44</c:v>
                </c:pt>
                <c:pt idx="8440">
                  <c:v>14.25</c:v>
                </c:pt>
                <c:pt idx="8441">
                  <c:v>13.74</c:v>
                </c:pt>
                <c:pt idx="8442">
                  <c:v>13.43</c:v>
                </c:pt>
                <c:pt idx="8443">
                  <c:v>13.54</c:v>
                </c:pt>
                <c:pt idx="8444">
                  <c:v>13.59</c:v>
                </c:pt>
                <c:pt idx="8445">
                  <c:v>13.57</c:v>
                </c:pt>
                <c:pt idx="8446">
                  <c:v>13.7</c:v>
                </c:pt>
                <c:pt idx="8447">
                  <c:v>14.18</c:v>
                </c:pt>
                <c:pt idx="8448">
                  <c:v>15.44</c:v>
                </c:pt>
                <c:pt idx="8449">
                  <c:v>14.83</c:v>
                </c:pt>
                <c:pt idx="8450">
                  <c:v>15.07</c:v>
                </c:pt>
                <c:pt idx="8451">
                  <c:v>14.84</c:v>
                </c:pt>
                <c:pt idx="8452">
                  <c:v>13.54</c:v>
                </c:pt>
                <c:pt idx="8453">
                  <c:v>13.61</c:v>
                </c:pt>
                <c:pt idx="8454">
                  <c:v>13.34</c:v>
                </c:pt>
                <c:pt idx="8455">
                  <c:v>13.48</c:v>
                </c:pt>
                <c:pt idx="8456">
                  <c:v>13.3</c:v>
                </c:pt>
                <c:pt idx="8457">
                  <c:v>13.76</c:v>
                </c:pt>
                <c:pt idx="8458">
                  <c:v>13.99</c:v>
                </c:pt>
                <c:pt idx="8459">
                  <c:v>13.6</c:v>
                </c:pt>
                <c:pt idx="8460">
                  <c:v>13.91</c:v>
                </c:pt>
                <c:pt idx="8461">
                  <c:v>13.86</c:v>
                </c:pt>
                <c:pt idx="8462">
                  <c:v>13.19</c:v>
                </c:pt>
                <c:pt idx="8463">
                  <c:v>14.41</c:v>
                </c:pt>
                <c:pt idx="8464">
                  <c:v>13.33</c:v>
                </c:pt>
                <c:pt idx="8465">
                  <c:v>13.63</c:v>
                </c:pt>
                <c:pt idx="8466">
                  <c:v>13.93</c:v>
                </c:pt>
                <c:pt idx="8467">
                  <c:v>16.09</c:v>
                </c:pt>
                <c:pt idx="8468">
                  <c:v>15.92</c:v>
                </c:pt>
                <c:pt idx="8469">
                  <c:v>17.100000000000001</c:v>
                </c:pt>
                <c:pt idx="8470">
                  <c:v>15.77</c:v>
                </c:pt>
                <c:pt idx="8471">
                  <c:v>15.99</c:v>
                </c:pt>
                <c:pt idx="8472">
                  <c:v>15.96</c:v>
                </c:pt>
                <c:pt idx="8473">
                  <c:v>15.85</c:v>
                </c:pt>
                <c:pt idx="8474">
                  <c:v>14.84</c:v>
                </c:pt>
                <c:pt idx="8475">
                  <c:v>14.82</c:v>
                </c:pt>
                <c:pt idx="8476">
                  <c:v>16.46</c:v>
                </c:pt>
                <c:pt idx="8477">
                  <c:v>16.78</c:v>
                </c:pt>
                <c:pt idx="8478">
                  <c:v>17.89</c:v>
                </c:pt>
                <c:pt idx="8479">
                  <c:v>17.3</c:v>
                </c:pt>
                <c:pt idx="8480">
                  <c:v>17.13</c:v>
                </c:pt>
                <c:pt idx="8481">
                  <c:v>16.97</c:v>
                </c:pt>
                <c:pt idx="8482">
                  <c:v>15.98</c:v>
                </c:pt>
                <c:pt idx="8483">
                  <c:v>17.2</c:v>
                </c:pt>
                <c:pt idx="8484">
                  <c:v>15.68</c:v>
                </c:pt>
                <c:pt idx="8485">
                  <c:v>15.08</c:v>
                </c:pt>
                <c:pt idx="8486">
                  <c:v>14.45</c:v>
                </c:pt>
                <c:pt idx="8487">
                  <c:v>13.88</c:v>
                </c:pt>
                <c:pt idx="8488">
                  <c:v>13.57</c:v>
                </c:pt>
                <c:pt idx="8489">
                  <c:v>13.09</c:v>
                </c:pt>
                <c:pt idx="8490">
                  <c:v>13.82</c:v>
                </c:pt>
                <c:pt idx="8491">
                  <c:v>14.01</c:v>
                </c:pt>
                <c:pt idx="8492">
                  <c:v>14.45</c:v>
                </c:pt>
                <c:pt idx="8493">
                  <c:v>14.4</c:v>
                </c:pt>
                <c:pt idx="8494">
                  <c:v>13.84</c:v>
                </c:pt>
                <c:pt idx="8495">
                  <c:v>13.8</c:v>
                </c:pt>
                <c:pt idx="8496">
                  <c:v>14.23</c:v>
                </c:pt>
                <c:pt idx="8497">
                  <c:v>13.48</c:v>
                </c:pt>
                <c:pt idx="8498">
                  <c:v>12.82</c:v>
                </c:pt>
                <c:pt idx="8499">
                  <c:v>13.79</c:v>
                </c:pt>
                <c:pt idx="8500">
                  <c:v>14</c:v>
                </c:pt>
                <c:pt idx="8501">
                  <c:v>14.11</c:v>
                </c:pt>
                <c:pt idx="8502">
                  <c:v>15.14</c:v>
                </c:pt>
                <c:pt idx="8503">
                  <c:v>17.54</c:v>
                </c:pt>
                <c:pt idx="8504">
                  <c:v>17.2</c:v>
                </c:pt>
                <c:pt idx="8505">
                  <c:v>16.899999999999999</c:v>
                </c:pt>
                <c:pt idx="8506">
                  <c:v>18.940000000000001</c:v>
                </c:pt>
                <c:pt idx="8507">
                  <c:v>18.22</c:v>
                </c:pt>
                <c:pt idx="8508">
                  <c:v>17.34</c:v>
                </c:pt>
                <c:pt idx="8509">
                  <c:v>17.52</c:v>
                </c:pt>
                <c:pt idx="8510">
                  <c:v>17.61</c:v>
                </c:pt>
                <c:pt idx="8511">
                  <c:v>19.78</c:v>
                </c:pt>
                <c:pt idx="8512">
                  <c:v>18.579999999999998</c:v>
                </c:pt>
                <c:pt idx="8513">
                  <c:v>18.489999999999998</c:v>
                </c:pt>
                <c:pt idx="8514">
                  <c:v>17.45</c:v>
                </c:pt>
                <c:pt idx="8515">
                  <c:v>17.7</c:v>
                </c:pt>
                <c:pt idx="8516">
                  <c:v>17.03</c:v>
                </c:pt>
                <c:pt idx="8517">
                  <c:v>16.09</c:v>
                </c:pt>
                <c:pt idx="8518">
                  <c:v>16.690000000000001</c:v>
                </c:pt>
                <c:pt idx="8519">
                  <c:v>19.32</c:v>
                </c:pt>
                <c:pt idx="8520">
                  <c:v>17.21</c:v>
                </c:pt>
                <c:pt idx="8521">
                  <c:v>17.88</c:v>
                </c:pt>
                <c:pt idx="8522">
                  <c:v>19.22</c:v>
                </c:pt>
                <c:pt idx="8523">
                  <c:v>21.4</c:v>
                </c:pt>
                <c:pt idx="8524">
                  <c:v>21.71</c:v>
                </c:pt>
                <c:pt idx="8525">
                  <c:v>20.37</c:v>
                </c:pt>
                <c:pt idx="8526">
                  <c:v>18.97</c:v>
                </c:pt>
                <c:pt idx="8527">
                  <c:v>20.190000000000001</c:v>
                </c:pt>
                <c:pt idx="8528">
                  <c:v>20.68</c:v>
                </c:pt>
                <c:pt idx="8529">
                  <c:v>21.27</c:v>
                </c:pt>
                <c:pt idx="8530">
                  <c:v>19.75</c:v>
                </c:pt>
                <c:pt idx="8531">
                  <c:v>18.14</c:v>
                </c:pt>
                <c:pt idx="8532">
                  <c:v>16.87</c:v>
                </c:pt>
                <c:pt idx="8533">
                  <c:v>15.66</c:v>
                </c:pt>
                <c:pt idx="8534">
                  <c:v>14.91</c:v>
                </c:pt>
                <c:pt idx="8535">
                  <c:v>14.89</c:v>
                </c:pt>
                <c:pt idx="8536">
                  <c:v>14.81</c:v>
                </c:pt>
                <c:pt idx="8537">
                  <c:v>14.45</c:v>
                </c:pt>
                <c:pt idx="8538">
                  <c:v>15.29</c:v>
                </c:pt>
                <c:pt idx="8539">
                  <c:v>14.17</c:v>
                </c:pt>
                <c:pt idx="8540">
                  <c:v>14.76</c:v>
                </c:pt>
                <c:pt idx="8541">
                  <c:v>14.16</c:v>
                </c:pt>
                <c:pt idx="8542">
                  <c:v>14.18</c:v>
                </c:pt>
                <c:pt idx="8543">
                  <c:v>14.32</c:v>
                </c:pt>
                <c:pt idx="8544">
                  <c:v>13.8</c:v>
                </c:pt>
                <c:pt idx="8545">
                  <c:v>13.41</c:v>
                </c:pt>
                <c:pt idx="8546">
                  <c:v>13.35</c:v>
                </c:pt>
                <c:pt idx="8547">
                  <c:v>12.85</c:v>
                </c:pt>
                <c:pt idx="8548">
                  <c:v>12.8</c:v>
                </c:pt>
                <c:pt idx="8549">
                  <c:v>12.46</c:v>
                </c:pt>
                <c:pt idx="8550">
                  <c:v>12.69</c:v>
                </c:pt>
                <c:pt idx="8551">
                  <c:v>12.69</c:v>
                </c:pt>
                <c:pt idx="8552">
                  <c:v>12.98</c:v>
                </c:pt>
                <c:pt idx="8553">
                  <c:v>12.92</c:v>
                </c:pt>
                <c:pt idx="8554">
                  <c:v>12.63</c:v>
                </c:pt>
                <c:pt idx="8555">
                  <c:v>13.08</c:v>
                </c:pt>
                <c:pt idx="8556">
                  <c:v>12.85</c:v>
                </c:pt>
                <c:pt idx="8557">
                  <c:v>12.97</c:v>
                </c:pt>
                <c:pt idx="8558">
                  <c:v>13.06</c:v>
                </c:pt>
                <c:pt idx="8559">
                  <c:v>12.35</c:v>
                </c:pt>
                <c:pt idx="8560">
                  <c:v>12.63</c:v>
                </c:pt>
                <c:pt idx="8561">
                  <c:v>12.07</c:v>
                </c:pt>
                <c:pt idx="8562">
                  <c:v>12.19</c:v>
                </c:pt>
                <c:pt idx="8563">
                  <c:v>12.48</c:v>
                </c:pt>
                <c:pt idx="8564">
                  <c:v>12.28</c:v>
                </c:pt>
                <c:pt idx="8565">
                  <c:v>12.56</c:v>
                </c:pt>
                <c:pt idx="8566">
                  <c:v>12.53</c:v>
                </c:pt>
                <c:pt idx="8567">
                  <c:v>13.67</c:v>
                </c:pt>
                <c:pt idx="8568">
                  <c:v>13.65</c:v>
                </c:pt>
                <c:pt idx="8569">
                  <c:v>13.03</c:v>
                </c:pt>
                <c:pt idx="8570">
                  <c:v>12.99</c:v>
                </c:pt>
                <c:pt idx="8571">
                  <c:v>12.43</c:v>
                </c:pt>
                <c:pt idx="8572">
                  <c:v>12.47</c:v>
                </c:pt>
                <c:pt idx="8573">
                  <c:v>12.45</c:v>
                </c:pt>
                <c:pt idx="8574">
                  <c:v>13.2</c:v>
                </c:pt>
                <c:pt idx="8575">
                  <c:v>14.04</c:v>
                </c:pt>
                <c:pt idx="8576">
                  <c:v>14.13</c:v>
                </c:pt>
                <c:pt idx="8577">
                  <c:v>13.35</c:v>
                </c:pt>
                <c:pt idx="8578">
                  <c:v>13.08</c:v>
                </c:pt>
                <c:pt idx="8579">
                  <c:v>12.76</c:v>
                </c:pt>
                <c:pt idx="8580">
                  <c:v>12.69</c:v>
                </c:pt>
                <c:pt idx="8581">
                  <c:v>12.44</c:v>
                </c:pt>
                <c:pt idx="8582">
                  <c:v>12.7</c:v>
                </c:pt>
                <c:pt idx="8583">
                  <c:v>13.25</c:v>
                </c:pt>
                <c:pt idx="8584">
                  <c:v>13.84</c:v>
                </c:pt>
                <c:pt idx="8585">
                  <c:v>14.79</c:v>
                </c:pt>
                <c:pt idx="8586">
                  <c:v>14.13</c:v>
                </c:pt>
                <c:pt idx="8587">
                  <c:v>13.3</c:v>
                </c:pt>
                <c:pt idx="8588">
                  <c:v>13.19</c:v>
                </c:pt>
                <c:pt idx="8589">
                  <c:v>12.55</c:v>
                </c:pt>
                <c:pt idx="8590">
                  <c:v>13.14</c:v>
                </c:pt>
                <c:pt idx="8591">
                  <c:v>13.45</c:v>
                </c:pt>
                <c:pt idx="8592">
                  <c:v>13.26</c:v>
                </c:pt>
                <c:pt idx="8593">
                  <c:v>13.6</c:v>
                </c:pt>
                <c:pt idx="8594">
                  <c:v>13.31</c:v>
                </c:pt>
                <c:pt idx="8595">
                  <c:v>14.35</c:v>
                </c:pt>
                <c:pt idx="8596">
                  <c:v>13.88</c:v>
                </c:pt>
                <c:pt idx="8597">
                  <c:v>13.85</c:v>
                </c:pt>
                <c:pt idx="8598">
                  <c:v>13.67</c:v>
                </c:pt>
                <c:pt idx="8599">
                  <c:v>13.06</c:v>
                </c:pt>
                <c:pt idx="8600">
                  <c:v>12.83</c:v>
                </c:pt>
                <c:pt idx="8601">
                  <c:v>12.79</c:v>
                </c:pt>
                <c:pt idx="8602">
                  <c:v>12.93</c:v>
                </c:pt>
                <c:pt idx="8603">
                  <c:v>13.93</c:v>
                </c:pt>
                <c:pt idx="8604">
                  <c:v>15.85</c:v>
                </c:pt>
                <c:pt idx="8605">
                  <c:v>14.38</c:v>
                </c:pt>
                <c:pt idx="8606">
                  <c:v>14.01</c:v>
                </c:pt>
                <c:pt idx="8607">
                  <c:v>14.24</c:v>
                </c:pt>
                <c:pt idx="8608">
                  <c:v>14.71</c:v>
                </c:pt>
                <c:pt idx="8609">
                  <c:v>15.42</c:v>
                </c:pt>
                <c:pt idx="8610">
                  <c:v>15.34</c:v>
                </c:pt>
                <c:pt idx="8611">
                  <c:v>14.54</c:v>
                </c:pt>
                <c:pt idx="8612">
                  <c:v>13.75</c:v>
                </c:pt>
                <c:pt idx="8613">
                  <c:v>13.74</c:v>
                </c:pt>
                <c:pt idx="8614">
                  <c:v>13.43</c:v>
                </c:pt>
                <c:pt idx="8615">
                  <c:v>13.84</c:v>
                </c:pt>
                <c:pt idx="8616">
                  <c:v>13.4</c:v>
                </c:pt>
                <c:pt idx="8617">
                  <c:v>13.11</c:v>
                </c:pt>
                <c:pt idx="8618">
                  <c:v>13.49</c:v>
                </c:pt>
                <c:pt idx="8619">
                  <c:v>14.46</c:v>
                </c:pt>
                <c:pt idx="8620">
                  <c:v>14.5</c:v>
                </c:pt>
                <c:pt idx="8621">
                  <c:v>14.44</c:v>
                </c:pt>
                <c:pt idx="8622">
                  <c:v>14.74</c:v>
                </c:pt>
                <c:pt idx="8623">
                  <c:v>15.22</c:v>
                </c:pt>
                <c:pt idx="8624">
                  <c:v>13.84</c:v>
                </c:pt>
                <c:pt idx="8625">
                  <c:v>13.75</c:v>
                </c:pt>
                <c:pt idx="8626">
                  <c:v>14.4</c:v>
                </c:pt>
                <c:pt idx="8627">
                  <c:v>14.41</c:v>
                </c:pt>
                <c:pt idx="8628">
                  <c:v>14.33</c:v>
                </c:pt>
                <c:pt idx="8629">
                  <c:v>13.82</c:v>
                </c:pt>
                <c:pt idx="8630">
                  <c:v>13.04</c:v>
                </c:pt>
                <c:pt idx="8631">
                  <c:v>12.92</c:v>
                </c:pt>
                <c:pt idx="8632">
                  <c:v>13.06</c:v>
                </c:pt>
                <c:pt idx="8633">
                  <c:v>13.19</c:v>
                </c:pt>
                <c:pt idx="8634">
                  <c:v>13.24</c:v>
                </c:pt>
                <c:pt idx="8635">
                  <c:v>12.78</c:v>
                </c:pt>
                <c:pt idx="8636">
                  <c:v>13.01</c:v>
                </c:pt>
                <c:pt idx="8637">
                  <c:v>13.65</c:v>
                </c:pt>
                <c:pt idx="8638">
                  <c:v>14.61</c:v>
                </c:pt>
                <c:pt idx="8639">
                  <c:v>14.33</c:v>
                </c:pt>
                <c:pt idx="8640">
                  <c:v>16.350000000000001</c:v>
                </c:pt>
                <c:pt idx="8641">
                  <c:v>16.03</c:v>
                </c:pt>
                <c:pt idx="8642">
                  <c:v>15.19</c:v>
                </c:pt>
                <c:pt idx="8643">
                  <c:v>14.98</c:v>
                </c:pt>
                <c:pt idx="8644">
                  <c:v>15.8</c:v>
                </c:pt>
                <c:pt idx="8645">
                  <c:v>14.91</c:v>
                </c:pt>
                <c:pt idx="8646">
                  <c:v>17.309999999999999</c:v>
                </c:pt>
                <c:pt idx="8647">
                  <c:v>19.23</c:v>
                </c:pt>
                <c:pt idx="8648">
                  <c:v>18.399999999999999</c:v>
                </c:pt>
                <c:pt idx="8649">
                  <c:v>18.21</c:v>
                </c:pt>
                <c:pt idx="8650">
                  <c:v>18</c:v>
                </c:pt>
                <c:pt idx="8651">
                  <c:v>18.71</c:v>
                </c:pt>
                <c:pt idx="8652">
                  <c:v>16.940000000000001</c:v>
                </c:pt>
                <c:pt idx="8653">
                  <c:v>15.69</c:v>
                </c:pt>
                <c:pt idx="8654">
                  <c:v>15.97</c:v>
                </c:pt>
                <c:pt idx="8655">
                  <c:v>15.37</c:v>
                </c:pt>
                <c:pt idx="8656">
                  <c:v>15.03</c:v>
                </c:pt>
                <c:pt idx="8657">
                  <c:v>14.67</c:v>
                </c:pt>
                <c:pt idx="8658">
                  <c:v>15.65</c:v>
                </c:pt>
                <c:pt idx="8659">
                  <c:v>15.39</c:v>
                </c:pt>
                <c:pt idx="8660">
                  <c:v>14.68</c:v>
                </c:pt>
                <c:pt idx="8661">
                  <c:v>13.49</c:v>
                </c:pt>
                <c:pt idx="8662">
                  <c:v>13.49</c:v>
                </c:pt>
                <c:pt idx="8663">
                  <c:v>13.23</c:v>
                </c:pt>
                <c:pt idx="8664">
                  <c:v>13</c:v>
                </c:pt>
                <c:pt idx="8665">
                  <c:v>12.69</c:v>
                </c:pt>
                <c:pt idx="8666">
                  <c:v>12.55</c:v>
                </c:pt>
                <c:pt idx="8667">
                  <c:v>13.6</c:v>
                </c:pt>
                <c:pt idx="8668">
                  <c:v>13.42</c:v>
                </c:pt>
                <c:pt idx="8669">
                  <c:v>12.45</c:v>
                </c:pt>
                <c:pt idx="8670">
                  <c:v>12.42</c:v>
                </c:pt>
                <c:pt idx="8671">
                  <c:v>11.99</c:v>
                </c:pt>
                <c:pt idx="8672">
                  <c:v>12.15</c:v>
                </c:pt>
                <c:pt idx="8673">
                  <c:v>11.86</c:v>
                </c:pt>
                <c:pt idx="8674">
                  <c:v>12.29</c:v>
                </c:pt>
                <c:pt idx="8675">
                  <c:v>12.77</c:v>
                </c:pt>
                <c:pt idx="8676">
                  <c:v>11.93</c:v>
                </c:pt>
                <c:pt idx="8677">
                  <c:v>12.36</c:v>
                </c:pt>
                <c:pt idx="8678">
                  <c:v>12.92</c:v>
                </c:pt>
                <c:pt idx="8679">
                  <c:v>14.28</c:v>
                </c:pt>
                <c:pt idx="8680">
                  <c:v>14.47</c:v>
                </c:pt>
                <c:pt idx="8681">
                  <c:v>12.92</c:v>
                </c:pt>
                <c:pt idx="8682">
                  <c:v>13.11</c:v>
                </c:pt>
                <c:pt idx="8683">
                  <c:v>13.16</c:v>
                </c:pt>
                <c:pt idx="8684">
                  <c:v>12.63</c:v>
                </c:pt>
                <c:pt idx="8685">
                  <c:v>12.58</c:v>
                </c:pt>
                <c:pt idx="8686">
                  <c:v>12.22</c:v>
                </c:pt>
                <c:pt idx="8687">
                  <c:v>12.74</c:v>
                </c:pt>
                <c:pt idx="8688">
                  <c:v>12.85</c:v>
                </c:pt>
                <c:pt idx="8689">
                  <c:v>12.04</c:v>
                </c:pt>
                <c:pt idx="8690">
                  <c:v>11.94</c:v>
                </c:pt>
                <c:pt idx="8691">
                  <c:v>12.66</c:v>
                </c:pt>
                <c:pt idx="8692">
                  <c:v>12.75</c:v>
                </c:pt>
                <c:pt idx="8693">
                  <c:v>12.3</c:v>
                </c:pt>
                <c:pt idx="8694">
                  <c:v>12.48</c:v>
                </c:pt>
                <c:pt idx="8695">
                  <c:v>13.28</c:v>
                </c:pt>
                <c:pt idx="8696">
                  <c:v>13.2</c:v>
                </c:pt>
                <c:pt idx="8697">
                  <c:v>13.33</c:v>
                </c:pt>
                <c:pt idx="8698">
                  <c:v>12.84</c:v>
                </c:pt>
                <c:pt idx="8699">
                  <c:v>12.55</c:v>
                </c:pt>
                <c:pt idx="8700">
                  <c:v>12.24</c:v>
                </c:pt>
                <c:pt idx="8701">
                  <c:v>12.44</c:v>
                </c:pt>
                <c:pt idx="8702">
                  <c:v>12.22</c:v>
                </c:pt>
                <c:pt idx="8703">
                  <c:v>12.03</c:v>
                </c:pt>
                <c:pt idx="8704">
                  <c:v>12.09</c:v>
                </c:pt>
                <c:pt idx="8705">
                  <c:v>12.26</c:v>
                </c:pt>
                <c:pt idx="8706">
                  <c:v>12.48</c:v>
                </c:pt>
                <c:pt idx="8707">
                  <c:v>12.37</c:v>
                </c:pt>
                <c:pt idx="8708">
                  <c:v>12.51</c:v>
                </c:pt>
                <c:pt idx="8709">
                  <c:v>12.85</c:v>
                </c:pt>
                <c:pt idx="8710">
                  <c:v>12.92</c:v>
                </c:pt>
                <c:pt idx="8711">
                  <c:v>12.46</c:v>
                </c:pt>
                <c:pt idx="8712">
                  <c:v>13.12</c:v>
                </c:pt>
                <c:pt idx="8713">
                  <c:v>13.19</c:v>
                </c:pt>
                <c:pt idx="8714">
                  <c:v>14.48</c:v>
                </c:pt>
                <c:pt idx="8715">
                  <c:v>15.93</c:v>
                </c:pt>
                <c:pt idx="8716">
                  <c:v>16.52</c:v>
                </c:pt>
                <c:pt idx="8717">
                  <c:v>14.91</c:v>
                </c:pt>
                <c:pt idx="8718">
                  <c:v>14.72</c:v>
                </c:pt>
                <c:pt idx="8719">
                  <c:v>18.04</c:v>
                </c:pt>
                <c:pt idx="8720">
                  <c:v>18.46</c:v>
                </c:pt>
                <c:pt idx="8721">
                  <c:v>16.39</c:v>
                </c:pt>
                <c:pt idx="8722">
                  <c:v>16.600000000000001</c:v>
                </c:pt>
                <c:pt idx="8723">
                  <c:v>17.690000000000001</c:v>
                </c:pt>
                <c:pt idx="8724">
                  <c:v>16.36</c:v>
                </c:pt>
                <c:pt idx="8725">
                  <c:v>18.59</c:v>
                </c:pt>
                <c:pt idx="8726">
                  <c:v>23.39</c:v>
                </c:pt>
                <c:pt idx="8727">
                  <c:v>38.57</c:v>
                </c:pt>
                <c:pt idx="8728">
                  <c:v>27.71</c:v>
                </c:pt>
                <c:pt idx="8729">
                  <c:v>27.85</c:v>
                </c:pt>
                <c:pt idx="8730">
                  <c:v>23.79</c:v>
                </c:pt>
                <c:pt idx="8731">
                  <c:v>20.37</c:v>
                </c:pt>
                <c:pt idx="8732">
                  <c:v>20.71</c:v>
                </c:pt>
                <c:pt idx="8733">
                  <c:v>18.12</c:v>
                </c:pt>
                <c:pt idx="8734">
                  <c:v>16.190000000000001</c:v>
                </c:pt>
                <c:pt idx="8735">
                  <c:v>15.23</c:v>
                </c:pt>
                <c:pt idx="8736">
                  <c:v>14.8</c:v>
                </c:pt>
                <c:pt idx="8737">
                  <c:v>14.65</c:v>
                </c:pt>
                <c:pt idx="8738">
                  <c:v>15.88</c:v>
                </c:pt>
                <c:pt idx="8739">
                  <c:v>16.27</c:v>
                </c:pt>
                <c:pt idx="8740">
                  <c:v>17.55</c:v>
                </c:pt>
                <c:pt idx="8741">
                  <c:v>15.86</c:v>
                </c:pt>
                <c:pt idx="8742">
                  <c:v>16.149999999999999</c:v>
                </c:pt>
                <c:pt idx="8743">
                  <c:v>16.55</c:v>
                </c:pt>
              </c:numCache>
            </c:numRef>
          </c:val>
          <c:smooth val="0"/>
          <c:extLst>
            <c:ext xmlns:c16="http://schemas.microsoft.com/office/drawing/2014/chart" uri="{C3380CC4-5D6E-409C-BE32-E72D297353CC}">
              <c16:uniqueId val="{00000000-59A6-4625-8AC4-B5AD07BAB82A}"/>
            </c:ext>
          </c:extLst>
        </c:ser>
        <c:dLbls>
          <c:showLegendKey val="0"/>
          <c:showVal val="0"/>
          <c:showCatName val="0"/>
          <c:showSerName val="0"/>
          <c:showPercent val="0"/>
          <c:showBubbleSize val="0"/>
        </c:dLbls>
        <c:smooth val="0"/>
        <c:axId val="946779136"/>
        <c:axId val="946779616"/>
      </c:lineChart>
      <c:dateAx>
        <c:axId val="946779136"/>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6779616"/>
        <c:crosses val="autoZero"/>
        <c:auto val="1"/>
        <c:lblOffset val="100"/>
        <c:baseTimeUnit val="days"/>
      </c:dateAx>
      <c:valAx>
        <c:axId val="94677961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677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r>
              <a:rPr lang="en-GB" sz="1800" b="1">
                <a:solidFill>
                  <a:schemeClr val="accent4"/>
                </a:solidFill>
              </a:rPr>
              <a:t>FTSE All share Total Return per calendar year</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accent4"/>
              </a:solidFill>
              <a:latin typeface="+mn-lt"/>
              <a:ea typeface="+mn-ea"/>
              <a:cs typeface="+mn-cs"/>
            </a:defRPr>
          </a:pPr>
          <a:endParaRPr lang="en-US"/>
        </a:p>
      </c:txPr>
    </c:title>
    <c:autoTitleDeleted val="0"/>
    <c:plotArea>
      <c:layout>
        <c:manualLayout>
          <c:layoutTarget val="inner"/>
          <c:xMode val="edge"/>
          <c:yMode val="edge"/>
          <c:x val="6.4471497085220278E-2"/>
          <c:y val="0.11309127103803571"/>
          <c:w val="0.92308082304380079"/>
          <c:h val="0.69596509060581346"/>
        </c:manualLayout>
      </c:layout>
      <c:barChart>
        <c:barDir val="col"/>
        <c:grouping val="clustered"/>
        <c:varyColors val="0"/>
        <c:ser>
          <c:idx val="2"/>
          <c:order val="1"/>
          <c:tx>
            <c:strRef>
              <c:f>Sheet1!$BB$11</c:f>
              <c:strCache>
                <c:ptCount val="1"/>
                <c:pt idx="0">
                  <c:v>Return </c:v>
                </c:pt>
              </c:strCache>
            </c:strRef>
          </c:tx>
          <c:spPr>
            <a:solidFill>
              <a:schemeClr val="accent4"/>
            </a:solidFill>
            <a:ln w="19050">
              <a:noFill/>
            </a:ln>
            <a:effectLst/>
          </c:spPr>
          <c:invertIfNegative val="0"/>
          <c:cat>
            <c:numRef>
              <c:f>Sheet1!$BC$8:$CO$8</c:f>
              <c:numCache>
                <c:formatCode>General</c:formatCode>
                <c:ptCount val="3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pt idx="34">
                  <c:v>2020</c:v>
                </c:pt>
                <c:pt idx="35">
                  <c:v>2021</c:v>
                </c:pt>
                <c:pt idx="36">
                  <c:v>2022</c:v>
                </c:pt>
                <c:pt idx="37">
                  <c:v>2023</c:v>
                </c:pt>
                <c:pt idx="38">
                  <c:v>2024</c:v>
                </c:pt>
              </c:numCache>
            </c:numRef>
          </c:cat>
          <c:val>
            <c:numRef>
              <c:f>Sheet1!$BC$11:$CO$11</c:f>
              <c:numCache>
                <c:formatCode>0.0%</c:formatCode>
                <c:ptCount val="39"/>
                <c:pt idx="0">
                  <c:v>0.2420603748176412</c:v>
                </c:pt>
                <c:pt idx="1">
                  <c:v>6.155131911817853E-2</c:v>
                </c:pt>
                <c:pt idx="2">
                  <c:v>0.10149584016001006</c:v>
                </c:pt>
                <c:pt idx="3">
                  <c:v>0.41525832930951229</c:v>
                </c:pt>
                <c:pt idx="4">
                  <c:v>-6.6093483452746432E-2</c:v>
                </c:pt>
                <c:pt idx="5">
                  <c:v>0.22017477203647409</c:v>
                </c:pt>
                <c:pt idx="6">
                  <c:v>0.1976191331632714</c:v>
                </c:pt>
                <c:pt idx="7">
                  <c:v>0.25190000000000007</c:v>
                </c:pt>
                <c:pt idx="8">
                  <c:v>-6.2622638336042924E-2</c:v>
                </c:pt>
                <c:pt idx="9">
                  <c:v>0.2593962483343013</c:v>
                </c:pt>
                <c:pt idx="10">
                  <c:v>0.16840042315412571</c:v>
                </c:pt>
                <c:pt idx="11">
                  <c:v>0.30621358422537853</c:v>
                </c:pt>
                <c:pt idx="12">
                  <c:v>0.16157273404364433</c:v>
                </c:pt>
                <c:pt idx="13">
                  <c:v>0.2063537789659266</c:v>
                </c:pt>
                <c:pt idx="14">
                  <c:v>-4.6018290805940769E-2</c:v>
                </c:pt>
                <c:pt idx="15">
                  <c:v>-0.13430273619142841</c:v>
                </c:pt>
                <c:pt idx="16">
                  <c:v>-0.2219485705287893</c:v>
                </c:pt>
                <c:pt idx="17">
                  <c:v>0.15851873760217841</c:v>
                </c:pt>
                <c:pt idx="18">
                  <c:v>0.10425113596644514</c:v>
                </c:pt>
                <c:pt idx="19">
                  <c:v>0.19971311233813435</c:v>
                </c:pt>
                <c:pt idx="20">
                  <c:v>0.13163512904991914</c:v>
                </c:pt>
                <c:pt idx="21">
                  <c:v>5.8317248541081217E-2</c:v>
                </c:pt>
                <c:pt idx="22">
                  <c:v>-0.27881999409728747</c:v>
                </c:pt>
                <c:pt idx="23">
                  <c:v>0.27325319672161646</c:v>
                </c:pt>
                <c:pt idx="24">
                  <c:v>0.12624803134651522</c:v>
                </c:pt>
                <c:pt idx="25">
                  <c:v>-2.1816285549726849E-2</c:v>
                </c:pt>
                <c:pt idx="26">
                  <c:v>9.9732917459029152E-2</c:v>
                </c:pt>
                <c:pt idx="27">
                  <c:v>0.18662695350183292</c:v>
                </c:pt>
                <c:pt idx="28">
                  <c:v>7.3655093359458182E-3</c:v>
                </c:pt>
                <c:pt idx="29">
                  <c:v>-1.3215050227278688E-2</c:v>
                </c:pt>
                <c:pt idx="30">
                  <c:v>0.19074743864713944</c:v>
                </c:pt>
                <c:pt idx="31">
                  <c:v>0.11949703893089016</c:v>
                </c:pt>
                <c:pt idx="32">
                  <c:v>-8.734710154374728E-2</c:v>
                </c:pt>
                <c:pt idx="33">
                  <c:v>0.17213252380888405</c:v>
                </c:pt>
                <c:pt idx="34">
                  <c:v>-0.12276741318270411</c:v>
                </c:pt>
                <c:pt idx="35">
                  <c:v>0.16435527549628182</c:v>
                </c:pt>
                <c:pt idx="36">
                  <c:v>3.0199071439430236E-2</c:v>
                </c:pt>
                <c:pt idx="37">
                  <c:v>6.4699554920033722E-2</c:v>
                </c:pt>
                <c:pt idx="38">
                  <c:v>0.1136765725198608</c:v>
                </c:pt>
              </c:numCache>
            </c:numRef>
          </c:val>
          <c:extLst>
            <c:ext xmlns:c16="http://schemas.microsoft.com/office/drawing/2014/chart" uri="{C3380CC4-5D6E-409C-BE32-E72D297353CC}">
              <c16:uniqueId val="{00000002-B7DC-4FF3-ADC0-7C85C931B31D}"/>
            </c:ext>
          </c:extLst>
        </c:ser>
        <c:dLbls>
          <c:showLegendKey val="0"/>
          <c:showVal val="0"/>
          <c:showCatName val="0"/>
          <c:showSerName val="0"/>
          <c:showPercent val="0"/>
          <c:showBubbleSize val="0"/>
        </c:dLbls>
        <c:gapWidth val="75"/>
        <c:axId val="1763830368"/>
        <c:axId val="1211654352"/>
      </c:barChart>
      <c:lineChart>
        <c:grouping val="stacked"/>
        <c:varyColors val="0"/>
        <c:ser>
          <c:idx val="1"/>
          <c:order val="0"/>
          <c:tx>
            <c:strRef>
              <c:f>Sheet1!$BB$10</c:f>
              <c:strCache>
                <c:ptCount val="1"/>
                <c:pt idx="0">
                  <c:v>Low</c:v>
                </c:pt>
              </c:strCache>
            </c:strRef>
          </c:tx>
          <c:spPr>
            <a:ln w="28575" cap="rnd">
              <a:solidFill>
                <a:schemeClr val="bg1"/>
              </a:solidFill>
              <a:round/>
            </a:ln>
            <a:effectLst/>
          </c:spPr>
          <c:marker>
            <c:symbol val="circle"/>
            <c:size val="10"/>
            <c:spPr>
              <a:solidFill>
                <a:schemeClr val="accent1"/>
              </a:solidFill>
              <a:ln w="9525">
                <a:solidFill>
                  <a:schemeClr val="bg1"/>
                </a:solidFill>
              </a:ln>
              <a:effectLst/>
            </c:spPr>
          </c:marker>
          <c:cat>
            <c:numRef>
              <c:f>Sheet1!$BC$8:$CO$8</c:f>
              <c:numCache>
                <c:formatCode>General</c:formatCode>
                <c:ptCount val="39"/>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pt idx="33">
                  <c:v>2019</c:v>
                </c:pt>
                <c:pt idx="34">
                  <c:v>2020</c:v>
                </c:pt>
                <c:pt idx="35">
                  <c:v>2021</c:v>
                </c:pt>
                <c:pt idx="36">
                  <c:v>2022</c:v>
                </c:pt>
                <c:pt idx="37">
                  <c:v>2023</c:v>
                </c:pt>
                <c:pt idx="38">
                  <c:v>2024</c:v>
                </c:pt>
              </c:numCache>
            </c:numRef>
          </c:cat>
          <c:val>
            <c:numRef>
              <c:f>Sheet1!$BC$10:$CO$10</c:f>
              <c:numCache>
                <c:formatCode>0.0%</c:formatCode>
                <c:ptCount val="39"/>
                <c:pt idx="0">
                  <c:v>-2.8784648187633238E-2</c:v>
                </c:pt>
                <c:pt idx="1">
                  <c:v>-3.537224430791476E-2</c:v>
                </c:pt>
                <c:pt idx="2">
                  <c:v>-8.5962933804285806E-3</c:v>
                </c:pt>
                <c:pt idx="3">
                  <c:v>-6.0453887011105659E-3</c:v>
                </c:pt>
                <c:pt idx="4">
                  <c:v>-0.14232685090412822</c:v>
                </c:pt>
                <c:pt idx="5">
                  <c:v>-4.0288169277531052E-2</c:v>
                </c:pt>
                <c:pt idx="6">
                  <c:v>-5.2755122815842048E-2</c:v>
                </c:pt>
                <c:pt idx="7">
                  <c:v>-3.6700000000000045E-2</c:v>
                </c:pt>
                <c:pt idx="8">
                  <c:v>-0.13857230956518954</c:v>
                </c:pt>
                <c:pt idx="9">
                  <c:v>-3.551781870365954E-2</c:v>
                </c:pt>
                <c:pt idx="10">
                  <c:v>-8.8496175337710765E-3</c:v>
                </c:pt>
                <c:pt idx="11">
                  <c:v>0</c:v>
                </c:pt>
                <c:pt idx="12">
                  <c:v>-8.5197193840006152E-2</c:v>
                </c:pt>
                <c:pt idx="13">
                  <c:v>-1.8283150693876263E-2</c:v>
                </c:pt>
                <c:pt idx="14">
                  <c:v>-9.8782267914298685E-2</c:v>
                </c:pt>
                <c:pt idx="15">
                  <c:v>-0.26734681034060792</c:v>
                </c:pt>
                <c:pt idx="16">
                  <c:v>-0.27883268262549504</c:v>
                </c:pt>
                <c:pt idx="17">
                  <c:v>-0.17177707633233552</c:v>
                </c:pt>
                <c:pt idx="18">
                  <c:v>-3.4328032156588674E-2</c:v>
                </c:pt>
                <c:pt idx="19">
                  <c:v>-1.2819555520622642E-2</c:v>
                </c:pt>
                <c:pt idx="20">
                  <c:v>-1.2631244755879014E-2</c:v>
                </c:pt>
                <c:pt idx="21">
                  <c:v>-4.77887643493278E-2</c:v>
                </c:pt>
                <c:pt idx="22">
                  <c:v>-0.38597032545410637</c:v>
                </c:pt>
                <c:pt idx="23">
                  <c:v>-0.20121953488026001</c:v>
                </c:pt>
                <c:pt idx="24">
                  <c:v>-9.4837233629130435E-2</c:v>
                </c:pt>
                <c:pt idx="25">
                  <c:v>-0.13791296316474938</c:v>
                </c:pt>
                <c:pt idx="26">
                  <c:v>-3.8179276834899446E-2</c:v>
                </c:pt>
                <c:pt idx="27">
                  <c:v>0</c:v>
                </c:pt>
                <c:pt idx="28">
                  <c:v>-5.4739310967170225E-2</c:v>
                </c:pt>
                <c:pt idx="29">
                  <c:v>-7.5460963145141682E-2</c:v>
                </c:pt>
                <c:pt idx="30">
                  <c:v>-0.1111047501824791</c:v>
                </c:pt>
                <c:pt idx="31">
                  <c:v>-5.6920522466864425E-3</c:v>
                </c:pt>
                <c:pt idx="32">
                  <c:v>-0.10680613817802564</c:v>
                </c:pt>
                <c:pt idx="33">
                  <c:v>-6.0580009939957165E-3</c:v>
                </c:pt>
                <c:pt idx="34">
                  <c:v>-0.33576457752041505</c:v>
                </c:pt>
                <c:pt idx="35">
                  <c:v>-2.4679958160927662E-2</c:v>
                </c:pt>
                <c:pt idx="36">
                  <c:v>-6.8334362526083006E-2</c:v>
                </c:pt>
                <c:pt idx="37">
                  <c:v>-1.9994460654544525E-2</c:v>
                </c:pt>
                <c:pt idx="38">
                  <c:v>-3.5353523113388276E-2</c:v>
                </c:pt>
              </c:numCache>
            </c:numRef>
          </c:val>
          <c:smooth val="0"/>
          <c:extLst>
            <c:ext xmlns:c16="http://schemas.microsoft.com/office/drawing/2014/chart" uri="{C3380CC4-5D6E-409C-BE32-E72D297353CC}">
              <c16:uniqueId val="{00000001-B7DC-4FF3-ADC0-7C85C931B31D}"/>
            </c:ext>
          </c:extLst>
        </c:ser>
        <c:dLbls>
          <c:showLegendKey val="0"/>
          <c:showVal val="0"/>
          <c:showCatName val="0"/>
          <c:showSerName val="0"/>
          <c:showPercent val="0"/>
          <c:showBubbleSize val="0"/>
        </c:dLbls>
        <c:marker val="1"/>
        <c:smooth val="0"/>
        <c:axId val="1763830368"/>
        <c:axId val="1211654352"/>
      </c:lineChart>
      <c:catAx>
        <c:axId val="1763830368"/>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11654352"/>
        <c:crosses val="autoZero"/>
        <c:auto val="1"/>
        <c:lblAlgn val="ctr"/>
        <c:lblOffset val="100"/>
        <c:noMultiLvlLbl val="0"/>
      </c:catAx>
      <c:valAx>
        <c:axId val="1211654352"/>
        <c:scaling>
          <c:orientation val="minMax"/>
          <c:max val="0.5"/>
          <c:min val="-0.4"/>
        </c:scaling>
        <c:delete val="0"/>
        <c:axPos val="l"/>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6383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6"/>
            <a:ext cx="2888648" cy="497333"/>
          </a:xfrm>
          <a:prstGeom prst="rect">
            <a:avLst/>
          </a:prstGeom>
        </p:spPr>
        <p:txBody>
          <a:bodyPr vert="horz" lIns="90560" tIns="45280" rIns="90560" bIns="4528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778953" y="16"/>
            <a:ext cx="2888648" cy="497333"/>
          </a:xfrm>
          <a:prstGeom prst="rect">
            <a:avLst/>
          </a:prstGeom>
        </p:spPr>
        <p:txBody>
          <a:bodyPr vert="horz" lIns="90560" tIns="45280" rIns="90560" bIns="45280" rtlCol="0"/>
          <a:lstStyle>
            <a:lvl1pPr algn="r" eaLnBrk="1" fontAlgn="auto" hangingPunct="1">
              <a:spcBef>
                <a:spcPts val="0"/>
              </a:spcBef>
              <a:spcAft>
                <a:spcPts val="0"/>
              </a:spcAft>
              <a:defRPr sz="1200">
                <a:latin typeface="+mn-lt"/>
              </a:defRPr>
            </a:lvl1pPr>
          </a:lstStyle>
          <a:p>
            <a:pPr>
              <a:defRPr/>
            </a:pPr>
            <a:r>
              <a:rPr lang="en-GB"/>
              <a:t>28/11/2014</a:t>
            </a:r>
          </a:p>
        </p:txBody>
      </p:sp>
      <p:sp>
        <p:nvSpPr>
          <p:cNvPr id="4" name="Footer Placeholder 3"/>
          <p:cNvSpPr>
            <a:spLocks noGrp="1"/>
          </p:cNvSpPr>
          <p:nvPr>
            <p:ph type="ftr" sz="quarter" idx="2"/>
          </p:nvPr>
        </p:nvSpPr>
        <p:spPr>
          <a:xfrm>
            <a:off x="2" y="9427771"/>
            <a:ext cx="2888648" cy="497333"/>
          </a:xfrm>
          <a:prstGeom prst="rect">
            <a:avLst/>
          </a:prstGeom>
        </p:spPr>
        <p:txBody>
          <a:bodyPr vert="horz" lIns="90560" tIns="45280" rIns="90560" bIns="4528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778953" y="9427771"/>
            <a:ext cx="2888648" cy="497333"/>
          </a:xfrm>
          <a:prstGeom prst="rect">
            <a:avLst/>
          </a:prstGeom>
        </p:spPr>
        <p:txBody>
          <a:bodyPr vert="horz" lIns="90560" tIns="45280" rIns="90560" bIns="45280" rtlCol="0" anchor="b"/>
          <a:lstStyle>
            <a:lvl1pPr algn="r" eaLnBrk="1" fontAlgn="auto" hangingPunct="1">
              <a:spcBef>
                <a:spcPts val="0"/>
              </a:spcBef>
              <a:spcAft>
                <a:spcPts val="0"/>
              </a:spcAft>
              <a:defRPr sz="1200">
                <a:latin typeface="+mn-lt"/>
              </a:defRPr>
            </a:lvl1pPr>
          </a:lstStyle>
          <a:p>
            <a:pPr>
              <a:defRPr/>
            </a:pPr>
            <a:fld id="{5848A9BC-5D7E-4413-A0B0-AD86336EAB8A}" type="slidenum">
              <a:rPr lang="en-GB"/>
              <a:pPr>
                <a:defRPr/>
              </a:pPr>
              <a:t>‹#›</a:t>
            </a:fld>
            <a:endParaRPr lang="en-GB"/>
          </a:p>
        </p:txBody>
      </p:sp>
    </p:spTree>
    <p:extLst>
      <p:ext uri="{BB962C8B-B14F-4D97-AF65-F5344CB8AC3E}">
        <p14:creationId xmlns:p14="http://schemas.microsoft.com/office/powerpoint/2010/main" val="18291972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6"/>
            <a:ext cx="2888648" cy="497333"/>
          </a:xfrm>
          <a:prstGeom prst="rect">
            <a:avLst/>
          </a:prstGeom>
        </p:spPr>
        <p:txBody>
          <a:bodyPr vert="horz" lIns="90560" tIns="45280" rIns="90560" bIns="4528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778953" y="16"/>
            <a:ext cx="2888648" cy="497333"/>
          </a:xfrm>
          <a:prstGeom prst="rect">
            <a:avLst/>
          </a:prstGeom>
        </p:spPr>
        <p:txBody>
          <a:bodyPr vert="horz" lIns="90560" tIns="45280" rIns="90560" bIns="45280" rtlCol="0"/>
          <a:lstStyle>
            <a:lvl1pPr algn="r" eaLnBrk="1" fontAlgn="auto" hangingPunct="1">
              <a:spcBef>
                <a:spcPts val="0"/>
              </a:spcBef>
              <a:spcAft>
                <a:spcPts val="0"/>
              </a:spcAft>
              <a:defRPr sz="1200">
                <a:latin typeface="+mn-lt"/>
              </a:defRPr>
            </a:lvl1pPr>
          </a:lstStyle>
          <a:p>
            <a:pPr>
              <a:defRPr/>
            </a:pPr>
            <a:r>
              <a:rPr lang="en-GB"/>
              <a:t>28/11/2014</a:t>
            </a:r>
          </a:p>
        </p:txBody>
      </p:sp>
      <p:sp>
        <p:nvSpPr>
          <p:cNvPr id="4" name="Slide Image Placeholder 3"/>
          <p:cNvSpPr>
            <a:spLocks noGrp="1" noRot="1" noChangeAspect="1"/>
          </p:cNvSpPr>
          <p:nvPr>
            <p:ph type="sldImg" idx="2"/>
          </p:nvPr>
        </p:nvSpPr>
        <p:spPr>
          <a:xfrm>
            <a:off x="31750" y="750888"/>
            <a:ext cx="6605588" cy="3716337"/>
          </a:xfrm>
          <a:prstGeom prst="rect">
            <a:avLst/>
          </a:prstGeom>
          <a:noFill/>
          <a:ln w="12700">
            <a:solidFill>
              <a:prstClr val="black"/>
            </a:solidFill>
          </a:ln>
        </p:spPr>
        <p:txBody>
          <a:bodyPr vert="horz" lIns="90560" tIns="45280" rIns="90560" bIns="45280" rtlCol="0" anchor="ctr"/>
          <a:lstStyle/>
          <a:p>
            <a:pPr lvl="0"/>
            <a:endParaRPr lang="en-GB" noProof="0"/>
          </a:p>
        </p:txBody>
      </p:sp>
      <p:sp>
        <p:nvSpPr>
          <p:cNvPr id="5" name="Notes Placeholder 4"/>
          <p:cNvSpPr>
            <a:spLocks noGrp="1"/>
          </p:cNvSpPr>
          <p:nvPr>
            <p:ph type="body" sz="quarter" idx="3"/>
          </p:nvPr>
        </p:nvSpPr>
        <p:spPr>
          <a:xfrm>
            <a:off x="666616" y="4716201"/>
            <a:ext cx="5335868" cy="4466756"/>
          </a:xfrm>
          <a:prstGeom prst="rect">
            <a:avLst/>
          </a:prstGeom>
        </p:spPr>
        <p:txBody>
          <a:bodyPr vert="horz" lIns="90560" tIns="45280" rIns="90560" bIns="452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2" y="9427771"/>
            <a:ext cx="2888648" cy="497333"/>
          </a:xfrm>
          <a:prstGeom prst="rect">
            <a:avLst/>
          </a:prstGeom>
        </p:spPr>
        <p:txBody>
          <a:bodyPr vert="horz" lIns="90560" tIns="45280" rIns="90560" bIns="4528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778953" y="9427771"/>
            <a:ext cx="2888648" cy="497333"/>
          </a:xfrm>
          <a:prstGeom prst="rect">
            <a:avLst/>
          </a:prstGeom>
        </p:spPr>
        <p:txBody>
          <a:bodyPr vert="horz" lIns="90560" tIns="45280" rIns="90560" bIns="45280" rtlCol="0" anchor="b"/>
          <a:lstStyle>
            <a:lvl1pPr algn="r" eaLnBrk="1" fontAlgn="auto" hangingPunct="1">
              <a:spcBef>
                <a:spcPts val="0"/>
              </a:spcBef>
              <a:spcAft>
                <a:spcPts val="0"/>
              </a:spcAft>
              <a:defRPr sz="1200">
                <a:latin typeface="+mn-lt"/>
              </a:defRPr>
            </a:lvl1pPr>
          </a:lstStyle>
          <a:p>
            <a:pPr>
              <a:defRPr/>
            </a:pPr>
            <a:fld id="{BFA1DF54-10B8-41D4-A724-0CFB31418FCE}" type="slidenum">
              <a:rPr lang="en-GB"/>
              <a:pPr>
                <a:defRPr/>
              </a:pPr>
              <a:t>‹#›</a:t>
            </a:fld>
            <a:endParaRPr lang="en-GB"/>
          </a:p>
        </p:txBody>
      </p:sp>
    </p:spTree>
    <p:extLst>
      <p:ext uri="{BB962C8B-B14F-4D97-AF65-F5344CB8AC3E}">
        <p14:creationId xmlns:p14="http://schemas.microsoft.com/office/powerpoint/2010/main" val="153965080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9791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consumer support, advisers state they would like information from asset managers on the following:</a:t>
            </a:r>
          </a:p>
          <a:p>
            <a:pPr marL="635737" lvl="1" indent="-173383">
              <a:buFont typeface="Arial" panose="020B0604020202020204" pitchFamily="34" charset="0"/>
              <a:buChar char="•"/>
            </a:pPr>
            <a:r>
              <a:rPr lang="en-GB"/>
              <a:t>Different market cycles</a:t>
            </a:r>
          </a:p>
          <a:p>
            <a:pPr marL="635737" lvl="1" indent="-173383">
              <a:buFont typeface="Arial" panose="020B0604020202020204" pitchFamily="34" charset="0"/>
              <a:buChar char="•"/>
            </a:pPr>
            <a:r>
              <a:rPr lang="en-GB"/>
              <a:t>Illustrations of ‘time in the market’</a:t>
            </a:r>
          </a:p>
          <a:p>
            <a:pPr marL="635737" lvl="1" indent="-173383">
              <a:buFont typeface="Arial" panose="020B0604020202020204" pitchFamily="34" charset="0"/>
              <a:buChar char="•"/>
            </a:pPr>
            <a:r>
              <a:rPr lang="en-GB"/>
              <a:t>How asset classes behave across market cycles </a:t>
            </a:r>
          </a:p>
          <a:p>
            <a:pPr marL="635737" lvl="1" indent="-173383">
              <a:buFont typeface="Arial" panose="020B0604020202020204" pitchFamily="34" charset="0"/>
              <a:buChar char="•"/>
            </a:pPr>
            <a:r>
              <a:rPr lang="en-GB"/>
              <a:t>Asset classes and asset allocation’s contribution to diversification </a:t>
            </a:r>
          </a:p>
          <a:p>
            <a:pPr marL="173383" indent="-173383">
              <a:buFont typeface="Arial" panose="020B0604020202020204" pitchFamily="34" charset="0"/>
              <a:buChar char="•"/>
            </a:pPr>
            <a:r>
              <a:rPr lang="en-GB"/>
              <a:t>Educational materials </a:t>
            </a:r>
          </a:p>
          <a:p>
            <a:pPr marL="173383" indent="-173383">
              <a:buFont typeface="Arial" panose="020B0604020202020204" pitchFamily="34" charset="0"/>
              <a:buChar char="•"/>
            </a:pPr>
            <a:r>
              <a:rPr lang="en-GB"/>
              <a:t>Timely digital updates that can be shared with clients</a:t>
            </a:r>
          </a:p>
          <a:p>
            <a:pPr marL="635737" lvl="1" indent="-173383">
              <a:buFont typeface="Arial" panose="020B0604020202020204" pitchFamily="34" charset="0"/>
              <a:buChar char="•"/>
            </a:pPr>
            <a:r>
              <a:rPr lang="en-GB"/>
              <a:t>Regular, pro-active updates on activity (fund and Consumer Duty related)</a:t>
            </a:r>
          </a:p>
          <a:p>
            <a:endParaRPr lang="en-GB"/>
          </a:p>
        </p:txBody>
      </p:sp>
    </p:spTree>
    <p:extLst>
      <p:ext uri="{BB962C8B-B14F-4D97-AF65-F5344CB8AC3E}">
        <p14:creationId xmlns:p14="http://schemas.microsoft.com/office/powerpoint/2010/main" val="149487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4341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994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58779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9899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84744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290646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601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6919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5697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7813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Paying more not a bad thing as can get some o/p over the long run</a:t>
            </a:r>
          </a:p>
          <a:p>
            <a:endParaRPr lang="en-GB" dirty="0"/>
          </a:p>
          <a:p>
            <a:r>
              <a:rPr lang="en-GB" dirty="0"/>
              <a:t>Greater variability of outcomes – not a bad just need to have skill and patience</a:t>
            </a:r>
          </a:p>
        </p:txBody>
      </p:sp>
    </p:spTree>
    <p:extLst>
      <p:ext uri="{BB962C8B-B14F-4D97-AF65-F5344CB8AC3E}">
        <p14:creationId xmlns:p14="http://schemas.microsoft.com/office/powerpoint/2010/main" val="261215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0997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79372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Background">
    <p:spTree>
      <p:nvGrpSpPr>
        <p:cNvPr id="1" name=""/>
        <p:cNvGrpSpPr/>
        <p:nvPr/>
      </p:nvGrpSpPr>
      <p:grpSpPr>
        <a:xfrm>
          <a:off x="0" y="0"/>
          <a:ext cx="0" cy="0"/>
          <a:chOff x="0" y="0"/>
          <a:chExt cx="0" cy="0"/>
        </a:xfrm>
      </p:grpSpPr>
      <p:pic>
        <p:nvPicPr>
          <p:cNvPr id="7" name="Picture 6" descr="A lion with a black background&#10;&#10;Description automatically generated">
            <a:extLst>
              <a:ext uri="{FF2B5EF4-FFF2-40B4-BE49-F238E27FC236}">
                <a16:creationId xmlns:a16="http://schemas.microsoft.com/office/drawing/2014/main" id="{B845F4A5-645C-0F84-BC0A-6C73082F0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84823BA-E3CB-AE71-1244-A5D48128EE4A}"/>
              </a:ext>
            </a:extLst>
          </p:cNvPr>
          <p:cNvSpPr/>
          <p:nvPr userDrawn="1"/>
        </p:nvSpPr>
        <p:spPr>
          <a:xfrm>
            <a:off x="0" y="-16339"/>
            <a:ext cx="12192000" cy="6886121"/>
          </a:xfrm>
          <a:prstGeom prst="rect">
            <a:avLst/>
          </a:prstGeom>
          <a:gradFill>
            <a:gsLst>
              <a:gs pos="0">
                <a:schemeClr val="tx1"/>
              </a:gs>
              <a:gs pos="30000">
                <a:schemeClr val="tx1"/>
              </a:gs>
              <a:gs pos="100000">
                <a:schemeClr val="tx1">
                  <a:alpha val="0"/>
                </a:schemeClr>
              </a:gs>
              <a:gs pos="60000">
                <a:schemeClr val="tx1">
                  <a:alpha val="25000"/>
                </a:schemeClr>
              </a:gs>
            </a:gsLst>
            <a:lin ang="0" scaled="1"/>
          </a:gradFill>
        </p:spPr>
        <p:txBody>
          <a:bodyPr wrap="square" rtlCol="0" anchor="ctr">
            <a:noAutofit/>
          </a:bodyPr>
          <a:lstStyle/>
          <a:p>
            <a:pPr lvl="0" algn="ctr"/>
            <a:endParaRPr lang="en-GB">
              <a:solidFill>
                <a:srgbClr val="FF0000"/>
              </a:solidFill>
              <a:latin typeface="+mn-lt"/>
            </a:endParaRPr>
          </a:p>
        </p:txBody>
      </p:sp>
      <p:sp>
        <p:nvSpPr>
          <p:cNvPr id="3" name="Subtitle 2"/>
          <p:cNvSpPr>
            <a:spLocks noGrp="1"/>
          </p:cNvSpPr>
          <p:nvPr>
            <p:ph type="subTitle" idx="1" hasCustomPrompt="1"/>
          </p:nvPr>
        </p:nvSpPr>
        <p:spPr>
          <a:xfrm>
            <a:off x="632039" y="3908230"/>
            <a:ext cx="6840000" cy="1104946"/>
          </a:xfrm>
          <a:prstGeom prst="rect">
            <a:avLst/>
          </a:prstGeom>
        </p:spPr>
        <p:txBody>
          <a:bodyPr anchor="b">
            <a:noAutofit/>
          </a:bodyPr>
          <a:lstStyle>
            <a:lvl1pPr marL="0" indent="0" algn="l">
              <a:spcAft>
                <a:spcPts val="2400"/>
              </a:spcAft>
              <a:buNone/>
              <a:defRPr sz="2400">
                <a:solidFill>
                  <a:schemeClr val="accent2"/>
                </a:solidFill>
                <a:latin typeface="+mn-lt"/>
              </a:defRPr>
            </a:lvl1pPr>
            <a:lvl2pPr marL="0" indent="0" algn="l">
              <a:spcAft>
                <a:spcPts val="2400"/>
              </a:spcAft>
              <a:buNone/>
              <a:defRPr sz="2400" b="0">
                <a:solidFill>
                  <a:schemeClr val="accent1"/>
                </a:solidFill>
                <a:latin typeface="+mn-lt"/>
              </a:defRPr>
            </a:lvl2pPr>
            <a:lvl3pPr marL="0" indent="0" algn="l">
              <a:spcAft>
                <a:spcPts val="1200"/>
              </a:spcAft>
              <a:buNone/>
              <a:defRPr sz="1600" b="0">
                <a:solidFill>
                  <a:schemeClr val="bg1"/>
                </a:solidFill>
                <a:latin typeface="+mn-lt"/>
              </a:defRPr>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en-US"/>
              <a:t>Click to add presenters and date</a:t>
            </a:r>
          </a:p>
          <a:p>
            <a:pPr lvl="1"/>
            <a:r>
              <a:rPr lang="en-US"/>
              <a:t>Alternative option for presenters</a:t>
            </a:r>
          </a:p>
          <a:p>
            <a:pPr lvl="2"/>
            <a:r>
              <a:rPr lang="en-US"/>
              <a:t>Date format</a:t>
            </a:r>
          </a:p>
        </p:txBody>
      </p:sp>
      <p:sp>
        <p:nvSpPr>
          <p:cNvPr id="2" name="Title 1"/>
          <p:cNvSpPr>
            <a:spLocks noGrp="1"/>
          </p:cNvSpPr>
          <p:nvPr>
            <p:ph type="ctrTitle" hasCustomPrompt="1"/>
          </p:nvPr>
        </p:nvSpPr>
        <p:spPr>
          <a:xfrm>
            <a:off x="632040" y="2429571"/>
            <a:ext cx="6840000" cy="1089529"/>
          </a:xfrm>
          <a:noFill/>
        </p:spPr>
        <p:txBody>
          <a:bodyPr wrap="square" anchor="ctr" anchorCtr="0">
            <a:noAutofit/>
          </a:bodyPr>
          <a:lstStyle>
            <a:lvl1pPr algn="l">
              <a:spcAft>
                <a:spcPts val="1200"/>
              </a:spcAft>
              <a:defRPr sz="3600" b="0">
                <a:solidFill>
                  <a:schemeClr val="bg1"/>
                </a:solidFill>
                <a:latin typeface="+mj-lt"/>
              </a:defRPr>
            </a:lvl1pPr>
          </a:lstStyle>
          <a:p>
            <a:r>
              <a:rPr lang="en-US"/>
              <a:t>Click to add Liontrust Fund</a:t>
            </a:r>
          </a:p>
        </p:txBody>
      </p:sp>
      <p:sp>
        <p:nvSpPr>
          <p:cNvPr id="4" name="Rectangle 3"/>
          <p:cNvSpPr/>
          <p:nvPr userDrawn="1"/>
        </p:nvSpPr>
        <p:spPr>
          <a:xfrm>
            <a:off x="0" y="-16339"/>
            <a:ext cx="12192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7BEF169C-DB3D-4AFB-B480-436532DE6832}"/>
              </a:ext>
            </a:extLst>
          </p:cNvPr>
          <p:cNvSpPr/>
          <p:nvPr userDrawn="1"/>
        </p:nvSpPr>
        <p:spPr>
          <a:xfrm>
            <a:off x="0" y="6768752"/>
            <a:ext cx="12192000" cy="1166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n-lt"/>
            </a:endParaRPr>
          </a:p>
        </p:txBody>
      </p:sp>
      <p:sp>
        <p:nvSpPr>
          <p:cNvPr id="11" name="Subtitle 2">
            <a:extLst>
              <a:ext uri="{FF2B5EF4-FFF2-40B4-BE49-F238E27FC236}">
                <a16:creationId xmlns:a16="http://schemas.microsoft.com/office/drawing/2014/main" id="{E1AE3EBB-4EFB-40B7-AF1C-98A0CCB29B8B}"/>
              </a:ext>
            </a:extLst>
          </p:cNvPr>
          <p:cNvSpPr txBox="1">
            <a:spLocks/>
          </p:cNvSpPr>
          <p:nvPr userDrawn="1"/>
        </p:nvSpPr>
        <p:spPr>
          <a:xfrm>
            <a:off x="0" y="6381328"/>
            <a:ext cx="12192000" cy="345389"/>
          </a:xfrm>
          <a:prstGeom prst="rect">
            <a:avLst/>
          </a:prstGeom>
        </p:spPr>
        <p:txBody>
          <a:bodyPr vert="horz" lIns="0" tIns="0" rIns="0" bIns="0" rtlCol="0" anchor="ctr">
            <a:noAutofit/>
          </a:bodyPr>
          <a:lstStyle>
            <a:lvl1pPr marL="0" indent="0" algn="l" defTabSz="779173" rtl="0" eaLnBrk="1" latinLnBrk="0" hangingPunct="1">
              <a:lnSpc>
                <a:spcPct val="100000"/>
              </a:lnSpc>
              <a:spcBef>
                <a:spcPts val="0"/>
              </a:spcBef>
              <a:spcAft>
                <a:spcPts val="1800"/>
              </a:spcAft>
              <a:buClr>
                <a:schemeClr val="accent1"/>
              </a:buClr>
              <a:buSzPct val="85000"/>
              <a:buFontTx/>
              <a:buNone/>
              <a:defRPr sz="1662" kern="1200">
                <a:solidFill>
                  <a:schemeClr val="bg1"/>
                </a:solidFill>
                <a:latin typeface="Century Gothic" panose="020B0502020202020204" pitchFamily="34" charset="0"/>
                <a:ea typeface="+mn-ea"/>
                <a:cs typeface="+mn-cs"/>
              </a:defRPr>
            </a:lvl1pPr>
            <a:lvl2pPr marL="389586" indent="0" algn="ctr" defTabSz="779173" rtl="0" eaLnBrk="1" latinLnBrk="0" hangingPunct="1">
              <a:lnSpc>
                <a:spcPct val="100000"/>
              </a:lnSpc>
              <a:spcBef>
                <a:spcPts val="511"/>
              </a:spcBef>
              <a:spcAft>
                <a:spcPts val="2386"/>
              </a:spcAft>
              <a:buClr>
                <a:schemeClr val="accent1"/>
              </a:buClr>
              <a:buFont typeface="Symbol" panose="05050102010706020507" pitchFamily="18" charset="2"/>
              <a:buNone/>
              <a:defRPr sz="1704" kern="1200">
                <a:solidFill>
                  <a:schemeClr val="tx1"/>
                </a:solidFill>
                <a:latin typeface="+mn-lt"/>
                <a:ea typeface="+mn-ea"/>
                <a:cs typeface="+mn-cs"/>
              </a:defRPr>
            </a:lvl2pPr>
            <a:lvl3pPr marL="779173" indent="0" algn="ctr" defTabSz="779173" rtl="0" eaLnBrk="1" latinLnBrk="0" hangingPunct="1">
              <a:lnSpc>
                <a:spcPct val="100000"/>
              </a:lnSpc>
              <a:spcBef>
                <a:spcPts val="511"/>
              </a:spcBef>
              <a:spcAft>
                <a:spcPts val="2386"/>
              </a:spcAft>
              <a:buClr>
                <a:schemeClr val="accent1"/>
              </a:buClr>
              <a:buSzPct val="100000"/>
              <a:buFont typeface="Calibri" panose="020F0502020204030204" pitchFamily="34" charset="0"/>
              <a:buNone/>
              <a:defRPr sz="1534" kern="1200">
                <a:solidFill>
                  <a:schemeClr val="tx1"/>
                </a:solidFill>
                <a:latin typeface="+mn-lt"/>
                <a:ea typeface="+mn-ea"/>
                <a:cs typeface="+mn-cs"/>
              </a:defRPr>
            </a:lvl3pPr>
            <a:lvl4pPr marL="1168759" indent="0" algn="ctr" defTabSz="779173" rtl="0" eaLnBrk="1" latinLnBrk="0" hangingPunct="1">
              <a:lnSpc>
                <a:spcPct val="100000"/>
              </a:lnSpc>
              <a:spcBef>
                <a:spcPts val="511"/>
              </a:spcBef>
              <a:spcAft>
                <a:spcPts val="511"/>
              </a:spcAft>
              <a:buFont typeface="Arial" panose="020B0604020202020204" pitchFamily="34" charset="0"/>
              <a:buNone/>
              <a:defRPr sz="1363" kern="1200">
                <a:solidFill>
                  <a:schemeClr val="tx1"/>
                </a:solidFill>
                <a:latin typeface="+mn-lt"/>
                <a:ea typeface="+mn-ea"/>
                <a:cs typeface="+mn-cs"/>
              </a:defRPr>
            </a:lvl4pPr>
            <a:lvl5pPr marL="1558345" indent="0" algn="ctr" defTabSz="779173" rtl="0" eaLnBrk="1" latinLnBrk="0" hangingPunct="1">
              <a:lnSpc>
                <a:spcPct val="100000"/>
              </a:lnSpc>
              <a:spcBef>
                <a:spcPts val="511"/>
              </a:spcBef>
              <a:spcAft>
                <a:spcPts val="511"/>
              </a:spcAft>
              <a:buFont typeface="Arial" panose="020B0604020202020204" pitchFamily="34" charset="0"/>
              <a:buNone/>
              <a:defRPr sz="1363" kern="1200">
                <a:solidFill>
                  <a:schemeClr val="tx1"/>
                </a:solidFill>
                <a:latin typeface="+mn-lt"/>
                <a:ea typeface="+mn-ea"/>
                <a:cs typeface="+mn-cs"/>
              </a:defRPr>
            </a:lvl5pPr>
            <a:lvl6pPr marL="1947932"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6pPr>
            <a:lvl7pPr marL="2337518"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7pPr>
            <a:lvl8pPr marL="2727104"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8pPr>
            <a:lvl9pPr marL="3116691"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9pPr>
          </a:lstStyle>
          <a:p>
            <a:pPr algn="ctr">
              <a:buClr>
                <a:srgbClr val="34B233"/>
              </a:buClr>
            </a:pPr>
            <a:r>
              <a:rPr lang="en-GB" sz="2000" b="1">
                <a:solidFill>
                  <a:schemeClr val="bg1"/>
                </a:solidFill>
                <a:latin typeface="+mn-lt"/>
                <a:cs typeface="Calibri" panose="020F0502020204030204" pitchFamily="34" charset="0"/>
              </a:rPr>
              <a:t>For professional investors and advisers only</a:t>
            </a:r>
          </a:p>
        </p:txBody>
      </p:sp>
      <p:pic>
        <p:nvPicPr>
          <p:cNvPr id="9" name="Graphic 8">
            <a:extLst>
              <a:ext uri="{FF2B5EF4-FFF2-40B4-BE49-F238E27FC236}">
                <a16:creationId xmlns:a16="http://schemas.microsoft.com/office/drawing/2014/main" id="{AAE06216-A91F-406C-B2A7-91F041B9A3E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9152" t="30030" r="19769" b="28587"/>
          <a:stretch/>
        </p:blipFill>
        <p:spPr>
          <a:xfrm>
            <a:off x="578756" y="420106"/>
            <a:ext cx="2800350" cy="948690"/>
          </a:xfrm>
          <a:prstGeom prst="rect">
            <a:avLst/>
          </a:prstGeom>
        </p:spPr>
      </p:pic>
      <p:sp>
        <p:nvSpPr>
          <p:cNvPr id="5" name="Text Placeholder 6">
            <a:extLst>
              <a:ext uri="{FF2B5EF4-FFF2-40B4-BE49-F238E27FC236}">
                <a16:creationId xmlns:a16="http://schemas.microsoft.com/office/drawing/2014/main" id="{F44286C4-AFE7-36DD-AB50-5709C16F848A}"/>
              </a:ext>
            </a:extLst>
          </p:cNvPr>
          <p:cNvSpPr>
            <a:spLocks noGrp="1"/>
          </p:cNvSpPr>
          <p:nvPr>
            <p:ph type="body" sz="quarter" idx="10" hasCustomPrompt="1"/>
          </p:nvPr>
        </p:nvSpPr>
        <p:spPr>
          <a:xfrm>
            <a:off x="9492000" y="501611"/>
            <a:ext cx="2700000" cy="319087"/>
          </a:xfrm>
          <a:prstGeom prst="rect">
            <a:avLst/>
          </a:prstGeom>
          <a:solidFill>
            <a:schemeClr val="accent3">
              <a:alpha val="40000"/>
            </a:schemeClr>
          </a:solidFill>
        </p:spPr>
        <p:txBody>
          <a:bodyPr wrap="square" lIns="90000" tIns="36000" rIns="108000" bIns="36000">
            <a:spAutoFit/>
          </a:bodyPr>
          <a:lstStyle>
            <a:lvl1pPr marL="0" indent="0" algn="r">
              <a:buNone/>
              <a:defRPr lang="en-US" sz="1600" b="1" kern="1200" dirty="0" smtClean="0">
                <a:solidFill>
                  <a:schemeClr val="bg1"/>
                </a:solidFill>
                <a:latin typeface="+mn-lt"/>
                <a:ea typeface="+mn-ea"/>
                <a:cs typeface="+mn-cs"/>
              </a:defRPr>
            </a:lvl1pPr>
            <a:lvl2pPr marL="361712" indent="0">
              <a:buNone/>
              <a:defRPr/>
            </a:lvl2pPr>
          </a:lstStyle>
          <a:p>
            <a:pPr lvl="0"/>
            <a:r>
              <a:rPr lang="en-US"/>
              <a:t>Click to add audience</a:t>
            </a:r>
          </a:p>
        </p:txBody>
      </p:sp>
    </p:spTree>
    <p:extLst>
      <p:ext uri="{BB962C8B-B14F-4D97-AF65-F5344CB8AC3E}">
        <p14:creationId xmlns:p14="http://schemas.microsoft.com/office/powerpoint/2010/main" val="3718800338"/>
      </p:ext>
    </p:extLst>
  </p:cSld>
  <p:clrMapOvr>
    <a:masterClrMapping/>
  </p:clrMapOvr>
  <p:transition spd="slow">
    <p:wipe/>
  </p:transition>
  <p:extLst>
    <p:ext uri="{DCECCB84-F9BA-43D5-87BE-67443E8EF086}">
      <p15:sldGuideLst xmlns:p15="http://schemas.microsoft.com/office/powerpoint/2012/main">
        <p15:guide id="1"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hart (LHS) &amp; Text (RH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3" name="Content Placeholder 4">
            <a:extLst>
              <a:ext uri="{FF2B5EF4-FFF2-40B4-BE49-F238E27FC236}">
                <a16:creationId xmlns:a16="http://schemas.microsoft.com/office/drawing/2014/main" id="{924AC3DB-75A2-5DE5-2F7E-43A7CF85B4B8}"/>
              </a:ext>
            </a:extLst>
          </p:cNvPr>
          <p:cNvSpPr>
            <a:spLocks noGrp="1"/>
          </p:cNvSpPr>
          <p:nvPr>
            <p:ph sz="quarter" idx="11"/>
          </p:nvPr>
        </p:nvSpPr>
        <p:spPr>
          <a:xfrm>
            <a:off x="6321002" y="1134000"/>
            <a:ext cx="5382000" cy="482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0880606"/>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Background">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2069"/>
          <a:stretch/>
        </p:blipFill>
        <p:spPr>
          <a:xfrm>
            <a:off x="8040216" y="2799257"/>
            <a:ext cx="3977177" cy="3942112"/>
          </a:xfrm>
          <a:prstGeom prst="rect">
            <a:avLst/>
          </a:prstGeom>
          <a:noFill/>
          <a:ln>
            <a:noFill/>
          </a:ln>
        </p:spPr>
      </p:pic>
      <p:sp>
        <p:nvSpPr>
          <p:cNvPr id="3" name="Title 1">
            <a:extLst>
              <a:ext uri="{FF2B5EF4-FFF2-40B4-BE49-F238E27FC236}">
                <a16:creationId xmlns:a16="http://schemas.microsoft.com/office/drawing/2014/main" id="{014485DD-86A9-C0FB-8828-9D97F4B5EC1B}"/>
              </a:ext>
            </a:extLst>
          </p:cNvPr>
          <p:cNvSpPr>
            <a:spLocks noGrp="1"/>
          </p:cNvSpPr>
          <p:nvPr>
            <p:ph type="title" hasCustomPrompt="1"/>
          </p:nvPr>
        </p:nvSpPr>
        <p:spPr>
          <a:xfrm>
            <a:off x="620889" y="2799256"/>
            <a:ext cx="6078010" cy="1115471"/>
          </a:xfrm>
        </p:spPr>
        <p:txBody>
          <a:bodyPr anchor="ctr">
            <a:noAutofit/>
          </a:bodyPr>
          <a:lstStyle>
            <a:lvl1pPr>
              <a:defRPr sz="3200">
                <a:solidFill>
                  <a:schemeClr val="tx1"/>
                </a:solidFill>
                <a:latin typeface="+mj-lt"/>
              </a:defRPr>
            </a:lvl1pPr>
          </a:lstStyle>
          <a:p>
            <a:r>
              <a:rPr lang="en-US"/>
              <a:t>Click to add divider title</a:t>
            </a:r>
          </a:p>
        </p:txBody>
      </p:sp>
      <p:sp>
        <p:nvSpPr>
          <p:cNvPr id="5" name="Rectangle 4">
            <a:extLst>
              <a:ext uri="{FF2B5EF4-FFF2-40B4-BE49-F238E27FC236}">
                <a16:creationId xmlns:a16="http://schemas.microsoft.com/office/drawing/2014/main" id="{A45D2392-9FBC-77DE-2D0B-0439F7C61BC8}"/>
              </a:ext>
            </a:extLst>
          </p:cNvPr>
          <p:cNvSpPr/>
          <p:nvPr userDrawn="1"/>
        </p:nvSpPr>
        <p:spPr>
          <a:xfrm>
            <a:off x="8040216" y="2708920"/>
            <a:ext cx="4151784" cy="4149078"/>
          </a:xfrm>
          <a:prstGeom prst="rect">
            <a:avLst/>
          </a:prstGeom>
          <a:solidFill>
            <a:schemeClr val="bg1"/>
          </a:solidFill>
          <a:ln>
            <a:noFill/>
          </a:ln>
        </p:spPr>
        <p:txBody>
          <a:bodyPr wrap="none" lIns="72000" tIns="72000" rIns="72000" bIns="72000" rtlCol="0" anchor="ctr">
            <a:noAutofit/>
          </a:bodyPr>
          <a:lstStyle/>
          <a:p>
            <a:pPr algn="ctr"/>
            <a:endParaRPr lang="en-GB" err="1">
              <a:solidFill>
                <a:schemeClr val="bg1"/>
              </a:solidFill>
              <a:latin typeface="+mn-lt"/>
            </a:endParaRPr>
          </a:p>
        </p:txBody>
      </p:sp>
      <p:cxnSp>
        <p:nvCxnSpPr>
          <p:cNvPr id="6" name="Straight Connector 5">
            <a:extLst>
              <a:ext uri="{FF2B5EF4-FFF2-40B4-BE49-F238E27FC236}">
                <a16:creationId xmlns:a16="http://schemas.microsoft.com/office/drawing/2014/main" id="{8AF899AE-8392-E7D3-C93D-B67E5641DB8A}"/>
              </a:ext>
            </a:extLst>
          </p:cNvPr>
          <p:cNvCxnSpPr>
            <a:cxnSpLocks/>
          </p:cNvCxnSpPr>
          <p:nvPr userDrawn="1"/>
        </p:nvCxnSpPr>
        <p:spPr>
          <a:xfrm>
            <a:off x="489600" y="810458"/>
            <a:ext cx="11214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6E5E472B-70FD-6D17-A0B9-CCDFF9F80CA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6184" t="29087" r="17788" b="30023"/>
          <a:stretch/>
        </p:blipFill>
        <p:spPr>
          <a:xfrm>
            <a:off x="10206159" y="215732"/>
            <a:ext cx="1578473" cy="488759"/>
          </a:xfrm>
          <a:prstGeom prst="rect">
            <a:avLst/>
          </a:prstGeom>
        </p:spPr>
      </p:pic>
    </p:spTree>
    <p:extLst>
      <p:ext uri="{BB962C8B-B14F-4D97-AF65-F5344CB8AC3E}">
        <p14:creationId xmlns:p14="http://schemas.microsoft.com/office/powerpoint/2010/main" val="2644327716"/>
      </p:ext>
    </p:extLst>
  </p:cSld>
  <p:clrMapOvr>
    <a:masterClrMapping/>
  </p:clrMapOvr>
  <p:transition spd="slow">
    <p:wipe/>
  </p:transition>
  <p:extLst>
    <p:ext uri="{DCECCB84-F9BA-43D5-87BE-67443E8EF086}">
      <p15:sldGuideLst xmlns:p15="http://schemas.microsoft.com/office/powerpoint/2012/main">
        <p15:guide id="1" pos="302" userDrawn="1">
          <p15:clr>
            <a:srgbClr val="FBAE40"/>
          </p15:clr>
        </p15:guide>
        <p15:guide id="2" pos="7378" userDrawn="1">
          <p15:clr>
            <a:srgbClr val="FBAE40"/>
          </p15:clr>
        </p15:guide>
        <p15:guide id="3" orient="horz" pos="709" userDrawn="1">
          <p15:clr>
            <a:srgbClr val="FBAE40"/>
          </p15:clr>
        </p15:guide>
        <p15:guide id="4" orient="horz" pos="37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Background">
    <p:bg>
      <p:bgPr>
        <a:solidFill>
          <a:schemeClr val="bg1"/>
        </a:solidFill>
        <a:effectLst/>
      </p:bgPr>
    </p:bg>
    <p:spTree>
      <p:nvGrpSpPr>
        <p:cNvPr id="1" name=""/>
        <p:cNvGrpSpPr/>
        <p:nvPr/>
      </p:nvGrpSpPr>
      <p:grpSpPr>
        <a:xfrm>
          <a:off x="0" y="0"/>
          <a:ext cx="0" cy="0"/>
          <a:chOff x="0" y="0"/>
          <a:chExt cx="0" cy="0"/>
        </a:xfrm>
      </p:grpSpPr>
      <p:pic>
        <p:nvPicPr>
          <p:cNvPr id="8" name="Picture 7" descr="A lion with a black background&#10;&#10;Description automatically generated">
            <a:extLst>
              <a:ext uri="{FF2B5EF4-FFF2-40B4-BE49-F238E27FC236}">
                <a16:creationId xmlns:a16="http://schemas.microsoft.com/office/drawing/2014/main" id="{69228109-D9A1-47A4-621C-7CED7A411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CCF681E-CD16-379B-A39D-0C3AC1DBBCD0}"/>
              </a:ext>
            </a:extLst>
          </p:cNvPr>
          <p:cNvSpPr/>
          <p:nvPr userDrawn="1"/>
        </p:nvSpPr>
        <p:spPr>
          <a:xfrm>
            <a:off x="0" y="-16339"/>
            <a:ext cx="12192000" cy="6886121"/>
          </a:xfrm>
          <a:prstGeom prst="rect">
            <a:avLst/>
          </a:prstGeom>
          <a:gradFill>
            <a:gsLst>
              <a:gs pos="0">
                <a:schemeClr val="tx1"/>
              </a:gs>
              <a:gs pos="30000">
                <a:schemeClr val="tx1"/>
              </a:gs>
              <a:gs pos="100000">
                <a:schemeClr val="tx1">
                  <a:alpha val="0"/>
                </a:schemeClr>
              </a:gs>
              <a:gs pos="60000">
                <a:schemeClr val="tx1">
                  <a:alpha val="25000"/>
                </a:scheme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p:cNvSpPr>
            <a:spLocks noGrp="1"/>
          </p:cNvSpPr>
          <p:nvPr>
            <p:ph type="title" hasCustomPrompt="1"/>
          </p:nvPr>
        </p:nvSpPr>
        <p:spPr>
          <a:xfrm>
            <a:off x="620889" y="2799256"/>
            <a:ext cx="6078010" cy="1115471"/>
          </a:xfrm>
        </p:spPr>
        <p:txBody>
          <a:bodyPr anchor="ctr">
            <a:noAutofit/>
          </a:bodyPr>
          <a:lstStyle>
            <a:lvl1pPr>
              <a:defRPr sz="3200">
                <a:solidFill>
                  <a:schemeClr val="bg1"/>
                </a:solidFill>
                <a:latin typeface="+mj-lt"/>
              </a:defRPr>
            </a:lvl1pPr>
          </a:lstStyle>
          <a:p>
            <a:r>
              <a:rPr lang="en-US"/>
              <a:t>Click to add divider title</a:t>
            </a:r>
          </a:p>
        </p:txBody>
      </p:sp>
      <p:pic>
        <p:nvPicPr>
          <p:cNvPr id="3" name="Graphic 2">
            <a:extLst>
              <a:ext uri="{FF2B5EF4-FFF2-40B4-BE49-F238E27FC236}">
                <a16:creationId xmlns:a16="http://schemas.microsoft.com/office/drawing/2014/main" id="{D5D65183-E371-0AD5-301D-B7EF8334221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9152" t="30030" r="19769" b="28587"/>
          <a:stretch/>
        </p:blipFill>
        <p:spPr>
          <a:xfrm>
            <a:off x="578756" y="420106"/>
            <a:ext cx="2800350" cy="948690"/>
          </a:xfrm>
          <a:prstGeom prst="rect">
            <a:avLst/>
          </a:prstGeom>
        </p:spPr>
      </p:pic>
      <p:sp>
        <p:nvSpPr>
          <p:cNvPr id="4" name="Rectangle 3">
            <a:extLst>
              <a:ext uri="{FF2B5EF4-FFF2-40B4-BE49-F238E27FC236}">
                <a16:creationId xmlns:a16="http://schemas.microsoft.com/office/drawing/2014/main" id="{77D5CB4E-C9AE-9A76-3C18-A8CE5CE829DA}"/>
              </a:ext>
            </a:extLst>
          </p:cNvPr>
          <p:cNvSpPr/>
          <p:nvPr userDrawn="1"/>
        </p:nvSpPr>
        <p:spPr>
          <a:xfrm>
            <a:off x="0" y="-16339"/>
            <a:ext cx="12192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FF2B5EF4-FFF2-40B4-BE49-F238E27FC236}">
                <a16:creationId xmlns:a16="http://schemas.microsoft.com/office/drawing/2014/main" id="{28DF1690-8504-9EC6-1B7E-0A884E349D16}"/>
              </a:ext>
            </a:extLst>
          </p:cNvPr>
          <p:cNvSpPr/>
          <p:nvPr userDrawn="1"/>
        </p:nvSpPr>
        <p:spPr>
          <a:xfrm>
            <a:off x="0" y="6768752"/>
            <a:ext cx="12192000" cy="1166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822212821"/>
      </p:ext>
    </p:extLst>
  </p:cSld>
  <p:clrMapOvr>
    <a:masterClrMapping/>
  </p:clrMapOvr>
  <p:transition spd="slow">
    <p:wipe/>
  </p:transition>
  <p:extLst>
    <p:ext uri="{DCECCB84-F9BA-43D5-87BE-67443E8EF086}">
      <p15:sldGuideLst xmlns:p15="http://schemas.microsoft.com/office/powerpoint/2012/main">
        <p15:guide id="1" pos="302" userDrawn="1">
          <p15:clr>
            <a:srgbClr val="FBAE40"/>
          </p15:clr>
        </p15:guide>
        <p15:guide id="2" pos="7378" userDrawn="1">
          <p15:clr>
            <a:srgbClr val="FBAE40"/>
          </p15:clr>
        </p15:guide>
        <p15:guide id="3" orient="horz" pos="709" userDrawn="1">
          <p15:clr>
            <a:srgbClr val="FBAE40"/>
          </p15:clr>
        </p15:guide>
        <p15:guide id="4" orient="horz" pos="37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ack Backgroun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0889" y="2799256"/>
            <a:ext cx="6078010" cy="1115471"/>
          </a:xfrm>
        </p:spPr>
        <p:txBody>
          <a:bodyPr anchor="ctr">
            <a:noAutofit/>
          </a:bodyPr>
          <a:lstStyle>
            <a:lvl1pPr>
              <a:defRPr sz="3200">
                <a:solidFill>
                  <a:schemeClr val="bg1"/>
                </a:solidFill>
                <a:latin typeface="+mj-lt"/>
              </a:defRPr>
            </a:lvl1pPr>
          </a:lstStyle>
          <a:p>
            <a:r>
              <a:rPr lang="en-US"/>
              <a:t>Click to add divider title</a:t>
            </a:r>
          </a:p>
        </p:txBody>
      </p:sp>
    </p:spTree>
    <p:extLst>
      <p:ext uri="{BB962C8B-B14F-4D97-AF65-F5344CB8AC3E}">
        <p14:creationId xmlns:p14="http://schemas.microsoft.com/office/powerpoint/2010/main" val="1255744466"/>
      </p:ext>
    </p:extLst>
  </p:cSld>
  <p:clrMapOvr>
    <a:masterClrMapping/>
  </p:clrMapOvr>
  <p:transition spd="slow">
    <p:wipe/>
  </p:transition>
  <p:extLst>
    <p:ext uri="{DCECCB84-F9BA-43D5-87BE-67443E8EF086}">
      <p15:sldGuideLst xmlns:p15="http://schemas.microsoft.com/office/powerpoint/2012/main">
        <p15:guide id="1" pos="302" userDrawn="1">
          <p15:clr>
            <a:srgbClr val="FBAE40"/>
          </p15:clr>
        </p15:guide>
        <p15:guide id="2" pos="7378" userDrawn="1">
          <p15:clr>
            <a:srgbClr val="FBAE40"/>
          </p15:clr>
        </p15:guide>
        <p15:guide id="3" orient="horz" pos="709" userDrawn="1">
          <p15:clr>
            <a:srgbClr val="FBAE40"/>
          </p15:clr>
        </p15:guide>
        <p15:guide id="4" orient="horz" pos="37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0622-0AB0-4EB3-B44A-2FEC1E8D6A7B}"/>
              </a:ext>
            </a:extLst>
          </p:cNvPr>
          <p:cNvSpPr>
            <a:spLocks noGrp="1"/>
          </p:cNvSpPr>
          <p:nvPr>
            <p:ph type="title" hasCustomPrompt="1"/>
          </p:nvPr>
        </p:nvSpPr>
        <p:spPr/>
        <p:txBody>
          <a:bodyPr/>
          <a:lstStyle>
            <a:lvl1pPr>
              <a:defRPr/>
            </a:lvl1pPr>
          </a:lstStyle>
          <a:p>
            <a:r>
              <a:rPr lang="en-US"/>
              <a:t>Click to add title</a:t>
            </a:r>
            <a:endParaRPr lang="en-GB"/>
          </a:p>
        </p:txBody>
      </p:sp>
      <p:sp>
        <p:nvSpPr>
          <p:cNvPr id="4" name="TextBox 3">
            <a:extLst>
              <a:ext uri="{FF2B5EF4-FFF2-40B4-BE49-F238E27FC236}">
                <a16:creationId xmlns:a16="http://schemas.microsoft.com/office/drawing/2014/main" id="{D6ABEA96-567A-4534-A832-2ABB0C5426F8}"/>
              </a:ext>
            </a:extLst>
          </p:cNvPr>
          <p:cNvSpPr txBox="1"/>
          <p:nvPr userDrawn="1"/>
        </p:nvSpPr>
        <p:spPr>
          <a:xfrm>
            <a:off x="489000" y="6399077"/>
            <a:ext cx="11007600" cy="421072"/>
          </a:xfrm>
          <a:prstGeom prst="rect">
            <a:avLst/>
          </a:prstGeom>
          <a:noFill/>
        </p:spPr>
        <p:txBody>
          <a:bodyPr wrap="square" lIns="0" tIns="36000" rIns="0" bIns="0" rtlCol="0">
            <a:spAutoFit/>
          </a:bodyPr>
          <a:lstStyle/>
          <a:p>
            <a:pPr algn="ctr">
              <a:lnSpc>
                <a:spcPts val="1500"/>
              </a:lnSpc>
              <a:spcAft>
                <a:spcPts val="0"/>
              </a:spcAft>
            </a:pPr>
            <a:r>
              <a:rPr lang="en-GB" sz="1400" b="1" i="1">
                <a:solidFill>
                  <a:schemeClr val="tx1"/>
                </a:solidFill>
                <a:latin typeface="+mn-lt"/>
                <a:ea typeface="Calibri" panose="020F0502020204030204" pitchFamily="34" charset="0"/>
              </a:rPr>
              <a:t>All our documents are printed on recycled paper or paper from a sustainable source in accordance with either the FSC, </a:t>
            </a:r>
            <a:br>
              <a:rPr lang="en-GB" sz="1400" b="1" i="1">
                <a:solidFill>
                  <a:schemeClr val="tx1"/>
                </a:solidFill>
                <a:latin typeface="+mn-lt"/>
                <a:ea typeface="Calibri" panose="020F0502020204030204" pitchFamily="34" charset="0"/>
              </a:rPr>
            </a:br>
            <a:r>
              <a:rPr lang="en-GB" sz="1400" b="1" i="1">
                <a:solidFill>
                  <a:schemeClr val="tx1"/>
                </a:solidFill>
                <a:latin typeface="+mn-lt"/>
                <a:ea typeface="Calibri" panose="020F0502020204030204" pitchFamily="34" charset="0"/>
              </a:rPr>
              <a:t>PEFC or EU Ecolabel criteria to help keep our environmental impact to a minimum.</a:t>
            </a:r>
            <a:endParaRPr lang="en-GB" sz="1400" b="1">
              <a:solidFill>
                <a:schemeClr val="tx1"/>
              </a:solidFill>
              <a:latin typeface="+mn-lt"/>
              <a:ea typeface="Calibri" panose="020F0502020204030204" pitchFamily="34" charset="0"/>
            </a:endParaRPr>
          </a:p>
        </p:txBody>
      </p:sp>
      <p:sp>
        <p:nvSpPr>
          <p:cNvPr id="5" name="Content Placeholder 4">
            <a:extLst>
              <a:ext uri="{FF2B5EF4-FFF2-40B4-BE49-F238E27FC236}">
                <a16:creationId xmlns:a16="http://schemas.microsoft.com/office/drawing/2014/main" id="{9DFA7B38-EE12-5ECF-591A-E902C207DD1F}"/>
              </a:ext>
            </a:extLst>
          </p:cNvPr>
          <p:cNvSpPr>
            <a:spLocks noGrp="1"/>
          </p:cNvSpPr>
          <p:nvPr>
            <p:ph sz="quarter" idx="10" hasCustomPrompt="1"/>
          </p:nvPr>
        </p:nvSpPr>
        <p:spPr>
          <a:xfrm>
            <a:off x="489000" y="1134000"/>
            <a:ext cx="11214000" cy="4824412"/>
          </a:xfrm>
        </p:spPr>
        <p:txBody>
          <a:bodyPr/>
          <a:lstStyle>
            <a:lvl1pPr marL="0" indent="0">
              <a:spcAft>
                <a:spcPts val="600"/>
              </a:spcAft>
              <a:buFont typeface="Arial" panose="020B0604020202020204" pitchFamily="34" charset="0"/>
              <a:buNone/>
              <a:defRPr sz="1200" b="1">
                <a:solidFill>
                  <a:schemeClr val="tx1"/>
                </a:solidFill>
              </a:defRPr>
            </a:lvl1pPr>
            <a:lvl2pPr marL="0" indent="0">
              <a:spcAft>
                <a:spcPts val="600"/>
              </a:spcAft>
              <a:buNone/>
              <a:defRPr sz="1200">
                <a:solidFill>
                  <a:schemeClr val="tx1"/>
                </a:solidFill>
              </a:defRPr>
            </a:lvl2pPr>
            <a:lvl3pPr marL="144000" indent="-144000">
              <a:spcAft>
                <a:spcPts val="600"/>
              </a:spcAft>
              <a:buFont typeface="Arial" panose="020B0604020202020204" pitchFamily="34" charset="0"/>
              <a:buChar char="•"/>
              <a:defRPr sz="1200"/>
            </a:lvl3pPr>
            <a:lvl4pPr>
              <a:spcAft>
                <a:spcPts val="600"/>
              </a:spcAft>
              <a:defRPr sz="1400"/>
            </a:lvl4pPr>
            <a:lvl5pPr>
              <a:spcAft>
                <a:spcPts val="600"/>
              </a:spcAft>
              <a:defRPr sz="1400"/>
            </a:lvl5pPr>
          </a:lstStyle>
          <a:p>
            <a:pPr lvl="0"/>
            <a:r>
              <a:rPr lang="en-US"/>
              <a:t>Disclaimer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7436682"/>
      </p:ext>
    </p:extLst>
  </p:cSld>
  <p:clrMapOvr>
    <a:masterClrMapping/>
  </p:clrMapOvr>
  <p:transition spd="slow">
    <p:wipe/>
  </p:transition>
  <p:extLst>
    <p:ext uri="{DCECCB84-F9BA-43D5-87BE-67443E8EF086}">
      <p15:sldGuideLst xmlns:p15="http://schemas.microsoft.com/office/powerpoint/2012/main">
        <p15:guide id="1" orient="horz" pos="3748">
          <p15:clr>
            <a:srgbClr val="FBAE40"/>
          </p15:clr>
        </p15:guide>
        <p15:guide id="2" pos="3840" userDrawn="1">
          <p15:clr>
            <a:srgbClr val="FBAE40"/>
          </p15:clr>
        </p15:guide>
        <p15:guide id="3" orient="horz" pos="709" userDrawn="1">
          <p15:clr>
            <a:srgbClr val="FBAE40"/>
          </p15:clr>
        </p15:guide>
        <p15:guide id="4" pos="302" userDrawn="1">
          <p15:clr>
            <a:srgbClr val="FBAE40"/>
          </p15:clr>
        </p15:guide>
        <p15:guide id="5" pos="737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ey Risk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7054" y="1125538"/>
            <a:ext cx="11137899" cy="4535710"/>
          </a:xfrm>
        </p:spPr>
        <p:txBody>
          <a:bodyPr>
            <a:noAutofit/>
          </a:bodyPr>
          <a:lstStyle>
            <a:lvl1pPr marL="0" indent="0">
              <a:spcBef>
                <a:spcPts val="600"/>
              </a:spcBef>
              <a:spcAft>
                <a:spcPts val="600"/>
              </a:spcAft>
              <a:buFontTx/>
              <a:buNone/>
              <a:defRPr sz="1400" b="1"/>
            </a:lvl1pPr>
            <a:lvl2pPr marL="0" indent="0">
              <a:spcBef>
                <a:spcPts val="600"/>
              </a:spcBef>
              <a:spcAft>
                <a:spcPts val="600"/>
              </a:spcAft>
              <a:buFontTx/>
              <a:buNone/>
              <a:defRPr sz="1400"/>
            </a:lvl2pPr>
            <a:lvl3pPr marL="482925" indent="0">
              <a:buFontTx/>
              <a:buNone/>
              <a:defRPr sz="1108"/>
            </a:lvl3pPr>
            <a:lvl4pPr marL="1168759" indent="0">
              <a:buFontTx/>
              <a:buNone/>
              <a:defRPr sz="1108"/>
            </a:lvl4pPr>
            <a:lvl5pPr marL="1558345" indent="0">
              <a:buFontTx/>
              <a:buNone/>
              <a:defRPr sz="1108"/>
            </a:lvl5pPr>
          </a:lstStyle>
          <a:p>
            <a:pPr lvl="0"/>
            <a:r>
              <a:rPr lang="en-US"/>
              <a:t>Click to add text</a:t>
            </a:r>
          </a:p>
          <a:p>
            <a:pPr lvl="1"/>
            <a:r>
              <a:rPr lang="en-US"/>
              <a:t>Click to add text</a:t>
            </a:r>
          </a:p>
        </p:txBody>
      </p:sp>
      <p:sp>
        <p:nvSpPr>
          <p:cNvPr id="2" name="Title 1">
            <a:extLst>
              <a:ext uri="{FF2B5EF4-FFF2-40B4-BE49-F238E27FC236}">
                <a16:creationId xmlns:a16="http://schemas.microsoft.com/office/drawing/2014/main" id="{23BC0622-0AB0-4EB3-B44A-2FEC1E8D6A7B}"/>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3459047357"/>
      </p:ext>
    </p:extLst>
  </p:cSld>
  <p:clrMapOvr>
    <a:masterClrMapping/>
  </p:clrMapOvr>
  <p:transition spd="slow">
    <p:wipe/>
  </p:transition>
  <p:extLst>
    <p:ext uri="{DCECCB84-F9BA-43D5-87BE-67443E8EF086}">
      <p15:sldGuideLst xmlns:p15="http://schemas.microsoft.com/office/powerpoint/2012/main">
        <p15:guide id="1" orient="horz" pos="37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Disclaimer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7054" y="1125538"/>
            <a:ext cx="11137899" cy="4535710"/>
          </a:xfrm>
        </p:spPr>
        <p:txBody>
          <a:bodyPr>
            <a:noAutofit/>
          </a:bodyPr>
          <a:lstStyle>
            <a:lvl1pPr marL="0" indent="0">
              <a:spcBef>
                <a:spcPts val="0"/>
              </a:spcBef>
              <a:spcAft>
                <a:spcPts val="600"/>
              </a:spcAft>
              <a:buFontTx/>
              <a:buNone/>
              <a:defRPr sz="1200" b="0"/>
            </a:lvl1pPr>
            <a:lvl2pPr marL="0" indent="0">
              <a:spcBef>
                <a:spcPts val="600"/>
              </a:spcBef>
              <a:spcAft>
                <a:spcPts val="600"/>
              </a:spcAft>
              <a:buFontTx/>
              <a:buNone/>
              <a:defRPr sz="1400"/>
            </a:lvl2pPr>
            <a:lvl3pPr marL="482925" indent="0">
              <a:buFontTx/>
              <a:buNone/>
              <a:defRPr sz="1108"/>
            </a:lvl3pPr>
            <a:lvl4pPr marL="1168759" indent="0">
              <a:buFontTx/>
              <a:buNone/>
              <a:defRPr sz="1108"/>
            </a:lvl4pPr>
            <a:lvl5pPr marL="1558345" indent="0">
              <a:buFontTx/>
              <a:buNone/>
              <a:defRPr sz="1108"/>
            </a:lvl5pPr>
          </a:lstStyle>
          <a:p>
            <a:pPr lvl="0"/>
            <a:r>
              <a:rPr lang="en-US"/>
              <a:t>Click to add text</a:t>
            </a:r>
          </a:p>
        </p:txBody>
      </p:sp>
      <p:sp>
        <p:nvSpPr>
          <p:cNvPr id="2" name="Title 1">
            <a:extLst>
              <a:ext uri="{FF2B5EF4-FFF2-40B4-BE49-F238E27FC236}">
                <a16:creationId xmlns:a16="http://schemas.microsoft.com/office/drawing/2014/main" id="{23BC0622-0AB0-4EB3-B44A-2FEC1E8D6A7B}"/>
              </a:ext>
            </a:extLst>
          </p:cNvPr>
          <p:cNvSpPr>
            <a:spLocks noGrp="1"/>
          </p:cNvSpPr>
          <p:nvPr>
            <p:ph type="title" hasCustomPrompt="1"/>
          </p:nvPr>
        </p:nvSpPr>
        <p:spPr/>
        <p:txBody>
          <a:bodyPr/>
          <a:lstStyle>
            <a:lvl1pPr>
              <a:defRPr/>
            </a:lvl1pPr>
          </a:lstStyle>
          <a:p>
            <a:r>
              <a:rPr lang="en-US"/>
              <a:t>Click to add title</a:t>
            </a:r>
            <a:endParaRPr lang="en-GB"/>
          </a:p>
        </p:txBody>
      </p:sp>
      <p:sp>
        <p:nvSpPr>
          <p:cNvPr id="4" name="TextBox 3">
            <a:extLst>
              <a:ext uri="{FF2B5EF4-FFF2-40B4-BE49-F238E27FC236}">
                <a16:creationId xmlns:a16="http://schemas.microsoft.com/office/drawing/2014/main" id="{D6ABEA96-567A-4534-A832-2ABB0C5426F8}"/>
              </a:ext>
            </a:extLst>
          </p:cNvPr>
          <p:cNvSpPr txBox="1"/>
          <p:nvPr userDrawn="1"/>
        </p:nvSpPr>
        <p:spPr>
          <a:xfrm>
            <a:off x="695400" y="6390761"/>
            <a:ext cx="10801200" cy="421072"/>
          </a:xfrm>
          <a:prstGeom prst="rect">
            <a:avLst/>
          </a:prstGeom>
          <a:noFill/>
        </p:spPr>
        <p:txBody>
          <a:bodyPr wrap="square" lIns="0" tIns="36000" rIns="0" bIns="0" rtlCol="0">
            <a:spAutoFit/>
          </a:bodyPr>
          <a:lstStyle/>
          <a:p>
            <a:pPr algn="ctr">
              <a:lnSpc>
                <a:spcPts val="1500"/>
              </a:lnSpc>
              <a:spcAft>
                <a:spcPts val="0"/>
              </a:spcAft>
            </a:pPr>
            <a:r>
              <a:rPr lang="en-GB" sz="1400" b="1" i="1">
                <a:solidFill>
                  <a:schemeClr val="tx1"/>
                </a:solidFill>
                <a:latin typeface="+mj-lt"/>
                <a:ea typeface="Calibri" panose="020F0502020204030204" pitchFamily="34" charset="0"/>
              </a:rPr>
              <a:t>All our documents are printed on recycled paper or paper from a sustainable source in accordance with either the FSC, </a:t>
            </a:r>
            <a:br>
              <a:rPr lang="en-GB" sz="1400" b="1" i="1">
                <a:solidFill>
                  <a:schemeClr val="tx1"/>
                </a:solidFill>
                <a:latin typeface="+mj-lt"/>
                <a:ea typeface="Calibri" panose="020F0502020204030204" pitchFamily="34" charset="0"/>
              </a:rPr>
            </a:br>
            <a:r>
              <a:rPr lang="en-GB" sz="1400" b="1" i="1">
                <a:solidFill>
                  <a:schemeClr val="tx1"/>
                </a:solidFill>
                <a:latin typeface="+mj-lt"/>
                <a:ea typeface="Calibri" panose="020F0502020204030204" pitchFamily="34" charset="0"/>
              </a:rPr>
              <a:t>PEFC or EU Ecolabel criteria to help keep our environmental impact to a minimum.</a:t>
            </a:r>
            <a:endParaRPr lang="en-GB" sz="1400" b="1">
              <a:solidFill>
                <a:schemeClr val="tx1"/>
              </a:solidFill>
              <a:latin typeface="+mj-lt"/>
              <a:ea typeface="Calibri" panose="020F0502020204030204" pitchFamily="34" charset="0"/>
            </a:endParaRPr>
          </a:p>
        </p:txBody>
      </p:sp>
    </p:spTree>
    <p:extLst>
      <p:ext uri="{BB962C8B-B14F-4D97-AF65-F5344CB8AC3E}">
        <p14:creationId xmlns:p14="http://schemas.microsoft.com/office/powerpoint/2010/main" val="2115937133"/>
      </p:ext>
    </p:extLst>
  </p:cSld>
  <p:clrMapOvr>
    <a:masterClrMapping/>
  </p:clrMapOvr>
  <p:transition spd="slow">
    <p:wipe/>
  </p:transition>
  <p:extLst>
    <p:ext uri="{DCECCB84-F9BA-43D5-87BE-67443E8EF086}">
      <p15:sldGuideLst xmlns:p15="http://schemas.microsoft.com/office/powerpoint/2012/main">
        <p15:guide id="1" orient="horz" pos="37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ack Cov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73D5BB-C3A8-44C9-8396-65CBCD3CB11C}"/>
              </a:ext>
            </a:extLst>
          </p:cNvPr>
          <p:cNvSpPr/>
          <p:nvPr userDrawn="1"/>
        </p:nvSpPr>
        <p:spPr>
          <a:xfrm>
            <a:off x="0" y="0"/>
            <a:ext cx="12192000" cy="6858000"/>
          </a:xfrm>
          <a:prstGeom prst="rect">
            <a:avLst/>
          </a:prstGeom>
          <a:solidFill>
            <a:srgbClr val="000000">
              <a:alpha val="60000"/>
            </a:srgbClr>
          </a:solidFill>
        </p:spPr>
        <p:txBody>
          <a:bodyPr wrap="none" rtlCol="0" anchor="ctr">
            <a:spAutoFit/>
          </a:bodyPr>
          <a:lstStyle/>
          <a:p>
            <a:pPr algn="ctr"/>
            <a:endParaRPr lang="en-GB">
              <a:solidFill>
                <a:srgbClr val="FF0000"/>
              </a:solidFill>
              <a:latin typeface="+mn-lt"/>
            </a:endParaRPr>
          </a:p>
        </p:txBody>
      </p:sp>
      <p:sp>
        <p:nvSpPr>
          <p:cNvPr id="4" name="Rectangle 3"/>
          <p:cNvSpPr/>
          <p:nvPr userDrawn="1"/>
        </p:nvSpPr>
        <p:spPr>
          <a:xfrm>
            <a:off x="0" y="-16339"/>
            <a:ext cx="12192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7BEF169C-DB3D-4AFB-B480-436532DE6832}"/>
              </a:ext>
            </a:extLst>
          </p:cNvPr>
          <p:cNvSpPr/>
          <p:nvPr userDrawn="1"/>
        </p:nvSpPr>
        <p:spPr>
          <a:xfrm>
            <a:off x="0" y="6768752"/>
            <a:ext cx="12192000" cy="1166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Graphic 5">
            <a:extLst>
              <a:ext uri="{FF2B5EF4-FFF2-40B4-BE49-F238E27FC236}">
                <a16:creationId xmlns:a16="http://schemas.microsoft.com/office/drawing/2014/main" id="{7BF83A2C-259D-42FC-B213-743DE714B20F}"/>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9152" t="30030" r="19769" b="28587"/>
          <a:stretch/>
        </p:blipFill>
        <p:spPr>
          <a:xfrm>
            <a:off x="578756" y="5325481"/>
            <a:ext cx="2800350" cy="948690"/>
          </a:xfrm>
          <a:prstGeom prst="rect">
            <a:avLst/>
          </a:prstGeom>
        </p:spPr>
      </p:pic>
    </p:spTree>
    <p:extLst>
      <p:ext uri="{BB962C8B-B14F-4D97-AF65-F5344CB8AC3E}">
        <p14:creationId xmlns:p14="http://schemas.microsoft.com/office/powerpoint/2010/main" val="3668408404"/>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9BA4-DE28-F82B-AA70-992EE1042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AB0A3A-1C6A-FE3E-45FD-9110153C6A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A77A2-E2E9-8E04-E614-0F960DD8F589}"/>
              </a:ext>
            </a:extLst>
          </p:cNvPr>
          <p:cNvSpPr>
            <a:spLocks noGrp="1"/>
          </p:cNvSpPr>
          <p:nvPr>
            <p:ph type="dt" sz="half" idx="10"/>
          </p:nvPr>
        </p:nvSpPr>
        <p:spPr/>
        <p:txBody>
          <a:bodyPr/>
          <a:lstStyle>
            <a:lvl1pPr>
              <a:defRPr>
                <a:latin typeface="Calibri" panose="020F0502020204030204" pitchFamily="34" charset="0"/>
              </a:defRPr>
            </a:lvl1pPr>
          </a:lstStyle>
          <a:p>
            <a:fld id="{AD0D41AB-7C9B-4A58-BA64-B7473F7C0F11}" type="datetimeFigureOut">
              <a:rPr lang="en-GB" smtClean="0"/>
              <a:pPr/>
              <a:t>28/10/2024</a:t>
            </a:fld>
            <a:endParaRPr lang="en-GB"/>
          </a:p>
        </p:txBody>
      </p:sp>
      <p:sp>
        <p:nvSpPr>
          <p:cNvPr id="5" name="Footer Placeholder 4">
            <a:extLst>
              <a:ext uri="{FF2B5EF4-FFF2-40B4-BE49-F238E27FC236}">
                <a16:creationId xmlns:a16="http://schemas.microsoft.com/office/drawing/2014/main" id="{33FD0718-53FD-849D-F7FC-152C7FC9566D}"/>
              </a:ext>
            </a:extLst>
          </p:cNvPr>
          <p:cNvSpPr>
            <a:spLocks noGrp="1"/>
          </p:cNvSpPr>
          <p:nvPr>
            <p:ph type="ftr" sz="quarter" idx="11"/>
          </p:nvPr>
        </p:nvSpPr>
        <p:spPr/>
        <p:txBody>
          <a:bodyPr/>
          <a:lstStyle>
            <a:lvl1pPr>
              <a:defRPr>
                <a:latin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D859CB36-23A6-C450-74C2-77DC3818F7EA}"/>
              </a:ext>
            </a:extLst>
          </p:cNvPr>
          <p:cNvSpPr>
            <a:spLocks noGrp="1"/>
          </p:cNvSpPr>
          <p:nvPr>
            <p:ph type="sldNum" sz="quarter" idx="12"/>
          </p:nvPr>
        </p:nvSpPr>
        <p:spPr/>
        <p:txBody>
          <a:bodyPr/>
          <a:lstStyle>
            <a:lvl1pPr>
              <a:defRPr>
                <a:latin typeface="Calibri" panose="020F0502020204030204" pitchFamily="34" charset="0"/>
              </a:defRPr>
            </a:lvl1pPr>
          </a:lstStyle>
          <a:p>
            <a:fld id="{6C8E412F-1372-4F73-B29E-C083098869AC}" type="slidenum">
              <a:rPr lang="en-GB" smtClean="0"/>
              <a:pPr/>
              <a:t>‹#›</a:t>
            </a:fld>
            <a:endParaRPr lang="en-GB"/>
          </a:p>
        </p:txBody>
      </p:sp>
    </p:spTree>
    <p:extLst>
      <p:ext uri="{BB962C8B-B14F-4D97-AF65-F5344CB8AC3E}">
        <p14:creationId xmlns:p14="http://schemas.microsoft.com/office/powerpoint/2010/main" val="189663922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ulti-Asset Title Slide: Black Background">
    <p:bg bwMode="gray">
      <p:bgPr>
        <a:solidFill>
          <a:schemeClr val="bg1"/>
        </a:solidFill>
        <a:effectLst/>
      </p:bgPr>
    </p:bg>
    <p:spTree>
      <p:nvGrpSpPr>
        <p:cNvPr id="1" name=""/>
        <p:cNvGrpSpPr/>
        <p:nvPr/>
      </p:nvGrpSpPr>
      <p:grpSpPr>
        <a:xfrm>
          <a:off x="0" y="0"/>
          <a:ext cx="0" cy="0"/>
          <a:chOff x="0" y="0"/>
          <a:chExt cx="0" cy="0"/>
        </a:xfrm>
      </p:grpSpPr>
      <p:pic>
        <p:nvPicPr>
          <p:cNvPr id="10" name="Picture 9" descr="A person with a green gear&#10;&#10;Description automatically generated with medium confidence">
            <a:extLst>
              <a:ext uri="{FF2B5EF4-FFF2-40B4-BE49-F238E27FC236}">
                <a16:creationId xmlns:a16="http://schemas.microsoft.com/office/drawing/2014/main" id="{09CFB5C1-21EE-210E-7208-0885B5066D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629D3A2-55E1-3162-5684-FC08CB42F4A6}"/>
              </a:ext>
            </a:extLst>
          </p:cNvPr>
          <p:cNvSpPr/>
          <p:nvPr userDrawn="1"/>
        </p:nvSpPr>
        <p:spPr>
          <a:xfrm>
            <a:off x="0" y="-16339"/>
            <a:ext cx="12192000" cy="6886121"/>
          </a:xfrm>
          <a:prstGeom prst="rect">
            <a:avLst/>
          </a:prstGeom>
          <a:gradFill>
            <a:gsLst>
              <a:gs pos="0">
                <a:schemeClr val="tx1"/>
              </a:gs>
              <a:gs pos="30000">
                <a:schemeClr val="tx1"/>
              </a:gs>
              <a:gs pos="100000">
                <a:schemeClr val="tx1">
                  <a:alpha val="0"/>
                </a:schemeClr>
              </a:gs>
              <a:gs pos="60000">
                <a:schemeClr val="tx1">
                  <a:alpha val="25000"/>
                </a:scheme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p:cNvSpPr>
            <a:spLocks noGrp="1"/>
          </p:cNvSpPr>
          <p:nvPr>
            <p:ph type="ctrTitle" hasCustomPrompt="1"/>
          </p:nvPr>
        </p:nvSpPr>
        <p:spPr>
          <a:xfrm>
            <a:off x="632039" y="2429571"/>
            <a:ext cx="6840000" cy="1089529"/>
          </a:xfrm>
          <a:noFill/>
        </p:spPr>
        <p:txBody>
          <a:bodyPr wrap="square" anchor="ctr" anchorCtr="0">
            <a:noAutofit/>
          </a:bodyPr>
          <a:lstStyle>
            <a:lvl1pPr algn="l">
              <a:spcAft>
                <a:spcPts val="1200"/>
              </a:spcAft>
              <a:defRPr sz="3600" b="0">
                <a:solidFill>
                  <a:schemeClr val="bg1"/>
                </a:solidFill>
                <a:latin typeface="+mj-lt"/>
              </a:defRPr>
            </a:lvl1pPr>
          </a:lstStyle>
          <a:p>
            <a:r>
              <a:rPr lang="en-US"/>
              <a:t>Click to add Liontrust Fund</a:t>
            </a:r>
          </a:p>
        </p:txBody>
      </p:sp>
      <p:sp>
        <p:nvSpPr>
          <p:cNvPr id="4" name="Rectangle 3"/>
          <p:cNvSpPr/>
          <p:nvPr userDrawn="1"/>
        </p:nvSpPr>
        <p:spPr>
          <a:xfrm>
            <a:off x="0" y="-16339"/>
            <a:ext cx="12192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7BEF169C-DB3D-4AFB-B480-436532DE6832}"/>
              </a:ext>
            </a:extLst>
          </p:cNvPr>
          <p:cNvSpPr/>
          <p:nvPr userDrawn="1"/>
        </p:nvSpPr>
        <p:spPr>
          <a:xfrm>
            <a:off x="0" y="6768752"/>
            <a:ext cx="12192000" cy="1166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mn-lt"/>
            </a:endParaRPr>
          </a:p>
        </p:txBody>
      </p:sp>
      <p:sp>
        <p:nvSpPr>
          <p:cNvPr id="11" name="Subtitle 2">
            <a:extLst>
              <a:ext uri="{FF2B5EF4-FFF2-40B4-BE49-F238E27FC236}">
                <a16:creationId xmlns:a16="http://schemas.microsoft.com/office/drawing/2014/main" id="{E1AE3EBB-4EFB-40B7-AF1C-98A0CCB29B8B}"/>
              </a:ext>
            </a:extLst>
          </p:cNvPr>
          <p:cNvSpPr txBox="1">
            <a:spLocks/>
          </p:cNvSpPr>
          <p:nvPr userDrawn="1"/>
        </p:nvSpPr>
        <p:spPr>
          <a:xfrm>
            <a:off x="0" y="6381328"/>
            <a:ext cx="12192000" cy="345389"/>
          </a:xfrm>
          <a:prstGeom prst="rect">
            <a:avLst/>
          </a:prstGeom>
        </p:spPr>
        <p:txBody>
          <a:bodyPr vert="horz" lIns="0" tIns="0" rIns="0" bIns="0" rtlCol="0" anchor="ctr">
            <a:noAutofit/>
          </a:bodyPr>
          <a:lstStyle>
            <a:lvl1pPr marL="0" indent="0" algn="l" defTabSz="779173" rtl="0" eaLnBrk="1" latinLnBrk="0" hangingPunct="1">
              <a:lnSpc>
                <a:spcPct val="100000"/>
              </a:lnSpc>
              <a:spcBef>
                <a:spcPts val="0"/>
              </a:spcBef>
              <a:spcAft>
                <a:spcPts val="1800"/>
              </a:spcAft>
              <a:buClr>
                <a:schemeClr val="accent1"/>
              </a:buClr>
              <a:buSzPct val="85000"/>
              <a:buFontTx/>
              <a:buNone/>
              <a:defRPr sz="1662" kern="1200">
                <a:solidFill>
                  <a:schemeClr val="bg1"/>
                </a:solidFill>
                <a:latin typeface="Century Gothic" panose="020B0502020202020204" pitchFamily="34" charset="0"/>
                <a:ea typeface="+mn-ea"/>
                <a:cs typeface="+mn-cs"/>
              </a:defRPr>
            </a:lvl1pPr>
            <a:lvl2pPr marL="389586" indent="0" algn="ctr" defTabSz="779173" rtl="0" eaLnBrk="1" latinLnBrk="0" hangingPunct="1">
              <a:lnSpc>
                <a:spcPct val="100000"/>
              </a:lnSpc>
              <a:spcBef>
                <a:spcPts val="511"/>
              </a:spcBef>
              <a:spcAft>
                <a:spcPts val="2386"/>
              </a:spcAft>
              <a:buClr>
                <a:schemeClr val="accent1"/>
              </a:buClr>
              <a:buFont typeface="Symbol" panose="05050102010706020507" pitchFamily="18" charset="2"/>
              <a:buNone/>
              <a:defRPr sz="1704" kern="1200">
                <a:solidFill>
                  <a:schemeClr val="tx1"/>
                </a:solidFill>
                <a:latin typeface="+mn-lt"/>
                <a:ea typeface="+mn-ea"/>
                <a:cs typeface="+mn-cs"/>
              </a:defRPr>
            </a:lvl2pPr>
            <a:lvl3pPr marL="779173" indent="0" algn="ctr" defTabSz="779173" rtl="0" eaLnBrk="1" latinLnBrk="0" hangingPunct="1">
              <a:lnSpc>
                <a:spcPct val="100000"/>
              </a:lnSpc>
              <a:spcBef>
                <a:spcPts val="511"/>
              </a:spcBef>
              <a:spcAft>
                <a:spcPts val="2386"/>
              </a:spcAft>
              <a:buClr>
                <a:schemeClr val="accent1"/>
              </a:buClr>
              <a:buSzPct val="100000"/>
              <a:buFont typeface="Calibri" panose="020F0502020204030204" pitchFamily="34" charset="0"/>
              <a:buNone/>
              <a:defRPr sz="1534" kern="1200">
                <a:solidFill>
                  <a:schemeClr val="tx1"/>
                </a:solidFill>
                <a:latin typeface="+mn-lt"/>
                <a:ea typeface="+mn-ea"/>
                <a:cs typeface="+mn-cs"/>
              </a:defRPr>
            </a:lvl3pPr>
            <a:lvl4pPr marL="1168759" indent="0" algn="ctr" defTabSz="779173" rtl="0" eaLnBrk="1" latinLnBrk="0" hangingPunct="1">
              <a:lnSpc>
                <a:spcPct val="100000"/>
              </a:lnSpc>
              <a:spcBef>
                <a:spcPts val="511"/>
              </a:spcBef>
              <a:spcAft>
                <a:spcPts val="511"/>
              </a:spcAft>
              <a:buFont typeface="Arial" panose="020B0604020202020204" pitchFamily="34" charset="0"/>
              <a:buNone/>
              <a:defRPr sz="1363" kern="1200">
                <a:solidFill>
                  <a:schemeClr val="tx1"/>
                </a:solidFill>
                <a:latin typeface="+mn-lt"/>
                <a:ea typeface="+mn-ea"/>
                <a:cs typeface="+mn-cs"/>
              </a:defRPr>
            </a:lvl4pPr>
            <a:lvl5pPr marL="1558345" indent="0" algn="ctr" defTabSz="779173" rtl="0" eaLnBrk="1" latinLnBrk="0" hangingPunct="1">
              <a:lnSpc>
                <a:spcPct val="100000"/>
              </a:lnSpc>
              <a:spcBef>
                <a:spcPts val="511"/>
              </a:spcBef>
              <a:spcAft>
                <a:spcPts val="511"/>
              </a:spcAft>
              <a:buFont typeface="Arial" panose="020B0604020202020204" pitchFamily="34" charset="0"/>
              <a:buNone/>
              <a:defRPr sz="1363" kern="1200">
                <a:solidFill>
                  <a:schemeClr val="tx1"/>
                </a:solidFill>
                <a:latin typeface="+mn-lt"/>
                <a:ea typeface="+mn-ea"/>
                <a:cs typeface="+mn-cs"/>
              </a:defRPr>
            </a:lvl5pPr>
            <a:lvl6pPr marL="1947932"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6pPr>
            <a:lvl7pPr marL="2337518"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7pPr>
            <a:lvl8pPr marL="2727104"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8pPr>
            <a:lvl9pPr marL="3116691" indent="0" algn="ctr" defTabSz="779173" rtl="0" eaLnBrk="1" latinLnBrk="0" hangingPunct="1">
              <a:lnSpc>
                <a:spcPct val="90000"/>
              </a:lnSpc>
              <a:spcBef>
                <a:spcPts val="426"/>
              </a:spcBef>
              <a:buFont typeface="Arial" panose="020B0604020202020204" pitchFamily="34" charset="0"/>
              <a:buNone/>
              <a:defRPr sz="1363" kern="1200">
                <a:solidFill>
                  <a:schemeClr val="tx1"/>
                </a:solidFill>
                <a:latin typeface="+mn-lt"/>
                <a:ea typeface="+mn-ea"/>
                <a:cs typeface="+mn-cs"/>
              </a:defRPr>
            </a:lvl9pPr>
          </a:lstStyle>
          <a:p>
            <a:pPr algn="ctr">
              <a:buClr>
                <a:srgbClr val="34B233"/>
              </a:buClr>
            </a:pPr>
            <a:r>
              <a:rPr lang="en-GB" sz="2000" b="1">
                <a:solidFill>
                  <a:schemeClr val="bg1"/>
                </a:solidFill>
                <a:latin typeface="+mn-lt"/>
                <a:cs typeface="Calibri" panose="020F0502020204030204" pitchFamily="34" charset="0"/>
              </a:rPr>
              <a:t>For professional investors and advisers only</a:t>
            </a:r>
          </a:p>
        </p:txBody>
      </p:sp>
      <p:pic>
        <p:nvPicPr>
          <p:cNvPr id="9" name="Graphic 8">
            <a:extLst>
              <a:ext uri="{FF2B5EF4-FFF2-40B4-BE49-F238E27FC236}">
                <a16:creationId xmlns:a16="http://schemas.microsoft.com/office/drawing/2014/main" id="{AAE06216-A91F-406C-B2A7-91F041B9A3E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9152" t="30030" r="19769" b="28587"/>
          <a:stretch/>
        </p:blipFill>
        <p:spPr>
          <a:xfrm>
            <a:off x="578756" y="420106"/>
            <a:ext cx="2800350" cy="948690"/>
          </a:xfrm>
          <a:prstGeom prst="rect">
            <a:avLst/>
          </a:prstGeom>
        </p:spPr>
      </p:pic>
      <p:sp>
        <p:nvSpPr>
          <p:cNvPr id="5" name="Text Placeholder 6">
            <a:extLst>
              <a:ext uri="{FF2B5EF4-FFF2-40B4-BE49-F238E27FC236}">
                <a16:creationId xmlns:a16="http://schemas.microsoft.com/office/drawing/2014/main" id="{F44286C4-AFE7-36DD-AB50-5709C16F848A}"/>
              </a:ext>
            </a:extLst>
          </p:cNvPr>
          <p:cNvSpPr>
            <a:spLocks noGrp="1"/>
          </p:cNvSpPr>
          <p:nvPr>
            <p:ph type="body" sz="quarter" idx="10" hasCustomPrompt="1"/>
          </p:nvPr>
        </p:nvSpPr>
        <p:spPr>
          <a:xfrm>
            <a:off x="9492000" y="501611"/>
            <a:ext cx="2700000" cy="319087"/>
          </a:xfrm>
          <a:prstGeom prst="rect">
            <a:avLst/>
          </a:prstGeom>
          <a:solidFill>
            <a:schemeClr val="accent3">
              <a:alpha val="30000"/>
            </a:schemeClr>
          </a:solidFill>
        </p:spPr>
        <p:txBody>
          <a:bodyPr wrap="square" lIns="90000" tIns="36000" rIns="108000" bIns="36000">
            <a:spAutoFit/>
          </a:bodyPr>
          <a:lstStyle>
            <a:lvl1pPr marL="0" indent="0" algn="r">
              <a:buNone/>
              <a:defRPr lang="en-US" sz="1600" b="1" kern="1200" dirty="0" smtClean="0">
                <a:solidFill>
                  <a:schemeClr val="bg1"/>
                </a:solidFill>
                <a:latin typeface="+mn-lt"/>
                <a:ea typeface="+mn-ea"/>
                <a:cs typeface="+mn-cs"/>
              </a:defRPr>
            </a:lvl1pPr>
            <a:lvl2pPr marL="361712" indent="0">
              <a:buNone/>
              <a:defRPr/>
            </a:lvl2pPr>
          </a:lstStyle>
          <a:p>
            <a:pPr lvl="0"/>
            <a:r>
              <a:rPr lang="en-US"/>
              <a:t>Click to add audience</a:t>
            </a:r>
          </a:p>
        </p:txBody>
      </p:sp>
      <p:sp>
        <p:nvSpPr>
          <p:cNvPr id="6" name="TextBox 5">
            <a:extLst>
              <a:ext uri="{FF2B5EF4-FFF2-40B4-BE49-F238E27FC236}">
                <a16:creationId xmlns:a16="http://schemas.microsoft.com/office/drawing/2014/main" id="{92FE9ECB-8329-67CD-6F01-DE2743393ECF}"/>
              </a:ext>
            </a:extLst>
          </p:cNvPr>
          <p:cNvSpPr txBox="1"/>
          <p:nvPr userDrawn="1"/>
        </p:nvSpPr>
        <p:spPr>
          <a:xfrm>
            <a:off x="631354" y="1671357"/>
            <a:ext cx="3060000" cy="349702"/>
          </a:xfrm>
          <a:prstGeom prst="rect">
            <a:avLst/>
          </a:prstGeom>
          <a:noFill/>
        </p:spPr>
        <p:txBody>
          <a:bodyPr wrap="square" lIns="0" tIns="36000" rIns="0" bIns="36000" rtlCol="0">
            <a:spAutoFit/>
          </a:bodyPr>
          <a:lstStyle/>
          <a:p>
            <a:r>
              <a:rPr lang="en-GB" sz="1800" b="0">
                <a:solidFill>
                  <a:schemeClr val="bg1"/>
                </a:solidFill>
                <a:latin typeface="Futura LT Book" panose="02000504030000020003" pitchFamily="2" charset="0"/>
              </a:rPr>
              <a:t>MULTI–ASSET</a:t>
            </a:r>
          </a:p>
        </p:txBody>
      </p:sp>
      <p:sp>
        <p:nvSpPr>
          <p:cNvPr id="8" name="Subtitle 2">
            <a:extLst>
              <a:ext uri="{FF2B5EF4-FFF2-40B4-BE49-F238E27FC236}">
                <a16:creationId xmlns:a16="http://schemas.microsoft.com/office/drawing/2014/main" id="{E0C097E1-B706-C365-3620-BAD178457CAD}"/>
              </a:ext>
            </a:extLst>
          </p:cNvPr>
          <p:cNvSpPr>
            <a:spLocks noGrp="1"/>
          </p:cNvSpPr>
          <p:nvPr>
            <p:ph type="subTitle" idx="1" hasCustomPrompt="1"/>
          </p:nvPr>
        </p:nvSpPr>
        <p:spPr>
          <a:xfrm>
            <a:off x="632039" y="3908230"/>
            <a:ext cx="6840000" cy="1104946"/>
          </a:xfrm>
          <a:prstGeom prst="rect">
            <a:avLst/>
          </a:prstGeom>
        </p:spPr>
        <p:txBody>
          <a:bodyPr anchor="b">
            <a:noAutofit/>
          </a:bodyPr>
          <a:lstStyle>
            <a:lvl1pPr marL="0" indent="0" algn="l">
              <a:spcAft>
                <a:spcPts val="2400"/>
              </a:spcAft>
              <a:buNone/>
              <a:defRPr sz="2400">
                <a:solidFill>
                  <a:schemeClr val="accent2"/>
                </a:solidFill>
                <a:latin typeface="+mn-lt"/>
              </a:defRPr>
            </a:lvl1pPr>
            <a:lvl2pPr marL="0" indent="0" algn="l">
              <a:spcAft>
                <a:spcPts val="2400"/>
              </a:spcAft>
              <a:buNone/>
              <a:defRPr sz="2400" b="0">
                <a:solidFill>
                  <a:schemeClr val="accent1"/>
                </a:solidFill>
                <a:latin typeface="+mn-lt"/>
              </a:defRPr>
            </a:lvl2pPr>
            <a:lvl3pPr marL="0" indent="0" algn="l">
              <a:spcAft>
                <a:spcPts val="1200"/>
              </a:spcAft>
              <a:buNone/>
              <a:defRPr sz="1600" b="0">
                <a:solidFill>
                  <a:schemeClr val="bg1"/>
                </a:solidFill>
                <a:latin typeface="+mn-lt"/>
              </a:defRPr>
            </a:lvl3pPr>
            <a:lvl4pPr marL="1168759" indent="0" algn="ctr">
              <a:buNone/>
              <a:defRPr sz="1363"/>
            </a:lvl4pPr>
            <a:lvl5pPr marL="1558345" indent="0" algn="ctr">
              <a:buNone/>
              <a:defRPr sz="1363"/>
            </a:lvl5pPr>
            <a:lvl6pPr marL="1947932" indent="0" algn="ctr">
              <a:buNone/>
              <a:defRPr sz="1363"/>
            </a:lvl6pPr>
            <a:lvl7pPr marL="2337518" indent="0" algn="ctr">
              <a:buNone/>
              <a:defRPr sz="1363"/>
            </a:lvl7pPr>
            <a:lvl8pPr marL="2727104" indent="0" algn="ctr">
              <a:buNone/>
              <a:defRPr sz="1363"/>
            </a:lvl8pPr>
            <a:lvl9pPr marL="3116691" indent="0" algn="ctr">
              <a:buNone/>
              <a:defRPr sz="1363"/>
            </a:lvl9pPr>
          </a:lstStyle>
          <a:p>
            <a:r>
              <a:rPr lang="en-US"/>
              <a:t>Click to add presenters and date</a:t>
            </a:r>
          </a:p>
          <a:p>
            <a:pPr lvl="1"/>
            <a:r>
              <a:rPr lang="en-US"/>
              <a:t>Alternative option for presenters</a:t>
            </a:r>
          </a:p>
          <a:p>
            <a:pPr lvl="2"/>
            <a:r>
              <a:rPr lang="en-US"/>
              <a:t>Date format</a:t>
            </a:r>
          </a:p>
        </p:txBody>
      </p:sp>
    </p:spTree>
    <p:extLst>
      <p:ext uri="{BB962C8B-B14F-4D97-AF65-F5344CB8AC3E}">
        <p14:creationId xmlns:p14="http://schemas.microsoft.com/office/powerpoint/2010/main" val="86851649"/>
      </p:ext>
    </p:extLst>
  </p:cSld>
  <p:clrMapOvr>
    <a:masterClrMapping/>
  </p:clrMapOvr>
  <p:transition spd="slow">
    <p:wipe/>
  </p:transition>
  <p:extLst>
    <p:ext uri="{DCECCB84-F9BA-43D5-87BE-67443E8EF086}">
      <p15:sldGuideLst xmlns:p15="http://schemas.microsoft.com/office/powerpoint/2012/main">
        <p15:guide id="1" pos="3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Slid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Tree>
    <p:extLst>
      <p:ext uri="{BB962C8B-B14F-4D97-AF65-F5344CB8AC3E}">
        <p14:creationId xmlns:p14="http://schemas.microsoft.com/office/powerpoint/2010/main" val="1540254899"/>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704" userDrawn="1">
          <p15:clr>
            <a:srgbClr val="FBAE40"/>
          </p15:clr>
        </p15:guide>
        <p15:guide id="4" pos="3976" userDrawn="1">
          <p15:clr>
            <a:srgbClr val="FBAE40"/>
          </p15:clr>
        </p15:guide>
        <p15:guide id="5" orient="horz" pos="709" userDrawn="1">
          <p15:clr>
            <a:srgbClr val="FBAE40"/>
          </p15:clr>
        </p15:guide>
        <p15:guide id="6" orient="horz" pos="3748" userDrawn="1">
          <p15:clr>
            <a:srgbClr val="FBAE40"/>
          </p15:clr>
        </p15:guide>
        <p15:guide id="7" pos="302" userDrawn="1">
          <p15:clr>
            <a:srgbClr val="FBAE40"/>
          </p15:clr>
        </p15:guide>
        <p15:guide id="8" pos="737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nly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7" name="Text Placeholder 6">
            <a:extLst>
              <a:ext uri="{FF2B5EF4-FFF2-40B4-BE49-F238E27FC236}">
                <a16:creationId xmlns:a16="http://schemas.microsoft.com/office/drawing/2014/main" id="{9C54D89E-A8E2-C34F-34D4-9C5FFD23A88F}"/>
              </a:ext>
            </a:extLst>
          </p:cNvPr>
          <p:cNvSpPr>
            <a:spLocks noGrp="1"/>
          </p:cNvSpPr>
          <p:nvPr>
            <p:ph type="body" sz="quarter" idx="10"/>
          </p:nvPr>
        </p:nvSpPr>
        <p:spPr>
          <a:xfrm>
            <a:off x="484188" y="925202"/>
            <a:ext cx="11223625" cy="325285"/>
          </a:xfrm>
        </p:spPr>
        <p:txBody>
          <a:bodyPr/>
          <a:lstStyle>
            <a:lvl1pPr marL="0" indent="0" algn="ctr">
              <a:lnSpc>
                <a:spcPct val="90000"/>
              </a:lnSpc>
              <a:spcAft>
                <a:spcPts val="400"/>
              </a:spcAft>
              <a:buNone/>
              <a:defRPr lang="en-US" sz="2400" b="0" kern="1200" dirty="0" smtClean="0">
                <a:solidFill>
                  <a:schemeClr val="accent1"/>
                </a:solidFill>
                <a:latin typeface="Futura LT Book" panose="02000504030000020003" pitchFamily="2" charset="0"/>
                <a:ea typeface="+mj-ea"/>
                <a:cs typeface="+mj-cs"/>
              </a:defRPr>
            </a:lvl1pPr>
            <a:lvl2pPr marL="0" indent="0" algn="ctr">
              <a:lnSpc>
                <a:spcPct val="90000"/>
              </a:lnSpc>
              <a:spcAft>
                <a:spcPts val="400"/>
              </a:spcAft>
              <a:buNone/>
              <a:defRPr lang="en-US" sz="2400" b="1" kern="1200" dirty="0" smtClean="0">
                <a:solidFill>
                  <a:schemeClr val="accent1"/>
                </a:solidFill>
                <a:latin typeface="Futura LT Book" panose="02000504030000020003" pitchFamily="2" charset="0"/>
                <a:ea typeface="+mj-ea"/>
                <a:cs typeface="+mj-cs"/>
              </a:defRPr>
            </a:lvl2pPr>
            <a:lvl3pPr marL="0" indent="0" algn="ctr" defTabSz="179388">
              <a:lnSpc>
                <a:spcPct val="90000"/>
              </a:lnSpc>
              <a:spcAft>
                <a:spcPts val="400"/>
              </a:spcAft>
              <a:buNone/>
              <a:tabLst/>
              <a:defRPr lang="en-US" sz="2400" b="0" kern="1200" dirty="0" smtClean="0">
                <a:solidFill>
                  <a:schemeClr val="accent4"/>
                </a:solidFill>
                <a:latin typeface="Futura LT Book" panose="02000504030000020003" pitchFamily="2" charset="0"/>
                <a:ea typeface="+mj-ea"/>
                <a:cs typeface="+mj-cs"/>
              </a:defRPr>
            </a:lvl3pPr>
            <a:lvl4pPr algn="ctr">
              <a:lnSpc>
                <a:spcPct val="90000"/>
              </a:lnSpc>
              <a:spcBef>
                <a:spcPts val="0"/>
              </a:spcBef>
              <a:defRPr sz="1800"/>
            </a:lvl4pPr>
            <a:lvl5pPr algn="ctr">
              <a:lnSpc>
                <a:spcPct val="90000"/>
              </a:lnSpc>
              <a:spcAft>
                <a:spcPts val="4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439585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704" userDrawn="1">
          <p15:clr>
            <a:srgbClr val="FBAE40"/>
          </p15:clr>
        </p15:guide>
        <p15:guide id="4" pos="3976" userDrawn="1">
          <p15:clr>
            <a:srgbClr val="FBAE40"/>
          </p15:clr>
        </p15:guide>
        <p15:guide id="5" orient="horz" pos="709" userDrawn="1">
          <p15:clr>
            <a:srgbClr val="FBAE40"/>
          </p15:clr>
        </p15:guide>
        <p15:guide id="6" orient="horz" pos="3748" userDrawn="1">
          <p15:clr>
            <a:srgbClr val="FBAE40"/>
          </p15:clr>
        </p15:guide>
        <p15:guide id="7" pos="302" userDrawn="1">
          <p15:clr>
            <a:srgbClr val="FBAE40"/>
          </p15:clr>
        </p15:guide>
        <p15:guide id="8" pos="73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mp; Past perform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5" name="Text Box 9">
            <a:extLst>
              <a:ext uri="{FF2B5EF4-FFF2-40B4-BE49-F238E27FC236}">
                <a16:creationId xmlns:a16="http://schemas.microsoft.com/office/drawing/2014/main" id="{BBA61989-5722-D349-6DF9-225D2BE26FEC}"/>
              </a:ext>
            </a:extLst>
          </p:cNvPr>
          <p:cNvSpPr txBox="1">
            <a:spLocks noChangeArrowheads="1"/>
          </p:cNvSpPr>
          <p:nvPr userDrawn="1"/>
        </p:nvSpPr>
        <p:spPr bwMode="auto">
          <a:xfrm>
            <a:off x="489770" y="6395281"/>
            <a:ext cx="10202324" cy="257369"/>
          </a:xfrm>
          <a:prstGeom prst="rect">
            <a:avLst/>
          </a:prstGeom>
          <a:noFill/>
        </p:spPr>
        <p:txBody>
          <a:bodyPr wrap="square" lIns="0" tIns="36000" rIns="0" bIns="36000" rtlCol="0" anchor="b" anchorCtr="0">
            <a:spAutoFit/>
          </a:bodyPr>
          <a:lstStyle>
            <a:defPPr>
              <a:defRPr lang="en-US"/>
            </a:defPPr>
            <a:lvl1pPr defTabSz="914400">
              <a:spcAft>
                <a:spcPts val="400"/>
              </a:spcAft>
              <a:defRPr sz="1200" b="1">
                <a:latin typeface="Calibri" panose="020F0502020204030204"/>
              </a:defRPr>
            </a:lvl1pPr>
          </a:lstStyle>
          <a:p>
            <a:r>
              <a:rPr lang="en-GB" b="0">
                <a:latin typeface="+mn-lt"/>
              </a:rPr>
              <a:t>You may get back less than you originally invested. Please refer to the Key Risks slide for more information</a:t>
            </a:r>
          </a:p>
        </p:txBody>
      </p:sp>
      <p:sp>
        <p:nvSpPr>
          <p:cNvPr id="3" name="TextBox 2">
            <a:extLst>
              <a:ext uri="{FF2B5EF4-FFF2-40B4-BE49-F238E27FC236}">
                <a16:creationId xmlns:a16="http://schemas.microsoft.com/office/drawing/2014/main" id="{83750C27-5346-5816-B3AF-1CCD2731970C}"/>
              </a:ext>
            </a:extLst>
          </p:cNvPr>
          <p:cNvSpPr txBox="1"/>
          <p:nvPr userDrawn="1"/>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dirty="0"/>
              <a:t>Past performance does not predict future returns</a:t>
            </a:r>
          </a:p>
        </p:txBody>
      </p:sp>
    </p:spTree>
    <p:extLst>
      <p:ext uri="{BB962C8B-B14F-4D97-AF65-F5344CB8AC3E}">
        <p14:creationId xmlns:p14="http://schemas.microsoft.com/office/powerpoint/2010/main" val="1474918723"/>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Primary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5" name="Content Placeholder 4">
            <a:extLst>
              <a:ext uri="{FF2B5EF4-FFF2-40B4-BE49-F238E27FC236}">
                <a16:creationId xmlns:a16="http://schemas.microsoft.com/office/drawing/2014/main" id="{5C7C3DAC-E5A6-374A-3C24-086EAFB51884}"/>
              </a:ext>
            </a:extLst>
          </p:cNvPr>
          <p:cNvSpPr>
            <a:spLocks noGrp="1"/>
          </p:cNvSpPr>
          <p:nvPr>
            <p:ph sz="quarter" idx="10"/>
          </p:nvPr>
        </p:nvSpPr>
        <p:spPr>
          <a:xfrm>
            <a:off x="489000" y="1134000"/>
            <a:ext cx="11214000" cy="482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5648926"/>
      </p:ext>
    </p:extLst>
  </p:cSld>
  <p:clrMapOvr>
    <a:masterClrMapping/>
  </p:clrMapOvr>
  <p:transition spd="slow">
    <p:wipe/>
  </p:transition>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mp; Content: Primary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5" name="Content Placeholder 4">
            <a:extLst>
              <a:ext uri="{FF2B5EF4-FFF2-40B4-BE49-F238E27FC236}">
                <a16:creationId xmlns:a16="http://schemas.microsoft.com/office/drawing/2014/main" id="{5C7C3DAC-E5A6-374A-3C24-086EAFB51884}"/>
              </a:ext>
            </a:extLst>
          </p:cNvPr>
          <p:cNvSpPr>
            <a:spLocks noGrp="1"/>
          </p:cNvSpPr>
          <p:nvPr>
            <p:ph sz="quarter" idx="10"/>
          </p:nvPr>
        </p:nvSpPr>
        <p:spPr>
          <a:xfrm>
            <a:off x="489000" y="1412876"/>
            <a:ext cx="11214000" cy="4545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6">
            <a:extLst>
              <a:ext uri="{FF2B5EF4-FFF2-40B4-BE49-F238E27FC236}">
                <a16:creationId xmlns:a16="http://schemas.microsoft.com/office/drawing/2014/main" id="{7B986508-FAA2-4ACD-1B36-BAF43101BECF}"/>
              </a:ext>
            </a:extLst>
          </p:cNvPr>
          <p:cNvSpPr>
            <a:spLocks noGrp="1"/>
          </p:cNvSpPr>
          <p:nvPr>
            <p:ph type="body" sz="quarter" idx="11"/>
          </p:nvPr>
        </p:nvSpPr>
        <p:spPr>
          <a:xfrm>
            <a:off x="484188" y="925202"/>
            <a:ext cx="11223625" cy="325285"/>
          </a:xfrm>
        </p:spPr>
        <p:txBody>
          <a:bodyPr/>
          <a:lstStyle>
            <a:lvl1pPr marL="0" indent="0" algn="ctr">
              <a:lnSpc>
                <a:spcPct val="90000"/>
              </a:lnSpc>
              <a:spcAft>
                <a:spcPts val="400"/>
              </a:spcAft>
              <a:buNone/>
              <a:defRPr lang="en-US" sz="2400" b="0" kern="1200" dirty="0" smtClean="0">
                <a:solidFill>
                  <a:schemeClr val="accent1"/>
                </a:solidFill>
                <a:latin typeface="Futura LT Book" panose="02000504030000020003" pitchFamily="2" charset="0"/>
                <a:ea typeface="+mj-ea"/>
                <a:cs typeface="+mj-cs"/>
              </a:defRPr>
            </a:lvl1pPr>
            <a:lvl2pPr marL="0" indent="0" algn="ctr">
              <a:lnSpc>
                <a:spcPct val="90000"/>
              </a:lnSpc>
              <a:spcAft>
                <a:spcPts val="400"/>
              </a:spcAft>
              <a:buNone/>
              <a:defRPr lang="en-US" sz="2400" b="1" kern="1200" dirty="0" smtClean="0">
                <a:solidFill>
                  <a:schemeClr val="accent1"/>
                </a:solidFill>
                <a:latin typeface="Futura LT Book" panose="02000504030000020003" pitchFamily="2" charset="0"/>
                <a:ea typeface="+mj-ea"/>
                <a:cs typeface="+mj-cs"/>
              </a:defRPr>
            </a:lvl2pPr>
            <a:lvl3pPr marL="0" indent="0" algn="ctr" defTabSz="179388">
              <a:lnSpc>
                <a:spcPct val="90000"/>
              </a:lnSpc>
              <a:spcAft>
                <a:spcPts val="400"/>
              </a:spcAft>
              <a:buNone/>
              <a:tabLst/>
              <a:defRPr lang="en-US" sz="2400" b="0" kern="1200" dirty="0" smtClean="0">
                <a:solidFill>
                  <a:schemeClr val="accent4"/>
                </a:solidFill>
                <a:latin typeface="Futura LT Book" panose="02000504030000020003" pitchFamily="2" charset="0"/>
                <a:ea typeface="+mj-ea"/>
                <a:cs typeface="+mj-cs"/>
              </a:defRPr>
            </a:lvl3pPr>
            <a:lvl4pPr algn="ctr">
              <a:lnSpc>
                <a:spcPct val="90000"/>
              </a:lnSpc>
              <a:spcBef>
                <a:spcPts val="0"/>
              </a:spcBef>
              <a:defRPr sz="1800"/>
            </a:lvl4pPr>
            <a:lvl5pPr algn="ctr">
              <a:lnSpc>
                <a:spcPct val="90000"/>
              </a:lnSpc>
              <a:spcAft>
                <a:spcPts val="4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288468"/>
      </p:ext>
    </p:extLst>
  </p:cSld>
  <p:clrMapOvr>
    <a:masterClrMapping/>
  </p:clrMapOvr>
  <p:transition spd="slow">
    <p:wipe/>
  </p:transition>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guide id="9" orient="horz" pos="8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 Content: Tex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7" name="Content Placeholder 4">
            <a:extLst>
              <a:ext uri="{FF2B5EF4-FFF2-40B4-BE49-F238E27FC236}">
                <a16:creationId xmlns:a16="http://schemas.microsoft.com/office/drawing/2014/main" id="{F6DB6B45-DD20-87B1-1352-7ACAA8B43D52}"/>
              </a:ext>
            </a:extLst>
          </p:cNvPr>
          <p:cNvSpPr>
            <a:spLocks noGrp="1"/>
          </p:cNvSpPr>
          <p:nvPr>
            <p:ph sz="quarter" idx="10"/>
          </p:nvPr>
        </p:nvSpPr>
        <p:spPr>
          <a:xfrm>
            <a:off x="489000" y="1134000"/>
            <a:ext cx="5382000" cy="482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a:extLst>
              <a:ext uri="{FF2B5EF4-FFF2-40B4-BE49-F238E27FC236}">
                <a16:creationId xmlns:a16="http://schemas.microsoft.com/office/drawing/2014/main" id="{8727C069-72DD-80D8-27F2-D0F8C98B66AB}"/>
              </a:ext>
            </a:extLst>
          </p:cNvPr>
          <p:cNvSpPr>
            <a:spLocks noGrp="1"/>
          </p:cNvSpPr>
          <p:nvPr>
            <p:ph sz="quarter" idx="11"/>
          </p:nvPr>
        </p:nvSpPr>
        <p:spPr>
          <a:xfrm>
            <a:off x="6321002" y="1134000"/>
            <a:ext cx="5382000" cy="482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9845550"/>
      </p:ext>
    </p:extLst>
  </p:cSld>
  <p:clrMapOvr>
    <a:masterClrMapping/>
  </p:clrMapOvr>
  <p:transition spd="slow">
    <p:wipe/>
  </p:transition>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2 Content: Tex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7" name="Content Placeholder 4">
            <a:extLst>
              <a:ext uri="{FF2B5EF4-FFF2-40B4-BE49-F238E27FC236}">
                <a16:creationId xmlns:a16="http://schemas.microsoft.com/office/drawing/2014/main" id="{F6DB6B45-DD20-87B1-1352-7ACAA8B43D52}"/>
              </a:ext>
            </a:extLst>
          </p:cNvPr>
          <p:cNvSpPr>
            <a:spLocks noGrp="1"/>
          </p:cNvSpPr>
          <p:nvPr>
            <p:ph sz="quarter" idx="10"/>
          </p:nvPr>
        </p:nvSpPr>
        <p:spPr>
          <a:xfrm>
            <a:off x="489000" y="1412874"/>
            <a:ext cx="5382000" cy="454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4">
            <a:extLst>
              <a:ext uri="{FF2B5EF4-FFF2-40B4-BE49-F238E27FC236}">
                <a16:creationId xmlns:a16="http://schemas.microsoft.com/office/drawing/2014/main" id="{8727C069-72DD-80D8-27F2-D0F8C98B66AB}"/>
              </a:ext>
            </a:extLst>
          </p:cNvPr>
          <p:cNvSpPr>
            <a:spLocks noGrp="1"/>
          </p:cNvSpPr>
          <p:nvPr>
            <p:ph sz="quarter" idx="11"/>
          </p:nvPr>
        </p:nvSpPr>
        <p:spPr>
          <a:xfrm>
            <a:off x="6321002" y="1412874"/>
            <a:ext cx="5382000" cy="454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6">
            <a:extLst>
              <a:ext uri="{FF2B5EF4-FFF2-40B4-BE49-F238E27FC236}">
                <a16:creationId xmlns:a16="http://schemas.microsoft.com/office/drawing/2014/main" id="{75017832-8E2D-3945-5C14-A9A975F251FA}"/>
              </a:ext>
            </a:extLst>
          </p:cNvPr>
          <p:cNvSpPr>
            <a:spLocks noGrp="1"/>
          </p:cNvSpPr>
          <p:nvPr>
            <p:ph type="body" sz="quarter" idx="12"/>
          </p:nvPr>
        </p:nvSpPr>
        <p:spPr>
          <a:xfrm>
            <a:off x="484188" y="925202"/>
            <a:ext cx="11223625" cy="325285"/>
          </a:xfrm>
        </p:spPr>
        <p:txBody>
          <a:bodyPr/>
          <a:lstStyle>
            <a:lvl1pPr marL="0" indent="0" algn="ctr">
              <a:lnSpc>
                <a:spcPct val="90000"/>
              </a:lnSpc>
              <a:spcAft>
                <a:spcPts val="400"/>
              </a:spcAft>
              <a:buNone/>
              <a:defRPr lang="en-US" sz="2400" b="0" kern="1200" dirty="0" smtClean="0">
                <a:solidFill>
                  <a:schemeClr val="accent1"/>
                </a:solidFill>
                <a:latin typeface="Futura LT Book" panose="02000504030000020003" pitchFamily="2" charset="0"/>
                <a:ea typeface="+mj-ea"/>
                <a:cs typeface="+mj-cs"/>
              </a:defRPr>
            </a:lvl1pPr>
            <a:lvl2pPr marL="0" indent="0" algn="ctr">
              <a:lnSpc>
                <a:spcPct val="90000"/>
              </a:lnSpc>
              <a:spcAft>
                <a:spcPts val="400"/>
              </a:spcAft>
              <a:buNone/>
              <a:defRPr lang="en-US" sz="2400" b="1" kern="1200" dirty="0" smtClean="0">
                <a:solidFill>
                  <a:schemeClr val="accent1"/>
                </a:solidFill>
                <a:latin typeface="Futura LT Book" panose="02000504030000020003" pitchFamily="2" charset="0"/>
                <a:ea typeface="+mj-ea"/>
                <a:cs typeface="+mj-cs"/>
              </a:defRPr>
            </a:lvl2pPr>
            <a:lvl3pPr marL="0" indent="0" algn="ctr" defTabSz="179388">
              <a:lnSpc>
                <a:spcPct val="90000"/>
              </a:lnSpc>
              <a:spcAft>
                <a:spcPts val="400"/>
              </a:spcAft>
              <a:buNone/>
              <a:tabLst/>
              <a:defRPr lang="en-US" sz="2400" b="0" kern="1200" dirty="0" smtClean="0">
                <a:solidFill>
                  <a:schemeClr val="accent4"/>
                </a:solidFill>
                <a:latin typeface="Futura LT Book" panose="02000504030000020003" pitchFamily="2" charset="0"/>
                <a:ea typeface="+mj-ea"/>
                <a:cs typeface="+mj-cs"/>
              </a:defRPr>
            </a:lvl3pPr>
            <a:lvl4pPr algn="ctr">
              <a:lnSpc>
                <a:spcPct val="90000"/>
              </a:lnSpc>
              <a:spcBef>
                <a:spcPts val="0"/>
              </a:spcBef>
              <a:defRPr sz="1800"/>
            </a:lvl4pPr>
            <a:lvl5pPr algn="ctr">
              <a:lnSpc>
                <a:spcPct val="90000"/>
              </a:lnSpc>
              <a:spcAft>
                <a:spcPts val="4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5140559"/>
      </p:ext>
    </p:extLst>
  </p:cSld>
  <p:clrMapOvr>
    <a:masterClrMapping/>
  </p:clrMapOvr>
  <p:transition spd="slow">
    <p:wipe/>
  </p:transition>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704" userDrawn="1">
          <p15:clr>
            <a:srgbClr val="FBAE40"/>
          </p15:clr>
        </p15:guide>
        <p15:guide id="4" pos="302" userDrawn="1">
          <p15:clr>
            <a:srgbClr val="FBAE40"/>
          </p15:clr>
        </p15:guide>
        <p15:guide id="5" pos="3976" userDrawn="1">
          <p15:clr>
            <a:srgbClr val="FBAE40"/>
          </p15:clr>
        </p15:guide>
        <p15:guide id="6" pos="7378" userDrawn="1">
          <p15:clr>
            <a:srgbClr val="FBAE40"/>
          </p15:clr>
        </p15:guide>
        <p15:guide id="7" orient="horz" pos="709" userDrawn="1">
          <p15:clr>
            <a:srgbClr val="FBAE40"/>
          </p15:clr>
        </p15:guide>
        <p15:guide id="8" orient="horz" pos="3748" userDrawn="1">
          <p15:clr>
            <a:srgbClr val="FBAE40"/>
          </p15:clr>
        </p15:guide>
        <p15:guide id="9" orient="horz" pos="89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600" y="332656"/>
            <a:ext cx="11222975" cy="477805"/>
          </a:xfrm>
          <a:prstGeom prst="rect">
            <a:avLst/>
          </a:prstGeom>
        </p:spPr>
        <p:txBody>
          <a:bodyPr vert="horz" wrap="square" lIns="0" tIns="72000" rIns="0" bIns="72000" rtlCol="0" anchor="b" anchorCtr="0">
            <a:spAutoFit/>
          </a:bodyPr>
          <a:lstStyle/>
          <a:p>
            <a:r>
              <a:rPr lang="en-US"/>
              <a:t>Click to edit Master title style</a:t>
            </a:r>
          </a:p>
        </p:txBody>
      </p:sp>
      <p:sp>
        <p:nvSpPr>
          <p:cNvPr id="3" name="Text Placeholder 2"/>
          <p:cNvSpPr>
            <a:spLocks noGrp="1"/>
          </p:cNvSpPr>
          <p:nvPr>
            <p:ph type="body" idx="1"/>
          </p:nvPr>
        </p:nvSpPr>
        <p:spPr>
          <a:xfrm>
            <a:off x="489000" y="1132422"/>
            <a:ext cx="11214000" cy="4823742"/>
          </a:xfrm>
          <a:prstGeom prst="rect">
            <a:avLst/>
          </a:prstGeom>
        </p:spPr>
        <p:txBody>
          <a:bodyPr vert="horz" lIns="0" tIns="0" rIns="0" bIns="0" rtlCol="0">
            <a:noAutofit/>
          </a:bodyPr>
          <a:lstStyle/>
          <a:p>
            <a:pPr lvl="0"/>
            <a:r>
              <a:rPr lang="en-US"/>
              <a:t>Liontrust bullet point</a:t>
            </a:r>
          </a:p>
          <a:p>
            <a:pPr lvl="1"/>
            <a:r>
              <a:rPr lang="en-US"/>
              <a:t>Secondary bullet point</a:t>
            </a:r>
          </a:p>
          <a:p>
            <a:pPr lvl="2"/>
            <a:r>
              <a:rPr lang="en-US"/>
              <a:t>Tertiary bullet point</a:t>
            </a:r>
          </a:p>
          <a:p>
            <a:pPr lvl="3"/>
            <a:r>
              <a:rPr lang="en-US"/>
              <a:t>Graph title</a:t>
            </a:r>
          </a:p>
          <a:p>
            <a:pPr lvl="4"/>
            <a:r>
              <a:rPr lang="en-US"/>
              <a:t>General text 16pt</a:t>
            </a:r>
          </a:p>
          <a:p>
            <a:pPr lvl="5"/>
            <a:r>
              <a:rPr lang="en-US"/>
              <a:t>General text 14pt</a:t>
            </a:r>
          </a:p>
          <a:p>
            <a:pPr lvl="6"/>
            <a:r>
              <a:rPr lang="en-US"/>
              <a:t>General text 12pt</a:t>
            </a:r>
          </a:p>
          <a:p>
            <a:pPr lvl="7"/>
            <a:r>
              <a:rPr lang="en-US"/>
              <a:t>General text 11pt</a:t>
            </a:r>
          </a:p>
          <a:p>
            <a:pPr lvl="8"/>
            <a:r>
              <a:rPr lang="en-US"/>
              <a:t>General bullet point</a:t>
            </a:r>
          </a:p>
        </p:txBody>
      </p:sp>
      <p:cxnSp>
        <p:nvCxnSpPr>
          <p:cNvPr id="8" name="Straight Connector 7"/>
          <p:cNvCxnSpPr>
            <a:cxnSpLocks/>
          </p:cNvCxnSpPr>
          <p:nvPr/>
        </p:nvCxnSpPr>
        <p:spPr>
          <a:xfrm>
            <a:off x="489600" y="810458"/>
            <a:ext cx="11214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489600" y="6390855"/>
            <a:ext cx="9720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526669-9657-4A9F-9382-94B32946AF54}"/>
              </a:ext>
            </a:extLst>
          </p:cNvPr>
          <p:cNvSpPr txBox="1"/>
          <p:nvPr userDrawn="1"/>
        </p:nvSpPr>
        <p:spPr>
          <a:xfrm>
            <a:off x="10724895" y="6430363"/>
            <a:ext cx="576000" cy="221018"/>
          </a:xfrm>
          <a:prstGeom prst="rect">
            <a:avLst/>
          </a:prstGeom>
          <a:noFill/>
        </p:spPr>
        <p:txBody>
          <a:bodyPr wrap="square" lIns="0" tIns="36000" rIns="0" bIns="0" rtlCol="0">
            <a:spAutoFit/>
          </a:bodyPr>
          <a:lstStyle/>
          <a:p>
            <a:pPr algn="ctr"/>
            <a:fld id="{06AF15A9-633E-4994-80E2-4B81825C82B7}" type="slidenum">
              <a:rPr lang="en-GB" sz="1200" smtClean="0">
                <a:solidFill>
                  <a:schemeClr val="tx1"/>
                </a:solidFill>
                <a:latin typeface="+mj-lt"/>
              </a:rPr>
              <a:pPr algn="ctr"/>
              <a:t>‹#›</a:t>
            </a:fld>
            <a:endParaRPr lang="en-GB" sz="1200">
              <a:solidFill>
                <a:schemeClr val="tx1"/>
              </a:solidFill>
              <a:latin typeface="+mj-lt"/>
            </a:endParaRPr>
          </a:p>
        </p:txBody>
      </p:sp>
      <p:pic>
        <p:nvPicPr>
          <p:cNvPr id="10" name="Graphic 9">
            <a:extLst>
              <a:ext uri="{FF2B5EF4-FFF2-40B4-BE49-F238E27FC236}">
                <a16:creationId xmlns:a16="http://schemas.microsoft.com/office/drawing/2014/main" id="{E61F5C11-F0D5-43B9-A473-9E82D3625769}"/>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16184" t="29087" r="17788" b="30023"/>
          <a:stretch/>
        </p:blipFill>
        <p:spPr>
          <a:xfrm>
            <a:off x="10206159" y="5946737"/>
            <a:ext cx="1578473" cy="488759"/>
          </a:xfrm>
          <a:prstGeom prst="rect">
            <a:avLst/>
          </a:prstGeom>
        </p:spPr>
      </p:pic>
    </p:spTree>
    <p:extLst>
      <p:ext uri="{BB962C8B-B14F-4D97-AF65-F5344CB8AC3E}">
        <p14:creationId xmlns:p14="http://schemas.microsoft.com/office/powerpoint/2010/main" val="2676436696"/>
      </p:ext>
    </p:extLst>
  </p:cSld>
  <p:clrMap bg1="lt1" tx1="dk1" bg2="lt2" tx2="dk2" accent1="accent1" accent2="accent2" accent3="accent3" accent4="accent4" accent5="accent5" accent6="accent6" hlink="hlink" folHlink="folHlink"/>
  <p:sldLayoutIdLst>
    <p:sldLayoutId id="2147484005" r:id="rId1"/>
    <p:sldLayoutId id="2147484028" r:id="rId2"/>
    <p:sldLayoutId id="2147483885" r:id="rId3"/>
    <p:sldLayoutId id="2147484032" r:id="rId4"/>
    <p:sldLayoutId id="2147484013" r:id="rId5"/>
    <p:sldLayoutId id="2147483881" r:id="rId6"/>
    <p:sldLayoutId id="2147484038" r:id="rId7"/>
    <p:sldLayoutId id="2147483884" r:id="rId8"/>
    <p:sldLayoutId id="2147484039" r:id="rId9"/>
    <p:sldLayoutId id="2147484011" r:id="rId10"/>
    <p:sldLayoutId id="2147483883" r:id="rId11"/>
    <p:sldLayoutId id="2147484030" r:id="rId12"/>
    <p:sldLayoutId id="2147484042" r:id="rId13"/>
    <p:sldLayoutId id="2147484009" r:id="rId14"/>
    <p:sldLayoutId id="2147484033" r:id="rId15"/>
    <p:sldLayoutId id="2147484036" r:id="rId16"/>
    <p:sldLayoutId id="2147484037" r:id="rId17"/>
    <p:sldLayoutId id="2147484041" r:id="rId18"/>
  </p:sldLayoutIdLst>
  <p:transition spd="slow">
    <p:wipe/>
  </p:transition>
  <p:hf hdr="0" ftr="0" dt="0"/>
  <p:txStyles>
    <p:titleStyle>
      <a:lvl1pPr algn="ctr" defTabSz="779173" rtl="0" eaLnBrk="1" latinLnBrk="0" hangingPunct="1">
        <a:lnSpc>
          <a:spcPct val="90000"/>
        </a:lnSpc>
        <a:spcBef>
          <a:spcPct val="0"/>
        </a:spcBef>
        <a:buNone/>
        <a:defRPr sz="2400" b="1" kern="1200">
          <a:solidFill>
            <a:schemeClr val="tx1"/>
          </a:solidFill>
          <a:latin typeface="Futura LT Medium" panose="02000504020000020003" pitchFamily="2" charset="0"/>
          <a:ea typeface="+mj-ea"/>
          <a:cs typeface="+mj-cs"/>
        </a:defRPr>
      </a:lvl1pPr>
    </p:titleStyle>
    <p:bodyStyle>
      <a:lvl1pPr marL="360000" indent="-360000" algn="l" defTabSz="779173" rtl="0" eaLnBrk="1" latinLnBrk="0" hangingPunct="1">
        <a:lnSpc>
          <a:spcPct val="100000"/>
        </a:lnSpc>
        <a:spcBef>
          <a:spcPts val="0"/>
        </a:spcBef>
        <a:spcAft>
          <a:spcPts val="1800"/>
        </a:spcAft>
        <a:buClr>
          <a:schemeClr val="accent1"/>
        </a:buClr>
        <a:buSzPct val="85000"/>
        <a:buFontTx/>
        <a:buBlip>
          <a:blip r:embed="rId22"/>
        </a:buBlip>
        <a:defRPr sz="1800" kern="1200">
          <a:solidFill>
            <a:schemeClr val="tx1"/>
          </a:solidFill>
          <a:latin typeface="+mn-lt"/>
          <a:ea typeface="+mn-ea"/>
          <a:cs typeface="+mn-cs"/>
        </a:defRPr>
      </a:lvl1pPr>
      <a:lvl2pPr marL="630000" indent="-270000" algn="l" defTabSz="779173" rtl="0" eaLnBrk="1" latinLnBrk="0" hangingPunct="1">
        <a:lnSpc>
          <a:spcPct val="100000"/>
        </a:lnSpc>
        <a:spcBef>
          <a:spcPts val="0"/>
        </a:spcBef>
        <a:spcAft>
          <a:spcPts val="1800"/>
        </a:spcAft>
        <a:buClr>
          <a:schemeClr val="accent1"/>
        </a:buClr>
        <a:buSzPct val="85000"/>
        <a:buFont typeface="Symbol" panose="05050102010706020507" pitchFamily="18" charset="2"/>
        <a:buChar char="·"/>
        <a:defRPr sz="1800" kern="1200">
          <a:solidFill>
            <a:schemeClr val="tx1"/>
          </a:solidFill>
          <a:latin typeface="+mn-lt"/>
          <a:ea typeface="+mn-ea"/>
          <a:cs typeface="+mn-cs"/>
        </a:defRPr>
      </a:lvl2pPr>
      <a:lvl3pPr marL="900000" indent="-270000" algn="l" defTabSz="779173" rtl="0" eaLnBrk="1" latinLnBrk="0" hangingPunct="1">
        <a:lnSpc>
          <a:spcPct val="100000"/>
        </a:lnSpc>
        <a:spcBef>
          <a:spcPts val="0"/>
        </a:spcBef>
        <a:spcAft>
          <a:spcPts val="1800"/>
        </a:spcAft>
        <a:buClr>
          <a:schemeClr val="accent1"/>
        </a:buClr>
        <a:buSzPct val="85000"/>
        <a:buFont typeface="Symbol" panose="05050102010706020507" pitchFamily="18" charset="2"/>
        <a:buChar char="-"/>
        <a:defRPr sz="1800" kern="1200">
          <a:solidFill>
            <a:schemeClr val="tx1"/>
          </a:solidFill>
          <a:latin typeface="+mn-lt"/>
          <a:ea typeface="+mn-ea"/>
          <a:cs typeface="+mn-cs"/>
        </a:defRPr>
      </a:lvl3pPr>
      <a:lvl4pPr marL="0" indent="0" algn="l" defTabSz="779173" rtl="0" eaLnBrk="1" latinLnBrk="0" hangingPunct="1">
        <a:lnSpc>
          <a:spcPct val="100000"/>
        </a:lnSpc>
        <a:spcBef>
          <a:spcPts val="400"/>
        </a:spcBef>
        <a:spcAft>
          <a:spcPts val="400"/>
        </a:spcAft>
        <a:buFont typeface="Arial" panose="020B0604020202020204" pitchFamily="34" charset="0"/>
        <a:buNone/>
        <a:defRPr sz="1600" b="1" kern="1200">
          <a:solidFill>
            <a:schemeClr val="accent4"/>
          </a:solidFill>
          <a:latin typeface="+mn-lt"/>
          <a:ea typeface="+mn-ea"/>
          <a:cs typeface="+mn-cs"/>
        </a:defRPr>
      </a:lvl4pPr>
      <a:lvl5pPr marL="0" indent="0" algn="l" defTabSz="779173"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5pPr>
      <a:lvl6pPr marL="0" indent="0" algn="l" defTabSz="77917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6pPr>
      <a:lvl7pPr marL="0" indent="0" algn="l" defTabSz="779173" rtl="0" eaLnBrk="1" latinLnBrk="0" hangingPunct="1">
        <a:lnSpc>
          <a:spcPct val="10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779173"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8pPr>
      <a:lvl9pPr marL="270000" indent="-270000" algn="l" defTabSz="779173" rtl="0" eaLnBrk="1" latinLnBrk="0" hangingPunct="1">
        <a:lnSpc>
          <a:spcPct val="100000"/>
        </a:lnSpc>
        <a:spcBef>
          <a:spcPts val="0"/>
        </a:spcBef>
        <a:spcAft>
          <a:spcPts val="1800"/>
        </a:spcAft>
        <a:buClr>
          <a:schemeClr val="accent1"/>
        </a:buClr>
        <a:buSzPct val="85000"/>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79173" rtl="0" eaLnBrk="1" latinLnBrk="0" hangingPunct="1">
        <a:defRPr sz="1534" kern="1200">
          <a:solidFill>
            <a:schemeClr val="tx1"/>
          </a:solidFill>
          <a:latin typeface="+mn-lt"/>
          <a:ea typeface="+mn-ea"/>
          <a:cs typeface="+mn-cs"/>
        </a:defRPr>
      </a:lvl1pPr>
      <a:lvl2pPr marL="389586" algn="l" defTabSz="779173" rtl="0" eaLnBrk="1" latinLnBrk="0" hangingPunct="1">
        <a:defRPr sz="1534" kern="1200">
          <a:solidFill>
            <a:schemeClr val="tx1"/>
          </a:solidFill>
          <a:latin typeface="+mn-lt"/>
          <a:ea typeface="+mn-ea"/>
          <a:cs typeface="+mn-cs"/>
        </a:defRPr>
      </a:lvl2pPr>
      <a:lvl3pPr marL="779173" algn="l" defTabSz="779173" rtl="0" eaLnBrk="1" latinLnBrk="0" hangingPunct="1">
        <a:defRPr sz="1534" kern="1200">
          <a:solidFill>
            <a:schemeClr val="tx1"/>
          </a:solidFill>
          <a:latin typeface="+mn-lt"/>
          <a:ea typeface="+mn-ea"/>
          <a:cs typeface="+mn-cs"/>
        </a:defRPr>
      </a:lvl3pPr>
      <a:lvl4pPr marL="1168759" algn="l" defTabSz="779173" rtl="0" eaLnBrk="1" latinLnBrk="0" hangingPunct="1">
        <a:defRPr sz="1534" kern="1200">
          <a:solidFill>
            <a:schemeClr val="tx1"/>
          </a:solidFill>
          <a:latin typeface="+mn-lt"/>
          <a:ea typeface="+mn-ea"/>
          <a:cs typeface="+mn-cs"/>
        </a:defRPr>
      </a:lvl4pPr>
      <a:lvl5pPr marL="1558345" algn="l" defTabSz="779173" rtl="0" eaLnBrk="1" latinLnBrk="0" hangingPunct="1">
        <a:defRPr sz="1534" kern="1200">
          <a:solidFill>
            <a:schemeClr val="tx1"/>
          </a:solidFill>
          <a:latin typeface="+mn-lt"/>
          <a:ea typeface="+mn-ea"/>
          <a:cs typeface="+mn-cs"/>
        </a:defRPr>
      </a:lvl5pPr>
      <a:lvl6pPr marL="1947932" algn="l" defTabSz="779173" rtl="0" eaLnBrk="1" latinLnBrk="0" hangingPunct="1">
        <a:defRPr sz="1534" kern="1200">
          <a:solidFill>
            <a:schemeClr val="tx1"/>
          </a:solidFill>
          <a:latin typeface="+mn-lt"/>
          <a:ea typeface="+mn-ea"/>
          <a:cs typeface="+mn-cs"/>
        </a:defRPr>
      </a:lvl6pPr>
      <a:lvl7pPr marL="2337518" algn="l" defTabSz="779173" rtl="0" eaLnBrk="1" latinLnBrk="0" hangingPunct="1">
        <a:defRPr sz="1534" kern="1200">
          <a:solidFill>
            <a:schemeClr val="tx1"/>
          </a:solidFill>
          <a:latin typeface="+mn-lt"/>
          <a:ea typeface="+mn-ea"/>
          <a:cs typeface="+mn-cs"/>
        </a:defRPr>
      </a:lvl7pPr>
      <a:lvl8pPr marL="2727104" algn="l" defTabSz="779173" rtl="0" eaLnBrk="1" latinLnBrk="0" hangingPunct="1">
        <a:defRPr sz="1534" kern="1200">
          <a:solidFill>
            <a:schemeClr val="tx1"/>
          </a:solidFill>
          <a:latin typeface="+mn-lt"/>
          <a:ea typeface="+mn-ea"/>
          <a:cs typeface="+mn-cs"/>
        </a:defRPr>
      </a:lvl8pPr>
      <a:lvl9pPr marL="3116691" algn="l" defTabSz="779173" rtl="0" eaLnBrk="1" latinLnBrk="0" hangingPunct="1">
        <a:defRPr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09" userDrawn="1">
          <p15:clr>
            <a:srgbClr val="F26B43"/>
          </p15:clr>
        </p15:guide>
        <p15:guide id="6" pos="7378" userDrawn="1">
          <p15:clr>
            <a:srgbClr val="F26B43"/>
          </p15:clr>
        </p15:guide>
        <p15:guide id="7" orient="horz" pos="3748" userDrawn="1">
          <p15:clr>
            <a:srgbClr val="F26B43"/>
          </p15:clr>
        </p15:guide>
        <p15:guide id="8" pos="30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2.xml"/><Relationship Id="rId16" Type="http://schemas.openxmlformats.org/officeDocument/2006/relationships/image" Target="../media/image36.svg"/><Relationship Id="rId1" Type="http://schemas.openxmlformats.org/officeDocument/2006/relationships/tags" Target="../tags/tag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notesSlide" Target="../notesSlides/notesSlide3.xml"/><Relationship Id="rId9" Type="http://schemas.openxmlformats.org/officeDocument/2006/relationships/image" Target="../media/image29.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4.xml"/><Relationship Id="rId16" Type="http://schemas.openxmlformats.org/officeDocument/2006/relationships/image" Target="../media/image36.svg"/><Relationship Id="rId1" Type="http://schemas.openxmlformats.org/officeDocument/2006/relationships/tags" Target="../tags/tag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notesSlide" Target="../notesSlides/notesSlide4.xml"/><Relationship Id="rId9" Type="http://schemas.openxmlformats.org/officeDocument/2006/relationships/image" Target="../media/image29.png"/><Relationship Id="rId1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5.wdp"/><Relationship Id="rId3"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54.png"/><Relationship Id="rId17" Type="http://schemas.microsoft.com/office/2007/relationships/hdphoto" Target="../media/hdphoto7.wdp"/><Relationship Id="rId2" Type="http://schemas.openxmlformats.org/officeDocument/2006/relationships/image" Target="../media/image49.png"/><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1.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3.wdp"/><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6.xml"/><Relationship Id="rId16" Type="http://schemas.openxmlformats.org/officeDocument/2006/relationships/image" Target="../media/image36.svg"/><Relationship Id="rId1" Type="http://schemas.openxmlformats.org/officeDocument/2006/relationships/tags" Target="../tags/tag5.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notesSlide" Target="../notesSlides/notesSlide6.xml"/><Relationship Id="rId9" Type="http://schemas.openxmlformats.org/officeDocument/2006/relationships/image" Target="../media/image29.png"/><Relationship Id="rId1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hart" Target="../charts/chart13.xml"/><Relationship Id="rId7" Type="http://schemas.openxmlformats.org/officeDocument/2006/relationships/image" Target="../media/image61.svg"/><Relationship Id="rId2" Type="http://schemas.openxmlformats.org/officeDocument/2006/relationships/chart" Target="../charts/chart1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8.xml"/><Relationship Id="rId16" Type="http://schemas.openxmlformats.org/officeDocument/2006/relationships/image" Target="../media/image36.svg"/><Relationship Id="rId1" Type="http://schemas.openxmlformats.org/officeDocument/2006/relationships/tags" Target="../tags/tag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notesSlide" Target="../notesSlides/notesSlide8.xml"/><Relationship Id="rId9" Type="http://schemas.openxmlformats.org/officeDocument/2006/relationships/image" Target="../media/image29.png"/><Relationship Id="rId14"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notesSlide" Target="../notesSlides/notesSlide9.xml"/><Relationship Id="rId7" Type="http://schemas.openxmlformats.org/officeDocument/2006/relationships/image" Target="../media/image67.jpe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slideLayout" Target="../slideLayouts/slideLayout6.xml"/><Relationship Id="rId16" Type="http://schemas.openxmlformats.org/officeDocument/2006/relationships/image" Target="../media/image37.png"/><Relationship Id="rId1" Type="http://schemas.openxmlformats.org/officeDocument/2006/relationships/tags" Target="../tags/tag9.xml"/><Relationship Id="rId6" Type="http://schemas.openxmlformats.org/officeDocument/2006/relationships/image" Target="../media/image66.jpeg"/><Relationship Id="rId11" Type="http://schemas.openxmlformats.org/officeDocument/2006/relationships/image" Target="../media/image32.svg"/><Relationship Id="rId5" Type="http://schemas.openxmlformats.org/officeDocument/2006/relationships/image" Target="../media/image65.jpe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64.jpeg"/><Relationship Id="rId9" Type="http://schemas.openxmlformats.org/officeDocument/2006/relationships/image" Target="../media/image30.sv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xml"/><Relationship Id="rId5" Type="http://schemas.openxmlformats.org/officeDocument/2006/relationships/chart" Target="../charts/chart18.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sv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sv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18.png"/><Relationship Id="rId18" Type="http://schemas.openxmlformats.org/officeDocument/2006/relationships/image" Target="../media/image123.svg"/><Relationship Id="rId26" Type="http://schemas.openxmlformats.org/officeDocument/2006/relationships/image" Target="../media/image131.svg"/><Relationship Id="rId3" Type="http://schemas.openxmlformats.org/officeDocument/2006/relationships/image" Target="../media/image110.jpeg"/><Relationship Id="rId21" Type="http://schemas.openxmlformats.org/officeDocument/2006/relationships/image" Target="../media/image126.png"/><Relationship Id="rId7" Type="http://schemas.openxmlformats.org/officeDocument/2006/relationships/image" Target="../media/image114.jpeg"/><Relationship Id="rId12" Type="http://schemas.openxmlformats.org/officeDocument/2006/relationships/image" Target="../media/image117.jpe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image" Target="../media/image109.jpeg"/><Relationship Id="rId16" Type="http://schemas.openxmlformats.org/officeDocument/2006/relationships/image" Target="../media/image121.svg"/><Relationship Id="rId20" Type="http://schemas.openxmlformats.org/officeDocument/2006/relationships/image" Target="../media/image125.svg"/><Relationship Id="rId1" Type="http://schemas.openxmlformats.org/officeDocument/2006/relationships/slideLayout" Target="../slideLayouts/slideLayout3.xml"/><Relationship Id="rId6" Type="http://schemas.openxmlformats.org/officeDocument/2006/relationships/image" Target="../media/image113.jpeg"/><Relationship Id="rId11" Type="http://schemas.openxmlformats.org/officeDocument/2006/relationships/image" Target="../media/image116.jpeg"/><Relationship Id="rId24" Type="http://schemas.openxmlformats.org/officeDocument/2006/relationships/image" Target="../media/image129.svg"/><Relationship Id="rId5" Type="http://schemas.openxmlformats.org/officeDocument/2006/relationships/image" Target="../media/image112.jpeg"/><Relationship Id="rId15" Type="http://schemas.openxmlformats.org/officeDocument/2006/relationships/image" Target="../media/image120.png"/><Relationship Id="rId23" Type="http://schemas.openxmlformats.org/officeDocument/2006/relationships/image" Target="../media/image128.png"/><Relationship Id="rId10" Type="http://schemas.openxmlformats.org/officeDocument/2006/relationships/image" Target="../media/image2.svg"/><Relationship Id="rId19" Type="http://schemas.openxmlformats.org/officeDocument/2006/relationships/image" Target="../media/image124.png"/><Relationship Id="rId4" Type="http://schemas.openxmlformats.org/officeDocument/2006/relationships/image" Target="../media/image111.jpeg"/><Relationship Id="rId9" Type="http://schemas.openxmlformats.org/officeDocument/2006/relationships/image" Target="../media/image1.png"/><Relationship Id="rId14" Type="http://schemas.openxmlformats.org/officeDocument/2006/relationships/image" Target="../media/image119.svg"/><Relationship Id="rId22" Type="http://schemas.openxmlformats.org/officeDocument/2006/relationships/image" Target="../media/image127.svg"/></Relationships>
</file>

<file path=ppt/slides/_rels/slide35.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5.jpeg"/><Relationship Id="rId11" Type="http://schemas.openxmlformats.org/officeDocument/2006/relationships/image" Target="../media/image140.svg"/><Relationship Id="rId5" Type="http://schemas.openxmlformats.org/officeDocument/2006/relationships/image" Target="../media/image134.jpeg"/><Relationship Id="rId10" Type="http://schemas.openxmlformats.org/officeDocument/2006/relationships/image" Target="../media/image139.png"/><Relationship Id="rId4" Type="http://schemas.openxmlformats.org/officeDocument/2006/relationships/image" Target="../media/image133.jpeg"/><Relationship Id="rId9" Type="http://schemas.openxmlformats.org/officeDocument/2006/relationships/image" Target="../media/image138.jpe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142.svg"/><Relationship Id="rId7" Type="http://schemas.openxmlformats.org/officeDocument/2006/relationships/image" Target="../media/image146.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141.png"/><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45.png"/><Relationship Id="rId11" Type="http://schemas.openxmlformats.org/officeDocument/2006/relationships/image" Target="../media/image32.svg"/><Relationship Id="rId5" Type="http://schemas.openxmlformats.org/officeDocument/2006/relationships/image" Target="../media/image144.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143.png"/><Relationship Id="rId9" Type="http://schemas.openxmlformats.org/officeDocument/2006/relationships/image" Target="../media/image30.svg"/><Relationship Id="rId1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18" Type="http://schemas.openxmlformats.org/officeDocument/2006/relationships/image" Target="../media/image163.png"/><Relationship Id="rId3" Type="http://schemas.openxmlformats.org/officeDocument/2006/relationships/image" Target="../media/image148.png"/><Relationship Id="rId21" Type="http://schemas.microsoft.com/office/2007/relationships/hdphoto" Target="../media/hdphoto8.wdp"/><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62.png"/><Relationship Id="rId2" Type="http://schemas.openxmlformats.org/officeDocument/2006/relationships/notesSlide" Target="../notesSlides/notesSlide13.xml"/><Relationship Id="rId16" Type="http://schemas.openxmlformats.org/officeDocument/2006/relationships/image" Target="../media/image161.png"/><Relationship Id="rId20" Type="http://schemas.openxmlformats.org/officeDocument/2006/relationships/image" Target="../media/image165.png"/><Relationship Id="rId1" Type="http://schemas.openxmlformats.org/officeDocument/2006/relationships/slideLayout" Target="../slideLayouts/slideLayout3.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png"/><Relationship Id="rId19" Type="http://schemas.openxmlformats.org/officeDocument/2006/relationships/image" Target="../media/image164.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png"/><Relationship Id="rId22" Type="http://schemas.openxmlformats.org/officeDocument/2006/relationships/image" Target="../media/image16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7FF11-AB62-C98B-1B19-16C7C7860822}"/>
              </a:ext>
            </a:extLst>
          </p:cNvPr>
          <p:cNvSpPr>
            <a:spLocks noGrp="1"/>
          </p:cNvSpPr>
          <p:nvPr>
            <p:ph type="ctrTitle"/>
          </p:nvPr>
        </p:nvSpPr>
        <p:spPr/>
        <p:txBody>
          <a:bodyPr anchor="t"/>
          <a:lstStyle/>
          <a:p>
            <a:r>
              <a:rPr lang="en-GB"/>
              <a:t>Five signals of change:</a:t>
            </a:r>
            <a:br>
              <a:rPr lang="en-GB"/>
            </a:br>
            <a:r>
              <a:rPr lang="en-GB" sz="2000">
                <a:solidFill>
                  <a:schemeClr val="bg1"/>
                </a:solidFill>
                <a:ea typeface="+mn-ea"/>
                <a:cs typeface="+mn-cs"/>
              </a:rPr>
              <a:t>How to navigate them to meet client objectives</a:t>
            </a:r>
          </a:p>
        </p:txBody>
      </p:sp>
      <p:sp>
        <p:nvSpPr>
          <p:cNvPr id="2" name="Text Placeholder 1">
            <a:extLst>
              <a:ext uri="{FF2B5EF4-FFF2-40B4-BE49-F238E27FC236}">
                <a16:creationId xmlns:a16="http://schemas.microsoft.com/office/drawing/2014/main" id="{2FB73808-46EA-7CE4-307B-2F2DCE65D54D}"/>
              </a:ext>
            </a:extLst>
          </p:cNvPr>
          <p:cNvSpPr>
            <a:spLocks noGrp="1"/>
          </p:cNvSpPr>
          <p:nvPr>
            <p:ph type="body" sz="quarter" idx="10"/>
          </p:nvPr>
        </p:nvSpPr>
        <p:spPr/>
        <p:txBody>
          <a:bodyPr/>
          <a:lstStyle/>
          <a:p>
            <a:r>
              <a:rPr lang="en-GB"/>
              <a:t>For UK audience only</a:t>
            </a:r>
          </a:p>
        </p:txBody>
      </p:sp>
      <p:sp>
        <p:nvSpPr>
          <p:cNvPr id="12" name="Subtitle 11">
            <a:extLst>
              <a:ext uri="{FF2B5EF4-FFF2-40B4-BE49-F238E27FC236}">
                <a16:creationId xmlns:a16="http://schemas.microsoft.com/office/drawing/2014/main" id="{435ACF94-8FBF-EC0C-E83E-3455218D6D28}"/>
              </a:ext>
            </a:extLst>
          </p:cNvPr>
          <p:cNvSpPr>
            <a:spLocks noGrp="1"/>
          </p:cNvSpPr>
          <p:nvPr>
            <p:ph type="subTitle" idx="1"/>
          </p:nvPr>
        </p:nvSpPr>
        <p:spPr/>
        <p:txBody>
          <a:bodyPr/>
          <a:lstStyle/>
          <a:p>
            <a:pPr fontAlgn="auto"/>
            <a:r>
              <a:rPr lang="en-GB" dirty="0"/>
              <a:t>John Husselbee — Head of Multi-Asset</a:t>
            </a:r>
            <a:br>
              <a:rPr lang="en-GB" dirty="0"/>
            </a:br>
            <a:r>
              <a:rPr lang="en-GB" dirty="0"/>
              <a:t>James Klempster, CFA — Deputy Head of Multi-Asset</a:t>
            </a:r>
          </a:p>
          <a:p>
            <a:pPr fontAlgn="auto"/>
            <a:r>
              <a:rPr lang="en-GB" sz="1800" dirty="0" err="1">
                <a:solidFill>
                  <a:schemeClr val="bg1"/>
                </a:solidFill>
                <a:effectLst/>
                <a:latin typeface="Calibri" panose="020F0502020204030204" pitchFamily="34" charset="0"/>
                <a:ea typeface="Calibri" panose="020F0502020204030204" pitchFamily="34" charset="0"/>
              </a:rPr>
              <a:t>SimplyBiz</a:t>
            </a:r>
            <a:r>
              <a:rPr lang="en-GB" sz="1800" dirty="0">
                <a:solidFill>
                  <a:schemeClr val="bg1"/>
                </a:solidFill>
                <a:effectLst/>
                <a:latin typeface="Calibri" panose="020F0502020204030204" pitchFamily="34" charset="0"/>
                <a:ea typeface="Calibri" panose="020F0502020204030204" pitchFamily="34" charset="0"/>
              </a:rPr>
              <a:t> </a:t>
            </a:r>
            <a:r>
              <a:rPr lang="en-GB" sz="1800" dirty="0">
                <a:solidFill>
                  <a:schemeClr val="accent1"/>
                </a:solidFill>
                <a:effectLst/>
                <a:latin typeface="Calibri" panose="020F0502020204030204" pitchFamily="34" charset="0"/>
                <a:ea typeface="Calibri" panose="020F0502020204030204" pitchFamily="34" charset="0"/>
              </a:rPr>
              <a:t>| </a:t>
            </a:r>
            <a:r>
              <a:rPr lang="en-GB" sz="1800" dirty="0">
                <a:solidFill>
                  <a:schemeClr val="bg1"/>
                </a:solidFill>
                <a:effectLst/>
                <a:latin typeface="Calibri" panose="020F0502020204030204" pitchFamily="34" charset="0"/>
                <a:ea typeface="Calibri" panose="020F0502020204030204" pitchFamily="34" charset="0"/>
              </a:rPr>
              <a:t>Winter 2024</a:t>
            </a:r>
            <a:endParaRPr lang="en-GB" dirty="0">
              <a:solidFill>
                <a:schemeClr val="bg1"/>
              </a:solidFill>
            </a:endParaRPr>
          </a:p>
        </p:txBody>
      </p:sp>
      <p:pic>
        <p:nvPicPr>
          <p:cNvPr id="6" name="Graphic 5">
            <a:extLst>
              <a:ext uri="{FF2B5EF4-FFF2-40B4-BE49-F238E27FC236}">
                <a16:creationId xmlns:a16="http://schemas.microsoft.com/office/drawing/2014/main" id="{9E3635DD-4194-B071-AAEC-D8BEDEEF1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122" y="5621213"/>
            <a:ext cx="669698" cy="612000"/>
          </a:xfrm>
          <a:prstGeom prst="rect">
            <a:avLst/>
          </a:prstGeom>
        </p:spPr>
      </p:pic>
      <p:pic>
        <p:nvPicPr>
          <p:cNvPr id="8" name="Picture 7" descr="Logo, company name&#10;&#10;Description automatically generated">
            <a:extLst>
              <a:ext uri="{FF2B5EF4-FFF2-40B4-BE49-F238E27FC236}">
                <a16:creationId xmlns:a16="http://schemas.microsoft.com/office/drawing/2014/main" id="{F2D77ADE-10C0-E30E-A44A-BFD1E1CF0105}"/>
              </a:ext>
            </a:extLst>
          </p:cNvPr>
          <p:cNvPicPr>
            <a:picLocks noChangeAspect="1"/>
          </p:cNvPicPr>
          <p:nvPr/>
        </p:nvPicPr>
        <p:blipFill>
          <a:blip r:embed="rId5"/>
          <a:stretch>
            <a:fillRect/>
          </a:stretch>
        </p:blipFill>
        <p:spPr>
          <a:xfrm>
            <a:off x="1984412" y="5621213"/>
            <a:ext cx="674132" cy="612000"/>
          </a:xfrm>
          <a:prstGeom prst="rect">
            <a:avLst/>
          </a:prstGeom>
        </p:spPr>
      </p:pic>
      <p:pic>
        <p:nvPicPr>
          <p:cNvPr id="9" name="Graphic 8">
            <a:extLst>
              <a:ext uri="{FF2B5EF4-FFF2-40B4-BE49-F238E27FC236}">
                <a16:creationId xmlns:a16="http://schemas.microsoft.com/office/drawing/2014/main" id="{CF29674D-48E9-6161-27C1-E8A830E9BB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22965" y="5621213"/>
            <a:ext cx="612000" cy="612000"/>
          </a:xfrm>
          <a:prstGeom prst="rect">
            <a:avLst/>
          </a:prstGeom>
        </p:spPr>
      </p:pic>
      <p:pic>
        <p:nvPicPr>
          <p:cNvPr id="10" name="Graphic 9">
            <a:extLst>
              <a:ext uri="{FF2B5EF4-FFF2-40B4-BE49-F238E27FC236}">
                <a16:creationId xmlns:a16="http://schemas.microsoft.com/office/drawing/2014/main" id="{6479AE28-7FE5-9F97-B985-5F32623C13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99386" y="5621213"/>
            <a:ext cx="665576" cy="612000"/>
          </a:xfrm>
          <a:prstGeom prst="rect">
            <a:avLst/>
          </a:prstGeom>
        </p:spPr>
      </p:pic>
      <p:pic>
        <p:nvPicPr>
          <p:cNvPr id="13" name="Picture 12" descr="A yellow rectangular sign with white text&#10;&#10;Description automatically generated">
            <a:extLst>
              <a:ext uri="{FF2B5EF4-FFF2-40B4-BE49-F238E27FC236}">
                <a16:creationId xmlns:a16="http://schemas.microsoft.com/office/drawing/2014/main" id="{6BE5BC5D-27A8-3E3A-25ED-59F41B7F16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435" y="5611743"/>
            <a:ext cx="561548" cy="612597"/>
          </a:xfrm>
          <a:prstGeom prst="rect">
            <a:avLst/>
          </a:prstGeom>
        </p:spPr>
      </p:pic>
    </p:spTree>
    <p:extLst>
      <p:ext uri="{BB962C8B-B14F-4D97-AF65-F5344CB8AC3E}">
        <p14:creationId xmlns:p14="http://schemas.microsoft.com/office/powerpoint/2010/main" val="182595679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FAF-0F43-3AEB-E95E-6A5120DBA1AD}"/>
              </a:ext>
            </a:extLst>
          </p:cNvPr>
          <p:cNvSpPr>
            <a:spLocks noGrp="1"/>
          </p:cNvSpPr>
          <p:nvPr>
            <p:ph type="title"/>
          </p:nvPr>
        </p:nvSpPr>
        <p:spPr/>
        <p:txBody>
          <a:bodyPr/>
          <a:lstStyle/>
          <a:p>
            <a:r>
              <a:rPr lang="en-GB" dirty="0"/>
              <a:t>The canary in the goldmine?</a:t>
            </a:r>
          </a:p>
        </p:txBody>
      </p:sp>
      <p:graphicFrame>
        <p:nvGraphicFramePr>
          <p:cNvPr id="8" name="Content Placeholder 7">
            <a:extLst>
              <a:ext uri="{FF2B5EF4-FFF2-40B4-BE49-F238E27FC236}">
                <a16:creationId xmlns:a16="http://schemas.microsoft.com/office/drawing/2014/main" id="{C77936E1-CA44-FD73-7C08-CD6222C456A4}"/>
              </a:ext>
            </a:extLst>
          </p:cNvPr>
          <p:cNvGraphicFramePr>
            <a:graphicFrameLocks noGrp="1"/>
          </p:cNvGraphicFramePr>
          <p:nvPr>
            <p:ph sz="quarter" idx="10"/>
            <p:extLst>
              <p:ext uri="{D42A27DB-BD31-4B8C-83A1-F6EECF244321}">
                <p14:modId xmlns:p14="http://schemas.microsoft.com/office/powerpoint/2010/main" val="2219810074"/>
              </p:ext>
            </p:extLst>
          </p:nvPr>
        </p:nvGraphicFramePr>
        <p:xfrm>
          <a:off x="488950" y="1412875"/>
          <a:ext cx="11214100" cy="454501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88B4CACE-FB45-F486-4369-EDEEAE5B59C8}"/>
              </a:ext>
            </a:extLst>
          </p:cNvPr>
          <p:cNvSpPr>
            <a:spLocks noGrp="1"/>
          </p:cNvSpPr>
          <p:nvPr>
            <p:ph type="body" sz="quarter" idx="11"/>
          </p:nvPr>
        </p:nvSpPr>
        <p:spPr/>
        <p:txBody>
          <a:bodyPr/>
          <a:lstStyle/>
          <a:p>
            <a:r>
              <a:rPr lang="en-GB" dirty="0"/>
              <a:t>10-year gold reserve change (USD value)</a:t>
            </a:r>
          </a:p>
        </p:txBody>
      </p:sp>
      <p:sp>
        <p:nvSpPr>
          <p:cNvPr id="7" name="object 2">
            <a:extLst>
              <a:ext uri="{FF2B5EF4-FFF2-40B4-BE49-F238E27FC236}">
                <a16:creationId xmlns:a16="http://schemas.microsoft.com/office/drawing/2014/main" id="{0303B566-E13C-2841-2F6A-CDE3A724E5B9}"/>
              </a:ext>
            </a:extLst>
          </p:cNvPr>
          <p:cNvSpPr txBox="1"/>
          <p:nvPr/>
        </p:nvSpPr>
        <p:spPr>
          <a:xfrm>
            <a:off x="472510" y="6194325"/>
            <a:ext cx="13643343" cy="169786"/>
          </a:xfrm>
          <a:prstGeom prst="rect">
            <a:avLst/>
          </a:prstGeom>
        </p:spPr>
        <p:txBody>
          <a:bodyPr vert="horz" wrap="square" lIns="0" tIns="0" rIns="0" bIns="36000" rtlCol="0" anchor="t" anchorCtr="0">
            <a:spAutoFit/>
          </a:bodyPr>
          <a:lstStyle>
            <a:defPPr>
              <a:defRPr lang="en-US"/>
            </a:defPPr>
            <a:lvl1pPr marL="12700" marR="5080">
              <a:spcAft>
                <a:spcPts val="300"/>
              </a:spcAft>
              <a:defRPr sz="800" spc="-5">
                <a:solidFill>
                  <a:schemeClr val="tx2"/>
                </a:solidFill>
                <a:cs typeface="Arial"/>
              </a:defRPr>
            </a:lvl1pPr>
          </a:lstStyle>
          <a:p>
            <a:pPr>
              <a:lnSpc>
                <a:spcPts val="1000"/>
              </a:lnSpc>
              <a:spcBef>
                <a:spcPts val="300"/>
              </a:spcBef>
            </a:pPr>
            <a:r>
              <a:rPr sz="1100" dirty="0">
                <a:latin typeface="+mj-lt"/>
                <a:cs typeface="Calibri" panose="020F0502020204030204" pitchFamily="34" charset="0"/>
              </a:rPr>
              <a:t>Source: </a:t>
            </a:r>
            <a:r>
              <a:rPr lang="en-GB" sz="1100" dirty="0">
                <a:latin typeface="+mj-lt"/>
                <a:cs typeface="Calibri" panose="020F0502020204030204" pitchFamily="34" charset="0"/>
              </a:rPr>
              <a:t>International Monetary Fund, International Financial Statistics, August 2024</a:t>
            </a:r>
          </a:p>
        </p:txBody>
      </p:sp>
      <p:grpSp>
        <p:nvGrpSpPr>
          <p:cNvPr id="12" name="Group 11">
            <a:extLst>
              <a:ext uri="{FF2B5EF4-FFF2-40B4-BE49-F238E27FC236}">
                <a16:creationId xmlns:a16="http://schemas.microsoft.com/office/drawing/2014/main" id="{A31B48DD-781A-9292-05F6-165D7140B26C}"/>
              </a:ext>
            </a:extLst>
          </p:cNvPr>
          <p:cNvGrpSpPr/>
          <p:nvPr/>
        </p:nvGrpSpPr>
        <p:grpSpPr>
          <a:xfrm rot="900000">
            <a:off x="6726241" y="2032748"/>
            <a:ext cx="3850174" cy="1114715"/>
            <a:chOff x="6919281" y="1720146"/>
            <a:chExt cx="3850174" cy="1114715"/>
          </a:xfrm>
        </p:grpSpPr>
        <p:pic>
          <p:nvPicPr>
            <p:cNvPr id="11" name="Picture 10">
              <a:extLst>
                <a:ext uri="{FF2B5EF4-FFF2-40B4-BE49-F238E27FC236}">
                  <a16:creationId xmlns:a16="http://schemas.microsoft.com/office/drawing/2014/main" id="{16E5BACA-9632-3EEA-7C69-14676406DDD0}"/>
                </a:ext>
              </a:extLst>
            </p:cNvPr>
            <p:cNvPicPr>
              <a:picLocks noChangeAspect="1"/>
            </p:cNvPicPr>
            <p:nvPr/>
          </p:nvPicPr>
          <p:blipFill rotWithShape="1">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p:blipFill>
          <p:spPr>
            <a:xfrm rot="21234127">
              <a:off x="6919281" y="1720146"/>
              <a:ext cx="3850174" cy="111471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9A542B2B-795B-3A6A-D9B0-CADC915E53F1}"/>
                </a:ext>
              </a:extLst>
            </p:cNvPr>
            <p:cNvSpPr txBox="1"/>
            <p:nvPr/>
          </p:nvSpPr>
          <p:spPr>
            <a:xfrm rot="21279199">
              <a:off x="7439181" y="1804620"/>
              <a:ext cx="2888508" cy="830997"/>
            </a:xfrm>
            <a:prstGeom prst="rect">
              <a:avLst/>
            </a:prstGeom>
            <a:noFill/>
          </p:spPr>
          <p:txBody>
            <a:bodyPr wrap="square" lIns="0" tIns="0" rIns="0" bIns="0" rtlCol="0">
              <a:spAutoFit/>
            </a:bodyPr>
            <a:lstStyle/>
            <a:p>
              <a:pPr algn="l"/>
              <a:r>
                <a:rPr lang="en-GB" sz="2000" b="1" dirty="0">
                  <a:latin typeface="Times New Roman" panose="02020603050405020304" pitchFamily="18" charset="0"/>
                  <a:cs typeface="Times New Roman" panose="02020603050405020304" pitchFamily="18" charset="0"/>
                </a:rPr>
                <a:t>The new gold rush reflects the world’s deep worries</a:t>
              </a:r>
            </a:p>
            <a:p>
              <a:pPr algn="r"/>
              <a:r>
                <a:rPr lang="en-GB" sz="1200" dirty="0">
                  <a:latin typeface="Times New Roman" panose="02020603050405020304" pitchFamily="18" charset="0"/>
                  <a:cs typeface="Times New Roman" panose="02020603050405020304" pitchFamily="18" charset="0"/>
                </a:rPr>
                <a:t>– Financial Times, 23 Aug 2024</a:t>
              </a:r>
              <a:endParaRPr lang="en-GB" sz="1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738801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A86-D1ED-221E-978F-95DAAFEA0823}"/>
              </a:ext>
            </a:extLst>
          </p:cNvPr>
          <p:cNvSpPr>
            <a:spLocks noGrp="1"/>
          </p:cNvSpPr>
          <p:nvPr>
            <p:ph type="title"/>
          </p:nvPr>
        </p:nvSpPr>
        <p:spPr/>
        <p:txBody>
          <a:bodyPr/>
          <a:lstStyle/>
          <a:p>
            <a:r>
              <a:rPr lang="en-GB"/>
              <a:t>Fragmentation of Globalisation – so what?</a:t>
            </a:r>
          </a:p>
        </p:txBody>
      </p:sp>
      <p:sp>
        <p:nvSpPr>
          <p:cNvPr id="4" name="Rectangle 28">
            <a:extLst>
              <a:ext uri="{FF2B5EF4-FFF2-40B4-BE49-F238E27FC236}">
                <a16:creationId xmlns:a16="http://schemas.microsoft.com/office/drawing/2014/main" id="{0DA41CA4-571F-98E8-EC3E-9542E455201D}"/>
              </a:ext>
            </a:extLst>
          </p:cNvPr>
          <p:cNvSpPr/>
          <p:nvPr/>
        </p:nvSpPr>
        <p:spPr>
          <a:xfrm rot="16200000">
            <a:off x="5913369" y="-2367669"/>
            <a:ext cx="365264" cy="11238524"/>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sp>
        <p:nvSpPr>
          <p:cNvPr id="5" name="Arrow: Pentagon 4">
            <a:extLst>
              <a:ext uri="{FF2B5EF4-FFF2-40B4-BE49-F238E27FC236}">
                <a16:creationId xmlns:a16="http://schemas.microsoft.com/office/drawing/2014/main" id="{0AA0E5FF-F472-D5A5-1A0F-BB8A3369CF07}"/>
              </a:ext>
            </a:extLst>
          </p:cNvPr>
          <p:cNvSpPr/>
          <p:nvPr/>
        </p:nvSpPr>
        <p:spPr>
          <a:xfrm>
            <a:off x="6410428" y="1197546"/>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5" name="Arrow: Pentagon 14">
            <a:extLst>
              <a:ext uri="{FF2B5EF4-FFF2-40B4-BE49-F238E27FC236}">
                <a16:creationId xmlns:a16="http://schemas.microsoft.com/office/drawing/2014/main" id="{08E38AEF-5D1F-1E44-EA06-834590F64175}"/>
              </a:ext>
            </a:extLst>
          </p:cNvPr>
          <p:cNvSpPr/>
          <p:nvPr/>
        </p:nvSpPr>
        <p:spPr>
          <a:xfrm flipH="1">
            <a:off x="2048101" y="1197546"/>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aphicFrame>
        <p:nvGraphicFramePr>
          <p:cNvPr id="16" name="Table 15">
            <a:extLst>
              <a:ext uri="{FF2B5EF4-FFF2-40B4-BE49-F238E27FC236}">
                <a16:creationId xmlns:a16="http://schemas.microsoft.com/office/drawing/2014/main" id="{72388ED6-72BD-302A-30A0-A491FF41D69F}"/>
              </a:ext>
            </a:extLst>
          </p:cNvPr>
          <p:cNvGraphicFramePr>
            <a:graphicFrameLocks noGrp="1"/>
          </p:cNvGraphicFramePr>
          <p:nvPr>
            <p:custDataLst>
              <p:tags r:id="rId1"/>
            </p:custDataLst>
            <p:extLst>
              <p:ext uri="{D42A27DB-BD31-4B8C-83A1-F6EECF244321}">
                <p14:modId xmlns:p14="http://schemas.microsoft.com/office/powerpoint/2010/main" val="461727940"/>
              </p:ext>
            </p:extLst>
          </p:nvPr>
        </p:nvGraphicFramePr>
        <p:xfrm>
          <a:off x="2241343" y="1575646"/>
          <a:ext cx="8347432" cy="100584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a:solidFill>
                            <a:schemeClr val="accent4"/>
                          </a:solidFill>
                        </a:rPr>
                        <a:t>Globally integrated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Multi-polar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149197062"/>
                  </a:ext>
                </a:extLst>
              </a:tr>
              <a:tr h="225750">
                <a:tc>
                  <a:txBody>
                    <a:bodyPr/>
                    <a:lstStyle/>
                    <a:p>
                      <a:r>
                        <a:rPr lang="en-GB" sz="1600" b="0">
                          <a:solidFill>
                            <a:schemeClr val="accent4"/>
                          </a:solidFill>
                        </a:rPr>
                        <a:t>Low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Higher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2252731870"/>
                  </a:ext>
                </a:extLst>
              </a:tr>
              <a:tr h="225750">
                <a:tc>
                  <a:txBody>
                    <a:bodyPr/>
                    <a:lstStyle/>
                    <a:p>
                      <a:r>
                        <a:rPr lang="en-GB" sz="1600" b="0">
                          <a:solidFill>
                            <a:schemeClr val="accent4"/>
                          </a:solidFill>
                        </a:rPr>
                        <a:t>Low cost of capital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No more easy money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229998018"/>
                  </a:ext>
                </a:extLst>
              </a:tr>
            </a:tbl>
          </a:graphicData>
        </a:graphic>
      </p:graphicFrame>
      <p:graphicFrame>
        <p:nvGraphicFramePr>
          <p:cNvPr id="25" name="Table 24">
            <a:extLst>
              <a:ext uri="{FF2B5EF4-FFF2-40B4-BE49-F238E27FC236}">
                <a16:creationId xmlns:a16="http://schemas.microsoft.com/office/drawing/2014/main" id="{4EE1184E-BC89-979E-9C26-E5157B3E06AA}"/>
              </a:ext>
            </a:extLst>
          </p:cNvPr>
          <p:cNvGraphicFramePr>
            <a:graphicFrameLocks noGrp="1"/>
          </p:cNvGraphicFramePr>
          <p:nvPr>
            <p:custDataLst>
              <p:tags r:id="rId2"/>
            </p:custDataLst>
            <p:extLst>
              <p:ext uri="{D42A27DB-BD31-4B8C-83A1-F6EECF244321}">
                <p14:modId xmlns:p14="http://schemas.microsoft.com/office/powerpoint/2010/main" val="455086025"/>
              </p:ext>
            </p:extLst>
          </p:nvPr>
        </p:nvGraphicFramePr>
        <p:xfrm>
          <a:off x="2241343" y="3965117"/>
          <a:ext cx="8347432" cy="33528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dirty="0">
                          <a:solidFill>
                            <a:schemeClr val="accent4"/>
                          </a:solidFill>
                        </a:rPr>
                        <a:t>Secular deflation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1600" b="0" dirty="0">
                          <a:solidFill>
                            <a:schemeClr val="accent1">
                              <a:lumMod val="50000"/>
                            </a:schemeClr>
                          </a:solidFill>
                        </a:rPr>
                        <a:t>Secular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017788188"/>
                  </a:ext>
                </a:extLst>
              </a:tr>
            </a:tbl>
          </a:graphicData>
        </a:graphic>
      </p:graphicFrame>
      <p:sp>
        <p:nvSpPr>
          <p:cNvPr id="26" name="TextBox 25">
            <a:extLst>
              <a:ext uri="{FF2B5EF4-FFF2-40B4-BE49-F238E27FC236}">
                <a16:creationId xmlns:a16="http://schemas.microsoft.com/office/drawing/2014/main" id="{BF9A35AD-FEDC-DD2D-862E-D132D17334EA}"/>
              </a:ext>
            </a:extLst>
          </p:cNvPr>
          <p:cNvSpPr txBox="1"/>
          <p:nvPr/>
        </p:nvSpPr>
        <p:spPr>
          <a:xfrm>
            <a:off x="407368" y="4207748"/>
            <a:ext cx="1702905" cy="332399"/>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So what?</a:t>
            </a:r>
          </a:p>
        </p:txBody>
      </p:sp>
      <p:sp>
        <p:nvSpPr>
          <p:cNvPr id="35" name="TextBox 34">
            <a:extLst>
              <a:ext uri="{FF2B5EF4-FFF2-40B4-BE49-F238E27FC236}">
                <a16:creationId xmlns:a16="http://schemas.microsoft.com/office/drawing/2014/main" id="{B966EE76-DBA8-034D-1A3C-0B8375265E1A}"/>
              </a:ext>
            </a:extLst>
          </p:cNvPr>
          <p:cNvSpPr txBox="1"/>
          <p:nvPr/>
        </p:nvSpPr>
        <p:spPr>
          <a:xfrm>
            <a:off x="407368" y="2260147"/>
            <a:ext cx="1702905" cy="664797"/>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What is changing?</a:t>
            </a:r>
          </a:p>
        </p:txBody>
      </p:sp>
      <p:sp>
        <p:nvSpPr>
          <p:cNvPr id="40" name="Arrow: Pentagon 39">
            <a:extLst>
              <a:ext uri="{FF2B5EF4-FFF2-40B4-BE49-F238E27FC236}">
                <a16:creationId xmlns:a16="http://schemas.microsoft.com/office/drawing/2014/main" id="{0A0731DD-F94C-EC22-67BC-332E748FB20A}"/>
              </a:ext>
            </a:extLst>
          </p:cNvPr>
          <p:cNvSpPr/>
          <p:nvPr/>
        </p:nvSpPr>
        <p:spPr>
          <a:xfrm>
            <a:off x="6410428" y="3589310"/>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41" name="Arrow: Pentagon 40">
            <a:extLst>
              <a:ext uri="{FF2B5EF4-FFF2-40B4-BE49-F238E27FC236}">
                <a16:creationId xmlns:a16="http://schemas.microsoft.com/office/drawing/2014/main" id="{DE9D8581-DDA5-0AAB-9664-5F526329F315}"/>
              </a:ext>
            </a:extLst>
          </p:cNvPr>
          <p:cNvSpPr/>
          <p:nvPr/>
        </p:nvSpPr>
        <p:spPr>
          <a:xfrm flipH="1">
            <a:off x="2048101" y="3589310"/>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nvGrpSpPr>
          <p:cNvPr id="42" name="Group 41">
            <a:extLst>
              <a:ext uri="{FF2B5EF4-FFF2-40B4-BE49-F238E27FC236}">
                <a16:creationId xmlns:a16="http://schemas.microsoft.com/office/drawing/2014/main" id="{A354B3FA-C133-8E9F-61D9-6456E7F0A0DF}"/>
              </a:ext>
            </a:extLst>
          </p:cNvPr>
          <p:cNvGrpSpPr/>
          <p:nvPr/>
        </p:nvGrpSpPr>
        <p:grpSpPr>
          <a:xfrm>
            <a:off x="2728557" y="1215606"/>
            <a:ext cx="7337347" cy="369332"/>
            <a:chOff x="3160605" y="1215606"/>
            <a:chExt cx="7337347" cy="369332"/>
          </a:xfrm>
        </p:grpSpPr>
        <p:sp>
          <p:nvSpPr>
            <p:cNvPr id="43" name="TextBox 42">
              <a:extLst>
                <a:ext uri="{FF2B5EF4-FFF2-40B4-BE49-F238E27FC236}">
                  <a16:creationId xmlns:a16="http://schemas.microsoft.com/office/drawing/2014/main" id="{C0BAEC55-6E4C-1D6E-77FC-A1DD4CB212A5}"/>
                </a:ext>
              </a:extLst>
            </p:cNvPr>
            <p:cNvSpPr txBox="1"/>
            <p:nvPr/>
          </p:nvSpPr>
          <p:spPr>
            <a:xfrm>
              <a:off x="3160605"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THEN – Loose living</a:t>
              </a:r>
            </a:p>
          </p:txBody>
        </p:sp>
        <p:sp>
          <p:nvSpPr>
            <p:cNvPr id="44" name="TextBox 43">
              <a:extLst>
                <a:ext uri="{FF2B5EF4-FFF2-40B4-BE49-F238E27FC236}">
                  <a16:creationId xmlns:a16="http://schemas.microsoft.com/office/drawing/2014/main" id="{9ABC4AA5-A0B7-DA4C-8850-DD85148C84FD}"/>
                </a:ext>
              </a:extLst>
            </p:cNvPr>
            <p:cNvSpPr txBox="1"/>
            <p:nvPr/>
          </p:nvSpPr>
          <p:spPr>
            <a:xfrm>
              <a:off x="7553093"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NOW – Tense times</a:t>
              </a:r>
            </a:p>
          </p:txBody>
        </p:sp>
      </p:grpSp>
      <p:grpSp>
        <p:nvGrpSpPr>
          <p:cNvPr id="45" name="Group 44">
            <a:extLst>
              <a:ext uri="{FF2B5EF4-FFF2-40B4-BE49-F238E27FC236}">
                <a16:creationId xmlns:a16="http://schemas.microsoft.com/office/drawing/2014/main" id="{65A9F31F-8FDB-3525-BE2D-2C2C380305C6}"/>
              </a:ext>
            </a:extLst>
          </p:cNvPr>
          <p:cNvGrpSpPr/>
          <p:nvPr/>
        </p:nvGrpSpPr>
        <p:grpSpPr>
          <a:xfrm>
            <a:off x="2449988" y="3596755"/>
            <a:ext cx="7894484" cy="369332"/>
            <a:chOff x="2882036" y="3463529"/>
            <a:chExt cx="7894484" cy="369332"/>
          </a:xfrm>
        </p:grpSpPr>
        <p:sp>
          <p:nvSpPr>
            <p:cNvPr id="46" name="TextBox 45">
              <a:extLst>
                <a:ext uri="{FF2B5EF4-FFF2-40B4-BE49-F238E27FC236}">
                  <a16:creationId xmlns:a16="http://schemas.microsoft.com/office/drawing/2014/main" id="{47045C3C-FF7D-767E-D827-F26D7984348E}"/>
                </a:ext>
              </a:extLst>
            </p:cNvPr>
            <p:cNvSpPr txBox="1"/>
            <p:nvPr/>
          </p:nvSpPr>
          <p:spPr>
            <a:xfrm>
              <a:off x="2882036" y="3463529"/>
              <a:ext cx="3501996" cy="369332"/>
            </a:xfrm>
            <a:prstGeom prst="rect">
              <a:avLst/>
            </a:prstGeom>
            <a:noFill/>
          </p:spPr>
          <p:txBody>
            <a:bodyPr wrap="square">
              <a:spAutoFit/>
            </a:bodyPr>
            <a:lstStyle/>
            <a:p>
              <a:pPr algn="ctr" defTabSz="779173" eaLnBrk="1" hangingPunct="1"/>
              <a:r>
                <a:rPr lang="en-GB" b="1" dirty="0">
                  <a:solidFill>
                    <a:schemeClr val="bg1"/>
                  </a:solidFill>
                  <a:latin typeface="+mn-lt"/>
                </a:rPr>
                <a:t>THEN – Peak globalisation</a:t>
              </a:r>
            </a:p>
          </p:txBody>
        </p:sp>
        <p:sp>
          <p:nvSpPr>
            <p:cNvPr id="47" name="TextBox 46">
              <a:extLst>
                <a:ext uri="{FF2B5EF4-FFF2-40B4-BE49-F238E27FC236}">
                  <a16:creationId xmlns:a16="http://schemas.microsoft.com/office/drawing/2014/main" id="{F52512BF-B61A-E592-8E2D-83E2CF8771C1}"/>
                </a:ext>
              </a:extLst>
            </p:cNvPr>
            <p:cNvSpPr txBox="1"/>
            <p:nvPr/>
          </p:nvSpPr>
          <p:spPr>
            <a:xfrm>
              <a:off x="7274524" y="3463529"/>
              <a:ext cx="3501996" cy="369332"/>
            </a:xfrm>
            <a:prstGeom prst="rect">
              <a:avLst/>
            </a:prstGeom>
            <a:noFill/>
          </p:spPr>
          <p:txBody>
            <a:bodyPr wrap="square">
              <a:spAutoFit/>
            </a:bodyPr>
            <a:lstStyle/>
            <a:p>
              <a:pPr algn="ctr" defTabSz="779173" eaLnBrk="1" hangingPunct="1"/>
              <a:r>
                <a:rPr lang="en-GB" b="1" dirty="0">
                  <a:solidFill>
                    <a:schemeClr val="bg1"/>
                  </a:solidFill>
                  <a:latin typeface="+mn-lt"/>
                </a:rPr>
                <a:t>NOW – De-globalising</a:t>
              </a:r>
            </a:p>
          </p:txBody>
        </p:sp>
      </p:grpSp>
      <p:pic>
        <p:nvPicPr>
          <p:cNvPr id="49" name="Graphic 48">
            <a:extLst>
              <a:ext uri="{FF2B5EF4-FFF2-40B4-BE49-F238E27FC236}">
                <a16:creationId xmlns:a16="http://schemas.microsoft.com/office/drawing/2014/main" id="{45D530ED-BB31-9969-8576-BB99EC7B79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935" y="1300323"/>
            <a:ext cx="1049771" cy="872445"/>
          </a:xfrm>
          <a:prstGeom prst="rect">
            <a:avLst/>
          </a:prstGeom>
        </p:spPr>
      </p:pic>
      <p:pic>
        <p:nvPicPr>
          <p:cNvPr id="50" name="Graphic 49">
            <a:extLst>
              <a:ext uri="{FF2B5EF4-FFF2-40B4-BE49-F238E27FC236}">
                <a16:creationId xmlns:a16="http://schemas.microsoft.com/office/drawing/2014/main" id="{42F58F5C-0335-11B7-ECD4-4C2412907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243" y="3140968"/>
            <a:ext cx="929154" cy="872445"/>
          </a:xfrm>
          <a:prstGeom prst="rect">
            <a:avLst/>
          </a:prstGeom>
        </p:spPr>
      </p:pic>
      <p:grpSp>
        <p:nvGrpSpPr>
          <p:cNvPr id="6" name="Group 5">
            <a:extLst>
              <a:ext uri="{FF2B5EF4-FFF2-40B4-BE49-F238E27FC236}">
                <a16:creationId xmlns:a16="http://schemas.microsoft.com/office/drawing/2014/main" id="{531E9886-F2E4-ECB9-42DB-7E0F7F99BC17}"/>
              </a:ext>
            </a:extLst>
          </p:cNvPr>
          <p:cNvGrpSpPr/>
          <p:nvPr/>
        </p:nvGrpSpPr>
        <p:grpSpPr>
          <a:xfrm>
            <a:off x="6116630" y="980728"/>
            <a:ext cx="613896" cy="3985313"/>
            <a:chOff x="6312024" y="952447"/>
            <a:chExt cx="613896" cy="3985313"/>
          </a:xfrm>
        </p:grpSpPr>
        <p:grpSp>
          <p:nvGrpSpPr>
            <p:cNvPr id="7" name="Group 6">
              <a:extLst>
                <a:ext uri="{FF2B5EF4-FFF2-40B4-BE49-F238E27FC236}">
                  <a16:creationId xmlns:a16="http://schemas.microsoft.com/office/drawing/2014/main" id="{909A92E7-3BF4-A403-9D5A-13AFF85ECEF3}"/>
                </a:ext>
              </a:extLst>
            </p:cNvPr>
            <p:cNvGrpSpPr/>
            <p:nvPr/>
          </p:nvGrpSpPr>
          <p:grpSpPr>
            <a:xfrm>
              <a:off x="6482510" y="1087757"/>
              <a:ext cx="272924" cy="3600001"/>
              <a:chOff x="5972535" y="1095926"/>
              <a:chExt cx="272924" cy="3960002"/>
            </a:xfrm>
          </p:grpSpPr>
          <p:sp>
            <p:nvSpPr>
              <p:cNvPr id="22" name="Freeform: Shape 21">
                <a:extLst>
                  <a:ext uri="{FF2B5EF4-FFF2-40B4-BE49-F238E27FC236}">
                    <a16:creationId xmlns:a16="http://schemas.microsoft.com/office/drawing/2014/main" id="{5E8D3F55-DDC7-03B8-49D8-968351847A62}"/>
                  </a:ext>
                </a:extLst>
              </p:cNvPr>
              <p:cNvSpPr/>
              <p:nvPr/>
            </p:nvSpPr>
            <p:spPr>
              <a:xfrm>
                <a:off x="5972535" y="1095926"/>
                <a:ext cx="272924" cy="3960000"/>
              </a:xfrm>
              <a:custGeom>
                <a:avLst/>
                <a:gdLst>
                  <a:gd name="connsiteX0" fmla="*/ 0 w 272924"/>
                  <a:gd name="connsiteY0" fmla="*/ 0 h 4971215"/>
                  <a:gd name="connsiteX1" fmla="*/ 272924 w 272924"/>
                  <a:gd name="connsiteY1" fmla="*/ 0 h 4971215"/>
                  <a:gd name="connsiteX2" fmla="*/ 272924 w 272924"/>
                  <a:gd name="connsiteY2" fmla="*/ 4971216 h 4971215"/>
                  <a:gd name="connsiteX3" fmla="*/ 0 w 272924"/>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272924" h="4971215">
                    <a:moveTo>
                      <a:pt x="0" y="0"/>
                    </a:moveTo>
                    <a:lnTo>
                      <a:pt x="272924" y="0"/>
                    </a:lnTo>
                    <a:lnTo>
                      <a:pt x="272924" y="4971216"/>
                    </a:lnTo>
                    <a:lnTo>
                      <a:pt x="0" y="4971216"/>
                    </a:lnTo>
                    <a:close/>
                  </a:path>
                </a:pathLst>
              </a:custGeom>
              <a:solidFill>
                <a:srgbClr val="DADADA"/>
              </a:solidFill>
              <a:ln w="13397" cap="flat">
                <a:noFill/>
                <a:prstDash val="solid"/>
                <a:miter/>
              </a:ln>
            </p:spPr>
            <p:txBody>
              <a:bodyPr rtlCol="0" anchor="ctr"/>
              <a:lstStyle/>
              <a:p>
                <a:endParaRPr lang="en-GB">
                  <a:latin typeface="Calibri" panose="020F0502020204030204" pitchFamily="34" charset="0"/>
                </a:endParaRPr>
              </a:p>
            </p:txBody>
          </p:sp>
          <p:sp>
            <p:nvSpPr>
              <p:cNvPr id="24" name="Freeform: Shape 23">
                <a:extLst>
                  <a:ext uri="{FF2B5EF4-FFF2-40B4-BE49-F238E27FC236}">
                    <a16:creationId xmlns:a16="http://schemas.microsoft.com/office/drawing/2014/main" id="{E3F89560-D2D1-FEED-3F5D-8284D851AECA}"/>
                  </a:ext>
                </a:extLst>
              </p:cNvPr>
              <p:cNvSpPr/>
              <p:nvPr/>
            </p:nvSpPr>
            <p:spPr>
              <a:xfrm>
                <a:off x="5972535" y="1095928"/>
                <a:ext cx="136529" cy="3960000"/>
              </a:xfrm>
              <a:custGeom>
                <a:avLst/>
                <a:gdLst>
                  <a:gd name="connsiteX0" fmla="*/ 0 w 136529"/>
                  <a:gd name="connsiteY0" fmla="*/ 0 h 4971215"/>
                  <a:gd name="connsiteX1" fmla="*/ 136529 w 136529"/>
                  <a:gd name="connsiteY1" fmla="*/ 0 h 4971215"/>
                  <a:gd name="connsiteX2" fmla="*/ 136529 w 136529"/>
                  <a:gd name="connsiteY2" fmla="*/ 4971216 h 4971215"/>
                  <a:gd name="connsiteX3" fmla="*/ 0 w 136529"/>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136529" h="4971215">
                    <a:moveTo>
                      <a:pt x="0" y="0"/>
                    </a:moveTo>
                    <a:lnTo>
                      <a:pt x="136529" y="0"/>
                    </a:lnTo>
                    <a:lnTo>
                      <a:pt x="136529" y="4971216"/>
                    </a:lnTo>
                    <a:lnTo>
                      <a:pt x="0" y="4971216"/>
                    </a:lnTo>
                    <a:close/>
                  </a:path>
                </a:pathLst>
              </a:custGeom>
              <a:solidFill>
                <a:schemeClr val="accent3">
                  <a:lumMod val="60000"/>
                  <a:lumOff val="40000"/>
                </a:schemeClr>
              </a:solidFill>
              <a:ln w="13397" cap="flat">
                <a:noFill/>
                <a:prstDash val="solid"/>
                <a:miter/>
              </a:ln>
            </p:spPr>
            <p:txBody>
              <a:bodyPr rtlCol="0" anchor="ctr"/>
              <a:lstStyle/>
              <a:p>
                <a:endParaRPr lang="en-GB">
                  <a:latin typeface="Calibri" panose="020F0502020204030204" pitchFamily="34" charset="0"/>
                </a:endParaRPr>
              </a:p>
            </p:txBody>
          </p:sp>
        </p:grpSp>
        <p:grpSp>
          <p:nvGrpSpPr>
            <p:cNvPr id="12" name="Group 11">
              <a:extLst>
                <a:ext uri="{FF2B5EF4-FFF2-40B4-BE49-F238E27FC236}">
                  <a16:creationId xmlns:a16="http://schemas.microsoft.com/office/drawing/2014/main" id="{21D9622E-56EA-08E0-0F9C-5C12C988A20E}"/>
                </a:ext>
              </a:extLst>
            </p:cNvPr>
            <p:cNvGrpSpPr/>
            <p:nvPr/>
          </p:nvGrpSpPr>
          <p:grpSpPr>
            <a:xfrm>
              <a:off x="6419270" y="952447"/>
              <a:ext cx="399405" cy="175350"/>
              <a:chOff x="5896298" y="952447"/>
              <a:chExt cx="399405" cy="175350"/>
            </a:xfrm>
          </p:grpSpPr>
          <p:sp>
            <p:nvSpPr>
              <p:cNvPr id="18" name="Freeform: Shape 17">
                <a:extLst>
                  <a:ext uri="{FF2B5EF4-FFF2-40B4-BE49-F238E27FC236}">
                    <a16:creationId xmlns:a16="http://schemas.microsoft.com/office/drawing/2014/main" id="{6C48BD40-5D07-014E-6EBA-F2D3A18DF4AC}"/>
                  </a:ext>
                </a:extLst>
              </p:cNvPr>
              <p:cNvSpPr/>
              <p:nvPr/>
            </p:nvSpPr>
            <p:spPr>
              <a:xfrm>
                <a:off x="5896298" y="952447"/>
                <a:ext cx="399404" cy="175350"/>
              </a:xfrm>
              <a:custGeom>
                <a:avLst/>
                <a:gdLst>
                  <a:gd name="connsiteX0" fmla="*/ 0 w 399404"/>
                  <a:gd name="connsiteY0" fmla="*/ 0 h 370106"/>
                  <a:gd name="connsiteX1" fmla="*/ 399405 w 399404"/>
                  <a:gd name="connsiteY1" fmla="*/ 0 h 370106"/>
                  <a:gd name="connsiteX2" fmla="*/ 399405 w 399404"/>
                  <a:gd name="connsiteY2" fmla="*/ 370107 h 370106"/>
                  <a:gd name="connsiteX3" fmla="*/ 0 w 399404"/>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399404" h="370106">
                    <a:moveTo>
                      <a:pt x="0" y="0"/>
                    </a:moveTo>
                    <a:lnTo>
                      <a:pt x="399405" y="0"/>
                    </a:lnTo>
                    <a:lnTo>
                      <a:pt x="399405" y="370107"/>
                    </a:lnTo>
                    <a:lnTo>
                      <a:pt x="0" y="370107"/>
                    </a:lnTo>
                    <a:close/>
                  </a:path>
                </a:pathLst>
              </a:custGeom>
              <a:solidFill>
                <a:srgbClr val="575756"/>
              </a:solidFill>
              <a:ln w="13397" cap="flat">
                <a:noFill/>
                <a:prstDash val="solid"/>
                <a:miter/>
              </a:ln>
            </p:spPr>
            <p:txBody>
              <a:bodyPr rtlCol="0" anchor="ctr"/>
              <a:lstStyle/>
              <a:p>
                <a:endParaRPr lang="en-GB">
                  <a:latin typeface="Calibri" panose="020F0502020204030204" pitchFamily="34" charset="0"/>
                </a:endParaRPr>
              </a:p>
            </p:txBody>
          </p:sp>
          <p:sp>
            <p:nvSpPr>
              <p:cNvPr id="19" name="Freeform: Shape 18">
                <a:extLst>
                  <a:ext uri="{FF2B5EF4-FFF2-40B4-BE49-F238E27FC236}">
                    <a16:creationId xmlns:a16="http://schemas.microsoft.com/office/drawing/2014/main" id="{37B4932A-EC15-934C-EAC9-A7959172F20E}"/>
                  </a:ext>
                </a:extLst>
              </p:cNvPr>
              <p:cNvSpPr/>
              <p:nvPr/>
            </p:nvSpPr>
            <p:spPr>
              <a:xfrm>
                <a:off x="6096068" y="952447"/>
                <a:ext cx="199635" cy="175350"/>
              </a:xfrm>
              <a:custGeom>
                <a:avLst/>
                <a:gdLst>
                  <a:gd name="connsiteX0" fmla="*/ 0 w 199635"/>
                  <a:gd name="connsiteY0" fmla="*/ 0 h 370106"/>
                  <a:gd name="connsiteX1" fmla="*/ 199635 w 199635"/>
                  <a:gd name="connsiteY1" fmla="*/ 0 h 370106"/>
                  <a:gd name="connsiteX2" fmla="*/ 199635 w 199635"/>
                  <a:gd name="connsiteY2" fmla="*/ 370107 h 370106"/>
                  <a:gd name="connsiteX3" fmla="*/ 0 w 199635"/>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199635" h="370106">
                    <a:moveTo>
                      <a:pt x="0" y="0"/>
                    </a:moveTo>
                    <a:lnTo>
                      <a:pt x="199635" y="0"/>
                    </a:lnTo>
                    <a:lnTo>
                      <a:pt x="199635" y="370107"/>
                    </a:lnTo>
                    <a:lnTo>
                      <a:pt x="0" y="370107"/>
                    </a:lnTo>
                    <a:close/>
                  </a:path>
                </a:pathLst>
              </a:custGeom>
              <a:solidFill>
                <a:srgbClr val="3C3C3B"/>
              </a:solidFill>
              <a:ln w="13397" cap="flat">
                <a:noFill/>
                <a:prstDash val="solid"/>
                <a:miter/>
              </a:ln>
            </p:spPr>
            <p:txBody>
              <a:bodyPr rtlCol="0" anchor="ctr"/>
              <a:lstStyle/>
              <a:p>
                <a:endParaRPr lang="en-GB">
                  <a:latin typeface="Calibri" panose="020F0502020204030204" pitchFamily="34" charset="0"/>
                </a:endParaRPr>
              </a:p>
            </p:txBody>
          </p:sp>
        </p:grpSp>
        <p:grpSp>
          <p:nvGrpSpPr>
            <p:cNvPr id="13" name="Group 12">
              <a:extLst>
                <a:ext uri="{FF2B5EF4-FFF2-40B4-BE49-F238E27FC236}">
                  <a16:creationId xmlns:a16="http://schemas.microsoft.com/office/drawing/2014/main" id="{8A4093C8-2D3D-1CFB-B6D6-898BA9FAE512}"/>
                </a:ext>
              </a:extLst>
            </p:cNvPr>
            <p:cNvGrpSpPr/>
            <p:nvPr/>
          </p:nvGrpSpPr>
          <p:grpSpPr>
            <a:xfrm>
              <a:off x="6312024" y="4642134"/>
              <a:ext cx="613896" cy="295626"/>
              <a:chOff x="76316" y="2957607"/>
              <a:chExt cx="613896" cy="295626"/>
            </a:xfrm>
          </p:grpSpPr>
          <p:sp>
            <p:nvSpPr>
              <p:cNvPr id="14" name="Freeform: Shape 13">
                <a:extLst>
                  <a:ext uri="{FF2B5EF4-FFF2-40B4-BE49-F238E27FC236}">
                    <a16:creationId xmlns:a16="http://schemas.microsoft.com/office/drawing/2014/main" id="{9F2DF778-3A85-74F0-B740-5BC21AF8F4C8}"/>
                  </a:ext>
                </a:extLst>
              </p:cNvPr>
              <p:cNvSpPr/>
              <p:nvPr/>
            </p:nvSpPr>
            <p:spPr>
              <a:xfrm>
                <a:off x="379020" y="2957607"/>
                <a:ext cx="311192" cy="295626"/>
              </a:xfrm>
              <a:custGeom>
                <a:avLst/>
                <a:gdLst>
                  <a:gd name="connsiteX0" fmla="*/ 0 w 311192"/>
                  <a:gd name="connsiteY0" fmla="*/ 0 h 295626"/>
                  <a:gd name="connsiteX1" fmla="*/ 311192 w 311192"/>
                  <a:gd name="connsiteY1" fmla="*/ 0 h 295626"/>
                  <a:gd name="connsiteX2" fmla="*/ 4243 w 311192"/>
                  <a:gd name="connsiteY2" fmla="*/ 295626 h 295626"/>
                  <a:gd name="connsiteX3" fmla="*/ 0 w 311192"/>
                  <a:gd name="connsiteY3" fmla="*/ 291540 h 295626"/>
                  <a:gd name="connsiteX4" fmla="*/ 0 w 311192"/>
                  <a:gd name="connsiteY4" fmla="*/ 0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2" h="295626">
                    <a:moveTo>
                      <a:pt x="0" y="0"/>
                    </a:moveTo>
                    <a:lnTo>
                      <a:pt x="311192" y="0"/>
                    </a:lnTo>
                    <a:lnTo>
                      <a:pt x="4243" y="295626"/>
                    </a:lnTo>
                    <a:lnTo>
                      <a:pt x="0" y="291540"/>
                    </a:lnTo>
                    <a:lnTo>
                      <a:pt x="0" y="0"/>
                    </a:lnTo>
                    <a:close/>
                  </a:path>
                </a:pathLst>
              </a:custGeom>
              <a:solidFill>
                <a:srgbClr val="DADADA"/>
              </a:solidFill>
            </p:spPr>
            <p:txBody>
              <a:bodyPr wrap="square" lIns="72000" tIns="72000" rIns="72000" bIns="72000" rtlCol="0" anchor="ctr">
                <a:noAutofit/>
              </a:bodyPr>
              <a:lstStyle/>
              <a:p>
                <a:pPr algn="ctr"/>
                <a:endParaRPr lang="en-GB" err="1">
                  <a:solidFill>
                    <a:schemeClr val="bg1"/>
                  </a:solidFill>
                  <a:latin typeface="+mn-lt"/>
                </a:endParaRPr>
              </a:p>
            </p:txBody>
          </p:sp>
          <p:sp>
            <p:nvSpPr>
              <p:cNvPr id="17" name="Freeform: Shape 16">
                <a:extLst>
                  <a:ext uri="{FF2B5EF4-FFF2-40B4-BE49-F238E27FC236}">
                    <a16:creationId xmlns:a16="http://schemas.microsoft.com/office/drawing/2014/main" id="{8EAFE5D3-BD41-E815-DC49-1FA1B9CBFBC4}"/>
                  </a:ext>
                </a:extLst>
              </p:cNvPr>
              <p:cNvSpPr/>
              <p:nvPr/>
            </p:nvSpPr>
            <p:spPr>
              <a:xfrm>
                <a:off x="76316" y="2957607"/>
                <a:ext cx="302705" cy="291540"/>
              </a:xfrm>
              <a:custGeom>
                <a:avLst/>
                <a:gdLst>
                  <a:gd name="connsiteX0" fmla="*/ 0 w 302705"/>
                  <a:gd name="connsiteY0" fmla="*/ 0 h 291540"/>
                  <a:gd name="connsiteX1" fmla="*/ 302705 w 302705"/>
                  <a:gd name="connsiteY1" fmla="*/ 0 h 291540"/>
                  <a:gd name="connsiteX2" fmla="*/ 302705 w 302705"/>
                  <a:gd name="connsiteY2" fmla="*/ 291540 h 291540"/>
                  <a:gd name="connsiteX3" fmla="*/ 0 w 302705"/>
                  <a:gd name="connsiteY3" fmla="*/ 0 h 291540"/>
                </a:gdLst>
                <a:ahLst/>
                <a:cxnLst>
                  <a:cxn ang="0">
                    <a:pos x="connsiteX0" y="connsiteY0"/>
                  </a:cxn>
                  <a:cxn ang="0">
                    <a:pos x="connsiteX1" y="connsiteY1"/>
                  </a:cxn>
                  <a:cxn ang="0">
                    <a:pos x="connsiteX2" y="connsiteY2"/>
                  </a:cxn>
                  <a:cxn ang="0">
                    <a:pos x="connsiteX3" y="connsiteY3"/>
                  </a:cxn>
                </a:cxnLst>
                <a:rect l="l" t="t" r="r" b="b"/>
                <a:pathLst>
                  <a:path w="302705" h="291540">
                    <a:moveTo>
                      <a:pt x="0" y="0"/>
                    </a:moveTo>
                    <a:lnTo>
                      <a:pt x="302705" y="0"/>
                    </a:lnTo>
                    <a:lnTo>
                      <a:pt x="302705" y="291540"/>
                    </a:lnTo>
                    <a:lnTo>
                      <a:pt x="0" y="0"/>
                    </a:lnTo>
                    <a:close/>
                  </a:path>
                </a:pathLst>
              </a:custGeom>
              <a:solidFill>
                <a:schemeClr val="accent3">
                  <a:lumMod val="60000"/>
                  <a:lumOff val="40000"/>
                </a:schemeClr>
              </a:solidFill>
            </p:spPr>
            <p:txBody>
              <a:bodyPr wrap="square" lIns="72000" tIns="72000" rIns="72000" bIns="72000" rtlCol="0" anchor="ctr">
                <a:noAutofit/>
              </a:bodyPr>
              <a:lstStyle/>
              <a:p>
                <a:pPr algn="ctr"/>
                <a:endParaRPr lang="en-GB" err="1">
                  <a:solidFill>
                    <a:schemeClr val="bg1"/>
                  </a:solidFill>
                  <a:latin typeface="+mn-lt"/>
                </a:endParaRPr>
              </a:p>
            </p:txBody>
          </p:sp>
        </p:grpSp>
      </p:grpSp>
      <p:sp>
        <p:nvSpPr>
          <p:cNvPr id="27" name="Rectangle 26">
            <a:extLst>
              <a:ext uri="{FF2B5EF4-FFF2-40B4-BE49-F238E27FC236}">
                <a16:creationId xmlns:a16="http://schemas.microsoft.com/office/drawing/2014/main" id="{72D81884-0F1B-42FD-7BBC-C625A3C0BCEC}"/>
              </a:ext>
            </a:extLst>
          </p:cNvPr>
          <p:cNvSpPr/>
          <p:nvPr/>
        </p:nvSpPr>
        <p:spPr>
          <a:xfrm>
            <a:off x="0" y="4980809"/>
            <a:ext cx="12192000" cy="969141"/>
          </a:xfrm>
          <a:prstGeom prst="rect">
            <a:avLst/>
          </a:prstGeom>
          <a:solidFill>
            <a:schemeClr val="accent2">
              <a:alpha val="25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8" name="TextBox 27">
            <a:extLst>
              <a:ext uri="{FF2B5EF4-FFF2-40B4-BE49-F238E27FC236}">
                <a16:creationId xmlns:a16="http://schemas.microsoft.com/office/drawing/2014/main" id="{5DDEFAB1-C09C-0D99-2D2D-7E0A0F38B1EB}"/>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31" name="Graphic 30">
            <a:extLst>
              <a:ext uri="{FF2B5EF4-FFF2-40B4-BE49-F238E27FC236}">
                <a16:creationId xmlns:a16="http://schemas.microsoft.com/office/drawing/2014/main" id="{93EEA80E-22AD-55D3-62DF-195E7D6357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9576" y="5163798"/>
            <a:ext cx="626400" cy="626400"/>
          </a:xfrm>
          <a:prstGeom prst="rect">
            <a:avLst/>
          </a:prstGeom>
        </p:spPr>
      </p:pic>
      <p:pic>
        <p:nvPicPr>
          <p:cNvPr id="34" name="Graphic 33">
            <a:extLst>
              <a:ext uri="{FF2B5EF4-FFF2-40B4-BE49-F238E27FC236}">
                <a16:creationId xmlns:a16="http://schemas.microsoft.com/office/drawing/2014/main" id="{E130DD59-9B31-9166-A550-78E4FC6C6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1851" y="5148733"/>
            <a:ext cx="626400" cy="656531"/>
          </a:xfrm>
          <a:prstGeom prst="rect">
            <a:avLst/>
          </a:prstGeom>
        </p:spPr>
      </p:pic>
      <p:pic>
        <p:nvPicPr>
          <p:cNvPr id="36" name="Graphic 35">
            <a:extLst>
              <a:ext uri="{FF2B5EF4-FFF2-40B4-BE49-F238E27FC236}">
                <a16:creationId xmlns:a16="http://schemas.microsoft.com/office/drawing/2014/main" id="{49B30044-44B9-79D3-6457-96AFB3D088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4488" y="5163042"/>
            <a:ext cx="626400" cy="627913"/>
          </a:xfrm>
          <a:prstGeom prst="rect">
            <a:avLst/>
          </a:prstGeom>
        </p:spPr>
      </p:pic>
      <p:sp>
        <p:nvSpPr>
          <p:cNvPr id="37" name="TextBox 36">
            <a:extLst>
              <a:ext uri="{FF2B5EF4-FFF2-40B4-BE49-F238E27FC236}">
                <a16:creationId xmlns:a16="http://schemas.microsoft.com/office/drawing/2014/main" id="{62F457B7-7F44-BCA9-1F9A-96754E229786}"/>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38" name="TextBox 37">
            <a:extLst>
              <a:ext uri="{FF2B5EF4-FFF2-40B4-BE49-F238E27FC236}">
                <a16:creationId xmlns:a16="http://schemas.microsoft.com/office/drawing/2014/main" id="{A7EC01DB-6E84-6AD6-C04F-3D68047136C7}"/>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39" name="TextBox 38">
            <a:extLst>
              <a:ext uri="{FF2B5EF4-FFF2-40B4-BE49-F238E27FC236}">
                <a16:creationId xmlns:a16="http://schemas.microsoft.com/office/drawing/2014/main" id="{CBA806BA-8497-61E1-D634-D2EBAC151360}"/>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48" name="Graphic 47">
            <a:extLst>
              <a:ext uri="{FF2B5EF4-FFF2-40B4-BE49-F238E27FC236}">
                <a16:creationId xmlns:a16="http://schemas.microsoft.com/office/drawing/2014/main" id="{360087A8-44AE-3B03-B82C-CB8ECD0798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86762" y="5163798"/>
            <a:ext cx="626400" cy="626400"/>
          </a:xfrm>
          <a:prstGeom prst="rect">
            <a:avLst/>
          </a:prstGeom>
        </p:spPr>
      </p:pic>
      <p:sp>
        <p:nvSpPr>
          <p:cNvPr id="66" name="TextBox 65">
            <a:extLst>
              <a:ext uri="{FF2B5EF4-FFF2-40B4-BE49-F238E27FC236}">
                <a16:creationId xmlns:a16="http://schemas.microsoft.com/office/drawing/2014/main" id="{1D8CE6B1-DD9F-4F90-33E8-1713713DAE23}"/>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67" name="Rectangle 66">
            <a:extLst>
              <a:ext uri="{FF2B5EF4-FFF2-40B4-BE49-F238E27FC236}">
                <a16:creationId xmlns:a16="http://schemas.microsoft.com/office/drawing/2014/main" id="{E9014CC5-5AB9-4D54-E3AC-C14D0DD2EF4E}"/>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68" name="Group 67">
            <a:extLst>
              <a:ext uri="{FF2B5EF4-FFF2-40B4-BE49-F238E27FC236}">
                <a16:creationId xmlns:a16="http://schemas.microsoft.com/office/drawing/2014/main" id="{861070DB-8E1B-5A3D-0C7D-61FDFA29EBF5}"/>
              </a:ext>
            </a:extLst>
          </p:cNvPr>
          <p:cNvGrpSpPr/>
          <p:nvPr/>
        </p:nvGrpSpPr>
        <p:grpSpPr>
          <a:xfrm>
            <a:off x="9840976" y="4980809"/>
            <a:ext cx="2463961" cy="969141"/>
            <a:chOff x="9840976" y="4980809"/>
            <a:chExt cx="2463961" cy="969141"/>
          </a:xfrm>
        </p:grpSpPr>
        <p:sp>
          <p:nvSpPr>
            <p:cNvPr id="69" name="Rectangle: Rounded Corners 68">
              <a:extLst>
                <a:ext uri="{FF2B5EF4-FFF2-40B4-BE49-F238E27FC236}">
                  <a16:creationId xmlns:a16="http://schemas.microsoft.com/office/drawing/2014/main" id="{B63F9454-F75D-C886-231C-4C971450BC3D}"/>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70" name="Group 69">
              <a:extLst>
                <a:ext uri="{FF2B5EF4-FFF2-40B4-BE49-F238E27FC236}">
                  <a16:creationId xmlns:a16="http://schemas.microsoft.com/office/drawing/2014/main" id="{8A5EEAA8-E53F-4F3C-AB50-C205B1C6A10E}"/>
                </a:ext>
              </a:extLst>
            </p:cNvPr>
            <p:cNvGrpSpPr/>
            <p:nvPr/>
          </p:nvGrpSpPr>
          <p:grpSpPr>
            <a:xfrm>
              <a:off x="9986762" y="5163130"/>
              <a:ext cx="2318175" cy="627068"/>
              <a:chOff x="9986762" y="5163130"/>
              <a:chExt cx="2318175" cy="627068"/>
            </a:xfrm>
          </p:grpSpPr>
          <p:pic>
            <p:nvPicPr>
              <p:cNvPr id="71" name="Graphic 70">
                <a:extLst>
                  <a:ext uri="{FF2B5EF4-FFF2-40B4-BE49-F238E27FC236}">
                    <a16:creationId xmlns:a16="http://schemas.microsoft.com/office/drawing/2014/main" id="{635C2060-6F97-6752-E9FB-4BB1CE45373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86762" y="5163798"/>
                <a:ext cx="626400" cy="626400"/>
              </a:xfrm>
              <a:prstGeom prst="rect">
                <a:avLst/>
              </a:prstGeom>
            </p:spPr>
          </p:pic>
          <p:sp>
            <p:nvSpPr>
              <p:cNvPr id="72" name="TextBox 71">
                <a:extLst>
                  <a:ext uri="{FF2B5EF4-FFF2-40B4-BE49-F238E27FC236}">
                    <a16:creationId xmlns:a16="http://schemas.microsoft.com/office/drawing/2014/main" id="{093C7C4A-1B02-0C75-C672-78F36469B0BE}"/>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2396643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1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10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100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childTnLst>
                          </p:cTn>
                        </p:par>
                        <p:par>
                          <p:cTn id="39" fill="hold">
                            <p:stCondLst>
                              <p:cond delay="2000"/>
                            </p:stCondLst>
                            <p:childTnLst>
                              <p:par>
                                <p:cTn id="40" presetID="10" presetClass="entr" presetSubtype="0" fill="hold" nodeType="afterEffect">
                                  <p:stCondLst>
                                    <p:cond delay="300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7" grpId="0"/>
      <p:bldP spid="38" grpId="0"/>
      <p:bldP spid="39" grpId="0"/>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sign with a bull and money in the background&#10;&#10;Description automatically generated">
            <a:extLst>
              <a:ext uri="{FF2B5EF4-FFF2-40B4-BE49-F238E27FC236}">
                <a16:creationId xmlns:a16="http://schemas.microsoft.com/office/drawing/2014/main" id="{A401BE7E-C117-5C93-DFD4-DEB2AF8B3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084" y="0"/>
            <a:ext cx="6877916" cy="6877916"/>
          </a:xfrm>
          <a:prstGeom prst="rect">
            <a:avLst/>
          </a:prstGeom>
        </p:spPr>
      </p:pic>
      <p:sp>
        <p:nvSpPr>
          <p:cNvPr id="5" name="Rectangle 4">
            <a:extLst>
              <a:ext uri="{FF2B5EF4-FFF2-40B4-BE49-F238E27FC236}">
                <a16:creationId xmlns:a16="http://schemas.microsoft.com/office/drawing/2014/main" id="{6F7855CD-BB0F-0CA3-2745-FC716B737D0E}"/>
              </a:ext>
            </a:extLst>
          </p:cNvPr>
          <p:cNvSpPr/>
          <p:nvPr/>
        </p:nvSpPr>
        <p:spPr>
          <a:xfrm>
            <a:off x="0" y="-16339"/>
            <a:ext cx="12192000" cy="6886121"/>
          </a:xfrm>
          <a:prstGeom prst="rect">
            <a:avLst/>
          </a:prstGeom>
          <a:gradFill>
            <a:gsLst>
              <a:gs pos="50000">
                <a:schemeClr val="tx1"/>
              </a:gs>
              <a:gs pos="100000">
                <a:srgbClr val="000000">
                  <a:alpha val="0"/>
                </a:srgbClr>
              </a:gs>
              <a:gs pos="65000">
                <a:srgbClr val="000000">
                  <a:alpha val="0"/>
                </a:srgb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79425" y="2798763"/>
            <a:ext cx="5469091" cy="1116012"/>
          </a:xfrm>
        </p:spPr>
        <p:txBody>
          <a:bodyPr/>
          <a:lstStyle/>
          <a:p>
            <a:pPr algn="l"/>
            <a:r>
              <a:rPr lang="en-GB" sz="3600" dirty="0">
                <a:solidFill>
                  <a:schemeClr val="accent1"/>
                </a:solidFill>
              </a:rPr>
              <a:t>Signal 2:</a:t>
            </a:r>
            <a:br>
              <a:rPr lang="en-GB" dirty="0"/>
            </a:br>
            <a:r>
              <a:rPr lang="en-GB" dirty="0"/>
              <a:t>Meeting client objectives in higher volatility environment </a:t>
            </a:r>
            <a:br>
              <a:rPr lang="en-GB" dirty="0"/>
            </a:br>
            <a:br>
              <a:rPr lang="en-GB" dirty="0"/>
            </a:br>
            <a:r>
              <a:rPr lang="en-GB" sz="2400" b="0" dirty="0"/>
              <a:t>Over a third of advisers said they’d adjusted financial plans for clients last year because of demands on their money</a:t>
            </a:r>
            <a:endParaRPr lang="en-GB" b="0" dirty="0"/>
          </a:p>
        </p:txBody>
      </p:sp>
      <p:sp>
        <p:nvSpPr>
          <p:cNvPr id="23" name="TextBox 22">
            <a:extLst>
              <a:ext uri="{FF2B5EF4-FFF2-40B4-BE49-F238E27FC236}">
                <a16:creationId xmlns:a16="http://schemas.microsoft.com/office/drawing/2014/main" id="{7AE1290C-271D-CFA9-FC69-521402D1887C}"/>
              </a:ext>
            </a:extLst>
          </p:cNvPr>
          <p:cNvSpPr txBox="1"/>
          <p:nvPr/>
        </p:nvSpPr>
        <p:spPr>
          <a:xfrm>
            <a:off x="489256" y="5961221"/>
            <a:ext cx="5616575" cy="553998"/>
          </a:xfrm>
          <a:prstGeom prst="rect">
            <a:avLst/>
          </a:prstGeom>
          <a:noFill/>
        </p:spPr>
        <p:txBody>
          <a:bodyPr wrap="square" lIns="0" tIns="0" rIns="0" bIns="0">
            <a:spAutoFit/>
          </a:bodyPr>
          <a:lstStyle/>
          <a:p>
            <a:r>
              <a:rPr lang="en-GB" sz="1200" b="0" dirty="0">
                <a:solidFill>
                  <a:schemeClr val="bg1"/>
                </a:solidFill>
                <a:latin typeface="+mj-lt"/>
              </a:rPr>
              <a:t>Source: Lang Cat’s State of the Nation report, over a third of advisers said they’d adjusted financial plans for one in 10 clients last year because of market performance and demands on their money</a:t>
            </a:r>
            <a:endParaRPr lang="en-GB" sz="1200" dirty="0">
              <a:solidFill>
                <a:schemeClr val="bg1"/>
              </a:solidFill>
              <a:latin typeface="+mj-lt"/>
            </a:endParaRPr>
          </a:p>
        </p:txBody>
      </p:sp>
      <p:pic>
        <p:nvPicPr>
          <p:cNvPr id="3" name="Graphic 2">
            <a:extLst>
              <a:ext uri="{FF2B5EF4-FFF2-40B4-BE49-F238E27FC236}">
                <a16:creationId xmlns:a16="http://schemas.microsoft.com/office/drawing/2014/main" id="{7262770B-CEDB-D827-6E0D-C19D759C98F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52" t="30030" r="19769" b="28587"/>
          <a:stretch/>
        </p:blipFill>
        <p:spPr>
          <a:xfrm>
            <a:off x="450940" y="420106"/>
            <a:ext cx="2800350" cy="948690"/>
          </a:xfrm>
          <a:prstGeom prst="rect">
            <a:avLst/>
          </a:prstGeom>
        </p:spPr>
      </p:pic>
    </p:spTree>
    <p:extLst>
      <p:ext uri="{BB962C8B-B14F-4D97-AF65-F5344CB8AC3E}">
        <p14:creationId xmlns:p14="http://schemas.microsoft.com/office/powerpoint/2010/main" val="102512745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FAF-0F43-3AEB-E95E-6A5120DBA1AD}"/>
              </a:ext>
            </a:extLst>
          </p:cNvPr>
          <p:cNvSpPr>
            <a:spLocks noGrp="1"/>
          </p:cNvSpPr>
          <p:nvPr>
            <p:ph type="title"/>
          </p:nvPr>
        </p:nvSpPr>
        <p:spPr/>
        <p:txBody>
          <a:bodyPr/>
          <a:lstStyle/>
          <a:p>
            <a:r>
              <a:rPr lang="en-GB"/>
              <a:t>Volatility has increased but is not at crisis levels</a:t>
            </a:r>
          </a:p>
        </p:txBody>
      </p:sp>
      <p:graphicFrame>
        <p:nvGraphicFramePr>
          <p:cNvPr id="4" name="Chart 3">
            <a:extLst>
              <a:ext uri="{FF2B5EF4-FFF2-40B4-BE49-F238E27FC236}">
                <a16:creationId xmlns:a16="http://schemas.microsoft.com/office/drawing/2014/main" id="{28B1B5DA-CBAC-11EE-3D12-ED8E9B587272}"/>
              </a:ext>
            </a:extLst>
          </p:cNvPr>
          <p:cNvGraphicFramePr>
            <a:graphicFrameLocks/>
          </p:cNvGraphicFramePr>
          <p:nvPr>
            <p:extLst>
              <p:ext uri="{D42A27DB-BD31-4B8C-83A1-F6EECF244321}">
                <p14:modId xmlns:p14="http://schemas.microsoft.com/office/powerpoint/2010/main" val="573859637"/>
              </p:ext>
            </p:extLst>
          </p:nvPr>
        </p:nvGraphicFramePr>
        <p:xfrm>
          <a:off x="479426" y="1115332"/>
          <a:ext cx="11233150" cy="4834618"/>
        </p:xfrm>
        <a:graphic>
          <a:graphicData uri="http://schemas.openxmlformats.org/drawingml/2006/chart">
            <c:chart xmlns:c="http://schemas.openxmlformats.org/drawingml/2006/chart" xmlns:r="http://schemas.openxmlformats.org/officeDocument/2006/relationships" r:id="rId2"/>
          </a:graphicData>
        </a:graphic>
      </p:graphicFrame>
      <p:sp>
        <p:nvSpPr>
          <p:cNvPr id="7" name="object 2">
            <a:extLst>
              <a:ext uri="{FF2B5EF4-FFF2-40B4-BE49-F238E27FC236}">
                <a16:creationId xmlns:a16="http://schemas.microsoft.com/office/drawing/2014/main" id="{7F66B6B7-55AB-670E-5BB6-DCD32382CD7B}"/>
              </a:ext>
            </a:extLst>
          </p:cNvPr>
          <p:cNvSpPr txBox="1"/>
          <p:nvPr/>
        </p:nvSpPr>
        <p:spPr>
          <a:xfrm>
            <a:off x="472510" y="6194325"/>
            <a:ext cx="13643343" cy="169786"/>
          </a:xfrm>
          <a:prstGeom prst="rect">
            <a:avLst/>
          </a:prstGeom>
        </p:spPr>
        <p:txBody>
          <a:bodyPr vert="horz" wrap="square" lIns="0" tIns="0" rIns="0" bIns="36000" rtlCol="0" anchor="t" anchorCtr="0">
            <a:spAutoFit/>
          </a:bodyPr>
          <a:lstStyle>
            <a:defPPr>
              <a:defRPr lang="en-US"/>
            </a:defPPr>
            <a:lvl1pPr marL="12700" marR="5080">
              <a:spcAft>
                <a:spcPts val="300"/>
              </a:spcAft>
              <a:defRPr sz="800" spc="-5">
                <a:solidFill>
                  <a:schemeClr val="tx2"/>
                </a:solidFill>
                <a:cs typeface="Arial"/>
              </a:defRPr>
            </a:lvl1pPr>
          </a:lstStyle>
          <a:p>
            <a:pPr>
              <a:lnSpc>
                <a:spcPts val="1000"/>
              </a:lnSpc>
              <a:spcBef>
                <a:spcPts val="300"/>
              </a:spcBef>
            </a:pPr>
            <a:r>
              <a:rPr sz="1100" dirty="0">
                <a:latin typeface="+mj-lt"/>
                <a:cs typeface="Calibri" panose="020F0502020204030204" pitchFamily="34" charset="0"/>
              </a:rPr>
              <a:t>Source: </a:t>
            </a:r>
            <a:r>
              <a:rPr lang="en-GB" sz="1100" dirty="0">
                <a:latin typeface="+mj-lt"/>
                <a:cs typeface="Calibri" panose="020F0502020204030204" pitchFamily="34" charset="0"/>
              </a:rPr>
              <a:t>Bloomberg, August 2024</a:t>
            </a:r>
            <a:endParaRPr lang="en-GB" sz="1100" dirty="0">
              <a:solidFill>
                <a:schemeClr val="tx1"/>
              </a:solidFill>
              <a:highlight>
                <a:srgbClr val="FFFF00"/>
              </a:highlight>
              <a:latin typeface="+mj-lt"/>
              <a:cs typeface="Calibri" panose="020F0502020204030204" pitchFamily="34" charset="0"/>
            </a:endParaRPr>
          </a:p>
        </p:txBody>
      </p:sp>
      <p:grpSp>
        <p:nvGrpSpPr>
          <p:cNvPr id="8" name="Group 7">
            <a:extLst>
              <a:ext uri="{FF2B5EF4-FFF2-40B4-BE49-F238E27FC236}">
                <a16:creationId xmlns:a16="http://schemas.microsoft.com/office/drawing/2014/main" id="{086E5F48-3B78-4D4D-F6C3-2127015A9ACE}"/>
              </a:ext>
            </a:extLst>
          </p:cNvPr>
          <p:cNvGrpSpPr/>
          <p:nvPr/>
        </p:nvGrpSpPr>
        <p:grpSpPr>
          <a:xfrm>
            <a:off x="1214611" y="1387498"/>
            <a:ext cx="4659985" cy="1125862"/>
            <a:chOff x="1316211" y="1600858"/>
            <a:chExt cx="4659985" cy="1125862"/>
          </a:xfrm>
        </p:grpSpPr>
        <p:pic>
          <p:nvPicPr>
            <p:cNvPr id="10" name="Picture 9">
              <a:extLst>
                <a:ext uri="{FF2B5EF4-FFF2-40B4-BE49-F238E27FC236}">
                  <a16:creationId xmlns:a16="http://schemas.microsoft.com/office/drawing/2014/main" id="{0FAE1727-F775-8DD7-8853-A2089E7B4FF3}"/>
                </a:ext>
              </a:extLst>
            </p:cNvPr>
            <p:cNvPicPr>
              <a:picLocks noChangeAspect="1"/>
            </p:cNvPicPr>
            <p:nvPr/>
          </p:nvPicPr>
          <p:blipFill rotWithShape="1">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p:blipFill>
          <p:spPr>
            <a:xfrm rot="21234127">
              <a:off x="1316211" y="1600858"/>
              <a:ext cx="4659985" cy="1125862"/>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7BD67675-1F34-BD94-D715-2836E0037A06}"/>
                </a:ext>
              </a:extLst>
            </p:cNvPr>
            <p:cNvSpPr txBox="1"/>
            <p:nvPr/>
          </p:nvSpPr>
          <p:spPr>
            <a:xfrm rot="21279199">
              <a:off x="1798432" y="1710171"/>
              <a:ext cx="3784274" cy="861774"/>
            </a:xfrm>
            <a:prstGeom prst="rect">
              <a:avLst/>
            </a:prstGeom>
            <a:noFill/>
          </p:spPr>
          <p:txBody>
            <a:bodyPr wrap="square" lIns="0" tIns="0" rIns="0" bIns="0" rtlCol="0">
              <a:spAutoFit/>
            </a:bodyPr>
            <a:lstStyle/>
            <a:p>
              <a:pPr algn="l"/>
              <a:r>
                <a:rPr lang="en-GB" sz="2000" b="1" dirty="0">
                  <a:latin typeface="Times New Roman" panose="02020603050405020304" pitchFamily="18" charset="0"/>
                  <a:cs typeface="Times New Roman" panose="02020603050405020304" pitchFamily="18" charset="0"/>
                </a:rPr>
                <a:t>‘Fear gauge’ surges to highest level since early stages of pandemic</a:t>
              </a:r>
            </a:p>
            <a:p>
              <a:pPr algn="r"/>
              <a:r>
                <a:rPr lang="en-GB" sz="1400" dirty="0">
                  <a:latin typeface="Times New Roman" panose="02020603050405020304" pitchFamily="18" charset="0"/>
                  <a:cs typeface="Times New Roman" panose="02020603050405020304" pitchFamily="18" charset="0"/>
                </a:rPr>
                <a:t>– Financial Times, 05 Aug 2024</a:t>
              </a:r>
              <a:endParaRPr lang="en-GB" sz="2000" b="1" dirty="0">
                <a:latin typeface="Times New Roman" panose="02020603050405020304" pitchFamily="18" charset="0"/>
                <a:cs typeface="Times New Roman" panose="02020603050405020304" pitchFamily="18" charset="0"/>
              </a:endParaRPr>
            </a:p>
          </p:txBody>
        </p:sp>
      </p:grpSp>
      <p:sp>
        <p:nvSpPr>
          <p:cNvPr id="6" name="Oval 5">
            <a:extLst>
              <a:ext uri="{FF2B5EF4-FFF2-40B4-BE49-F238E27FC236}">
                <a16:creationId xmlns:a16="http://schemas.microsoft.com/office/drawing/2014/main" id="{A9C55726-3E79-80AD-96D5-E92E0AF1ACBB}"/>
              </a:ext>
            </a:extLst>
          </p:cNvPr>
          <p:cNvSpPr/>
          <p:nvPr/>
        </p:nvSpPr>
        <p:spPr>
          <a:xfrm>
            <a:off x="11211909" y="2302499"/>
            <a:ext cx="144000" cy="144000"/>
          </a:xfrm>
          <a:prstGeom prst="ellipse">
            <a:avLst/>
          </a:prstGeom>
          <a:solidFill>
            <a:schemeClr val="accent1"/>
          </a:solidFill>
        </p:spPr>
        <p:txBody>
          <a:bodyPr wrap="none" lIns="72000" tIns="72000" rIns="72000" bIns="72000" rtlCol="0" anchor="ctr">
            <a:noAutofit/>
          </a:bodyPr>
          <a:lstStyle/>
          <a:p>
            <a:pPr algn="ctr"/>
            <a:endParaRPr lang="en-GB" dirty="0" err="1">
              <a:solidFill>
                <a:schemeClr val="bg1"/>
              </a:solidFill>
              <a:latin typeface="+mn-lt"/>
            </a:endParaRPr>
          </a:p>
        </p:txBody>
      </p:sp>
      <p:sp>
        <p:nvSpPr>
          <p:cNvPr id="15" name="TextBox 14">
            <a:extLst>
              <a:ext uri="{FF2B5EF4-FFF2-40B4-BE49-F238E27FC236}">
                <a16:creationId xmlns:a16="http://schemas.microsoft.com/office/drawing/2014/main" id="{08F8D7D4-46E3-DA92-B76F-A98F1548D010}"/>
              </a:ext>
            </a:extLst>
          </p:cNvPr>
          <p:cNvSpPr txBox="1"/>
          <p:nvPr/>
        </p:nvSpPr>
        <p:spPr>
          <a:xfrm>
            <a:off x="10595796" y="1083498"/>
            <a:ext cx="1376225" cy="1205395"/>
          </a:xfrm>
          <a:prstGeom prst="rect">
            <a:avLst/>
          </a:prstGeom>
          <a:noFill/>
        </p:spPr>
        <p:txBody>
          <a:bodyPr wrap="square">
            <a:spAutoFit/>
          </a:bodyPr>
          <a:lstStyle/>
          <a:p>
            <a:pPr algn="ctr">
              <a:lnSpc>
                <a:spcPts val="1800"/>
              </a:lnSpc>
            </a:pPr>
            <a:r>
              <a:rPr lang="en-GB" sz="1600" b="1" dirty="0">
                <a:solidFill>
                  <a:schemeClr val="accent1"/>
                </a:solidFill>
                <a:latin typeface="+mj-lt"/>
              </a:rPr>
              <a:t>Intraday</a:t>
            </a:r>
          </a:p>
          <a:p>
            <a:pPr algn="ctr">
              <a:lnSpc>
                <a:spcPts val="1800"/>
              </a:lnSpc>
            </a:pPr>
            <a:r>
              <a:rPr lang="en-GB" sz="1600" b="1" dirty="0">
                <a:solidFill>
                  <a:schemeClr val="accent1"/>
                </a:solidFill>
                <a:latin typeface="+mj-lt"/>
              </a:rPr>
              <a:t>spike</a:t>
            </a:r>
          </a:p>
          <a:p>
            <a:pPr algn="ctr">
              <a:lnSpc>
                <a:spcPts val="3000"/>
              </a:lnSpc>
            </a:pPr>
            <a:r>
              <a:rPr lang="en-GB" sz="2800" b="1" dirty="0">
                <a:solidFill>
                  <a:schemeClr val="accent1"/>
                </a:solidFill>
                <a:latin typeface="+mj-lt"/>
              </a:rPr>
              <a:t>65.7</a:t>
            </a:r>
          </a:p>
          <a:p>
            <a:pPr algn="ctr">
              <a:lnSpc>
                <a:spcPts val="1800"/>
              </a:lnSpc>
            </a:pPr>
            <a:r>
              <a:rPr lang="en-GB" sz="1400" dirty="0">
                <a:latin typeface="+mj-lt"/>
              </a:rPr>
              <a:t>5th Aug 2024</a:t>
            </a:r>
          </a:p>
        </p:txBody>
      </p:sp>
      <p:cxnSp>
        <p:nvCxnSpPr>
          <p:cNvPr id="17" name="Straight Arrow Connector 16">
            <a:extLst>
              <a:ext uri="{FF2B5EF4-FFF2-40B4-BE49-F238E27FC236}">
                <a16:creationId xmlns:a16="http://schemas.microsoft.com/office/drawing/2014/main" id="{E5047B54-2451-52CA-3314-AE9B528393C4}"/>
              </a:ext>
            </a:extLst>
          </p:cNvPr>
          <p:cNvCxnSpPr/>
          <p:nvPr/>
        </p:nvCxnSpPr>
        <p:spPr>
          <a:xfrm>
            <a:off x="11283908" y="2497230"/>
            <a:ext cx="0" cy="931770"/>
          </a:xfrm>
          <a:prstGeom prst="straightConnector1">
            <a:avLst/>
          </a:prstGeom>
          <a:ln w="15875">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D8A3C5B-7C36-B7A4-C202-EB94B520CF05}"/>
              </a:ext>
            </a:extLst>
          </p:cNvPr>
          <p:cNvGrpSpPr/>
          <p:nvPr/>
        </p:nvGrpSpPr>
        <p:grpSpPr>
          <a:xfrm>
            <a:off x="2405219" y="2533024"/>
            <a:ext cx="1253420" cy="497993"/>
            <a:chOff x="4738855" y="2497231"/>
            <a:chExt cx="1007259" cy="400193"/>
          </a:xfrm>
        </p:grpSpPr>
        <p:sp>
          <p:nvSpPr>
            <p:cNvPr id="18" name="Speech Bubble: Rectangle with Corners Rounded 17">
              <a:extLst>
                <a:ext uri="{FF2B5EF4-FFF2-40B4-BE49-F238E27FC236}">
                  <a16:creationId xmlns:a16="http://schemas.microsoft.com/office/drawing/2014/main" id="{2FF5F2A6-C1BC-58C8-74CB-7D4E215DD649}"/>
                </a:ext>
              </a:extLst>
            </p:cNvPr>
            <p:cNvSpPr/>
            <p:nvPr/>
          </p:nvSpPr>
          <p:spPr>
            <a:xfrm>
              <a:off x="4774177" y="2497231"/>
              <a:ext cx="911136" cy="394754"/>
            </a:xfrm>
            <a:prstGeom prst="wedgeRoundRectCallout">
              <a:avLst>
                <a:gd name="adj1" fmla="val -4080"/>
                <a:gd name="adj2" fmla="val -125229"/>
                <a:gd name="adj3" fmla="val 16667"/>
              </a:avLst>
            </a:prstGeom>
            <a:solidFill>
              <a:schemeClr val="accent5"/>
            </a:solidFill>
          </p:spPr>
          <p:txBody>
            <a:bodyPr wrap="none" lIns="72000" tIns="72000" rIns="72000" bIns="72000" rtlCol="0" anchor="ctr">
              <a:noAutofit/>
            </a:bodyPr>
            <a:lstStyle/>
            <a:p>
              <a:pPr algn="ctr"/>
              <a:endParaRPr lang="en-GB" dirty="0" err="1">
                <a:solidFill>
                  <a:schemeClr val="bg1"/>
                </a:solidFill>
                <a:latin typeface="+mn-lt"/>
              </a:endParaRPr>
            </a:p>
          </p:txBody>
        </p:sp>
        <p:sp>
          <p:nvSpPr>
            <p:cNvPr id="5" name="Rectangle 4">
              <a:extLst>
                <a:ext uri="{FF2B5EF4-FFF2-40B4-BE49-F238E27FC236}">
                  <a16:creationId xmlns:a16="http://schemas.microsoft.com/office/drawing/2014/main" id="{A4F273AA-3897-C5E4-83B8-C99A91CAFB3A}"/>
                </a:ext>
              </a:extLst>
            </p:cNvPr>
            <p:cNvSpPr/>
            <p:nvPr/>
          </p:nvSpPr>
          <p:spPr>
            <a:xfrm>
              <a:off x="4738855" y="2607942"/>
              <a:ext cx="1007259" cy="289482"/>
            </a:xfrm>
            <a:prstGeom prst="rect">
              <a:avLst/>
            </a:prstGeom>
            <a:noFill/>
          </p:spPr>
          <p:txBody>
            <a:bodyPr wrap="none" lIns="91440" tIns="45720" rIns="91440" bIns="45720">
              <a:spAutoFit/>
            </a:bodyPr>
            <a:lstStyle/>
            <a:p>
              <a:pPr algn="ctr">
                <a:lnSpc>
                  <a:spcPts val="1800"/>
                </a:lnSpc>
              </a:pPr>
              <a:r>
                <a:rPr lang="en-GB" sz="2800" b="1" dirty="0">
                  <a:solidFill>
                    <a:schemeClr val="bg1"/>
                  </a:solidFill>
                  <a:latin typeface="+mj-lt"/>
                </a:rPr>
                <a:t>Really?</a:t>
              </a:r>
            </a:p>
          </p:txBody>
        </p:sp>
      </p:grpSp>
    </p:spTree>
    <p:extLst>
      <p:ext uri="{BB962C8B-B14F-4D97-AF65-F5344CB8AC3E}">
        <p14:creationId xmlns:p14="http://schemas.microsoft.com/office/powerpoint/2010/main" val="3061458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2000"/>
                                        <p:tgtEl>
                                          <p:spTgt spid="4">
                                            <p:graphicEl>
                                              <a:chart seriesIdx="0" categoryIdx="-4" bldStep="series"/>
                                            </p:graphicEl>
                                          </p:spTgt>
                                        </p:tgtEl>
                                      </p:cBhvr>
                                    </p:animEffect>
                                  </p:childTnLst>
                                </p:cTn>
                              </p:par>
                            </p:childTnLst>
                          </p:cTn>
                        </p:par>
                        <p:par>
                          <p:cTn id="12" fill="hold">
                            <p:stCondLst>
                              <p:cond delay="2500"/>
                            </p:stCondLst>
                            <p:childTnLst>
                              <p:par>
                                <p:cTn id="13" presetID="3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4500"/>
                            </p:stCondLst>
                            <p:childTnLst>
                              <p:par>
                                <p:cTn id="28" presetID="10" presetClass="entr" presetSubtype="0" fill="hold" nodeType="afterEffect">
                                  <p:stCondLst>
                                    <p:cond delay="1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par>
                          <p:cTn id="31" fill="hold">
                            <p:stCondLst>
                              <p:cond delay="6500"/>
                            </p:stCondLst>
                            <p:childTnLst>
                              <p:par>
                                <p:cTn id="32" presetID="22" presetClass="entr" presetSubtype="1" fill="hold" nodeType="afterEffect">
                                  <p:stCondLst>
                                    <p:cond delay="100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6"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FAF-0F43-3AEB-E95E-6A5120DBA1AD}"/>
              </a:ext>
            </a:extLst>
          </p:cNvPr>
          <p:cNvSpPr>
            <a:spLocks noGrp="1"/>
          </p:cNvSpPr>
          <p:nvPr>
            <p:ph type="title"/>
          </p:nvPr>
        </p:nvSpPr>
        <p:spPr>
          <a:xfrm>
            <a:off x="489600" y="332656"/>
            <a:ext cx="11222975" cy="477805"/>
          </a:xfrm>
        </p:spPr>
        <p:txBody>
          <a:bodyPr vert="horz" wrap="square" lIns="0" tIns="72000" rIns="0" bIns="72000" rtlCol="0" anchor="b" anchorCtr="0">
            <a:normAutofit/>
          </a:bodyPr>
          <a:lstStyle/>
          <a:p>
            <a:r>
              <a:rPr lang="en-US" b="1" kern="1200">
                <a:latin typeface="Futura LT Medium" panose="02000504020000020003" pitchFamily="2" charset="0"/>
                <a:ea typeface="+mj-ea"/>
                <a:cs typeface="+mj-cs"/>
              </a:rPr>
              <a:t>Markets don’t go up in a straight line</a:t>
            </a:r>
          </a:p>
        </p:txBody>
      </p:sp>
      <p:graphicFrame>
        <p:nvGraphicFramePr>
          <p:cNvPr id="4" name="Chart 3">
            <a:extLst>
              <a:ext uri="{FF2B5EF4-FFF2-40B4-BE49-F238E27FC236}">
                <a16:creationId xmlns:a16="http://schemas.microsoft.com/office/drawing/2014/main" id="{247CDE35-D159-4D11-9BFC-6DD08CF5C063}"/>
              </a:ext>
            </a:extLst>
          </p:cNvPr>
          <p:cNvGraphicFramePr>
            <a:graphicFrameLocks/>
          </p:cNvGraphicFramePr>
          <p:nvPr>
            <p:extLst>
              <p:ext uri="{D42A27DB-BD31-4B8C-83A1-F6EECF244321}">
                <p14:modId xmlns:p14="http://schemas.microsoft.com/office/powerpoint/2010/main" val="2403988508"/>
              </p:ext>
            </p:extLst>
          </p:nvPr>
        </p:nvGraphicFramePr>
        <p:xfrm>
          <a:off x="480024" y="1125538"/>
          <a:ext cx="11222975" cy="48244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BB58776-5B36-E933-361E-FA816B079925}"/>
              </a:ext>
            </a:extLst>
          </p:cNvPr>
          <p:cNvSpPr txBox="1"/>
          <p:nvPr/>
        </p:nvSpPr>
        <p:spPr>
          <a:xfrm>
            <a:off x="523175" y="6165304"/>
            <a:ext cx="10728945" cy="236388"/>
          </a:xfrm>
          <a:prstGeom prst="rect">
            <a:avLst/>
          </a:prstGeom>
          <a:noFill/>
        </p:spPr>
        <p:txBody>
          <a:bodyPr wrap="square" lIns="0" tIns="33231" rIns="0" bIns="33231" rtlCol="0" anchor="b" anchorCtr="0">
            <a:noAutofit/>
          </a:bodyPr>
          <a:lstStyle>
            <a:defPPr>
              <a:defRPr lang="en-US"/>
            </a:defPPr>
            <a:lvl1pPr defTabSz="914400">
              <a:defRPr sz="800"/>
            </a:lvl1pPr>
          </a:lstStyle>
          <a:p>
            <a:pPr>
              <a:spcBef>
                <a:spcPts val="300"/>
              </a:spcBef>
              <a:spcAft>
                <a:spcPts val="300"/>
              </a:spcAft>
            </a:pPr>
            <a:r>
              <a:rPr lang="en-GB" sz="1100" dirty="0">
                <a:solidFill>
                  <a:schemeClr val="tx1"/>
                </a:solidFill>
                <a:latin typeface="Calibri" panose="020F0502020204030204"/>
              </a:rPr>
              <a:t>Source: Bloomberg, 01.01.1986 to </a:t>
            </a:r>
            <a:r>
              <a:rPr lang="en-GB" sz="1100" dirty="0">
                <a:latin typeface="Calibri" panose="020F0502020204030204"/>
              </a:rPr>
              <a:t>27</a:t>
            </a:r>
            <a:r>
              <a:rPr lang="en-GB" sz="1100" dirty="0">
                <a:solidFill>
                  <a:schemeClr val="tx1"/>
                </a:solidFill>
                <a:latin typeface="Calibri" panose="020F0502020204030204"/>
              </a:rPr>
              <a:t>.08.24</a:t>
            </a:r>
            <a:endParaRPr lang="en-GB" sz="1100" dirty="0">
              <a:solidFill>
                <a:schemeClr val="tx1"/>
              </a:solidFill>
              <a:highlight>
                <a:srgbClr val="FFFF00"/>
              </a:highlight>
              <a:latin typeface="Calibri" panose="020F0502020204030204"/>
            </a:endParaRPr>
          </a:p>
        </p:txBody>
      </p:sp>
      <p:grpSp>
        <p:nvGrpSpPr>
          <p:cNvPr id="3" name="Group 2">
            <a:extLst>
              <a:ext uri="{FF2B5EF4-FFF2-40B4-BE49-F238E27FC236}">
                <a16:creationId xmlns:a16="http://schemas.microsoft.com/office/drawing/2014/main" id="{3A8E4721-C770-6DE6-CDE3-85EE92D69B66}"/>
              </a:ext>
            </a:extLst>
          </p:cNvPr>
          <p:cNvGrpSpPr/>
          <p:nvPr/>
        </p:nvGrpSpPr>
        <p:grpSpPr>
          <a:xfrm rot="379285">
            <a:off x="2599671" y="1440201"/>
            <a:ext cx="3023323" cy="1029421"/>
            <a:chOff x="1519298" y="1735827"/>
            <a:chExt cx="3023323" cy="1029421"/>
          </a:xfrm>
        </p:grpSpPr>
        <p:pic>
          <p:nvPicPr>
            <p:cNvPr id="6" name="Picture 5">
              <a:extLst>
                <a:ext uri="{FF2B5EF4-FFF2-40B4-BE49-F238E27FC236}">
                  <a16:creationId xmlns:a16="http://schemas.microsoft.com/office/drawing/2014/main" id="{E8E515AC-4E3A-5CE6-5DDF-EC7AF77A18E5}"/>
                </a:ext>
              </a:extLst>
            </p:cNvPr>
            <p:cNvPicPr>
              <a:picLocks noChangeAspect="1"/>
            </p:cNvPicPr>
            <p:nvPr/>
          </p:nvPicPr>
          <p:blipFill rotWithShape="1">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p:blipFill>
          <p:spPr>
            <a:xfrm rot="21234127">
              <a:off x="1519298" y="1735827"/>
              <a:ext cx="3023323" cy="102942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0618FDF-740A-5BD6-37DF-A8AE0B8C24AC}"/>
                </a:ext>
              </a:extLst>
            </p:cNvPr>
            <p:cNvSpPr txBox="1"/>
            <p:nvPr/>
          </p:nvSpPr>
          <p:spPr>
            <a:xfrm rot="21279199">
              <a:off x="1801294" y="1863776"/>
              <a:ext cx="2469163" cy="677108"/>
            </a:xfrm>
            <a:prstGeom prst="rect">
              <a:avLst/>
            </a:prstGeom>
            <a:noFill/>
          </p:spPr>
          <p:txBody>
            <a:bodyPr wrap="square" lIns="0" tIns="0" rIns="0" bIns="0" rtlCol="0">
              <a:spAutoFit/>
            </a:bodyPr>
            <a:lstStyle/>
            <a:p>
              <a:pPr algn="l"/>
              <a:r>
                <a:rPr lang="en-GB" sz="1600" b="1" dirty="0">
                  <a:latin typeface="Times New Roman" panose="02020603050405020304" pitchFamily="18" charset="0"/>
                  <a:cs typeface="Times New Roman" panose="02020603050405020304" pitchFamily="18" charset="0"/>
                </a:rPr>
                <a:t>US stocks tumble at open as global sell-off gathers pace</a:t>
              </a:r>
            </a:p>
            <a:p>
              <a:pPr algn="r"/>
              <a:r>
                <a:rPr lang="en-GB" sz="1200" dirty="0">
                  <a:latin typeface="Times New Roman" panose="02020603050405020304" pitchFamily="18" charset="0"/>
                  <a:cs typeface="Times New Roman" panose="02020603050405020304" pitchFamily="18" charset="0"/>
                </a:rPr>
                <a:t>– Financial Times, 05 Aug 2024</a:t>
              </a:r>
              <a:endParaRPr lang="en-GB"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B0B2E759-EF34-BA97-AD30-CD918F469466}"/>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grpSp>
        <p:nvGrpSpPr>
          <p:cNvPr id="17" name="Group 16">
            <a:extLst>
              <a:ext uri="{FF2B5EF4-FFF2-40B4-BE49-F238E27FC236}">
                <a16:creationId xmlns:a16="http://schemas.microsoft.com/office/drawing/2014/main" id="{6CF26D67-004E-3A27-D3A6-E44FE6FED998}"/>
              </a:ext>
            </a:extLst>
          </p:cNvPr>
          <p:cNvGrpSpPr/>
          <p:nvPr/>
        </p:nvGrpSpPr>
        <p:grpSpPr>
          <a:xfrm>
            <a:off x="7031736" y="1660929"/>
            <a:ext cx="3993567" cy="3426203"/>
            <a:chOff x="7031736" y="1666016"/>
            <a:chExt cx="3993567" cy="3259915"/>
          </a:xfrm>
        </p:grpSpPr>
        <p:grpSp>
          <p:nvGrpSpPr>
            <p:cNvPr id="7" name="Group 6">
              <a:extLst>
                <a:ext uri="{FF2B5EF4-FFF2-40B4-BE49-F238E27FC236}">
                  <a16:creationId xmlns:a16="http://schemas.microsoft.com/office/drawing/2014/main" id="{D4B77F4C-950F-312A-7D59-76C5F0988DE2}"/>
                </a:ext>
              </a:extLst>
            </p:cNvPr>
            <p:cNvGrpSpPr/>
            <p:nvPr/>
          </p:nvGrpSpPr>
          <p:grpSpPr>
            <a:xfrm>
              <a:off x="7031736" y="1666016"/>
              <a:ext cx="3992880" cy="3259915"/>
              <a:chOff x="7031736" y="1666743"/>
              <a:chExt cx="3992880" cy="3259915"/>
            </a:xfrm>
          </p:grpSpPr>
          <p:cxnSp>
            <p:nvCxnSpPr>
              <p:cNvPr id="9" name="Straight Connector 8">
                <a:extLst>
                  <a:ext uri="{FF2B5EF4-FFF2-40B4-BE49-F238E27FC236}">
                    <a16:creationId xmlns:a16="http://schemas.microsoft.com/office/drawing/2014/main" id="{3356B826-2962-3138-E62D-A68C844BADDE}"/>
                  </a:ext>
                </a:extLst>
              </p:cNvPr>
              <p:cNvCxnSpPr>
                <a:cxnSpLocks/>
              </p:cNvCxnSpPr>
              <p:nvPr/>
            </p:nvCxnSpPr>
            <p:spPr>
              <a:xfrm>
                <a:off x="7031736" y="1666743"/>
                <a:ext cx="0" cy="3259915"/>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880497-BBCB-0A7C-0A97-ECF02278D1E1}"/>
                  </a:ext>
                </a:extLst>
              </p:cNvPr>
              <p:cNvCxnSpPr>
                <a:cxnSpLocks/>
              </p:cNvCxnSpPr>
              <p:nvPr/>
            </p:nvCxnSpPr>
            <p:spPr>
              <a:xfrm>
                <a:off x="11024616" y="1666743"/>
                <a:ext cx="0" cy="3259915"/>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7F0BCC2A-C6E4-FA75-BB9E-C5F612B178EF}"/>
                </a:ext>
              </a:extLst>
            </p:cNvPr>
            <p:cNvSpPr/>
            <p:nvPr/>
          </p:nvSpPr>
          <p:spPr>
            <a:xfrm>
              <a:off x="7047570" y="1686467"/>
              <a:ext cx="3977733" cy="3219012"/>
            </a:xfrm>
            <a:prstGeom prst="rect">
              <a:avLst/>
            </a:prstGeom>
            <a:solidFill>
              <a:schemeClr val="accent3">
                <a:alpha val="25000"/>
              </a:schemeClr>
            </a:solidFill>
          </p:spPr>
          <p:txBody>
            <a:bodyPr wrap="none" lIns="72000" tIns="72000" rIns="72000" bIns="72000" rtlCol="0" anchor="ctr">
              <a:noAutofit/>
            </a:bodyPr>
            <a:lstStyle/>
            <a:p>
              <a:pPr algn="ctr"/>
              <a:endParaRPr lang="en-GB" dirty="0" err="1">
                <a:solidFill>
                  <a:schemeClr val="bg1"/>
                </a:solidFill>
                <a:latin typeface="+mn-lt"/>
              </a:endParaRPr>
            </a:p>
          </p:txBody>
        </p:sp>
      </p:grpSp>
      <p:grpSp>
        <p:nvGrpSpPr>
          <p:cNvPr id="10" name="Group 9">
            <a:extLst>
              <a:ext uri="{FF2B5EF4-FFF2-40B4-BE49-F238E27FC236}">
                <a16:creationId xmlns:a16="http://schemas.microsoft.com/office/drawing/2014/main" id="{17E45EE5-F775-5742-8EFC-6AEFD107AFD9}"/>
              </a:ext>
            </a:extLst>
          </p:cNvPr>
          <p:cNvGrpSpPr/>
          <p:nvPr/>
        </p:nvGrpSpPr>
        <p:grpSpPr>
          <a:xfrm rot="379285">
            <a:off x="6452779" y="1440201"/>
            <a:ext cx="3181387" cy="1029421"/>
            <a:chOff x="1518852" y="1727431"/>
            <a:chExt cx="3181387" cy="1029421"/>
          </a:xfrm>
        </p:grpSpPr>
        <p:pic>
          <p:nvPicPr>
            <p:cNvPr id="11" name="Picture 10">
              <a:extLst>
                <a:ext uri="{FF2B5EF4-FFF2-40B4-BE49-F238E27FC236}">
                  <a16:creationId xmlns:a16="http://schemas.microsoft.com/office/drawing/2014/main" id="{B7BD7218-A730-957B-3493-6FDA6428A943}"/>
                </a:ext>
              </a:extLst>
            </p:cNvPr>
            <p:cNvPicPr>
              <a:picLocks noChangeAspect="1"/>
            </p:cNvPicPr>
            <p:nvPr/>
          </p:nvPicPr>
          <p:blipFill rotWithShape="1">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p:blipFill>
          <p:spPr>
            <a:xfrm rot="21234127">
              <a:off x="1518852" y="1727431"/>
              <a:ext cx="3181387" cy="1029421"/>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B19A325-136F-0154-F439-CA94FED7158E}"/>
                </a:ext>
              </a:extLst>
            </p:cNvPr>
            <p:cNvSpPr txBox="1"/>
            <p:nvPr/>
          </p:nvSpPr>
          <p:spPr>
            <a:xfrm rot="21279199">
              <a:off x="1801050" y="1858566"/>
              <a:ext cx="2580966" cy="677108"/>
            </a:xfrm>
            <a:prstGeom prst="rect">
              <a:avLst/>
            </a:prstGeom>
            <a:noFill/>
          </p:spPr>
          <p:txBody>
            <a:bodyPr wrap="square" lIns="0" tIns="0" rIns="0" bIns="0" rtlCol="0">
              <a:spAutoFit/>
            </a:bodyPr>
            <a:lstStyle/>
            <a:p>
              <a:pPr algn="l"/>
              <a:r>
                <a:rPr lang="en-GB" sz="1600" b="1" dirty="0">
                  <a:latin typeface="Times New Roman" panose="02020603050405020304" pitchFamily="18" charset="0"/>
                  <a:cs typeface="Times New Roman" panose="02020603050405020304" pitchFamily="18" charset="0"/>
                </a:rPr>
                <a:t>US stocks end a rollercoaster week back where they started</a:t>
              </a:r>
            </a:p>
            <a:p>
              <a:pPr algn="r"/>
              <a:r>
                <a:rPr lang="en-GB" sz="1200" dirty="0">
                  <a:latin typeface="Times New Roman" panose="02020603050405020304" pitchFamily="18" charset="0"/>
                  <a:cs typeface="Times New Roman" panose="02020603050405020304" pitchFamily="18" charset="0"/>
                </a:rPr>
                <a:t>– Financial Times, 09 Aug 2024</a:t>
              </a:r>
              <a:endParaRPr lang="en-GB" dirty="0">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B54402FC-2B4C-ED9C-8A81-E3F70DA6D7A1}"/>
              </a:ext>
            </a:extLst>
          </p:cNvPr>
          <p:cNvSpPr txBox="1"/>
          <p:nvPr/>
        </p:nvSpPr>
        <p:spPr>
          <a:xfrm>
            <a:off x="7707060" y="4309735"/>
            <a:ext cx="2658751" cy="369332"/>
          </a:xfrm>
          <a:prstGeom prst="rect">
            <a:avLst/>
          </a:prstGeom>
          <a:noFill/>
        </p:spPr>
        <p:txBody>
          <a:bodyPr wrap="square">
            <a:spAutoFit/>
          </a:bodyPr>
          <a:lstStyle/>
          <a:p>
            <a:pPr algn="ctr">
              <a:spcBef>
                <a:spcPts val="300"/>
              </a:spcBef>
              <a:spcAft>
                <a:spcPts val="300"/>
              </a:spcAft>
            </a:pPr>
            <a:r>
              <a:rPr lang="en-GB" sz="1800" b="1" dirty="0">
                <a:solidFill>
                  <a:schemeClr val="accent5"/>
                </a:solidFill>
                <a:latin typeface="Calibri" panose="020F0502020204030204"/>
              </a:rPr>
              <a:t>“Whatever it takes” world</a:t>
            </a:r>
          </a:p>
        </p:txBody>
      </p:sp>
    </p:spTree>
    <p:extLst>
      <p:ext uri="{BB962C8B-B14F-4D97-AF65-F5344CB8AC3E}">
        <p14:creationId xmlns:p14="http://schemas.microsoft.com/office/powerpoint/2010/main" val="3745330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1" dur="1000"/>
                                        <p:tgtEl>
                                          <p:spTgt spid="4">
                                            <p:graphicEl>
                                              <a:chart seriesIdx="0" categoryIdx="-4" bldStep="series"/>
                                            </p:graphic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5" dur="1000"/>
                                        <p:tgtEl>
                                          <p:spTgt spid="4">
                                            <p:graphicEl>
                                              <a:chart seriesIdx="1" categoryIdx="-4" bldStep="series"/>
                                            </p:graphicEl>
                                          </p:spTgt>
                                        </p:tgtEl>
                                      </p:cBhvr>
                                    </p:animEffect>
                                  </p:childTnLst>
                                </p:cTn>
                              </p:par>
                            </p:childTnLst>
                          </p:cTn>
                        </p:par>
                        <p:par>
                          <p:cTn id="16" fill="hold">
                            <p:stCondLst>
                              <p:cond delay="2500"/>
                            </p:stCondLst>
                            <p:childTnLst>
                              <p:par>
                                <p:cTn id="17" presetID="10"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6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06D7-B1CE-4844-E64A-3FCD58FCBE58}"/>
              </a:ext>
            </a:extLst>
          </p:cNvPr>
          <p:cNvSpPr>
            <a:spLocks noGrp="1"/>
          </p:cNvSpPr>
          <p:nvPr>
            <p:ph type="title"/>
          </p:nvPr>
        </p:nvSpPr>
        <p:spPr/>
        <p:txBody>
          <a:bodyPr/>
          <a:lstStyle/>
          <a:p>
            <a:r>
              <a:rPr lang="en-GB"/>
              <a:t>The antidote to volatility</a:t>
            </a:r>
            <a:endParaRPr lang="en-GB" dirty="0"/>
          </a:p>
        </p:txBody>
      </p:sp>
      <p:sp>
        <p:nvSpPr>
          <p:cNvPr id="4" name="TextBox 3">
            <a:extLst>
              <a:ext uri="{FF2B5EF4-FFF2-40B4-BE49-F238E27FC236}">
                <a16:creationId xmlns:a16="http://schemas.microsoft.com/office/drawing/2014/main" id="{FFFC808D-49AB-0338-FDCF-2B5646FDE115}"/>
              </a:ext>
            </a:extLst>
          </p:cNvPr>
          <p:cNvSpPr txBox="1"/>
          <p:nvPr/>
        </p:nvSpPr>
        <p:spPr>
          <a:xfrm>
            <a:off x="514708" y="850777"/>
            <a:ext cx="8997781" cy="318924"/>
          </a:xfrm>
          <a:prstGeom prst="rect">
            <a:avLst/>
          </a:prstGeom>
          <a:noFill/>
        </p:spPr>
        <p:txBody>
          <a:bodyPr wrap="square" lIns="36000" tIns="36000" rIns="36000" bIns="36000" rtlCol="0">
            <a:spAutoFit/>
          </a:bodyPr>
          <a:lstStyle/>
          <a:p>
            <a:r>
              <a:rPr lang="en-GB" sz="1600" b="1" dirty="0">
                <a:solidFill>
                  <a:schemeClr val="accent4"/>
                </a:solidFill>
                <a:latin typeface="+mn-lt"/>
              </a:rPr>
              <a:t>Value of £10,000 invested in the FTSE All Share </a:t>
            </a:r>
            <a:r>
              <a:rPr lang="en-GB" sz="1200" b="1" dirty="0">
                <a:solidFill>
                  <a:schemeClr val="accent4"/>
                </a:solidFill>
                <a:latin typeface="+mn-lt"/>
              </a:rPr>
              <a:t>Jan 1986 – July 2023 </a:t>
            </a:r>
            <a:endParaRPr lang="en-GB" b="1" dirty="0">
              <a:solidFill>
                <a:schemeClr val="accent4"/>
              </a:solidFill>
              <a:latin typeface="+mn-lt"/>
            </a:endParaRPr>
          </a:p>
        </p:txBody>
      </p:sp>
      <p:graphicFrame>
        <p:nvGraphicFramePr>
          <p:cNvPr id="5" name="Chart 4">
            <a:extLst>
              <a:ext uri="{FF2B5EF4-FFF2-40B4-BE49-F238E27FC236}">
                <a16:creationId xmlns:a16="http://schemas.microsoft.com/office/drawing/2014/main" id="{1C1E289F-F754-326C-ACC2-8A5B4F622247}"/>
              </a:ext>
            </a:extLst>
          </p:cNvPr>
          <p:cNvGraphicFramePr>
            <a:graphicFrameLocks/>
          </p:cNvGraphicFramePr>
          <p:nvPr/>
        </p:nvGraphicFramePr>
        <p:xfrm>
          <a:off x="544782" y="1294282"/>
          <a:ext cx="11102436" cy="311735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222A8AD-16AE-F204-2ADE-F674FE5AACAC}"/>
              </a:ext>
            </a:extLst>
          </p:cNvPr>
          <p:cNvSpPr txBox="1"/>
          <p:nvPr/>
        </p:nvSpPr>
        <p:spPr>
          <a:xfrm>
            <a:off x="514707" y="4639332"/>
            <a:ext cx="8997781" cy="318924"/>
          </a:xfrm>
          <a:prstGeom prst="rect">
            <a:avLst/>
          </a:prstGeom>
          <a:noFill/>
        </p:spPr>
        <p:txBody>
          <a:bodyPr wrap="square" lIns="36000" tIns="36000" rIns="36000" bIns="36000" rtlCol="0">
            <a:spAutoFit/>
          </a:bodyPr>
          <a:lstStyle/>
          <a:p>
            <a:r>
              <a:rPr lang="en-GB" sz="1600" b="1" dirty="0">
                <a:solidFill>
                  <a:schemeClr val="accent4"/>
                </a:solidFill>
                <a:latin typeface="+mn-lt"/>
              </a:rPr>
              <a:t>When were the 10 best days in the market?</a:t>
            </a:r>
          </a:p>
        </p:txBody>
      </p:sp>
      <p:sp>
        <p:nvSpPr>
          <p:cNvPr id="8" name="TextBox 7">
            <a:extLst>
              <a:ext uri="{FF2B5EF4-FFF2-40B4-BE49-F238E27FC236}">
                <a16:creationId xmlns:a16="http://schemas.microsoft.com/office/drawing/2014/main" id="{D2C4D136-431B-F8B8-6B5F-304BE4185505}"/>
              </a:ext>
            </a:extLst>
          </p:cNvPr>
          <p:cNvSpPr txBox="1"/>
          <p:nvPr/>
        </p:nvSpPr>
        <p:spPr>
          <a:xfrm>
            <a:off x="523175" y="6165304"/>
            <a:ext cx="10728945" cy="236388"/>
          </a:xfrm>
          <a:prstGeom prst="rect">
            <a:avLst/>
          </a:prstGeom>
          <a:noFill/>
        </p:spPr>
        <p:txBody>
          <a:bodyPr wrap="square" lIns="0" tIns="33231" rIns="0" bIns="33231" rtlCol="0" anchor="b" anchorCtr="0">
            <a:noAutofit/>
          </a:bodyPr>
          <a:lstStyle>
            <a:defPPr>
              <a:defRPr lang="en-US"/>
            </a:defPPr>
            <a:lvl1pPr defTabSz="914400">
              <a:defRPr sz="800"/>
            </a:lvl1pPr>
          </a:lstStyle>
          <a:p>
            <a:pPr>
              <a:spcBef>
                <a:spcPts val="300"/>
              </a:spcBef>
              <a:spcAft>
                <a:spcPts val="300"/>
              </a:spcAft>
            </a:pPr>
            <a:r>
              <a:rPr lang="en-GB" sz="1100" dirty="0">
                <a:solidFill>
                  <a:schemeClr val="tx1"/>
                </a:solidFill>
                <a:latin typeface="Calibri" panose="020F0502020204030204"/>
              </a:rPr>
              <a:t>Source: Morningstar, 01.01.1986 to 31.07.23</a:t>
            </a:r>
          </a:p>
        </p:txBody>
      </p:sp>
      <p:sp>
        <p:nvSpPr>
          <p:cNvPr id="39" name="TextBox 38">
            <a:extLst>
              <a:ext uri="{FF2B5EF4-FFF2-40B4-BE49-F238E27FC236}">
                <a16:creationId xmlns:a16="http://schemas.microsoft.com/office/drawing/2014/main" id="{F8712B17-0569-4EBC-53C0-47C3430A0A22}"/>
              </a:ext>
            </a:extLst>
          </p:cNvPr>
          <p:cNvSpPr txBox="1"/>
          <p:nvPr/>
        </p:nvSpPr>
        <p:spPr>
          <a:xfrm>
            <a:off x="517869"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spcAft>
                <a:spcPts val="0"/>
              </a:spcAft>
            </a:pPr>
            <a:r>
              <a:rPr lang="en-GB" sz="1400" b="1" dirty="0">
                <a:solidFill>
                  <a:schemeClr val="accent1">
                    <a:lumMod val="75000"/>
                  </a:schemeClr>
                </a:solidFill>
                <a:latin typeface="+mj-lt"/>
              </a:rPr>
              <a:t>+9.2%</a:t>
            </a:r>
          </a:p>
          <a:p>
            <a:pPr lvl="0">
              <a:spcAft>
                <a:spcPts val="0"/>
              </a:spcAft>
            </a:pPr>
            <a:r>
              <a:rPr lang="en-GB" sz="1200" b="0" i="0" u="none" dirty="0">
                <a:latin typeface="+mj-lt"/>
              </a:rPr>
              <a:t>24 Nov  2008</a:t>
            </a:r>
            <a:endParaRPr lang="en-GB" sz="1200" dirty="0">
              <a:latin typeface="+mj-lt"/>
            </a:endParaRPr>
          </a:p>
        </p:txBody>
      </p:sp>
      <p:sp>
        <p:nvSpPr>
          <p:cNvPr id="40" name="TextBox 39">
            <a:extLst>
              <a:ext uri="{FF2B5EF4-FFF2-40B4-BE49-F238E27FC236}">
                <a16:creationId xmlns:a16="http://schemas.microsoft.com/office/drawing/2014/main" id="{6CBCC268-B8F9-38F9-D3C2-04BEAF92554B}"/>
              </a:ext>
            </a:extLst>
          </p:cNvPr>
          <p:cNvSpPr txBox="1"/>
          <p:nvPr/>
        </p:nvSpPr>
        <p:spPr>
          <a:xfrm>
            <a:off x="1638814"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dirty="0">
                <a:solidFill>
                  <a:schemeClr val="accent2"/>
                </a:solidFill>
                <a:latin typeface="+mj-lt"/>
              </a:rPr>
              <a:t>+8.9%</a:t>
            </a:r>
          </a:p>
          <a:p>
            <a:pPr lvl="0"/>
            <a:r>
              <a:rPr lang="en-GB" sz="1200" b="0" i="0" u="none" dirty="0">
                <a:latin typeface="+mj-lt"/>
              </a:rPr>
              <a:t>24 Mar 2020</a:t>
            </a:r>
            <a:endParaRPr lang="en-GB" sz="1200" dirty="0">
              <a:latin typeface="+mj-lt"/>
            </a:endParaRPr>
          </a:p>
        </p:txBody>
      </p:sp>
      <p:sp>
        <p:nvSpPr>
          <p:cNvPr id="41" name="TextBox 40">
            <a:extLst>
              <a:ext uri="{FF2B5EF4-FFF2-40B4-BE49-F238E27FC236}">
                <a16:creationId xmlns:a16="http://schemas.microsoft.com/office/drawing/2014/main" id="{87AF92BE-1FD6-7056-75E3-48332D1DEF7A}"/>
              </a:ext>
            </a:extLst>
          </p:cNvPr>
          <p:cNvSpPr txBox="1"/>
          <p:nvPr/>
        </p:nvSpPr>
        <p:spPr>
          <a:xfrm>
            <a:off x="2759759"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3"/>
                </a:solidFill>
                <a:latin typeface="+mj-lt"/>
              </a:rPr>
              <a:t>+8.5%</a:t>
            </a:r>
          </a:p>
          <a:p>
            <a:pPr lvl="0"/>
            <a:r>
              <a:rPr lang="en-GB" sz="1200" b="0" i="0" u="none" dirty="0">
                <a:latin typeface="+mj-lt"/>
              </a:rPr>
              <a:t>19 Sept 2008</a:t>
            </a:r>
            <a:endParaRPr lang="en-GB" sz="1200" dirty="0">
              <a:latin typeface="+mj-lt"/>
            </a:endParaRPr>
          </a:p>
        </p:txBody>
      </p:sp>
      <p:sp>
        <p:nvSpPr>
          <p:cNvPr id="42" name="TextBox 41">
            <a:extLst>
              <a:ext uri="{FF2B5EF4-FFF2-40B4-BE49-F238E27FC236}">
                <a16:creationId xmlns:a16="http://schemas.microsoft.com/office/drawing/2014/main" id="{FCE43DED-5236-8CB2-6A3B-96E833A2756D}"/>
              </a:ext>
            </a:extLst>
          </p:cNvPr>
          <p:cNvSpPr txBox="1"/>
          <p:nvPr/>
        </p:nvSpPr>
        <p:spPr>
          <a:xfrm>
            <a:off x="3880703"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5"/>
                </a:solidFill>
                <a:latin typeface="+mj-lt"/>
              </a:rPr>
              <a:t>+7.7%</a:t>
            </a:r>
          </a:p>
          <a:p>
            <a:pPr lvl="0"/>
            <a:r>
              <a:rPr lang="en-GB" sz="1200" b="0" i="0" u="none" dirty="0">
                <a:latin typeface="+mj-lt"/>
              </a:rPr>
              <a:t>29 Oct 2008</a:t>
            </a:r>
            <a:endParaRPr lang="en-GB" sz="1200" dirty="0">
              <a:latin typeface="+mj-lt"/>
            </a:endParaRPr>
          </a:p>
        </p:txBody>
      </p:sp>
      <p:sp>
        <p:nvSpPr>
          <p:cNvPr id="43" name="TextBox 42">
            <a:extLst>
              <a:ext uri="{FF2B5EF4-FFF2-40B4-BE49-F238E27FC236}">
                <a16:creationId xmlns:a16="http://schemas.microsoft.com/office/drawing/2014/main" id="{CBC33130-3942-3F17-E352-62F6A7D1FA09}"/>
              </a:ext>
            </a:extLst>
          </p:cNvPr>
          <p:cNvSpPr txBox="1"/>
          <p:nvPr/>
        </p:nvSpPr>
        <p:spPr>
          <a:xfrm>
            <a:off x="5001648"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6"/>
                </a:solidFill>
                <a:latin typeface="+mj-lt"/>
              </a:rPr>
              <a:t>+7.5%</a:t>
            </a:r>
          </a:p>
          <a:p>
            <a:pPr lvl="0"/>
            <a:r>
              <a:rPr lang="en-GB" sz="1200" b="0" i="0" u="none" dirty="0">
                <a:latin typeface="+mj-lt"/>
              </a:rPr>
              <a:t>13 Oct 2008</a:t>
            </a:r>
            <a:endParaRPr lang="en-GB" sz="1200" dirty="0">
              <a:latin typeface="+mj-lt"/>
            </a:endParaRPr>
          </a:p>
        </p:txBody>
      </p:sp>
      <p:sp>
        <p:nvSpPr>
          <p:cNvPr id="44" name="TextBox 43">
            <a:extLst>
              <a:ext uri="{FF2B5EF4-FFF2-40B4-BE49-F238E27FC236}">
                <a16:creationId xmlns:a16="http://schemas.microsoft.com/office/drawing/2014/main" id="{BD245FF6-0FD3-CA96-684F-5639A597E0BA}"/>
              </a:ext>
            </a:extLst>
          </p:cNvPr>
          <p:cNvSpPr txBox="1"/>
          <p:nvPr/>
        </p:nvSpPr>
        <p:spPr>
          <a:xfrm>
            <a:off x="8364482"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4"/>
                </a:solidFill>
                <a:latin typeface="+mj-lt"/>
              </a:rPr>
              <a:t>+5.3%</a:t>
            </a:r>
          </a:p>
          <a:p>
            <a:pPr lvl="0"/>
            <a:r>
              <a:rPr lang="en-GB" sz="1200" b="0" i="0" u="none" dirty="0">
                <a:latin typeface="+mj-lt"/>
              </a:rPr>
              <a:t>08 Dec 2008</a:t>
            </a:r>
            <a:endParaRPr lang="en-GB" sz="1200" dirty="0">
              <a:latin typeface="+mj-lt"/>
            </a:endParaRPr>
          </a:p>
        </p:txBody>
      </p:sp>
      <p:sp>
        <p:nvSpPr>
          <p:cNvPr id="45" name="TextBox 44">
            <a:extLst>
              <a:ext uri="{FF2B5EF4-FFF2-40B4-BE49-F238E27FC236}">
                <a16:creationId xmlns:a16="http://schemas.microsoft.com/office/drawing/2014/main" id="{71956FB3-E8B0-494C-9967-5815086DAB69}"/>
              </a:ext>
            </a:extLst>
          </p:cNvPr>
          <p:cNvSpPr txBox="1"/>
          <p:nvPr/>
        </p:nvSpPr>
        <p:spPr>
          <a:xfrm>
            <a:off x="6122593"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1"/>
                </a:solidFill>
                <a:latin typeface="+mj-lt"/>
              </a:rPr>
              <a:t>+5.9%</a:t>
            </a:r>
          </a:p>
          <a:p>
            <a:pPr lvl="0"/>
            <a:r>
              <a:rPr lang="en-GB" sz="1200" b="0" i="0" u="none" dirty="0">
                <a:latin typeface="+mj-lt"/>
              </a:rPr>
              <a:t>10 Apr 1992</a:t>
            </a:r>
            <a:endParaRPr lang="en-GB" sz="1200" dirty="0">
              <a:latin typeface="+mj-lt"/>
            </a:endParaRPr>
          </a:p>
        </p:txBody>
      </p:sp>
      <p:sp>
        <p:nvSpPr>
          <p:cNvPr id="46" name="TextBox 45">
            <a:extLst>
              <a:ext uri="{FF2B5EF4-FFF2-40B4-BE49-F238E27FC236}">
                <a16:creationId xmlns:a16="http://schemas.microsoft.com/office/drawing/2014/main" id="{46A23B0B-3666-426E-28D0-DFBEA292524E}"/>
              </a:ext>
            </a:extLst>
          </p:cNvPr>
          <p:cNvSpPr txBox="1"/>
          <p:nvPr/>
        </p:nvSpPr>
        <p:spPr>
          <a:xfrm>
            <a:off x="7243537"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2">
                    <a:lumMod val="75000"/>
                  </a:schemeClr>
                </a:solidFill>
                <a:latin typeface="+mj-lt"/>
              </a:rPr>
              <a:t>+5.7%</a:t>
            </a:r>
          </a:p>
          <a:p>
            <a:pPr lvl="0"/>
            <a:r>
              <a:rPr lang="en-GB" sz="1200" b="0" i="0" u="none" dirty="0">
                <a:latin typeface="+mj-lt"/>
              </a:rPr>
              <a:t>21 Oct 1987</a:t>
            </a:r>
            <a:endParaRPr lang="en-GB" sz="1200" dirty="0">
              <a:latin typeface="+mj-lt"/>
            </a:endParaRPr>
          </a:p>
        </p:txBody>
      </p:sp>
      <p:sp>
        <p:nvSpPr>
          <p:cNvPr id="47" name="TextBox 46">
            <a:extLst>
              <a:ext uri="{FF2B5EF4-FFF2-40B4-BE49-F238E27FC236}">
                <a16:creationId xmlns:a16="http://schemas.microsoft.com/office/drawing/2014/main" id="{DB6A1161-1060-BDDB-8217-BDFDFF5DBCDD}"/>
              </a:ext>
            </a:extLst>
          </p:cNvPr>
          <p:cNvSpPr txBox="1"/>
          <p:nvPr/>
        </p:nvSpPr>
        <p:spPr>
          <a:xfrm>
            <a:off x="9485427"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5">
                    <a:lumMod val="60000"/>
                    <a:lumOff val="40000"/>
                  </a:schemeClr>
                </a:solidFill>
                <a:latin typeface="+mj-lt"/>
              </a:rPr>
              <a:t>+5.2%</a:t>
            </a:r>
          </a:p>
          <a:p>
            <a:pPr lvl="0"/>
            <a:r>
              <a:rPr lang="en-GB" sz="1200" b="0" i="0" u="none" dirty="0">
                <a:latin typeface="+mj-lt"/>
              </a:rPr>
              <a:t>13 Mar 2003</a:t>
            </a:r>
            <a:endParaRPr lang="en-GB" sz="1200" dirty="0">
              <a:latin typeface="+mj-lt"/>
            </a:endParaRPr>
          </a:p>
        </p:txBody>
      </p:sp>
      <p:sp>
        <p:nvSpPr>
          <p:cNvPr id="48" name="TextBox 47">
            <a:extLst>
              <a:ext uri="{FF2B5EF4-FFF2-40B4-BE49-F238E27FC236}">
                <a16:creationId xmlns:a16="http://schemas.microsoft.com/office/drawing/2014/main" id="{8D4D581F-CD8C-ABCA-3EEF-73A4115FAA0C}"/>
              </a:ext>
            </a:extLst>
          </p:cNvPr>
          <p:cNvSpPr txBox="1"/>
          <p:nvPr/>
        </p:nvSpPr>
        <p:spPr>
          <a:xfrm>
            <a:off x="10606372" y="5114806"/>
            <a:ext cx="1069692" cy="527340"/>
          </a:xfrm>
          <a:prstGeom prst="rect">
            <a:avLst/>
          </a:prstGeom>
          <a:solidFill>
            <a:schemeClr val="bg1"/>
          </a:solidFill>
          <a:ln>
            <a:solidFill>
              <a:schemeClr val="bg1"/>
            </a:solidFill>
          </a:ln>
          <a:effectLst>
            <a:outerShdw blurRad="50800" dist="38100" dir="2700000" algn="tl" rotWithShape="0">
              <a:schemeClr val="accent3">
                <a:alpha val="40000"/>
              </a:schemeClr>
            </a:outerShdw>
          </a:effectLst>
        </p:spPr>
        <p:txBody>
          <a:bodyPr wrap="square" lIns="90000" tIns="90000" rIns="36000" bIns="36000" anchor="ctr">
            <a:spAutoFit/>
          </a:bodyPr>
          <a:lstStyle/>
          <a:p>
            <a:pPr lvl="0"/>
            <a:r>
              <a:rPr lang="en-GB" sz="1400" b="1" i="0" u="none" dirty="0">
                <a:solidFill>
                  <a:schemeClr val="accent6">
                    <a:lumMod val="75000"/>
                  </a:schemeClr>
                </a:solidFill>
                <a:latin typeface="+mj-lt"/>
              </a:rPr>
              <a:t>+5.2%</a:t>
            </a:r>
          </a:p>
          <a:p>
            <a:pPr lvl="0"/>
            <a:r>
              <a:rPr lang="en-GB" sz="1200" b="0" i="0" u="none" dirty="0">
                <a:latin typeface="+mj-lt"/>
              </a:rPr>
              <a:t>10 May 2010</a:t>
            </a:r>
            <a:endParaRPr lang="en-GB" sz="1200" dirty="0">
              <a:latin typeface="+mj-lt"/>
            </a:endParaRPr>
          </a:p>
        </p:txBody>
      </p:sp>
      <p:sp>
        <p:nvSpPr>
          <p:cNvPr id="28" name="Half Frame 27">
            <a:extLst>
              <a:ext uri="{FF2B5EF4-FFF2-40B4-BE49-F238E27FC236}">
                <a16:creationId xmlns:a16="http://schemas.microsoft.com/office/drawing/2014/main" id="{9018984C-88CD-D295-798E-9C69B1D10437}"/>
              </a:ext>
            </a:extLst>
          </p:cNvPr>
          <p:cNvSpPr/>
          <p:nvPr/>
        </p:nvSpPr>
        <p:spPr>
          <a:xfrm>
            <a:off x="504826" y="5090793"/>
            <a:ext cx="1082734" cy="552674"/>
          </a:xfrm>
          <a:prstGeom prst="halfFrame">
            <a:avLst>
              <a:gd name="adj1" fmla="val 9995"/>
              <a:gd name="adj2" fmla="val 8439"/>
            </a:avLst>
          </a:prstGeom>
          <a:solidFill>
            <a:schemeClr val="accent1">
              <a:lumMod val="75000"/>
            </a:schemeClr>
          </a:solidFill>
          <a:effectLst/>
        </p:spPr>
        <p:txBody>
          <a:bodyPr wrap="square" rtlCol="0" anchor="ctr">
            <a:spAutoFit/>
          </a:bodyPr>
          <a:lstStyle/>
          <a:p>
            <a:pPr algn="ctr"/>
            <a:endParaRPr lang="en-GB" dirty="0">
              <a:solidFill>
                <a:srgbClr val="FF0000"/>
              </a:solidFill>
              <a:latin typeface="+mn-lt"/>
            </a:endParaRPr>
          </a:p>
        </p:txBody>
      </p:sp>
      <p:sp>
        <p:nvSpPr>
          <p:cNvPr id="29" name="Half Frame 28">
            <a:extLst>
              <a:ext uri="{FF2B5EF4-FFF2-40B4-BE49-F238E27FC236}">
                <a16:creationId xmlns:a16="http://schemas.microsoft.com/office/drawing/2014/main" id="{91BFBCC9-D0E4-9904-B93D-62F60BBDDC2F}"/>
              </a:ext>
            </a:extLst>
          </p:cNvPr>
          <p:cNvSpPr/>
          <p:nvPr/>
        </p:nvSpPr>
        <p:spPr>
          <a:xfrm>
            <a:off x="1625771" y="5090793"/>
            <a:ext cx="1082734" cy="552674"/>
          </a:xfrm>
          <a:prstGeom prst="halfFrame">
            <a:avLst>
              <a:gd name="adj1" fmla="val 9995"/>
              <a:gd name="adj2" fmla="val 8439"/>
            </a:avLst>
          </a:prstGeom>
          <a:solidFill>
            <a:schemeClr val="accent2"/>
          </a:solidFill>
          <a:effectLst/>
        </p:spPr>
        <p:txBody>
          <a:bodyPr wrap="square" rtlCol="0" anchor="ctr">
            <a:spAutoFit/>
          </a:bodyPr>
          <a:lstStyle/>
          <a:p>
            <a:pPr algn="ctr"/>
            <a:endParaRPr lang="en-GB" dirty="0">
              <a:solidFill>
                <a:srgbClr val="FF0000"/>
              </a:solidFill>
              <a:latin typeface="+mn-lt"/>
            </a:endParaRPr>
          </a:p>
        </p:txBody>
      </p:sp>
      <p:sp>
        <p:nvSpPr>
          <p:cNvPr id="31" name="Half Frame 30">
            <a:extLst>
              <a:ext uri="{FF2B5EF4-FFF2-40B4-BE49-F238E27FC236}">
                <a16:creationId xmlns:a16="http://schemas.microsoft.com/office/drawing/2014/main" id="{78E00E2F-754C-1FEB-F51D-8D5E48C1CB00}"/>
              </a:ext>
            </a:extLst>
          </p:cNvPr>
          <p:cNvSpPr/>
          <p:nvPr/>
        </p:nvSpPr>
        <p:spPr>
          <a:xfrm>
            <a:off x="2746715" y="5090793"/>
            <a:ext cx="1082734" cy="552674"/>
          </a:xfrm>
          <a:prstGeom prst="halfFrame">
            <a:avLst>
              <a:gd name="adj1" fmla="val 9995"/>
              <a:gd name="adj2" fmla="val 8439"/>
            </a:avLst>
          </a:prstGeom>
          <a:solidFill>
            <a:schemeClr val="accent3"/>
          </a:solidFill>
          <a:effectLst/>
        </p:spPr>
        <p:txBody>
          <a:bodyPr wrap="square" rtlCol="0" anchor="ctr">
            <a:spAutoFit/>
          </a:bodyPr>
          <a:lstStyle/>
          <a:p>
            <a:pPr algn="ctr"/>
            <a:endParaRPr lang="en-GB" dirty="0">
              <a:solidFill>
                <a:srgbClr val="FF0000"/>
              </a:solidFill>
              <a:latin typeface="+mn-lt"/>
            </a:endParaRPr>
          </a:p>
        </p:txBody>
      </p:sp>
      <p:sp>
        <p:nvSpPr>
          <p:cNvPr id="32" name="Half Frame 31">
            <a:extLst>
              <a:ext uri="{FF2B5EF4-FFF2-40B4-BE49-F238E27FC236}">
                <a16:creationId xmlns:a16="http://schemas.microsoft.com/office/drawing/2014/main" id="{B280BEAC-106C-6FFD-5FB9-467F5F388341}"/>
              </a:ext>
            </a:extLst>
          </p:cNvPr>
          <p:cNvSpPr/>
          <p:nvPr/>
        </p:nvSpPr>
        <p:spPr>
          <a:xfrm>
            <a:off x="3867660" y="5090793"/>
            <a:ext cx="1082734" cy="552674"/>
          </a:xfrm>
          <a:prstGeom prst="halfFrame">
            <a:avLst>
              <a:gd name="adj1" fmla="val 9995"/>
              <a:gd name="adj2" fmla="val 8439"/>
            </a:avLst>
          </a:prstGeom>
          <a:solidFill>
            <a:schemeClr val="accent5"/>
          </a:solidFill>
          <a:effectLst/>
        </p:spPr>
        <p:txBody>
          <a:bodyPr wrap="square" rtlCol="0" anchor="ctr">
            <a:spAutoFit/>
          </a:bodyPr>
          <a:lstStyle/>
          <a:p>
            <a:pPr algn="ctr"/>
            <a:endParaRPr lang="en-GB" dirty="0">
              <a:solidFill>
                <a:srgbClr val="FF0000"/>
              </a:solidFill>
              <a:latin typeface="+mn-lt"/>
            </a:endParaRPr>
          </a:p>
        </p:txBody>
      </p:sp>
      <p:sp>
        <p:nvSpPr>
          <p:cNvPr id="33" name="Half Frame 32">
            <a:extLst>
              <a:ext uri="{FF2B5EF4-FFF2-40B4-BE49-F238E27FC236}">
                <a16:creationId xmlns:a16="http://schemas.microsoft.com/office/drawing/2014/main" id="{8CEC2E4A-A3C5-7CBD-FCCC-4F1E6C660BE1}"/>
              </a:ext>
            </a:extLst>
          </p:cNvPr>
          <p:cNvSpPr/>
          <p:nvPr/>
        </p:nvSpPr>
        <p:spPr>
          <a:xfrm>
            <a:off x="4988605" y="5090793"/>
            <a:ext cx="1082734" cy="552674"/>
          </a:xfrm>
          <a:prstGeom prst="halfFrame">
            <a:avLst>
              <a:gd name="adj1" fmla="val 9995"/>
              <a:gd name="adj2" fmla="val 8439"/>
            </a:avLst>
          </a:prstGeom>
          <a:solidFill>
            <a:schemeClr val="accent6"/>
          </a:solidFill>
          <a:effectLst/>
        </p:spPr>
        <p:txBody>
          <a:bodyPr wrap="square" rtlCol="0" anchor="ctr">
            <a:spAutoFit/>
          </a:bodyPr>
          <a:lstStyle/>
          <a:p>
            <a:pPr algn="ctr"/>
            <a:endParaRPr lang="en-GB" dirty="0">
              <a:solidFill>
                <a:srgbClr val="FF0000"/>
              </a:solidFill>
              <a:latin typeface="+mn-lt"/>
            </a:endParaRPr>
          </a:p>
        </p:txBody>
      </p:sp>
      <p:sp>
        <p:nvSpPr>
          <p:cNvPr id="34" name="Half Frame 33">
            <a:extLst>
              <a:ext uri="{FF2B5EF4-FFF2-40B4-BE49-F238E27FC236}">
                <a16:creationId xmlns:a16="http://schemas.microsoft.com/office/drawing/2014/main" id="{CAA0CC15-9415-77E2-FBDB-33A1F6DE759B}"/>
              </a:ext>
            </a:extLst>
          </p:cNvPr>
          <p:cNvSpPr/>
          <p:nvPr/>
        </p:nvSpPr>
        <p:spPr>
          <a:xfrm>
            <a:off x="6109549" y="5090793"/>
            <a:ext cx="1082734" cy="552674"/>
          </a:xfrm>
          <a:prstGeom prst="halfFrame">
            <a:avLst>
              <a:gd name="adj1" fmla="val 9995"/>
              <a:gd name="adj2" fmla="val 8439"/>
            </a:avLst>
          </a:prstGeom>
          <a:solidFill>
            <a:schemeClr val="accent1"/>
          </a:solidFill>
          <a:effectLst/>
        </p:spPr>
        <p:txBody>
          <a:bodyPr wrap="square" rtlCol="0" anchor="ctr">
            <a:spAutoFit/>
          </a:bodyPr>
          <a:lstStyle/>
          <a:p>
            <a:pPr algn="ctr"/>
            <a:endParaRPr lang="en-GB" dirty="0">
              <a:solidFill>
                <a:srgbClr val="FF0000"/>
              </a:solidFill>
              <a:latin typeface="+mn-lt"/>
            </a:endParaRPr>
          </a:p>
        </p:txBody>
      </p:sp>
      <p:sp>
        <p:nvSpPr>
          <p:cNvPr id="35" name="Half Frame 34">
            <a:extLst>
              <a:ext uri="{FF2B5EF4-FFF2-40B4-BE49-F238E27FC236}">
                <a16:creationId xmlns:a16="http://schemas.microsoft.com/office/drawing/2014/main" id="{88DD1424-7D30-DB08-46FA-57845F8917E9}"/>
              </a:ext>
            </a:extLst>
          </p:cNvPr>
          <p:cNvSpPr/>
          <p:nvPr/>
        </p:nvSpPr>
        <p:spPr>
          <a:xfrm>
            <a:off x="7230494" y="5090793"/>
            <a:ext cx="1082734" cy="552674"/>
          </a:xfrm>
          <a:prstGeom prst="halfFrame">
            <a:avLst>
              <a:gd name="adj1" fmla="val 9995"/>
              <a:gd name="adj2" fmla="val 8439"/>
            </a:avLst>
          </a:prstGeom>
          <a:solidFill>
            <a:schemeClr val="accent2">
              <a:lumMod val="75000"/>
            </a:schemeClr>
          </a:solidFill>
          <a:effectLst/>
        </p:spPr>
        <p:txBody>
          <a:bodyPr wrap="square" rtlCol="0" anchor="ctr">
            <a:spAutoFit/>
          </a:bodyPr>
          <a:lstStyle/>
          <a:p>
            <a:pPr algn="ctr"/>
            <a:endParaRPr lang="en-GB" dirty="0">
              <a:solidFill>
                <a:srgbClr val="FF0000"/>
              </a:solidFill>
              <a:latin typeface="+mn-lt"/>
            </a:endParaRPr>
          </a:p>
        </p:txBody>
      </p:sp>
      <p:sp>
        <p:nvSpPr>
          <p:cNvPr id="36" name="Half Frame 35">
            <a:extLst>
              <a:ext uri="{FF2B5EF4-FFF2-40B4-BE49-F238E27FC236}">
                <a16:creationId xmlns:a16="http://schemas.microsoft.com/office/drawing/2014/main" id="{E4F962C0-8A26-259B-48D2-EC72929102E1}"/>
              </a:ext>
            </a:extLst>
          </p:cNvPr>
          <p:cNvSpPr/>
          <p:nvPr/>
        </p:nvSpPr>
        <p:spPr>
          <a:xfrm>
            <a:off x="8351439" y="5090793"/>
            <a:ext cx="1082734" cy="552674"/>
          </a:xfrm>
          <a:prstGeom prst="halfFrame">
            <a:avLst>
              <a:gd name="adj1" fmla="val 9995"/>
              <a:gd name="adj2" fmla="val 8439"/>
            </a:avLst>
          </a:prstGeom>
          <a:solidFill>
            <a:schemeClr val="accent4"/>
          </a:solidFill>
          <a:effectLst/>
        </p:spPr>
        <p:txBody>
          <a:bodyPr wrap="square" rtlCol="0" anchor="ctr">
            <a:spAutoFit/>
          </a:bodyPr>
          <a:lstStyle/>
          <a:p>
            <a:pPr algn="ctr"/>
            <a:endParaRPr lang="en-GB" dirty="0">
              <a:solidFill>
                <a:srgbClr val="FF0000"/>
              </a:solidFill>
              <a:latin typeface="+mn-lt"/>
            </a:endParaRPr>
          </a:p>
        </p:txBody>
      </p:sp>
      <p:sp>
        <p:nvSpPr>
          <p:cNvPr id="37" name="Half Frame 36">
            <a:extLst>
              <a:ext uri="{FF2B5EF4-FFF2-40B4-BE49-F238E27FC236}">
                <a16:creationId xmlns:a16="http://schemas.microsoft.com/office/drawing/2014/main" id="{C3B24684-47AF-5BBC-E060-B89281ED80D2}"/>
              </a:ext>
            </a:extLst>
          </p:cNvPr>
          <p:cNvSpPr/>
          <p:nvPr/>
        </p:nvSpPr>
        <p:spPr>
          <a:xfrm>
            <a:off x="9472383" y="5090793"/>
            <a:ext cx="1082734" cy="552674"/>
          </a:xfrm>
          <a:prstGeom prst="halfFrame">
            <a:avLst>
              <a:gd name="adj1" fmla="val 9995"/>
              <a:gd name="adj2" fmla="val 8439"/>
            </a:avLst>
          </a:prstGeom>
          <a:solidFill>
            <a:schemeClr val="accent5">
              <a:lumMod val="60000"/>
              <a:lumOff val="40000"/>
            </a:schemeClr>
          </a:solidFill>
          <a:effectLst/>
        </p:spPr>
        <p:txBody>
          <a:bodyPr wrap="square" rtlCol="0" anchor="ctr">
            <a:spAutoFit/>
          </a:bodyPr>
          <a:lstStyle/>
          <a:p>
            <a:pPr algn="ctr"/>
            <a:endParaRPr lang="en-GB" dirty="0">
              <a:solidFill>
                <a:srgbClr val="FF0000"/>
              </a:solidFill>
              <a:latin typeface="+mn-lt"/>
            </a:endParaRPr>
          </a:p>
        </p:txBody>
      </p:sp>
      <p:sp>
        <p:nvSpPr>
          <p:cNvPr id="38" name="Half Frame 37">
            <a:extLst>
              <a:ext uri="{FF2B5EF4-FFF2-40B4-BE49-F238E27FC236}">
                <a16:creationId xmlns:a16="http://schemas.microsoft.com/office/drawing/2014/main" id="{6382AE0E-3706-CBE3-9C10-BA3328466AF7}"/>
              </a:ext>
            </a:extLst>
          </p:cNvPr>
          <p:cNvSpPr/>
          <p:nvPr/>
        </p:nvSpPr>
        <p:spPr>
          <a:xfrm>
            <a:off x="10593329" y="5090793"/>
            <a:ext cx="1082734" cy="552674"/>
          </a:xfrm>
          <a:prstGeom prst="halfFrame">
            <a:avLst>
              <a:gd name="adj1" fmla="val 9995"/>
              <a:gd name="adj2" fmla="val 8439"/>
            </a:avLst>
          </a:prstGeom>
          <a:solidFill>
            <a:schemeClr val="accent6">
              <a:lumMod val="75000"/>
            </a:schemeClr>
          </a:solidFill>
          <a:effectLst/>
        </p:spPr>
        <p:txBody>
          <a:bodyPr wrap="square" rtlCol="0" anchor="ctr">
            <a:spAutoFit/>
          </a:bodyPr>
          <a:lstStyle/>
          <a:p>
            <a:pPr algn="ctr"/>
            <a:endParaRPr lang="en-GB" dirty="0">
              <a:solidFill>
                <a:srgbClr val="FF0000"/>
              </a:solidFill>
              <a:latin typeface="+mn-lt"/>
            </a:endParaRPr>
          </a:p>
        </p:txBody>
      </p:sp>
      <p:sp>
        <p:nvSpPr>
          <p:cNvPr id="3" name="TextBox 2">
            <a:extLst>
              <a:ext uri="{FF2B5EF4-FFF2-40B4-BE49-F238E27FC236}">
                <a16:creationId xmlns:a16="http://schemas.microsoft.com/office/drawing/2014/main" id="{867D82B0-9975-26E3-C3EA-CCB83AD859DF}"/>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spTree>
    <p:extLst>
      <p:ext uri="{BB962C8B-B14F-4D97-AF65-F5344CB8AC3E}">
        <p14:creationId xmlns:p14="http://schemas.microsoft.com/office/powerpoint/2010/main" val="43299072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23A698CF-9777-61F5-C91E-84942F88D594}"/>
              </a:ext>
            </a:extLst>
          </p:cNvPr>
          <p:cNvSpPr/>
          <p:nvPr/>
        </p:nvSpPr>
        <p:spPr>
          <a:xfrm rot="16200000">
            <a:off x="5913369" y="-2367669"/>
            <a:ext cx="365264" cy="11238524"/>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sp>
        <p:nvSpPr>
          <p:cNvPr id="15" name="Arrow: Pentagon 14">
            <a:extLst>
              <a:ext uri="{FF2B5EF4-FFF2-40B4-BE49-F238E27FC236}">
                <a16:creationId xmlns:a16="http://schemas.microsoft.com/office/drawing/2014/main" id="{54371D79-D2D9-32A4-F9FA-39197089B01C}"/>
              </a:ext>
            </a:extLst>
          </p:cNvPr>
          <p:cNvSpPr/>
          <p:nvPr/>
        </p:nvSpPr>
        <p:spPr>
          <a:xfrm>
            <a:off x="6410428" y="1197546"/>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6" name="Arrow: Pentagon 15">
            <a:extLst>
              <a:ext uri="{FF2B5EF4-FFF2-40B4-BE49-F238E27FC236}">
                <a16:creationId xmlns:a16="http://schemas.microsoft.com/office/drawing/2014/main" id="{D5EC1B04-6F8D-872F-7E5B-5A1E2377EA76}"/>
              </a:ext>
            </a:extLst>
          </p:cNvPr>
          <p:cNvSpPr/>
          <p:nvPr/>
        </p:nvSpPr>
        <p:spPr>
          <a:xfrm flipH="1">
            <a:off x="2048101" y="1197546"/>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 name="Title 1">
            <a:extLst>
              <a:ext uri="{FF2B5EF4-FFF2-40B4-BE49-F238E27FC236}">
                <a16:creationId xmlns:a16="http://schemas.microsoft.com/office/drawing/2014/main" id="{BD814A86-D1ED-221E-978F-95DAAFEA0823}"/>
              </a:ext>
            </a:extLst>
          </p:cNvPr>
          <p:cNvSpPr>
            <a:spLocks noGrp="1"/>
          </p:cNvSpPr>
          <p:nvPr>
            <p:ph type="title"/>
          </p:nvPr>
        </p:nvSpPr>
        <p:spPr/>
        <p:txBody>
          <a:bodyPr/>
          <a:lstStyle/>
          <a:p>
            <a:r>
              <a:rPr lang="en-GB"/>
              <a:t>Higher Volatility – so what?</a:t>
            </a:r>
          </a:p>
        </p:txBody>
      </p:sp>
      <p:graphicFrame>
        <p:nvGraphicFramePr>
          <p:cNvPr id="4" name="Table 3">
            <a:extLst>
              <a:ext uri="{FF2B5EF4-FFF2-40B4-BE49-F238E27FC236}">
                <a16:creationId xmlns:a16="http://schemas.microsoft.com/office/drawing/2014/main" id="{BE41F61F-AD28-55EE-AA0C-56777681B7D1}"/>
              </a:ext>
            </a:extLst>
          </p:cNvPr>
          <p:cNvGraphicFramePr>
            <a:graphicFrameLocks noGrp="1"/>
          </p:cNvGraphicFramePr>
          <p:nvPr>
            <p:custDataLst>
              <p:tags r:id="rId1"/>
            </p:custDataLst>
            <p:extLst>
              <p:ext uri="{D42A27DB-BD31-4B8C-83A1-F6EECF244321}">
                <p14:modId xmlns:p14="http://schemas.microsoft.com/office/powerpoint/2010/main" val="915501382"/>
              </p:ext>
            </p:extLst>
          </p:nvPr>
        </p:nvGraphicFramePr>
        <p:xfrm>
          <a:off x="2241343" y="1575646"/>
          <a:ext cx="8347432" cy="100584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a:solidFill>
                            <a:schemeClr val="accent4"/>
                          </a:solidFill>
                        </a:rPr>
                        <a:t>Globally integrated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Multi-polar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149197062"/>
                  </a:ext>
                </a:extLst>
              </a:tr>
              <a:tr h="225750">
                <a:tc>
                  <a:txBody>
                    <a:bodyPr/>
                    <a:lstStyle/>
                    <a:p>
                      <a:r>
                        <a:rPr lang="en-GB" sz="1600" b="0">
                          <a:solidFill>
                            <a:schemeClr val="accent4"/>
                          </a:solidFill>
                        </a:rPr>
                        <a:t>Low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Higher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2252731870"/>
                  </a:ext>
                </a:extLst>
              </a:tr>
              <a:tr h="225750">
                <a:tc>
                  <a:txBody>
                    <a:bodyPr/>
                    <a:lstStyle/>
                    <a:p>
                      <a:r>
                        <a:rPr lang="en-GB" sz="1600" b="0">
                          <a:solidFill>
                            <a:schemeClr val="accent4"/>
                          </a:solidFill>
                        </a:rPr>
                        <a:t>Low cost of capital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No more easy money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229998018"/>
                  </a:ext>
                </a:extLst>
              </a:tr>
            </a:tbl>
          </a:graphicData>
        </a:graphic>
      </p:graphicFrame>
      <p:graphicFrame>
        <p:nvGraphicFramePr>
          <p:cNvPr id="5" name="Table 4">
            <a:extLst>
              <a:ext uri="{FF2B5EF4-FFF2-40B4-BE49-F238E27FC236}">
                <a16:creationId xmlns:a16="http://schemas.microsoft.com/office/drawing/2014/main" id="{7D1DD208-70C1-17A6-843F-14B0F35F3F56}"/>
              </a:ext>
            </a:extLst>
          </p:cNvPr>
          <p:cNvGraphicFramePr>
            <a:graphicFrameLocks noGrp="1"/>
          </p:cNvGraphicFramePr>
          <p:nvPr>
            <p:custDataLst>
              <p:tags r:id="rId2"/>
            </p:custDataLst>
            <p:extLst>
              <p:ext uri="{D42A27DB-BD31-4B8C-83A1-F6EECF244321}">
                <p14:modId xmlns:p14="http://schemas.microsoft.com/office/powerpoint/2010/main" val="1657281050"/>
              </p:ext>
            </p:extLst>
          </p:nvPr>
        </p:nvGraphicFramePr>
        <p:xfrm>
          <a:off x="2241343" y="3965117"/>
          <a:ext cx="8347432" cy="33528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dirty="0">
                          <a:solidFill>
                            <a:schemeClr val="accent4"/>
                          </a:solidFill>
                        </a:rPr>
                        <a:t>“Whatever it takes” world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1600" b="0" dirty="0">
                          <a:solidFill>
                            <a:schemeClr val="accent1">
                              <a:lumMod val="50000"/>
                            </a:schemeClr>
                          </a:solidFill>
                        </a:rPr>
                        <a:t>Stay the course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017788188"/>
                  </a:ext>
                </a:extLst>
              </a:tr>
            </a:tbl>
          </a:graphicData>
        </a:graphic>
      </p:graphicFrame>
      <p:sp>
        <p:nvSpPr>
          <p:cNvPr id="6" name="TextBox 5">
            <a:extLst>
              <a:ext uri="{FF2B5EF4-FFF2-40B4-BE49-F238E27FC236}">
                <a16:creationId xmlns:a16="http://schemas.microsoft.com/office/drawing/2014/main" id="{39D91990-6DCF-F139-3A03-00FE6D23C85F}"/>
              </a:ext>
            </a:extLst>
          </p:cNvPr>
          <p:cNvSpPr txBox="1"/>
          <p:nvPr/>
        </p:nvSpPr>
        <p:spPr>
          <a:xfrm>
            <a:off x="407368" y="4207748"/>
            <a:ext cx="1702905" cy="332399"/>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So what?</a:t>
            </a:r>
          </a:p>
        </p:txBody>
      </p:sp>
      <p:sp>
        <p:nvSpPr>
          <p:cNvPr id="7" name="TextBox 6">
            <a:extLst>
              <a:ext uri="{FF2B5EF4-FFF2-40B4-BE49-F238E27FC236}">
                <a16:creationId xmlns:a16="http://schemas.microsoft.com/office/drawing/2014/main" id="{8CACD759-12D2-38B9-6583-045349C9C795}"/>
              </a:ext>
            </a:extLst>
          </p:cNvPr>
          <p:cNvSpPr txBox="1"/>
          <p:nvPr/>
        </p:nvSpPr>
        <p:spPr>
          <a:xfrm>
            <a:off x="407368" y="2260147"/>
            <a:ext cx="1702905" cy="664797"/>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What is changing?</a:t>
            </a:r>
          </a:p>
        </p:txBody>
      </p:sp>
      <p:sp>
        <p:nvSpPr>
          <p:cNvPr id="22" name="Arrow: Pentagon 21">
            <a:extLst>
              <a:ext uri="{FF2B5EF4-FFF2-40B4-BE49-F238E27FC236}">
                <a16:creationId xmlns:a16="http://schemas.microsoft.com/office/drawing/2014/main" id="{13A60813-CE5E-223F-F38A-1F443CCD22EE}"/>
              </a:ext>
            </a:extLst>
          </p:cNvPr>
          <p:cNvSpPr/>
          <p:nvPr/>
        </p:nvSpPr>
        <p:spPr>
          <a:xfrm>
            <a:off x="6410428" y="3589310"/>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Arrow: Pentagon 22">
            <a:extLst>
              <a:ext uri="{FF2B5EF4-FFF2-40B4-BE49-F238E27FC236}">
                <a16:creationId xmlns:a16="http://schemas.microsoft.com/office/drawing/2014/main" id="{AE46C683-A886-43C2-007F-B4C7B9D89FB9}"/>
              </a:ext>
            </a:extLst>
          </p:cNvPr>
          <p:cNvSpPr/>
          <p:nvPr/>
        </p:nvSpPr>
        <p:spPr>
          <a:xfrm flipH="1">
            <a:off x="2048101" y="3589310"/>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nvGrpSpPr>
          <p:cNvPr id="55" name="Group 54">
            <a:extLst>
              <a:ext uri="{FF2B5EF4-FFF2-40B4-BE49-F238E27FC236}">
                <a16:creationId xmlns:a16="http://schemas.microsoft.com/office/drawing/2014/main" id="{41BE5DB4-B19F-7475-6FCF-D40E0E4B7484}"/>
              </a:ext>
            </a:extLst>
          </p:cNvPr>
          <p:cNvGrpSpPr/>
          <p:nvPr/>
        </p:nvGrpSpPr>
        <p:grpSpPr>
          <a:xfrm>
            <a:off x="2728557" y="1215606"/>
            <a:ext cx="7337347" cy="369332"/>
            <a:chOff x="3160605" y="1215606"/>
            <a:chExt cx="7337347" cy="369332"/>
          </a:xfrm>
        </p:grpSpPr>
        <p:sp>
          <p:nvSpPr>
            <p:cNvPr id="25" name="TextBox 24">
              <a:extLst>
                <a:ext uri="{FF2B5EF4-FFF2-40B4-BE49-F238E27FC236}">
                  <a16:creationId xmlns:a16="http://schemas.microsoft.com/office/drawing/2014/main" id="{05AF94E9-A151-B819-D24F-76F359126777}"/>
                </a:ext>
              </a:extLst>
            </p:cNvPr>
            <p:cNvSpPr txBox="1"/>
            <p:nvPr/>
          </p:nvSpPr>
          <p:spPr>
            <a:xfrm>
              <a:off x="3160605"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THEN – Loose living</a:t>
              </a:r>
            </a:p>
          </p:txBody>
        </p:sp>
        <p:sp>
          <p:nvSpPr>
            <p:cNvPr id="26" name="TextBox 25">
              <a:extLst>
                <a:ext uri="{FF2B5EF4-FFF2-40B4-BE49-F238E27FC236}">
                  <a16:creationId xmlns:a16="http://schemas.microsoft.com/office/drawing/2014/main" id="{205682D8-A90B-5F4D-5B23-4FC0E309E6E5}"/>
                </a:ext>
              </a:extLst>
            </p:cNvPr>
            <p:cNvSpPr txBox="1"/>
            <p:nvPr/>
          </p:nvSpPr>
          <p:spPr>
            <a:xfrm>
              <a:off x="7553093"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NOW – Tense times</a:t>
              </a:r>
            </a:p>
          </p:txBody>
        </p:sp>
      </p:grpSp>
      <p:grpSp>
        <p:nvGrpSpPr>
          <p:cNvPr id="56" name="Group 55">
            <a:extLst>
              <a:ext uri="{FF2B5EF4-FFF2-40B4-BE49-F238E27FC236}">
                <a16:creationId xmlns:a16="http://schemas.microsoft.com/office/drawing/2014/main" id="{4E29C521-5BBA-99BC-0F20-70C1F3B30E6A}"/>
              </a:ext>
            </a:extLst>
          </p:cNvPr>
          <p:cNvGrpSpPr/>
          <p:nvPr/>
        </p:nvGrpSpPr>
        <p:grpSpPr>
          <a:xfrm>
            <a:off x="2449988" y="3596755"/>
            <a:ext cx="7894484" cy="646331"/>
            <a:chOff x="2882036" y="3463529"/>
            <a:chExt cx="7894484" cy="646331"/>
          </a:xfrm>
        </p:grpSpPr>
        <p:sp>
          <p:nvSpPr>
            <p:cNvPr id="29" name="TextBox 28">
              <a:extLst>
                <a:ext uri="{FF2B5EF4-FFF2-40B4-BE49-F238E27FC236}">
                  <a16:creationId xmlns:a16="http://schemas.microsoft.com/office/drawing/2014/main" id="{457CAA42-B052-9478-4DF8-9408ED7EB027}"/>
                </a:ext>
              </a:extLst>
            </p:cNvPr>
            <p:cNvSpPr txBox="1"/>
            <p:nvPr/>
          </p:nvSpPr>
          <p:spPr>
            <a:xfrm>
              <a:off x="2882036" y="3463529"/>
              <a:ext cx="3501996" cy="369332"/>
            </a:xfrm>
            <a:prstGeom prst="rect">
              <a:avLst/>
            </a:prstGeom>
            <a:noFill/>
          </p:spPr>
          <p:txBody>
            <a:bodyPr wrap="square">
              <a:spAutoFit/>
            </a:bodyPr>
            <a:lstStyle/>
            <a:p>
              <a:pPr algn="ctr" defTabSz="779173" eaLnBrk="1" hangingPunct="1"/>
              <a:r>
                <a:rPr lang="en-GB" b="1">
                  <a:solidFill>
                    <a:schemeClr val="bg1"/>
                  </a:solidFill>
                  <a:latin typeface="+mn-lt"/>
                </a:rPr>
                <a:t>THEN – Simple success</a:t>
              </a:r>
            </a:p>
          </p:txBody>
        </p:sp>
        <p:sp>
          <p:nvSpPr>
            <p:cNvPr id="30" name="TextBox 29">
              <a:extLst>
                <a:ext uri="{FF2B5EF4-FFF2-40B4-BE49-F238E27FC236}">
                  <a16:creationId xmlns:a16="http://schemas.microsoft.com/office/drawing/2014/main" id="{6A822B28-8D8A-F75F-2058-E614B6BCE4C0}"/>
                </a:ext>
              </a:extLst>
            </p:cNvPr>
            <p:cNvSpPr txBox="1"/>
            <p:nvPr/>
          </p:nvSpPr>
          <p:spPr>
            <a:xfrm>
              <a:off x="7274524" y="3463529"/>
              <a:ext cx="3501996" cy="646331"/>
            </a:xfrm>
            <a:prstGeom prst="rect">
              <a:avLst/>
            </a:prstGeom>
            <a:noFill/>
          </p:spPr>
          <p:txBody>
            <a:bodyPr wrap="square">
              <a:spAutoFit/>
            </a:bodyPr>
            <a:lstStyle/>
            <a:p>
              <a:pPr algn="ctr" defTabSz="779173" eaLnBrk="1" hangingPunct="1"/>
              <a:r>
                <a:rPr lang="en-GB" b="1">
                  <a:solidFill>
                    <a:schemeClr val="bg1"/>
                  </a:solidFill>
                  <a:latin typeface="+mn-lt"/>
                </a:rPr>
                <a:t>NOW – Diversification, decisions</a:t>
              </a:r>
              <a:endParaRPr lang="en-GB" b="1" dirty="0">
                <a:solidFill>
                  <a:schemeClr val="bg1"/>
                </a:solidFill>
                <a:latin typeface="+mn-lt"/>
              </a:endParaRPr>
            </a:p>
          </p:txBody>
        </p:sp>
      </p:grpSp>
      <p:pic>
        <p:nvPicPr>
          <p:cNvPr id="46" name="Graphic 45">
            <a:extLst>
              <a:ext uri="{FF2B5EF4-FFF2-40B4-BE49-F238E27FC236}">
                <a16:creationId xmlns:a16="http://schemas.microsoft.com/office/drawing/2014/main" id="{E2C36589-2821-BAB6-A608-FD9F090E5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935" y="1300323"/>
            <a:ext cx="1049771" cy="872445"/>
          </a:xfrm>
          <a:prstGeom prst="rect">
            <a:avLst/>
          </a:prstGeom>
        </p:spPr>
      </p:pic>
      <p:pic>
        <p:nvPicPr>
          <p:cNvPr id="48" name="Graphic 47">
            <a:extLst>
              <a:ext uri="{FF2B5EF4-FFF2-40B4-BE49-F238E27FC236}">
                <a16:creationId xmlns:a16="http://schemas.microsoft.com/office/drawing/2014/main" id="{2116065A-F62F-DD93-558E-67CB33902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243" y="3140968"/>
            <a:ext cx="929154" cy="872445"/>
          </a:xfrm>
          <a:prstGeom prst="rect">
            <a:avLst/>
          </a:prstGeom>
        </p:spPr>
      </p:pic>
      <p:grpSp>
        <p:nvGrpSpPr>
          <p:cNvPr id="12" name="Group 11">
            <a:extLst>
              <a:ext uri="{FF2B5EF4-FFF2-40B4-BE49-F238E27FC236}">
                <a16:creationId xmlns:a16="http://schemas.microsoft.com/office/drawing/2014/main" id="{8CC9F46C-D382-3D6A-69E4-6D68048946CF}"/>
              </a:ext>
            </a:extLst>
          </p:cNvPr>
          <p:cNvGrpSpPr/>
          <p:nvPr/>
        </p:nvGrpSpPr>
        <p:grpSpPr>
          <a:xfrm>
            <a:off x="6116630" y="980728"/>
            <a:ext cx="613896" cy="3985313"/>
            <a:chOff x="6312024" y="952447"/>
            <a:chExt cx="613896" cy="3985313"/>
          </a:xfrm>
        </p:grpSpPr>
        <p:grpSp>
          <p:nvGrpSpPr>
            <p:cNvPr id="13" name="Group 12">
              <a:extLst>
                <a:ext uri="{FF2B5EF4-FFF2-40B4-BE49-F238E27FC236}">
                  <a16:creationId xmlns:a16="http://schemas.microsoft.com/office/drawing/2014/main" id="{DE2F44DA-97EC-2E60-4ED1-02CE888FEC0E}"/>
                </a:ext>
              </a:extLst>
            </p:cNvPr>
            <p:cNvGrpSpPr/>
            <p:nvPr/>
          </p:nvGrpSpPr>
          <p:grpSpPr>
            <a:xfrm>
              <a:off x="6482510" y="1087757"/>
              <a:ext cx="272924" cy="3600001"/>
              <a:chOff x="5972535" y="1095926"/>
              <a:chExt cx="272924" cy="3960002"/>
            </a:xfrm>
          </p:grpSpPr>
          <p:sp>
            <p:nvSpPr>
              <p:cNvPr id="38" name="Freeform: Shape 37">
                <a:extLst>
                  <a:ext uri="{FF2B5EF4-FFF2-40B4-BE49-F238E27FC236}">
                    <a16:creationId xmlns:a16="http://schemas.microsoft.com/office/drawing/2014/main" id="{0A9C6F04-9F54-AA11-E61C-4433369BDAEE}"/>
                  </a:ext>
                </a:extLst>
              </p:cNvPr>
              <p:cNvSpPr/>
              <p:nvPr/>
            </p:nvSpPr>
            <p:spPr>
              <a:xfrm>
                <a:off x="5972535" y="1095926"/>
                <a:ext cx="272924" cy="3960000"/>
              </a:xfrm>
              <a:custGeom>
                <a:avLst/>
                <a:gdLst>
                  <a:gd name="connsiteX0" fmla="*/ 0 w 272924"/>
                  <a:gd name="connsiteY0" fmla="*/ 0 h 4971215"/>
                  <a:gd name="connsiteX1" fmla="*/ 272924 w 272924"/>
                  <a:gd name="connsiteY1" fmla="*/ 0 h 4971215"/>
                  <a:gd name="connsiteX2" fmla="*/ 272924 w 272924"/>
                  <a:gd name="connsiteY2" fmla="*/ 4971216 h 4971215"/>
                  <a:gd name="connsiteX3" fmla="*/ 0 w 272924"/>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272924" h="4971215">
                    <a:moveTo>
                      <a:pt x="0" y="0"/>
                    </a:moveTo>
                    <a:lnTo>
                      <a:pt x="272924" y="0"/>
                    </a:lnTo>
                    <a:lnTo>
                      <a:pt x="272924" y="4971216"/>
                    </a:lnTo>
                    <a:lnTo>
                      <a:pt x="0" y="4971216"/>
                    </a:lnTo>
                    <a:close/>
                  </a:path>
                </a:pathLst>
              </a:custGeom>
              <a:solidFill>
                <a:srgbClr val="DADADA"/>
              </a:solidFill>
              <a:ln w="13397" cap="flat">
                <a:noFill/>
                <a:prstDash val="solid"/>
                <a:miter/>
              </a:ln>
            </p:spPr>
            <p:txBody>
              <a:bodyPr rtlCol="0" anchor="ctr"/>
              <a:lstStyle/>
              <a:p>
                <a:endParaRPr lang="en-GB">
                  <a:latin typeface="Calibri" panose="020F0502020204030204" pitchFamily="34" charset="0"/>
                </a:endParaRPr>
              </a:p>
            </p:txBody>
          </p:sp>
          <p:sp>
            <p:nvSpPr>
              <p:cNvPr id="39" name="Freeform: Shape 38">
                <a:extLst>
                  <a:ext uri="{FF2B5EF4-FFF2-40B4-BE49-F238E27FC236}">
                    <a16:creationId xmlns:a16="http://schemas.microsoft.com/office/drawing/2014/main" id="{4B022B23-6920-D013-6AC2-2B221CD34F33}"/>
                  </a:ext>
                </a:extLst>
              </p:cNvPr>
              <p:cNvSpPr/>
              <p:nvPr/>
            </p:nvSpPr>
            <p:spPr>
              <a:xfrm>
                <a:off x="5972535" y="1095928"/>
                <a:ext cx="136529" cy="3960000"/>
              </a:xfrm>
              <a:custGeom>
                <a:avLst/>
                <a:gdLst>
                  <a:gd name="connsiteX0" fmla="*/ 0 w 136529"/>
                  <a:gd name="connsiteY0" fmla="*/ 0 h 4971215"/>
                  <a:gd name="connsiteX1" fmla="*/ 136529 w 136529"/>
                  <a:gd name="connsiteY1" fmla="*/ 0 h 4971215"/>
                  <a:gd name="connsiteX2" fmla="*/ 136529 w 136529"/>
                  <a:gd name="connsiteY2" fmla="*/ 4971216 h 4971215"/>
                  <a:gd name="connsiteX3" fmla="*/ 0 w 136529"/>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136529" h="4971215">
                    <a:moveTo>
                      <a:pt x="0" y="0"/>
                    </a:moveTo>
                    <a:lnTo>
                      <a:pt x="136529" y="0"/>
                    </a:lnTo>
                    <a:lnTo>
                      <a:pt x="136529" y="4971216"/>
                    </a:lnTo>
                    <a:lnTo>
                      <a:pt x="0" y="4971216"/>
                    </a:lnTo>
                    <a:close/>
                  </a:path>
                </a:pathLst>
              </a:custGeom>
              <a:solidFill>
                <a:schemeClr val="accent3">
                  <a:lumMod val="60000"/>
                  <a:lumOff val="40000"/>
                </a:schemeClr>
              </a:solidFill>
              <a:ln w="13397" cap="flat">
                <a:noFill/>
                <a:prstDash val="solid"/>
                <a:miter/>
              </a:ln>
            </p:spPr>
            <p:txBody>
              <a:bodyPr rtlCol="0" anchor="ctr"/>
              <a:lstStyle/>
              <a:p>
                <a:endParaRPr lang="en-GB">
                  <a:latin typeface="Calibri" panose="020F0502020204030204" pitchFamily="34" charset="0"/>
                </a:endParaRPr>
              </a:p>
            </p:txBody>
          </p:sp>
        </p:grpSp>
        <p:grpSp>
          <p:nvGrpSpPr>
            <p:cNvPr id="14" name="Group 13">
              <a:extLst>
                <a:ext uri="{FF2B5EF4-FFF2-40B4-BE49-F238E27FC236}">
                  <a16:creationId xmlns:a16="http://schemas.microsoft.com/office/drawing/2014/main" id="{61A34B89-C51F-67B4-B648-BDA07486EE1C}"/>
                </a:ext>
              </a:extLst>
            </p:cNvPr>
            <p:cNvGrpSpPr/>
            <p:nvPr/>
          </p:nvGrpSpPr>
          <p:grpSpPr>
            <a:xfrm>
              <a:off x="6419270" y="952447"/>
              <a:ext cx="399405" cy="175350"/>
              <a:chOff x="5896298" y="952447"/>
              <a:chExt cx="399405" cy="175350"/>
            </a:xfrm>
          </p:grpSpPr>
          <p:sp>
            <p:nvSpPr>
              <p:cNvPr id="36" name="Freeform: Shape 35">
                <a:extLst>
                  <a:ext uri="{FF2B5EF4-FFF2-40B4-BE49-F238E27FC236}">
                    <a16:creationId xmlns:a16="http://schemas.microsoft.com/office/drawing/2014/main" id="{E53C23C9-9216-461E-C8E9-221127ED1598}"/>
                  </a:ext>
                </a:extLst>
              </p:cNvPr>
              <p:cNvSpPr/>
              <p:nvPr/>
            </p:nvSpPr>
            <p:spPr>
              <a:xfrm>
                <a:off x="5896298" y="952447"/>
                <a:ext cx="399404" cy="175350"/>
              </a:xfrm>
              <a:custGeom>
                <a:avLst/>
                <a:gdLst>
                  <a:gd name="connsiteX0" fmla="*/ 0 w 399404"/>
                  <a:gd name="connsiteY0" fmla="*/ 0 h 370106"/>
                  <a:gd name="connsiteX1" fmla="*/ 399405 w 399404"/>
                  <a:gd name="connsiteY1" fmla="*/ 0 h 370106"/>
                  <a:gd name="connsiteX2" fmla="*/ 399405 w 399404"/>
                  <a:gd name="connsiteY2" fmla="*/ 370107 h 370106"/>
                  <a:gd name="connsiteX3" fmla="*/ 0 w 399404"/>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399404" h="370106">
                    <a:moveTo>
                      <a:pt x="0" y="0"/>
                    </a:moveTo>
                    <a:lnTo>
                      <a:pt x="399405" y="0"/>
                    </a:lnTo>
                    <a:lnTo>
                      <a:pt x="399405" y="370107"/>
                    </a:lnTo>
                    <a:lnTo>
                      <a:pt x="0" y="370107"/>
                    </a:lnTo>
                    <a:close/>
                  </a:path>
                </a:pathLst>
              </a:custGeom>
              <a:solidFill>
                <a:srgbClr val="575756"/>
              </a:solidFill>
              <a:ln w="13397" cap="flat">
                <a:noFill/>
                <a:prstDash val="solid"/>
                <a:miter/>
              </a:ln>
            </p:spPr>
            <p:txBody>
              <a:bodyPr rtlCol="0" anchor="ctr"/>
              <a:lstStyle/>
              <a:p>
                <a:endParaRPr lang="en-GB">
                  <a:latin typeface="Calibri" panose="020F0502020204030204" pitchFamily="34" charset="0"/>
                </a:endParaRPr>
              </a:p>
            </p:txBody>
          </p:sp>
          <p:sp>
            <p:nvSpPr>
              <p:cNvPr id="37" name="Freeform: Shape 36">
                <a:extLst>
                  <a:ext uri="{FF2B5EF4-FFF2-40B4-BE49-F238E27FC236}">
                    <a16:creationId xmlns:a16="http://schemas.microsoft.com/office/drawing/2014/main" id="{B300652C-F9ED-333C-6899-5E8065E0D722}"/>
                  </a:ext>
                </a:extLst>
              </p:cNvPr>
              <p:cNvSpPr/>
              <p:nvPr/>
            </p:nvSpPr>
            <p:spPr>
              <a:xfrm>
                <a:off x="6096068" y="952447"/>
                <a:ext cx="199635" cy="175350"/>
              </a:xfrm>
              <a:custGeom>
                <a:avLst/>
                <a:gdLst>
                  <a:gd name="connsiteX0" fmla="*/ 0 w 199635"/>
                  <a:gd name="connsiteY0" fmla="*/ 0 h 370106"/>
                  <a:gd name="connsiteX1" fmla="*/ 199635 w 199635"/>
                  <a:gd name="connsiteY1" fmla="*/ 0 h 370106"/>
                  <a:gd name="connsiteX2" fmla="*/ 199635 w 199635"/>
                  <a:gd name="connsiteY2" fmla="*/ 370107 h 370106"/>
                  <a:gd name="connsiteX3" fmla="*/ 0 w 199635"/>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199635" h="370106">
                    <a:moveTo>
                      <a:pt x="0" y="0"/>
                    </a:moveTo>
                    <a:lnTo>
                      <a:pt x="199635" y="0"/>
                    </a:lnTo>
                    <a:lnTo>
                      <a:pt x="199635" y="370107"/>
                    </a:lnTo>
                    <a:lnTo>
                      <a:pt x="0" y="370107"/>
                    </a:lnTo>
                    <a:close/>
                  </a:path>
                </a:pathLst>
              </a:custGeom>
              <a:solidFill>
                <a:srgbClr val="3C3C3B"/>
              </a:solidFill>
              <a:ln w="13397" cap="flat">
                <a:noFill/>
                <a:prstDash val="solid"/>
                <a:miter/>
              </a:ln>
            </p:spPr>
            <p:txBody>
              <a:bodyPr rtlCol="0" anchor="ctr"/>
              <a:lstStyle/>
              <a:p>
                <a:endParaRPr lang="en-GB">
                  <a:latin typeface="Calibri" panose="020F0502020204030204" pitchFamily="34" charset="0"/>
                </a:endParaRPr>
              </a:p>
            </p:txBody>
          </p:sp>
        </p:grpSp>
        <p:grpSp>
          <p:nvGrpSpPr>
            <p:cNvPr id="18" name="Group 17">
              <a:extLst>
                <a:ext uri="{FF2B5EF4-FFF2-40B4-BE49-F238E27FC236}">
                  <a16:creationId xmlns:a16="http://schemas.microsoft.com/office/drawing/2014/main" id="{E788856D-88F5-9EB1-7123-B8D3B79BEBB1}"/>
                </a:ext>
              </a:extLst>
            </p:cNvPr>
            <p:cNvGrpSpPr/>
            <p:nvPr/>
          </p:nvGrpSpPr>
          <p:grpSpPr>
            <a:xfrm>
              <a:off x="6312024" y="4642134"/>
              <a:ext cx="613896" cy="295626"/>
              <a:chOff x="76316" y="2957607"/>
              <a:chExt cx="613896" cy="295626"/>
            </a:xfrm>
          </p:grpSpPr>
          <p:sp>
            <p:nvSpPr>
              <p:cNvPr id="19" name="Freeform: Shape 18">
                <a:extLst>
                  <a:ext uri="{FF2B5EF4-FFF2-40B4-BE49-F238E27FC236}">
                    <a16:creationId xmlns:a16="http://schemas.microsoft.com/office/drawing/2014/main" id="{8AA63FBF-0846-83C0-0230-349E0F2B945D}"/>
                  </a:ext>
                </a:extLst>
              </p:cNvPr>
              <p:cNvSpPr/>
              <p:nvPr/>
            </p:nvSpPr>
            <p:spPr>
              <a:xfrm>
                <a:off x="379020" y="2957607"/>
                <a:ext cx="311192" cy="295626"/>
              </a:xfrm>
              <a:custGeom>
                <a:avLst/>
                <a:gdLst>
                  <a:gd name="connsiteX0" fmla="*/ 0 w 311192"/>
                  <a:gd name="connsiteY0" fmla="*/ 0 h 295626"/>
                  <a:gd name="connsiteX1" fmla="*/ 311192 w 311192"/>
                  <a:gd name="connsiteY1" fmla="*/ 0 h 295626"/>
                  <a:gd name="connsiteX2" fmla="*/ 4243 w 311192"/>
                  <a:gd name="connsiteY2" fmla="*/ 295626 h 295626"/>
                  <a:gd name="connsiteX3" fmla="*/ 0 w 311192"/>
                  <a:gd name="connsiteY3" fmla="*/ 291540 h 295626"/>
                  <a:gd name="connsiteX4" fmla="*/ 0 w 311192"/>
                  <a:gd name="connsiteY4" fmla="*/ 0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2" h="295626">
                    <a:moveTo>
                      <a:pt x="0" y="0"/>
                    </a:moveTo>
                    <a:lnTo>
                      <a:pt x="311192" y="0"/>
                    </a:lnTo>
                    <a:lnTo>
                      <a:pt x="4243" y="295626"/>
                    </a:lnTo>
                    <a:lnTo>
                      <a:pt x="0" y="291540"/>
                    </a:lnTo>
                    <a:lnTo>
                      <a:pt x="0" y="0"/>
                    </a:lnTo>
                    <a:close/>
                  </a:path>
                </a:pathLst>
              </a:custGeom>
              <a:solidFill>
                <a:srgbClr val="DADADA"/>
              </a:solidFill>
            </p:spPr>
            <p:txBody>
              <a:bodyPr wrap="square" lIns="72000" tIns="72000" rIns="72000" bIns="72000" rtlCol="0" anchor="ctr">
                <a:noAutofit/>
              </a:bodyPr>
              <a:lstStyle/>
              <a:p>
                <a:pPr algn="ctr"/>
                <a:endParaRPr lang="en-GB" err="1">
                  <a:solidFill>
                    <a:schemeClr val="bg1"/>
                  </a:solidFill>
                  <a:latin typeface="+mn-lt"/>
                </a:endParaRPr>
              </a:p>
            </p:txBody>
          </p:sp>
          <p:sp>
            <p:nvSpPr>
              <p:cNvPr id="31" name="Freeform: Shape 30">
                <a:extLst>
                  <a:ext uri="{FF2B5EF4-FFF2-40B4-BE49-F238E27FC236}">
                    <a16:creationId xmlns:a16="http://schemas.microsoft.com/office/drawing/2014/main" id="{79D2F261-8E4C-0EF9-F418-D12A11BE4CC7}"/>
                  </a:ext>
                </a:extLst>
              </p:cNvPr>
              <p:cNvSpPr/>
              <p:nvPr/>
            </p:nvSpPr>
            <p:spPr>
              <a:xfrm>
                <a:off x="76316" y="2957607"/>
                <a:ext cx="302705" cy="291540"/>
              </a:xfrm>
              <a:custGeom>
                <a:avLst/>
                <a:gdLst>
                  <a:gd name="connsiteX0" fmla="*/ 0 w 302705"/>
                  <a:gd name="connsiteY0" fmla="*/ 0 h 291540"/>
                  <a:gd name="connsiteX1" fmla="*/ 302705 w 302705"/>
                  <a:gd name="connsiteY1" fmla="*/ 0 h 291540"/>
                  <a:gd name="connsiteX2" fmla="*/ 302705 w 302705"/>
                  <a:gd name="connsiteY2" fmla="*/ 291540 h 291540"/>
                  <a:gd name="connsiteX3" fmla="*/ 0 w 302705"/>
                  <a:gd name="connsiteY3" fmla="*/ 0 h 291540"/>
                </a:gdLst>
                <a:ahLst/>
                <a:cxnLst>
                  <a:cxn ang="0">
                    <a:pos x="connsiteX0" y="connsiteY0"/>
                  </a:cxn>
                  <a:cxn ang="0">
                    <a:pos x="connsiteX1" y="connsiteY1"/>
                  </a:cxn>
                  <a:cxn ang="0">
                    <a:pos x="connsiteX2" y="connsiteY2"/>
                  </a:cxn>
                  <a:cxn ang="0">
                    <a:pos x="connsiteX3" y="connsiteY3"/>
                  </a:cxn>
                </a:cxnLst>
                <a:rect l="l" t="t" r="r" b="b"/>
                <a:pathLst>
                  <a:path w="302705" h="291540">
                    <a:moveTo>
                      <a:pt x="0" y="0"/>
                    </a:moveTo>
                    <a:lnTo>
                      <a:pt x="302705" y="0"/>
                    </a:lnTo>
                    <a:lnTo>
                      <a:pt x="302705" y="291540"/>
                    </a:lnTo>
                    <a:lnTo>
                      <a:pt x="0" y="0"/>
                    </a:lnTo>
                    <a:close/>
                  </a:path>
                </a:pathLst>
              </a:custGeom>
              <a:solidFill>
                <a:schemeClr val="accent3">
                  <a:lumMod val="60000"/>
                  <a:lumOff val="40000"/>
                </a:schemeClr>
              </a:solidFill>
            </p:spPr>
            <p:txBody>
              <a:bodyPr wrap="square" lIns="72000" tIns="72000" rIns="72000" bIns="72000" rtlCol="0" anchor="ctr">
                <a:noAutofit/>
              </a:bodyPr>
              <a:lstStyle/>
              <a:p>
                <a:pPr algn="ctr"/>
                <a:endParaRPr lang="en-GB" err="1">
                  <a:solidFill>
                    <a:schemeClr val="bg1"/>
                  </a:solidFill>
                  <a:latin typeface="+mn-lt"/>
                </a:endParaRPr>
              </a:p>
            </p:txBody>
          </p:sp>
        </p:grpSp>
      </p:grpSp>
      <p:sp>
        <p:nvSpPr>
          <p:cNvPr id="41" name="Rectangle 40">
            <a:extLst>
              <a:ext uri="{FF2B5EF4-FFF2-40B4-BE49-F238E27FC236}">
                <a16:creationId xmlns:a16="http://schemas.microsoft.com/office/drawing/2014/main" id="{A6951F3D-7388-7B8E-1633-236A39037627}"/>
              </a:ext>
            </a:extLst>
          </p:cNvPr>
          <p:cNvSpPr/>
          <p:nvPr/>
        </p:nvSpPr>
        <p:spPr>
          <a:xfrm>
            <a:off x="0" y="4980809"/>
            <a:ext cx="12192000" cy="969141"/>
          </a:xfrm>
          <a:prstGeom prst="rect">
            <a:avLst/>
          </a:prstGeom>
          <a:solidFill>
            <a:schemeClr val="accent2">
              <a:alpha val="25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42" name="TextBox 41">
            <a:extLst>
              <a:ext uri="{FF2B5EF4-FFF2-40B4-BE49-F238E27FC236}">
                <a16:creationId xmlns:a16="http://schemas.microsoft.com/office/drawing/2014/main" id="{616E8E6C-23C5-A346-42F5-365138A2C486}"/>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43" name="Graphic 42">
            <a:extLst>
              <a:ext uri="{FF2B5EF4-FFF2-40B4-BE49-F238E27FC236}">
                <a16:creationId xmlns:a16="http://schemas.microsoft.com/office/drawing/2014/main" id="{605D1E19-E4BC-8C23-EB85-525FB02ED4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9576" y="5163798"/>
            <a:ext cx="626400" cy="626400"/>
          </a:xfrm>
          <a:prstGeom prst="rect">
            <a:avLst/>
          </a:prstGeom>
        </p:spPr>
      </p:pic>
      <p:pic>
        <p:nvPicPr>
          <p:cNvPr id="44" name="Graphic 43">
            <a:extLst>
              <a:ext uri="{FF2B5EF4-FFF2-40B4-BE49-F238E27FC236}">
                <a16:creationId xmlns:a16="http://schemas.microsoft.com/office/drawing/2014/main" id="{D493E6B9-729B-2831-9DD0-F6EA9F1B84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1851" y="5148733"/>
            <a:ext cx="626400" cy="656531"/>
          </a:xfrm>
          <a:prstGeom prst="rect">
            <a:avLst/>
          </a:prstGeom>
        </p:spPr>
      </p:pic>
      <p:pic>
        <p:nvPicPr>
          <p:cNvPr id="49" name="Graphic 48">
            <a:extLst>
              <a:ext uri="{FF2B5EF4-FFF2-40B4-BE49-F238E27FC236}">
                <a16:creationId xmlns:a16="http://schemas.microsoft.com/office/drawing/2014/main" id="{E8CF9533-9F22-5875-3312-815432E8D7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4488" y="5163042"/>
            <a:ext cx="626400" cy="627913"/>
          </a:xfrm>
          <a:prstGeom prst="rect">
            <a:avLst/>
          </a:prstGeom>
        </p:spPr>
      </p:pic>
      <p:sp>
        <p:nvSpPr>
          <p:cNvPr id="52" name="TextBox 51">
            <a:extLst>
              <a:ext uri="{FF2B5EF4-FFF2-40B4-BE49-F238E27FC236}">
                <a16:creationId xmlns:a16="http://schemas.microsoft.com/office/drawing/2014/main" id="{ADC62F2E-82F5-35A7-FF39-F7ED4B13A8B3}"/>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53" name="TextBox 52">
            <a:extLst>
              <a:ext uri="{FF2B5EF4-FFF2-40B4-BE49-F238E27FC236}">
                <a16:creationId xmlns:a16="http://schemas.microsoft.com/office/drawing/2014/main" id="{9B26281A-CD9A-DCC9-E295-55ACE6CC1B65}"/>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57" name="TextBox 56">
            <a:extLst>
              <a:ext uri="{FF2B5EF4-FFF2-40B4-BE49-F238E27FC236}">
                <a16:creationId xmlns:a16="http://schemas.microsoft.com/office/drawing/2014/main" id="{757567F4-75DB-3EF9-550A-9B118B26F506}"/>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3" name="Graphic 2">
            <a:extLst>
              <a:ext uri="{FF2B5EF4-FFF2-40B4-BE49-F238E27FC236}">
                <a16:creationId xmlns:a16="http://schemas.microsoft.com/office/drawing/2014/main" id="{0BA142A6-D583-DEB7-8A82-18BAC201EA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86762" y="5163798"/>
            <a:ext cx="626400" cy="626400"/>
          </a:xfrm>
          <a:prstGeom prst="rect">
            <a:avLst/>
          </a:prstGeom>
        </p:spPr>
      </p:pic>
      <p:sp>
        <p:nvSpPr>
          <p:cNvPr id="8" name="TextBox 7">
            <a:extLst>
              <a:ext uri="{FF2B5EF4-FFF2-40B4-BE49-F238E27FC236}">
                <a16:creationId xmlns:a16="http://schemas.microsoft.com/office/drawing/2014/main" id="{A7383F17-780B-4FFE-B6C2-0E2A2A6A35DE}"/>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9" name="Rectangle 8">
            <a:extLst>
              <a:ext uri="{FF2B5EF4-FFF2-40B4-BE49-F238E27FC236}">
                <a16:creationId xmlns:a16="http://schemas.microsoft.com/office/drawing/2014/main" id="{92996C53-74D9-7FEC-F859-EC7630A37B40}"/>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24" name="Group 23">
            <a:extLst>
              <a:ext uri="{FF2B5EF4-FFF2-40B4-BE49-F238E27FC236}">
                <a16:creationId xmlns:a16="http://schemas.microsoft.com/office/drawing/2014/main" id="{0073DDCF-2C18-F0B6-0D1E-4F6FA7FE8E24}"/>
              </a:ext>
            </a:extLst>
          </p:cNvPr>
          <p:cNvGrpSpPr/>
          <p:nvPr/>
        </p:nvGrpSpPr>
        <p:grpSpPr>
          <a:xfrm>
            <a:off x="9840976" y="4980809"/>
            <a:ext cx="2463961" cy="969141"/>
            <a:chOff x="9840976" y="4980809"/>
            <a:chExt cx="2463961" cy="969141"/>
          </a:xfrm>
        </p:grpSpPr>
        <p:sp>
          <p:nvSpPr>
            <p:cNvPr id="27" name="Rectangle: Rounded Corners 26">
              <a:extLst>
                <a:ext uri="{FF2B5EF4-FFF2-40B4-BE49-F238E27FC236}">
                  <a16:creationId xmlns:a16="http://schemas.microsoft.com/office/drawing/2014/main" id="{F17E31AA-70CF-AE59-D825-DD67915E167D}"/>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28" name="Group 27">
              <a:extLst>
                <a:ext uri="{FF2B5EF4-FFF2-40B4-BE49-F238E27FC236}">
                  <a16:creationId xmlns:a16="http://schemas.microsoft.com/office/drawing/2014/main" id="{7627555C-A62B-0D77-6D97-AC44975A73A8}"/>
                </a:ext>
              </a:extLst>
            </p:cNvPr>
            <p:cNvGrpSpPr/>
            <p:nvPr/>
          </p:nvGrpSpPr>
          <p:grpSpPr>
            <a:xfrm>
              <a:off x="9986762" y="5163130"/>
              <a:ext cx="2318175" cy="627068"/>
              <a:chOff x="9986762" y="5163130"/>
              <a:chExt cx="2318175" cy="627068"/>
            </a:xfrm>
          </p:grpSpPr>
          <p:pic>
            <p:nvPicPr>
              <p:cNvPr id="32" name="Graphic 31">
                <a:extLst>
                  <a:ext uri="{FF2B5EF4-FFF2-40B4-BE49-F238E27FC236}">
                    <a16:creationId xmlns:a16="http://schemas.microsoft.com/office/drawing/2014/main" id="{4F9BAEDD-7E15-8DD9-C487-BC559B5DAA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86762" y="5163798"/>
                <a:ext cx="626400" cy="626400"/>
              </a:xfrm>
              <a:prstGeom prst="rect">
                <a:avLst/>
              </a:prstGeom>
            </p:spPr>
          </p:pic>
          <p:sp>
            <p:nvSpPr>
              <p:cNvPr id="33" name="TextBox 32">
                <a:extLst>
                  <a:ext uri="{FF2B5EF4-FFF2-40B4-BE49-F238E27FC236}">
                    <a16:creationId xmlns:a16="http://schemas.microsoft.com/office/drawing/2014/main" id="{A1F1D9E7-B9B0-8E32-14D0-AB6CF8E92E56}"/>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1722556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nodeType="withEffect">
                                  <p:stCondLst>
                                    <p:cond delay="10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100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000"/>
                            </p:stCondLst>
                            <p:childTnLst>
                              <p:par>
                                <p:cTn id="40" presetID="10" presetClass="entr" presetSubtype="0" fill="hold" nodeType="afterEffect">
                                  <p:stCondLst>
                                    <p:cond delay="30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52" grpId="0"/>
      <p:bldP spid="53" grpId="0"/>
      <p:bldP spid="5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oad with a sign on it with a tall building with a monster head on top&#10;&#10;Description automatically generated">
            <a:extLst>
              <a:ext uri="{FF2B5EF4-FFF2-40B4-BE49-F238E27FC236}">
                <a16:creationId xmlns:a16="http://schemas.microsoft.com/office/drawing/2014/main" id="{885839D1-EAE9-7FC6-A521-3988FE4BF3E7}"/>
              </a:ext>
            </a:extLst>
          </p:cNvPr>
          <p:cNvPicPr>
            <a:picLocks noChangeAspect="1"/>
          </p:cNvPicPr>
          <p:nvPr/>
        </p:nvPicPr>
        <p:blipFill rotWithShape="1">
          <a:blip r:embed="rId2"/>
          <a:srcRect r="4169"/>
          <a:stretch/>
        </p:blipFill>
        <p:spPr>
          <a:xfrm>
            <a:off x="5637919" y="0"/>
            <a:ext cx="6554081" cy="6858000"/>
          </a:xfrm>
          <a:prstGeom prst="rect">
            <a:avLst/>
          </a:prstGeom>
        </p:spPr>
      </p:pic>
      <p:sp>
        <p:nvSpPr>
          <p:cNvPr id="3" name="Rectangle 2">
            <a:extLst>
              <a:ext uri="{FF2B5EF4-FFF2-40B4-BE49-F238E27FC236}">
                <a16:creationId xmlns:a16="http://schemas.microsoft.com/office/drawing/2014/main" id="{8CE665E6-9075-EEC7-66C4-CCB0469C3EB0}"/>
              </a:ext>
            </a:extLst>
          </p:cNvPr>
          <p:cNvSpPr/>
          <p:nvPr/>
        </p:nvSpPr>
        <p:spPr>
          <a:xfrm>
            <a:off x="0" y="-16339"/>
            <a:ext cx="12192000" cy="6886121"/>
          </a:xfrm>
          <a:prstGeom prst="rect">
            <a:avLst/>
          </a:prstGeom>
          <a:gradFill>
            <a:gsLst>
              <a:gs pos="50000">
                <a:schemeClr val="tx1"/>
              </a:gs>
              <a:gs pos="100000">
                <a:srgbClr val="000000">
                  <a:alpha val="0"/>
                </a:srgbClr>
              </a:gs>
              <a:gs pos="65000">
                <a:srgbClr val="000000">
                  <a:alpha val="0"/>
                </a:srgb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79425" y="2572619"/>
            <a:ext cx="5528085" cy="1116012"/>
          </a:xfrm>
        </p:spPr>
        <p:txBody>
          <a:bodyPr/>
          <a:lstStyle/>
          <a:p>
            <a:pPr algn="l"/>
            <a:r>
              <a:rPr lang="en-GB" sz="3600" dirty="0">
                <a:solidFill>
                  <a:schemeClr val="accent1"/>
                </a:solidFill>
              </a:rPr>
              <a:t>Signal 3:</a:t>
            </a:r>
            <a:br>
              <a:rPr lang="en-GB" dirty="0"/>
            </a:br>
            <a:r>
              <a:rPr lang="en-GB" dirty="0"/>
              <a:t>Dominance of AI and mega caps</a:t>
            </a:r>
            <a:br>
              <a:rPr lang="en-GB" dirty="0"/>
            </a:br>
            <a:br>
              <a:rPr lang="en-GB" dirty="0"/>
            </a:br>
            <a:r>
              <a:rPr lang="en-GB" sz="2400" b="0" dirty="0"/>
              <a:t>The top 10 S&amp;P 500 companies account for 36% of the index value but only 27% of the revenue</a:t>
            </a:r>
            <a:endParaRPr lang="en-GB" b="0" dirty="0"/>
          </a:p>
        </p:txBody>
      </p:sp>
      <p:pic>
        <p:nvPicPr>
          <p:cNvPr id="4" name="Graphic 3">
            <a:extLst>
              <a:ext uri="{FF2B5EF4-FFF2-40B4-BE49-F238E27FC236}">
                <a16:creationId xmlns:a16="http://schemas.microsoft.com/office/drawing/2014/main" id="{3C2AE69E-A39C-CB0B-33C0-72A3EC1DF0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52" t="30030" r="19769" b="28587"/>
          <a:stretch/>
        </p:blipFill>
        <p:spPr>
          <a:xfrm>
            <a:off x="450940" y="420106"/>
            <a:ext cx="2800350" cy="948690"/>
          </a:xfrm>
          <a:prstGeom prst="rect">
            <a:avLst/>
          </a:prstGeom>
        </p:spPr>
      </p:pic>
      <p:sp>
        <p:nvSpPr>
          <p:cNvPr id="5" name="TextBox 4">
            <a:extLst>
              <a:ext uri="{FF2B5EF4-FFF2-40B4-BE49-F238E27FC236}">
                <a16:creationId xmlns:a16="http://schemas.microsoft.com/office/drawing/2014/main" id="{9D46D28D-2A4C-75AF-525B-F8B7F51B75ED}"/>
              </a:ext>
            </a:extLst>
          </p:cNvPr>
          <p:cNvSpPr txBox="1"/>
          <p:nvPr/>
        </p:nvSpPr>
        <p:spPr>
          <a:xfrm>
            <a:off x="489256" y="5961221"/>
            <a:ext cx="5616575" cy="184666"/>
          </a:xfrm>
          <a:prstGeom prst="rect">
            <a:avLst/>
          </a:prstGeom>
          <a:noFill/>
        </p:spPr>
        <p:txBody>
          <a:bodyPr wrap="square" lIns="0" tIns="0" rIns="0" bIns="0">
            <a:spAutoFit/>
          </a:bodyPr>
          <a:lstStyle/>
          <a:p>
            <a:r>
              <a:rPr lang="en-GB" sz="1200" b="0" dirty="0">
                <a:solidFill>
                  <a:schemeClr val="bg1"/>
                </a:solidFill>
                <a:latin typeface="+mj-lt"/>
              </a:rPr>
              <a:t>Source: Bloomberg as at 02.10.24</a:t>
            </a:r>
            <a:endParaRPr lang="en-GB" sz="1200" dirty="0">
              <a:solidFill>
                <a:schemeClr val="bg1"/>
              </a:solidFill>
              <a:latin typeface="+mj-lt"/>
            </a:endParaRPr>
          </a:p>
        </p:txBody>
      </p:sp>
    </p:spTree>
    <p:extLst>
      <p:ext uri="{BB962C8B-B14F-4D97-AF65-F5344CB8AC3E}">
        <p14:creationId xmlns:p14="http://schemas.microsoft.com/office/powerpoint/2010/main" val="225948658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A2DE-4E2B-A150-346D-BC178E3F5074}"/>
              </a:ext>
            </a:extLst>
          </p:cNvPr>
          <p:cNvSpPr>
            <a:spLocks noGrp="1"/>
          </p:cNvSpPr>
          <p:nvPr>
            <p:ph type="title"/>
          </p:nvPr>
        </p:nvSpPr>
        <p:spPr/>
        <p:txBody>
          <a:bodyPr/>
          <a:lstStyle/>
          <a:p>
            <a:r>
              <a:rPr lang="en-GB" dirty="0"/>
              <a:t>Market cap weighted indices have substantial biases</a:t>
            </a:r>
          </a:p>
        </p:txBody>
      </p:sp>
      <p:sp>
        <p:nvSpPr>
          <p:cNvPr id="45" name="TextBox 5">
            <a:extLst>
              <a:ext uri="{FF2B5EF4-FFF2-40B4-BE49-F238E27FC236}">
                <a16:creationId xmlns:a16="http://schemas.microsoft.com/office/drawing/2014/main" id="{C00FAC15-459F-D253-7410-75F5F006AEFF}"/>
              </a:ext>
            </a:extLst>
          </p:cNvPr>
          <p:cNvSpPr txBox="1"/>
          <p:nvPr/>
        </p:nvSpPr>
        <p:spPr>
          <a:xfrm>
            <a:off x="3402113" y="1137884"/>
            <a:ext cx="5387774"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solidFill>
                  <a:schemeClr val="accent4"/>
                </a:solidFill>
                <a:latin typeface="+mn-lt"/>
              </a:rPr>
              <a:t>S&amp;P Sector Breakdown – Equally weighted</a:t>
            </a:r>
          </a:p>
        </p:txBody>
      </p:sp>
      <p:sp>
        <p:nvSpPr>
          <p:cNvPr id="48" name="TextBox 27">
            <a:extLst>
              <a:ext uri="{FF2B5EF4-FFF2-40B4-BE49-F238E27FC236}">
                <a16:creationId xmlns:a16="http://schemas.microsoft.com/office/drawing/2014/main" id="{A7DB3B00-639B-B488-502F-5AD7ADFF0027}"/>
              </a:ext>
            </a:extLst>
          </p:cNvPr>
          <p:cNvSpPr txBox="1">
            <a:spLocks noChangeArrowheads="1"/>
          </p:cNvSpPr>
          <p:nvPr/>
        </p:nvSpPr>
        <p:spPr bwMode="auto">
          <a:xfrm>
            <a:off x="489600" y="6073606"/>
            <a:ext cx="5486344"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a:t>Source: Bloomberg 31.07.24. *Representation of the ‘Magnificent 7’. For illustrative purposes. All use of company logos or trademarks in this presentation are for reference purposes only</a:t>
            </a:r>
          </a:p>
        </p:txBody>
      </p:sp>
      <p:grpSp>
        <p:nvGrpSpPr>
          <p:cNvPr id="5" name="Group 4">
            <a:extLst>
              <a:ext uri="{FF2B5EF4-FFF2-40B4-BE49-F238E27FC236}">
                <a16:creationId xmlns:a16="http://schemas.microsoft.com/office/drawing/2014/main" id="{B16BE30F-F242-9D8A-E329-79F60C066A3F}"/>
              </a:ext>
            </a:extLst>
          </p:cNvPr>
          <p:cNvGrpSpPr/>
          <p:nvPr/>
        </p:nvGrpSpPr>
        <p:grpSpPr>
          <a:xfrm>
            <a:off x="1055688" y="5356980"/>
            <a:ext cx="10313822" cy="591609"/>
            <a:chOff x="1055688" y="5463307"/>
            <a:chExt cx="10313822" cy="591609"/>
          </a:xfrm>
        </p:grpSpPr>
        <p:grpSp>
          <p:nvGrpSpPr>
            <p:cNvPr id="7" name="Group 6">
              <a:extLst>
                <a:ext uri="{FF2B5EF4-FFF2-40B4-BE49-F238E27FC236}">
                  <a16:creationId xmlns:a16="http://schemas.microsoft.com/office/drawing/2014/main" id="{68D92504-7151-0703-FE94-DA4848C65BF1}"/>
                </a:ext>
              </a:extLst>
            </p:cNvPr>
            <p:cNvGrpSpPr/>
            <p:nvPr/>
          </p:nvGrpSpPr>
          <p:grpSpPr>
            <a:xfrm>
              <a:off x="7356867" y="5839472"/>
              <a:ext cx="1912249" cy="215444"/>
              <a:chOff x="3005990" y="5756483"/>
              <a:chExt cx="1912249" cy="215444"/>
            </a:xfrm>
          </p:grpSpPr>
          <p:sp>
            <p:nvSpPr>
              <p:cNvPr id="70" name="TextBox 69">
                <a:extLst>
                  <a:ext uri="{FF2B5EF4-FFF2-40B4-BE49-F238E27FC236}">
                    <a16:creationId xmlns:a16="http://schemas.microsoft.com/office/drawing/2014/main" id="{D5E294F1-FA52-D5A2-CBBD-C4FD9459746A}"/>
                  </a:ext>
                </a:extLst>
              </p:cNvPr>
              <p:cNvSpPr txBox="1"/>
              <p:nvPr/>
            </p:nvSpPr>
            <p:spPr>
              <a:xfrm>
                <a:off x="3190239" y="5756483"/>
                <a:ext cx="1728000" cy="215444"/>
              </a:xfrm>
              <a:prstGeom prst="rect">
                <a:avLst/>
              </a:prstGeom>
              <a:noFill/>
            </p:spPr>
            <p:txBody>
              <a:bodyPr wrap="square" lIns="0" tIns="0" rIns="0" bIns="0" rtlCol="0">
                <a:spAutoFit/>
              </a:bodyPr>
              <a:lstStyle/>
              <a:p>
                <a:pPr algn="l"/>
                <a:r>
                  <a:rPr lang="en-GB" sz="1400">
                    <a:latin typeface="+mn-lt"/>
                  </a:rPr>
                  <a:t>Basic Materials</a:t>
                </a:r>
              </a:p>
            </p:txBody>
          </p:sp>
          <p:sp>
            <p:nvSpPr>
              <p:cNvPr id="71" name="Rectangle 70">
                <a:extLst>
                  <a:ext uri="{FF2B5EF4-FFF2-40B4-BE49-F238E27FC236}">
                    <a16:creationId xmlns:a16="http://schemas.microsoft.com/office/drawing/2014/main" id="{19678000-0F43-42AA-DE1D-0D05C45CB5B8}"/>
                  </a:ext>
                </a:extLst>
              </p:cNvPr>
              <p:cNvSpPr/>
              <p:nvPr/>
            </p:nvSpPr>
            <p:spPr>
              <a:xfrm>
                <a:off x="3005990" y="5811229"/>
                <a:ext cx="124660" cy="124660"/>
              </a:xfrm>
              <a:prstGeom prst="rect">
                <a:avLst/>
              </a:prstGeom>
              <a:solidFill>
                <a:schemeClr val="accent5">
                  <a:lumMod val="75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8" name="Group 7">
              <a:extLst>
                <a:ext uri="{FF2B5EF4-FFF2-40B4-BE49-F238E27FC236}">
                  <a16:creationId xmlns:a16="http://schemas.microsoft.com/office/drawing/2014/main" id="{9D5D54E8-2CCE-77A2-B61E-182AA951CD7F}"/>
                </a:ext>
              </a:extLst>
            </p:cNvPr>
            <p:cNvGrpSpPr/>
            <p:nvPr/>
          </p:nvGrpSpPr>
          <p:grpSpPr>
            <a:xfrm>
              <a:off x="7356867" y="5463307"/>
              <a:ext cx="1912249" cy="215444"/>
              <a:chOff x="3005990" y="5756483"/>
              <a:chExt cx="1912249" cy="215444"/>
            </a:xfrm>
          </p:grpSpPr>
          <p:sp>
            <p:nvSpPr>
              <p:cNvPr id="68" name="TextBox 67">
                <a:extLst>
                  <a:ext uri="{FF2B5EF4-FFF2-40B4-BE49-F238E27FC236}">
                    <a16:creationId xmlns:a16="http://schemas.microsoft.com/office/drawing/2014/main" id="{CAEE6B88-C2B7-6F79-BF23-4CF74CAD86AD}"/>
                  </a:ext>
                </a:extLst>
              </p:cNvPr>
              <p:cNvSpPr txBox="1"/>
              <p:nvPr/>
            </p:nvSpPr>
            <p:spPr>
              <a:xfrm>
                <a:off x="3190239" y="5756483"/>
                <a:ext cx="1728000" cy="215444"/>
              </a:xfrm>
              <a:prstGeom prst="rect">
                <a:avLst/>
              </a:prstGeom>
              <a:noFill/>
            </p:spPr>
            <p:txBody>
              <a:bodyPr wrap="square" lIns="0" tIns="0" rIns="0" bIns="0" rtlCol="0">
                <a:spAutoFit/>
              </a:bodyPr>
              <a:lstStyle/>
              <a:p>
                <a:pPr algn="l"/>
                <a:r>
                  <a:rPr lang="en-GB" sz="1400">
                    <a:latin typeface="+mn-lt"/>
                  </a:rPr>
                  <a:t>Communications</a:t>
                </a:r>
              </a:p>
            </p:txBody>
          </p:sp>
          <p:sp>
            <p:nvSpPr>
              <p:cNvPr id="69" name="Rectangle 68">
                <a:extLst>
                  <a:ext uri="{FF2B5EF4-FFF2-40B4-BE49-F238E27FC236}">
                    <a16:creationId xmlns:a16="http://schemas.microsoft.com/office/drawing/2014/main" id="{3641CF92-8AE8-BAF0-5152-FF6AAD65D829}"/>
                  </a:ext>
                </a:extLst>
              </p:cNvPr>
              <p:cNvSpPr/>
              <p:nvPr/>
            </p:nvSpPr>
            <p:spPr>
              <a:xfrm>
                <a:off x="3005990" y="5811229"/>
                <a:ext cx="124660" cy="124660"/>
              </a:xfrm>
              <a:prstGeom prst="rect">
                <a:avLst/>
              </a:prstGeom>
              <a:solidFill>
                <a:schemeClr val="accent6"/>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14" name="Group 13">
              <a:extLst>
                <a:ext uri="{FF2B5EF4-FFF2-40B4-BE49-F238E27FC236}">
                  <a16:creationId xmlns:a16="http://schemas.microsoft.com/office/drawing/2014/main" id="{F7F17C7D-F8C0-FD8F-1757-AF4EA0DE47CC}"/>
                </a:ext>
              </a:extLst>
            </p:cNvPr>
            <p:cNvGrpSpPr/>
            <p:nvPr/>
          </p:nvGrpSpPr>
          <p:grpSpPr>
            <a:xfrm>
              <a:off x="9457260" y="5463307"/>
              <a:ext cx="1912250" cy="215444"/>
              <a:chOff x="3005990" y="5756483"/>
              <a:chExt cx="1912250" cy="215444"/>
            </a:xfrm>
          </p:grpSpPr>
          <p:sp>
            <p:nvSpPr>
              <p:cNvPr id="66" name="TextBox 65">
                <a:extLst>
                  <a:ext uri="{FF2B5EF4-FFF2-40B4-BE49-F238E27FC236}">
                    <a16:creationId xmlns:a16="http://schemas.microsoft.com/office/drawing/2014/main" id="{B48E4BFB-EBE9-7F56-6BA1-7ADF70D82051}"/>
                  </a:ext>
                </a:extLst>
              </p:cNvPr>
              <p:cNvSpPr txBox="1"/>
              <p:nvPr/>
            </p:nvSpPr>
            <p:spPr>
              <a:xfrm>
                <a:off x="3190240" y="5756483"/>
                <a:ext cx="1728000" cy="215444"/>
              </a:xfrm>
              <a:prstGeom prst="rect">
                <a:avLst/>
              </a:prstGeom>
              <a:noFill/>
            </p:spPr>
            <p:txBody>
              <a:bodyPr wrap="square" lIns="0" tIns="0" rIns="0" bIns="0" rtlCol="0">
                <a:spAutoFit/>
              </a:bodyPr>
              <a:lstStyle/>
              <a:p>
                <a:pPr algn="l"/>
                <a:r>
                  <a:rPr lang="en-GB" sz="1400">
                    <a:latin typeface="+mn-lt"/>
                  </a:rPr>
                  <a:t>Consumer, Cyclical</a:t>
                </a:r>
              </a:p>
            </p:txBody>
          </p:sp>
          <p:sp>
            <p:nvSpPr>
              <p:cNvPr id="67" name="Rectangle 66">
                <a:extLst>
                  <a:ext uri="{FF2B5EF4-FFF2-40B4-BE49-F238E27FC236}">
                    <a16:creationId xmlns:a16="http://schemas.microsoft.com/office/drawing/2014/main" id="{9825C945-E53E-F6BD-4A4D-160AACD194E0}"/>
                  </a:ext>
                </a:extLst>
              </p:cNvPr>
              <p:cNvSpPr/>
              <p:nvPr/>
            </p:nvSpPr>
            <p:spPr>
              <a:xfrm>
                <a:off x="3005990" y="5811229"/>
                <a:ext cx="124660" cy="124660"/>
              </a:xfrm>
              <a:prstGeom prst="rect">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16" name="Group 15">
              <a:extLst>
                <a:ext uri="{FF2B5EF4-FFF2-40B4-BE49-F238E27FC236}">
                  <a16:creationId xmlns:a16="http://schemas.microsoft.com/office/drawing/2014/main" id="{F64FD007-9545-AE95-26FA-E1CA636AA052}"/>
                </a:ext>
              </a:extLst>
            </p:cNvPr>
            <p:cNvGrpSpPr/>
            <p:nvPr/>
          </p:nvGrpSpPr>
          <p:grpSpPr>
            <a:xfrm>
              <a:off x="3156081" y="5463307"/>
              <a:ext cx="1912250" cy="215444"/>
              <a:chOff x="3005990" y="5756484"/>
              <a:chExt cx="1912250" cy="215444"/>
            </a:xfrm>
          </p:grpSpPr>
          <p:sp>
            <p:nvSpPr>
              <p:cNvPr id="64" name="TextBox 63">
                <a:extLst>
                  <a:ext uri="{FF2B5EF4-FFF2-40B4-BE49-F238E27FC236}">
                    <a16:creationId xmlns:a16="http://schemas.microsoft.com/office/drawing/2014/main" id="{58E80984-C6E7-4C94-C4DA-20DB02F1E6C6}"/>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Consumer, Non-cyclical</a:t>
                </a:r>
              </a:p>
            </p:txBody>
          </p:sp>
          <p:sp>
            <p:nvSpPr>
              <p:cNvPr id="65" name="Rectangle 64">
                <a:extLst>
                  <a:ext uri="{FF2B5EF4-FFF2-40B4-BE49-F238E27FC236}">
                    <a16:creationId xmlns:a16="http://schemas.microsoft.com/office/drawing/2014/main" id="{AB636213-3525-2655-9134-B2C5AD1153B5}"/>
                  </a:ext>
                </a:extLst>
              </p:cNvPr>
              <p:cNvSpPr/>
              <p:nvPr/>
            </p:nvSpPr>
            <p:spPr>
              <a:xfrm>
                <a:off x="3005990" y="5811229"/>
                <a:ext cx="124660" cy="124660"/>
              </a:xfrm>
              <a:prstGeom prst="rect">
                <a:avLst/>
              </a:prstGeom>
              <a:solidFill>
                <a:schemeClr val="accent2"/>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49" name="Group 48">
              <a:extLst>
                <a:ext uri="{FF2B5EF4-FFF2-40B4-BE49-F238E27FC236}">
                  <a16:creationId xmlns:a16="http://schemas.microsoft.com/office/drawing/2014/main" id="{BC362AFD-3673-C01C-796C-7C860407256E}"/>
                </a:ext>
              </a:extLst>
            </p:cNvPr>
            <p:cNvGrpSpPr/>
            <p:nvPr/>
          </p:nvGrpSpPr>
          <p:grpSpPr>
            <a:xfrm>
              <a:off x="3156081" y="5839472"/>
              <a:ext cx="1912250" cy="215444"/>
              <a:chOff x="3005990" y="5756484"/>
              <a:chExt cx="1912250" cy="215444"/>
            </a:xfrm>
          </p:grpSpPr>
          <p:sp>
            <p:nvSpPr>
              <p:cNvPr id="62" name="TextBox 61">
                <a:extLst>
                  <a:ext uri="{FF2B5EF4-FFF2-40B4-BE49-F238E27FC236}">
                    <a16:creationId xmlns:a16="http://schemas.microsoft.com/office/drawing/2014/main" id="{A70C5706-8EF1-5131-5B8A-F77EE3975E7C}"/>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Energy</a:t>
                </a:r>
              </a:p>
            </p:txBody>
          </p:sp>
          <p:sp>
            <p:nvSpPr>
              <p:cNvPr id="63" name="Rectangle 62">
                <a:extLst>
                  <a:ext uri="{FF2B5EF4-FFF2-40B4-BE49-F238E27FC236}">
                    <a16:creationId xmlns:a16="http://schemas.microsoft.com/office/drawing/2014/main" id="{3FEC15B3-6539-BE8E-A09F-B278F4F3935F}"/>
                  </a:ext>
                </a:extLst>
              </p:cNvPr>
              <p:cNvSpPr/>
              <p:nvPr/>
            </p:nvSpPr>
            <p:spPr>
              <a:xfrm>
                <a:off x="3005990" y="5811229"/>
                <a:ext cx="124660" cy="124660"/>
              </a:xfrm>
              <a:prstGeom prst="rect">
                <a:avLst/>
              </a:prstGeom>
              <a:solidFill>
                <a:schemeClr val="accent5"/>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50" name="Group 49">
              <a:extLst>
                <a:ext uri="{FF2B5EF4-FFF2-40B4-BE49-F238E27FC236}">
                  <a16:creationId xmlns:a16="http://schemas.microsoft.com/office/drawing/2014/main" id="{3ED95FAF-F9C4-5AE0-DDE2-D02F12EC8319}"/>
                </a:ext>
              </a:extLst>
            </p:cNvPr>
            <p:cNvGrpSpPr/>
            <p:nvPr/>
          </p:nvGrpSpPr>
          <p:grpSpPr>
            <a:xfrm>
              <a:off x="5256474" y="5463307"/>
              <a:ext cx="1912250" cy="215444"/>
              <a:chOff x="3005990" y="5756484"/>
              <a:chExt cx="1912250" cy="215444"/>
            </a:xfrm>
          </p:grpSpPr>
          <p:sp>
            <p:nvSpPr>
              <p:cNvPr id="60" name="TextBox 59">
                <a:extLst>
                  <a:ext uri="{FF2B5EF4-FFF2-40B4-BE49-F238E27FC236}">
                    <a16:creationId xmlns:a16="http://schemas.microsoft.com/office/drawing/2014/main" id="{D43F348F-0749-484A-EAC6-856D8F92273B}"/>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Financial</a:t>
                </a:r>
              </a:p>
            </p:txBody>
          </p:sp>
          <p:sp>
            <p:nvSpPr>
              <p:cNvPr id="61" name="Rectangle 60">
                <a:extLst>
                  <a:ext uri="{FF2B5EF4-FFF2-40B4-BE49-F238E27FC236}">
                    <a16:creationId xmlns:a16="http://schemas.microsoft.com/office/drawing/2014/main" id="{DED81516-46AB-7B1E-DFD6-BDC0AEA7B9C0}"/>
                  </a:ext>
                </a:extLst>
              </p:cNvPr>
              <p:cNvSpPr/>
              <p:nvPr/>
            </p:nvSpPr>
            <p:spPr>
              <a:xfrm>
                <a:off x="3005990" y="5811229"/>
                <a:ext cx="124660" cy="124660"/>
              </a:xfrm>
              <a:prstGeom prst="rect">
                <a:avLst/>
              </a:prstGeom>
              <a:solidFill>
                <a:schemeClr val="accent4"/>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51" name="Group 50">
              <a:extLst>
                <a:ext uri="{FF2B5EF4-FFF2-40B4-BE49-F238E27FC236}">
                  <a16:creationId xmlns:a16="http://schemas.microsoft.com/office/drawing/2014/main" id="{98BAFD62-EE99-DB64-D49C-C70B88C686A6}"/>
                </a:ext>
              </a:extLst>
            </p:cNvPr>
            <p:cNvGrpSpPr/>
            <p:nvPr/>
          </p:nvGrpSpPr>
          <p:grpSpPr>
            <a:xfrm>
              <a:off x="1055688" y="5839472"/>
              <a:ext cx="1912250" cy="215444"/>
              <a:chOff x="3005990" y="5756484"/>
              <a:chExt cx="1912250" cy="215444"/>
            </a:xfrm>
          </p:grpSpPr>
          <p:sp>
            <p:nvSpPr>
              <p:cNvPr id="58" name="TextBox 57">
                <a:extLst>
                  <a:ext uri="{FF2B5EF4-FFF2-40B4-BE49-F238E27FC236}">
                    <a16:creationId xmlns:a16="http://schemas.microsoft.com/office/drawing/2014/main" id="{9D9F3E16-9151-30F3-223C-782BBD60E2FD}"/>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Industrial</a:t>
                </a:r>
              </a:p>
            </p:txBody>
          </p:sp>
          <p:sp>
            <p:nvSpPr>
              <p:cNvPr id="59" name="Rectangle 58">
                <a:extLst>
                  <a:ext uri="{FF2B5EF4-FFF2-40B4-BE49-F238E27FC236}">
                    <a16:creationId xmlns:a16="http://schemas.microsoft.com/office/drawing/2014/main" id="{588701FC-EC0A-05E2-581E-6356EF05FD32}"/>
                  </a:ext>
                </a:extLst>
              </p:cNvPr>
              <p:cNvSpPr/>
              <p:nvPr/>
            </p:nvSpPr>
            <p:spPr>
              <a:xfrm>
                <a:off x="3005990" y="5811229"/>
                <a:ext cx="124660" cy="124660"/>
              </a:xfrm>
              <a:prstGeom prst="rect">
                <a:avLst/>
              </a:prstGeom>
              <a:solidFill>
                <a:schemeClr val="accent1">
                  <a:lumMod val="50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52" name="Group 51">
              <a:extLst>
                <a:ext uri="{FF2B5EF4-FFF2-40B4-BE49-F238E27FC236}">
                  <a16:creationId xmlns:a16="http://schemas.microsoft.com/office/drawing/2014/main" id="{129F0D14-EA48-4582-7036-CEA95CF6946D}"/>
                </a:ext>
              </a:extLst>
            </p:cNvPr>
            <p:cNvGrpSpPr/>
            <p:nvPr/>
          </p:nvGrpSpPr>
          <p:grpSpPr>
            <a:xfrm>
              <a:off x="1055688" y="5463307"/>
              <a:ext cx="1912250" cy="215444"/>
              <a:chOff x="3005990" y="5756484"/>
              <a:chExt cx="1912250" cy="215444"/>
            </a:xfrm>
          </p:grpSpPr>
          <p:sp>
            <p:nvSpPr>
              <p:cNvPr id="56" name="TextBox 55">
                <a:extLst>
                  <a:ext uri="{FF2B5EF4-FFF2-40B4-BE49-F238E27FC236}">
                    <a16:creationId xmlns:a16="http://schemas.microsoft.com/office/drawing/2014/main" id="{F1BF4EAC-9353-2AD3-3588-2CE6366FCB9C}"/>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Technology</a:t>
                </a:r>
              </a:p>
            </p:txBody>
          </p:sp>
          <p:sp>
            <p:nvSpPr>
              <p:cNvPr id="57" name="Rectangle 56">
                <a:extLst>
                  <a:ext uri="{FF2B5EF4-FFF2-40B4-BE49-F238E27FC236}">
                    <a16:creationId xmlns:a16="http://schemas.microsoft.com/office/drawing/2014/main" id="{E531FA1B-A25A-F888-9478-6BF5010FAFCA}"/>
                  </a:ext>
                </a:extLst>
              </p:cNvPr>
              <p:cNvSpPr/>
              <p:nvPr/>
            </p:nvSpPr>
            <p:spPr>
              <a:xfrm>
                <a:off x="3005990" y="5811229"/>
                <a:ext cx="124660" cy="124660"/>
              </a:xfrm>
              <a:prstGeom prst="rect">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53" name="Group 52">
              <a:extLst>
                <a:ext uri="{FF2B5EF4-FFF2-40B4-BE49-F238E27FC236}">
                  <a16:creationId xmlns:a16="http://schemas.microsoft.com/office/drawing/2014/main" id="{89540EA4-56E3-B681-BA65-E5FC32EA5C3F}"/>
                </a:ext>
              </a:extLst>
            </p:cNvPr>
            <p:cNvGrpSpPr/>
            <p:nvPr/>
          </p:nvGrpSpPr>
          <p:grpSpPr>
            <a:xfrm>
              <a:off x="5256474" y="5839472"/>
              <a:ext cx="1912250" cy="215444"/>
              <a:chOff x="3005990" y="5756484"/>
              <a:chExt cx="1912250" cy="215444"/>
            </a:xfrm>
          </p:grpSpPr>
          <p:sp>
            <p:nvSpPr>
              <p:cNvPr id="54" name="TextBox 53">
                <a:extLst>
                  <a:ext uri="{FF2B5EF4-FFF2-40B4-BE49-F238E27FC236}">
                    <a16:creationId xmlns:a16="http://schemas.microsoft.com/office/drawing/2014/main" id="{F5B59F5A-2ED7-507E-BAAA-814178228910}"/>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Utilities</a:t>
                </a:r>
              </a:p>
            </p:txBody>
          </p:sp>
          <p:sp>
            <p:nvSpPr>
              <p:cNvPr id="55" name="Rectangle 54">
                <a:extLst>
                  <a:ext uri="{FF2B5EF4-FFF2-40B4-BE49-F238E27FC236}">
                    <a16:creationId xmlns:a16="http://schemas.microsoft.com/office/drawing/2014/main" id="{82335D6C-3988-5D6D-6E01-FC7E062F14CD}"/>
                  </a:ext>
                </a:extLst>
              </p:cNvPr>
              <p:cNvSpPr/>
              <p:nvPr/>
            </p:nvSpPr>
            <p:spPr>
              <a:xfrm>
                <a:off x="3005990" y="5811229"/>
                <a:ext cx="124660" cy="124660"/>
              </a:xfrm>
              <a:prstGeom prst="rect">
                <a:avLst/>
              </a:prstGeom>
              <a:solidFill>
                <a:schemeClr val="accent6">
                  <a:lumMod val="75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graphicFrame>
        <p:nvGraphicFramePr>
          <p:cNvPr id="98" name="Table 97">
            <a:extLst>
              <a:ext uri="{FF2B5EF4-FFF2-40B4-BE49-F238E27FC236}">
                <a16:creationId xmlns:a16="http://schemas.microsoft.com/office/drawing/2014/main" id="{0F32A927-F5A0-0527-82A6-7DE5F8147A1A}"/>
              </a:ext>
            </a:extLst>
          </p:cNvPr>
          <p:cNvGraphicFramePr>
            <a:graphicFrameLocks noGrp="1"/>
          </p:cNvGraphicFramePr>
          <p:nvPr>
            <p:extLst>
              <p:ext uri="{D42A27DB-BD31-4B8C-83A1-F6EECF244321}">
                <p14:modId xmlns:p14="http://schemas.microsoft.com/office/powerpoint/2010/main" val="2431433599"/>
              </p:ext>
            </p:extLst>
          </p:nvPr>
        </p:nvGraphicFramePr>
        <p:xfrm>
          <a:off x="9131452" y="1387992"/>
          <a:ext cx="1599132" cy="3849027"/>
        </p:xfrm>
        <a:graphic>
          <a:graphicData uri="http://schemas.openxmlformats.org/drawingml/2006/table">
            <a:tbl>
              <a:tblPr firstRow="1" bandRow="1">
                <a:tableStyleId>{5C22544A-7EE6-4342-B048-85BDC9FD1C3A}</a:tableStyleId>
              </a:tblPr>
              <a:tblGrid>
                <a:gridCol w="337058">
                  <a:extLst>
                    <a:ext uri="{9D8B030D-6E8A-4147-A177-3AD203B41FA5}">
                      <a16:colId xmlns:a16="http://schemas.microsoft.com/office/drawing/2014/main" val="2224386621"/>
                    </a:ext>
                  </a:extLst>
                </a:gridCol>
                <a:gridCol w="1262074">
                  <a:extLst>
                    <a:ext uri="{9D8B030D-6E8A-4147-A177-3AD203B41FA5}">
                      <a16:colId xmlns:a16="http://schemas.microsoft.com/office/drawing/2014/main" val="1227864382"/>
                    </a:ext>
                  </a:extLst>
                </a:gridCol>
              </a:tblGrid>
              <a:tr h="549861">
                <a:tc>
                  <a:txBody>
                    <a:bodyPr/>
                    <a:lstStyle/>
                    <a:p>
                      <a:pPr algn="ctr"/>
                      <a:r>
                        <a:rPr lang="en-GB" sz="1600" b="0" dirty="0">
                          <a:solidFill>
                            <a:schemeClr val="tx1"/>
                          </a:solidFill>
                        </a:rPr>
                        <a:t>1</a:t>
                      </a:r>
                    </a:p>
                  </a:txBody>
                  <a:tcPr marL="36000" marR="36000" marT="36000" marB="36000" anchor="ctr">
                    <a:lnL w="12700" cmpd="sng">
                      <a:noFill/>
                    </a:lnL>
                    <a:lnR w="12700" cap="flat" cmpd="sng" algn="ctr">
                      <a:no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7344896"/>
                  </a:ext>
                </a:extLst>
              </a:tr>
              <a:tr h="549861">
                <a:tc>
                  <a:txBody>
                    <a:bodyPr/>
                    <a:lstStyle/>
                    <a:p>
                      <a:pPr algn="ctr"/>
                      <a:r>
                        <a:rPr lang="en-GB" sz="1600" b="0" dirty="0">
                          <a:solidFill>
                            <a:schemeClr val="tx1"/>
                          </a:solidFill>
                        </a:rPr>
                        <a:t>2</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692752"/>
                  </a:ext>
                </a:extLst>
              </a:tr>
              <a:tr h="549861">
                <a:tc>
                  <a:txBody>
                    <a:bodyPr/>
                    <a:lstStyle/>
                    <a:p>
                      <a:pPr algn="ctr"/>
                      <a:r>
                        <a:rPr lang="en-GB" sz="1600" b="0" dirty="0">
                          <a:solidFill>
                            <a:schemeClr val="tx1"/>
                          </a:solidFill>
                        </a:rPr>
                        <a:t>3</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0236053"/>
                  </a:ext>
                </a:extLst>
              </a:tr>
              <a:tr h="549861">
                <a:tc>
                  <a:txBody>
                    <a:bodyPr/>
                    <a:lstStyle/>
                    <a:p>
                      <a:pPr algn="ctr"/>
                      <a:r>
                        <a:rPr lang="en-GB" sz="1600" b="0" dirty="0">
                          <a:solidFill>
                            <a:schemeClr val="tx1"/>
                          </a:solidFill>
                        </a:rPr>
                        <a:t>4</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195341"/>
                  </a:ext>
                </a:extLst>
              </a:tr>
              <a:tr h="549861">
                <a:tc>
                  <a:txBody>
                    <a:bodyPr/>
                    <a:lstStyle/>
                    <a:p>
                      <a:pPr algn="ctr"/>
                      <a:r>
                        <a:rPr lang="en-GB" sz="1600" b="0" dirty="0">
                          <a:solidFill>
                            <a:schemeClr val="tx1"/>
                          </a:solidFill>
                        </a:rPr>
                        <a:t>5</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3993306"/>
                  </a:ext>
                </a:extLst>
              </a:tr>
              <a:tr h="549861">
                <a:tc>
                  <a:txBody>
                    <a:bodyPr/>
                    <a:lstStyle/>
                    <a:p>
                      <a:pPr algn="ctr"/>
                      <a:r>
                        <a:rPr lang="en-GB" sz="1600" b="0" dirty="0">
                          <a:solidFill>
                            <a:schemeClr val="tx1"/>
                          </a:solidFill>
                        </a:rPr>
                        <a:t>6</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096340"/>
                  </a:ext>
                </a:extLst>
              </a:tr>
              <a:tr h="549861">
                <a:tc>
                  <a:txBody>
                    <a:bodyPr/>
                    <a:lstStyle/>
                    <a:p>
                      <a:pPr algn="ctr"/>
                      <a:r>
                        <a:rPr lang="en-GB" sz="1600" b="0" dirty="0">
                          <a:solidFill>
                            <a:schemeClr val="tx1"/>
                          </a:solidFill>
                        </a:rPr>
                        <a:t>7</a:t>
                      </a:r>
                    </a:p>
                  </a:txBody>
                  <a:tcPr marL="36000" marR="36000" marT="36000" marB="36000" anchor="ctr">
                    <a:lnL w="12700" cmpd="sng">
                      <a:noFill/>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GB" sz="1600" b="0" dirty="0">
                        <a:solidFill>
                          <a:schemeClr val="tx1"/>
                        </a:solidFill>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8774928"/>
                  </a:ext>
                </a:extLst>
              </a:tr>
            </a:tbl>
          </a:graphicData>
        </a:graphic>
      </p:graphicFrame>
      <p:pic>
        <p:nvPicPr>
          <p:cNvPr id="99" name="Picture 2" descr="Download Microsoft Logo in SVG Vector or PNG File Format - Logo.wine">
            <a:extLst>
              <a:ext uri="{FF2B5EF4-FFF2-40B4-BE49-F238E27FC236}">
                <a16:creationId xmlns:a16="http://schemas.microsoft.com/office/drawing/2014/main" id="{59E5F4CB-A22D-C854-0E9B-7E401C0DD9C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0516" t="36255" r="10782" b="36479"/>
          <a:stretch/>
        </p:blipFill>
        <p:spPr bwMode="auto">
          <a:xfrm>
            <a:off x="9484596" y="2626605"/>
            <a:ext cx="1162808" cy="26856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Apple Logo PNG Transparent &amp; SVG Vector - Freebie Supply">
            <a:extLst>
              <a:ext uri="{FF2B5EF4-FFF2-40B4-BE49-F238E27FC236}">
                <a16:creationId xmlns:a16="http://schemas.microsoft.com/office/drawing/2014/main" id="{19C7A902-79AC-4204-2A3F-CA2E231EC7F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1007" t="4851" r="12381" b="4851"/>
          <a:stretch/>
        </p:blipFill>
        <p:spPr bwMode="auto">
          <a:xfrm>
            <a:off x="9484596" y="1478940"/>
            <a:ext cx="310212" cy="36529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a:extLst>
              <a:ext uri="{FF2B5EF4-FFF2-40B4-BE49-F238E27FC236}">
                <a16:creationId xmlns:a16="http://schemas.microsoft.com/office/drawing/2014/main" id="{125FA4C8-36E7-E415-6633-7B5D96165A4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84596" y="3158213"/>
            <a:ext cx="1037375" cy="35092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a:extLst>
              <a:ext uri="{FF2B5EF4-FFF2-40B4-BE49-F238E27FC236}">
                <a16:creationId xmlns:a16="http://schemas.microsoft.com/office/drawing/2014/main" id="{B94B907C-47F2-DFFF-C43D-C650049AC9A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84596" y="3725436"/>
            <a:ext cx="1037375" cy="31364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6">
            <a:extLst>
              <a:ext uri="{FF2B5EF4-FFF2-40B4-BE49-F238E27FC236}">
                <a16:creationId xmlns:a16="http://schemas.microsoft.com/office/drawing/2014/main" id="{AFDA8C64-3734-8C32-EB9F-967132823BC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4495" t="4851" r="16992" b="6995"/>
          <a:stretch/>
        </p:blipFill>
        <p:spPr bwMode="auto">
          <a:xfrm>
            <a:off x="9484596" y="4728958"/>
            <a:ext cx="355338" cy="45720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2" descr="Download NVIDIA Logo in SVG Vector or PNG File Format - Logo ...">
            <a:extLst>
              <a:ext uri="{FF2B5EF4-FFF2-40B4-BE49-F238E27FC236}">
                <a16:creationId xmlns:a16="http://schemas.microsoft.com/office/drawing/2014/main" id="{09A5DE02-DFD1-0901-36B9-C0BF4C3D295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0292" t="15284" r="20361" b="15603"/>
          <a:stretch/>
        </p:blipFill>
        <p:spPr bwMode="auto">
          <a:xfrm>
            <a:off x="9484596" y="1975907"/>
            <a:ext cx="601867" cy="4672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a:extLst>
              <a:ext uri="{FF2B5EF4-FFF2-40B4-BE49-F238E27FC236}">
                <a16:creationId xmlns:a16="http://schemas.microsoft.com/office/drawing/2014/main" id="{6CB0955C-AA88-BE7B-8962-2102AD3BA2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84596" y="4205330"/>
            <a:ext cx="424587" cy="417688"/>
          </a:xfrm>
          <a:prstGeom prst="rect">
            <a:avLst/>
          </a:prstGeom>
        </p:spPr>
      </p:pic>
      <p:grpSp>
        <p:nvGrpSpPr>
          <p:cNvPr id="106" name="Group 105">
            <a:extLst>
              <a:ext uri="{FF2B5EF4-FFF2-40B4-BE49-F238E27FC236}">
                <a16:creationId xmlns:a16="http://schemas.microsoft.com/office/drawing/2014/main" id="{4167EBBF-6A90-1E76-F747-62D3C29B67E6}"/>
              </a:ext>
            </a:extLst>
          </p:cNvPr>
          <p:cNvGrpSpPr/>
          <p:nvPr/>
        </p:nvGrpSpPr>
        <p:grpSpPr>
          <a:xfrm>
            <a:off x="3352828" y="1417944"/>
            <a:ext cx="5486344" cy="3868847"/>
            <a:chOff x="6270699" y="1479588"/>
            <a:chExt cx="5486344" cy="3868847"/>
          </a:xfrm>
        </p:grpSpPr>
        <p:pic>
          <p:nvPicPr>
            <p:cNvPr id="107" name="Picture 106">
              <a:extLst>
                <a:ext uri="{FF2B5EF4-FFF2-40B4-BE49-F238E27FC236}">
                  <a16:creationId xmlns:a16="http://schemas.microsoft.com/office/drawing/2014/main" id="{0F071940-2459-E328-6F02-B5DB1B667A6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70699" y="1479588"/>
              <a:ext cx="5486344" cy="3868847"/>
            </a:xfrm>
            <a:prstGeom prst="rect">
              <a:avLst/>
            </a:prstGeom>
          </p:spPr>
        </p:pic>
        <p:grpSp>
          <p:nvGrpSpPr>
            <p:cNvPr id="108" name="Group 107">
              <a:extLst>
                <a:ext uri="{FF2B5EF4-FFF2-40B4-BE49-F238E27FC236}">
                  <a16:creationId xmlns:a16="http://schemas.microsoft.com/office/drawing/2014/main" id="{7186937D-C8C6-E973-5940-FD089369AB3C}"/>
                </a:ext>
              </a:extLst>
            </p:cNvPr>
            <p:cNvGrpSpPr/>
            <p:nvPr/>
          </p:nvGrpSpPr>
          <p:grpSpPr>
            <a:xfrm>
              <a:off x="8641582" y="2797036"/>
              <a:ext cx="2635990" cy="2105363"/>
              <a:chOff x="8641582" y="2797036"/>
              <a:chExt cx="2635990" cy="2105363"/>
            </a:xfrm>
          </p:grpSpPr>
          <p:sp>
            <p:nvSpPr>
              <p:cNvPr id="109" name="Rectangle 108">
                <a:extLst>
                  <a:ext uri="{FF2B5EF4-FFF2-40B4-BE49-F238E27FC236}">
                    <a16:creationId xmlns:a16="http://schemas.microsoft.com/office/drawing/2014/main" id="{529A53E5-2F3E-A069-8671-1A56AA4BDB73}"/>
                  </a:ext>
                </a:extLst>
              </p:cNvPr>
              <p:cNvSpPr/>
              <p:nvPr/>
            </p:nvSpPr>
            <p:spPr>
              <a:xfrm>
                <a:off x="8641582" y="3467324"/>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1</a:t>
                </a:r>
              </a:p>
            </p:txBody>
          </p:sp>
          <p:sp>
            <p:nvSpPr>
              <p:cNvPr id="110" name="Rectangle 109">
                <a:extLst>
                  <a:ext uri="{FF2B5EF4-FFF2-40B4-BE49-F238E27FC236}">
                    <a16:creationId xmlns:a16="http://schemas.microsoft.com/office/drawing/2014/main" id="{64CEDABE-0AE1-2566-ABE0-EB81C041F703}"/>
                  </a:ext>
                </a:extLst>
              </p:cNvPr>
              <p:cNvSpPr/>
              <p:nvPr/>
            </p:nvSpPr>
            <p:spPr>
              <a:xfrm>
                <a:off x="8641582" y="4114174"/>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2</a:t>
                </a:r>
              </a:p>
            </p:txBody>
          </p:sp>
          <p:sp>
            <p:nvSpPr>
              <p:cNvPr id="111" name="Rectangle 110">
                <a:extLst>
                  <a:ext uri="{FF2B5EF4-FFF2-40B4-BE49-F238E27FC236}">
                    <a16:creationId xmlns:a16="http://schemas.microsoft.com/office/drawing/2014/main" id="{EC257A7A-C5F0-1048-7B27-C6FD9089196E}"/>
                  </a:ext>
                </a:extLst>
              </p:cNvPr>
              <p:cNvSpPr/>
              <p:nvPr/>
            </p:nvSpPr>
            <p:spPr>
              <a:xfrm>
                <a:off x="8864605" y="4723011"/>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3</a:t>
                </a:r>
              </a:p>
            </p:txBody>
          </p:sp>
          <p:sp>
            <p:nvSpPr>
              <p:cNvPr id="112" name="Rectangle 111">
                <a:extLst>
                  <a:ext uri="{FF2B5EF4-FFF2-40B4-BE49-F238E27FC236}">
                    <a16:creationId xmlns:a16="http://schemas.microsoft.com/office/drawing/2014/main" id="{6BA8233E-3DA8-31F4-70AF-A93083998050}"/>
                  </a:ext>
                </a:extLst>
              </p:cNvPr>
              <p:cNvSpPr/>
              <p:nvPr/>
            </p:nvSpPr>
            <p:spPr>
              <a:xfrm>
                <a:off x="9766999" y="4284030"/>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4</a:t>
                </a:r>
              </a:p>
            </p:txBody>
          </p:sp>
          <p:sp>
            <p:nvSpPr>
              <p:cNvPr id="113" name="Rectangle 112">
                <a:extLst>
                  <a:ext uri="{FF2B5EF4-FFF2-40B4-BE49-F238E27FC236}">
                    <a16:creationId xmlns:a16="http://schemas.microsoft.com/office/drawing/2014/main" id="{0EB51B38-EE08-82D1-359F-21F0F202F9D3}"/>
                  </a:ext>
                </a:extLst>
              </p:cNvPr>
              <p:cNvSpPr/>
              <p:nvPr/>
            </p:nvSpPr>
            <p:spPr>
              <a:xfrm>
                <a:off x="9941698" y="4284030"/>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5</a:t>
                </a:r>
              </a:p>
            </p:txBody>
          </p:sp>
          <p:sp>
            <p:nvSpPr>
              <p:cNvPr id="114" name="Rectangle 113">
                <a:extLst>
                  <a:ext uri="{FF2B5EF4-FFF2-40B4-BE49-F238E27FC236}">
                    <a16:creationId xmlns:a16="http://schemas.microsoft.com/office/drawing/2014/main" id="{072AC3D5-433E-3109-3148-31A22FA70C59}"/>
                  </a:ext>
                </a:extLst>
              </p:cNvPr>
              <p:cNvSpPr/>
              <p:nvPr/>
            </p:nvSpPr>
            <p:spPr>
              <a:xfrm>
                <a:off x="10584235" y="4033425"/>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6</a:t>
                </a:r>
              </a:p>
            </p:txBody>
          </p:sp>
          <p:sp>
            <p:nvSpPr>
              <p:cNvPr id="115" name="Rectangle 114">
                <a:extLst>
                  <a:ext uri="{FF2B5EF4-FFF2-40B4-BE49-F238E27FC236}">
                    <a16:creationId xmlns:a16="http://schemas.microsoft.com/office/drawing/2014/main" id="{EF3C4021-C580-4300-E654-CDACFA886E64}"/>
                  </a:ext>
                </a:extLst>
              </p:cNvPr>
              <p:cNvSpPr/>
              <p:nvPr/>
            </p:nvSpPr>
            <p:spPr>
              <a:xfrm>
                <a:off x="11096701" y="2797036"/>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7</a:t>
                </a:r>
              </a:p>
            </p:txBody>
          </p:sp>
        </p:grpSp>
      </p:grpSp>
    </p:spTree>
    <p:extLst>
      <p:ext uri="{BB962C8B-B14F-4D97-AF65-F5344CB8AC3E}">
        <p14:creationId xmlns:p14="http://schemas.microsoft.com/office/powerpoint/2010/main" val="1665622722"/>
      </p:ext>
    </p:extLst>
  </p:cSld>
  <p:clrMapOvr>
    <a:masterClrMapping/>
  </p:clrMapOvr>
  <p:transition spd="slow" advClick="0" advTm="4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A2DE-4E2B-A150-346D-BC178E3F5074}"/>
              </a:ext>
            </a:extLst>
          </p:cNvPr>
          <p:cNvSpPr>
            <a:spLocks noGrp="1"/>
          </p:cNvSpPr>
          <p:nvPr>
            <p:ph type="title"/>
          </p:nvPr>
        </p:nvSpPr>
        <p:spPr/>
        <p:txBody>
          <a:bodyPr/>
          <a:lstStyle/>
          <a:p>
            <a:r>
              <a:rPr lang="en-GB"/>
              <a:t>Market cap weighted indices have substantial biases</a:t>
            </a:r>
          </a:p>
        </p:txBody>
      </p:sp>
      <p:grpSp>
        <p:nvGrpSpPr>
          <p:cNvPr id="3" name="Group 2">
            <a:extLst>
              <a:ext uri="{FF2B5EF4-FFF2-40B4-BE49-F238E27FC236}">
                <a16:creationId xmlns:a16="http://schemas.microsoft.com/office/drawing/2014/main" id="{D09B87C8-D1E8-A4E5-BFD1-6C84C22FE7C5}"/>
              </a:ext>
            </a:extLst>
          </p:cNvPr>
          <p:cNvGrpSpPr/>
          <p:nvPr/>
        </p:nvGrpSpPr>
        <p:grpSpPr>
          <a:xfrm>
            <a:off x="1055688" y="5356980"/>
            <a:ext cx="10313822" cy="591609"/>
            <a:chOff x="1055688" y="5463307"/>
            <a:chExt cx="10313822" cy="591609"/>
          </a:xfrm>
        </p:grpSpPr>
        <p:grpSp>
          <p:nvGrpSpPr>
            <p:cNvPr id="4" name="Group 3">
              <a:extLst>
                <a:ext uri="{FF2B5EF4-FFF2-40B4-BE49-F238E27FC236}">
                  <a16:creationId xmlns:a16="http://schemas.microsoft.com/office/drawing/2014/main" id="{FCCB98F9-94E7-5599-8091-596595523DF6}"/>
                </a:ext>
              </a:extLst>
            </p:cNvPr>
            <p:cNvGrpSpPr/>
            <p:nvPr/>
          </p:nvGrpSpPr>
          <p:grpSpPr>
            <a:xfrm>
              <a:off x="7356867" y="5839472"/>
              <a:ext cx="1912249" cy="215444"/>
              <a:chOff x="3005990" y="5756483"/>
              <a:chExt cx="1912249" cy="215444"/>
            </a:xfrm>
          </p:grpSpPr>
          <p:sp>
            <p:nvSpPr>
              <p:cNvPr id="9" name="TextBox 8">
                <a:extLst>
                  <a:ext uri="{FF2B5EF4-FFF2-40B4-BE49-F238E27FC236}">
                    <a16:creationId xmlns:a16="http://schemas.microsoft.com/office/drawing/2014/main" id="{5A4ABD67-18D0-6F75-443C-DDC16D2D4973}"/>
                  </a:ext>
                </a:extLst>
              </p:cNvPr>
              <p:cNvSpPr txBox="1"/>
              <p:nvPr/>
            </p:nvSpPr>
            <p:spPr>
              <a:xfrm>
                <a:off x="3190239" y="5756483"/>
                <a:ext cx="1728000" cy="215444"/>
              </a:xfrm>
              <a:prstGeom prst="rect">
                <a:avLst/>
              </a:prstGeom>
              <a:noFill/>
            </p:spPr>
            <p:txBody>
              <a:bodyPr wrap="square" lIns="0" tIns="0" rIns="0" bIns="0" rtlCol="0">
                <a:spAutoFit/>
              </a:bodyPr>
              <a:lstStyle/>
              <a:p>
                <a:pPr algn="l"/>
                <a:r>
                  <a:rPr lang="en-GB" sz="1400">
                    <a:latin typeface="+mn-lt"/>
                  </a:rPr>
                  <a:t>Basic Materials</a:t>
                </a:r>
              </a:p>
            </p:txBody>
          </p:sp>
          <p:sp>
            <p:nvSpPr>
              <p:cNvPr id="11" name="Rectangle 10">
                <a:extLst>
                  <a:ext uri="{FF2B5EF4-FFF2-40B4-BE49-F238E27FC236}">
                    <a16:creationId xmlns:a16="http://schemas.microsoft.com/office/drawing/2014/main" id="{B611D00E-F397-5417-ACF6-C811D07F0078}"/>
                  </a:ext>
                </a:extLst>
              </p:cNvPr>
              <p:cNvSpPr/>
              <p:nvPr/>
            </p:nvSpPr>
            <p:spPr>
              <a:xfrm>
                <a:off x="3005990" y="5811229"/>
                <a:ext cx="124660" cy="124660"/>
              </a:xfrm>
              <a:prstGeom prst="rect">
                <a:avLst/>
              </a:prstGeom>
              <a:solidFill>
                <a:schemeClr val="accent5">
                  <a:lumMod val="75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12" name="Group 11">
              <a:extLst>
                <a:ext uri="{FF2B5EF4-FFF2-40B4-BE49-F238E27FC236}">
                  <a16:creationId xmlns:a16="http://schemas.microsoft.com/office/drawing/2014/main" id="{E60EF5AB-1727-AFC5-695E-046BF284F1A2}"/>
                </a:ext>
              </a:extLst>
            </p:cNvPr>
            <p:cNvGrpSpPr/>
            <p:nvPr/>
          </p:nvGrpSpPr>
          <p:grpSpPr>
            <a:xfrm>
              <a:off x="7356867" y="5463307"/>
              <a:ext cx="1912249" cy="215444"/>
              <a:chOff x="3005990" y="5756483"/>
              <a:chExt cx="1912249" cy="215444"/>
            </a:xfrm>
          </p:grpSpPr>
          <p:sp>
            <p:nvSpPr>
              <p:cNvPr id="13" name="TextBox 12">
                <a:extLst>
                  <a:ext uri="{FF2B5EF4-FFF2-40B4-BE49-F238E27FC236}">
                    <a16:creationId xmlns:a16="http://schemas.microsoft.com/office/drawing/2014/main" id="{B1592743-EB8D-7B16-2DF9-C697BCF05BEB}"/>
                  </a:ext>
                </a:extLst>
              </p:cNvPr>
              <p:cNvSpPr txBox="1"/>
              <p:nvPr/>
            </p:nvSpPr>
            <p:spPr>
              <a:xfrm>
                <a:off x="3190239" y="5756483"/>
                <a:ext cx="1728000" cy="215444"/>
              </a:xfrm>
              <a:prstGeom prst="rect">
                <a:avLst/>
              </a:prstGeom>
              <a:noFill/>
            </p:spPr>
            <p:txBody>
              <a:bodyPr wrap="square" lIns="0" tIns="0" rIns="0" bIns="0" rtlCol="0">
                <a:spAutoFit/>
              </a:bodyPr>
              <a:lstStyle/>
              <a:p>
                <a:pPr algn="l"/>
                <a:r>
                  <a:rPr lang="en-GB" sz="1400">
                    <a:latin typeface="+mn-lt"/>
                  </a:rPr>
                  <a:t>Communications</a:t>
                </a:r>
              </a:p>
            </p:txBody>
          </p:sp>
          <p:sp>
            <p:nvSpPr>
              <p:cNvPr id="15" name="Rectangle 14">
                <a:extLst>
                  <a:ext uri="{FF2B5EF4-FFF2-40B4-BE49-F238E27FC236}">
                    <a16:creationId xmlns:a16="http://schemas.microsoft.com/office/drawing/2014/main" id="{6C1450C0-CEC6-C889-608B-8598CB463BC0}"/>
                  </a:ext>
                </a:extLst>
              </p:cNvPr>
              <p:cNvSpPr/>
              <p:nvPr/>
            </p:nvSpPr>
            <p:spPr>
              <a:xfrm>
                <a:off x="3005990" y="5811229"/>
                <a:ext cx="124660" cy="124660"/>
              </a:xfrm>
              <a:prstGeom prst="rect">
                <a:avLst/>
              </a:prstGeom>
              <a:solidFill>
                <a:schemeClr val="accent6"/>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18" name="Group 17">
              <a:extLst>
                <a:ext uri="{FF2B5EF4-FFF2-40B4-BE49-F238E27FC236}">
                  <a16:creationId xmlns:a16="http://schemas.microsoft.com/office/drawing/2014/main" id="{1831DE77-0DD8-8896-089E-44CDB444294C}"/>
                </a:ext>
              </a:extLst>
            </p:cNvPr>
            <p:cNvGrpSpPr/>
            <p:nvPr/>
          </p:nvGrpSpPr>
          <p:grpSpPr>
            <a:xfrm>
              <a:off x="9457260" y="5463307"/>
              <a:ext cx="1912250" cy="215444"/>
              <a:chOff x="3005990" y="5756483"/>
              <a:chExt cx="1912250" cy="215444"/>
            </a:xfrm>
          </p:grpSpPr>
          <p:sp>
            <p:nvSpPr>
              <p:cNvPr id="19" name="TextBox 18">
                <a:extLst>
                  <a:ext uri="{FF2B5EF4-FFF2-40B4-BE49-F238E27FC236}">
                    <a16:creationId xmlns:a16="http://schemas.microsoft.com/office/drawing/2014/main" id="{C65ED133-A5C7-DCAD-DCF9-DB2A07CC3490}"/>
                  </a:ext>
                </a:extLst>
              </p:cNvPr>
              <p:cNvSpPr txBox="1"/>
              <p:nvPr/>
            </p:nvSpPr>
            <p:spPr>
              <a:xfrm>
                <a:off x="3190240" y="5756483"/>
                <a:ext cx="1728000" cy="215444"/>
              </a:xfrm>
              <a:prstGeom prst="rect">
                <a:avLst/>
              </a:prstGeom>
              <a:noFill/>
            </p:spPr>
            <p:txBody>
              <a:bodyPr wrap="square" lIns="0" tIns="0" rIns="0" bIns="0" rtlCol="0">
                <a:spAutoFit/>
              </a:bodyPr>
              <a:lstStyle/>
              <a:p>
                <a:pPr algn="l"/>
                <a:r>
                  <a:rPr lang="en-GB" sz="1400">
                    <a:latin typeface="+mn-lt"/>
                  </a:rPr>
                  <a:t>Consumer, Cyclical</a:t>
                </a:r>
              </a:p>
            </p:txBody>
          </p:sp>
          <p:sp>
            <p:nvSpPr>
              <p:cNvPr id="20" name="Rectangle 19">
                <a:extLst>
                  <a:ext uri="{FF2B5EF4-FFF2-40B4-BE49-F238E27FC236}">
                    <a16:creationId xmlns:a16="http://schemas.microsoft.com/office/drawing/2014/main" id="{559B6E64-C00F-2BFA-B892-5D8072B7921D}"/>
                  </a:ext>
                </a:extLst>
              </p:cNvPr>
              <p:cNvSpPr/>
              <p:nvPr/>
            </p:nvSpPr>
            <p:spPr>
              <a:xfrm>
                <a:off x="3005990" y="5811229"/>
                <a:ext cx="124660" cy="124660"/>
              </a:xfrm>
              <a:prstGeom prst="rect">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21" name="Group 20">
              <a:extLst>
                <a:ext uri="{FF2B5EF4-FFF2-40B4-BE49-F238E27FC236}">
                  <a16:creationId xmlns:a16="http://schemas.microsoft.com/office/drawing/2014/main" id="{7668B7AE-A332-42A3-41E9-C345AC79899E}"/>
                </a:ext>
              </a:extLst>
            </p:cNvPr>
            <p:cNvGrpSpPr/>
            <p:nvPr/>
          </p:nvGrpSpPr>
          <p:grpSpPr>
            <a:xfrm>
              <a:off x="3156081" y="5463307"/>
              <a:ext cx="1912250" cy="215444"/>
              <a:chOff x="3005990" y="5756484"/>
              <a:chExt cx="1912250" cy="215444"/>
            </a:xfrm>
          </p:grpSpPr>
          <p:sp>
            <p:nvSpPr>
              <p:cNvPr id="22" name="TextBox 21">
                <a:extLst>
                  <a:ext uri="{FF2B5EF4-FFF2-40B4-BE49-F238E27FC236}">
                    <a16:creationId xmlns:a16="http://schemas.microsoft.com/office/drawing/2014/main" id="{F6409C4C-0161-7169-013A-A6A0BFCCFF8C}"/>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Consumer, Non-cyclical</a:t>
                </a:r>
              </a:p>
            </p:txBody>
          </p:sp>
          <p:sp>
            <p:nvSpPr>
              <p:cNvPr id="23" name="Rectangle 22">
                <a:extLst>
                  <a:ext uri="{FF2B5EF4-FFF2-40B4-BE49-F238E27FC236}">
                    <a16:creationId xmlns:a16="http://schemas.microsoft.com/office/drawing/2014/main" id="{9B3E0F2A-0A10-B040-E85F-EBA4AC168535}"/>
                  </a:ext>
                </a:extLst>
              </p:cNvPr>
              <p:cNvSpPr/>
              <p:nvPr/>
            </p:nvSpPr>
            <p:spPr>
              <a:xfrm>
                <a:off x="3005990" y="5811229"/>
                <a:ext cx="124660" cy="124660"/>
              </a:xfrm>
              <a:prstGeom prst="rect">
                <a:avLst/>
              </a:prstGeom>
              <a:solidFill>
                <a:schemeClr val="accent2"/>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24" name="Group 23">
              <a:extLst>
                <a:ext uri="{FF2B5EF4-FFF2-40B4-BE49-F238E27FC236}">
                  <a16:creationId xmlns:a16="http://schemas.microsoft.com/office/drawing/2014/main" id="{AEDF77B6-B048-2E9D-D211-AD5C533C4B7C}"/>
                </a:ext>
              </a:extLst>
            </p:cNvPr>
            <p:cNvGrpSpPr/>
            <p:nvPr/>
          </p:nvGrpSpPr>
          <p:grpSpPr>
            <a:xfrm>
              <a:off x="3156081" y="5839472"/>
              <a:ext cx="1912250" cy="215444"/>
              <a:chOff x="3005990" y="5756484"/>
              <a:chExt cx="1912250" cy="215444"/>
            </a:xfrm>
          </p:grpSpPr>
          <p:sp>
            <p:nvSpPr>
              <p:cNvPr id="25" name="TextBox 24">
                <a:extLst>
                  <a:ext uri="{FF2B5EF4-FFF2-40B4-BE49-F238E27FC236}">
                    <a16:creationId xmlns:a16="http://schemas.microsoft.com/office/drawing/2014/main" id="{1EBA573B-DA5A-B8B4-0715-428F74A98429}"/>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Energy</a:t>
                </a:r>
              </a:p>
            </p:txBody>
          </p:sp>
          <p:sp>
            <p:nvSpPr>
              <p:cNvPr id="26" name="Rectangle 25">
                <a:extLst>
                  <a:ext uri="{FF2B5EF4-FFF2-40B4-BE49-F238E27FC236}">
                    <a16:creationId xmlns:a16="http://schemas.microsoft.com/office/drawing/2014/main" id="{F71206B6-2332-DBF7-EBC2-5E4D5AC5A39E}"/>
                  </a:ext>
                </a:extLst>
              </p:cNvPr>
              <p:cNvSpPr/>
              <p:nvPr/>
            </p:nvSpPr>
            <p:spPr>
              <a:xfrm>
                <a:off x="3005990" y="5811229"/>
                <a:ext cx="124660" cy="124660"/>
              </a:xfrm>
              <a:prstGeom prst="rect">
                <a:avLst/>
              </a:prstGeom>
              <a:solidFill>
                <a:schemeClr val="accent5"/>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31" name="Group 30">
              <a:extLst>
                <a:ext uri="{FF2B5EF4-FFF2-40B4-BE49-F238E27FC236}">
                  <a16:creationId xmlns:a16="http://schemas.microsoft.com/office/drawing/2014/main" id="{4404E4AD-6418-F0F4-AADE-D12854769F9B}"/>
                </a:ext>
              </a:extLst>
            </p:cNvPr>
            <p:cNvGrpSpPr/>
            <p:nvPr/>
          </p:nvGrpSpPr>
          <p:grpSpPr>
            <a:xfrm>
              <a:off x="5256474" y="5463307"/>
              <a:ext cx="1912250" cy="215444"/>
              <a:chOff x="3005990" y="5756484"/>
              <a:chExt cx="1912250" cy="215444"/>
            </a:xfrm>
          </p:grpSpPr>
          <p:sp>
            <p:nvSpPr>
              <p:cNvPr id="32" name="TextBox 31">
                <a:extLst>
                  <a:ext uri="{FF2B5EF4-FFF2-40B4-BE49-F238E27FC236}">
                    <a16:creationId xmlns:a16="http://schemas.microsoft.com/office/drawing/2014/main" id="{596925B1-62B6-D320-40BA-9925477A214C}"/>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Financial</a:t>
                </a:r>
              </a:p>
            </p:txBody>
          </p:sp>
          <p:sp>
            <p:nvSpPr>
              <p:cNvPr id="33" name="Rectangle 32">
                <a:extLst>
                  <a:ext uri="{FF2B5EF4-FFF2-40B4-BE49-F238E27FC236}">
                    <a16:creationId xmlns:a16="http://schemas.microsoft.com/office/drawing/2014/main" id="{BDB21960-567B-B62E-1758-67766D18AEA8}"/>
                  </a:ext>
                </a:extLst>
              </p:cNvPr>
              <p:cNvSpPr/>
              <p:nvPr/>
            </p:nvSpPr>
            <p:spPr>
              <a:xfrm>
                <a:off x="3005990" y="5811229"/>
                <a:ext cx="124660" cy="124660"/>
              </a:xfrm>
              <a:prstGeom prst="rect">
                <a:avLst/>
              </a:prstGeom>
              <a:solidFill>
                <a:schemeClr val="accent4"/>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34" name="Group 33">
              <a:extLst>
                <a:ext uri="{FF2B5EF4-FFF2-40B4-BE49-F238E27FC236}">
                  <a16:creationId xmlns:a16="http://schemas.microsoft.com/office/drawing/2014/main" id="{1C162F5C-A475-6F73-9292-4E4D7477C04D}"/>
                </a:ext>
              </a:extLst>
            </p:cNvPr>
            <p:cNvGrpSpPr/>
            <p:nvPr/>
          </p:nvGrpSpPr>
          <p:grpSpPr>
            <a:xfrm>
              <a:off x="1055688" y="5839472"/>
              <a:ext cx="1912250" cy="215444"/>
              <a:chOff x="3005990" y="5756484"/>
              <a:chExt cx="1912250" cy="215444"/>
            </a:xfrm>
          </p:grpSpPr>
          <p:sp>
            <p:nvSpPr>
              <p:cNvPr id="35" name="TextBox 34">
                <a:extLst>
                  <a:ext uri="{FF2B5EF4-FFF2-40B4-BE49-F238E27FC236}">
                    <a16:creationId xmlns:a16="http://schemas.microsoft.com/office/drawing/2014/main" id="{948FCA6F-7064-E233-4E2D-D4D1014A36CF}"/>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Industrial</a:t>
                </a:r>
              </a:p>
            </p:txBody>
          </p:sp>
          <p:sp>
            <p:nvSpPr>
              <p:cNvPr id="36" name="Rectangle 35">
                <a:extLst>
                  <a:ext uri="{FF2B5EF4-FFF2-40B4-BE49-F238E27FC236}">
                    <a16:creationId xmlns:a16="http://schemas.microsoft.com/office/drawing/2014/main" id="{E9D2569B-DA85-A2CF-55A3-D733FC89D7BF}"/>
                  </a:ext>
                </a:extLst>
              </p:cNvPr>
              <p:cNvSpPr/>
              <p:nvPr/>
            </p:nvSpPr>
            <p:spPr>
              <a:xfrm>
                <a:off x="3005990" y="5811229"/>
                <a:ext cx="124660" cy="124660"/>
              </a:xfrm>
              <a:prstGeom prst="rect">
                <a:avLst/>
              </a:prstGeom>
              <a:solidFill>
                <a:schemeClr val="accent1">
                  <a:lumMod val="50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37" name="Group 36">
              <a:extLst>
                <a:ext uri="{FF2B5EF4-FFF2-40B4-BE49-F238E27FC236}">
                  <a16:creationId xmlns:a16="http://schemas.microsoft.com/office/drawing/2014/main" id="{DC72CE0B-420B-0611-2199-807CCE42600E}"/>
                </a:ext>
              </a:extLst>
            </p:cNvPr>
            <p:cNvGrpSpPr/>
            <p:nvPr/>
          </p:nvGrpSpPr>
          <p:grpSpPr>
            <a:xfrm>
              <a:off x="1055688" y="5463307"/>
              <a:ext cx="1912250" cy="215444"/>
              <a:chOff x="3005990" y="5756484"/>
              <a:chExt cx="1912250" cy="215444"/>
            </a:xfrm>
          </p:grpSpPr>
          <p:sp>
            <p:nvSpPr>
              <p:cNvPr id="38" name="TextBox 37">
                <a:extLst>
                  <a:ext uri="{FF2B5EF4-FFF2-40B4-BE49-F238E27FC236}">
                    <a16:creationId xmlns:a16="http://schemas.microsoft.com/office/drawing/2014/main" id="{21D94C0F-09BC-30A0-4896-1C3135C26916}"/>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Technology</a:t>
                </a:r>
              </a:p>
            </p:txBody>
          </p:sp>
          <p:sp>
            <p:nvSpPr>
              <p:cNvPr id="39" name="Rectangle 38">
                <a:extLst>
                  <a:ext uri="{FF2B5EF4-FFF2-40B4-BE49-F238E27FC236}">
                    <a16:creationId xmlns:a16="http://schemas.microsoft.com/office/drawing/2014/main" id="{A1173359-A81B-2626-4D3D-75D72A19DFAF}"/>
                  </a:ext>
                </a:extLst>
              </p:cNvPr>
              <p:cNvSpPr/>
              <p:nvPr/>
            </p:nvSpPr>
            <p:spPr>
              <a:xfrm>
                <a:off x="3005990" y="5811229"/>
                <a:ext cx="124660" cy="124660"/>
              </a:xfrm>
              <a:prstGeom prst="rect">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40" name="Group 39">
              <a:extLst>
                <a:ext uri="{FF2B5EF4-FFF2-40B4-BE49-F238E27FC236}">
                  <a16:creationId xmlns:a16="http://schemas.microsoft.com/office/drawing/2014/main" id="{01B410F7-3665-A90E-46D4-B217B9E41B6E}"/>
                </a:ext>
              </a:extLst>
            </p:cNvPr>
            <p:cNvGrpSpPr/>
            <p:nvPr/>
          </p:nvGrpSpPr>
          <p:grpSpPr>
            <a:xfrm>
              <a:off x="5256474" y="5839472"/>
              <a:ext cx="1912250" cy="215444"/>
              <a:chOff x="3005990" y="5756484"/>
              <a:chExt cx="1912250" cy="215444"/>
            </a:xfrm>
          </p:grpSpPr>
          <p:sp>
            <p:nvSpPr>
              <p:cNvPr id="41" name="TextBox 40">
                <a:extLst>
                  <a:ext uri="{FF2B5EF4-FFF2-40B4-BE49-F238E27FC236}">
                    <a16:creationId xmlns:a16="http://schemas.microsoft.com/office/drawing/2014/main" id="{6F88B26B-A2CD-C254-1556-86F2E09781F8}"/>
                  </a:ext>
                </a:extLst>
              </p:cNvPr>
              <p:cNvSpPr txBox="1"/>
              <p:nvPr/>
            </p:nvSpPr>
            <p:spPr>
              <a:xfrm>
                <a:off x="3190240" y="5756484"/>
                <a:ext cx="1728000" cy="215444"/>
              </a:xfrm>
              <a:prstGeom prst="rect">
                <a:avLst/>
              </a:prstGeom>
              <a:noFill/>
            </p:spPr>
            <p:txBody>
              <a:bodyPr wrap="square" lIns="0" tIns="0" rIns="0" bIns="0" rtlCol="0">
                <a:spAutoFit/>
              </a:bodyPr>
              <a:lstStyle/>
              <a:p>
                <a:pPr algn="l"/>
                <a:r>
                  <a:rPr lang="en-GB" sz="1400">
                    <a:latin typeface="+mn-lt"/>
                  </a:rPr>
                  <a:t>Utilities</a:t>
                </a:r>
              </a:p>
            </p:txBody>
          </p:sp>
          <p:sp>
            <p:nvSpPr>
              <p:cNvPr id="42" name="Rectangle 41">
                <a:extLst>
                  <a:ext uri="{FF2B5EF4-FFF2-40B4-BE49-F238E27FC236}">
                    <a16:creationId xmlns:a16="http://schemas.microsoft.com/office/drawing/2014/main" id="{9FEFA0C3-7F1F-F824-FCEE-0CD6D9E9AEE6}"/>
                  </a:ext>
                </a:extLst>
              </p:cNvPr>
              <p:cNvSpPr/>
              <p:nvPr/>
            </p:nvSpPr>
            <p:spPr>
              <a:xfrm>
                <a:off x="3005990" y="5811229"/>
                <a:ext cx="124660" cy="124660"/>
              </a:xfrm>
              <a:prstGeom prst="rect">
                <a:avLst/>
              </a:prstGeom>
              <a:solidFill>
                <a:schemeClr val="accent6">
                  <a:lumMod val="75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sp>
        <p:nvSpPr>
          <p:cNvPr id="43" name="TextBox 5">
            <a:extLst>
              <a:ext uri="{FF2B5EF4-FFF2-40B4-BE49-F238E27FC236}">
                <a16:creationId xmlns:a16="http://schemas.microsoft.com/office/drawing/2014/main" id="{B2F9AF00-F938-D678-DFBA-C6592BBD5E70}"/>
              </a:ext>
            </a:extLst>
          </p:cNvPr>
          <p:cNvSpPr txBox="1"/>
          <p:nvPr/>
        </p:nvSpPr>
        <p:spPr>
          <a:xfrm>
            <a:off x="470594" y="1137884"/>
            <a:ext cx="5387774"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solidFill>
                  <a:schemeClr val="accent4"/>
                </a:solidFill>
                <a:latin typeface="+mn-lt"/>
              </a:rPr>
              <a:t>S&amp;P Sector Breakdown – Market cap weighted</a:t>
            </a:r>
          </a:p>
        </p:txBody>
      </p:sp>
      <p:sp>
        <p:nvSpPr>
          <p:cNvPr id="45" name="TextBox 5">
            <a:extLst>
              <a:ext uri="{FF2B5EF4-FFF2-40B4-BE49-F238E27FC236}">
                <a16:creationId xmlns:a16="http://schemas.microsoft.com/office/drawing/2014/main" id="{C00FAC15-459F-D253-7410-75F5F006AEFF}"/>
              </a:ext>
            </a:extLst>
          </p:cNvPr>
          <p:cNvSpPr txBox="1"/>
          <p:nvPr/>
        </p:nvSpPr>
        <p:spPr>
          <a:xfrm>
            <a:off x="6319984" y="1137884"/>
            <a:ext cx="5387774"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solidFill>
                  <a:schemeClr val="accent4"/>
                </a:solidFill>
                <a:latin typeface="+mn-lt"/>
              </a:rPr>
              <a:t>S&amp;P Sector Breakdown – Equally weighted</a:t>
            </a:r>
          </a:p>
        </p:txBody>
      </p:sp>
      <p:pic>
        <p:nvPicPr>
          <p:cNvPr id="48" name="Picture 47">
            <a:extLst>
              <a:ext uri="{FF2B5EF4-FFF2-40B4-BE49-F238E27FC236}">
                <a16:creationId xmlns:a16="http://schemas.microsoft.com/office/drawing/2014/main" id="{B8CE7864-D7E3-8BCA-AC7D-0489039D35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4561" y="1415790"/>
            <a:ext cx="5459840" cy="3868847"/>
          </a:xfrm>
          <a:prstGeom prst="rect">
            <a:avLst/>
          </a:prstGeom>
        </p:spPr>
      </p:pic>
      <p:grpSp>
        <p:nvGrpSpPr>
          <p:cNvPr id="56" name="Group 55">
            <a:extLst>
              <a:ext uri="{FF2B5EF4-FFF2-40B4-BE49-F238E27FC236}">
                <a16:creationId xmlns:a16="http://schemas.microsoft.com/office/drawing/2014/main" id="{C243F133-048F-DE63-60FC-8F6B0D4589CD}"/>
              </a:ext>
            </a:extLst>
          </p:cNvPr>
          <p:cNvGrpSpPr/>
          <p:nvPr/>
        </p:nvGrpSpPr>
        <p:grpSpPr>
          <a:xfrm>
            <a:off x="521089" y="1636919"/>
            <a:ext cx="3584266" cy="1781004"/>
            <a:chOff x="521089" y="1700717"/>
            <a:chExt cx="3584266" cy="1781004"/>
          </a:xfrm>
        </p:grpSpPr>
        <p:sp>
          <p:nvSpPr>
            <p:cNvPr id="46" name="Rectangle 45">
              <a:extLst>
                <a:ext uri="{FF2B5EF4-FFF2-40B4-BE49-F238E27FC236}">
                  <a16:creationId xmlns:a16="http://schemas.microsoft.com/office/drawing/2014/main" id="{C0586A84-1266-F561-14B4-D3BF8900A9AD}"/>
                </a:ext>
              </a:extLst>
            </p:cNvPr>
            <p:cNvSpPr/>
            <p:nvPr/>
          </p:nvSpPr>
          <p:spPr>
            <a:xfrm>
              <a:off x="521089" y="1700717"/>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1</a:t>
              </a:r>
            </a:p>
          </p:txBody>
        </p:sp>
        <p:sp>
          <p:nvSpPr>
            <p:cNvPr id="47" name="Rectangle 46">
              <a:extLst>
                <a:ext uri="{FF2B5EF4-FFF2-40B4-BE49-F238E27FC236}">
                  <a16:creationId xmlns:a16="http://schemas.microsoft.com/office/drawing/2014/main" id="{3CEAF965-7AE3-9B67-C0A1-7EAE429A1E4A}"/>
                </a:ext>
              </a:extLst>
            </p:cNvPr>
            <p:cNvSpPr/>
            <p:nvPr/>
          </p:nvSpPr>
          <p:spPr>
            <a:xfrm>
              <a:off x="521089" y="3302333"/>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3</a:t>
              </a:r>
            </a:p>
          </p:txBody>
        </p:sp>
        <p:sp>
          <p:nvSpPr>
            <p:cNvPr id="50" name="Rectangle 49">
              <a:extLst>
                <a:ext uri="{FF2B5EF4-FFF2-40B4-BE49-F238E27FC236}">
                  <a16:creationId xmlns:a16="http://schemas.microsoft.com/office/drawing/2014/main" id="{7D182DB0-811B-EADC-8F6D-AF97C16F33B8}"/>
                </a:ext>
              </a:extLst>
            </p:cNvPr>
            <p:cNvSpPr/>
            <p:nvPr/>
          </p:nvSpPr>
          <p:spPr>
            <a:xfrm>
              <a:off x="1258609" y="1700717"/>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2</a:t>
              </a:r>
            </a:p>
          </p:txBody>
        </p:sp>
        <p:sp>
          <p:nvSpPr>
            <p:cNvPr id="51" name="Rectangle 50">
              <a:extLst>
                <a:ext uri="{FF2B5EF4-FFF2-40B4-BE49-F238E27FC236}">
                  <a16:creationId xmlns:a16="http://schemas.microsoft.com/office/drawing/2014/main" id="{F4DB0598-B2B9-AA4C-4CCB-CCE4BAC6050C}"/>
                </a:ext>
              </a:extLst>
            </p:cNvPr>
            <p:cNvSpPr/>
            <p:nvPr/>
          </p:nvSpPr>
          <p:spPr>
            <a:xfrm>
              <a:off x="2682575" y="2544282"/>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6</a:t>
              </a:r>
            </a:p>
          </p:txBody>
        </p:sp>
        <p:sp>
          <p:nvSpPr>
            <p:cNvPr id="52" name="Rectangle 51">
              <a:extLst>
                <a:ext uri="{FF2B5EF4-FFF2-40B4-BE49-F238E27FC236}">
                  <a16:creationId xmlns:a16="http://schemas.microsoft.com/office/drawing/2014/main" id="{1AF15D51-4E15-8D45-1C52-277F80C72835}"/>
                </a:ext>
              </a:extLst>
            </p:cNvPr>
            <p:cNvSpPr/>
            <p:nvPr/>
          </p:nvSpPr>
          <p:spPr>
            <a:xfrm>
              <a:off x="2999138" y="1700717"/>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4</a:t>
              </a:r>
            </a:p>
          </p:txBody>
        </p:sp>
        <p:sp>
          <p:nvSpPr>
            <p:cNvPr id="53" name="Rectangle 52">
              <a:extLst>
                <a:ext uri="{FF2B5EF4-FFF2-40B4-BE49-F238E27FC236}">
                  <a16:creationId xmlns:a16="http://schemas.microsoft.com/office/drawing/2014/main" id="{84441B03-D008-DBDC-19CF-123A8BFA5082}"/>
                </a:ext>
              </a:extLst>
            </p:cNvPr>
            <p:cNvSpPr/>
            <p:nvPr/>
          </p:nvSpPr>
          <p:spPr>
            <a:xfrm>
              <a:off x="2024449" y="2544282"/>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5</a:t>
              </a:r>
            </a:p>
          </p:txBody>
        </p:sp>
        <p:sp>
          <p:nvSpPr>
            <p:cNvPr id="54" name="Rectangle 53">
              <a:extLst>
                <a:ext uri="{FF2B5EF4-FFF2-40B4-BE49-F238E27FC236}">
                  <a16:creationId xmlns:a16="http://schemas.microsoft.com/office/drawing/2014/main" id="{4B7267F3-C021-9861-7CFB-33FFAF87A390}"/>
                </a:ext>
              </a:extLst>
            </p:cNvPr>
            <p:cNvSpPr/>
            <p:nvPr/>
          </p:nvSpPr>
          <p:spPr>
            <a:xfrm>
              <a:off x="3924484" y="3113505"/>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7</a:t>
              </a:r>
            </a:p>
          </p:txBody>
        </p:sp>
      </p:grpSp>
      <p:sp>
        <p:nvSpPr>
          <p:cNvPr id="7" name="TextBox 27">
            <a:extLst>
              <a:ext uri="{FF2B5EF4-FFF2-40B4-BE49-F238E27FC236}">
                <a16:creationId xmlns:a16="http://schemas.microsoft.com/office/drawing/2014/main" id="{AF0266D6-359C-9D9A-35C1-50530E80A813}"/>
              </a:ext>
            </a:extLst>
          </p:cNvPr>
          <p:cNvSpPr txBox="1">
            <a:spLocks noChangeArrowheads="1"/>
          </p:cNvSpPr>
          <p:nvPr/>
        </p:nvSpPr>
        <p:spPr bwMode="auto">
          <a:xfrm>
            <a:off x="489600" y="6073606"/>
            <a:ext cx="5486344"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a:t>Source: Bloomberg 31.07.24. *Representation of the ‘Magnificent 7’. For illustrative purposes. All use of company logos or trademarks in this presentation are for reference purposes only</a:t>
            </a:r>
          </a:p>
        </p:txBody>
      </p:sp>
      <p:grpSp>
        <p:nvGrpSpPr>
          <p:cNvPr id="72" name="Group 71">
            <a:extLst>
              <a:ext uri="{FF2B5EF4-FFF2-40B4-BE49-F238E27FC236}">
                <a16:creationId xmlns:a16="http://schemas.microsoft.com/office/drawing/2014/main" id="{F0C7DCC3-F49B-604C-AD09-0235D437FFFE}"/>
              </a:ext>
            </a:extLst>
          </p:cNvPr>
          <p:cNvGrpSpPr/>
          <p:nvPr/>
        </p:nvGrpSpPr>
        <p:grpSpPr>
          <a:xfrm>
            <a:off x="6274442" y="1417944"/>
            <a:ext cx="5486344" cy="3868847"/>
            <a:chOff x="6270699" y="1479588"/>
            <a:chExt cx="5486344" cy="3868847"/>
          </a:xfrm>
        </p:grpSpPr>
        <p:pic>
          <p:nvPicPr>
            <p:cNvPr id="73" name="Picture 72">
              <a:extLst>
                <a:ext uri="{FF2B5EF4-FFF2-40B4-BE49-F238E27FC236}">
                  <a16:creationId xmlns:a16="http://schemas.microsoft.com/office/drawing/2014/main" id="{770DD7E7-3841-F2AA-933A-C469BEC8B3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0699" y="1479588"/>
              <a:ext cx="5486344" cy="3868847"/>
            </a:xfrm>
            <a:prstGeom prst="rect">
              <a:avLst/>
            </a:prstGeom>
          </p:spPr>
        </p:pic>
        <p:grpSp>
          <p:nvGrpSpPr>
            <p:cNvPr id="74" name="Group 73">
              <a:extLst>
                <a:ext uri="{FF2B5EF4-FFF2-40B4-BE49-F238E27FC236}">
                  <a16:creationId xmlns:a16="http://schemas.microsoft.com/office/drawing/2014/main" id="{C3ACE5E9-8A63-530C-50C7-1A6232E234ED}"/>
                </a:ext>
              </a:extLst>
            </p:cNvPr>
            <p:cNvGrpSpPr/>
            <p:nvPr/>
          </p:nvGrpSpPr>
          <p:grpSpPr>
            <a:xfrm>
              <a:off x="8641582" y="2797036"/>
              <a:ext cx="2635990" cy="2105363"/>
              <a:chOff x="8641582" y="2797036"/>
              <a:chExt cx="2635990" cy="2105363"/>
            </a:xfrm>
          </p:grpSpPr>
          <p:sp>
            <p:nvSpPr>
              <p:cNvPr id="75" name="Rectangle 74">
                <a:extLst>
                  <a:ext uri="{FF2B5EF4-FFF2-40B4-BE49-F238E27FC236}">
                    <a16:creationId xmlns:a16="http://schemas.microsoft.com/office/drawing/2014/main" id="{29ABBBA9-984B-2295-3986-DF559C939C1A}"/>
                  </a:ext>
                </a:extLst>
              </p:cNvPr>
              <p:cNvSpPr/>
              <p:nvPr/>
            </p:nvSpPr>
            <p:spPr>
              <a:xfrm>
                <a:off x="8641582" y="3467324"/>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1</a:t>
                </a:r>
              </a:p>
            </p:txBody>
          </p:sp>
          <p:sp>
            <p:nvSpPr>
              <p:cNvPr id="76" name="Rectangle 75">
                <a:extLst>
                  <a:ext uri="{FF2B5EF4-FFF2-40B4-BE49-F238E27FC236}">
                    <a16:creationId xmlns:a16="http://schemas.microsoft.com/office/drawing/2014/main" id="{42220D9B-6768-5234-3821-5EB8FE75C990}"/>
                  </a:ext>
                </a:extLst>
              </p:cNvPr>
              <p:cNvSpPr/>
              <p:nvPr/>
            </p:nvSpPr>
            <p:spPr>
              <a:xfrm>
                <a:off x="8641582" y="4114174"/>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2</a:t>
                </a:r>
              </a:p>
            </p:txBody>
          </p:sp>
          <p:sp>
            <p:nvSpPr>
              <p:cNvPr id="77" name="Rectangle 76">
                <a:extLst>
                  <a:ext uri="{FF2B5EF4-FFF2-40B4-BE49-F238E27FC236}">
                    <a16:creationId xmlns:a16="http://schemas.microsoft.com/office/drawing/2014/main" id="{95022046-152E-6426-5C8F-7753A5780EFF}"/>
                  </a:ext>
                </a:extLst>
              </p:cNvPr>
              <p:cNvSpPr/>
              <p:nvPr/>
            </p:nvSpPr>
            <p:spPr>
              <a:xfrm>
                <a:off x="8864605" y="4723011"/>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3</a:t>
                </a:r>
              </a:p>
            </p:txBody>
          </p:sp>
          <p:sp>
            <p:nvSpPr>
              <p:cNvPr id="78" name="Rectangle 77">
                <a:extLst>
                  <a:ext uri="{FF2B5EF4-FFF2-40B4-BE49-F238E27FC236}">
                    <a16:creationId xmlns:a16="http://schemas.microsoft.com/office/drawing/2014/main" id="{1DDBAE0A-ABA5-DA60-3264-EC7FA6C24408}"/>
                  </a:ext>
                </a:extLst>
              </p:cNvPr>
              <p:cNvSpPr/>
              <p:nvPr/>
            </p:nvSpPr>
            <p:spPr>
              <a:xfrm>
                <a:off x="9766999" y="4284030"/>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4</a:t>
                </a:r>
              </a:p>
            </p:txBody>
          </p:sp>
          <p:sp>
            <p:nvSpPr>
              <p:cNvPr id="79" name="Rectangle 78">
                <a:extLst>
                  <a:ext uri="{FF2B5EF4-FFF2-40B4-BE49-F238E27FC236}">
                    <a16:creationId xmlns:a16="http://schemas.microsoft.com/office/drawing/2014/main" id="{E20DE811-9FD7-6721-B546-407C11DEBDA7}"/>
                  </a:ext>
                </a:extLst>
              </p:cNvPr>
              <p:cNvSpPr/>
              <p:nvPr/>
            </p:nvSpPr>
            <p:spPr>
              <a:xfrm>
                <a:off x="9941698" y="4284030"/>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5</a:t>
                </a:r>
              </a:p>
            </p:txBody>
          </p:sp>
          <p:sp>
            <p:nvSpPr>
              <p:cNvPr id="80" name="Rectangle 79">
                <a:extLst>
                  <a:ext uri="{FF2B5EF4-FFF2-40B4-BE49-F238E27FC236}">
                    <a16:creationId xmlns:a16="http://schemas.microsoft.com/office/drawing/2014/main" id="{278660D4-6C28-D1C9-D025-2BFBDD157918}"/>
                  </a:ext>
                </a:extLst>
              </p:cNvPr>
              <p:cNvSpPr/>
              <p:nvPr/>
            </p:nvSpPr>
            <p:spPr>
              <a:xfrm>
                <a:off x="10584235" y="4033425"/>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6</a:t>
                </a:r>
              </a:p>
            </p:txBody>
          </p:sp>
          <p:sp>
            <p:nvSpPr>
              <p:cNvPr id="81" name="Rectangle 80">
                <a:extLst>
                  <a:ext uri="{FF2B5EF4-FFF2-40B4-BE49-F238E27FC236}">
                    <a16:creationId xmlns:a16="http://schemas.microsoft.com/office/drawing/2014/main" id="{51A7F591-9853-4378-44FE-57F0549E27CF}"/>
                  </a:ext>
                </a:extLst>
              </p:cNvPr>
              <p:cNvSpPr/>
              <p:nvPr/>
            </p:nvSpPr>
            <p:spPr>
              <a:xfrm>
                <a:off x="11096701" y="2797036"/>
                <a:ext cx="180871" cy="179388"/>
              </a:xfrm>
              <a:prstGeom prst="rect">
                <a:avLst/>
              </a:prstGeom>
              <a:noFill/>
            </p:spPr>
            <p:txBody>
              <a:bodyPr wrap="none" lIns="72000" tIns="72000" rIns="72000" bIns="72000" rtlCol="0" anchor="ctr">
                <a:noAutofit/>
              </a:bodyPr>
              <a:lstStyle/>
              <a:p>
                <a:pPr algn="ctr"/>
                <a:r>
                  <a:rPr lang="en-GB" dirty="0">
                    <a:solidFill>
                      <a:schemeClr val="bg1"/>
                    </a:solidFill>
                    <a:latin typeface="+mn-lt"/>
                  </a:rPr>
                  <a:t>7</a:t>
                </a:r>
              </a:p>
            </p:txBody>
          </p:sp>
        </p:grpSp>
      </p:grpSp>
      <p:pic>
        <p:nvPicPr>
          <p:cNvPr id="27" name="Picture 8" descr="Apple Logo PNG Transparent &amp; SVG Vector - Freebie Supply">
            <a:extLst>
              <a:ext uri="{FF2B5EF4-FFF2-40B4-BE49-F238E27FC236}">
                <a16:creationId xmlns:a16="http://schemas.microsoft.com/office/drawing/2014/main" id="{896228C9-7F22-28F6-D9DF-E3EB7A5647B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l="11007" t="4851" r="12381" b="4851"/>
          <a:stretch/>
        </p:blipFill>
        <p:spPr bwMode="auto">
          <a:xfrm>
            <a:off x="504978" y="1847992"/>
            <a:ext cx="310212" cy="3652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Download NVIDIA Logo in SVG Vector or PNG File Format - Logo ...">
            <a:extLst>
              <a:ext uri="{FF2B5EF4-FFF2-40B4-BE49-F238E27FC236}">
                <a16:creationId xmlns:a16="http://schemas.microsoft.com/office/drawing/2014/main" id="{1AEE6754-1E15-5B20-D476-65E959B1608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0292" t="15284" r="20361" b="15603"/>
          <a:stretch/>
        </p:blipFill>
        <p:spPr bwMode="auto">
          <a:xfrm>
            <a:off x="1309623" y="1805991"/>
            <a:ext cx="601867" cy="4672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ownload Microsoft Logo in SVG Vector or PNG File Format - Logo.wine">
            <a:extLst>
              <a:ext uri="{FF2B5EF4-FFF2-40B4-BE49-F238E27FC236}">
                <a16:creationId xmlns:a16="http://schemas.microsoft.com/office/drawing/2014/main" id="{E7447A5C-349E-8FF9-CABA-29B39F9F362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rcRect l="10516" t="36255" r="10782" b="36479"/>
          <a:stretch/>
        </p:blipFill>
        <p:spPr bwMode="auto">
          <a:xfrm>
            <a:off x="535194" y="3440823"/>
            <a:ext cx="1090809" cy="2519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a:extLst>
              <a:ext uri="{FF2B5EF4-FFF2-40B4-BE49-F238E27FC236}">
                <a16:creationId xmlns:a16="http://schemas.microsoft.com/office/drawing/2014/main" id="{09ADB5A5-9CB3-0106-B4D4-1F0C3037BE7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028294" y="1887810"/>
            <a:ext cx="740818" cy="2506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5C374C70-E6C9-D695-02C1-421FCD6A79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19997" y="2758930"/>
            <a:ext cx="601868" cy="1819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16D09810-C20F-66B2-5D37-7BECB9ED086A}"/>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2707536" y="2695350"/>
            <a:ext cx="326049" cy="320751"/>
          </a:xfrm>
          <a:prstGeom prst="rect">
            <a:avLst/>
          </a:prstGeom>
        </p:spPr>
      </p:pic>
      <p:pic>
        <p:nvPicPr>
          <p:cNvPr id="55" name="Picture 16">
            <a:extLst>
              <a:ext uri="{FF2B5EF4-FFF2-40B4-BE49-F238E27FC236}">
                <a16:creationId xmlns:a16="http://schemas.microsoft.com/office/drawing/2014/main" id="{DA4A158B-68ED-24EA-2DDF-E22DD861DA91}"/>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rcRect l="14495" t="4851" r="16992" b="6995"/>
          <a:stretch/>
        </p:blipFill>
        <p:spPr bwMode="auto">
          <a:xfrm>
            <a:off x="4117771" y="3044911"/>
            <a:ext cx="286292" cy="36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2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spcBef>
                <a:spcPts val="0"/>
              </a:spcBef>
              <a:spcAft>
                <a:spcPts val="800"/>
              </a:spcAft>
            </a:pPr>
            <a:r>
              <a:rPr lang="en-GB" sz="1050" b="1"/>
              <a:t>Past performance does not predict future returns. You may get back less than you originally invested.</a:t>
            </a:r>
          </a:p>
          <a:p>
            <a:pPr lvl="1">
              <a:spcBef>
                <a:spcPts val="0"/>
              </a:spcBef>
              <a:spcAft>
                <a:spcPts val="800"/>
              </a:spcAft>
            </a:pPr>
            <a:r>
              <a:rPr lang="en-GB" sz="1050"/>
              <a:t>The Funds and Model Portfolios managed by the Multi-Asset Team may be exposed to the following risks: </a:t>
            </a:r>
          </a:p>
          <a:p>
            <a:pPr lvl="1">
              <a:spcBef>
                <a:spcPts val="0"/>
              </a:spcBef>
              <a:spcAft>
                <a:spcPts val="800"/>
              </a:spcAft>
            </a:pPr>
            <a:r>
              <a:rPr lang="en-GB" sz="1050"/>
              <a:t>Credit Risk: There is a risk that an investment will fail to make required payments and this may reduce the income paid to the fund, or its capital value. The creditworthiness of a bond issuer may also affect that bond's value. Bonds that produce a higher level of income usually also carry greater risk as such bond issuers may have difficulty in paying their debts. The value of a bond would be significantly affected if the issuer either refused to pay or was unable to pay;</a:t>
            </a:r>
          </a:p>
          <a:p>
            <a:pPr lvl="1">
              <a:spcBef>
                <a:spcPts val="0"/>
              </a:spcBef>
              <a:spcAft>
                <a:spcPts val="800"/>
              </a:spcAft>
            </a:pPr>
            <a:r>
              <a:rPr lang="en-GB" sz="1050"/>
              <a:t>Counterparty Risk: The insolvency of any institutions providing services such as safekeeping of assets or acting as counterparty to derivatives or other instruments, may expose the Fund to financial loss;</a:t>
            </a:r>
          </a:p>
          <a:p>
            <a:pPr lvl="1">
              <a:spcBef>
                <a:spcPts val="0"/>
              </a:spcBef>
              <a:spcAft>
                <a:spcPts val="800"/>
              </a:spcAft>
            </a:pPr>
            <a:r>
              <a:rPr lang="en-GB" sz="1050"/>
              <a:t>Liquidity Risk: If underlying funds suspend or defer the payment of redemption proceeds, the Fund's ability to meet redemption requests may also be affected;</a:t>
            </a:r>
          </a:p>
          <a:p>
            <a:pPr lvl="1">
              <a:spcBef>
                <a:spcPts val="0"/>
              </a:spcBef>
              <a:spcAft>
                <a:spcPts val="800"/>
              </a:spcAft>
            </a:pPr>
            <a:r>
              <a:rPr lang="en-GB" sz="1050"/>
              <a:t>Interest Rate Risk: Fluctuations in interest rates may affect the value of the Fund and your investment. Bonds are affected by changes in interest rates and their value and the income they generate can rise or fall as a result;</a:t>
            </a:r>
          </a:p>
          <a:p>
            <a:pPr lvl="1">
              <a:spcBef>
                <a:spcPts val="0"/>
              </a:spcBef>
              <a:spcAft>
                <a:spcPts val="800"/>
              </a:spcAft>
            </a:pPr>
            <a:r>
              <a:rPr lang="en-GB" sz="1050"/>
              <a:t>Derivatives Risk: Some of the underlying funds may invest in derivatives, which can, in some circumstances, create wider fluctuations in their prices over time;</a:t>
            </a:r>
          </a:p>
          <a:p>
            <a:pPr lvl="1">
              <a:spcBef>
                <a:spcPts val="0"/>
              </a:spcBef>
              <a:spcAft>
                <a:spcPts val="800"/>
              </a:spcAft>
            </a:pPr>
            <a:r>
              <a:rPr lang="en-GB" sz="1050"/>
              <a:t>Emerging Markets: The Fund may invest in less economically developed markets (emerging markets) which can involve greater risks than well developed economies;</a:t>
            </a:r>
          </a:p>
          <a:p>
            <a:pPr lvl="1">
              <a:spcBef>
                <a:spcPts val="0"/>
              </a:spcBef>
              <a:spcAft>
                <a:spcPts val="800"/>
              </a:spcAft>
            </a:pPr>
            <a:r>
              <a:rPr lang="en-GB" sz="1050"/>
              <a:t>Currency Risk: The Fund invests in overseas markets and the value of the Fund may fall or rise as a result of changes in exchange rates.</a:t>
            </a:r>
          </a:p>
          <a:p>
            <a:pPr lvl="1">
              <a:spcBef>
                <a:spcPts val="0"/>
              </a:spcBef>
              <a:spcAft>
                <a:spcPts val="800"/>
              </a:spcAft>
            </a:pPr>
            <a:r>
              <a:rPr lang="en-GB" sz="1050"/>
              <a:t>Index Tracking Risk: The performance of any passive funds used may not exactly track that of their Indices.</a:t>
            </a:r>
          </a:p>
          <a:p>
            <a:pPr lvl="1">
              <a:spcBef>
                <a:spcPts val="0"/>
              </a:spcBef>
              <a:spcAft>
                <a:spcPts val="800"/>
              </a:spcAft>
            </a:pPr>
            <a:r>
              <a:rPr lang="en-GB" sz="1050"/>
              <a:t>Any performance shown in respect of the Model Portfolios are periodically restructured and/or rebalanced. Actual returns may vary from the model returns.</a:t>
            </a:r>
          </a:p>
          <a:p>
            <a:pPr lvl="1">
              <a:spcBef>
                <a:spcPts val="0"/>
              </a:spcBef>
              <a:spcAft>
                <a:spcPts val="800"/>
              </a:spcAft>
            </a:pPr>
            <a:r>
              <a:rPr lang="en-GB" sz="1050"/>
              <a:t>The risks detailed above are reflective of the full range of Funds managed by the Multi-Asset Team and not all of the risks listed are applicable to each individual Fund. For the risks associated with an individual Fund, please refer to its Key Investor Information Document (KIID)/PRIIP KID.</a:t>
            </a:r>
          </a:p>
          <a:p>
            <a:pPr lvl="1">
              <a:spcBef>
                <a:spcPts val="0"/>
              </a:spcBef>
              <a:spcAft>
                <a:spcPts val="800"/>
              </a:spcAft>
            </a:pPr>
            <a:r>
              <a:rPr lang="en-GB" sz="1050"/>
              <a:t>The issue of units/shares in the Liontrust Multi-Asset Funds may be subject to an initial charge, which will have an impact on the realisable value of the investment, particularly in the short term. Investments should always be considered as long term.</a:t>
            </a:r>
          </a:p>
          <a:p>
            <a:pPr lvl="1">
              <a:spcBef>
                <a:spcPts val="0"/>
              </a:spcBef>
              <a:spcAft>
                <a:spcPts val="800"/>
              </a:spcAft>
            </a:pPr>
            <a:r>
              <a:rPr lang="en-GB" sz="1050"/>
              <a:t>For the Multi-Asset Model Portfolios, any performance shown represents model portfolios which are periodically restructured and/or rebalanced. Actual returns may vary from the model returns. There is no certainty the investment objectives of the portfolio will actually be achieved, and no warranty or representation is given to this effect, whether express or implied. The portfolios therefore should be considered as long-term investments.</a:t>
            </a:r>
          </a:p>
        </p:txBody>
      </p:sp>
      <p:sp>
        <p:nvSpPr>
          <p:cNvPr id="8" name="Title 7"/>
          <p:cNvSpPr>
            <a:spLocks noGrp="1"/>
          </p:cNvSpPr>
          <p:nvPr>
            <p:ph type="title"/>
          </p:nvPr>
        </p:nvSpPr>
        <p:spPr/>
        <p:txBody>
          <a:bodyPr/>
          <a:lstStyle/>
          <a:p>
            <a:r>
              <a:rPr lang="en-GB"/>
              <a:t>Key risks</a:t>
            </a:r>
          </a:p>
        </p:txBody>
      </p:sp>
    </p:spTree>
    <p:extLst>
      <p:ext uri="{BB962C8B-B14F-4D97-AF65-F5344CB8AC3E}">
        <p14:creationId xmlns:p14="http://schemas.microsoft.com/office/powerpoint/2010/main" val="392009901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28ECACA-4C88-1360-85C8-4A7A4C40422A}"/>
              </a:ext>
            </a:extLst>
          </p:cNvPr>
          <p:cNvGrpSpPr/>
          <p:nvPr/>
        </p:nvGrpSpPr>
        <p:grpSpPr>
          <a:xfrm>
            <a:off x="3077714" y="1971342"/>
            <a:ext cx="458724" cy="458724"/>
            <a:chOff x="3077714" y="1940862"/>
            <a:chExt cx="458724" cy="458724"/>
          </a:xfrm>
        </p:grpSpPr>
        <p:sp>
          <p:nvSpPr>
            <p:cNvPr id="8" name="Oval 7">
              <a:extLst>
                <a:ext uri="{FF2B5EF4-FFF2-40B4-BE49-F238E27FC236}">
                  <a16:creationId xmlns:a16="http://schemas.microsoft.com/office/drawing/2014/main" id="{5D828B98-1F2C-4876-D679-162C557E4163}"/>
                </a:ext>
              </a:extLst>
            </p:cNvPr>
            <p:cNvSpPr/>
            <p:nvPr/>
          </p:nvSpPr>
          <p:spPr>
            <a:xfrm>
              <a:off x="3077714" y="1940862"/>
              <a:ext cx="458724" cy="458724"/>
            </a:xfrm>
            <a:prstGeom prst="ellipse">
              <a:avLst/>
            </a:prstGeom>
            <a:solidFill>
              <a:schemeClr val="accent5">
                <a:alpha val="4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2" name="Oval 11">
              <a:extLst>
                <a:ext uri="{FF2B5EF4-FFF2-40B4-BE49-F238E27FC236}">
                  <a16:creationId xmlns:a16="http://schemas.microsoft.com/office/drawing/2014/main" id="{945A95E6-824E-BA0C-A1B8-45B1313272C6}"/>
                </a:ext>
              </a:extLst>
            </p:cNvPr>
            <p:cNvSpPr/>
            <p:nvPr/>
          </p:nvSpPr>
          <p:spPr>
            <a:xfrm>
              <a:off x="3149390" y="2012538"/>
              <a:ext cx="315373" cy="315373"/>
            </a:xfrm>
            <a:prstGeom prst="ellipse">
              <a:avLst/>
            </a:prstGeom>
            <a:solidFill>
              <a:schemeClr val="accent5">
                <a:alpha val="6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3" name="Oval 12">
              <a:extLst>
                <a:ext uri="{FF2B5EF4-FFF2-40B4-BE49-F238E27FC236}">
                  <a16:creationId xmlns:a16="http://schemas.microsoft.com/office/drawing/2014/main" id="{D59318B6-E00B-1D21-43C5-B042FCA113D7}"/>
                </a:ext>
              </a:extLst>
            </p:cNvPr>
            <p:cNvSpPr/>
            <p:nvPr/>
          </p:nvSpPr>
          <p:spPr>
            <a:xfrm>
              <a:off x="3221065" y="2084213"/>
              <a:ext cx="172022" cy="172022"/>
            </a:xfrm>
            <a:prstGeom prst="ellipse">
              <a:avLst/>
            </a:prstGeom>
            <a:solidFill>
              <a:schemeClr val="accent5">
                <a:alpha val="80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p:txBody>
          <a:bodyPr/>
          <a:lstStyle/>
          <a:p>
            <a:r>
              <a:rPr lang="en-GB"/>
              <a:t>Bursting Bubbles bring profound pain</a:t>
            </a:r>
          </a:p>
        </p:txBody>
      </p:sp>
      <p:sp>
        <p:nvSpPr>
          <p:cNvPr id="3" name="TextBox 27">
            <a:extLst>
              <a:ext uri="{FF2B5EF4-FFF2-40B4-BE49-F238E27FC236}">
                <a16:creationId xmlns:a16="http://schemas.microsoft.com/office/drawing/2014/main" id="{FBA2DBCC-F3F9-968C-F6C3-5073BF6A8AAC}"/>
              </a:ext>
            </a:extLst>
          </p:cNvPr>
          <p:cNvSpPr txBox="1">
            <a:spLocks noChangeArrowheads="1"/>
          </p:cNvSpPr>
          <p:nvPr/>
        </p:nvSpPr>
        <p:spPr bwMode="auto">
          <a:xfrm>
            <a:off x="489600" y="6192000"/>
            <a:ext cx="11232000"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a:t>Source: Bloomberg, 22.08.24</a:t>
            </a:r>
          </a:p>
        </p:txBody>
      </p:sp>
      <p:grpSp>
        <p:nvGrpSpPr>
          <p:cNvPr id="31" name="Group 30">
            <a:extLst>
              <a:ext uri="{FF2B5EF4-FFF2-40B4-BE49-F238E27FC236}">
                <a16:creationId xmlns:a16="http://schemas.microsoft.com/office/drawing/2014/main" id="{19812AFE-D0F3-5B3E-7915-1F3F38F01A65}"/>
              </a:ext>
            </a:extLst>
          </p:cNvPr>
          <p:cNvGrpSpPr/>
          <p:nvPr/>
        </p:nvGrpSpPr>
        <p:grpSpPr>
          <a:xfrm>
            <a:off x="1412996" y="1348586"/>
            <a:ext cx="2691643" cy="791299"/>
            <a:chOff x="1412996" y="1348586"/>
            <a:chExt cx="2691643" cy="791299"/>
          </a:xfrm>
        </p:grpSpPr>
        <p:sp>
          <p:nvSpPr>
            <p:cNvPr id="7" name="TextBox 6">
              <a:extLst>
                <a:ext uri="{FF2B5EF4-FFF2-40B4-BE49-F238E27FC236}">
                  <a16:creationId xmlns:a16="http://schemas.microsoft.com/office/drawing/2014/main" id="{B9295DCD-3F0A-0E00-9621-26E994EB6B72}"/>
                </a:ext>
              </a:extLst>
            </p:cNvPr>
            <p:cNvSpPr txBox="1"/>
            <p:nvPr/>
          </p:nvSpPr>
          <p:spPr>
            <a:xfrm>
              <a:off x="1412996" y="1348586"/>
              <a:ext cx="2691643" cy="477054"/>
            </a:xfrm>
            <a:prstGeom prst="rect">
              <a:avLst/>
            </a:prstGeom>
            <a:noFill/>
          </p:spPr>
          <p:txBody>
            <a:bodyPr wrap="square" lIns="0" tIns="0" rIns="0" bIns="0" rtlCol="0">
              <a:spAutoFit/>
            </a:bodyPr>
            <a:lstStyle/>
            <a:p>
              <a:pPr algn="ctr"/>
              <a:r>
                <a:rPr lang="en-GB" sz="1400" b="1" dirty="0">
                  <a:solidFill>
                    <a:schemeClr val="accent4"/>
                  </a:solidFill>
                  <a:latin typeface="+mn-lt"/>
                </a:rPr>
                <a:t>MSCI World Technology peak on</a:t>
              </a:r>
            </a:p>
            <a:p>
              <a:pPr algn="ctr"/>
              <a:r>
                <a:rPr lang="en-GB" sz="1700" b="1" dirty="0">
                  <a:solidFill>
                    <a:schemeClr val="accent4"/>
                  </a:solidFill>
                  <a:latin typeface="+mn-lt"/>
                </a:rPr>
                <a:t>27 March 2000</a:t>
              </a:r>
            </a:p>
          </p:txBody>
        </p:sp>
        <p:cxnSp>
          <p:nvCxnSpPr>
            <p:cNvPr id="9" name="Straight Arrow Connector 8">
              <a:extLst>
                <a:ext uri="{FF2B5EF4-FFF2-40B4-BE49-F238E27FC236}">
                  <a16:creationId xmlns:a16="http://schemas.microsoft.com/office/drawing/2014/main" id="{713F8AB7-5F0A-CD5D-0EA6-CB2BEA3F1F46}"/>
                </a:ext>
              </a:extLst>
            </p:cNvPr>
            <p:cNvCxnSpPr>
              <a:cxnSpLocks/>
              <a:stCxn id="7" idx="2"/>
              <a:endCxn id="13" idx="1"/>
            </p:cNvCxnSpPr>
            <p:nvPr/>
          </p:nvCxnSpPr>
          <p:spPr>
            <a:xfrm>
              <a:off x="2758818" y="1825640"/>
              <a:ext cx="487439" cy="31424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2C522A1E-CB6F-2ED0-BC5E-8EBC143EA754}"/>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grpSp>
        <p:nvGrpSpPr>
          <p:cNvPr id="25" name="Group 24">
            <a:extLst>
              <a:ext uri="{FF2B5EF4-FFF2-40B4-BE49-F238E27FC236}">
                <a16:creationId xmlns:a16="http://schemas.microsoft.com/office/drawing/2014/main" id="{680C5267-D56C-C4CB-B747-1B4156E8A174}"/>
              </a:ext>
            </a:extLst>
          </p:cNvPr>
          <p:cNvGrpSpPr/>
          <p:nvPr/>
        </p:nvGrpSpPr>
        <p:grpSpPr>
          <a:xfrm>
            <a:off x="2787533" y="3260598"/>
            <a:ext cx="458724" cy="458724"/>
            <a:chOff x="2787533" y="3199638"/>
            <a:chExt cx="458724" cy="458724"/>
          </a:xfrm>
        </p:grpSpPr>
        <p:sp>
          <p:nvSpPr>
            <p:cNvPr id="21" name="Oval 20">
              <a:extLst>
                <a:ext uri="{FF2B5EF4-FFF2-40B4-BE49-F238E27FC236}">
                  <a16:creationId xmlns:a16="http://schemas.microsoft.com/office/drawing/2014/main" id="{181854FE-4FD3-90CB-BA01-8340F427F321}"/>
                </a:ext>
              </a:extLst>
            </p:cNvPr>
            <p:cNvSpPr/>
            <p:nvPr/>
          </p:nvSpPr>
          <p:spPr>
            <a:xfrm>
              <a:off x="2787533" y="3199638"/>
              <a:ext cx="458724" cy="458724"/>
            </a:xfrm>
            <a:prstGeom prst="ellipse">
              <a:avLst/>
            </a:prstGeom>
            <a:solidFill>
              <a:schemeClr val="accent1">
                <a:alpha val="4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Oval 22">
              <a:extLst>
                <a:ext uri="{FF2B5EF4-FFF2-40B4-BE49-F238E27FC236}">
                  <a16:creationId xmlns:a16="http://schemas.microsoft.com/office/drawing/2014/main" id="{F9C464A7-2654-0836-511E-5A4785E4EB66}"/>
                </a:ext>
              </a:extLst>
            </p:cNvPr>
            <p:cNvSpPr/>
            <p:nvPr/>
          </p:nvSpPr>
          <p:spPr>
            <a:xfrm>
              <a:off x="2859209" y="3271314"/>
              <a:ext cx="315373" cy="315373"/>
            </a:xfrm>
            <a:prstGeom prst="ellipse">
              <a:avLst/>
            </a:prstGeom>
            <a:solidFill>
              <a:schemeClr val="accent1">
                <a:alpha val="6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4" name="Oval 23">
              <a:extLst>
                <a:ext uri="{FF2B5EF4-FFF2-40B4-BE49-F238E27FC236}">
                  <a16:creationId xmlns:a16="http://schemas.microsoft.com/office/drawing/2014/main" id="{9D3F8402-E2E2-6851-F2B8-FC04AE9E3115}"/>
                </a:ext>
              </a:extLst>
            </p:cNvPr>
            <p:cNvSpPr/>
            <p:nvPr/>
          </p:nvSpPr>
          <p:spPr>
            <a:xfrm>
              <a:off x="2930884" y="3342989"/>
              <a:ext cx="172022" cy="172022"/>
            </a:xfrm>
            <a:prstGeom prst="ellipse">
              <a:avLst/>
            </a:prstGeom>
            <a:solidFill>
              <a:schemeClr val="accent1">
                <a:alpha val="80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30" name="Group 29">
            <a:extLst>
              <a:ext uri="{FF2B5EF4-FFF2-40B4-BE49-F238E27FC236}">
                <a16:creationId xmlns:a16="http://schemas.microsoft.com/office/drawing/2014/main" id="{66B20B5F-F6BC-0500-A407-C012054D11C0}"/>
              </a:ext>
            </a:extLst>
          </p:cNvPr>
          <p:cNvGrpSpPr/>
          <p:nvPr/>
        </p:nvGrpSpPr>
        <p:grpSpPr>
          <a:xfrm>
            <a:off x="913632" y="4598667"/>
            <a:ext cx="458724" cy="458724"/>
            <a:chOff x="954272" y="4425947"/>
            <a:chExt cx="458724" cy="458724"/>
          </a:xfrm>
        </p:grpSpPr>
        <p:sp>
          <p:nvSpPr>
            <p:cNvPr id="27" name="Oval 26">
              <a:extLst>
                <a:ext uri="{FF2B5EF4-FFF2-40B4-BE49-F238E27FC236}">
                  <a16:creationId xmlns:a16="http://schemas.microsoft.com/office/drawing/2014/main" id="{7F8D2E5B-8801-A9CC-AD5A-DC008FF2410C}"/>
                </a:ext>
              </a:extLst>
            </p:cNvPr>
            <p:cNvSpPr/>
            <p:nvPr/>
          </p:nvSpPr>
          <p:spPr>
            <a:xfrm>
              <a:off x="954272" y="4425947"/>
              <a:ext cx="458724" cy="458724"/>
            </a:xfrm>
            <a:prstGeom prst="ellipse">
              <a:avLst/>
            </a:prstGeom>
            <a:solidFill>
              <a:schemeClr val="accent6">
                <a:alpha val="4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8" name="Oval 27">
              <a:extLst>
                <a:ext uri="{FF2B5EF4-FFF2-40B4-BE49-F238E27FC236}">
                  <a16:creationId xmlns:a16="http://schemas.microsoft.com/office/drawing/2014/main" id="{F379E2AA-6968-CF85-EEBB-6DD3C1AE6E73}"/>
                </a:ext>
              </a:extLst>
            </p:cNvPr>
            <p:cNvSpPr/>
            <p:nvPr/>
          </p:nvSpPr>
          <p:spPr>
            <a:xfrm>
              <a:off x="1025948" y="4497623"/>
              <a:ext cx="315373" cy="315373"/>
            </a:xfrm>
            <a:prstGeom prst="ellipse">
              <a:avLst/>
            </a:prstGeom>
            <a:solidFill>
              <a:schemeClr val="accent6">
                <a:alpha val="60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9" name="Oval 28">
              <a:extLst>
                <a:ext uri="{FF2B5EF4-FFF2-40B4-BE49-F238E27FC236}">
                  <a16:creationId xmlns:a16="http://schemas.microsoft.com/office/drawing/2014/main" id="{875EE433-F347-DDE3-4147-B489F83A2541}"/>
                </a:ext>
              </a:extLst>
            </p:cNvPr>
            <p:cNvSpPr/>
            <p:nvPr/>
          </p:nvSpPr>
          <p:spPr>
            <a:xfrm>
              <a:off x="1097623" y="4569298"/>
              <a:ext cx="172022" cy="172022"/>
            </a:xfrm>
            <a:prstGeom prst="ellipse">
              <a:avLst/>
            </a:prstGeom>
            <a:solidFill>
              <a:schemeClr val="accent6">
                <a:alpha val="80000"/>
              </a:schemeClr>
            </a:solidFill>
          </p:spPr>
          <p:txBody>
            <a:bodyPr wrap="none" lIns="72000" tIns="72000" rIns="72000" bIns="72000" rtlCol="0" anchor="ctr">
              <a:noAutofit/>
            </a:bodyPr>
            <a:lstStyle/>
            <a:p>
              <a:pPr algn="ctr"/>
              <a:endParaRPr lang="en-GB" err="1">
                <a:solidFill>
                  <a:schemeClr val="bg1"/>
                </a:solidFill>
                <a:latin typeface="+mn-lt"/>
              </a:endParaRPr>
            </a:p>
          </p:txBody>
        </p:sp>
      </p:grpSp>
      <p:graphicFrame>
        <p:nvGraphicFramePr>
          <p:cNvPr id="19" name="Chart 18">
            <a:extLst>
              <a:ext uri="{FF2B5EF4-FFF2-40B4-BE49-F238E27FC236}">
                <a16:creationId xmlns:a16="http://schemas.microsoft.com/office/drawing/2014/main" id="{209E7594-7EAD-4490-8C77-97A625081B53}"/>
              </a:ext>
            </a:extLst>
          </p:cNvPr>
          <p:cNvGraphicFramePr>
            <a:graphicFrameLocks/>
          </p:cNvGraphicFramePr>
          <p:nvPr>
            <p:extLst>
              <p:ext uri="{D42A27DB-BD31-4B8C-83A1-F6EECF244321}">
                <p14:modId xmlns:p14="http://schemas.microsoft.com/office/powerpoint/2010/main" val="2341587172"/>
              </p:ext>
            </p:extLst>
          </p:nvPr>
        </p:nvGraphicFramePr>
        <p:xfrm>
          <a:off x="390923" y="968097"/>
          <a:ext cx="11232000" cy="519775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41933F0A-1478-78D3-3CD3-77E8ACF8F3EE}"/>
              </a:ext>
            </a:extLst>
          </p:cNvPr>
          <p:cNvSpPr txBox="1"/>
          <p:nvPr/>
        </p:nvSpPr>
        <p:spPr>
          <a:xfrm>
            <a:off x="6859369" y="2659476"/>
            <a:ext cx="2604228" cy="795527"/>
          </a:xfrm>
          <a:prstGeom prst="roundRect">
            <a:avLst>
              <a:gd name="adj" fmla="val 9004"/>
            </a:avLst>
          </a:prstGeom>
          <a:solidFill>
            <a:schemeClr val="accent1">
              <a:alpha val="20000"/>
            </a:scheme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dirty="0">
                <a:solidFill>
                  <a:schemeClr val="accent1">
                    <a:lumMod val="75000"/>
                  </a:schemeClr>
                </a:solidFill>
                <a:latin typeface="+mn-lt"/>
              </a:rPr>
              <a:t>If you bought 1 year before the bubble burst, it took nearly 15 years to breakeven</a:t>
            </a:r>
            <a:r>
              <a:rPr lang="en-GB" sz="1400" b="1" dirty="0">
                <a:solidFill>
                  <a:schemeClr val="accent1">
                    <a:lumMod val="75000"/>
                  </a:schemeClr>
                </a:solidFill>
              </a:rPr>
              <a:t>.</a:t>
            </a:r>
            <a:endParaRPr lang="en-GB" sz="1400" b="1" dirty="0">
              <a:solidFill>
                <a:schemeClr val="accent1">
                  <a:lumMod val="75000"/>
                </a:schemeClr>
              </a:solidFill>
              <a:latin typeface="+mn-lt"/>
            </a:endParaRPr>
          </a:p>
        </p:txBody>
      </p:sp>
      <p:sp>
        <p:nvSpPr>
          <p:cNvPr id="6" name="TextBox 1">
            <a:extLst>
              <a:ext uri="{FF2B5EF4-FFF2-40B4-BE49-F238E27FC236}">
                <a16:creationId xmlns:a16="http://schemas.microsoft.com/office/drawing/2014/main" id="{E5493957-AEF2-460B-A622-A564D2831FBF}"/>
              </a:ext>
            </a:extLst>
          </p:cNvPr>
          <p:cNvSpPr txBox="1"/>
          <p:nvPr/>
        </p:nvSpPr>
        <p:spPr>
          <a:xfrm>
            <a:off x="8087363" y="1579692"/>
            <a:ext cx="2902001" cy="557164"/>
          </a:xfrm>
          <a:prstGeom prst="roundRect">
            <a:avLst/>
          </a:prstGeom>
          <a:solidFill>
            <a:schemeClr val="accent5">
              <a:alpha val="20000"/>
            </a:scheme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dirty="0">
                <a:solidFill>
                  <a:schemeClr val="accent5">
                    <a:lumMod val="75000"/>
                  </a:schemeClr>
                </a:solidFill>
                <a:latin typeface="+mn-lt"/>
              </a:rPr>
              <a:t>If you bought at its peak,</a:t>
            </a:r>
          </a:p>
          <a:p>
            <a:pPr algn="ctr"/>
            <a:r>
              <a:rPr lang="en-GB" sz="1400" b="1" dirty="0">
                <a:solidFill>
                  <a:schemeClr val="accent5">
                    <a:lumMod val="75000"/>
                  </a:schemeClr>
                </a:solidFill>
                <a:latin typeface="+mn-lt"/>
              </a:rPr>
              <a:t>it took nearly 18 years to breakeven.</a:t>
            </a:r>
          </a:p>
        </p:txBody>
      </p:sp>
      <p:sp>
        <p:nvSpPr>
          <p:cNvPr id="22" name="TextBox 1">
            <a:extLst>
              <a:ext uri="{FF2B5EF4-FFF2-40B4-BE49-F238E27FC236}">
                <a16:creationId xmlns:a16="http://schemas.microsoft.com/office/drawing/2014/main" id="{C00B06EA-4B74-2BDD-DAB3-B55D6D15E57B}"/>
              </a:ext>
            </a:extLst>
          </p:cNvPr>
          <p:cNvSpPr txBox="1"/>
          <p:nvPr/>
        </p:nvSpPr>
        <p:spPr>
          <a:xfrm>
            <a:off x="8785015" y="3972526"/>
            <a:ext cx="2604228" cy="795527"/>
          </a:xfrm>
          <a:prstGeom prst="roundRect">
            <a:avLst>
              <a:gd name="adj" fmla="val 9004"/>
            </a:avLst>
          </a:prstGeom>
          <a:solidFill>
            <a:schemeClr val="accent6">
              <a:alpha val="20000"/>
            </a:scheme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dirty="0">
                <a:solidFill>
                  <a:schemeClr val="accent6"/>
                </a:solidFill>
                <a:latin typeface="+mn-lt"/>
              </a:rPr>
              <a:t>If you bought 5 years before the bubble burst, you would have stayed in profit throughout. </a:t>
            </a:r>
            <a:endParaRPr lang="en-GB" sz="1400" dirty="0">
              <a:solidFill>
                <a:schemeClr val="accent6"/>
              </a:solidFill>
              <a:latin typeface="+mn-lt"/>
            </a:endParaRPr>
          </a:p>
        </p:txBody>
      </p:sp>
      <p:sp>
        <p:nvSpPr>
          <p:cNvPr id="10" name="TextBox 9">
            <a:extLst>
              <a:ext uri="{FF2B5EF4-FFF2-40B4-BE49-F238E27FC236}">
                <a16:creationId xmlns:a16="http://schemas.microsoft.com/office/drawing/2014/main" id="{F76900B6-9638-329D-F2BF-E1AC2CA2421C}"/>
              </a:ext>
            </a:extLst>
          </p:cNvPr>
          <p:cNvSpPr txBox="1"/>
          <p:nvPr/>
        </p:nvSpPr>
        <p:spPr>
          <a:xfrm>
            <a:off x="3114612" y="5826192"/>
            <a:ext cx="1466353" cy="215444"/>
          </a:xfrm>
          <a:prstGeom prst="rect">
            <a:avLst/>
          </a:prstGeom>
          <a:solidFill>
            <a:schemeClr val="bg1"/>
          </a:solidFill>
        </p:spPr>
        <p:txBody>
          <a:bodyPr wrap="square" lIns="0" tIns="0" rIns="0" bIns="0" rtlCol="0">
            <a:spAutoFit/>
          </a:bodyPr>
          <a:lstStyle/>
          <a:p>
            <a:pPr algn="l"/>
            <a:r>
              <a:rPr lang="en-GB" sz="1400" dirty="0">
                <a:latin typeface="+mn-lt"/>
              </a:rPr>
              <a:t>MSCI World IT Index</a:t>
            </a:r>
          </a:p>
        </p:txBody>
      </p:sp>
      <p:sp>
        <p:nvSpPr>
          <p:cNvPr id="11" name="TextBox 10">
            <a:extLst>
              <a:ext uri="{FF2B5EF4-FFF2-40B4-BE49-F238E27FC236}">
                <a16:creationId xmlns:a16="http://schemas.microsoft.com/office/drawing/2014/main" id="{783E9A8E-DE48-0DAF-D145-523BD053DB03}"/>
              </a:ext>
            </a:extLst>
          </p:cNvPr>
          <p:cNvSpPr txBox="1"/>
          <p:nvPr/>
        </p:nvSpPr>
        <p:spPr>
          <a:xfrm>
            <a:off x="5028474" y="5826192"/>
            <a:ext cx="925760" cy="215444"/>
          </a:xfrm>
          <a:prstGeom prst="rect">
            <a:avLst/>
          </a:prstGeom>
          <a:solidFill>
            <a:schemeClr val="bg1"/>
          </a:solidFill>
        </p:spPr>
        <p:txBody>
          <a:bodyPr wrap="square" lIns="0" tIns="0" rIns="0" bIns="0" rtlCol="0">
            <a:spAutoFit/>
          </a:bodyPr>
          <a:lstStyle/>
          <a:p>
            <a:pPr algn="l"/>
            <a:r>
              <a:rPr lang="en-GB" sz="1400" dirty="0">
                <a:latin typeface="+mn-lt"/>
              </a:rPr>
              <a:t>Peak 2000</a:t>
            </a:r>
          </a:p>
        </p:txBody>
      </p:sp>
      <p:sp>
        <p:nvSpPr>
          <p:cNvPr id="14" name="TextBox 13">
            <a:extLst>
              <a:ext uri="{FF2B5EF4-FFF2-40B4-BE49-F238E27FC236}">
                <a16:creationId xmlns:a16="http://schemas.microsoft.com/office/drawing/2014/main" id="{C4C239F7-678F-21FF-786F-C6002412B5D8}"/>
              </a:ext>
            </a:extLst>
          </p:cNvPr>
          <p:cNvSpPr txBox="1"/>
          <p:nvPr/>
        </p:nvSpPr>
        <p:spPr>
          <a:xfrm>
            <a:off x="6514588" y="5826192"/>
            <a:ext cx="1051925" cy="215444"/>
          </a:xfrm>
          <a:prstGeom prst="rect">
            <a:avLst/>
          </a:prstGeom>
          <a:solidFill>
            <a:schemeClr val="bg1"/>
          </a:solidFill>
        </p:spPr>
        <p:txBody>
          <a:bodyPr wrap="square" lIns="0" tIns="0" rIns="0" bIns="0" rtlCol="0">
            <a:spAutoFit/>
          </a:bodyPr>
          <a:lstStyle/>
          <a:p>
            <a:pPr algn="l"/>
            <a:r>
              <a:rPr lang="en-GB" sz="1400" dirty="0">
                <a:latin typeface="+mn-lt"/>
              </a:rPr>
              <a:t>1 year before</a:t>
            </a:r>
          </a:p>
        </p:txBody>
      </p:sp>
      <p:sp>
        <p:nvSpPr>
          <p:cNvPr id="16" name="TextBox 15">
            <a:extLst>
              <a:ext uri="{FF2B5EF4-FFF2-40B4-BE49-F238E27FC236}">
                <a16:creationId xmlns:a16="http://schemas.microsoft.com/office/drawing/2014/main" id="{C1A8AB72-7FB7-FAF4-3F13-A3B35AE01DB4}"/>
              </a:ext>
            </a:extLst>
          </p:cNvPr>
          <p:cNvSpPr txBox="1"/>
          <p:nvPr/>
        </p:nvSpPr>
        <p:spPr>
          <a:xfrm>
            <a:off x="8216520" y="5826192"/>
            <a:ext cx="1051925" cy="215444"/>
          </a:xfrm>
          <a:prstGeom prst="rect">
            <a:avLst/>
          </a:prstGeom>
          <a:solidFill>
            <a:schemeClr val="bg1"/>
          </a:solidFill>
        </p:spPr>
        <p:txBody>
          <a:bodyPr wrap="square" lIns="0" tIns="0" rIns="0" bIns="0" rtlCol="0">
            <a:spAutoFit/>
          </a:bodyPr>
          <a:lstStyle/>
          <a:p>
            <a:pPr algn="l"/>
            <a:r>
              <a:rPr lang="en-GB" sz="1400" dirty="0">
                <a:latin typeface="+mn-lt"/>
              </a:rPr>
              <a:t>5 years before</a:t>
            </a:r>
          </a:p>
        </p:txBody>
      </p:sp>
    </p:spTree>
    <p:extLst>
      <p:ext uri="{BB962C8B-B14F-4D97-AF65-F5344CB8AC3E}">
        <p14:creationId xmlns:p14="http://schemas.microsoft.com/office/powerpoint/2010/main" val="3972636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fade">
                                      <p:cBhvr>
                                        <p:cTn id="7" dur="500"/>
                                        <p:tgtEl>
                                          <p:spTgt spid="19">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wipe(left)">
                                      <p:cBhvr>
                                        <p:cTn id="23" dur="2000"/>
                                        <p:tgtEl>
                                          <p:spTgt spid="19">
                                            <p:graphicEl>
                                              <a:chart seriesIdx="0" categoryIdx="-4" bldStep="series"/>
                                            </p:graphic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graphicEl>
                                              <a:chart seriesIdx="1" categoryIdx="-4" bldStep="series"/>
                                            </p:graphicEl>
                                          </p:spTgt>
                                        </p:tgtEl>
                                        <p:attrNameLst>
                                          <p:attrName>style.visibility</p:attrName>
                                        </p:attrNameLst>
                                      </p:cBhvr>
                                      <p:to>
                                        <p:strVal val="visible"/>
                                      </p:to>
                                    </p:set>
                                    <p:animEffect transition="in" filter="wipe(left)">
                                      <p:cBhvr>
                                        <p:cTn id="32" dur="3000"/>
                                        <p:tgtEl>
                                          <p:spTgt spid="19">
                                            <p:graphicEl>
                                              <a:chart seriesIdx="1" categoryIdx="-4" bldStep="series"/>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2000" fill="hold"/>
                                        <p:tgtEl>
                                          <p:spTgt spid="18"/>
                                        </p:tgtEl>
                                        <p:attrNameLst>
                                          <p:attrName>ppt_w</p:attrName>
                                        </p:attrNameLst>
                                      </p:cBhvr>
                                      <p:tavLst>
                                        <p:tav tm="0">
                                          <p:val>
                                            <p:fltVal val="0"/>
                                          </p:val>
                                        </p:tav>
                                        <p:tav tm="100000">
                                          <p:val>
                                            <p:strVal val="#ppt_w"/>
                                          </p:val>
                                        </p:tav>
                                      </p:tavLst>
                                    </p:anim>
                                    <p:anim calcmode="lin" valueType="num">
                                      <p:cBhvr>
                                        <p:cTn id="39" dur="2000" fill="hold"/>
                                        <p:tgtEl>
                                          <p:spTgt spid="18"/>
                                        </p:tgtEl>
                                        <p:attrNameLst>
                                          <p:attrName>ppt_h</p:attrName>
                                        </p:attrNameLst>
                                      </p:cBhvr>
                                      <p:tavLst>
                                        <p:tav tm="0">
                                          <p:val>
                                            <p:fltVal val="0"/>
                                          </p:val>
                                        </p:tav>
                                        <p:tav tm="100000">
                                          <p:val>
                                            <p:strVal val="#ppt_h"/>
                                          </p:val>
                                        </p:tav>
                                      </p:tavLst>
                                    </p:anim>
                                    <p:animEffect transition="in" filter="fade">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graphicEl>
                                              <a:chart seriesIdx="2" categoryIdx="-4" bldStep="series"/>
                                            </p:graphicEl>
                                          </p:spTgt>
                                        </p:tgtEl>
                                        <p:attrNameLst>
                                          <p:attrName>style.visibility</p:attrName>
                                        </p:attrNameLst>
                                      </p:cBhvr>
                                      <p:to>
                                        <p:strVal val="visible"/>
                                      </p:to>
                                    </p:set>
                                    <p:animEffect transition="in" filter="wipe(left)">
                                      <p:cBhvr>
                                        <p:cTn id="45" dur="3000"/>
                                        <p:tgtEl>
                                          <p:spTgt spid="19">
                                            <p:graphicEl>
                                              <a:chart seriesIdx="2" categoryIdx="-4" bldStep="series"/>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childTnLst>
                                </p:cTn>
                              </p:par>
                              <p:par>
                                <p:cTn id="49" presetID="53"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2000" fill="hold"/>
                                        <p:tgtEl>
                                          <p:spTgt spid="25"/>
                                        </p:tgtEl>
                                        <p:attrNameLst>
                                          <p:attrName>ppt_w</p:attrName>
                                        </p:attrNameLst>
                                      </p:cBhvr>
                                      <p:tavLst>
                                        <p:tav tm="0">
                                          <p:val>
                                            <p:fltVal val="0"/>
                                          </p:val>
                                        </p:tav>
                                        <p:tav tm="100000">
                                          <p:val>
                                            <p:strVal val="#ppt_w"/>
                                          </p:val>
                                        </p:tav>
                                      </p:tavLst>
                                    </p:anim>
                                    <p:anim calcmode="lin" valueType="num">
                                      <p:cBhvr>
                                        <p:cTn id="52" dur="2000" fill="hold"/>
                                        <p:tgtEl>
                                          <p:spTgt spid="25"/>
                                        </p:tgtEl>
                                        <p:attrNameLst>
                                          <p:attrName>ppt_h</p:attrName>
                                        </p:attrNameLst>
                                      </p:cBhvr>
                                      <p:tavLst>
                                        <p:tav tm="0">
                                          <p:val>
                                            <p:fltVal val="0"/>
                                          </p:val>
                                        </p:tav>
                                        <p:tav tm="100000">
                                          <p:val>
                                            <p:strVal val="#ppt_h"/>
                                          </p:val>
                                        </p:tav>
                                      </p:tavLst>
                                    </p:anim>
                                    <p:animEffect transition="in" filter="fade">
                                      <p:cBhvr>
                                        <p:cTn id="53" dur="20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graphicEl>
                                              <a:chart seriesIdx="3" categoryIdx="-4" bldStep="series"/>
                                            </p:graphicEl>
                                          </p:spTgt>
                                        </p:tgtEl>
                                        <p:attrNameLst>
                                          <p:attrName>style.visibility</p:attrName>
                                        </p:attrNameLst>
                                      </p:cBhvr>
                                      <p:to>
                                        <p:strVal val="visible"/>
                                      </p:to>
                                    </p:set>
                                    <p:animEffect transition="in" filter="wipe(left)">
                                      <p:cBhvr>
                                        <p:cTn id="58" dur="3000"/>
                                        <p:tgtEl>
                                          <p:spTgt spid="19">
                                            <p:graphicEl>
                                              <a:chart seriesIdx="3" categoryIdx="-4" bldStep="series"/>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53" presetClass="entr" presetSubtype="16"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2000" fill="hold"/>
                                        <p:tgtEl>
                                          <p:spTgt spid="30"/>
                                        </p:tgtEl>
                                        <p:attrNameLst>
                                          <p:attrName>ppt_w</p:attrName>
                                        </p:attrNameLst>
                                      </p:cBhvr>
                                      <p:tavLst>
                                        <p:tav tm="0">
                                          <p:val>
                                            <p:fltVal val="0"/>
                                          </p:val>
                                        </p:tav>
                                        <p:tav tm="100000">
                                          <p:val>
                                            <p:strVal val="#ppt_w"/>
                                          </p:val>
                                        </p:tav>
                                      </p:tavLst>
                                    </p:anim>
                                    <p:anim calcmode="lin" valueType="num">
                                      <p:cBhvr>
                                        <p:cTn id="65" dur="2000" fill="hold"/>
                                        <p:tgtEl>
                                          <p:spTgt spid="30"/>
                                        </p:tgtEl>
                                        <p:attrNameLst>
                                          <p:attrName>ppt_h</p:attrName>
                                        </p:attrNameLst>
                                      </p:cBhvr>
                                      <p:tavLst>
                                        <p:tav tm="0">
                                          <p:val>
                                            <p:fltVal val="0"/>
                                          </p:val>
                                        </p:tav>
                                        <p:tav tm="100000">
                                          <p:val>
                                            <p:strVal val="#ppt_h"/>
                                          </p:val>
                                        </p:tav>
                                      </p:tavLst>
                                    </p:anim>
                                    <p:animEffect transition="in" filter="fade">
                                      <p:cBhvr>
                                        <p:cTn id="6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Chart bld="series"/>
        </p:bldSub>
      </p:bldGraphic>
      <p:bldP spid="5" grpId="0" animBg="1"/>
      <p:bldP spid="6" grpId="0" animBg="1"/>
      <p:bldP spid="22" grpId="0" animBg="1"/>
      <p:bldP spid="10" grpId="0" animBg="1"/>
      <p:bldP spid="11"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23A698CF-9777-61F5-C91E-84942F88D594}"/>
              </a:ext>
            </a:extLst>
          </p:cNvPr>
          <p:cNvSpPr/>
          <p:nvPr/>
        </p:nvSpPr>
        <p:spPr>
          <a:xfrm rot="16200000">
            <a:off x="5913369" y="-2367669"/>
            <a:ext cx="365264" cy="11238524"/>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sp>
        <p:nvSpPr>
          <p:cNvPr id="15" name="Arrow: Pentagon 14">
            <a:extLst>
              <a:ext uri="{FF2B5EF4-FFF2-40B4-BE49-F238E27FC236}">
                <a16:creationId xmlns:a16="http://schemas.microsoft.com/office/drawing/2014/main" id="{54371D79-D2D9-32A4-F9FA-39197089B01C}"/>
              </a:ext>
            </a:extLst>
          </p:cNvPr>
          <p:cNvSpPr/>
          <p:nvPr/>
        </p:nvSpPr>
        <p:spPr>
          <a:xfrm>
            <a:off x="6410428" y="1197546"/>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6" name="Arrow: Pentagon 15">
            <a:extLst>
              <a:ext uri="{FF2B5EF4-FFF2-40B4-BE49-F238E27FC236}">
                <a16:creationId xmlns:a16="http://schemas.microsoft.com/office/drawing/2014/main" id="{D5EC1B04-6F8D-872F-7E5B-5A1E2377EA76}"/>
              </a:ext>
            </a:extLst>
          </p:cNvPr>
          <p:cNvSpPr/>
          <p:nvPr/>
        </p:nvSpPr>
        <p:spPr>
          <a:xfrm flipH="1">
            <a:off x="2048101" y="1197546"/>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 name="Title 1">
            <a:extLst>
              <a:ext uri="{FF2B5EF4-FFF2-40B4-BE49-F238E27FC236}">
                <a16:creationId xmlns:a16="http://schemas.microsoft.com/office/drawing/2014/main" id="{BD814A86-D1ED-221E-978F-95DAAFEA0823}"/>
              </a:ext>
            </a:extLst>
          </p:cNvPr>
          <p:cNvSpPr>
            <a:spLocks noGrp="1"/>
          </p:cNvSpPr>
          <p:nvPr>
            <p:ph type="title"/>
          </p:nvPr>
        </p:nvSpPr>
        <p:spPr/>
        <p:txBody>
          <a:bodyPr/>
          <a:lstStyle/>
          <a:p>
            <a:r>
              <a:rPr lang="en-GB"/>
              <a:t>Mega cap dominance – so what?</a:t>
            </a:r>
          </a:p>
        </p:txBody>
      </p:sp>
      <p:graphicFrame>
        <p:nvGraphicFramePr>
          <p:cNvPr id="4" name="Table 3">
            <a:extLst>
              <a:ext uri="{FF2B5EF4-FFF2-40B4-BE49-F238E27FC236}">
                <a16:creationId xmlns:a16="http://schemas.microsoft.com/office/drawing/2014/main" id="{BE41F61F-AD28-55EE-AA0C-56777681B7D1}"/>
              </a:ext>
            </a:extLst>
          </p:cNvPr>
          <p:cNvGraphicFramePr>
            <a:graphicFrameLocks noGrp="1"/>
          </p:cNvGraphicFramePr>
          <p:nvPr>
            <p:custDataLst>
              <p:tags r:id="rId1"/>
            </p:custDataLst>
            <p:extLst>
              <p:ext uri="{D42A27DB-BD31-4B8C-83A1-F6EECF244321}">
                <p14:modId xmlns:p14="http://schemas.microsoft.com/office/powerpoint/2010/main" val="523997157"/>
              </p:ext>
            </p:extLst>
          </p:nvPr>
        </p:nvGraphicFramePr>
        <p:xfrm>
          <a:off x="2241343" y="1575646"/>
          <a:ext cx="8347432" cy="100584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a:solidFill>
                            <a:schemeClr val="accent4"/>
                          </a:solidFill>
                        </a:rPr>
                        <a:t>Globally integrated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Multi-polar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149197062"/>
                  </a:ext>
                </a:extLst>
              </a:tr>
              <a:tr h="225750">
                <a:tc>
                  <a:txBody>
                    <a:bodyPr/>
                    <a:lstStyle/>
                    <a:p>
                      <a:r>
                        <a:rPr lang="en-GB" sz="1600" b="0">
                          <a:solidFill>
                            <a:schemeClr val="accent4"/>
                          </a:solidFill>
                        </a:rPr>
                        <a:t>Low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Higher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2252731870"/>
                  </a:ext>
                </a:extLst>
              </a:tr>
              <a:tr h="225750">
                <a:tc>
                  <a:txBody>
                    <a:bodyPr/>
                    <a:lstStyle/>
                    <a:p>
                      <a:r>
                        <a:rPr lang="en-GB" sz="1600" b="0">
                          <a:solidFill>
                            <a:schemeClr val="accent4"/>
                          </a:solidFill>
                        </a:rPr>
                        <a:t>Low cost of capital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No more easy money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229998018"/>
                  </a:ext>
                </a:extLst>
              </a:tr>
            </a:tbl>
          </a:graphicData>
        </a:graphic>
      </p:graphicFrame>
      <p:graphicFrame>
        <p:nvGraphicFramePr>
          <p:cNvPr id="5" name="Table 4">
            <a:extLst>
              <a:ext uri="{FF2B5EF4-FFF2-40B4-BE49-F238E27FC236}">
                <a16:creationId xmlns:a16="http://schemas.microsoft.com/office/drawing/2014/main" id="{7D1DD208-70C1-17A6-843F-14B0F35F3F56}"/>
              </a:ext>
            </a:extLst>
          </p:cNvPr>
          <p:cNvGraphicFramePr>
            <a:graphicFrameLocks noGrp="1"/>
          </p:cNvGraphicFramePr>
          <p:nvPr>
            <p:custDataLst>
              <p:tags r:id="rId2"/>
            </p:custDataLst>
            <p:extLst>
              <p:ext uri="{D42A27DB-BD31-4B8C-83A1-F6EECF244321}">
                <p14:modId xmlns:p14="http://schemas.microsoft.com/office/powerpoint/2010/main" val="2373440653"/>
              </p:ext>
            </p:extLst>
          </p:nvPr>
        </p:nvGraphicFramePr>
        <p:xfrm>
          <a:off x="2254043" y="3965117"/>
          <a:ext cx="8347432" cy="33528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dirty="0">
                          <a:solidFill>
                            <a:schemeClr val="accent4"/>
                          </a:solidFill>
                        </a:rPr>
                        <a:t>Concentrated, expensive, large cap</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1600" b="0" dirty="0">
                          <a:solidFill>
                            <a:schemeClr val="accent1">
                              <a:lumMod val="50000"/>
                            </a:schemeClr>
                          </a:solidFill>
                        </a:rPr>
                        <a:t>Value rotation, smaller companies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017788188"/>
                  </a:ext>
                </a:extLst>
              </a:tr>
            </a:tbl>
          </a:graphicData>
        </a:graphic>
      </p:graphicFrame>
      <p:sp>
        <p:nvSpPr>
          <p:cNvPr id="6" name="TextBox 5">
            <a:extLst>
              <a:ext uri="{FF2B5EF4-FFF2-40B4-BE49-F238E27FC236}">
                <a16:creationId xmlns:a16="http://schemas.microsoft.com/office/drawing/2014/main" id="{39D91990-6DCF-F139-3A03-00FE6D23C85F}"/>
              </a:ext>
            </a:extLst>
          </p:cNvPr>
          <p:cNvSpPr txBox="1"/>
          <p:nvPr/>
        </p:nvSpPr>
        <p:spPr>
          <a:xfrm>
            <a:off x="407368" y="4207748"/>
            <a:ext cx="1702905" cy="332399"/>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So what?</a:t>
            </a:r>
          </a:p>
        </p:txBody>
      </p:sp>
      <p:sp>
        <p:nvSpPr>
          <p:cNvPr id="7" name="TextBox 6">
            <a:extLst>
              <a:ext uri="{FF2B5EF4-FFF2-40B4-BE49-F238E27FC236}">
                <a16:creationId xmlns:a16="http://schemas.microsoft.com/office/drawing/2014/main" id="{8CACD759-12D2-38B9-6583-045349C9C795}"/>
              </a:ext>
            </a:extLst>
          </p:cNvPr>
          <p:cNvSpPr txBox="1"/>
          <p:nvPr/>
        </p:nvSpPr>
        <p:spPr>
          <a:xfrm>
            <a:off x="407368" y="2260147"/>
            <a:ext cx="1702905" cy="664797"/>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What is changing?</a:t>
            </a:r>
          </a:p>
        </p:txBody>
      </p:sp>
      <p:sp>
        <p:nvSpPr>
          <p:cNvPr id="22" name="Arrow: Pentagon 21">
            <a:extLst>
              <a:ext uri="{FF2B5EF4-FFF2-40B4-BE49-F238E27FC236}">
                <a16:creationId xmlns:a16="http://schemas.microsoft.com/office/drawing/2014/main" id="{13A60813-CE5E-223F-F38A-1F443CCD22EE}"/>
              </a:ext>
            </a:extLst>
          </p:cNvPr>
          <p:cNvSpPr/>
          <p:nvPr/>
        </p:nvSpPr>
        <p:spPr>
          <a:xfrm>
            <a:off x="6410428" y="3589310"/>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Arrow: Pentagon 22">
            <a:extLst>
              <a:ext uri="{FF2B5EF4-FFF2-40B4-BE49-F238E27FC236}">
                <a16:creationId xmlns:a16="http://schemas.microsoft.com/office/drawing/2014/main" id="{AE46C683-A886-43C2-007F-B4C7B9D89FB9}"/>
              </a:ext>
            </a:extLst>
          </p:cNvPr>
          <p:cNvSpPr/>
          <p:nvPr/>
        </p:nvSpPr>
        <p:spPr>
          <a:xfrm flipH="1">
            <a:off x="2048101" y="3589310"/>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nvGrpSpPr>
          <p:cNvPr id="55" name="Group 54">
            <a:extLst>
              <a:ext uri="{FF2B5EF4-FFF2-40B4-BE49-F238E27FC236}">
                <a16:creationId xmlns:a16="http://schemas.microsoft.com/office/drawing/2014/main" id="{41BE5DB4-B19F-7475-6FCF-D40E0E4B7484}"/>
              </a:ext>
            </a:extLst>
          </p:cNvPr>
          <p:cNvGrpSpPr/>
          <p:nvPr/>
        </p:nvGrpSpPr>
        <p:grpSpPr>
          <a:xfrm>
            <a:off x="2728557" y="1215606"/>
            <a:ext cx="7337347" cy="369332"/>
            <a:chOff x="3160605" y="1215606"/>
            <a:chExt cx="7337347" cy="369332"/>
          </a:xfrm>
        </p:grpSpPr>
        <p:sp>
          <p:nvSpPr>
            <p:cNvPr id="25" name="TextBox 24">
              <a:extLst>
                <a:ext uri="{FF2B5EF4-FFF2-40B4-BE49-F238E27FC236}">
                  <a16:creationId xmlns:a16="http://schemas.microsoft.com/office/drawing/2014/main" id="{05AF94E9-A151-B819-D24F-76F359126777}"/>
                </a:ext>
              </a:extLst>
            </p:cNvPr>
            <p:cNvSpPr txBox="1"/>
            <p:nvPr/>
          </p:nvSpPr>
          <p:spPr>
            <a:xfrm>
              <a:off x="3160605"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THEN – Loose living</a:t>
              </a:r>
            </a:p>
          </p:txBody>
        </p:sp>
        <p:sp>
          <p:nvSpPr>
            <p:cNvPr id="26" name="TextBox 25">
              <a:extLst>
                <a:ext uri="{FF2B5EF4-FFF2-40B4-BE49-F238E27FC236}">
                  <a16:creationId xmlns:a16="http://schemas.microsoft.com/office/drawing/2014/main" id="{205682D8-A90B-5F4D-5B23-4FC0E309E6E5}"/>
                </a:ext>
              </a:extLst>
            </p:cNvPr>
            <p:cNvSpPr txBox="1"/>
            <p:nvPr/>
          </p:nvSpPr>
          <p:spPr>
            <a:xfrm>
              <a:off x="7553093"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NOW – Tense times</a:t>
              </a:r>
            </a:p>
          </p:txBody>
        </p:sp>
      </p:grpSp>
      <p:sp>
        <p:nvSpPr>
          <p:cNvPr id="29" name="TextBox 28">
            <a:extLst>
              <a:ext uri="{FF2B5EF4-FFF2-40B4-BE49-F238E27FC236}">
                <a16:creationId xmlns:a16="http://schemas.microsoft.com/office/drawing/2014/main" id="{457CAA42-B052-9478-4DF8-9408ED7EB027}"/>
              </a:ext>
            </a:extLst>
          </p:cNvPr>
          <p:cNvSpPr txBox="1"/>
          <p:nvPr/>
        </p:nvSpPr>
        <p:spPr>
          <a:xfrm>
            <a:off x="2449988" y="3596755"/>
            <a:ext cx="3501996" cy="369332"/>
          </a:xfrm>
          <a:prstGeom prst="rect">
            <a:avLst/>
          </a:prstGeom>
          <a:noFill/>
        </p:spPr>
        <p:txBody>
          <a:bodyPr wrap="square">
            <a:spAutoFit/>
          </a:bodyPr>
          <a:lstStyle/>
          <a:p>
            <a:pPr algn="ctr" defTabSz="779173" eaLnBrk="1" hangingPunct="1"/>
            <a:r>
              <a:rPr lang="en-GB" b="1">
                <a:solidFill>
                  <a:schemeClr val="bg1"/>
                </a:solidFill>
                <a:latin typeface="+mn-lt"/>
              </a:rPr>
              <a:t>THEN – Simple success</a:t>
            </a:r>
          </a:p>
        </p:txBody>
      </p:sp>
      <p:sp>
        <p:nvSpPr>
          <p:cNvPr id="30" name="TextBox 29">
            <a:extLst>
              <a:ext uri="{FF2B5EF4-FFF2-40B4-BE49-F238E27FC236}">
                <a16:creationId xmlns:a16="http://schemas.microsoft.com/office/drawing/2014/main" id="{6A822B28-8D8A-F75F-2058-E614B6BCE4C0}"/>
              </a:ext>
            </a:extLst>
          </p:cNvPr>
          <p:cNvSpPr txBox="1"/>
          <p:nvPr/>
        </p:nvSpPr>
        <p:spPr>
          <a:xfrm>
            <a:off x="6842476" y="3596755"/>
            <a:ext cx="3501996" cy="646331"/>
          </a:xfrm>
          <a:prstGeom prst="rect">
            <a:avLst/>
          </a:prstGeom>
          <a:noFill/>
        </p:spPr>
        <p:txBody>
          <a:bodyPr wrap="square">
            <a:spAutoFit/>
          </a:bodyPr>
          <a:lstStyle/>
          <a:p>
            <a:pPr algn="ctr" defTabSz="779173" eaLnBrk="1" hangingPunct="1"/>
            <a:r>
              <a:rPr lang="en-GB" b="1" dirty="0">
                <a:solidFill>
                  <a:schemeClr val="bg1"/>
                </a:solidFill>
                <a:latin typeface="+mn-lt"/>
              </a:rPr>
              <a:t>NOW – Diversification, decisions</a:t>
            </a:r>
          </a:p>
        </p:txBody>
      </p:sp>
      <p:pic>
        <p:nvPicPr>
          <p:cNvPr id="46" name="Graphic 45">
            <a:extLst>
              <a:ext uri="{FF2B5EF4-FFF2-40B4-BE49-F238E27FC236}">
                <a16:creationId xmlns:a16="http://schemas.microsoft.com/office/drawing/2014/main" id="{E2C36589-2821-BAB6-A608-FD9F090E5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935" y="1300323"/>
            <a:ext cx="1049771" cy="872445"/>
          </a:xfrm>
          <a:prstGeom prst="rect">
            <a:avLst/>
          </a:prstGeom>
        </p:spPr>
      </p:pic>
      <p:pic>
        <p:nvPicPr>
          <p:cNvPr id="48" name="Graphic 47">
            <a:extLst>
              <a:ext uri="{FF2B5EF4-FFF2-40B4-BE49-F238E27FC236}">
                <a16:creationId xmlns:a16="http://schemas.microsoft.com/office/drawing/2014/main" id="{2116065A-F62F-DD93-558E-67CB33902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243" y="3140968"/>
            <a:ext cx="929154" cy="872445"/>
          </a:xfrm>
          <a:prstGeom prst="rect">
            <a:avLst/>
          </a:prstGeom>
        </p:spPr>
      </p:pic>
      <p:grpSp>
        <p:nvGrpSpPr>
          <p:cNvPr id="12" name="Group 11">
            <a:extLst>
              <a:ext uri="{FF2B5EF4-FFF2-40B4-BE49-F238E27FC236}">
                <a16:creationId xmlns:a16="http://schemas.microsoft.com/office/drawing/2014/main" id="{0FAACF7E-CA26-7F84-E64A-186E30E8CAD7}"/>
              </a:ext>
            </a:extLst>
          </p:cNvPr>
          <p:cNvGrpSpPr/>
          <p:nvPr/>
        </p:nvGrpSpPr>
        <p:grpSpPr>
          <a:xfrm>
            <a:off x="6116630" y="980728"/>
            <a:ext cx="613896" cy="3985313"/>
            <a:chOff x="6312024" y="952447"/>
            <a:chExt cx="613896" cy="3985313"/>
          </a:xfrm>
        </p:grpSpPr>
        <p:grpSp>
          <p:nvGrpSpPr>
            <p:cNvPr id="13" name="Group 12">
              <a:extLst>
                <a:ext uri="{FF2B5EF4-FFF2-40B4-BE49-F238E27FC236}">
                  <a16:creationId xmlns:a16="http://schemas.microsoft.com/office/drawing/2014/main" id="{7D643E22-DF6B-A552-D845-E9E6A5CAD6E6}"/>
                </a:ext>
              </a:extLst>
            </p:cNvPr>
            <p:cNvGrpSpPr/>
            <p:nvPr/>
          </p:nvGrpSpPr>
          <p:grpSpPr>
            <a:xfrm>
              <a:off x="6482510" y="1087757"/>
              <a:ext cx="272924" cy="3600001"/>
              <a:chOff x="5972535" y="1095926"/>
              <a:chExt cx="272924" cy="3960002"/>
            </a:xfrm>
          </p:grpSpPr>
          <p:sp>
            <p:nvSpPr>
              <p:cNvPr id="38" name="Freeform: Shape 37">
                <a:extLst>
                  <a:ext uri="{FF2B5EF4-FFF2-40B4-BE49-F238E27FC236}">
                    <a16:creationId xmlns:a16="http://schemas.microsoft.com/office/drawing/2014/main" id="{C4EED736-27F0-1671-BBB0-1C97002BB5E4}"/>
                  </a:ext>
                </a:extLst>
              </p:cNvPr>
              <p:cNvSpPr/>
              <p:nvPr/>
            </p:nvSpPr>
            <p:spPr>
              <a:xfrm>
                <a:off x="5972535" y="1095926"/>
                <a:ext cx="272924" cy="3960000"/>
              </a:xfrm>
              <a:custGeom>
                <a:avLst/>
                <a:gdLst>
                  <a:gd name="connsiteX0" fmla="*/ 0 w 272924"/>
                  <a:gd name="connsiteY0" fmla="*/ 0 h 4971215"/>
                  <a:gd name="connsiteX1" fmla="*/ 272924 w 272924"/>
                  <a:gd name="connsiteY1" fmla="*/ 0 h 4971215"/>
                  <a:gd name="connsiteX2" fmla="*/ 272924 w 272924"/>
                  <a:gd name="connsiteY2" fmla="*/ 4971216 h 4971215"/>
                  <a:gd name="connsiteX3" fmla="*/ 0 w 272924"/>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272924" h="4971215">
                    <a:moveTo>
                      <a:pt x="0" y="0"/>
                    </a:moveTo>
                    <a:lnTo>
                      <a:pt x="272924" y="0"/>
                    </a:lnTo>
                    <a:lnTo>
                      <a:pt x="272924" y="4971216"/>
                    </a:lnTo>
                    <a:lnTo>
                      <a:pt x="0" y="4971216"/>
                    </a:lnTo>
                    <a:close/>
                  </a:path>
                </a:pathLst>
              </a:custGeom>
              <a:solidFill>
                <a:srgbClr val="DADADA"/>
              </a:solidFill>
              <a:ln w="13397" cap="flat">
                <a:noFill/>
                <a:prstDash val="solid"/>
                <a:miter/>
              </a:ln>
            </p:spPr>
            <p:txBody>
              <a:bodyPr rtlCol="0" anchor="ctr"/>
              <a:lstStyle/>
              <a:p>
                <a:endParaRPr lang="en-GB">
                  <a:latin typeface="Calibri" panose="020F0502020204030204" pitchFamily="34" charset="0"/>
                </a:endParaRPr>
              </a:p>
            </p:txBody>
          </p:sp>
          <p:sp>
            <p:nvSpPr>
              <p:cNvPr id="39" name="Freeform: Shape 38">
                <a:extLst>
                  <a:ext uri="{FF2B5EF4-FFF2-40B4-BE49-F238E27FC236}">
                    <a16:creationId xmlns:a16="http://schemas.microsoft.com/office/drawing/2014/main" id="{F275573A-1647-A7EB-9E04-5ABB6D6680EA}"/>
                  </a:ext>
                </a:extLst>
              </p:cNvPr>
              <p:cNvSpPr/>
              <p:nvPr/>
            </p:nvSpPr>
            <p:spPr>
              <a:xfrm>
                <a:off x="5972535" y="1095928"/>
                <a:ext cx="136529" cy="3960000"/>
              </a:xfrm>
              <a:custGeom>
                <a:avLst/>
                <a:gdLst>
                  <a:gd name="connsiteX0" fmla="*/ 0 w 136529"/>
                  <a:gd name="connsiteY0" fmla="*/ 0 h 4971215"/>
                  <a:gd name="connsiteX1" fmla="*/ 136529 w 136529"/>
                  <a:gd name="connsiteY1" fmla="*/ 0 h 4971215"/>
                  <a:gd name="connsiteX2" fmla="*/ 136529 w 136529"/>
                  <a:gd name="connsiteY2" fmla="*/ 4971216 h 4971215"/>
                  <a:gd name="connsiteX3" fmla="*/ 0 w 136529"/>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136529" h="4971215">
                    <a:moveTo>
                      <a:pt x="0" y="0"/>
                    </a:moveTo>
                    <a:lnTo>
                      <a:pt x="136529" y="0"/>
                    </a:lnTo>
                    <a:lnTo>
                      <a:pt x="136529" y="4971216"/>
                    </a:lnTo>
                    <a:lnTo>
                      <a:pt x="0" y="4971216"/>
                    </a:lnTo>
                    <a:close/>
                  </a:path>
                </a:pathLst>
              </a:custGeom>
              <a:solidFill>
                <a:schemeClr val="accent3">
                  <a:lumMod val="60000"/>
                  <a:lumOff val="40000"/>
                </a:schemeClr>
              </a:solidFill>
              <a:ln w="13397" cap="flat">
                <a:noFill/>
                <a:prstDash val="solid"/>
                <a:miter/>
              </a:ln>
            </p:spPr>
            <p:txBody>
              <a:bodyPr rtlCol="0" anchor="ctr"/>
              <a:lstStyle/>
              <a:p>
                <a:endParaRPr lang="en-GB">
                  <a:latin typeface="Calibri" panose="020F0502020204030204" pitchFamily="34" charset="0"/>
                </a:endParaRPr>
              </a:p>
            </p:txBody>
          </p:sp>
        </p:grpSp>
        <p:grpSp>
          <p:nvGrpSpPr>
            <p:cNvPr id="14" name="Group 13">
              <a:extLst>
                <a:ext uri="{FF2B5EF4-FFF2-40B4-BE49-F238E27FC236}">
                  <a16:creationId xmlns:a16="http://schemas.microsoft.com/office/drawing/2014/main" id="{4A61FB68-B623-2AE4-9D29-D914AA120B24}"/>
                </a:ext>
              </a:extLst>
            </p:cNvPr>
            <p:cNvGrpSpPr/>
            <p:nvPr/>
          </p:nvGrpSpPr>
          <p:grpSpPr>
            <a:xfrm>
              <a:off x="6419270" y="952447"/>
              <a:ext cx="399405" cy="175350"/>
              <a:chOff x="5896298" y="952447"/>
              <a:chExt cx="399405" cy="175350"/>
            </a:xfrm>
          </p:grpSpPr>
          <p:sp>
            <p:nvSpPr>
              <p:cNvPr id="36" name="Freeform: Shape 35">
                <a:extLst>
                  <a:ext uri="{FF2B5EF4-FFF2-40B4-BE49-F238E27FC236}">
                    <a16:creationId xmlns:a16="http://schemas.microsoft.com/office/drawing/2014/main" id="{515BC5AA-A48D-A081-B40D-0B04E8CC1F37}"/>
                  </a:ext>
                </a:extLst>
              </p:cNvPr>
              <p:cNvSpPr/>
              <p:nvPr/>
            </p:nvSpPr>
            <p:spPr>
              <a:xfrm>
                <a:off x="5896298" y="952447"/>
                <a:ext cx="399404" cy="175350"/>
              </a:xfrm>
              <a:custGeom>
                <a:avLst/>
                <a:gdLst>
                  <a:gd name="connsiteX0" fmla="*/ 0 w 399404"/>
                  <a:gd name="connsiteY0" fmla="*/ 0 h 370106"/>
                  <a:gd name="connsiteX1" fmla="*/ 399405 w 399404"/>
                  <a:gd name="connsiteY1" fmla="*/ 0 h 370106"/>
                  <a:gd name="connsiteX2" fmla="*/ 399405 w 399404"/>
                  <a:gd name="connsiteY2" fmla="*/ 370107 h 370106"/>
                  <a:gd name="connsiteX3" fmla="*/ 0 w 399404"/>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399404" h="370106">
                    <a:moveTo>
                      <a:pt x="0" y="0"/>
                    </a:moveTo>
                    <a:lnTo>
                      <a:pt x="399405" y="0"/>
                    </a:lnTo>
                    <a:lnTo>
                      <a:pt x="399405" y="370107"/>
                    </a:lnTo>
                    <a:lnTo>
                      <a:pt x="0" y="370107"/>
                    </a:lnTo>
                    <a:close/>
                  </a:path>
                </a:pathLst>
              </a:custGeom>
              <a:solidFill>
                <a:srgbClr val="575756"/>
              </a:solidFill>
              <a:ln w="13397" cap="flat">
                <a:noFill/>
                <a:prstDash val="solid"/>
                <a:miter/>
              </a:ln>
            </p:spPr>
            <p:txBody>
              <a:bodyPr rtlCol="0" anchor="ctr"/>
              <a:lstStyle/>
              <a:p>
                <a:endParaRPr lang="en-GB">
                  <a:latin typeface="Calibri" panose="020F0502020204030204" pitchFamily="34" charset="0"/>
                </a:endParaRPr>
              </a:p>
            </p:txBody>
          </p:sp>
          <p:sp>
            <p:nvSpPr>
              <p:cNvPr id="37" name="Freeform: Shape 36">
                <a:extLst>
                  <a:ext uri="{FF2B5EF4-FFF2-40B4-BE49-F238E27FC236}">
                    <a16:creationId xmlns:a16="http://schemas.microsoft.com/office/drawing/2014/main" id="{75CC8480-64FA-7CF4-81FE-614D8C461DDF}"/>
                  </a:ext>
                </a:extLst>
              </p:cNvPr>
              <p:cNvSpPr/>
              <p:nvPr/>
            </p:nvSpPr>
            <p:spPr>
              <a:xfrm>
                <a:off x="6096068" y="952447"/>
                <a:ext cx="199635" cy="175350"/>
              </a:xfrm>
              <a:custGeom>
                <a:avLst/>
                <a:gdLst>
                  <a:gd name="connsiteX0" fmla="*/ 0 w 199635"/>
                  <a:gd name="connsiteY0" fmla="*/ 0 h 370106"/>
                  <a:gd name="connsiteX1" fmla="*/ 199635 w 199635"/>
                  <a:gd name="connsiteY1" fmla="*/ 0 h 370106"/>
                  <a:gd name="connsiteX2" fmla="*/ 199635 w 199635"/>
                  <a:gd name="connsiteY2" fmla="*/ 370107 h 370106"/>
                  <a:gd name="connsiteX3" fmla="*/ 0 w 199635"/>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199635" h="370106">
                    <a:moveTo>
                      <a:pt x="0" y="0"/>
                    </a:moveTo>
                    <a:lnTo>
                      <a:pt x="199635" y="0"/>
                    </a:lnTo>
                    <a:lnTo>
                      <a:pt x="199635" y="370107"/>
                    </a:lnTo>
                    <a:lnTo>
                      <a:pt x="0" y="370107"/>
                    </a:lnTo>
                    <a:close/>
                  </a:path>
                </a:pathLst>
              </a:custGeom>
              <a:solidFill>
                <a:srgbClr val="3C3C3B"/>
              </a:solidFill>
              <a:ln w="13397" cap="flat">
                <a:noFill/>
                <a:prstDash val="solid"/>
                <a:miter/>
              </a:ln>
            </p:spPr>
            <p:txBody>
              <a:bodyPr rtlCol="0" anchor="ctr"/>
              <a:lstStyle/>
              <a:p>
                <a:endParaRPr lang="en-GB">
                  <a:latin typeface="Calibri" panose="020F0502020204030204" pitchFamily="34" charset="0"/>
                </a:endParaRPr>
              </a:p>
            </p:txBody>
          </p:sp>
        </p:grpSp>
        <p:grpSp>
          <p:nvGrpSpPr>
            <p:cNvPr id="18" name="Group 17">
              <a:extLst>
                <a:ext uri="{FF2B5EF4-FFF2-40B4-BE49-F238E27FC236}">
                  <a16:creationId xmlns:a16="http://schemas.microsoft.com/office/drawing/2014/main" id="{815AF0BA-E7CA-2074-B022-1BB1A66230DA}"/>
                </a:ext>
              </a:extLst>
            </p:cNvPr>
            <p:cNvGrpSpPr/>
            <p:nvPr/>
          </p:nvGrpSpPr>
          <p:grpSpPr>
            <a:xfrm>
              <a:off x="6312024" y="4642134"/>
              <a:ext cx="613896" cy="295626"/>
              <a:chOff x="76316" y="2957607"/>
              <a:chExt cx="613896" cy="295626"/>
            </a:xfrm>
          </p:grpSpPr>
          <p:sp>
            <p:nvSpPr>
              <p:cNvPr id="19" name="Freeform: Shape 18">
                <a:extLst>
                  <a:ext uri="{FF2B5EF4-FFF2-40B4-BE49-F238E27FC236}">
                    <a16:creationId xmlns:a16="http://schemas.microsoft.com/office/drawing/2014/main" id="{268DE5DB-5AD3-4E3A-8FF6-604B316FA971}"/>
                  </a:ext>
                </a:extLst>
              </p:cNvPr>
              <p:cNvSpPr/>
              <p:nvPr/>
            </p:nvSpPr>
            <p:spPr>
              <a:xfrm>
                <a:off x="379020" y="2957607"/>
                <a:ext cx="311192" cy="295626"/>
              </a:xfrm>
              <a:custGeom>
                <a:avLst/>
                <a:gdLst>
                  <a:gd name="connsiteX0" fmla="*/ 0 w 311192"/>
                  <a:gd name="connsiteY0" fmla="*/ 0 h 295626"/>
                  <a:gd name="connsiteX1" fmla="*/ 311192 w 311192"/>
                  <a:gd name="connsiteY1" fmla="*/ 0 h 295626"/>
                  <a:gd name="connsiteX2" fmla="*/ 4243 w 311192"/>
                  <a:gd name="connsiteY2" fmla="*/ 295626 h 295626"/>
                  <a:gd name="connsiteX3" fmla="*/ 0 w 311192"/>
                  <a:gd name="connsiteY3" fmla="*/ 291540 h 295626"/>
                  <a:gd name="connsiteX4" fmla="*/ 0 w 311192"/>
                  <a:gd name="connsiteY4" fmla="*/ 0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2" h="295626">
                    <a:moveTo>
                      <a:pt x="0" y="0"/>
                    </a:moveTo>
                    <a:lnTo>
                      <a:pt x="311192" y="0"/>
                    </a:lnTo>
                    <a:lnTo>
                      <a:pt x="4243" y="295626"/>
                    </a:lnTo>
                    <a:lnTo>
                      <a:pt x="0" y="291540"/>
                    </a:lnTo>
                    <a:lnTo>
                      <a:pt x="0" y="0"/>
                    </a:lnTo>
                    <a:close/>
                  </a:path>
                </a:pathLst>
              </a:custGeom>
              <a:solidFill>
                <a:srgbClr val="DADADA"/>
              </a:solidFill>
            </p:spPr>
            <p:txBody>
              <a:bodyPr wrap="square" lIns="72000" tIns="72000" rIns="72000" bIns="72000" rtlCol="0" anchor="ctr">
                <a:noAutofit/>
              </a:bodyPr>
              <a:lstStyle/>
              <a:p>
                <a:pPr algn="ctr"/>
                <a:endParaRPr lang="en-GB" err="1">
                  <a:solidFill>
                    <a:schemeClr val="bg1"/>
                  </a:solidFill>
                  <a:latin typeface="+mn-lt"/>
                </a:endParaRPr>
              </a:p>
            </p:txBody>
          </p:sp>
          <p:sp>
            <p:nvSpPr>
              <p:cNvPr id="31" name="Freeform: Shape 30">
                <a:extLst>
                  <a:ext uri="{FF2B5EF4-FFF2-40B4-BE49-F238E27FC236}">
                    <a16:creationId xmlns:a16="http://schemas.microsoft.com/office/drawing/2014/main" id="{3352E2F3-E096-EA35-F4E8-A55AD1D2800A}"/>
                  </a:ext>
                </a:extLst>
              </p:cNvPr>
              <p:cNvSpPr/>
              <p:nvPr/>
            </p:nvSpPr>
            <p:spPr>
              <a:xfrm>
                <a:off x="76316" y="2957607"/>
                <a:ext cx="302705" cy="291540"/>
              </a:xfrm>
              <a:custGeom>
                <a:avLst/>
                <a:gdLst>
                  <a:gd name="connsiteX0" fmla="*/ 0 w 302705"/>
                  <a:gd name="connsiteY0" fmla="*/ 0 h 291540"/>
                  <a:gd name="connsiteX1" fmla="*/ 302705 w 302705"/>
                  <a:gd name="connsiteY1" fmla="*/ 0 h 291540"/>
                  <a:gd name="connsiteX2" fmla="*/ 302705 w 302705"/>
                  <a:gd name="connsiteY2" fmla="*/ 291540 h 291540"/>
                  <a:gd name="connsiteX3" fmla="*/ 0 w 302705"/>
                  <a:gd name="connsiteY3" fmla="*/ 0 h 291540"/>
                </a:gdLst>
                <a:ahLst/>
                <a:cxnLst>
                  <a:cxn ang="0">
                    <a:pos x="connsiteX0" y="connsiteY0"/>
                  </a:cxn>
                  <a:cxn ang="0">
                    <a:pos x="connsiteX1" y="connsiteY1"/>
                  </a:cxn>
                  <a:cxn ang="0">
                    <a:pos x="connsiteX2" y="connsiteY2"/>
                  </a:cxn>
                  <a:cxn ang="0">
                    <a:pos x="connsiteX3" y="connsiteY3"/>
                  </a:cxn>
                </a:cxnLst>
                <a:rect l="l" t="t" r="r" b="b"/>
                <a:pathLst>
                  <a:path w="302705" h="291540">
                    <a:moveTo>
                      <a:pt x="0" y="0"/>
                    </a:moveTo>
                    <a:lnTo>
                      <a:pt x="302705" y="0"/>
                    </a:lnTo>
                    <a:lnTo>
                      <a:pt x="302705" y="291540"/>
                    </a:lnTo>
                    <a:lnTo>
                      <a:pt x="0" y="0"/>
                    </a:lnTo>
                    <a:close/>
                  </a:path>
                </a:pathLst>
              </a:custGeom>
              <a:solidFill>
                <a:schemeClr val="accent3">
                  <a:lumMod val="60000"/>
                  <a:lumOff val="40000"/>
                </a:schemeClr>
              </a:solidFill>
            </p:spPr>
            <p:txBody>
              <a:bodyPr wrap="square" lIns="72000" tIns="72000" rIns="72000" bIns="72000" rtlCol="0" anchor="ctr">
                <a:noAutofit/>
              </a:bodyPr>
              <a:lstStyle/>
              <a:p>
                <a:pPr algn="ctr"/>
                <a:endParaRPr lang="en-GB" err="1">
                  <a:solidFill>
                    <a:schemeClr val="bg1"/>
                  </a:solidFill>
                  <a:latin typeface="+mn-lt"/>
                </a:endParaRPr>
              </a:p>
            </p:txBody>
          </p:sp>
        </p:grpSp>
      </p:grpSp>
      <p:sp>
        <p:nvSpPr>
          <p:cNvPr id="41" name="Rectangle 40">
            <a:extLst>
              <a:ext uri="{FF2B5EF4-FFF2-40B4-BE49-F238E27FC236}">
                <a16:creationId xmlns:a16="http://schemas.microsoft.com/office/drawing/2014/main" id="{7C2C4E22-DD62-9A48-BAA9-AE5C1B9F935F}"/>
              </a:ext>
            </a:extLst>
          </p:cNvPr>
          <p:cNvSpPr/>
          <p:nvPr/>
        </p:nvSpPr>
        <p:spPr>
          <a:xfrm>
            <a:off x="0" y="4980809"/>
            <a:ext cx="12192000" cy="969141"/>
          </a:xfrm>
          <a:prstGeom prst="rect">
            <a:avLst/>
          </a:prstGeom>
          <a:solidFill>
            <a:schemeClr val="accent2">
              <a:alpha val="25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42" name="TextBox 41">
            <a:extLst>
              <a:ext uri="{FF2B5EF4-FFF2-40B4-BE49-F238E27FC236}">
                <a16:creationId xmlns:a16="http://schemas.microsoft.com/office/drawing/2014/main" id="{9B1CDF7B-DC5E-FCD5-7835-00F68A91EE9F}"/>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43" name="Graphic 42">
            <a:extLst>
              <a:ext uri="{FF2B5EF4-FFF2-40B4-BE49-F238E27FC236}">
                <a16:creationId xmlns:a16="http://schemas.microsoft.com/office/drawing/2014/main" id="{18F17CD0-9C8E-BAD8-F41D-2D711F6E93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9576" y="5163798"/>
            <a:ext cx="626400" cy="626400"/>
          </a:xfrm>
          <a:prstGeom prst="rect">
            <a:avLst/>
          </a:prstGeom>
        </p:spPr>
      </p:pic>
      <p:pic>
        <p:nvPicPr>
          <p:cNvPr id="44" name="Graphic 43">
            <a:extLst>
              <a:ext uri="{FF2B5EF4-FFF2-40B4-BE49-F238E27FC236}">
                <a16:creationId xmlns:a16="http://schemas.microsoft.com/office/drawing/2014/main" id="{504A6CD3-D398-6067-35E7-1E7E411014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1851" y="5148733"/>
            <a:ext cx="626400" cy="656531"/>
          </a:xfrm>
          <a:prstGeom prst="rect">
            <a:avLst/>
          </a:prstGeom>
        </p:spPr>
      </p:pic>
      <p:pic>
        <p:nvPicPr>
          <p:cNvPr id="49" name="Graphic 48">
            <a:extLst>
              <a:ext uri="{FF2B5EF4-FFF2-40B4-BE49-F238E27FC236}">
                <a16:creationId xmlns:a16="http://schemas.microsoft.com/office/drawing/2014/main" id="{B0042678-DD59-8D10-D1A9-E3F7C6D0D3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4488" y="5163042"/>
            <a:ext cx="626400" cy="627913"/>
          </a:xfrm>
          <a:prstGeom prst="rect">
            <a:avLst/>
          </a:prstGeom>
        </p:spPr>
      </p:pic>
      <p:sp>
        <p:nvSpPr>
          <p:cNvPr id="52" name="TextBox 51">
            <a:extLst>
              <a:ext uri="{FF2B5EF4-FFF2-40B4-BE49-F238E27FC236}">
                <a16:creationId xmlns:a16="http://schemas.microsoft.com/office/drawing/2014/main" id="{9C631612-1C6D-81EE-0619-FC103B0C530D}"/>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53" name="TextBox 52">
            <a:extLst>
              <a:ext uri="{FF2B5EF4-FFF2-40B4-BE49-F238E27FC236}">
                <a16:creationId xmlns:a16="http://schemas.microsoft.com/office/drawing/2014/main" id="{DF0A2649-B133-F81C-F98C-123377F1995B}"/>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57" name="TextBox 56">
            <a:extLst>
              <a:ext uri="{FF2B5EF4-FFF2-40B4-BE49-F238E27FC236}">
                <a16:creationId xmlns:a16="http://schemas.microsoft.com/office/drawing/2014/main" id="{BCD9F7EA-B2D1-EA9B-B7AC-B0010444E31B}"/>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3" name="Graphic 2">
            <a:extLst>
              <a:ext uri="{FF2B5EF4-FFF2-40B4-BE49-F238E27FC236}">
                <a16:creationId xmlns:a16="http://schemas.microsoft.com/office/drawing/2014/main" id="{B0D3AA4E-D368-2D31-1568-5F22268FF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86762" y="5163798"/>
            <a:ext cx="626400" cy="626400"/>
          </a:xfrm>
          <a:prstGeom prst="rect">
            <a:avLst/>
          </a:prstGeom>
        </p:spPr>
      </p:pic>
      <p:sp>
        <p:nvSpPr>
          <p:cNvPr id="8" name="TextBox 7">
            <a:extLst>
              <a:ext uri="{FF2B5EF4-FFF2-40B4-BE49-F238E27FC236}">
                <a16:creationId xmlns:a16="http://schemas.microsoft.com/office/drawing/2014/main" id="{F3FC0293-B6A7-8737-ADF8-36F79FC6AFB7}"/>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9" name="Rectangle 8">
            <a:extLst>
              <a:ext uri="{FF2B5EF4-FFF2-40B4-BE49-F238E27FC236}">
                <a16:creationId xmlns:a16="http://schemas.microsoft.com/office/drawing/2014/main" id="{28BBC1B5-D5D3-4C70-1B0F-8A04D6747C76}"/>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24" name="Group 23">
            <a:extLst>
              <a:ext uri="{FF2B5EF4-FFF2-40B4-BE49-F238E27FC236}">
                <a16:creationId xmlns:a16="http://schemas.microsoft.com/office/drawing/2014/main" id="{E0BC1789-6D1C-023A-81E3-2C53F77A634E}"/>
              </a:ext>
            </a:extLst>
          </p:cNvPr>
          <p:cNvGrpSpPr/>
          <p:nvPr/>
        </p:nvGrpSpPr>
        <p:grpSpPr>
          <a:xfrm>
            <a:off x="9840976" y="4980809"/>
            <a:ext cx="2463961" cy="969141"/>
            <a:chOff x="9840976" y="4980809"/>
            <a:chExt cx="2463961" cy="969141"/>
          </a:xfrm>
        </p:grpSpPr>
        <p:sp>
          <p:nvSpPr>
            <p:cNvPr id="27" name="Rectangle: Rounded Corners 26">
              <a:extLst>
                <a:ext uri="{FF2B5EF4-FFF2-40B4-BE49-F238E27FC236}">
                  <a16:creationId xmlns:a16="http://schemas.microsoft.com/office/drawing/2014/main" id="{2FEF6912-BBF1-5A09-9B0C-2E1C59C9D5F7}"/>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28" name="Group 27">
              <a:extLst>
                <a:ext uri="{FF2B5EF4-FFF2-40B4-BE49-F238E27FC236}">
                  <a16:creationId xmlns:a16="http://schemas.microsoft.com/office/drawing/2014/main" id="{67520FB4-E737-81D0-DF64-EAE2D9AB8E8F}"/>
                </a:ext>
              </a:extLst>
            </p:cNvPr>
            <p:cNvGrpSpPr/>
            <p:nvPr/>
          </p:nvGrpSpPr>
          <p:grpSpPr>
            <a:xfrm>
              <a:off x="9986762" y="5163130"/>
              <a:ext cx="2318175" cy="627068"/>
              <a:chOff x="9986762" y="5163130"/>
              <a:chExt cx="2318175" cy="627068"/>
            </a:xfrm>
          </p:grpSpPr>
          <p:pic>
            <p:nvPicPr>
              <p:cNvPr id="32" name="Graphic 31">
                <a:extLst>
                  <a:ext uri="{FF2B5EF4-FFF2-40B4-BE49-F238E27FC236}">
                    <a16:creationId xmlns:a16="http://schemas.microsoft.com/office/drawing/2014/main" id="{33AB87D7-5560-6881-56D8-0AB81C40552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86762" y="5163798"/>
                <a:ext cx="626400" cy="626400"/>
              </a:xfrm>
              <a:prstGeom prst="rect">
                <a:avLst/>
              </a:prstGeom>
            </p:spPr>
          </p:pic>
          <p:sp>
            <p:nvSpPr>
              <p:cNvPr id="33" name="TextBox 32">
                <a:extLst>
                  <a:ext uri="{FF2B5EF4-FFF2-40B4-BE49-F238E27FC236}">
                    <a16:creationId xmlns:a16="http://schemas.microsoft.com/office/drawing/2014/main" id="{B747264E-A6DF-9069-2D51-40ACE7AEE0DC}"/>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1811972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nodeType="withEffect">
                                  <p:stCondLst>
                                    <p:cond delay="10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100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000"/>
                            </p:stCondLst>
                            <p:childTnLst>
                              <p:par>
                                <p:cTn id="40" presetID="10" presetClass="entr" presetSubtype="0" fill="hold" nodeType="afterEffect">
                                  <p:stCondLst>
                                    <p:cond delay="30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52" grpId="0"/>
      <p:bldP spid="53" grpId="0"/>
      <p:bldP spid="5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yellow road sign with a city in the background&#10;&#10;Description automatically generated">
            <a:extLst>
              <a:ext uri="{FF2B5EF4-FFF2-40B4-BE49-F238E27FC236}">
                <a16:creationId xmlns:a16="http://schemas.microsoft.com/office/drawing/2014/main" id="{75F12A40-2B6D-A1C2-A089-C23EB4A7B8F5}"/>
              </a:ext>
            </a:extLst>
          </p:cNvPr>
          <p:cNvPicPr>
            <a:picLocks noChangeAspect="1"/>
          </p:cNvPicPr>
          <p:nvPr/>
        </p:nvPicPr>
        <p:blipFill rotWithShape="1">
          <a:blip r:embed="rId2"/>
          <a:srcRect r="3003"/>
          <a:stretch/>
        </p:blipFill>
        <p:spPr>
          <a:xfrm>
            <a:off x="5544791" y="5006"/>
            <a:ext cx="6647209" cy="6852994"/>
          </a:xfrm>
          <a:prstGeom prst="rect">
            <a:avLst/>
          </a:prstGeom>
        </p:spPr>
      </p:pic>
      <p:sp>
        <p:nvSpPr>
          <p:cNvPr id="15" name="Rectangle 14">
            <a:extLst>
              <a:ext uri="{FF2B5EF4-FFF2-40B4-BE49-F238E27FC236}">
                <a16:creationId xmlns:a16="http://schemas.microsoft.com/office/drawing/2014/main" id="{A802E12B-0250-5941-E715-F3479F7E0A5C}"/>
              </a:ext>
            </a:extLst>
          </p:cNvPr>
          <p:cNvSpPr/>
          <p:nvPr/>
        </p:nvSpPr>
        <p:spPr>
          <a:xfrm>
            <a:off x="0" y="-16339"/>
            <a:ext cx="12192000" cy="6886121"/>
          </a:xfrm>
          <a:prstGeom prst="rect">
            <a:avLst/>
          </a:prstGeom>
          <a:gradFill>
            <a:gsLst>
              <a:gs pos="50000">
                <a:schemeClr val="tx1"/>
              </a:gs>
              <a:gs pos="100000">
                <a:srgbClr val="000000">
                  <a:alpha val="0"/>
                </a:srgbClr>
              </a:gs>
              <a:gs pos="65000">
                <a:srgbClr val="000000">
                  <a:alpha val="0"/>
                </a:srgb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79426" y="3231383"/>
            <a:ext cx="5400264" cy="1116012"/>
          </a:xfrm>
        </p:spPr>
        <p:txBody>
          <a:bodyPr/>
          <a:lstStyle/>
          <a:p>
            <a:pPr algn="l"/>
            <a:r>
              <a:rPr lang="en-GB" sz="3600" dirty="0">
                <a:solidFill>
                  <a:schemeClr val="accent1"/>
                </a:solidFill>
              </a:rPr>
              <a:t>Signal 4:</a:t>
            </a:r>
            <a:br>
              <a:rPr lang="en-GB" dirty="0"/>
            </a:br>
            <a:r>
              <a:rPr lang="en-GB" dirty="0"/>
              <a:t>The rise of passives</a:t>
            </a:r>
            <a:br>
              <a:rPr lang="en-GB" dirty="0"/>
            </a:br>
            <a:br>
              <a:rPr lang="en-GB" dirty="0"/>
            </a:br>
            <a:r>
              <a:rPr lang="en-GB" sz="2400" b="0" dirty="0"/>
              <a:t>The % of assets in passive investments within Discretionary MPS has risen from 29% to 43% over the past two years. </a:t>
            </a:r>
            <a:br>
              <a:rPr lang="en-GB" sz="2400" b="0" dirty="0"/>
            </a:br>
            <a:br>
              <a:rPr lang="en-GB" sz="2400" b="0" dirty="0"/>
            </a:br>
            <a:r>
              <a:rPr lang="en-GB" sz="2400" b="0" dirty="0"/>
              <a:t>39% of advisers’ client assets are being invested passively compared to 26% in the 2nd quarter of 2021*</a:t>
            </a:r>
            <a:endParaRPr lang="en-GB" b="0" dirty="0"/>
          </a:p>
        </p:txBody>
      </p:sp>
      <p:sp>
        <p:nvSpPr>
          <p:cNvPr id="7" name="TextBox 6">
            <a:extLst>
              <a:ext uri="{FF2B5EF4-FFF2-40B4-BE49-F238E27FC236}">
                <a16:creationId xmlns:a16="http://schemas.microsoft.com/office/drawing/2014/main" id="{DFD8F465-8981-0FB2-9014-BE4802092443}"/>
              </a:ext>
            </a:extLst>
          </p:cNvPr>
          <p:cNvSpPr txBox="1"/>
          <p:nvPr/>
        </p:nvSpPr>
        <p:spPr>
          <a:xfrm>
            <a:off x="489257" y="5961218"/>
            <a:ext cx="5616576" cy="184666"/>
          </a:xfrm>
          <a:prstGeom prst="rect">
            <a:avLst/>
          </a:prstGeom>
          <a:noFill/>
        </p:spPr>
        <p:txBody>
          <a:bodyPr wrap="square" lIns="0" tIns="0" rIns="0" bIns="0">
            <a:spAutoFit/>
          </a:bodyPr>
          <a:lstStyle/>
          <a:p>
            <a:r>
              <a:rPr lang="en-GB" sz="1200" b="0" dirty="0">
                <a:solidFill>
                  <a:schemeClr val="bg1"/>
                </a:solidFill>
                <a:latin typeface="+mj-lt"/>
              </a:rPr>
              <a:t>*Source: </a:t>
            </a:r>
            <a:r>
              <a:rPr lang="en-GB" sz="1200" b="0" dirty="0" err="1">
                <a:solidFill>
                  <a:schemeClr val="bg1"/>
                </a:solidFill>
                <a:latin typeface="+mj-lt"/>
              </a:rPr>
              <a:t>RiF</a:t>
            </a:r>
            <a:r>
              <a:rPr lang="en-GB" sz="1200" b="0" dirty="0">
                <a:solidFill>
                  <a:schemeClr val="bg1"/>
                </a:solidFill>
                <a:latin typeface="+mj-lt"/>
              </a:rPr>
              <a:t>, 2021</a:t>
            </a:r>
            <a:endParaRPr lang="en-GB" sz="1200" dirty="0">
              <a:solidFill>
                <a:schemeClr val="bg1"/>
              </a:solidFill>
              <a:latin typeface="+mj-lt"/>
            </a:endParaRPr>
          </a:p>
        </p:txBody>
      </p:sp>
      <p:pic>
        <p:nvPicPr>
          <p:cNvPr id="3" name="Graphic 2">
            <a:extLst>
              <a:ext uri="{FF2B5EF4-FFF2-40B4-BE49-F238E27FC236}">
                <a16:creationId xmlns:a16="http://schemas.microsoft.com/office/drawing/2014/main" id="{6A3FC5B4-9CAE-3564-8DF4-018DBA5762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52" t="30030" r="19769" b="28587"/>
          <a:stretch/>
        </p:blipFill>
        <p:spPr>
          <a:xfrm>
            <a:off x="450940" y="420106"/>
            <a:ext cx="2800350" cy="948690"/>
          </a:xfrm>
          <a:prstGeom prst="rect">
            <a:avLst/>
          </a:prstGeom>
        </p:spPr>
      </p:pic>
    </p:spTree>
    <p:extLst>
      <p:ext uri="{BB962C8B-B14F-4D97-AF65-F5344CB8AC3E}">
        <p14:creationId xmlns:p14="http://schemas.microsoft.com/office/powerpoint/2010/main" val="11765167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633BBCE-B0A4-2BFD-101A-555F0CFE74F4}"/>
              </a:ext>
            </a:extLst>
          </p:cNvPr>
          <p:cNvGraphicFramePr>
            <a:graphicFrameLocks noGrp="1"/>
          </p:cNvGraphicFramePr>
          <p:nvPr>
            <p:extLst>
              <p:ext uri="{D42A27DB-BD31-4B8C-83A1-F6EECF244321}">
                <p14:modId xmlns:p14="http://schemas.microsoft.com/office/powerpoint/2010/main" val="2576371121"/>
              </p:ext>
            </p:extLst>
          </p:nvPr>
        </p:nvGraphicFramePr>
        <p:xfrm>
          <a:off x="489601" y="1268760"/>
          <a:ext cx="11222973" cy="4455314"/>
        </p:xfrm>
        <a:graphic>
          <a:graphicData uri="http://schemas.openxmlformats.org/drawingml/2006/table">
            <a:tbl>
              <a:tblPr firstRow="1" bandRow="1">
                <a:tableStyleId>{5C22544A-7EE6-4342-B048-85BDC9FD1C3A}</a:tableStyleId>
              </a:tblPr>
              <a:tblGrid>
                <a:gridCol w="3740991">
                  <a:extLst>
                    <a:ext uri="{9D8B030D-6E8A-4147-A177-3AD203B41FA5}">
                      <a16:colId xmlns:a16="http://schemas.microsoft.com/office/drawing/2014/main" val="525429803"/>
                    </a:ext>
                  </a:extLst>
                </a:gridCol>
                <a:gridCol w="4038337">
                  <a:extLst>
                    <a:ext uri="{9D8B030D-6E8A-4147-A177-3AD203B41FA5}">
                      <a16:colId xmlns:a16="http://schemas.microsoft.com/office/drawing/2014/main" val="2706838611"/>
                    </a:ext>
                  </a:extLst>
                </a:gridCol>
                <a:gridCol w="3443645">
                  <a:extLst>
                    <a:ext uri="{9D8B030D-6E8A-4147-A177-3AD203B41FA5}">
                      <a16:colId xmlns:a16="http://schemas.microsoft.com/office/drawing/2014/main" val="850368770"/>
                    </a:ext>
                  </a:extLst>
                </a:gridCol>
              </a:tblGrid>
              <a:tr h="458273">
                <a:tc>
                  <a:txBody>
                    <a:bodyPr/>
                    <a:lstStyle/>
                    <a:p>
                      <a:pPr algn="ctr"/>
                      <a:r>
                        <a:rPr lang="en-GB" sz="2000" dirty="0">
                          <a:solidFill>
                            <a:schemeClr val="accent6"/>
                          </a:solidFill>
                        </a:rPr>
                        <a:t>AVAILABILITY</a:t>
                      </a:r>
                    </a:p>
                  </a:txBody>
                  <a:tcPr marL="1008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000" dirty="0">
                          <a:solidFill>
                            <a:schemeClr val="accent5"/>
                          </a:solidFill>
                        </a:rPr>
                        <a:t>SUITABILITY</a:t>
                      </a:r>
                    </a:p>
                  </a:txBody>
                  <a:tcPr marL="1008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000" dirty="0">
                          <a:solidFill>
                            <a:schemeClr val="accent4"/>
                          </a:solidFill>
                        </a:rPr>
                        <a:t>BLENDING</a:t>
                      </a:r>
                    </a:p>
                  </a:txBody>
                  <a:tcPr marL="1008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3549726"/>
                  </a:ext>
                </a:extLst>
              </a:tr>
              <a:tr h="265958">
                <a:tc>
                  <a:txBody>
                    <a:bodyPr/>
                    <a:lstStyle/>
                    <a:p>
                      <a:pPr algn="ctr"/>
                      <a:endParaRPr lang="en-GB" sz="1000" dirty="0">
                        <a:solidFill>
                          <a:schemeClr val="accent4"/>
                        </a:solidFill>
                      </a:endParaRPr>
                    </a:p>
                  </a:txBody>
                  <a:tcPr marL="10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000" dirty="0">
                        <a:solidFill>
                          <a:schemeClr val="accent4"/>
                        </a:solidFill>
                      </a:endParaRPr>
                    </a:p>
                  </a:txBody>
                  <a:tcPr marL="10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000" dirty="0">
                        <a:solidFill>
                          <a:schemeClr val="accent4"/>
                        </a:solidFill>
                      </a:endParaRPr>
                    </a:p>
                  </a:txBody>
                  <a:tcPr marL="10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9778487"/>
                  </a:ext>
                </a:extLst>
              </a:tr>
              <a:tr h="649218">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Fund structure</a:t>
                      </a:r>
                    </a:p>
                    <a:p>
                      <a:pPr marL="675336" lvl="1" indent="-285750" algn="l">
                        <a:buClr>
                          <a:schemeClr val="accent5"/>
                        </a:buClr>
                        <a:buFont typeface="Arial" panose="020B0604020202020204" pitchFamily="34" charset="0"/>
                        <a:buChar char="•"/>
                      </a:pPr>
                      <a:r>
                        <a:rPr lang="en-GB" sz="1200" dirty="0"/>
                        <a:t>UT/OEIC or ETF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Clr>
                          <a:schemeClr val="accent4"/>
                        </a:buClr>
                        <a:buFont typeface="Arial" panose="020B0604020202020204" pitchFamily="34" charset="0"/>
                        <a:buChar char="•"/>
                      </a:pPr>
                      <a:r>
                        <a:rPr lang="en-GB" sz="1600" dirty="0"/>
                        <a:t>Cross sectional volatility</a:t>
                      </a:r>
                    </a:p>
                  </a:txBody>
                  <a:tcPr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2490442"/>
                  </a:ext>
                </a:extLst>
              </a:tr>
              <a:tr h="44428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Tracking error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Clr>
                          <a:schemeClr val="accent4"/>
                        </a:buClr>
                        <a:buFont typeface="Arial" panose="020B0604020202020204" pitchFamily="34" charset="0"/>
                        <a:buChar char="•"/>
                      </a:pPr>
                      <a:r>
                        <a:rPr lang="en-GB" sz="1600" dirty="0"/>
                        <a:t>% of stocks outperforming index</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104187"/>
                  </a:ext>
                </a:extLst>
              </a:tr>
              <a:tr h="44428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Replication methodology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a:buClr>
                          <a:schemeClr val="accent4"/>
                        </a:buClr>
                        <a:buFont typeface="Arial" panose="020B0604020202020204" pitchFamily="34" charset="0"/>
                        <a:buChar char="•"/>
                      </a:pPr>
                      <a:r>
                        <a:rPr lang="en-GB" sz="1600" dirty="0"/>
                        <a:t>Index concentration</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3387120"/>
                  </a:ext>
                </a:extLst>
              </a:tr>
              <a:tr h="72559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Tax / domicile, Dilution policy,</a:t>
                      </a:r>
                    </a:p>
                    <a:p>
                      <a:pPr marL="285750" indent="-285750" algn="l">
                        <a:buClr>
                          <a:schemeClr val="accent5"/>
                        </a:buClr>
                        <a:buFont typeface="Arial" panose="020B0604020202020204" pitchFamily="34" charset="0"/>
                        <a:buChar char="•"/>
                      </a:pPr>
                      <a:r>
                        <a:rPr lang="en-GB" sz="1600" dirty="0"/>
                        <a:t>Securities lending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3125269"/>
                  </a:ext>
                </a:extLst>
              </a:tr>
              <a:tr h="44428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Benchmark relevance, breadth,</a:t>
                      </a:r>
                    </a:p>
                    <a:p>
                      <a:pPr marL="285750" indent="-285750" algn="l">
                        <a:buClr>
                          <a:schemeClr val="accent5"/>
                        </a:buClr>
                        <a:buFont typeface="Arial" panose="020B0604020202020204" pitchFamily="34" charset="0"/>
                        <a:buChar char="•"/>
                      </a:pPr>
                      <a:r>
                        <a:rPr lang="en-GB" sz="1600" dirty="0"/>
                        <a:t>calculation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6927764"/>
                  </a:ext>
                </a:extLst>
              </a:tr>
              <a:tr h="44428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Investment experience, team size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1362829"/>
                  </a:ext>
                </a:extLst>
              </a:tr>
              <a:tr h="444287">
                <a:tc>
                  <a:txBody>
                    <a:bodyPr/>
                    <a:lstStyle/>
                    <a:p>
                      <a:pPr algn="ctr"/>
                      <a:endParaRPr lang="en-GB" sz="16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lgn="l">
                        <a:buClr>
                          <a:schemeClr val="accent5"/>
                        </a:buClr>
                        <a:buFont typeface="Arial" panose="020B0604020202020204" pitchFamily="34" charset="0"/>
                        <a:buChar char="•"/>
                      </a:pPr>
                      <a:r>
                        <a:rPr lang="en-GB" sz="1600" dirty="0"/>
                        <a:t>Fees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600"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2730080"/>
                  </a:ext>
                </a:extLst>
              </a:tr>
            </a:tbl>
          </a:graphicData>
        </a:graphic>
      </p:graphicFrame>
      <p:sp>
        <p:nvSpPr>
          <p:cNvPr id="2" name="Title 1">
            <a:extLst>
              <a:ext uri="{FF2B5EF4-FFF2-40B4-BE49-F238E27FC236}">
                <a16:creationId xmlns:a16="http://schemas.microsoft.com/office/drawing/2014/main" id="{DE26D955-15B7-1BD0-DA53-1A663C2B6717}"/>
              </a:ext>
            </a:extLst>
          </p:cNvPr>
          <p:cNvSpPr>
            <a:spLocks noGrp="1"/>
          </p:cNvSpPr>
          <p:nvPr>
            <p:ph type="title"/>
          </p:nvPr>
        </p:nvSpPr>
        <p:spPr/>
        <p:txBody>
          <a:bodyPr/>
          <a:lstStyle/>
          <a:p>
            <a:r>
              <a:rPr lang="en-GB" dirty="0"/>
              <a:t>Available and suitable</a:t>
            </a:r>
          </a:p>
        </p:txBody>
      </p:sp>
      <p:graphicFrame>
        <p:nvGraphicFramePr>
          <p:cNvPr id="5" name="Content Placeholder 9">
            <a:extLst>
              <a:ext uri="{FF2B5EF4-FFF2-40B4-BE49-F238E27FC236}">
                <a16:creationId xmlns:a16="http://schemas.microsoft.com/office/drawing/2014/main" id="{CF6D976E-08E1-4919-87B0-181BAC47E906}"/>
              </a:ext>
            </a:extLst>
          </p:cNvPr>
          <p:cNvGraphicFramePr>
            <a:graphicFrameLocks noGrp="1"/>
          </p:cNvGraphicFramePr>
          <p:nvPr/>
        </p:nvGraphicFramePr>
        <p:xfrm>
          <a:off x="8281793" y="3429000"/>
          <a:ext cx="3142799" cy="251965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0101BAA-116C-940B-E73E-253954265E75}"/>
              </a:ext>
            </a:extLst>
          </p:cNvPr>
          <p:cNvSpPr txBox="1"/>
          <p:nvPr/>
        </p:nvSpPr>
        <p:spPr>
          <a:xfrm>
            <a:off x="514708" y="6052660"/>
            <a:ext cx="11180105" cy="337329"/>
          </a:xfrm>
          <a:prstGeom prst="rect">
            <a:avLst/>
          </a:prstGeom>
          <a:noFill/>
        </p:spPr>
        <p:txBody>
          <a:bodyPr wrap="square" lIns="0" tIns="36000" rIns="0" bIns="36000" rtlCol="0" anchor="b" anchorCtr="0">
            <a:noAutofit/>
          </a:bodyPr>
          <a:lstStyle>
            <a:defPPr>
              <a:defRPr lang="en-US"/>
            </a:defPPr>
            <a:lvl1pPr defTabSz="742950">
              <a:spcBef>
                <a:spcPts val="244"/>
              </a:spcBef>
              <a:spcAft>
                <a:spcPts val="244"/>
              </a:spcAft>
              <a:defRPr sz="1100">
                <a:solidFill>
                  <a:schemeClr val="tx2"/>
                </a:solidFill>
                <a:latin typeface="Calibri" panose="020F0502020204030204"/>
              </a:defRPr>
            </a:lvl1pPr>
          </a:lstStyle>
          <a:p>
            <a:r>
              <a:rPr lang="en-GB" dirty="0"/>
              <a:t>Source: Liontrust, Morningstar, PWL Capital, data as at 30.09.24</a:t>
            </a:r>
            <a:endParaRPr lang="en-GB" altLang="en-US" dirty="0">
              <a:highlight>
                <a:srgbClr val="FFFF00"/>
              </a:highlight>
            </a:endParaRPr>
          </a:p>
        </p:txBody>
      </p:sp>
      <p:graphicFrame>
        <p:nvGraphicFramePr>
          <p:cNvPr id="6" name="Chart 5">
            <a:extLst>
              <a:ext uri="{FF2B5EF4-FFF2-40B4-BE49-F238E27FC236}">
                <a16:creationId xmlns:a16="http://schemas.microsoft.com/office/drawing/2014/main" id="{3A00E9EE-D41A-E837-EE95-326A58772AD8}"/>
              </a:ext>
            </a:extLst>
          </p:cNvPr>
          <p:cNvGraphicFramePr>
            <a:graphicFrameLocks/>
          </p:cNvGraphicFramePr>
          <p:nvPr/>
        </p:nvGraphicFramePr>
        <p:xfrm>
          <a:off x="597840" y="2026455"/>
          <a:ext cx="3481936" cy="392349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8">
            <a:extLst>
              <a:ext uri="{FF2B5EF4-FFF2-40B4-BE49-F238E27FC236}">
                <a16:creationId xmlns:a16="http://schemas.microsoft.com/office/drawing/2014/main" id="{5683640C-A8C6-98B4-3745-141A0DD323E4}"/>
              </a:ext>
            </a:extLst>
          </p:cNvPr>
          <p:cNvSpPr/>
          <p:nvPr/>
        </p:nvSpPr>
        <p:spPr>
          <a:xfrm>
            <a:off x="3719736" y="1063191"/>
            <a:ext cx="365264" cy="4823787"/>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pic>
        <p:nvPicPr>
          <p:cNvPr id="12" name="Graphic 11">
            <a:extLst>
              <a:ext uri="{FF2B5EF4-FFF2-40B4-BE49-F238E27FC236}">
                <a16:creationId xmlns:a16="http://schemas.microsoft.com/office/drawing/2014/main" id="{8FDFEB27-69E0-9E62-0EB2-C6D5928795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2304" y="1133431"/>
            <a:ext cx="870111" cy="723133"/>
          </a:xfrm>
          <a:prstGeom prst="rect">
            <a:avLst/>
          </a:prstGeom>
        </p:spPr>
      </p:pic>
      <p:pic>
        <p:nvPicPr>
          <p:cNvPr id="14" name="Graphic 13">
            <a:extLst>
              <a:ext uri="{FF2B5EF4-FFF2-40B4-BE49-F238E27FC236}">
                <a16:creationId xmlns:a16="http://schemas.microsoft.com/office/drawing/2014/main" id="{18FB01B2-1F63-27CE-BBB4-583BF8CE23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465" y="1138408"/>
            <a:ext cx="720080" cy="722504"/>
          </a:xfrm>
          <a:prstGeom prst="rect">
            <a:avLst/>
          </a:prstGeom>
        </p:spPr>
      </p:pic>
      <p:grpSp>
        <p:nvGrpSpPr>
          <p:cNvPr id="20" name="Group 19">
            <a:extLst>
              <a:ext uri="{FF2B5EF4-FFF2-40B4-BE49-F238E27FC236}">
                <a16:creationId xmlns:a16="http://schemas.microsoft.com/office/drawing/2014/main" id="{01F087C7-C8F6-D897-623C-E2B49FA8E49C}"/>
              </a:ext>
            </a:extLst>
          </p:cNvPr>
          <p:cNvGrpSpPr/>
          <p:nvPr/>
        </p:nvGrpSpPr>
        <p:grpSpPr>
          <a:xfrm>
            <a:off x="4696046" y="1103217"/>
            <a:ext cx="1112324" cy="753347"/>
            <a:chOff x="4696046" y="1103217"/>
            <a:chExt cx="1112324" cy="753347"/>
          </a:xfrm>
        </p:grpSpPr>
        <p:pic>
          <p:nvPicPr>
            <p:cNvPr id="16" name="Graphic 15">
              <a:extLst>
                <a:ext uri="{FF2B5EF4-FFF2-40B4-BE49-F238E27FC236}">
                  <a16:creationId xmlns:a16="http://schemas.microsoft.com/office/drawing/2014/main" id="{63DC6379-3D68-87A5-831C-D30CCAC12C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6046" y="1103217"/>
              <a:ext cx="1112324" cy="753347"/>
            </a:xfrm>
            <a:prstGeom prst="rect">
              <a:avLst/>
            </a:prstGeom>
          </p:spPr>
        </p:pic>
        <p:cxnSp>
          <p:nvCxnSpPr>
            <p:cNvPr id="18" name="Straight Connector 17">
              <a:extLst>
                <a:ext uri="{FF2B5EF4-FFF2-40B4-BE49-F238E27FC236}">
                  <a16:creationId xmlns:a16="http://schemas.microsoft.com/office/drawing/2014/main" id="{6328ACF4-8C94-93B0-9008-AB64080D1F79}"/>
                </a:ext>
              </a:extLst>
            </p:cNvPr>
            <p:cNvCxnSpPr>
              <a:cxnSpLocks/>
            </p:cNvCxnSpPr>
            <p:nvPr/>
          </p:nvCxnSpPr>
          <p:spPr>
            <a:xfrm>
              <a:off x="4830963" y="1479890"/>
              <a:ext cx="607046" cy="0"/>
            </a:xfrm>
            <a:prstGeom prst="line">
              <a:avLst/>
            </a:prstGeom>
            <a:ln w="444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1" name="Rectangle 28">
            <a:extLst>
              <a:ext uri="{FF2B5EF4-FFF2-40B4-BE49-F238E27FC236}">
                <a16:creationId xmlns:a16="http://schemas.microsoft.com/office/drawing/2014/main" id="{0F9D6CAE-E44F-0517-E9BA-E803648F70E1}"/>
              </a:ext>
            </a:extLst>
          </p:cNvPr>
          <p:cNvSpPr/>
          <p:nvPr/>
        </p:nvSpPr>
        <p:spPr>
          <a:xfrm>
            <a:off x="7746960" y="1062568"/>
            <a:ext cx="365264" cy="4823787"/>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spTree>
    <p:extLst>
      <p:ext uri="{BB962C8B-B14F-4D97-AF65-F5344CB8AC3E}">
        <p14:creationId xmlns:p14="http://schemas.microsoft.com/office/powerpoint/2010/main" val="108599225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B96C-74A9-4097-9666-1CA9622EE58A}"/>
              </a:ext>
            </a:extLst>
          </p:cNvPr>
          <p:cNvSpPr>
            <a:spLocks noGrp="1"/>
          </p:cNvSpPr>
          <p:nvPr>
            <p:ph type="title"/>
          </p:nvPr>
        </p:nvSpPr>
        <p:spPr>
          <a:xfrm>
            <a:off x="489600" y="332656"/>
            <a:ext cx="11222975" cy="477805"/>
          </a:xfrm>
        </p:spPr>
        <p:txBody>
          <a:bodyPr/>
          <a:lstStyle/>
          <a:p>
            <a:r>
              <a:rPr lang="en-GB"/>
              <a:t>Price is what you pay, value is what you get</a:t>
            </a:r>
          </a:p>
        </p:txBody>
      </p:sp>
      <p:sp>
        <p:nvSpPr>
          <p:cNvPr id="3" name="TextBox 2">
            <a:extLst>
              <a:ext uri="{FF2B5EF4-FFF2-40B4-BE49-F238E27FC236}">
                <a16:creationId xmlns:a16="http://schemas.microsoft.com/office/drawing/2014/main" id="{804F17CE-6361-4CEF-BDDC-5F5CA8A91ED0}"/>
              </a:ext>
            </a:extLst>
          </p:cNvPr>
          <p:cNvSpPr txBox="1"/>
          <p:nvPr/>
        </p:nvSpPr>
        <p:spPr>
          <a:xfrm>
            <a:off x="488950" y="6187566"/>
            <a:ext cx="10728945" cy="205629"/>
          </a:xfrm>
          <a:prstGeom prst="rect">
            <a:avLst/>
          </a:prstGeom>
          <a:noFill/>
        </p:spPr>
        <p:txBody>
          <a:bodyPr wrap="square" lIns="0" tIns="0" rIns="0" bIns="36000" rtlCol="0" anchor="t" anchorCtr="0">
            <a:spAutoFit/>
          </a:bodyPr>
          <a:lstStyle>
            <a:defPPr>
              <a:defRPr lang="en-US"/>
            </a:defPPr>
            <a:lvl1pPr defTabSz="914400">
              <a:defRPr sz="800"/>
            </a:lvl1pPr>
          </a:lstStyle>
          <a:p>
            <a:pPr>
              <a:spcBef>
                <a:spcPts val="300"/>
              </a:spcBef>
              <a:spcAft>
                <a:spcPts val="300"/>
              </a:spcAft>
            </a:pPr>
            <a:r>
              <a:rPr lang="en-GB" sz="1100" dirty="0">
                <a:latin typeface="Calibri" panose="020F0502020204030204"/>
              </a:rPr>
              <a:t>Source: Liontrust, Morningstar as at 31.07.24, GBP </a:t>
            </a:r>
          </a:p>
        </p:txBody>
      </p:sp>
      <p:grpSp>
        <p:nvGrpSpPr>
          <p:cNvPr id="21" name="Group 20">
            <a:extLst>
              <a:ext uri="{FF2B5EF4-FFF2-40B4-BE49-F238E27FC236}">
                <a16:creationId xmlns:a16="http://schemas.microsoft.com/office/drawing/2014/main" id="{12803569-44E6-EC03-2879-2F37DEDF7392}"/>
              </a:ext>
            </a:extLst>
          </p:cNvPr>
          <p:cNvGrpSpPr/>
          <p:nvPr/>
        </p:nvGrpSpPr>
        <p:grpSpPr>
          <a:xfrm>
            <a:off x="4755052" y="5793349"/>
            <a:ext cx="1155126" cy="215444"/>
            <a:chOff x="338138" y="955351"/>
            <a:chExt cx="1155126" cy="215444"/>
          </a:xfrm>
        </p:grpSpPr>
        <p:sp>
          <p:nvSpPr>
            <p:cNvPr id="17" name="TextBox 16">
              <a:extLst>
                <a:ext uri="{FF2B5EF4-FFF2-40B4-BE49-F238E27FC236}">
                  <a16:creationId xmlns:a16="http://schemas.microsoft.com/office/drawing/2014/main" id="{2C1D8779-1203-AD95-C00A-1C9FA03376F5}"/>
                </a:ext>
              </a:extLst>
            </p:cNvPr>
            <p:cNvSpPr txBox="1"/>
            <p:nvPr/>
          </p:nvSpPr>
          <p:spPr>
            <a:xfrm>
              <a:off x="488950" y="955351"/>
              <a:ext cx="1004314" cy="215444"/>
            </a:xfrm>
            <a:prstGeom prst="rect">
              <a:avLst/>
            </a:prstGeom>
            <a:noFill/>
          </p:spPr>
          <p:txBody>
            <a:bodyPr wrap="none" lIns="0" tIns="0" rIns="0" bIns="0" rtlCol="0">
              <a:spAutoFit/>
            </a:bodyPr>
            <a:lstStyle/>
            <a:p>
              <a:pPr algn="l"/>
              <a:r>
                <a:rPr lang="en-GB" sz="1400">
                  <a:latin typeface="+mn-lt"/>
                </a:rPr>
                <a:t>Passive Funds</a:t>
              </a:r>
            </a:p>
          </p:txBody>
        </p:sp>
        <p:sp>
          <p:nvSpPr>
            <p:cNvPr id="19" name="Oval 18">
              <a:extLst>
                <a:ext uri="{FF2B5EF4-FFF2-40B4-BE49-F238E27FC236}">
                  <a16:creationId xmlns:a16="http://schemas.microsoft.com/office/drawing/2014/main" id="{056D6B68-0E1C-D6CC-A09E-7BC05CCF9CAE}"/>
                </a:ext>
              </a:extLst>
            </p:cNvPr>
            <p:cNvSpPr/>
            <p:nvPr/>
          </p:nvSpPr>
          <p:spPr>
            <a:xfrm>
              <a:off x="338138" y="1009073"/>
              <a:ext cx="108000" cy="108000"/>
            </a:xfrm>
            <a:prstGeom prst="ellipse">
              <a:avLst/>
            </a:prstGeom>
            <a:solidFill>
              <a:schemeClr val="accent5"/>
            </a:solidFill>
          </p:spPr>
          <p:txBody>
            <a:bodyPr wrap="none" lIns="72000" tIns="72000" rIns="72000" bIns="72000" rtlCol="0" anchor="ctr">
              <a:noAutofit/>
            </a:bodyPr>
            <a:lstStyle/>
            <a:p>
              <a:pPr algn="ctr"/>
              <a:endParaRPr lang="en-GB">
                <a:solidFill>
                  <a:schemeClr val="bg1"/>
                </a:solidFill>
                <a:latin typeface="+mn-lt"/>
              </a:endParaRPr>
            </a:p>
          </p:txBody>
        </p:sp>
      </p:grpSp>
      <p:grpSp>
        <p:nvGrpSpPr>
          <p:cNvPr id="22" name="Group 21">
            <a:extLst>
              <a:ext uri="{FF2B5EF4-FFF2-40B4-BE49-F238E27FC236}">
                <a16:creationId xmlns:a16="http://schemas.microsoft.com/office/drawing/2014/main" id="{B930252C-EBA8-C23F-B6EE-931EDAF23ACE}"/>
              </a:ext>
            </a:extLst>
          </p:cNvPr>
          <p:cNvGrpSpPr/>
          <p:nvPr/>
        </p:nvGrpSpPr>
        <p:grpSpPr>
          <a:xfrm>
            <a:off x="6257621" y="5793349"/>
            <a:ext cx="1076513" cy="215444"/>
            <a:chOff x="1840707" y="955351"/>
            <a:chExt cx="1076513" cy="215444"/>
          </a:xfrm>
        </p:grpSpPr>
        <p:sp>
          <p:nvSpPr>
            <p:cNvPr id="18" name="TextBox 17">
              <a:extLst>
                <a:ext uri="{FF2B5EF4-FFF2-40B4-BE49-F238E27FC236}">
                  <a16:creationId xmlns:a16="http://schemas.microsoft.com/office/drawing/2014/main" id="{55516807-B563-DCEF-389C-4D29B81F199F}"/>
                </a:ext>
              </a:extLst>
            </p:cNvPr>
            <p:cNvSpPr txBox="1"/>
            <p:nvPr/>
          </p:nvSpPr>
          <p:spPr>
            <a:xfrm>
              <a:off x="1989209" y="955351"/>
              <a:ext cx="928011" cy="215444"/>
            </a:xfrm>
            <a:prstGeom prst="rect">
              <a:avLst/>
            </a:prstGeom>
            <a:noFill/>
          </p:spPr>
          <p:txBody>
            <a:bodyPr wrap="none" lIns="0" tIns="0" rIns="0" bIns="0" rtlCol="0">
              <a:spAutoFit/>
            </a:bodyPr>
            <a:lstStyle/>
            <a:p>
              <a:pPr algn="l"/>
              <a:r>
                <a:rPr lang="en-GB" sz="1400" dirty="0">
                  <a:latin typeface="+mn-lt"/>
                </a:rPr>
                <a:t>Active Funds</a:t>
              </a:r>
            </a:p>
          </p:txBody>
        </p:sp>
        <p:sp>
          <p:nvSpPr>
            <p:cNvPr id="20" name="Oval 19">
              <a:extLst>
                <a:ext uri="{FF2B5EF4-FFF2-40B4-BE49-F238E27FC236}">
                  <a16:creationId xmlns:a16="http://schemas.microsoft.com/office/drawing/2014/main" id="{77734484-9D12-1BC2-7018-EEB8D0A938A7}"/>
                </a:ext>
              </a:extLst>
            </p:cNvPr>
            <p:cNvSpPr/>
            <p:nvPr/>
          </p:nvSpPr>
          <p:spPr>
            <a:xfrm>
              <a:off x="1840707" y="1009073"/>
              <a:ext cx="108000" cy="108000"/>
            </a:xfrm>
            <a:prstGeom prst="ellipse">
              <a:avLst/>
            </a:prstGeom>
            <a:solidFill>
              <a:schemeClr val="accent3"/>
            </a:solidFill>
          </p:spPr>
          <p:txBody>
            <a:bodyPr wrap="none" lIns="72000" tIns="72000" rIns="72000" bIns="72000" rtlCol="0" anchor="ctr">
              <a:noAutofit/>
            </a:bodyPr>
            <a:lstStyle/>
            <a:p>
              <a:pPr algn="ctr"/>
              <a:endParaRPr lang="en-GB">
                <a:solidFill>
                  <a:schemeClr val="bg1"/>
                </a:solidFill>
                <a:latin typeface="+mn-lt"/>
              </a:endParaRPr>
            </a:p>
          </p:txBody>
        </p:sp>
      </p:grpSp>
      <p:sp>
        <p:nvSpPr>
          <p:cNvPr id="11" name="TextBox 10">
            <a:extLst>
              <a:ext uri="{FF2B5EF4-FFF2-40B4-BE49-F238E27FC236}">
                <a16:creationId xmlns:a16="http://schemas.microsoft.com/office/drawing/2014/main" id="{0DD1AE3D-0966-B763-1910-061EF473638A}"/>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graphicFrame>
        <p:nvGraphicFramePr>
          <p:cNvPr id="5" name="Chart 4">
            <a:extLst>
              <a:ext uri="{FF2B5EF4-FFF2-40B4-BE49-F238E27FC236}">
                <a16:creationId xmlns:a16="http://schemas.microsoft.com/office/drawing/2014/main" id="{36B5F832-4C6C-DCE3-EDD9-35FBCDB1B63C}"/>
              </a:ext>
            </a:extLst>
          </p:cNvPr>
          <p:cNvGraphicFramePr>
            <a:graphicFrameLocks/>
          </p:cNvGraphicFramePr>
          <p:nvPr>
            <p:extLst>
              <p:ext uri="{D42A27DB-BD31-4B8C-83A1-F6EECF244321}">
                <p14:modId xmlns:p14="http://schemas.microsoft.com/office/powerpoint/2010/main" val="803097562"/>
              </p:ext>
            </p:extLst>
          </p:nvPr>
        </p:nvGraphicFramePr>
        <p:xfrm>
          <a:off x="488950" y="1111779"/>
          <a:ext cx="10953316" cy="461274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87BFB04B-6C48-4F5A-8FC5-DB6321ACE522}"/>
              </a:ext>
            </a:extLst>
          </p:cNvPr>
          <p:cNvGrpSpPr/>
          <p:nvPr/>
        </p:nvGrpSpPr>
        <p:grpSpPr>
          <a:xfrm>
            <a:off x="1129766" y="2295848"/>
            <a:ext cx="10925081" cy="2308680"/>
            <a:chOff x="1129766" y="2295848"/>
            <a:chExt cx="10925081" cy="2308680"/>
          </a:xfrm>
        </p:grpSpPr>
        <p:cxnSp>
          <p:nvCxnSpPr>
            <p:cNvPr id="7" name="Straight Connector 6">
              <a:extLst>
                <a:ext uri="{FF2B5EF4-FFF2-40B4-BE49-F238E27FC236}">
                  <a16:creationId xmlns:a16="http://schemas.microsoft.com/office/drawing/2014/main" id="{00000000-0008-0000-0100-000008000000}"/>
                </a:ext>
              </a:extLst>
            </p:cNvPr>
            <p:cNvCxnSpPr>
              <a:cxnSpLocks/>
            </p:cNvCxnSpPr>
            <p:nvPr/>
          </p:nvCxnSpPr>
          <p:spPr>
            <a:xfrm>
              <a:off x="1129767" y="3383281"/>
              <a:ext cx="9864000" cy="0"/>
            </a:xfrm>
            <a:prstGeom prst="line">
              <a:avLst/>
            </a:prstGeom>
            <a:ln/>
          </p:spPr>
          <p:style>
            <a:lnRef idx="3">
              <a:schemeClr val="dk1"/>
            </a:lnRef>
            <a:fillRef idx="0">
              <a:schemeClr val="dk1"/>
            </a:fillRef>
            <a:effectRef idx="2">
              <a:schemeClr val="dk1"/>
            </a:effectRef>
            <a:fontRef idx="minor">
              <a:schemeClr val="tx1"/>
            </a:fontRef>
          </p:style>
        </p:cxnSp>
        <p:grpSp>
          <p:nvGrpSpPr>
            <p:cNvPr id="24" name="Group 23">
              <a:extLst>
                <a:ext uri="{FF2B5EF4-FFF2-40B4-BE49-F238E27FC236}">
                  <a16:creationId xmlns:a16="http://schemas.microsoft.com/office/drawing/2014/main" id="{1DA9E47E-3D74-CE95-71D2-E9ABD2A40E42}"/>
                </a:ext>
              </a:extLst>
            </p:cNvPr>
            <p:cNvGrpSpPr/>
            <p:nvPr/>
          </p:nvGrpSpPr>
          <p:grpSpPr>
            <a:xfrm>
              <a:off x="1129766" y="2295848"/>
              <a:ext cx="9861887" cy="2308680"/>
              <a:chOff x="1129767" y="1783384"/>
              <a:chExt cx="9792000" cy="2308680"/>
            </a:xfrm>
          </p:grpSpPr>
          <p:cxnSp>
            <p:nvCxnSpPr>
              <p:cNvPr id="12" name="Straight Connector 11">
                <a:extLst>
                  <a:ext uri="{FF2B5EF4-FFF2-40B4-BE49-F238E27FC236}">
                    <a16:creationId xmlns:a16="http://schemas.microsoft.com/office/drawing/2014/main" id="{061ECB4C-1D91-44EE-8828-E29CC1E40E64}"/>
                  </a:ext>
                </a:extLst>
              </p:cNvPr>
              <p:cNvCxnSpPr>
                <a:cxnSpLocks/>
              </p:cNvCxnSpPr>
              <p:nvPr/>
            </p:nvCxnSpPr>
            <p:spPr>
              <a:xfrm flipV="1">
                <a:off x="1129767" y="1783384"/>
                <a:ext cx="9792000" cy="1082512"/>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D516E-C5EF-4344-9201-394EE5558E26}"/>
                  </a:ext>
                </a:extLst>
              </p:cNvPr>
              <p:cNvCxnSpPr>
                <a:cxnSpLocks/>
              </p:cNvCxnSpPr>
              <p:nvPr/>
            </p:nvCxnSpPr>
            <p:spPr>
              <a:xfrm>
                <a:off x="1129767" y="2867536"/>
                <a:ext cx="9770134" cy="1224528"/>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0000000-0008-0000-0100-00000A000000}"/>
                </a:ext>
              </a:extLst>
            </p:cNvPr>
            <p:cNvSpPr txBox="1"/>
            <p:nvPr/>
          </p:nvSpPr>
          <p:spPr>
            <a:xfrm>
              <a:off x="11217895" y="2778196"/>
              <a:ext cx="782826" cy="600164"/>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lIns="0" tIns="0" r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200" b="1" dirty="0"/>
                <a:t>FTSE</a:t>
              </a:r>
            </a:p>
            <a:p>
              <a:pPr algn="ctr"/>
              <a:r>
                <a:rPr lang="en-GB" sz="1200" b="1" dirty="0"/>
                <a:t>All-Share</a:t>
              </a:r>
            </a:p>
            <a:p>
              <a:pPr algn="ctr"/>
              <a:r>
                <a:rPr lang="en-GB" sz="1200" b="1" dirty="0"/>
                <a:t>6.28%</a:t>
              </a:r>
            </a:p>
          </p:txBody>
        </p:sp>
        <p:sp>
          <p:nvSpPr>
            <p:cNvPr id="9" name="TextBox 8">
              <a:extLst>
                <a:ext uri="{FF2B5EF4-FFF2-40B4-BE49-F238E27FC236}">
                  <a16:creationId xmlns:a16="http://schemas.microsoft.com/office/drawing/2014/main" id="{643994F7-16B3-B3D4-C75B-8CEE9CD6473D}"/>
                </a:ext>
              </a:extLst>
            </p:cNvPr>
            <p:cNvSpPr txBox="1"/>
            <p:nvPr/>
          </p:nvSpPr>
          <p:spPr>
            <a:xfrm>
              <a:off x="11163769" y="3450965"/>
              <a:ext cx="891078" cy="36933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200" b="1">
                  <a:solidFill>
                    <a:schemeClr val="accent6"/>
                  </a:solidFill>
                </a:rPr>
                <a:t>FTSE 250 </a:t>
              </a:r>
              <a:endParaRPr lang="en-GB" sz="1200" b="1" dirty="0">
                <a:solidFill>
                  <a:schemeClr val="accent6"/>
                </a:solidFill>
              </a:endParaRPr>
            </a:p>
            <a:p>
              <a:pPr algn="ctr"/>
              <a:r>
                <a:rPr lang="en-GB" sz="1200" b="1">
                  <a:solidFill>
                    <a:schemeClr val="accent6"/>
                  </a:solidFill>
                </a:rPr>
                <a:t>6.21</a:t>
              </a:r>
              <a:r>
                <a:rPr lang="en-GB" sz="1200" b="1" dirty="0">
                  <a:solidFill>
                    <a:schemeClr val="accent6"/>
                  </a:solidFill>
                </a:rPr>
                <a:t>%</a:t>
              </a:r>
              <a:endParaRPr lang="en-GB" sz="1200" b="1">
                <a:solidFill>
                  <a:schemeClr val="accent6"/>
                </a:solidFill>
              </a:endParaRPr>
            </a:p>
          </p:txBody>
        </p:sp>
        <p:cxnSp>
          <p:nvCxnSpPr>
            <p:cNvPr id="13" name="Straight Connector 12">
              <a:extLst>
                <a:ext uri="{FF2B5EF4-FFF2-40B4-BE49-F238E27FC236}">
                  <a16:creationId xmlns:a16="http://schemas.microsoft.com/office/drawing/2014/main" id="{5190A55C-480E-B4EC-A74D-FF76A99F2419}"/>
                </a:ext>
              </a:extLst>
            </p:cNvPr>
            <p:cNvCxnSpPr>
              <a:cxnSpLocks/>
            </p:cNvCxnSpPr>
            <p:nvPr/>
          </p:nvCxnSpPr>
          <p:spPr>
            <a:xfrm>
              <a:off x="1129766" y="3450965"/>
              <a:ext cx="9864125" cy="0"/>
            </a:xfrm>
            <a:prstGeom prst="line">
              <a:avLst/>
            </a:prstGeom>
            <a:ln>
              <a:solidFill>
                <a:schemeClr val="accent6"/>
              </a:solidFill>
              <a:prstDash val="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9428283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8">
            <a:extLst>
              <a:ext uri="{FF2B5EF4-FFF2-40B4-BE49-F238E27FC236}">
                <a16:creationId xmlns:a16="http://schemas.microsoft.com/office/drawing/2014/main" id="{23A698CF-9777-61F5-C91E-84942F88D594}"/>
              </a:ext>
            </a:extLst>
          </p:cNvPr>
          <p:cNvSpPr/>
          <p:nvPr/>
        </p:nvSpPr>
        <p:spPr>
          <a:xfrm rot="16200000">
            <a:off x="5913369" y="-2367669"/>
            <a:ext cx="365264" cy="11238524"/>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sp>
        <p:nvSpPr>
          <p:cNvPr id="15" name="Arrow: Pentagon 14">
            <a:extLst>
              <a:ext uri="{FF2B5EF4-FFF2-40B4-BE49-F238E27FC236}">
                <a16:creationId xmlns:a16="http://schemas.microsoft.com/office/drawing/2014/main" id="{54371D79-D2D9-32A4-F9FA-39197089B01C}"/>
              </a:ext>
            </a:extLst>
          </p:cNvPr>
          <p:cNvSpPr/>
          <p:nvPr/>
        </p:nvSpPr>
        <p:spPr>
          <a:xfrm>
            <a:off x="6410428" y="1197546"/>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16" name="Arrow: Pentagon 15">
            <a:extLst>
              <a:ext uri="{FF2B5EF4-FFF2-40B4-BE49-F238E27FC236}">
                <a16:creationId xmlns:a16="http://schemas.microsoft.com/office/drawing/2014/main" id="{D5EC1B04-6F8D-872F-7E5B-5A1E2377EA76}"/>
              </a:ext>
            </a:extLst>
          </p:cNvPr>
          <p:cNvSpPr/>
          <p:nvPr/>
        </p:nvSpPr>
        <p:spPr>
          <a:xfrm flipH="1">
            <a:off x="2048101" y="1197546"/>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 name="Title 1">
            <a:extLst>
              <a:ext uri="{FF2B5EF4-FFF2-40B4-BE49-F238E27FC236}">
                <a16:creationId xmlns:a16="http://schemas.microsoft.com/office/drawing/2014/main" id="{BD814A86-D1ED-221E-978F-95DAAFEA0823}"/>
              </a:ext>
            </a:extLst>
          </p:cNvPr>
          <p:cNvSpPr>
            <a:spLocks noGrp="1"/>
          </p:cNvSpPr>
          <p:nvPr>
            <p:ph type="title"/>
          </p:nvPr>
        </p:nvSpPr>
        <p:spPr/>
        <p:txBody>
          <a:bodyPr/>
          <a:lstStyle/>
          <a:p>
            <a:r>
              <a:rPr lang="en-GB" dirty="0"/>
              <a:t>The rise of Passives – so what?</a:t>
            </a:r>
          </a:p>
        </p:txBody>
      </p:sp>
      <p:graphicFrame>
        <p:nvGraphicFramePr>
          <p:cNvPr id="4" name="Table 3">
            <a:extLst>
              <a:ext uri="{FF2B5EF4-FFF2-40B4-BE49-F238E27FC236}">
                <a16:creationId xmlns:a16="http://schemas.microsoft.com/office/drawing/2014/main" id="{BE41F61F-AD28-55EE-AA0C-56777681B7D1}"/>
              </a:ext>
            </a:extLst>
          </p:cNvPr>
          <p:cNvGraphicFramePr>
            <a:graphicFrameLocks noGrp="1"/>
          </p:cNvGraphicFramePr>
          <p:nvPr>
            <p:custDataLst>
              <p:tags r:id="rId1"/>
            </p:custDataLst>
          </p:nvPr>
        </p:nvGraphicFramePr>
        <p:xfrm>
          <a:off x="2241343" y="1575646"/>
          <a:ext cx="8347432" cy="100584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a:solidFill>
                            <a:schemeClr val="accent4"/>
                          </a:solidFill>
                        </a:rPr>
                        <a:t>Globally integrated</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Multi-polar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149197062"/>
                  </a:ext>
                </a:extLst>
              </a:tr>
              <a:tr h="225750">
                <a:tc>
                  <a:txBody>
                    <a:bodyPr/>
                    <a:lstStyle/>
                    <a:p>
                      <a:r>
                        <a:rPr lang="en-GB" sz="1600" b="0">
                          <a:solidFill>
                            <a:schemeClr val="accent4"/>
                          </a:solidFill>
                        </a:rPr>
                        <a:t>Low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Higher inflation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2252731870"/>
                  </a:ext>
                </a:extLst>
              </a:tr>
              <a:tr h="225750">
                <a:tc>
                  <a:txBody>
                    <a:bodyPr/>
                    <a:lstStyle/>
                    <a:p>
                      <a:r>
                        <a:rPr lang="en-GB" sz="1600" b="0">
                          <a:solidFill>
                            <a:schemeClr val="accent4"/>
                          </a:solidFill>
                        </a:rPr>
                        <a:t>Low cost of capital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alpha val="20000"/>
                      </a:schemeClr>
                    </a:solidFill>
                  </a:tcPr>
                </a:tc>
                <a:tc>
                  <a:txBody>
                    <a:bodyPr/>
                    <a:lstStyle/>
                    <a:p>
                      <a:pPr algn="r"/>
                      <a:r>
                        <a:rPr lang="en-GB" sz="1600" b="0">
                          <a:solidFill>
                            <a:schemeClr val="accent1">
                              <a:lumMod val="50000"/>
                            </a:schemeClr>
                          </a:solidFill>
                        </a:rPr>
                        <a:t>No more easy money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229998018"/>
                  </a:ext>
                </a:extLst>
              </a:tr>
            </a:tbl>
          </a:graphicData>
        </a:graphic>
      </p:graphicFrame>
      <p:graphicFrame>
        <p:nvGraphicFramePr>
          <p:cNvPr id="5" name="Table 4">
            <a:extLst>
              <a:ext uri="{FF2B5EF4-FFF2-40B4-BE49-F238E27FC236}">
                <a16:creationId xmlns:a16="http://schemas.microsoft.com/office/drawing/2014/main" id="{7D1DD208-70C1-17A6-843F-14B0F35F3F56}"/>
              </a:ext>
            </a:extLst>
          </p:cNvPr>
          <p:cNvGraphicFramePr>
            <a:graphicFrameLocks noGrp="1"/>
          </p:cNvGraphicFramePr>
          <p:nvPr>
            <p:custDataLst>
              <p:tags r:id="rId2"/>
            </p:custDataLst>
            <p:extLst>
              <p:ext uri="{D42A27DB-BD31-4B8C-83A1-F6EECF244321}">
                <p14:modId xmlns:p14="http://schemas.microsoft.com/office/powerpoint/2010/main" val="1613508268"/>
              </p:ext>
            </p:extLst>
          </p:nvPr>
        </p:nvGraphicFramePr>
        <p:xfrm>
          <a:off x="2254043" y="3965117"/>
          <a:ext cx="8347432" cy="335280"/>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225750">
                <a:tc>
                  <a:txBody>
                    <a:bodyPr/>
                    <a:lstStyle/>
                    <a:p>
                      <a:r>
                        <a:rPr lang="en-GB" sz="1600" b="0" dirty="0">
                          <a:solidFill>
                            <a:schemeClr val="accent4"/>
                          </a:solidFill>
                        </a:rPr>
                        <a:t>Momentum</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1600" b="0" dirty="0">
                          <a:solidFill>
                            <a:schemeClr val="accent1">
                              <a:lumMod val="50000"/>
                            </a:schemeClr>
                          </a:solidFill>
                        </a:rPr>
                        <a:t>Active opportunity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017788188"/>
                  </a:ext>
                </a:extLst>
              </a:tr>
            </a:tbl>
          </a:graphicData>
        </a:graphic>
      </p:graphicFrame>
      <p:sp>
        <p:nvSpPr>
          <p:cNvPr id="6" name="TextBox 5">
            <a:extLst>
              <a:ext uri="{FF2B5EF4-FFF2-40B4-BE49-F238E27FC236}">
                <a16:creationId xmlns:a16="http://schemas.microsoft.com/office/drawing/2014/main" id="{39D91990-6DCF-F139-3A03-00FE6D23C85F}"/>
              </a:ext>
            </a:extLst>
          </p:cNvPr>
          <p:cNvSpPr txBox="1"/>
          <p:nvPr/>
        </p:nvSpPr>
        <p:spPr>
          <a:xfrm>
            <a:off x="407368" y="4207748"/>
            <a:ext cx="1702905" cy="332399"/>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So what?</a:t>
            </a:r>
          </a:p>
        </p:txBody>
      </p:sp>
      <p:sp>
        <p:nvSpPr>
          <p:cNvPr id="7" name="TextBox 6">
            <a:extLst>
              <a:ext uri="{FF2B5EF4-FFF2-40B4-BE49-F238E27FC236}">
                <a16:creationId xmlns:a16="http://schemas.microsoft.com/office/drawing/2014/main" id="{8CACD759-12D2-38B9-6583-045349C9C795}"/>
              </a:ext>
            </a:extLst>
          </p:cNvPr>
          <p:cNvSpPr txBox="1"/>
          <p:nvPr/>
        </p:nvSpPr>
        <p:spPr>
          <a:xfrm>
            <a:off x="407368" y="2260147"/>
            <a:ext cx="1702905" cy="664797"/>
          </a:xfrm>
          <a:prstGeom prst="rect">
            <a:avLst/>
          </a:prstGeom>
          <a:noFill/>
        </p:spPr>
        <p:txBody>
          <a:bodyPr wrap="square" lIns="0" tIns="0" rIns="0" bIns="0" rtlCol="0" anchor="ctr">
            <a:spAutoFit/>
          </a:bodyPr>
          <a:lstStyle/>
          <a:p>
            <a:pPr algn="ctr">
              <a:lnSpc>
                <a:spcPct val="90000"/>
              </a:lnSpc>
            </a:pPr>
            <a:r>
              <a:rPr lang="en-GB" sz="2400" b="1">
                <a:solidFill>
                  <a:schemeClr val="accent1">
                    <a:lumMod val="75000"/>
                  </a:schemeClr>
                </a:solidFill>
                <a:latin typeface="+mn-lt"/>
              </a:rPr>
              <a:t>What is changing?</a:t>
            </a:r>
          </a:p>
        </p:txBody>
      </p:sp>
      <p:sp>
        <p:nvSpPr>
          <p:cNvPr id="22" name="Arrow: Pentagon 21">
            <a:extLst>
              <a:ext uri="{FF2B5EF4-FFF2-40B4-BE49-F238E27FC236}">
                <a16:creationId xmlns:a16="http://schemas.microsoft.com/office/drawing/2014/main" id="{13A60813-CE5E-223F-F38A-1F443CCD22EE}"/>
              </a:ext>
            </a:extLst>
          </p:cNvPr>
          <p:cNvSpPr/>
          <p:nvPr/>
        </p:nvSpPr>
        <p:spPr>
          <a:xfrm>
            <a:off x="6410428" y="3589310"/>
            <a:ext cx="4366092"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Arrow: Pentagon 22">
            <a:extLst>
              <a:ext uri="{FF2B5EF4-FFF2-40B4-BE49-F238E27FC236}">
                <a16:creationId xmlns:a16="http://schemas.microsoft.com/office/drawing/2014/main" id="{AE46C683-A886-43C2-007F-B4C7B9D89FB9}"/>
              </a:ext>
            </a:extLst>
          </p:cNvPr>
          <p:cNvSpPr/>
          <p:nvPr/>
        </p:nvSpPr>
        <p:spPr>
          <a:xfrm flipH="1">
            <a:off x="2048101" y="3589310"/>
            <a:ext cx="4362327"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nvGrpSpPr>
          <p:cNvPr id="55" name="Group 54">
            <a:extLst>
              <a:ext uri="{FF2B5EF4-FFF2-40B4-BE49-F238E27FC236}">
                <a16:creationId xmlns:a16="http://schemas.microsoft.com/office/drawing/2014/main" id="{41BE5DB4-B19F-7475-6FCF-D40E0E4B7484}"/>
              </a:ext>
            </a:extLst>
          </p:cNvPr>
          <p:cNvGrpSpPr/>
          <p:nvPr/>
        </p:nvGrpSpPr>
        <p:grpSpPr>
          <a:xfrm>
            <a:off x="2728557" y="1215606"/>
            <a:ext cx="7337347" cy="369332"/>
            <a:chOff x="3160605" y="1215606"/>
            <a:chExt cx="7337347" cy="369332"/>
          </a:xfrm>
        </p:grpSpPr>
        <p:sp>
          <p:nvSpPr>
            <p:cNvPr id="25" name="TextBox 24">
              <a:extLst>
                <a:ext uri="{FF2B5EF4-FFF2-40B4-BE49-F238E27FC236}">
                  <a16:creationId xmlns:a16="http://schemas.microsoft.com/office/drawing/2014/main" id="{05AF94E9-A151-B819-D24F-76F359126777}"/>
                </a:ext>
              </a:extLst>
            </p:cNvPr>
            <p:cNvSpPr txBox="1"/>
            <p:nvPr/>
          </p:nvSpPr>
          <p:spPr>
            <a:xfrm>
              <a:off x="3160605"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THEN – Loose living</a:t>
              </a:r>
            </a:p>
          </p:txBody>
        </p:sp>
        <p:sp>
          <p:nvSpPr>
            <p:cNvPr id="26" name="TextBox 25">
              <a:extLst>
                <a:ext uri="{FF2B5EF4-FFF2-40B4-BE49-F238E27FC236}">
                  <a16:creationId xmlns:a16="http://schemas.microsoft.com/office/drawing/2014/main" id="{205682D8-A90B-5F4D-5B23-4FC0E309E6E5}"/>
                </a:ext>
              </a:extLst>
            </p:cNvPr>
            <p:cNvSpPr txBox="1"/>
            <p:nvPr/>
          </p:nvSpPr>
          <p:spPr>
            <a:xfrm>
              <a:off x="7553093" y="1215606"/>
              <a:ext cx="2944859" cy="369332"/>
            </a:xfrm>
            <a:prstGeom prst="rect">
              <a:avLst/>
            </a:prstGeom>
            <a:noFill/>
          </p:spPr>
          <p:txBody>
            <a:bodyPr wrap="square">
              <a:spAutoFit/>
            </a:bodyPr>
            <a:lstStyle/>
            <a:p>
              <a:pPr algn="ctr" defTabSz="779173" eaLnBrk="1" hangingPunct="1"/>
              <a:r>
                <a:rPr lang="en-GB" b="1">
                  <a:solidFill>
                    <a:schemeClr val="bg1"/>
                  </a:solidFill>
                  <a:latin typeface="+mn-lt"/>
                </a:rPr>
                <a:t>NOW – Tense times</a:t>
              </a:r>
            </a:p>
          </p:txBody>
        </p:sp>
      </p:grpSp>
      <p:sp>
        <p:nvSpPr>
          <p:cNvPr id="29" name="TextBox 28">
            <a:extLst>
              <a:ext uri="{FF2B5EF4-FFF2-40B4-BE49-F238E27FC236}">
                <a16:creationId xmlns:a16="http://schemas.microsoft.com/office/drawing/2014/main" id="{457CAA42-B052-9478-4DF8-9408ED7EB027}"/>
              </a:ext>
            </a:extLst>
          </p:cNvPr>
          <p:cNvSpPr txBox="1"/>
          <p:nvPr/>
        </p:nvSpPr>
        <p:spPr>
          <a:xfrm>
            <a:off x="2449988" y="3596755"/>
            <a:ext cx="3501996" cy="369332"/>
          </a:xfrm>
          <a:prstGeom prst="rect">
            <a:avLst/>
          </a:prstGeom>
          <a:noFill/>
        </p:spPr>
        <p:txBody>
          <a:bodyPr wrap="square">
            <a:spAutoFit/>
          </a:bodyPr>
          <a:lstStyle/>
          <a:p>
            <a:pPr algn="ctr" defTabSz="779173" eaLnBrk="1" hangingPunct="1"/>
            <a:r>
              <a:rPr lang="en-GB" b="1">
                <a:solidFill>
                  <a:schemeClr val="bg1"/>
                </a:solidFill>
                <a:latin typeface="+mn-lt"/>
              </a:rPr>
              <a:t>THEN – Simple success</a:t>
            </a:r>
          </a:p>
        </p:txBody>
      </p:sp>
      <p:sp>
        <p:nvSpPr>
          <p:cNvPr id="30" name="TextBox 29">
            <a:extLst>
              <a:ext uri="{FF2B5EF4-FFF2-40B4-BE49-F238E27FC236}">
                <a16:creationId xmlns:a16="http://schemas.microsoft.com/office/drawing/2014/main" id="{6A822B28-8D8A-F75F-2058-E614B6BCE4C0}"/>
              </a:ext>
            </a:extLst>
          </p:cNvPr>
          <p:cNvSpPr txBox="1"/>
          <p:nvPr/>
        </p:nvSpPr>
        <p:spPr>
          <a:xfrm>
            <a:off x="6842476" y="3596755"/>
            <a:ext cx="3501996" cy="646331"/>
          </a:xfrm>
          <a:prstGeom prst="rect">
            <a:avLst/>
          </a:prstGeom>
          <a:noFill/>
        </p:spPr>
        <p:txBody>
          <a:bodyPr wrap="square">
            <a:spAutoFit/>
          </a:bodyPr>
          <a:lstStyle/>
          <a:p>
            <a:pPr algn="ctr" defTabSz="779173" eaLnBrk="1" hangingPunct="1"/>
            <a:r>
              <a:rPr lang="en-GB" b="1">
                <a:solidFill>
                  <a:schemeClr val="bg1"/>
                </a:solidFill>
                <a:latin typeface="+mn-lt"/>
              </a:rPr>
              <a:t>NOW – Diversification, decisions</a:t>
            </a:r>
          </a:p>
        </p:txBody>
      </p:sp>
      <p:pic>
        <p:nvPicPr>
          <p:cNvPr id="46" name="Graphic 45">
            <a:extLst>
              <a:ext uri="{FF2B5EF4-FFF2-40B4-BE49-F238E27FC236}">
                <a16:creationId xmlns:a16="http://schemas.microsoft.com/office/drawing/2014/main" id="{E2C36589-2821-BAB6-A608-FD9F090E5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935" y="1300323"/>
            <a:ext cx="1049771" cy="872445"/>
          </a:xfrm>
          <a:prstGeom prst="rect">
            <a:avLst/>
          </a:prstGeom>
        </p:spPr>
      </p:pic>
      <p:pic>
        <p:nvPicPr>
          <p:cNvPr id="48" name="Graphic 47">
            <a:extLst>
              <a:ext uri="{FF2B5EF4-FFF2-40B4-BE49-F238E27FC236}">
                <a16:creationId xmlns:a16="http://schemas.microsoft.com/office/drawing/2014/main" id="{2116065A-F62F-DD93-558E-67CB33902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243" y="3140968"/>
            <a:ext cx="929154" cy="872445"/>
          </a:xfrm>
          <a:prstGeom prst="rect">
            <a:avLst/>
          </a:prstGeom>
        </p:spPr>
      </p:pic>
      <p:grpSp>
        <p:nvGrpSpPr>
          <p:cNvPr id="12" name="Group 11">
            <a:extLst>
              <a:ext uri="{FF2B5EF4-FFF2-40B4-BE49-F238E27FC236}">
                <a16:creationId xmlns:a16="http://schemas.microsoft.com/office/drawing/2014/main" id="{F2055569-20D2-7B00-6CED-ED8A43AAB27A}"/>
              </a:ext>
            </a:extLst>
          </p:cNvPr>
          <p:cNvGrpSpPr/>
          <p:nvPr/>
        </p:nvGrpSpPr>
        <p:grpSpPr>
          <a:xfrm>
            <a:off x="6116630" y="980728"/>
            <a:ext cx="613896" cy="3985313"/>
            <a:chOff x="6312024" y="952447"/>
            <a:chExt cx="613896" cy="3985313"/>
          </a:xfrm>
        </p:grpSpPr>
        <p:grpSp>
          <p:nvGrpSpPr>
            <p:cNvPr id="13" name="Group 12">
              <a:extLst>
                <a:ext uri="{FF2B5EF4-FFF2-40B4-BE49-F238E27FC236}">
                  <a16:creationId xmlns:a16="http://schemas.microsoft.com/office/drawing/2014/main" id="{0916FF90-F5EC-EE89-3929-FA7DCD151DD8}"/>
                </a:ext>
              </a:extLst>
            </p:cNvPr>
            <p:cNvGrpSpPr/>
            <p:nvPr/>
          </p:nvGrpSpPr>
          <p:grpSpPr>
            <a:xfrm>
              <a:off x="6482510" y="1087757"/>
              <a:ext cx="272924" cy="3600001"/>
              <a:chOff x="5972535" y="1095926"/>
              <a:chExt cx="272924" cy="3960002"/>
            </a:xfrm>
          </p:grpSpPr>
          <p:sp>
            <p:nvSpPr>
              <p:cNvPr id="38" name="Freeform: Shape 37">
                <a:extLst>
                  <a:ext uri="{FF2B5EF4-FFF2-40B4-BE49-F238E27FC236}">
                    <a16:creationId xmlns:a16="http://schemas.microsoft.com/office/drawing/2014/main" id="{DEF4D6CC-D378-8F41-4FF5-872394481E4C}"/>
                  </a:ext>
                </a:extLst>
              </p:cNvPr>
              <p:cNvSpPr/>
              <p:nvPr/>
            </p:nvSpPr>
            <p:spPr>
              <a:xfrm>
                <a:off x="5972535" y="1095926"/>
                <a:ext cx="272924" cy="3960000"/>
              </a:xfrm>
              <a:custGeom>
                <a:avLst/>
                <a:gdLst>
                  <a:gd name="connsiteX0" fmla="*/ 0 w 272924"/>
                  <a:gd name="connsiteY0" fmla="*/ 0 h 4971215"/>
                  <a:gd name="connsiteX1" fmla="*/ 272924 w 272924"/>
                  <a:gd name="connsiteY1" fmla="*/ 0 h 4971215"/>
                  <a:gd name="connsiteX2" fmla="*/ 272924 w 272924"/>
                  <a:gd name="connsiteY2" fmla="*/ 4971216 h 4971215"/>
                  <a:gd name="connsiteX3" fmla="*/ 0 w 272924"/>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272924" h="4971215">
                    <a:moveTo>
                      <a:pt x="0" y="0"/>
                    </a:moveTo>
                    <a:lnTo>
                      <a:pt x="272924" y="0"/>
                    </a:lnTo>
                    <a:lnTo>
                      <a:pt x="272924" y="4971216"/>
                    </a:lnTo>
                    <a:lnTo>
                      <a:pt x="0" y="4971216"/>
                    </a:lnTo>
                    <a:close/>
                  </a:path>
                </a:pathLst>
              </a:custGeom>
              <a:solidFill>
                <a:srgbClr val="DADADA"/>
              </a:solidFill>
              <a:ln w="13397" cap="flat">
                <a:noFill/>
                <a:prstDash val="solid"/>
                <a:miter/>
              </a:ln>
            </p:spPr>
            <p:txBody>
              <a:bodyPr rtlCol="0" anchor="ctr"/>
              <a:lstStyle/>
              <a:p>
                <a:endParaRPr lang="en-GB">
                  <a:latin typeface="Calibri" panose="020F0502020204030204" pitchFamily="34" charset="0"/>
                </a:endParaRPr>
              </a:p>
            </p:txBody>
          </p:sp>
          <p:sp>
            <p:nvSpPr>
              <p:cNvPr id="39" name="Freeform: Shape 38">
                <a:extLst>
                  <a:ext uri="{FF2B5EF4-FFF2-40B4-BE49-F238E27FC236}">
                    <a16:creationId xmlns:a16="http://schemas.microsoft.com/office/drawing/2014/main" id="{CFCD97A1-446D-0B7C-41FB-F4AA1B2711EC}"/>
                  </a:ext>
                </a:extLst>
              </p:cNvPr>
              <p:cNvSpPr/>
              <p:nvPr/>
            </p:nvSpPr>
            <p:spPr>
              <a:xfrm>
                <a:off x="5972535" y="1095928"/>
                <a:ext cx="136529" cy="3960000"/>
              </a:xfrm>
              <a:custGeom>
                <a:avLst/>
                <a:gdLst>
                  <a:gd name="connsiteX0" fmla="*/ 0 w 136529"/>
                  <a:gd name="connsiteY0" fmla="*/ 0 h 4971215"/>
                  <a:gd name="connsiteX1" fmla="*/ 136529 w 136529"/>
                  <a:gd name="connsiteY1" fmla="*/ 0 h 4971215"/>
                  <a:gd name="connsiteX2" fmla="*/ 136529 w 136529"/>
                  <a:gd name="connsiteY2" fmla="*/ 4971216 h 4971215"/>
                  <a:gd name="connsiteX3" fmla="*/ 0 w 136529"/>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136529" h="4971215">
                    <a:moveTo>
                      <a:pt x="0" y="0"/>
                    </a:moveTo>
                    <a:lnTo>
                      <a:pt x="136529" y="0"/>
                    </a:lnTo>
                    <a:lnTo>
                      <a:pt x="136529" y="4971216"/>
                    </a:lnTo>
                    <a:lnTo>
                      <a:pt x="0" y="4971216"/>
                    </a:lnTo>
                    <a:close/>
                  </a:path>
                </a:pathLst>
              </a:custGeom>
              <a:solidFill>
                <a:schemeClr val="accent3">
                  <a:lumMod val="60000"/>
                  <a:lumOff val="40000"/>
                </a:schemeClr>
              </a:solidFill>
              <a:ln w="13397" cap="flat">
                <a:noFill/>
                <a:prstDash val="solid"/>
                <a:miter/>
              </a:ln>
            </p:spPr>
            <p:txBody>
              <a:bodyPr rtlCol="0" anchor="ctr"/>
              <a:lstStyle/>
              <a:p>
                <a:endParaRPr lang="en-GB">
                  <a:latin typeface="Calibri" panose="020F0502020204030204" pitchFamily="34" charset="0"/>
                </a:endParaRPr>
              </a:p>
            </p:txBody>
          </p:sp>
        </p:grpSp>
        <p:grpSp>
          <p:nvGrpSpPr>
            <p:cNvPr id="14" name="Group 13">
              <a:extLst>
                <a:ext uri="{FF2B5EF4-FFF2-40B4-BE49-F238E27FC236}">
                  <a16:creationId xmlns:a16="http://schemas.microsoft.com/office/drawing/2014/main" id="{068064D5-8909-355F-3D7E-FF9DBE2FF38E}"/>
                </a:ext>
              </a:extLst>
            </p:cNvPr>
            <p:cNvGrpSpPr/>
            <p:nvPr/>
          </p:nvGrpSpPr>
          <p:grpSpPr>
            <a:xfrm>
              <a:off x="6419270" y="952447"/>
              <a:ext cx="399405" cy="175350"/>
              <a:chOff x="5896298" y="952447"/>
              <a:chExt cx="399405" cy="175350"/>
            </a:xfrm>
          </p:grpSpPr>
          <p:sp>
            <p:nvSpPr>
              <p:cNvPr id="36" name="Freeform: Shape 35">
                <a:extLst>
                  <a:ext uri="{FF2B5EF4-FFF2-40B4-BE49-F238E27FC236}">
                    <a16:creationId xmlns:a16="http://schemas.microsoft.com/office/drawing/2014/main" id="{9D5A4DEE-A708-4DE8-0C86-2F1ACCBDFF63}"/>
                  </a:ext>
                </a:extLst>
              </p:cNvPr>
              <p:cNvSpPr/>
              <p:nvPr/>
            </p:nvSpPr>
            <p:spPr>
              <a:xfrm>
                <a:off x="5896298" y="952447"/>
                <a:ext cx="399404" cy="175350"/>
              </a:xfrm>
              <a:custGeom>
                <a:avLst/>
                <a:gdLst>
                  <a:gd name="connsiteX0" fmla="*/ 0 w 399404"/>
                  <a:gd name="connsiteY0" fmla="*/ 0 h 370106"/>
                  <a:gd name="connsiteX1" fmla="*/ 399405 w 399404"/>
                  <a:gd name="connsiteY1" fmla="*/ 0 h 370106"/>
                  <a:gd name="connsiteX2" fmla="*/ 399405 w 399404"/>
                  <a:gd name="connsiteY2" fmla="*/ 370107 h 370106"/>
                  <a:gd name="connsiteX3" fmla="*/ 0 w 399404"/>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399404" h="370106">
                    <a:moveTo>
                      <a:pt x="0" y="0"/>
                    </a:moveTo>
                    <a:lnTo>
                      <a:pt x="399405" y="0"/>
                    </a:lnTo>
                    <a:lnTo>
                      <a:pt x="399405" y="370107"/>
                    </a:lnTo>
                    <a:lnTo>
                      <a:pt x="0" y="370107"/>
                    </a:lnTo>
                    <a:close/>
                  </a:path>
                </a:pathLst>
              </a:custGeom>
              <a:solidFill>
                <a:srgbClr val="575756"/>
              </a:solidFill>
              <a:ln w="13397" cap="flat">
                <a:noFill/>
                <a:prstDash val="solid"/>
                <a:miter/>
              </a:ln>
            </p:spPr>
            <p:txBody>
              <a:bodyPr rtlCol="0" anchor="ctr"/>
              <a:lstStyle/>
              <a:p>
                <a:endParaRPr lang="en-GB">
                  <a:latin typeface="Calibri" panose="020F0502020204030204" pitchFamily="34" charset="0"/>
                </a:endParaRPr>
              </a:p>
            </p:txBody>
          </p:sp>
          <p:sp>
            <p:nvSpPr>
              <p:cNvPr id="37" name="Freeform: Shape 36">
                <a:extLst>
                  <a:ext uri="{FF2B5EF4-FFF2-40B4-BE49-F238E27FC236}">
                    <a16:creationId xmlns:a16="http://schemas.microsoft.com/office/drawing/2014/main" id="{31F43B68-74CD-3639-71B6-747CA27FA4CC}"/>
                  </a:ext>
                </a:extLst>
              </p:cNvPr>
              <p:cNvSpPr/>
              <p:nvPr/>
            </p:nvSpPr>
            <p:spPr>
              <a:xfrm>
                <a:off x="6096068" y="952447"/>
                <a:ext cx="199635" cy="175350"/>
              </a:xfrm>
              <a:custGeom>
                <a:avLst/>
                <a:gdLst>
                  <a:gd name="connsiteX0" fmla="*/ 0 w 199635"/>
                  <a:gd name="connsiteY0" fmla="*/ 0 h 370106"/>
                  <a:gd name="connsiteX1" fmla="*/ 199635 w 199635"/>
                  <a:gd name="connsiteY1" fmla="*/ 0 h 370106"/>
                  <a:gd name="connsiteX2" fmla="*/ 199635 w 199635"/>
                  <a:gd name="connsiteY2" fmla="*/ 370107 h 370106"/>
                  <a:gd name="connsiteX3" fmla="*/ 0 w 199635"/>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199635" h="370106">
                    <a:moveTo>
                      <a:pt x="0" y="0"/>
                    </a:moveTo>
                    <a:lnTo>
                      <a:pt x="199635" y="0"/>
                    </a:lnTo>
                    <a:lnTo>
                      <a:pt x="199635" y="370107"/>
                    </a:lnTo>
                    <a:lnTo>
                      <a:pt x="0" y="370107"/>
                    </a:lnTo>
                    <a:close/>
                  </a:path>
                </a:pathLst>
              </a:custGeom>
              <a:solidFill>
                <a:srgbClr val="3C3C3B"/>
              </a:solidFill>
              <a:ln w="13397" cap="flat">
                <a:noFill/>
                <a:prstDash val="solid"/>
                <a:miter/>
              </a:ln>
            </p:spPr>
            <p:txBody>
              <a:bodyPr rtlCol="0" anchor="ctr"/>
              <a:lstStyle/>
              <a:p>
                <a:endParaRPr lang="en-GB">
                  <a:latin typeface="Calibri" panose="020F0502020204030204" pitchFamily="34" charset="0"/>
                </a:endParaRPr>
              </a:p>
            </p:txBody>
          </p:sp>
        </p:grpSp>
        <p:grpSp>
          <p:nvGrpSpPr>
            <p:cNvPr id="18" name="Group 17">
              <a:extLst>
                <a:ext uri="{FF2B5EF4-FFF2-40B4-BE49-F238E27FC236}">
                  <a16:creationId xmlns:a16="http://schemas.microsoft.com/office/drawing/2014/main" id="{0F99DF00-2899-7987-0CED-DFC360CAF8F7}"/>
                </a:ext>
              </a:extLst>
            </p:cNvPr>
            <p:cNvGrpSpPr/>
            <p:nvPr/>
          </p:nvGrpSpPr>
          <p:grpSpPr>
            <a:xfrm>
              <a:off x="6312024" y="4642134"/>
              <a:ext cx="613896" cy="295626"/>
              <a:chOff x="76316" y="2957607"/>
              <a:chExt cx="613896" cy="295626"/>
            </a:xfrm>
          </p:grpSpPr>
          <p:sp>
            <p:nvSpPr>
              <p:cNvPr id="19" name="Freeform: Shape 18">
                <a:extLst>
                  <a:ext uri="{FF2B5EF4-FFF2-40B4-BE49-F238E27FC236}">
                    <a16:creationId xmlns:a16="http://schemas.microsoft.com/office/drawing/2014/main" id="{A84E073B-06A5-0124-B547-4A2195D5E214}"/>
                  </a:ext>
                </a:extLst>
              </p:cNvPr>
              <p:cNvSpPr/>
              <p:nvPr/>
            </p:nvSpPr>
            <p:spPr>
              <a:xfrm>
                <a:off x="379020" y="2957607"/>
                <a:ext cx="311192" cy="295626"/>
              </a:xfrm>
              <a:custGeom>
                <a:avLst/>
                <a:gdLst>
                  <a:gd name="connsiteX0" fmla="*/ 0 w 311192"/>
                  <a:gd name="connsiteY0" fmla="*/ 0 h 295626"/>
                  <a:gd name="connsiteX1" fmla="*/ 311192 w 311192"/>
                  <a:gd name="connsiteY1" fmla="*/ 0 h 295626"/>
                  <a:gd name="connsiteX2" fmla="*/ 4243 w 311192"/>
                  <a:gd name="connsiteY2" fmla="*/ 295626 h 295626"/>
                  <a:gd name="connsiteX3" fmla="*/ 0 w 311192"/>
                  <a:gd name="connsiteY3" fmla="*/ 291540 h 295626"/>
                  <a:gd name="connsiteX4" fmla="*/ 0 w 311192"/>
                  <a:gd name="connsiteY4" fmla="*/ 0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2" h="295626">
                    <a:moveTo>
                      <a:pt x="0" y="0"/>
                    </a:moveTo>
                    <a:lnTo>
                      <a:pt x="311192" y="0"/>
                    </a:lnTo>
                    <a:lnTo>
                      <a:pt x="4243" y="295626"/>
                    </a:lnTo>
                    <a:lnTo>
                      <a:pt x="0" y="291540"/>
                    </a:lnTo>
                    <a:lnTo>
                      <a:pt x="0" y="0"/>
                    </a:lnTo>
                    <a:close/>
                  </a:path>
                </a:pathLst>
              </a:custGeom>
              <a:solidFill>
                <a:srgbClr val="DADADA"/>
              </a:solidFill>
            </p:spPr>
            <p:txBody>
              <a:bodyPr wrap="square" lIns="72000" tIns="72000" rIns="72000" bIns="72000" rtlCol="0" anchor="ctr">
                <a:noAutofit/>
              </a:bodyPr>
              <a:lstStyle/>
              <a:p>
                <a:pPr algn="ctr"/>
                <a:endParaRPr lang="en-GB" err="1">
                  <a:solidFill>
                    <a:schemeClr val="bg1"/>
                  </a:solidFill>
                  <a:latin typeface="+mn-lt"/>
                </a:endParaRPr>
              </a:p>
            </p:txBody>
          </p:sp>
          <p:sp>
            <p:nvSpPr>
              <p:cNvPr id="31" name="Freeform: Shape 30">
                <a:extLst>
                  <a:ext uri="{FF2B5EF4-FFF2-40B4-BE49-F238E27FC236}">
                    <a16:creationId xmlns:a16="http://schemas.microsoft.com/office/drawing/2014/main" id="{66079AAB-3BB6-E68A-0B0B-AAD2863C70DE}"/>
                  </a:ext>
                </a:extLst>
              </p:cNvPr>
              <p:cNvSpPr/>
              <p:nvPr/>
            </p:nvSpPr>
            <p:spPr>
              <a:xfrm>
                <a:off x="76316" y="2957607"/>
                <a:ext cx="302705" cy="291540"/>
              </a:xfrm>
              <a:custGeom>
                <a:avLst/>
                <a:gdLst>
                  <a:gd name="connsiteX0" fmla="*/ 0 w 302705"/>
                  <a:gd name="connsiteY0" fmla="*/ 0 h 291540"/>
                  <a:gd name="connsiteX1" fmla="*/ 302705 w 302705"/>
                  <a:gd name="connsiteY1" fmla="*/ 0 h 291540"/>
                  <a:gd name="connsiteX2" fmla="*/ 302705 w 302705"/>
                  <a:gd name="connsiteY2" fmla="*/ 291540 h 291540"/>
                  <a:gd name="connsiteX3" fmla="*/ 0 w 302705"/>
                  <a:gd name="connsiteY3" fmla="*/ 0 h 291540"/>
                </a:gdLst>
                <a:ahLst/>
                <a:cxnLst>
                  <a:cxn ang="0">
                    <a:pos x="connsiteX0" y="connsiteY0"/>
                  </a:cxn>
                  <a:cxn ang="0">
                    <a:pos x="connsiteX1" y="connsiteY1"/>
                  </a:cxn>
                  <a:cxn ang="0">
                    <a:pos x="connsiteX2" y="connsiteY2"/>
                  </a:cxn>
                  <a:cxn ang="0">
                    <a:pos x="connsiteX3" y="connsiteY3"/>
                  </a:cxn>
                </a:cxnLst>
                <a:rect l="l" t="t" r="r" b="b"/>
                <a:pathLst>
                  <a:path w="302705" h="291540">
                    <a:moveTo>
                      <a:pt x="0" y="0"/>
                    </a:moveTo>
                    <a:lnTo>
                      <a:pt x="302705" y="0"/>
                    </a:lnTo>
                    <a:lnTo>
                      <a:pt x="302705" y="291540"/>
                    </a:lnTo>
                    <a:lnTo>
                      <a:pt x="0" y="0"/>
                    </a:lnTo>
                    <a:close/>
                  </a:path>
                </a:pathLst>
              </a:custGeom>
              <a:solidFill>
                <a:schemeClr val="accent3">
                  <a:lumMod val="60000"/>
                  <a:lumOff val="40000"/>
                </a:schemeClr>
              </a:solidFill>
            </p:spPr>
            <p:txBody>
              <a:bodyPr wrap="square" lIns="72000" tIns="72000" rIns="72000" bIns="72000" rtlCol="0" anchor="ctr">
                <a:noAutofit/>
              </a:bodyPr>
              <a:lstStyle/>
              <a:p>
                <a:pPr algn="ctr"/>
                <a:endParaRPr lang="en-GB" err="1">
                  <a:solidFill>
                    <a:schemeClr val="bg1"/>
                  </a:solidFill>
                  <a:latin typeface="+mn-lt"/>
                </a:endParaRPr>
              </a:p>
            </p:txBody>
          </p:sp>
        </p:grpSp>
      </p:grpSp>
      <p:sp>
        <p:nvSpPr>
          <p:cNvPr id="41" name="Rectangle 40">
            <a:extLst>
              <a:ext uri="{FF2B5EF4-FFF2-40B4-BE49-F238E27FC236}">
                <a16:creationId xmlns:a16="http://schemas.microsoft.com/office/drawing/2014/main" id="{51CD1589-EAD3-7D40-D996-3CC11A14BE34}"/>
              </a:ext>
            </a:extLst>
          </p:cNvPr>
          <p:cNvSpPr/>
          <p:nvPr/>
        </p:nvSpPr>
        <p:spPr>
          <a:xfrm>
            <a:off x="0" y="4980809"/>
            <a:ext cx="12192000" cy="969141"/>
          </a:xfrm>
          <a:prstGeom prst="rect">
            <a:avLst/>
          </a:prstGeom>
          <a:solidFill>
            <a:schemeClr val="accent2">
              <a:alpha val="25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42" name="TextBox 41">
            <a:extLst>
              <a:ext uri="{FF2B5EF4-FFF2-40B4-BE49-F238E27FC236}">
                <a16:creationId xmlns:a16="http://schemas.microsoft.com/office/drawing/2014/main" id="{AAFFDC28-71EA-558A-AAD6-CB4DA90F42DD}"/>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43" name="Graphic 42">
            <a:extLst>
              <a:ext uri="{FF2B5EF4-FFF2-40B4-BE49-F238E27FC236}">
                <a16:creationId xmlns:a16="http://schemas.microsoft.com/office/drawing/2014/main" id="{83968DAB-197C-B346-91FB-EC5D365BF9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9576" y="5163798"/>
            <a:ext cx="626400" cy="626400"/>
          </a:xfrm>
          <a:prstGeom prst="rect">
            <a:avLst/>
          </a:prstGeom>
        </p:spPr>
      </p:pic>
      <p:pic>
        <p:nvPicPr>
          <p:cNvPr id="44" name="Graphic 43">
            <a:extLst>
              <a:ext uri="{FF2B5EF4-FFF2-40B4-BE49-F238E27FC236}">
                <a16:creationId xmlns:a16="http://schemas.microsoft.com/office/drawing/2014/main" id="{9D5A9E9B-A163-2074-8D2C-214FD1BA2D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1851" y="5148733"/>
            <a:ext cx="626400" cy="656531"/>
          </a:xfrm>
          <a:prstGeom prst="rect">
            <a:avLst/>
          </a:prstGeom>
        </p:spPr>
      </p:pic>
      <p:pic>
        <p:nvPicPr>
          <p:cNvPr id="49" name="Graphic 48">
            <a:extLst>
              <a:ext uri="{FF2B5EF4-FFF2-40B4-BE49-F238E27FC236}">
                <a16:creationId xmlns:a16="http://schemas.microsoft.com/office/drawing/2014/main" id="{40F403DE-5698-1710-142A-03E3B6E690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14488" y="5163042"/>
            <a:ext cx="626400" cy="627913"/>
          </a:xfrm>
          <a:prstGeom prst="rect">
            <a:avLst/>
          </a:prstGeom>
        </p:spPr>
      </p:pic>
      <p:sp>
        <p:nvSpPr>
          <p:cNvPr id="52" name="TextBox 51">
            <a:extLst>
              <a:ext uri="{FF2B5EF4-FFF2-40B4-BE49-F238E27FC236}">
                <a16:creationId xmlns:a16="http://schemas.microsoft.com/office/drawing/2014/main" id="{A9D9E236-041E-ADE8-2893-2FE4784FFDDA}"/>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53" name="TextBox 52">
            <a:extLst>
              <a:ext uri="{FF2B5EF4-FFF2-40B4-BE49-F238E27FC236}">
                <a16:creationId xmlns:a16="http://schemas.microsoft.com/office/drawing/2014/main" id="{0DA45995-E0A3-D1D6-7455-8D78764ECD0E}"/>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57" name="TextBox 56">
            <a:extLst>
              <a:ext uri="{FF2B5EF4-FFF2-40B4-BE49-F238E27FC236}">
                <a16:creationId xmlns:a16="http://schemas.microsoft.com/office/drawing/2014/main" id="{FAC10BED-0D26-CBC1-EB9B-34287EC18F08}"/>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3" name="Graphic 2">
            <a:extLst>
              <a:ext uri="{FF2B5EF4-FFF2-40B4-BE49-F238E27FC236}">
                <a16:creationId xmlns:a16="http://schemas.microsoft.com/office/drawing/2014/main" id="{8BA83FFA-9355-C7FA-8882-93E6AB42ED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86762" y="5163798"/>
            <a:ext cx="626400" cy="626400"/>
          </a:xfrm>
          <a:prstGeom prst="rect">
            <a:avLst/>
          </a:prstGeom>
        </p:spPr>
      </p:pic>
      <p:sp>
        <p:nvSpPr>
          <p:cNvPr id="8" name="TextBox 7">
            <a:extLst>
              <a:ext uri="{FF2B5EF4-FFF2-40B4-BE49-F238E27FC236}">
                <a16:creationId xmlns:a16="http://schemas.microsoft.com/office/drawing/2014/main" id="{D9BD305B-1FD7-A45A-F111-4492984FC97A}"/>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9" name="Rectangle 8">
            <a:extLst>
              <a:ext uri="{FF2B5EF4-FFF2-40B4-BE49-F238E27FC236}">
                <a16:creationId xmlns:a16="http://schemas.microsoft.com/office/drawing/2014/main" id="{6E559E73-D802-4710-65D7-590988FF0E8B}"/>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24" name="Group 23">
            <a:extLst>
              <a:ext uri="{FF2B5EF4-FFF2-40B4-BE49-F238E27FC236}">
                <a16:creationId xmlns:a16="http://schemas.microsoft.com/office/drawing/2014/main" id="{FF222609-74DD-E125-AFE9-2CA752568881}"/>
              </a:ext>
            </a:extLst>
          </p:cNvPr>
          <p:cNvGrpSpPr/>
          <p:nvPr/>
        </p:nvGrpSpPr>
        <p:grpSpPr>
          <a:xfrm>
            <a:off x="9840976" y="4980809"/>
            <a:ext cx="2463961" cy="969141"/>
            <a:chOff x="9840976" y="4980809"/>
            <a:chExt cx="2463961" cy="969141"/>
          </a:xfrm>
        </p:grpSpPr>
        <p:sp>
          <p:nvSpPr>
            <p:cNvPr id="27" name="Rectangle: Rounded Corners 26">
              <a:extLst>
                <a:ext uri="{FF2B5EF4-FFF2-40B4-BE49-F238E27FC236}">
                  <a16:creationId xmlns:a16="http://schemas.microsoft.com/office/drawing/2014/main" id="{6A5DBEB4-648A-7AD6-AEA4-0EACB7422CCC}"/>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28" name="Group 27">
              <a:extLst>
                <a:ext uri="{FF2B5EF4-FFF2-40B4-BE49-F238E27FC236}">
                  <a16:creationId xmlns:a16="http://schemas.microsoft.com/office/drawing/2014/main" id="{4D6CB135-4D94-3B8C-1395-E288B226802F}"/>
                </a:ext>
              </a:extLst>
            </p:cNvPr>
            <p:cNvGrpSpPr/>
            <p:nvPr/>
          </p:nvGrpSpPr>
          <p:grpSpPr>
            <a:xfrm>
              <a:off x="9986762" y="5163130"/>
              <a:ext cx="2318175" cy="627068"/>
              <a:chOff x="9986762" y="5163130"/>
              <a:chExt cx="2318175" cy="627068"/>
            </a:xfrm>
          </p:grpSpPr>
          <p:pic>
            <p:nvPicPr>
              <p:cNvPr id="32" name="Graphic 31">
                <a:extLst>
                  <a:ext uri="{FF2B5EF4-FFF2-40B4-BE49-F238E27FC236}">
                    <a16:creationId xmlns:a16="http://schemas.microsoft.com/office/drawing/2014/main" id="{74B0BE1E-AD0A-20E4-357F-5CC98983A0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86762" y="5163798"/>
                <a:ext cx="626400" cy="626400"/>
              </a:xfrm>
              <a:prstGeom prst="rect">
                <a:avLst/>
              </a:prstGeom>
            </p:spPr>
          </p:pic>
          <p:sp>
            <p:nvSpPr>
              <p:cNvPr id="33" name="TextBox 32">
                <a:extLst>
                  <a:ext uri="{FF2B5EF4-FFF2-40B4-BE49-F238E27FC236}">
                    <a16:creationId xmlns:a16="http://schemas.microsoft.com/office/drawing/2014/main" id="{B081E8E8-2729-7AD8-11AA-B4B72E92B5AD}"/>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2270994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nodeType="withEffect">
                                  <p:stCondLst>
                                    <p:cond delay="10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100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000"/>
                            </p:stCondLst>
                            <p:childTnLst>
                              <p:par>
                                <p:cTn id="40" presetID="10" presetClass="entr" presetSubtype="0" fill="hold" nodeType="afterEffect">
                                  <p:stCondLst>
                                    <p:cond delay="30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52" grpId="0"/>
      <p:bldP spid="53" grpId="0"/>
      <p:bldP spid="5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4A86-D1ED-221E-978F-95DAAFEA0823}"/>
              </a:ext>
            </a:extLst>
          </p:cNvPr>
          <p:cNvSpPr>
            <a:spLocks noGrp="1"/>
          </p:cNvSpPr>
          <p:nvPr>
            <p:ph type="title"/>
          </p:nvPr>
        </p:nvSpPr>
        <p:spPr/>
        <p:txBody>
          <a:bodyPr/>
          <a:lstStyle/>
          <a:p>
            <a:r>
              <a:rPr lang="en-GB" dirty="0"/>
              <a:t>Conclusion – Navigating the new world</a:t>
            </a:r>
          </a:p>
        </p:txBody>
      </p:sp>
      <p:graphicFrame>
        <p:nvGraphicFramePr>
          <p:cNvPr id="5" name="Table 4">
            <a:extLst>
              <a:ext uri="{FF2B5EF4-FFF2-40B4-BE49-F238E27FC236}">
                <a16:creationId xmlns:a16="http://schemas.microsoft.com/office/drawing/2014/main" id="{7D1DD208-70C1-17A6-843F-14B0F35F3F56}"/>
              </a:ext>
            </a:extLst>
          </p:cNvPr>
          <p:cNvGraphicFramePr>
            <a:graphicFrameLocks noGrp="1"/>
          </p:cNvGraphicFramePr>
          <p:nvPr>
            <p:custDataLst>
              <p:tags r:id="rId1"/>
            </p:custDataLst>
            <p:extLst>
              <p:ext uri="{D42A27DB-BD31-4B8C-83A1-F6EECF244321}">
                <p14:modId xmlns:p14="http://schemas.microsoft.com/office/powerpoint/2010/main" val="3775481042"/>
              </p:ext>
            </p:extLst>
          </p:nvPr>
        </p:nvGraphicFramePr>
        <p:xfrm>
          <a:off x="2245618" y="1873979"/>
          <a:ext cx="8347432" cy="2546432"/>
        </p:xfrm>
        <a:graphic>
          <a:graphicData uri="http://schemas.openxmlformats.org/drawingml/2006/table">
            <a:tbl>
              <a:tblPr firstRow="1" bandRow="1">
                <a:tableStyleId>{5C22544A-7EE6-4342-B048-85BDC9FD1C3A}</a:tableStyleId>
              </a:tblPr>
              <a:tblGrid>
                <a:gridCol w="4173716">
                  <a:extLst>
                    <a:ext uri="{9D8B030D-6E8A-4147-A177-3AD203B41FA5}">
                      <a16:colId xmlns:a16="http://schemas.microsoft.com/office/drawing/2014/main" val="2516689310"/>
                    </a:ext>
                  </a:extLst>
                </a:gridCol>
                <a:gridCol w="4173716">
                  <a:extLst>
                    <a:ext uri="{9D8B030D-6E8A-4147-A177-3AD203B41FA5}">
                      <a16:colId xmlns:a16="http://schemas.microsoft.com/office/drawing/2014/main" val="485536865"/>
                    </a:ext>
                  </a:extLst>
                </a:gridCol>
              </a:tblGrid>
              <a:tr h="636608">
                <a:tc>
                  <a:txBody>
                    <a:bodyPr/>
                    <a:lstStyle/>
                    <a:p>
                      <a:r>
                        <a:rPr lang="en-GB" sz="2000" b="0" dirty="0">
                          <a:solidFill>
                            <a:schemeClr val="accent4"/>
                          </a:solidFill>
                        </a:rPr>
                        <a:t>Fragmentation</a:t>
                      </a:r>
                    </a:p>
                  </a:txBody>
                  <a:tcPr marL="720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2000" b="0" dirty="0">
                          <a:solidFill>
                            <a:schemeClr val="accent1">
                              <a:lumMod val="50000"/>
                            </a:schemeClr>
                          </a:solidFill>
                        </a:rPr>
                        <a:t>Review SAA</a:t>
                      </a:r>
                    </a:p>
                  </a:txBody>
                  <a:tcPr marR="144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364974486"/>
                  </a:ext>
                </a:extLst>
              </a:tr>
              <a:tr h="636608">
                <a:tc>
                  <a:txBody>
                    <a:bodyPr/>
                    <a:lstStyle/>
                    <a:p>
                      <a:r>
                        <a:rPr lang="en-GB" sz="2000" b="0" dirty="0">
                          <a:solidFill>
                            <a:schemeClr val="accent4"/>
                          </a:solidFill>
                        </a:rPr>
                        <a:t>Volatile</a:t>
                      </a:r>
                    </a:p>
                  </a:txBody>
                  <a:tcPr marL="720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2000" b="0" dirty="0">
                          <a:solidFill>
                            <a:schemeClr val="accent1">
                              <a:lumMod val="50000"/>
                            </a:schemeClr>
                          </a:solidFill>
                        </a:rPr>
                        <a:t>Stay the course</a:t>
                      </a:r>
                    </a:p>
                  </a:txBody>
                  <a:tcPr marR="144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398959986"/>
                  </a:ext>
                </a:extLst>
              </a:tr>
              <a:tr h="636608">
                <a:tc>
                  <a:txBody>
                    <a:bodyPr/>
                    <a:lstStyle/>
                    <a:p>
                      <a:r>
                        <a:rPr lang="en-GB" sz="2000" b="0" dirty="0">
                          <a:solidFill>
                            <a:schemeClr val="accent4"/>
                          </a:solidFill>
                        </a:rPr>
                        <a:t>Valuation</a:t>
                      </a:r>
                    </a:p>
                  </a:txBody>
                  <a:tcPr marL="720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algn="r"/>
                      <a:r>
                        <a:rPr lang="en-GB" sz="2000" b="0" dirty="0">
                          <a:solidFill>
                            <a:schemeClr val="accent1">
                              <a:lumMod val="50000"/>
                            </a:schemeClr>
                          </a:solidFill>
                        </a:rPr>
                        <a:t>Rotation</a:t>
                      </a:r>
                    </a:p>
                  </a:txBody>
                  <a:tcPr marR="144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017788188"/>
                  </a:ext>
                </a:extLst>
              </a:tr>
              <a:tr h="636608">
                <a:tc>
                  <a:txBody>
                    <a:bodyPr/>
                    <a:lstStyle/>
                    <a:p>
                      <a:r>
                        <a:rPr lang="en-GB" sz="2000" b="0" dirty="0">
                          <a:solidFill>
                            <a:schemeClr val="accent4"/>
                          </a:solidFill>
                        </a:rPr>
                        <a:t>Momentum</a:t>
                      </a:r>
                    </a:p>
                  </a:txBody>
                  <a:tcPr marL="720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75000"/>
                        <a:alpha val="20000"/>
                      </a:schemeClr>
                    </a:solidFill>
                  </a:tcPr>
                </a:tc>
                <a:tc>
                  <a:txBody>
                    <a:bodyPr/>
                    <a:lstStyle/>
                    <a:p>
                      <a:pPr marL="0" marR="0" lvl="0" indent="0" algn="r" defTabSz="779173"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Review Active / Passive blends</a:t>
                      </a:r>
                    </a:p>
                  </a:txBody>
                  <a:tcPr marR="144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3518888423"/>
                  </a:ext>
                </a:extLst>
              </a:tr>
            </a:tbl>
          </a:graphicData>
        </a:graphic>
      </p:graphicFrame>
      <p:grpSp>
        <p:nvGrpSpPr>
          <p:cNvPr id="21" name="Group 20">
            <a:extLst>
              <a:ext uri="{FF2B5EF4-FFF2-40B4-BE49-F238E27FC236}">
                <a16:creationId xmlns:a16="http://schemas.microsoft.com/office/drawing/2014/main" id="{FDE96B9F-7292-6AA1-E5B6-645D17A287D2}"/>
              </a:ext>
            </a:extLst>
          </p:cNvPr>
          <p:cNvGrpSpPr/>
          <p:nvPr/>
        </p:nvGrpSpPr>
        <p:grpSpPr>
          <a:xfrm>
            <a:off x="2070206" y="1423096"/>
            <a:ext cx="8728418" cy="359246"/>
            <a:chOff x="2089589" y="1125538"/>
            <a:chExt cx="8036274" cy="359246"/>
          </a:xfrm>
        </p:grpSpPr>
        <p:sp>
          <p:nvSpPr>
            <p:cNvPr id="22" name="Arrow: Pentagon 21">
              <a:extLst>
                <a:ext uri="{FF2B5EF4-FFF2-40B4-BE49-F238E27FC236}">
                  <a16:creationId xmlns:a16="http://schemas.microsoft.com/office/drawing/2014/main" id="{13A60813-CE5E-223F-F38A-1F443CCD22EE}"/>
                </a:ext>
              </a:extLst>
            </p:cNvPr>
            <p:cNvSpPr/>
            <p:nvPr/>
          </p:nvSpPr>
          <p:spPr>
            <a:xfrm>
              <a:off x="6053919" y="1125538"/>
              <a:ext cx="4071944" cy="359246"/>
            </a:xfrm>
            <a:prstGeom prst="homePlate">
              <a:avLst/>
            </a:prstGeom>
            <a:solidFill>
              <a:schemeClr val="accent1"/>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Arrow: Pentagon 22">
              <a:extLst>
                <a:ext uri="{FF2B5EF4-FFF2-40B4-BE49-F238E27FC236}">
                  <a16:creationId xmlns:a16="http://schemas.microsoft.com/office/drawing/2014/main" id="{AE46C683-A886-43C2-007F-B4C7B9D89FB9}"/>
                </a:ext>
              </a:extLst>
            </p:cNvPr>
            <p:cNvSpPr/>
            <p:nvPr/>
          </p:nvSpPr>
          <p:spPr>
            <a:xfrm flipH="1">
              <a:off x="2089589" y="1125538"/>
              <a:ext cx="4016403" cy="359246"/>
            </a:xfrm>
            <a:prstGeom prst="homePlate">
              <a:avLst/>
            </a:prstGeom>
            <a:solidFill>
              <a:schemeClr val="accent3"/>
            </a:soli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56" name="Group 55">
            <a:extLst>
              <a:ext uri="{FF2B5EF4-FFF2-40B4-BE49-F238E27FC236}">
                <a16:creationId xmlns:a16="http://schemas.microsoft.com/office/drawing/2014/main" id="{4E29C521-5BBA-99BC-0F20-70C1F3B30E6A}"/>
              </a:ext>
            </a:extLst>
          </p:cNvPr>
          <p:cNvGrpSpPr/>
          <p:nvPr/>
        </p:nvGrpSpPr>
        <p:grpSpPr>
          <a:xfrm>
            <a:off x="2472092" y="1365993"/>
            <a:ext cx="7894484" cy="461665"/>
            <a:chOff x="2882036" y="3398981"/>
            <a:chExt cx="7894484" cy="461665"/>
          </a:xfrm>
        </p:grpSpPr>
        <p:sp>
          <p:nvSpPr>
            <p:cNvPr id="29" name="TextBox 28">
              <a:extLst>
                <a:ext uri="{FF2B5EF4-FFF2-40B4-BE49-F238E27FC236}">
                  <a16:creationId xmlns:a16="http://schemas.microsoft.com/office/drawing/2014/main" id="{457CAA42-B052-9478-4DF8-9408ED7EB027}"/>
                </a:ext>
              </a:extLst>
            </p:cNvPr>
            <p:cNvSpPr txBox="1"/>
            <p:nvPr/>
          </p:nvSpPr>
          <p:spPr>
            <a:xfrm>
              <a:off x="2882036" y="3398981"/>
              <a:ext cx="3501996" cy="461665"/>
            </a:xfrm>
            <a:prstGeom prst="rect">
              <a:avLst/>
            </a:prstGeom>
            <a:noFill/>
          </p:spPr>
          <p:txBody>
            <a:bodyPr wrap="square">
              <a:spAutoFit/>
            </a:bodyPr>
            <a:lstStyle/>
            <a:p>
              <a:pPr algn="ctr" defTabSz="779173" eaLnBrk="1" hangingPunct="1"/>
              <a:r>
                <a:rPr lang="en-GB" sz="2400" b="1" dirty="0">
                  <a:solidFill>
                    <a:schemeClr val="bg1"/>
                  </a:solidFill>
                  <a:latin typeface="+mn-lt"/>
                </a:rPr>
                <a:t>Signal</a:t>
              </a:r>
            </a:p>
          </p:txBody>
        </p:sp>
        <p:sp>
          <p:nvSpPr>
            <p:cNvPr id="30" name="TextBox 29">
              <a:extLst>
                <a:ext uri="{FF2B5EF4-FFF2-40B4-BE49-F238E27FC236}">
                  <a16:creationId xmlns:a16="http://schemas.microsoft.com/office/drawing/2014/main" id="{6A822B28-8D8A-F75F-2058-E614B6BCE4C0}"/>
                </a:ext>
              </a:extLst>
            </p:cNvPr>
            <p:cNvSpPr txBox="1"/>
            <p:nvPr/>
          </p:nvSpPr>
          <p:spPr>
            <a:xfrm>
              <a:off x="7274524" y="3398981"/>
              <a:ext cx="3501996" cy="461665"/>
            </a:xfrm>
            <a:prstGeom prst="rect">
              <a:avLst/>
            </a:prstGeom>
            <a:noFill/>
          </p:spPr>
          <p:txBody>
            <a:bodyPr wrap="square">
              <a:spAutoFit/>
            </a:bodyPr>
            <a:lstStyle/>
            <a:p>
              <a:pPr algn="ctr" defTabSz="779173" eaLnBrk="1" hangingPunct="1"/>
              <a:r>
                <a:rPr lang="en-GB" sz="2400" b="1" dirty="0">
                  <a:solidFill>
                    <a:schemeClr val="bg1"/>
                  </a:solidFill>
                  <a:latin typeface="+mn-lt"/>
                </a:rPr>
                <a:t>Actively Different</a:t>
              </a:r>
            </a:p>
          </p:txBody>
        </p:sp>
      </p:grpSp>
      <p:pic>
        <p:nvPicPr>
          <p:cNvPr id="14" name="Picture 13" descr="A yellow sign with a globe and a black text on it&#10;&#10;Description automatically generated">
            <a:extLst>
              <a:ext uri="{FF2B5EF4-FFF2-40B4-BE49-F238E27FC236}">
                <a16:creationId xmlns:a16="http://schemas.microsoft.com/office/drawing/2014/main" id="{EE35270B-428B-3BF0-6A9F-48193ABA40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38825" y="1888024"/>
            <a:ext cx="569217" cy="612000"/>
          </a:xfrm>
          <a:prstGeom prst="rect">
            <a:avLst/>
          </a:prstGeom>
        </p:spPr>
      </p:pic>
      <p:pic>
        <p:nvPicPr>
          <p:cNvPr id="18" name="Picture 17" descr="A road with a sign on it with a tall building with a monster head on top&#10;&#10;Description automatically generated">
            <a:extLst>
              <a:ext uri="{FF2B5EF4-FFF2-40B4-BE49-F238E27FC236}">
                <a16:creationId xmlns:a16="http://schemas.microsoft.com/office/drawing/2014/main" id="{EF17A4AF-83CD-2165-FA33-7CE615D4FFF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38824" y="3160668"/>
            <a:ext cx="569218" cy="612000"/>
          </a:xfrm>
          <a:prstGeom prst="rect">
            <a:avLst/>
          </a:prstGeom>
        </p:spPr>
      </p:pic>
      <p:pic>
        <p:nvPicPr>
          <p:cNvPr id="19" name="Picture 18" descr="A yellow road sign with a city in the background&#10;&#10;Description automatically generated">
            <a:extLst>
              <a:ext uri="{FF2B5EF4-FFF2-40B4-BE49-F238E27FC236}">
                <a16:creationId xmlns:a16="http://schemas.microsoft.com/office/drawing/2014/main" id="{97E6F930-DBAA-E571-37E9-44241A69B7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38824" y="3796991"/>
            <a:ext cx="569218" cy="612000"/>
          </a:xfrm>
          <a:prstGeom prst="rect">
            <a:avLst/>
          </a:prstGeom>
        </p:spPr>
      </p:pic>
      <p:pic>
        <p:nvPicPr>
          <p:cNvPr id="31" name="Picture 30" descr="A yellow sign with a bull and money in the background&#10;&#10;Description automatically generated">
            <a:extLst>
              <a:ext uri="{FF2B5EF4-FFF2-40B4-BE49-F238E27FC236}">
                <a16:creationId xmlns:a16="http://schemas.microsoft.com/office/drawing/2014/main" id="{DE720155-5031-8EC7-FD39-7147BFA1FC9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38824" y="2524346"/>
            <a:ext cx="569218" cy="612000"/>
          </a:xfrm>
          <a:prstGeom prst="rect">
            <a:avLst/>
          </a:prstGeom>
        </p:spPr>
      </p:pic>
      <p:grpSp>
        <p:nvGrpSpPr>
          <p:cNvPr id="4" name="Group 3">
            <a:extLst>
              <a:ext uri="{FF2B5EF4-FFF2-40B4-BE49-F238E27FC236}">
                <a16:creationId xmlns:a16="http://schemas.microsoft.com/office/drawing/2014/main" id="{980905D9-446E-9057-7FD3-AFC2681AD1D7}"/>
              </a:ext>
            </a:extLst>
          </p:cNvPr>
          <p:cNvGrpSpPr/>
          <p:nvPr/>
        </p:nvGrpSpPr>
        <p:grpSpPr>
          <a:xfrm>
            <a:off x="6116630" y="980728"/>
            <a:ext cx="613896" cy="3985313"/>
            <a:chOff x="6312024" y="952447"/>
            <a:chExt cx="613896" cy="3985313"/>
          </a:xfrm>
        </p:grpSpPr>
        <p:grpSp>
          <p:nvGrpSpPr>
            <p:cNvPr id="6" name="Group 5">
              <a:extLst>
                <a:ext uri="{FF2B5EF4-FFF2-40B4-BE49-F238E27FC236}">
                  <a16:creationId xmlns:a16="http://schemas.microsoft.com/office/drawing/2014/main" id="{4CA37921-439D-B8F5-FBAA-28E9717B0ED6}"/>
                </a:ext>
              </a:extLst>
            </p:cNvPr>
            <p:cNvGrpSpPr/>
            <p:nvPr/>
          </p:nvGrpSpPr>
          <p:grpSpPr>
            <a:xfrm>
              <a:off x="6482510" y="1087757"/>
              <a:ext cx="272924" cy="3600001"/>
              <a:chOff x="5972535" y="1095926"/>
              <a:chExt cx="272924" cy="3960002"/>
            </a:xfrm>
          </p:grpSpPr>
          <p:sp>
            <p:nvSpPr>
              <p:cNvPr id="26" name="Freeform: Shape 25">
                <a:extLst>
                  <a:ext uri="{FF2B5EF4-FFF2-40B4-BE49-F238E27FC236}">
                    <a16:creationId xmlns:a16="http://schemas.microsoft.com/office/drawing/2014/main" id="{6439D836-5718-710C-9C68-3305258D3E56}"/>
                  </a:ext>
                </a:extLst>
              </p:cNvPr>
              <p:cNvSpPr/>
              <p:nvPr/>
            </p:nvSpPr>
            <p:spPr>
              <a:xfrm>
                <a:off x="5972535" y="1095926"/>
                <a:ext cx="272924" cy="3960000"/>
              </a:xfrm>
              <a:custGeom>
                <a:avLst/>
                <a:gdLst>
                  <a:gd name="connsiteX0" fmla="*/ 0 w 272924"/>
                  <a:gd name="connsiteY0" fmla="*/ 0 h 4971215"/>
                  <a:gd name="connsiteX1" fmla="*/ 272924 w 272924"/>
                  <a:gd name="connsiteY1" fmla="*/ 0 h 4971215"/>
                  <a:gd name="connsiteX2" fmla="*/ 272924 w 272924"/>
                  <a:gd name="connsiteY2" fmla="*/ 4971216 h 4971215"/>
                  <a:gd name="connsiteX3" fmla="*/ 0 w 272924"/>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272924" h="4971215">
                    <a:moveTo>
                      <a:pt x="0" y="0"/>
                    </a:moveTo>
                    <a:lnTo>
                      <a:pt x="272924" y="0"/>
                    </a:lnTo>
                    <a:lnTo>
                      <a:pt x="272924" y="4971216"/>
                    </a:lnTo>
                    <a:lnTo>
                      <a:pt x="0" y="4971216"/>
                    </a:lnTo>
                    <a:close/>
                  </a:path>
                </a:pathLst>
              </a:custGeom>
              <a:solidFill>
                <a:srgbClr val="DADADA"/>
              </a:solidFill>
              <a:ln w="13397" cap="flat">
                <a:noFill/>
                <a:prstDash val="solid"/>
                <a:miter/>
              </a:ln>
            </p:spPr>
            <p:txBody>
              <a:bodyPr rtlCol="0" anchor="ctr"/>
              <a:lstStyle/>
              <a:p>
                <a:endParaRPr lang="en-GB">
                  <a:latin typeface="Calibri" panose="020F0502020204030204" pitchFamily="34" charset="0"/>
                </a:endParaRPr>
              </a:p>
            </p:txBody>
          </p:sp>
          <p:sp>
            <p:nvSpPr>
              <p:cNvPr id="36" name="Freeform: Shape 35">
                <a:extLst>
                  <a:ext uri="{FF2B5EF4-FFF2-40B4-BE49-F238E27FC236}">
                    <a16:creationId xmlns:a16="http://schemas.microsoft.com/office/drawing/2014/main" id="{A4FDC73C-C3BB-AE58-F090-7F06A0BEF28C}"/>
                  </a:ext>
                </a:extLst>
              </p:cNvPr>
              <p:cNvSpPr/>
              <p:nvPr/>
            </p:nvSpPr>
            <p:spPr>
              <a:xfrm>
                <a:off x="5972535" y="1095928"/>
                <a:ext cx="136529" cy="3960000"/>
              </a:xfrm>
              <a:custGeom>
                <a:avLst/>
                <a:gdLst>
                  <a:gd name="connsiteX0" fmla="*/ 0 w 136529"/>
                  <a:gd name="connsiteY0" fmla="*/ 0 h 4971215"/>
                  <a:gd name="connsiteX1" fmla="*/ 136529 w 136529"/>
                  <a:gd name="connsiteY1" fmla="*/ 0 h 4971215"/>
                  <a:gd name="connsiteX2" fmla="*/ 136529 w 136529"/>
                  <a:gd name="connsiteY2" fmla="*/ 4971216 h 4971215"/>
                  <a:gd name="connsiteX3" fmla="*/ 0 w 136529"/>
                  <a:gd name="connsiteY3" fmla="*/ 4971216 h 4971215"/>
                </a:gdLst>
                <a:ahLst/>
                <a:cxnLst>
                  <a:cxn ang="0">
                    <a:pos x="connsiteX0" y="connsiteY0"/>
                  </a:cxn>
                  <a:cxn ang="0">
                    <a:pos x="connsiteX1" y="connsiteY1"/>
                  </a:cxn>
                  <a:cxn ang="0">
                    <a:pos x="connsiteX2" y="connsiteY2"/>
                  </a:cxn>
                  <a:cxn ang="0">
                    <a:pos x="connsiteX3" y="connsiteY3"/>
                  </a:cxn>
                </a:cxnLst>
                <a:rect l="l" t="t" r="r" b="b"/>
                <a:pathLst>
                  <a:path w="136529" h="4971215">
                    <a:moveTo>
                      <a:pt x="0" y="0"/>
                    </a:moveTo>
                    <a:lnTo>
                      <a:pt x="136529" y="0"/>
                    </a:lnTo>
                    <a:lnTo>
                      <a:pt x="136529" y="4971216"/>
                    </a:lnTo>
                    <a:lnTo>
                      <a:pt x="0" y="4971216"/>
                    </a:lnTo>
                    <a:close/>
                  </a:path>
                </a:pathLst>
              </a:custGeom>
              <a:solidFill>
                <a:schemeClr val="accent3">
                  <a:lumMod val="60000"/>
                  <a:lumOff val="40000"/>
                </a:schemeClr>
              </a:solidFill>
              <a:ln w="13397" cap="flat">
                <a:noFill/>
                <a:prstDash val="solid"/>
                <a:miter/>
              </a:ln>
            </p:spPr>
            <p:txBody>
              <a:bodyPr rtlCol="0" anchor="ctr"/>
              <a:lstStyle/>
              <a:p>
                <a:endParaRPr lang="en-GB">
                  <a:latin typeface="Calibri" panose="020F0502020204030204" pitchFamily="34" charset="0"/>
                </a:endParaRPr>
              </a:p>
            </p:txBody>
          </p:sp>
        </p:grpSp>
        <p:grpSp>
          <p:nvGrpSpPr>
            <p:cNvPr id="7" name="Group 6">
              <a:extLst>
                <a:ext uri="{FF2B5EF4-FFF2-40B4-BE49-F238E27FC236}">
                  <a16:creationId xmlns:a16="http://schemas.microsoft.com/office/drawing/2014/main" id="{C56AF5E4-B447-D049-D079-2464A424FDE0}"/>
                </a:ext>
              </a:extLst>
            </p:cNvPr>
            <p:cNvGrpSpPr/>
            <p:nvPr/>
          </p:nvGrpSpPr>
          <p:grpSpPr>
            <a:xfrm>
              <a:off x="6419270" y="952447"/>
              <a:ext cx="399405" cy="175350"/>
              <a:chOff x="5896298" y="952447"/>
              <a:chExt cx="399405" cy="175350"/>
            </a:xfrm>
          </p:grpSpPr>
          <p:sp>
            <p:nvSpPr>
              <p:cNvPr id="17" name="Freeform: Shape 16">
                <a:extLst>
                  <a:ext uri="{FF2B5EF4-FFF2-40B4-BE49-F238E27FC236}">
                    <a16:creationId xmlns:a16="http://schemas.microsoft.com/office/drawing/2014/main" id="{6A6B80D3-5A8F-305E-80B4-96B988D3268E}"/>
                  </a:ext>
                </a:extLst>
              </p:cNvPr>
              <p:cNvSpPr/>
              <p:nvPr/>
            </p:nvSpPr>
            <p:spPr>
              <a:xfrm>
                <a:off x="5896298" y="952447"/>
                <a:ext cx="399404" cy="175350"/>
              </a:xfrm>
              <a:custGeom>
                <a:avLst/>
                <a:gdLst>
                  <a:gd name="connsiteX0" fmla="*/ 0 w 399404"/>
                  <a:gd name="connsiteY0" fmla="*/ 0 h 370106"/>
                  <a:gd name="connsiteX1" fmla="*/ 399405 w 399404"/>
                  <a:gd name="connsiteY1" fmla="*/ 0 h 370106"/>
                  <a:gd name="connsiteX2" fmla="*/ 399405 w 399404"/>
                  <a:gd name="connsiteY2" fmla="*/ 370107 h 370106"/>
                  <a:gd name="connsiteX3" fmla="*/ 0 w 399404"/>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399404" h="370106">
                    <a:moveTo>
                      <a:pt x="0" y="0"/>
                    </a:moveTo>
                    <a:lnTo>
                      <a:pt x="399405" y="0"/>
                    </a:lnTo>
                    <a:lnTo>
                      <a:pt x="399405" y="370107"/>
                    </a:lnTo>
                    <a:lnTo>
                      <a:pt x="0" y="370107"/>
                    </a:lnTo>
                    <a:close/>
                  </a:path>
                </a:pathLst>
              </a:custGeom>
              <a:solidFill>
                <a:srgbClr val="575756"/>
              </a:solidFill>
              <a:ln w="13397" cap="flat">
                <a:noFill/>
                <a:prstDash val="solid"/>
                <a:miter/>
              </a:ln>
            </p:spPr>
            <p:txBody>
              <a:bodyPr rtlCol="0" anchor="ctr"/>
              <a:lstStyle/>
              <a:p>
                <a:endParaRPr lang="en-GB">
                  <a:latin typeface="Calibri" panose="020F0502020204030204" pitchFamily="34" charset="0"/>
                </a:endParaRPr>
              </a:p>
            </p:txBody>
          </p:sp>
          <p:sp>
            <p:nvSpPr>
              <p:cNvPr id="25" name="Freeform: Shape 24">
                <a:extLst>
                  <a:ext uri="{FF2B5EF4-FFF2-40B4-BE49-F238E27FC236}">
                    <a16:creationId xmlns:a16="http://schemas.microsoft.com/office/drawing/2014/main" id="{352B8605-B124-D814-E362-D4DD5EDA1DD0}"/>
                  </a:ext>
                </a:extLst>
              </p:cNvPr>
              <p:cNvSpPr/>
              <p:nvPr/>
            </p:nvSpPr>
            <p:spPr>
              <a:xfrm>
                <a:off x="6096068" y="952447"/>
                <a:ext cx="199635" cy="175350"/>
              </a:xfrm>
              <a:custGeom>
                <a:avLst/>
                <a:gdLst>
                  <a:gd name="connsiteX0" fmla="*/ 0 w 199635"/>
                  <a:gd name="connsiteY0" fmla="*/ 0 h 370106"/>
                  <a:gd name="connsiteX1" fmla="*/ 199635 w 199635"/>
                  <a:gd name="connsiteY1" fmla="*/ 0 h 370106"/>
                  <a:gd name="connsiteX2" fmla="*/ 199635 w 199635"/>
                  <a:gd name="connsiteY2" fmla="*/ 370107 h 370106"/>
                  <a:gd name="connsiteX3" fmla="*/ 0 w 199635"/>
                  <a:gd name="connsiteY3" fmla="*/ 370107 h 370106"/>
                </a:gdLst>
                <a:ahLst/>
                <a:cxnLst>
                  <a:cxn ang="0">
                    <a:pos x="connsiteX0" y="connsiteY0"/>
                  </a:cxn>
                  <a:cxn ang="0">
                    <a:pos x="connsiteX1" y="connsiteY1"/>
                  </a:cxn>
                  <a:cxn ang="0">
                    <a:pos x="connsiteX2" y="connsiteY2"/>
                  </a:cxn>
                  <a:cxn ang="0">
                    <a:pos x="connsiteX3" y="connsiteY3"/>
                  </a:cxn>
                </a:cxnLst>
                <a:rect l="l" t="t" r="r" b="b"/>
                <a:pathLst>
                  <a:path w="199635" h="370106">
                    <a:moveTo>
                      <a:pt x="0" y="0"/>
                    </a:moveTo>
                    <a:lnTo>
                      <a:pt x="199635" y="0"/>
                    </a:lnTo>
                    <a:lnTo>
                      <a:pt x="199635" y="370107"/>
                    </a:lnTo>
                    <a:lnTo>
                      <a:pt x="0" y="370107"/>
                    </a:lnTo>
                    <a:close/>
                  </a:path>
                </a:pathLst>
              </a:custGeom>
              <a:solidFill>
                <a:srgbClr val="3C3C3B"/>
              </a:solidFill>
              <a:ln w="13397" cap="flat">
                <a:noFill/>
                <a:prstDash val="solid"/>
                <a:miter/>
              </a:ln>
            </p:spPr>
            <p:txBody>
              <a:bodyPr rtlCol="0" anchor="ctr"/>
              <a:lstStyle/>
              <a:p>
                <a:endParaRPr lang="en-GB">
                  <a:latin typeface="Calibri" panose="020F0502020204030204" pitchFamily="34" charset="0"/>
                </a:endParaRPr>
              </a:p>
            </p:txBody>
          </p:sp>
        </p:grpSp>
        <p:grpSp>
          <p:nvGrpSpPr>
            <p:cNvPr id="12" name="Group 11">
              <a:extLst>
                <a:ext uri="{FF2B5EF4-FFF2-40B4-BE49-F238E27FC236}">
                  <a16:creationId xmlns:a16="http://schemas.microsoft.com/office/drawing/2014/main" id="{DD90550B-0FD9-07DF-6C5C-6A32A9E95B21}"/>
                </a:ext>
              </a:extLst>
            </p:cNvPr>
            <p:cNvGrpSpPr/>
            <p:nvPr/>
          </p:nvGrpSpPr>
          <p:grpSpPr>
            <a:xfrm>
              <a:off x="6312024" y="4642134"/>
              <a:ext cx="613896" cy="295626"/>
              <a:chOff x="76316" y="2957607"/>
              <a:chExt cx="613896" cy="295626"/>
            </a:xfrm>
          </p:grpSpPr>
          <p:sp>
            <p:nvSpPr>
              <p:cNvPr id="15" name="Freeform: Shape 14">
                <a:extLst>
                  <a:ext uri="{FF2B5EF4-FFF2-40B4-BE49-F238E27FC236}">
                    <a16:creationId xmlns:a16="http://schemas.microsoft.com/office/drawing/2014/main" id="{33C826AA-6054-D057-0D3F-2A6CD9983830}"/>
                  </a:ext>
                </a:extLst>
              </p:cNvPr>
              <p:cNvSpPr/>
              <p:nvPr/>
            </p:nvSpPr>
            <p:spPr>
              <a:xfrm>
                <a:off x="379020" y="2957607"/>
                <a:ext cx="311192" cy="295626"/>
              </a:xfrm>
              <a:custGeom>
                <a:avLst/>
                <a:gdLst>
                  <a:gd name="connsiteX0" fmla="*/ 0 w 311192"/>
                  <a:gd name="connsiteY0" fmla="*/ 0 h 295626"/>
                  <a:gd name="connsiteX1" fmla="*/ 311192 w 311192"/>
                  <a:gd name="connsiteY1" fmla="*/ 0 h 295626"/>
                  <a:gd name="connsiteX2" fmla="*/ 4243 w 311192"/>
                  <a:gd name="connsiteY2" fmla="*/ 295626 h 295626"/>
                  <a:gd name="connsiteX3" fmla="*/ 0 w 311192"/>
                  <a:gd name="connsiteY3" fmla="*/ 291540 h 295626"/>
                  <a:gd name="connsiteX4" fmla="*/ 0 w 311192"/>
                  <a:gd name="connsiteY4" fmla="*/ 0 h 29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2" h="295626">
                    <a:moveTo>
                      <a:pt x="0" y="0"/>
                    </a:moveTo>
                    <a:lnTo>
                      <a:pt x="311192" y="0"/>
                    </a:lnTo>
                    <a:lnTo>
                      <a:pt x="4243" y="295626"/>
                    </a:lnTo>
                    <a:lnTo>
                      <a:pt x="0" y="291540"/>
                    </a:lnTo>
                    <a:lnTo>
                      <a:pt x="0" y="0"/>
                    </a:lnTo>
                    <a:close/>
                  </a:path>
                </a:pathLst>
              </a:custGeom>
              <a:solidFill>
                <a:srgbClr val="DADADA"/>
              </a:solidFill>
            </p:spPr>
            <p:txBody>
              <a:bodyPr wrap="square" lIns="72000" tIns="72000" rIns="72000" bIns="72000" rtlCol="0" anchor="ctr">
                <a:noAutofit/>
              </a:bodyPr>
              <a:lstStyle/>
              <a:p>
                <a:pPr algn="ctr"/>
                <a:endParaRPr lang="en-GB" err="1">
                  <a:solidFill>
                    <a:schemeClr val="bg1"/>
                  </a:solidFill>
                  <a:latin typeface="+mn-lt"/>
                </a:endParaRPr>
              </a:p>
            </p:txBody>
          </p:sp>
          <p:sp>
            <p:nvSpPr>
              <p:cNvPr id="16" name="Freeform: Shape 15">
                <a:extLst>
                  <a:ext uri="{FF2B5EF4-FFF2-40B4-BE49-F238E27FC236}">
                    <a16:creationId xmlns:a16="http://schemas.microsoft.com/office/drawing/2014/main" id="{B6397EF6-3BA9-EDE7-5F82-EAF371156F25}"/>
                  </a:ext>
                </a:extLst>
              </p:cNvPr>
              <p:cNvSpPr/>
              <p:nvPr/>
            </p:nvSpPr>
            <p:spPr>
              <a:xfrm>
                <a:off x="76316" y="2957607"/>
                <a:ext cx="302705" cy="291540"/>
              </a:xfrm>
              <a:custGeom>
                <a:avLst/>
                <a:gdLst>
                  <a:gd name="connsiteX0" fmla="*/ 0 w 302705"/>
                  <a:gd name="connsiteY0" fmla="*/ 0 h 291540"/>
                  <a:gd name="connsiteX1" fmla="*/ 302705 w 302705"/>
                  <a:gd name="connsiteY1" fmla="*/ 0 h 291540"/>
                  <a:gd name="connsiteX2" fmla="*/ 302705 w 302705"/>
                  <a:gd name="connsiteY2" fmla="*/ 291540 h 291540"/>
                  <a:gd name="connsiteX3" fmla="*/ 0 w 302705"/>
                  <a:gd name="connsiteY3" fmla="*/ 0 h 291540"/>
                </a:gdLst>
                <a:ahLst/>
                <a:cxnLst>
                  <a:cxn ang="0">
                    <a:pos x="connsiteX0" y="connsiteY0"/>
                  </a:cxn>
                  <a:cxn ang="0">
                    <a:pos x="connsiteX1" y="connsiteY1"/>
                  </a:cxn>
                  <a:cxn ang="0">
                    <a:pos x="connsiteX2" y="connsiteY2"/>
                  </a:cxn>
                  <a:cxn ang="0">
                    <a:pos x="connsiteX3" y="connsiteY3"/>
                  </a:cxn>
                </a:cxnLst>
                <a:rect l="l" t="t" r="r" b="b"/>
                <a:pathLst>
                  <a:path w="302705" h="291540">
                    <a:moveTo>
                      <a:pt x="0" y="0"/>
                    </a:moveTo>
                    <a:lnTo>
                      <a:pt x="302705" y="0"/>
                    </a:lnTo>
                    <a:lnTo>
                      <a:pt x="302705" y="291540"/>
                    </a:lnTo>
                    <a:lnTo>
                      <a:pt x="0" y="0"/>
                    </a:lnTo>
                    <a:close/>
                  </a:path>
                </a:pathLst>
              </a:custGeom>
              <a:solidFill>
                <a:schemeClr val="accent3">
                  <a:lumMod val="60000"/>
                  <a:lumOff val="40000"/>
                </a:schemeClr>
              </a:solidFill>
            </p:spPr>
            <p:txBody>
              <a:bodyPr wrap="square" lIns="72000" tIns="72000" rIns="72000" bIns="72000" rtlCol="0" anchor="ctr">
                <a:noAutofit/>
              </a:bodyPr>
              <a:lstStyle/>
              <a:p>
                <a:pPr algn="ctr"/>
                <a:endParaRPr lang="en-GB" err="1">
                  <a:solidFill>
                    <a:schemeClr val="bg1"/>
                  </a:solidFill>
                  <a:latin typeface="+mn-lt"/>
                </a:endParaRPr>
              </a:p>
            </p:txBody>
          </p:sp>
        </p:grpSp>
      </p:grpSp>
      <p:sp>
        <p:nvSpPr>
          <p:cNvPr id="37" name="Rectangle 36">
            <a:extLst>
              <a:ext uri="{FF2B5EF4-FFF2-40B4-BE49-F238E27FC236}">
                <a16:creationId xmlns:a16="http://schemas.microsoft.com/office/drawing/2014/main" id="{E1FA97E8-2D02-3125-083C-3F5CAD4D9384}"/>
              </a:ext>
            </a:extLst>
          </p:cNvPr>
          <p:cNvSpPr/>
          <p:nvPr/>
        </p:nvSpPr>
        <p:spPr>
          <a:xfrm>
            <a:off x="0" y="4980809"/>
            <a:ext cx="12192000" cy="969141"/>
          </a:xfrm>
          <a:prstGeom prst="rect">
            <a:avLst/>
          </a:prstGeom>
          <a:solidFill>
            <a:schemeClr val="accent2">
              <a:alpha val="25000"/>
            </a:schemeClr>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38" name="TextBox 37">
            <a:extLst>
              <a:ext uri="{FF2B5EF4-FFF2-40B4-BE49-F238E27FC236}">
                <a16:creationId xmlns:a16="http://schemas.microsoft.com/office/drawing/2014/main" id="{F308682A-C1AF-0B74-DB07-801A37ED7F55}"/>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39" name="Graphic 38">
            <a:extLst>
              <a:ext uri="{FF2B5EF4-FFF2-40B4-BE49-F238E27FC236}">
                <a16:creationId xmlns:a16="http://schemas.microsoft.com/office/drawing/2014/main" id="{E877584E-C977-F394-6084-DC26CE8608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79576" y="5163798"/>
            <a:ext cx="626400" cy="626400"/>
          </a:xfrm>
          <a:prstGeom prst="rect">
            <a:avLst/>
          </a:prstGeom>
        </p:spPr>
      </p:pic>
      <p:pic>
        <p:nvPicPr>
          <p:cNvPr id="41" name="Graphic 40">
            <a:extLst>
              <a:ext uri="{FF2B5EF4-FFF2-40B4-BE49-F238E27FC236}">
                <a16:creationId xmlns:a16="http://schemas.microsoft.com/office/drawing/2014/main" id="{0FD65188-9549-4CB9-1406-70DB5A5EAD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1851" y="5148733"/>
            <a:ext cx="626400" cy="656531"/>
          </a:xfrm>
          <a:prstGeom prst="rect">
            <a:avLst/>
          </a:prstGeom>
        </p:spPr>
      </p:pic>
      <p:pic>
        <p:nvPicPr>
          <p:cNvPr id="42" name="Graphic 41">
            <a:extLst>
              <a:ext uri="{FF2B5EF4-FFF2-40B4-BE49-F238E27FC236}">
                <a16:creationId xmlns:a16="http://schemas.microsoft.com/office/drawing/2014/main" id="{15F2E866-0ACA-2458-D53B-6D9609324A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14488" y="5163042"/>
            <a:ext cx="626400" cy="627913"/>
          </a:xfrm>
          <a:prstGeom prst="rect">
            <a:avLst/>
          </a:prstGeom>
        </p:spPr>
      </p:pic>
      <p:sp>
        <p:nvSpPr>
          <p:cNvPr id="44" name="TextBox 43">
            <a:extLst>
              <a:ext uri="{FF2B5EF4-FFF2-40B4-BE49-F238E27FC236}">
                <a16:creationId xmlns:a16="http://schemas.microsoft.com/office/drawing/2014/main" id="{A6030AA5-DDB5-6246-6D32-57EA66701439}"/>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46" name="TextBox 45">
            <a:extLst>
              <a:ext uri="{FF2B5EF4-FFF2-40B4-BE49-F238E27FC236}">
                <a16:creationId xmlns:a16="http://schemas.microsoft.com/office/drawing/2014/main" id="{21F85A00-9DDC-1380-B67B-B109304E8FFE}"/>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49" name="TextBox 48">
            <a:extLst>
              <a:ext uri="{FF2B5EF4-FFF2-40B4-BE49-F238E27FC236}">
                <a16:creationId xmlns:a16="http://schemas.microsoft.com/office/drawing/2014/main" id="{72FF24E1-E0D1-7617-9944-F32BAEB1E5B5}"/>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3" name="Graphic 2">
            <a:extLst>
              <a:ext uri="{FF2B5EF4-FFF2-40B4-BE49-F238E27FC236}">
                <a16:creationId xmlns:a16="http://schemas.microsoft.com/office/drawing/2014/main" id="{194AF757-17BA-33AC-F3F8-9326740667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86762" y="5163798"/>
            <a:ext cx="626400" cy="626400"/>
          </a:xfrm>
          <a:prstGeom prst="rect">
            <a:avLst/>
          </a:prstGeom>
        </p:spPr>
      </p:pic>
      <p:sp>
        <p:nvSpPr>
          <p:cNvPr id="8" name="TextBox 7">
            <a:extLst>
              <a:ext uri="{FF2B5EF4-FFF2-40B4-BE49-F238E27FC236}">
                <a16:creationId xmlns:a16="http://schemas.microsoft.com/office/drawing/2014/main" id="{84B3962F-7589-FD5B-C57A-445017B88119}"/>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9" name="Rectangle 8">
            <a:extLst>
              <a:ext uri="{FF2B5EF4-FFF2-40B4-BE49-F238E27FC236}">
                <a16:creationId xmlns:a16="http://schemas.microsoft.com/office/drawing/2014/main" id="{622C4B35-358B-4910-EDDA-903C0A0CC573}"/>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27" name="Group 26">
            <a:extLst>
              <a:ext uri="{FF2B5EF4-FFF2-40B4-BE49-F238E27FC236}">
                <a16:creationId xmlns:a16="http://schemas.microsoft.com/office/drawing/2014/main" id="{4ABDBEF5-A006-6048-6C75-A5C0B3DF99E2}"/>
              </a:ext>
            </a:extLst>
          </p:cNvPr>
          <p:cNvGrpSpPr/>
          <p:nvPr/>
        </p:nvGrpSpPr>
        <p:grpSpPr>
          <a:xfrm>
            <a:off x="9840976" y="4980809"/>
            <a:ext cx="2463961" cy="969141"/>
            <a:chOff x="9840976" y="4980809"/>
            <a:chExt cx="2463961" cy="969141"/>
          </a:xfrm>
        </p:grpSpPr>
        <p:sp>
          <p:nvSpPr>
            <p:cNvPr id="28" name="Rectangle: Rounded Corners 27">
              <a:extLst>
                <a:ext uri="{FF2B5EF4-FFF2-40B4-BE49-F238E27FC236}">
                  <a16:creationId xmlns:a16="http://schemas.microsoft.com/office/drawing/2014/main" id="{C5E90F0B-BF4F-FF8C-9CA1-C48E938B4B31}"/>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32" name="Group 31">
              <a:extLst>
                <a:ext uri="{FF2B5EF4-FFF2-40B4-BE49-F238E27FC236}">
                  <a16:creationId xmlns:a16="http://schemas.microsoft.com/office/drawing/2014/main" id="{5BE21BBD-8569-1DAE-BC06-587EEB1002F8}"/>
                </a:ext>
              </a:extLst>
            </p:cNvPr>
            <p:cNvGrpSpPr/>
            <p:nvPr/>
          </p:nvGrpSpPr>
          <p:grpSpPr>
            <a:xfrm>
              <a:off x="9986762" y="5163130"/>
              <a:ext cx="2318175" cy="627068"/>
              <a:chOff x="9986762" y="5163130"/>
              <a:chExt cx="2318175" cy="627068"/>
            </a:xfrm>
          </p:grpSpPr>
          <p:pic>
            <p:nvPicPr>
              <p:cNvPr id="33" name="Graphic 32">
                <a:extLst>
                  <a:ext uri="{FF2B5EF4-FFF2-40B4-BE49-F238E27FC236}">
                    <a16:creationId xmlns:a16="http://schemas.microsoft.com/office/drawing/2014/main" id="{2CF9B1FC-D911-719A-0925-FDE439B7144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86762" y="5163798"/>
                <a:ext cx="626400" cy="626400"/>
              </a:xfrm>
              <a:prstGeom prst="rect">
                <a:avLst/>
              </a:prstGeom>
            </p:spPr>
          </p:pic>
          <p:sp>
            <p:nvSpPr>
              <p:cNvPr id="34" name="TextBox 33">
                <a:extLst>
                  <a:ext uri="{FF2B5EF4-FFF2-40B4-BE49-F238E27FC236}">
                    <a16:creationId xmlns:a16="http://schemas.microsoft.com/office/drawing/2014/main" id="{8A9B4363-CFD2-0199-5DD8-0BB23B29547D}"/>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17018491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nodeType="withEffect">
                                  <p:stCondLst>
                                    <p:cond delay="10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10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nodeType="withEffect">
                                  <p:stCondLst>
                                    <p:cond delay="10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000"/>
                            </p:stCondLst>
                            <p:childTnLst>
                              <p:par>
                                <p:cTn id="40" presetID="10" presetClass="entr" presetSubtype="0" fill="hold" nodeType="afterEffect">
                                  <p:stCondLst>
                                    <p:cond delay="30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4" grpId="0"/>
      <p:bldP spid="46" grpId="0"/>
      <p:bldP spid="4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47F8-5688-C2B6-AB4F-218C9977BBE1}"/>
              </a:ext>
            </a:extLst>
          </p:cNvPr>
          <p:cNvSpPr>
            <a:spLocks noGrp="1"/>
          </p:cNvSpPr>
          <p:nvPr>
            <p:ph type="title"/>
          </p:nvPr>
        </p:nvSpPr>
        <p:spPr/>
        <p:txBody>
          <a:bodyPr/>
          <a:lstStyle/>
          <a:p>
            <a:r>
              <a:rPr lang="en-GB" dirty="0"/>
              <a:t>Actively Different</a:t>
            </a:r>
          </a:p>
        </p:txBody>
      </p:sp>
      <p:graphicFrame>
        <p:nvGraphicFramePr>
          <p:cNvPr id="6" name="Chart 5">
            <a:extLst>
              <a:ext uri="{FF2B5EF4-FFF2-40B4-BE49-F238E27FC236}">
                <a16:creationId xmlns:a16="http://schemas.microsoft.com/office/drawing/2014/main" id="{4A1C29CA-F29C-D512-D8BB-91A9BABE1466}"/>
              </a:ext>
            </a:extLst>
          </p:cNvPr>
          <p:cNvGraphicFramePr>
            <a:graphicFrameLocks/>
          </p:cNvGraphicFramePr>
          <p:nvPr>
            <p:extLst>
              <p:ext uri="{D42A27DB-BD31-4B8C-83A1-F6EECF244321}">
                <p14:modId xmlns:p14="http://schemas.microsoft.com/office/powerpoint/2010/main" val="3746108859"/>
              </p:ext>
            </p:extLst>
          </p:nvPr>
        </p:nvGraphicFramePr>
        <p:xfrm>
          <a:off x="479425" y="3443639"/>
          <a:ext cx="5390500" cy="2158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1527B8C-5043-4896-9111-57C9E1BED1E0}"/>
              </a:ext>
            </a:extLst>
          </p:cNvPr>
          <p:cNvGraphicFramePr>
            <a:graphicFrameLocks/>
          </p:cNvGraphicFramePr>
          <p:nvPr>
            <p:extLst>
              <p:ext uri="{D42A27DB-BD31-4B8C-83A1-F6EECF244321}">
                <p14:modId xmlns:p14="http://schemas.microsoft.com/office/powerpoint/2010/main" val="1904448807"/>
              </p:ext>
            </p:extLst>
          </p:nvPr>
        </p:nvGraphicFramePr>
        <p:xfrm>
          <a:off x="6331100" y="3443639"/>
          <a:ext cx="5390500" cy="2303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07F588E-1DFD-4A36-9CF3-2EA15FFAE1B9}"/>
              </a:ext>
            </a:extLst>
          </p:cNvPr>
          <p:cNvGraphicFramePr>
            <a:graphicFrameLocks/>
          </p:cNvGraphicFramePr>
          <p:nvPr>
            <p:extLst>
              <p:ext uri="{D42A27DB-BD31-4B8C-83A1-F6EECF244321}">
                <p14:modId xmlns:p14="http://schemas.microsoft.com/office/powerpoint/2010/main" val="2384704951"/>
              </p:ext>
            </p:extLst>
          </p:nvPr>
        </p:nvGraphicFramePr>
        <p:xfrm>
          <a:off x="479425" y="1128418"/>
          <a:ext cx="5390500" cy="21618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94E39F82-6292-4831-954A-58DA2AEE233C}"/>
              </a:ext>
            </a:extLst>
          </p:cNvPr>
          <p:cNvGraphicFramePr>
            <a:graphicFrameLocks/>
          </p:cNvGraphicFramePr>
          <p:nvPr>
            <p:extLst>
              <p:ext uri="{D42A27DB-BD31-4B8C-83A1-F6EECF244321}">
                <p14:modId xmlns:p14="http://schemas.microsoft.com/office/powerpoint/2010/main" val="1373215873"/>
              </p:ext>
            </p:extLst>
          </p:nvPr>
        </p:nvGraphicFramePr>
        <p:xfrm>
          <a:off x="6331100" y="1128418"/>
          <a:ext cx="5400675" cy="2158999"/>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27">
            <a:extLst>
              <a:ext uri="{FF2B5EF4-FFF2-40B4-BE49-F238E27FC236}">
                <a16:creationId xmlns:a16="http://schemas.microsoft.com/office/drawing/2014/main" id="{FDB2958F-0867-80C2-3C7E-3193D371420D}"/>
              </a:ext>
            </a:extLst>
          </p:cNvPr>
          <p:cNvSpPr txBox="1">
            <a:spLocks noChangeArrowheads="1"/>
          </p:cNvSpPr>
          <p:nvPr/>
        </p:nvSpPr>
        <p:spPr bwMode="auto">
          <a:xfrm>
            <a:off x="489600" y="6192000"/>
            <a:ext cx="11232000"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a:t>Source: Morningstar, Beta relative to MSCI World LCL, data as at 31.07.24</a:t>
            </a:r>
          </a:p>
        </p:txBody>
      </p:sp>
      <p:grpSp>
        <p:nvGrpSpPr>
          <p:cNvPr id="22" name="Group 21">
            <a:extLst>
              <a:ext uri="{FF2B5EF4-FFF2-40B4-BE49-F238E27FC236}">
                <a16:creationId xmlns:a16="http://schemas.microsoft.com/office/drawing/2014/main" id="{F002C7EC-D46A-9A43-7ABE-4DE2E9A3604E}"/>
              </a:ext>
            </a:extLst>
          </p:cNvPr>
          <p:cNvGrpSpPr/>
          <p:nvPr/>
        </p:nvGrpSpPr>
        <p:grpSpPr>
          <a:xfrm>
            <a:off x="3554630" y="5689808"/>
            <a:ext cx="3526890" cy="220484"/>
            <a:chOff x="3005990" y="5756483"/>
            <a:chExt cx="3526890" cy="220484"/>
          </a:xfrm>
        </p:grpSpPr>
        <p:sp>
          <p:nvSpPr>
            <p:cNvPr id="18" name="TextBox 17">
              <a:extLst>
                <a:ext uri="{FF2B5EF4-FFF2-40B4-BE49-F238E27FC236}">
                  <a16:creationId xmlns:a16="http://schemas.microsoft.com/office/drawing/2014/main" id="{36588360-6CBF-45DE-681A-824074845A71}"/>
                </a:ext>
              </a:extLst>
            </p:cNvPr>
            <p:cNvSpPr txBox="1"/>
            <p:nvPr/>
          </p:nvSpPr>
          <p:spPr>
            <a:xfrm>
              <a:off x="3190240" y="5756483"/>
              <a:ext cx="3342640" cy="220484"/>
            </a:xfrm>
            <a:prstGeom prst="rect">
              <a:avLst/>
            </a:prstGeom>
            <a:noFill/>
          </p:spPr>
          <p:txBody>
            <a:bodyPr wrap="square" lIns="0" tIns="0" rIns="0" bIns="0" rtlCol="0">
              <a:spAutoFit/>
            </a:bodyPr>
            <a:lstStyle/>
            <a:p>
              <a:pPr algn="l"/>
              <a:r>
                <a:rPr lang="en-GB" sz="1400">
                  <a:latin typeface="+mn-lt"/>
                </a:rPr>
                <a:t>Liontrust MA Intermediate Strategy</a:t>
              </a:r>
            </a:p>
          </p:txBody>
        </p:sp>
        <p:sp>
          <p:nvSpPr>
            <p:cNvPr id="20" name="Rectangle 19">
              <a:extLst>
                <a:ext uri="{FF2B5EF4-FFF2-40B4-BE49-F238E27FC236}">
                  <a16:creationId xmlns:a16="http://schemas.microsoft.com/office/drawing/2014/main" id="{85B5643C-6EAD-A963-5A93-4030B3C4AB30}"/>
                </a:ext>
              </a:extLst>
            </p:cNvPr>
            <p:cNvSpPr/>
            <p:nvPr/>
          </p:nvSpPr>
          <p:spPr>
            <a:xfrm>
              <a:off x="3005990" y="5811229"/>
              <a:ext cx="124660" cy="124660"/>
            </a:xfrm>
            <a:prstGeom prst="rect">
              <a:avLst/>
            </a:prstGeom>
            <a:gradFill>
              <a:gsLst>
                <a:gs pos="0">
                  <a:schemeClr val="accent1">
                    <a:alpha val="50000"/>
                  </a:schemeClr>
                </a:gs>
                <a:gs pos="100000">
                  <a:schemeClr val="accent1"/>
                </a:gs>
              </a:gsLst>
              <a:lin ang="16200000" scaled="1"/>
            </a:gradFill>
          </p:spPr>
          <p:txBody>
            <a:bodyPr wrap="none" lIns="72000" tIns="72000" rIns="72000" bIns="72000" rtlCol="0" anchor="ctr">
              <a:noAutofit/>
            </a:bodyPr>
            <a:lstStyle/>
            <a:p>
              <a:pPr algn="ctr"/>
              <a:endParaRPr lang="en-GB" err="1">
                <a:solidFill>
                  <a:schemeClr val="bg1"/>
                </a:solidFill>
                <a:latin typeface="+mn-lt"/>
              </a:endParaRPr>
            </a:p>
          </p:txBody>
        </p:sp>
      </p:grpSp>
      <p:grpSp>
        <p:nvGrpSpPr>
          <p:cNvPr id="23" name="Group 22">
            <a:extLst>
              <a:ext uri="{FF2B5EF4-FFF2-40B4-BE49-F238E27FC236}">
                <a16:creationId xmlns:a16="http://schemas.microsoft.com/office/drawing/2014/main" id="{E685898C-2DA6-9F49-F6D9-23F29CB192A8}"/>
              </a:ext>
            </a:extLst>
          </p:cNvPr>
          <p:cNvGrpSpPr/>
          <p:nvPr/>
        </p:nvGrpSpPr>
        <p:grpSpPr>
          <a:xfrm>
            <a:off x="6703495" y="5689807"/>
            <a:ext cx="1486100" cy="215444"/>
            <a:chOff x="6448860" y="5756482"/>
            <a:chExt cx="1486100" cy="215444"/>
          </a:xfrm>
        </p:grpSpPr>
        <p:sp>
          <p:nvSpPr>
            <p:cNvPr id="19" name="TextBox 18">
              <a:extLst>
                <a:ext uri="{FF2B5EF4-FFF2-40B4-BE49-F238E27FC236}">
                  <a16:creationId xmlns:a16="http://schemas.microsoft.com/office/drawing/2014/main" id="{9FE20A84-0477-AB00-2709-A0A8D1DD172E}"/>
                </a:ext>
              </a:extLst>
            </p:cNvPr>
            <p:cNvSpPr txBox="1"/>
            <p:nvPr/>
          </p:nvSpPr>
          <p:spPr>
            <a:xfrm>
              <a:off x="6634480" y="5756482"/>
              <a:ext cx="1300480" cy="215444"/>
            </a:xfrm>
            <a:prstGeom prst="rect">
              <a:avLst/>
            </a:prstGeom>
            <a:noFill/>
          </p:spPr>
          <p:txBody>
            <a:bodyPr wrap="square" lIns="0" tIns="0" rIns="0" bIns="0" rtlCol="0">
              <a:spAutoFit/>
            </a:bodyPr>
            <a:lstStyle/>
            <a:p>
              <a:pPr algn="l"/>
              <a:r>
                <a:rPr lang="en-GB" sz="1400">
                  <a:latin typeface="+mn-lt"/>
                </a:rPr>
                <a:t>Passive Provider</a:t>
              </a:r>
            </a:p>
          </p:txBody>
        </p:sp>
        <p:sp>
          <p:nvSpPr>
            <p:cNvPr id="21" name="Rectangle 20">
              <a:extLst>
                <a:ext uri="{FF2B5EF4-FFF2-40B4-BE49-F238E27FC236}">
                  <a16:creationId xmlns:a16="http://schemas.microsoft.com/office/drawing/2014/main" id="{1A12C753-4EF1-459B-2926-F5AB31752218}"/>
                </a:ext>
              </a:extLst>
            </p:cNvPr>
            <p:cNvSpPr/>
            <p:nvPr/>
          </p:nvSpPr>
          <p:spPr>
            <a:xfrm>
              <a:off x="6448860" y="5811229"/>
              <a:ext cx="124660" cy="124660"/>
            </a:xfrm>
            <a:prstGeom prst="rect">
              <a:avLst/>
            </a:prstGeom>
            <a:gradFill>
              <a:gsLst>
                <a:gs pos="0">
                  <a:schemeClr val="accent3">
                    <a:alpha val="50000"/>
                  </a:schemeClr>
                </a:gs>
                <a:gs pos="100000">
                  <a:schemeClr val="accent3"/>
                </a:gs>
              </a:gsLst>
              <a:lin ang="16200000" scaled="1"/>
            </a:gradFill>
          </p:spPr>
          <p:txBody>
            <a:bodyPr wrap="none" lIns="72000" tIns="72000" rIns="72000" bIns="72000" rtlCol="0" anchor="ctr">
              <a:noAutofit/>
            </a:bodyPr>
            <a:lstStyle/>
            <a:p>
              <a:pPr algn="ctr"/>
              <a:endParaRPr lang="en-GB" err="1">
                <a:solidFill>
                  <a:schemeClr val="bg1"/>
                </a:solidFill>
                <a:latin typeface="+mn-lt"/>
              </a:endParaRPr>
            </a:p>
          </p:txBody>
        </p:sp>
      </p:grpSp>
    </p:spTree>
    <p:extLst>
      <p:ext uri="{BB962C8B-B14F-4D97-AF65-F5344CB8AC3E}">
        <p14:creationId xmlns:p14="http://schemas.microsoft.com/office/powerpoint/2010/main" val="34889740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sign with black text&#10;&#10;Description automatically generated">
            <a:extLst>
              <a:ext uri="{FF2B5EF4-FFF2-40B4-BE49-F238E27FC236}">
                <a16:creationId xmlns:a16="http://schemas.microsoft.com/office/drawing/2014/main" id="{ED78F459-8C25-687A-2528-B2B339A4FABE}"/>
              </a:ext>
            </a:extLst>
          </p:cNvPr>
          <p:cNvPicPr>
            <a:picLocks noChangeAspect="1"/>
          </p:cNvPicPr>
          <p:nvPr/>
        </p:nvPicPr>
        <p:blipFill rotWithShape="1">
          <a:blip r:embed="rId3"/>
          <a:srcRect r="4187"/>
          <a:stretch/>
        </p:blipFill>
        <p:spPr>
          <a:xfrm>
            <a:off x="5667590" y="0"/>
            <a:ext cx="6524410" cy="6858000"/>
          </a:xfrm>
          <a:prstGeom prst="rect">
            <a:avLst/>
          </a:prstGeom>
        </p:spPr>
      </p:pic>
      <p:sp>
        <p:nvSpPr>
          <p:cNvPr id="22" name="Rectangle 21">
            <a:extLst>
              <a:ext uri="{FF2B5EF4-FFF2-40B4-BE49-F238E27FC236}">
                <a16:creationId xmlns:a16="http://schemas.microsoft.com/office/drawing/2014/main" id="{92B9787D-E25A-BE0A-E6C2-B5A6EDFBFC15}"/>
              </a:ext>
            </a:extLst>
          </p:cNvPr>
          <p:cNvSpPr/>
          <p:nvPr/>
        </p:nvSpPr>
        <p:spPr>
          <a:xfrm>
            <a:off x="0" y="-16339"/>
            <a:ext cx="12192000" cy="6886121"/>
          </a:xfrm>
          <a:prstGeom prst="rect">
            <a:avLst/>
          </a:prstGeom>
          <a:gradFill>
            <a:gsLst>
              <a:gs pos="50000">
                <a:schemeClr val="tx1"/>
              </a:gs>
              <a:gs pos="100000">
                <a:srgbClr val="000000">
                  <a:alpha val="0"/>
                </a:srgbClr>
              </a:gs>
              <a:gs pos="65000">
                <a:srgbClr val="000000">
                  <a:alpha val="0"/>
                </a:srgb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79425" y="3164092"/>
            <a:ext cx="5616575" cy="1116012"/>
          </a:xfrm>
        </p:spPr>
        <p:txBody>
          <a:bodyPr/>
          <a:lstStyle/>
          <a:p>
            <a:pPr algn="l"/>
            <a:r>
              <a:rPr lang="en-GB" sz="3600" dirty="0">
                <a:solidFill>
                  <a:schemeClr val="accent1"/>
                </a:solidFill>
              </a:rPr>
              <a:t>Signal 5:</a:t>
            </a:r>
            <a:br>
              <a:rPr lang="en-GB" dirty="0"/>
            </a:br>
            <a:r>
              <a:rPr lang="en-GB" dirty="0"/>
              <a:t>Ongoing compliance with Consumer Duty</a:t>
            </a:r>
            <a:br>
              <a:rPr lang="en-GB" dirty="0"/>
            </a:br>
            <a:br>
              <a:rPr lang="en-GB" dirty="0"/>
            </a:br>
            <a:r>
              <a:rPr lang="en-GB" sz="2400" b="0" dirty="0"/>
              <a:t>“Consumer Duty is an evolutionary journey of continuous improvement and not a once and done”</a:t>
            </a:r>
            <a:br>
              <a:rPr lang="en-GB" sz="2400" b="0" dirty="0"/>
            </a:br>
            <a:r>
              <a:rPr lang="en-GB" sz="1800" b="0" i="1" dirty="0"/>
              <a:t>– Sheldon Mills, Executive Director of Consumers</a:t>
            </a:r>
            <a:br>
              <a:rPr lang="en-GB" sz="1800" b="0" i="1" dirty="0"/>
            </a:br>
            <a:r>
              <a:rPr lang="en-GB" sz="1800" b="0" i="1" dirty="0"/>
              <a:t>and Competition at the FCA</a:t>
            </a:r>
            <a:br>
              <a:rPr lang="en-GB" sz="1800" b="0" i="1" dirty="0"/>
            </a:br>
            <a:endParaRPr lang="en-GB" sz="1800" b="0" i="1" dirty="0"/>
          </a:p>
        </p:txBody>
      </p:sp>
      <p:pic>
        <p:nvPicPr>
          <p:cNvPr id="4" name="Graphic 3">
            <a:extLst>
              <a:ext uri="{FF2B5EF4-FFF2-40B4-BE49-F238E27FC236}">
                <a16:creationId xmlns:a16="http://schemas.microsoft.com/office/drawing/2014/main" id="{6FE3AF96-7B63-4D4B-24B4-197036D6921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9152" t="30030" r="19769" b="28587"/>
          <a:stretch/>
        </p:blipFill>
        <p:spPr>
          <a:xfrm>
            <a:off x="450940" y="420106"/>
            <a:ext cx="2800350" cy="948690"/>
          </a:xfrm>
          <a:prstGeom prst="rect">
            <a:avLst/>
          </a:prstGeom>
        </p:spPr>
      </p:pic>
    </p:spTree>
    <p:extLst>
      <p:ext uri="{BB962C8B-B14F-4D97-AF65-F5344CB8AC3E}">
        <p14:creationId xmlns:p14="http://schemas.microsoft.com/office/powerpoint/2010/main" val="384477235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0A5D-644B-DB7A-5BA6-3866F72D5E44}"/>
              </a:ext>
            </a:extLst>
          </p:cNvPr>
          <p:cNvSpPr>
            <a:spLocks noGrp="1"/>
          </p:cNvSpPr>
          <p:nvPr>
            <p:ph type="title"/>
          </p:nvPr>
        </p:nvSpPr>
        <p:spPr/>
        <p:txBody>
          <a:bodyPr/>
          <a:lstStyle/>
          <a:p>
            <a:r>
              <a:rPr lang="en-GB"/>
              <a:t>What’s next?</a:t>
            </a:r>
          </a:p>
        </p:txBody>
      </p:sp>
      <p:sp>
        <p:nvSpPr>
          <p:cNvPr id="3" name="Content Placeholder 2">
            <a:extLst>
              <a:ext uri="{FF2B5EF4-FFF2-40B4-BE49-F238E27FC236}">
                <a16:creationId xmlns:a16="http://schemas.microsoft.com/office/drawing/2014/main" id="{27FFE170-DC41-E925-B434-92E06B4B5952}"/>
              </a:ext>
            </a:extLst>
          </p:cNvPr>
          <p:cNvSpPr>
            <a:spLocks noGrp="1"/>
          </p:cNvSpPr>
          <p:nvPr>
            <p:ph type="body" sz="quarter" idx="10"/>
          </p:nvPr>
        </p:nvSpPr>
        <p:spPr/>
        <p:txBody>
          <a:bodyPr/>
          <a:lstStyle/>
          <a:p>
            <a:r>
              <a:rPr lang="en-GB"/>
              <a:t>Expected work for Q4 2024</a:t>
            </a:r>
          </a:p>
        </p:txBody>
      </p:sp>
      <p:pic>
        <p:nvPicPr>
          <p:cNvPr id="5" name="Picture Placeholder 9">
            <a:extLst>
              <a:ext uri="{FF2B5EF4-FFF2-40B4-BE49-F238E27FC236}">
                <a16:creationId xmlns:a16="http://schemas.microsoft.com/office/drawing/2014/main" id="{49AB16DF-CE49-5501-EF9C-F597AFC65A0F}"/>
              </a:ext>
            </a:extLst>
          </p:cNvPr>
          <p:cNvPicPr>
            <a:picLocks noChangeAspect="1"/>
          </p:cNvPicPr>
          <p:nvPr/>
        </p:nvPicPr>
        <p:blipFill>
          <a:blip r:embed="rId2"/>
          <a:srcRect l="2041" r="2041"/>
          <a:stretch/>
        </p:blipFill>
        <p:spPr>
          <a:xfrm>
            <a:off x="6517431" y="1722455"/>
            <a:ext cx="5028251" cy="4039564"/>
          </a:xfrm>
          <a:prstGeom prst="rect">
            <a:avLst/>
          </a:prstGeom>
          <a:effectLst>
            <a:outerShdw blurRad="50800" dist="38100" dir="5400000" algn="t" rotWithShape="0">
              <a:prstClr val="black">
                <a:alpha val="40000"/>
              </a:prstClr>
            </a:outerShdw>
          </a:effectLst>
        </p:spPr>
      </p:pic>
      <p:sp>
        <p:nvSpPr>
          <p:cNvPr id="6" name="TextBox 27">
            <a:extLst>
              <a:ext uri="{FF2B5EF4-FFF2-40B4-BE49-F238E27FC236}">
                <a16:creationId xmlns:a16="http://schemas.microsoft.com/office/drawing/2014/main" id="{F67CE7BC-9A1D-2733-D196-670830971AC2}"/>
              </a:ext>
            </a:extLst>
          </p:cNvPr>
          <p:cNvSpPr txBox="1">
            <a:spLocks noChangeArrowheads="1"/>
          </p:cNvSpPr>
          <p:nvPr/>
        </p:nvSpPr>
        <p:spPr bwMode="auto">
          <a:xfrm>
            <a:off x="489600" y="5998636"/>
            <a:ext cx="9657290" cy="34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fr-FR" altLang="en-US" dirty="0"/>
              <a:t>Sources: 1: https://www.fca.org.uk/news/news-stories/review-firms-treatment-customers-vulnerable-circumstances</a:t>
            </a:r>
          </a:p>
          <a:p>
            <a:r>
              <a:rPr lang="fr-FR" altLang="en-US" dirty="0"/>
              <a:t>2 &amp; 3: https://www.fca.org.uk/news/speeches/taking-leap-consumer-duty. </a:t>
            </a:r>
            <a:r>
              <a:rPr lang="en-GB" altLang="en-US" dirty="0"/>
              <a:t>All use of company logos or trademarks in this presentation are for reference purposes only</a:t>
            </a:r>
          </a:p>
        </p:txBody>
      </p:sp>
      <p:grpSp>
        <p:nvGrpSpPr>
          <p:cNvPr id="4" name="Group 3">
            <a:extLst>
              <a:ext uri="{FF2B5EF4-FFF2-40B4-BE49-F238E27FC236}">
                <a16:creationId xmlns:a16="http://schemas.microsoft.com/office/drawing/2014/main" id="{AA2E44E9-9473-1EC3-9395-1DA655E8F5B6}"/>
              </a:ext>
            </a:extLst>
          </p:cNvPr>
          <p:cNvGrpSpPr/>
          <p:nvPr/>
        </p:nvGrpSpPr>
        <p:grpSpPr>
          <a:xfrm>
            <a:off x="602175" y="1749026"/>
            <a:ext cx="4930081" cy="1004931"/>
            <a:chOff x="602175" y="1749026"/>
            <a:chExt cx="4930081" cy="1004931"/>
          </a:xfrm>
        </p:grpSpPr>
        <p:sp>
          <p:nvSpPr>
            <p:cNvPr id="9" name="TextBox 8">
              <a:extLst>
                <a:ext uri="{FF2B5EF4-FFF2-40B4-BE49-F238E27FC236}">
                  <a16:creationId xmlns:a16="http://schemas.microsoft.com/office/drawing/2014/main" id="{5187EE05-83B3-C6CC-373C-DE425285C31E}"/>
                </a:ext>
              </a:extLst>
            </p:cNvPr>
            <p:cNvSpPr txBox="1"/>
            <p:nvPr/>
          </p:nvSpPr>
          <p:spPr>
            <a:xfrm>
              <a:off x="1821698" y="2163026"/>
              <a:ext cx="3710558" cy="590931"/>
            </a:xfrm>
            <a:prstGeom prst="rect">
              <a:avLst/>
            </a:prstGeom>
            <a:noFill/>
          </p:spPr>
          <p:txBody>
            <a:bodyPr wrap="square" lIns="0" tIns="36000" rIns="0" bIns="36000">
              <a:spAutoFit/>
            </a:bodyPr>
            <a:lstStyle/>
            <a:p>
              <a:pPr defTabSz="666750">
                <a:lnSpc>
                  <a:spcPct val="90000"/>
                </a:lnSpc>
                <a:spcAft>
                  <a:spcPct val="35000"/>
                </a:spcAft>
              </a:pPr>
              <a:r>
                <a:rPr lang="en-GB">
                  <a:latin typeface="+mj-lt"/>
                </a:rPr>
                <a:t>Review of firms’ treatment of consumers in vulnerable circumstances</a:t>
              </a:r>
            </a:p>
          </p:txBody>
        </p:sp>
        <p:sp>
          <p:nvSpPr>
            <p:cNvPr id="10" name="Rectangle 9">
              <a:extLst>
                <a:ext uri="{FF2B5EF4-FFF2-40B4-BE49-F238E27FC236}">
                  <a16:creationId xmlns:a16="http://schemas.microsoft.com/office/drawing/2014/main" id="{B22CB7ED-88FD-2565-511F-43246ED219E1}"/>
                </a:ext>
              </a:extLst>
            </p:cNvPr>
            <p:cNvSpPr/>
            <p:nvPr/>
          </p:nvSpPr>
          <p:spPr>
            <a:xfrm>
              <a:off x="1724657" y="1900254"/>
              <a:ext cx="3708000" cy="17565"/>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850076B-C6A9-ABC9-61BF-428B084386FB}"/>
                </a:ext>
              </a:extLst>
            </p:cNvPr>
            <p:cNvSpPr/>
            <p:nvPr/>
          </p:nvSpPr>
          <p:spPr>
            <a:xfrm>
              <a:off x="1723378" y="1789909"/>
              <a:ext cx="288000" cy="288000"/>
            </a:xfrm>
            <a:prstGeom prst="ellipse">
              <a:avLst/>
            </a:prstGeom>
            <a:solidFill>
              <a:schemeClr val="accent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1</a:t>
              </a:r>
            </a:p>
          </p:txBody>
        </p:sp>
        <p:pic>
          <p:nvPicPr>
            <p:cNvPr id="24" name="Graphic 23" descr="Clipboard Mixed with solid fill">
              <a:extLst>
                <a:ext uri="{FF2B5EF4-FFF2-40B4-BE49-F238E27FC236}">
                  <a16:creationId xmlns:a16="http://schemas.microsoft.com/office/drawing/2014/main" id="{1B168FEA-DE75-6660-3070-744F31927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175" y="1749026"/>
              <a:ext cx="828000" cy="828000"/>
            </a:xfrm>
            <a:prstGeom prst="rect">
              <a:avLst/>
            </a:prstGeom>
          </p:spPr>
        </p:pic>
      </p:grpSp>
      <p:grpSp>
        <p:nvGrpSpPr>
          <p:cNvPr id="8" name="Group 7">
            <a:extLst>
              <a:ext uri="{FF2B5EF4-FFF2-40B4-BE49-F238E27FC236}">
                <a16:creationId xmlns:a16="http://schemas.microsoft.com/office/drawing/2014/main" id="{51E1F816-B34C-3F4D-53B0-F4539CF575A9}"/>
              </a:ext>
            </a:extLst>
          </p:cNvPr>
          <p:cNvGrpSpPr/>
          <p:nvPr/>
        </p:nvGrpSpPr>
        <p:grpSpPr>
          <a:xfrm>
            <a:off x="646532" y="4662922"/>
            <a:ext cx="4885724" cy="925566"/>
            <a:chOff x="646532" y="4662922"/>
            <a:chExt cx="4885724" cy="925566"/>
          </a:xfrm>
        </p:grpSpPr>
        <p:sp>
          <p:nvSpPr>
            <p:cNvPr id="17" name="TextBox 16">
              <a:extLst>
                <a:ext uri="{FF2B5EF4-FFF2-40B4-BE49-F238E27FC236}">
                  <a16:creationId xmlns:a16="http://schemas.microsoft.com/office/drawing/2014/main" id="{165AEBE9-1EC3-7FC8-5573-DD581244160C}"/>
                </a:ext>
              </a:extLst>
            </p:cNvPr>
            <p:cNvSpPr txBox="1"/>
            <p:nvPr/>
          </p:nvSpPr>
          <p:spPr>
            <a:xfrm>
              <a:off x="1821698" y="5060912"/>
              <a:ext cx="3710558" cy="322002"/>
            </a:xfrm>
            <a:prstGeom prst="rect">
              <a:avLst/>
            </a:prstGeom>
            <a:noFill/>
          </p:spPr>
          <p:txBody>
            <a:bodyPr wrap="square" lIns="0" tIns="36000" rIns="0" bIns="36000">
              <a:spAutoFit/>
            </a:bodyPr>
            <a:lstStyle/>
            <a:p>
              <a:pPr defTabSz="666750">
                <a:lnSpc>
                  <a:spcPct val="90000"/>
                </a:lnSpc>
                <a:spcAft>
                  <a:spcPct val="35000"/>
                </a:spcAft>
              </a:pPr>
              <a:r>
                <a:rPr lang="en-GB">
                  <a:latin typeface="+mj-lt"/>
                </a:rPr>
                <a:t>Sharing good and poor practice </a:t>
              </a:r>
            </a:p>
          </p:txBody>
        </p:sp>
        <p:sp>
          <p:nvSpPr>
            <p:cNvPr id="18" name="Rectangle 17">
              <a:extLst>
                <a:ext uri="{FF2B5EF4-FFF2-40B4-BE49-F238E27FC236}">
                  <a16:creationId xmlns:a16="http://schemas.microsoft.com/office/drawing/2014/main" id="{3BA2FCAB-909C-B3AB-A680-93AA0AC34364}"/>
                </a:ext>
              </a:extLst>
            </p:cNvPr>
            <p:cNvSpPr/>
            <p:nvPr/>
          </p:nvSpPr>
          <p:spPr>
            <a:xfrm>
              <a:off x="1724657" y="4798140"/>
              <a:ext cx="3708000" cy="17565"/>
            </a:xfrm>
            <a:prstGeom prst="rect">
              <a:avLst/>
            </a:prstGeom>
            <a:solidFill>
              <a:schemeClr val="accent6"/>
            </a:solid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2D61DD3-BCD2-E28F-0E04-D2A964D1D956}"/>
                </a:ext>
              </a:extLst>
            </p:cNvPr>
            <p:cNvSpPr/>
            <p:nvPr/>
          </p:nvSpPr>
          <p:spPr>
            <a:xfrm>
              <a:off x="1723378" y="4662922"/>
              <a:ext cx="288000" cy="288000"/>
            </a:xfrm>
            <a:prstGeom prst="ellipse">
              <a:avLst/>
            </a:prstGeom>
            <a:solidFill>
              <a:schemeClr val="accent6"/>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3</a:t>
              </a:r>
            </a:p>
          </p:txBody>
        </p:sp>
        <p:pic>
          <p:nvPicPr>
            <p:cNvPr id="26" name="Graphic 25" descr="Connections with solid fill">
              <a:extLst>
                <a:ext uri="{FF2B5EF4-FFF2-40B4-BE49-F238E27FC236}">
                  <a16:creationId xmlns:a16="http://schemas.microsoft.com/office/drawing/2014/main" id="{C191E7E8-D8A8-28BF-8F32-CAB6FA80AC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532" y="4760488"/>
              <a:ext cx="828000" cy="828000"/>
            </a:xfrm>
            <a:prstGeom prst="rect">
              <a:avLst/>
            </a:prstGeom>
          </p:spPr>
        </p:pic>
      </p:grpSp>
      <p:grpSp>
        <p:nvGrpSpPr>
          <p:cNvPr id="7" name="Group 6">
            <a:extLst>
              <a:ext uri="{FF2B5EF4-FFF2-40B4-BE49-F238E27FC236}">
                <a16:creationId xmlns:a16="http://schemas.microsoft.com/office/drawing/2014/main" id="{8315446A-28C2-4F05-0104-7F0965B33E03}"/>
              </a:ext>
            </a:extLst>
          </p:cNvPr>
          <p:cNvGrpSpPr/>
          <p:nvPr/>
        </p:nvGrpSpPr>
        <p:grpSpPr>
          <a:xfrm>
            <a:off x="602175" y="3262668"/>
            <a:ext cx="4930081" cy="964048"/>
            <a:chOff x="602175" y="3262668"/>
            <a:chExt cx="4930081" cy="964048"/>
          </a:xfrm>
        </p:grpSpPr>
        <p:sp>
          <p:nvSpPr>
            <p:cNvPr id="13" name="TextBox 12">
              <a:extLst>
                <a:ext uri="{FF2B5EF4-FFF2-40B4-BE49-F238E27FC236}">
                  <a16:creationId xmlns:a16="http://schemas.microsoft.com/office/drawing/2014/main" id="{ECE9729C-5CAE-9C7B-D6EE-456F61502258}"/>
                </a:ext>
              </a:extLst>
            </p:cNvPr>
            <p:cNvSpPr txBox="1"/>
            <p:nvPr/>
          </p:nvSpPr>
          <p:spPr>
            <a:xfrm>
              <a:off x="1821698" y="3635785"/>
              <a:ext cx="3710558" cy="590931"/>
            </a:xfrm>
            <a:prstGeom prst="rect">
              <a:avLst/>
            </a:prstGeom>
            <a:noFill/>
          </p:spPr>
          <p:txBody>
            <a:bodyPr wrap="square" lIns="0" tIns="36000" rIns="0" bIns="36000">
              <a:spAutoFit/>
            </a:bodyPr>
            <a:lstStyle/>
            <a:p>
              <a:pPr defTabSz="666750">
                <a:lnSpc>
                  <a:spcPct val="90000"/>
                </a:lnSpc>
                <a:spcAft>
                  <a:spcPct val="35000"/>
                </a:spcAft>
              </a:pPr>
              <a:r>
                <a:rPr lang="en-GB">
                  <a:latin typeface="+mj-lt"/>
                </a:rPr>
                <a:t>Additional work on embedding fair value requirements</a:t>
              </a:r>
            </a:p>
          </p:txBody>
        </p:sp>
        <p:sp>
          <p:nvSpPr>
            <p:cNvPr id="14" name="Rectangle 13">
              <a:extLst>
                <a:ext uri="{FF2B5EF4-FFF2-40B4-BE49-F238E27FC236}">
                  <a16:creationId xmlns:a16="http://schemas.microsoft.com/office/drawing/2014/main" id="{F5F43DEB-F377-2A28-555A-6BF07603B457}"/>
                </a:ext>
              </a:extLst>
            </p:cNvPr>
            <p:cNvSpPr/>
            <p:nvPr/>
          </p:nvSpPr>
          <p:spPr>
            <a:xfrm>
              <a:off x="1724657" y="3373013"/>
              <a:ext cx="3708000" cy="17565"/>
            </a:xfrm>
            <a:prstGeom prst="rect">
              <a:avLst/>
            </a:prstGeom>
            <a:solidFill>
              <a:schemeClr val="accent2"/>
            </a:solid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DB3EB0A-E4DE-78DD-98D5-3CDFF378C69B}"/>
                </a:ext>
              </a:extLst>
            </p:cNvPr>
            <p:cNvSpPr/>
            <p:nvPr/>
          </p:nvSpPr>
          <p:spPr>
            <a:xfrm>
              <a:off x="1723378" y="3262668"/>
              <a:ext cx="288000" cy="288000"/>
            </a:xfrm>
            <a:prstGeom prst="ellipse">
              <a:avLst/>
            </a:prstGeom>
            <a:solidFill>
              <a:schemeClr val="accent2"/>
            </a:solidFill>
            <a:ln w="1905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2</a:t>
              </a:r>
            </a:p>
          </p:txBody>
        </p:sp>
        <p:pic>
          <p:nvPicPr>
            <p:cNvPr id="28" name="Graphic 27" descr="Postit Notes 3 with solid fill">
              <a:extLst>
                <a:ext uri="{FF2B5EF4-FFF2-40B4-BE49-F238E27FC236}">
                  <a16:creationId xmlns:a16="http://schemas.microsoft.com/office/drawing/2014/main" id="{54292439-2CBB-F71A-2B71-FC624A5FD8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175" y="3286556"/>
              <a:ext cx="828000" cy="828000"/>
            </a:xfrm>
            <a:prstGeom prst="rect">
              <a:avLst/>
            </a:prstGeom>
          </p:spPr>
        </p:pic>
      </p:grpSp>
    </p:spTree>
    <p:extLst>
      <p:ext uri="{BB962C8B-B14F-4D97-AF65-F5344CB8AC3E}">
        <p14:creationId xmlns:p14="http://schemas.microsoft.com/office/powerpoint/2010/main" val="3042079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D21E-7414-B2D5-E4CF-5849EAF6AB47}"/>
              </a:ext>
            </a:extLst>
          </p:cNvPr>
          <p:cNvSpPr>
            <a:spLocks noGrp="1"/>
          </p:cNvSpPr>
          <p:nvPr>
            <p:ph type="title"/>
          </p:nvPr>
        </p:nvSpPr>
        <p:spPr>
          <a:xfrm>
            <a:off x="489600" y="332656"/>
            <a:ext cx="11222975" cy="477805"/>
          </a:xfrm>
        </p:spPr>
        <p:txBody>
          <a:bodyPr/>
          <a:lstStyle/>
          <a:p>
            <a:r>
              <a:rPr lang="en-GB" dirty="0"/>
              <a:t>Learning objectives</a:t>
            </a:r>
          </a:p>
        </p:txBody>
      </p:sp>
      <p:sp>
        <p:nvSpPr>
          <p:cNvPr id="8" name="Content Placeholder 7">
            <a:extLst>
              <a:ext uri="{FF2B5EF4-FFF2-40B4-BE49-F238E27FC236}">
                <a16:creationId xmlns:a16="http://schemas.microsoft.com/office/drawing/2014/main" id="{4F135B56-F6E8-E236-4F64-3A90AFA96D43}"/>
              </a:ext>
            </a:extLst>
          </p:cNvPr>
          <p:cNvSpPr>
            <a:spLocks noGrp="1"/>
          </p:cNvSpPr>
          <p:nvPr>
            <p:ph sz="quarter" idx="10"/>
          </p:nvPr>
        </p:nvSpPr>
        <p:spPr>
          <a:xfrm>
            <a:off x="489000" y="1134000"/>
            <a:ext cx="11214000" cy="4824412"/>
          </a:xfrm>
        </p:spPr>
        <p:txBody>
          <a:bodyPr/>
          <a:lstStyle/>
          <a:p>
            <a:pPr lvl="0">
              <a:tabLst>
                <a:tab pos="457200" algn="l"/>
              </a:tabLst>
            </a:pPr>
            <a:r>
              <a:rPr lang="en-GB" dirty="0"/>
              <a:t>Explain how recent market performance signpost challenges: the rise of AI and mega caps and passives in a low growth, more volatile world in which globalisation is fragmenting </a:t>
            </a:r>
          </a:p>
          <a:p>
            <a:pPr lvl="0">
              <a:tabLst>
                <a:tab pos="457200" algn="l"/>
              </a:tabLst>
            </a:pPr>
            <a:r>
              <a:rPr lang="en-GB" dirty="0"/>
              <a:t>Identify ways active management and diversified investment approaches can aid clients in achieving their long-term investment objectives</a:t>
            </a:r>
          </a:p>
          <a:p>
            <a:pPr lvl="0">
              <a:tabLst>
                <a:tab pos="457200" algn="l"/>
              </a:tabLst>
            </a:pPr>
            <a:r>
              <a:rPr lang="en-GB" dirty="0"/>
              <a:t>Explain how a partnership orientated approach to investment and client management complements the ongoing requirements of Consumer Duty</a:t>
            </a:r>
          </a:p>
          <a:p>
            <a:endParaRPr lang="en-GB" dirty="0"/>
          </a:p>
          <a:p>
            <a:endParaRPr lang="en-GB" dirty="0"/>
          </a:p>
        </p:txBody>
      </p:sp>
    </p:spTree>
    <p:extLst>
      <p:ext uri="{BB962C8B-B14F-4D97-AF65-F5344CB8AC3E}">
        <p14:creationId xmlns:p14="http://schemas.microsoft.com/office/powerpoint/2010/main" val="383132136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0A5D-644B-DB7A-5BA6-3866F72D5E44}"/>
              </a:ext>
            </a:extLst>
          </p:cNvPr>
          <p:cNvSpPr>
            <a:spLocks noGrp="1"/>
          </p:cNvSpPr>
          <p:nvPr>
            <p:ph type="title"/>
          </p:nvPr>
        </p:nvSpPr>
        <p:spPr>
          <a:xfrm>
            <a:off x="489600" y="332656"/>
            <a:ext cx="11222975" cy="477805"/>
          </a:xfrm>
        </p:spPr>
        <p:txBody>
          <a:bodyPr/>
          <a:lstStyle/>
          <a:p>
            <a:r>
              <a:rPr lang="en-GB"/>
              <a:t>Consumer duty – What have you changed?</a:t>
            </a:r>
          </a:p>
        </p:txBody>
      </p:sp>
      <p:sp>
        <p:nvSpPr>
          <p:cNvPr id="4" name="TextBox 27">
            <a:extLst>
              <a:ext uri="{FF2B5EF4-FFF2-40B4-BE49-F238E27FC236}">
                <a16:creationId xmlns:a16="http://schemas.microsoft.com/office/drawing/2014/main" id="{22B30269-1A38-E5D4-111D-73527EB18D3C}"/>
              </a:ext>
            </a:extLst>
          </p:cNvPr>
          <p:cNvSpPr txBox="1">
            <a:spLocks noChangeArrowheads="1"/>
          </p:cNvSpPr>
          <p:nvPr/>
        </p:nvSpPr>
        <p:spPr bwMode="auto">
          <a:xfrm>
            <a:off x="489600" y="6192000"/>
            <a:ext cx="11232000"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a:t>Source: Lang Cat state of the advice nation, 2024 </a:t>
            </a:r>
          </a:p>
        </p:txBody>
      </p:sp>
      <p:graphicFrame>
        <p:nvGraphicFramePr>
          <p:cNvPr id="8" name="Content Placeholder 7">
            <a:extLst>
              <a:ext uri="{FF2B5EF4-FFF2-40B4-BE49-F238E27FC236}">
                <a16:creationId xmlns:a16="http://schemas.microsoft.com/office/drawing/2014/main" id="{1A7FAC99-E31E-5B00-1A69-3BEC19DBCB01}"/>
              </a:ext>
            </a:extLst>
          </p:cNvPr>
          <p:cNvGraphicFramePr>
            <a:graphicFrameLocks noGrp="1"/>
          </p:cNvGraphicFramePr>
          <p:nvPr>
            <p:ph sz="quarter" idx="10"/>
          </p:nvPr>
        </p:nvGraphicFramePr>
        <p:xfrm>
          <a:off x="488950" y="1133475"/>
          <a:ext cx="11214100" cy="4824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8120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95F60D3-C89F-1C11-D916-344E6BBB4A59}"/>
              </a:ext>
            </a:extLst>
          </p:cNvPr>
          <p:cNvSpPr/>
          <p:nvPr/>
        </p:nvSpPr>
        <p:spPr>
          <a:xfrm>
            <a:off x="6658337" y="2340983"/>
            <a:ext cx="5054263" cy="3442672"/>
          </a:xfrm>
          <a:prstGeom prst="roundRect">
            <a:avLst>
              <a:gd name="adj" fmla="val 6644"/>
            </a:avLst>
          </a:prstGeom>
          <a:solidFill>
            <a:schemeClr val="bg1">
              <a:lumMod val="75000"/>
              <a:alpha val="40000"/>
            </a:schemeClr>
          </a:solidFill>
        </p:spPr>
        <p:txBody>
          <a:bodyPr wrap="none" lIns="72000" tIns="72000" rIns="72000" bIns="72000" rtlCol="0" anchor="ctr">
            <a:noAutofit/>
          </a:bodyPr>
          <a:lstStyle/>
          <a:p>
            <a:pPr algn="ctr"/>
            <a:endParaRPr lang="en-GB" dirty="0" err="1">
              <a:solidFill>
                <a:schemeClr val="bg1"/>
              </a:solidFill>
              <a:latin typeface="+mn-lt"/>
            </a:endParaRPr>
          </a:p>
        </p:txBody>
      </p:sp>
      <p:sp>
        <p:nvSpPr>
          <p:cNvPr id="2" name="Title 1">
            <a:extLst>
              <a:ext uri="{FF2B5EF4-FFF2-40B4-BE49-F238E27FC236}">
                <a16:creationId xmlns:a16="http://schemas.microsoft.com/office/drawing/2014/main" id="{7C540A5D-644B-DB7A-5BA6-3866F72D5E44}"/>
              </a:ext>
            </a:extLst>
          </p:cNvPr>
          <p:cNvSpPr>
            <a:spLocks noGrp="1"/>
          </p:cNvSpPr>
          <p:nvPr>
            <p:ph type="title"/>
          </p:nvPr>
        </p:nvSpPr>
        <p:spPr/>
        <p:txBody>
          <a:bodyPr/>
          <a:lstStyle/>
          <a:p>
            <a:r>
              <a:rPr lang="en-GB" dirty="0"/>
              <a:t>Actively Different advisor support – Client facing literature</a:t>
            </a:r>
          </a:p>
        </p:txBody>
      </p:sp>
      <p:grpSp>
        <p:nvGrpSpPr>
          <p:cNvPr id="9" name="Group 8">
            <a:extLst>
              <a:ext uri="{FF2B5EF4-FFF2-40B4-BE49-F238E27FC236}">
                <a16:creationId xmlns:a16="http://schemas.microsoft.com/office/drawing/2014/main" id="{A4297138-6D14-5EAF-38A6-0EAD03ECFC87}"/>
              </a:ext>
            </a:extLst>
          </p:cNvPr>
          <p:cNvGrpSpPr/>
          <p:nvPr/>
        </p:nvGrpSpPr>
        <p:grpSpPr>
          <a:xfrm>
            <a:off x="788452" y="2495247"/>
            <a:ext cx="2217884" cy="1810210"/>
            <a:chOff x="4513687" y="1754179"/>
            <a:chExt cx="3702504" cy="3021936"/>
          </a:xfrm>
        </p:grpSpPr>
        <p:grpSp>
          <p:nvGrpSpPr>
            <p:cNvPr id="10" name="Group 9">
              <a:extLst>
                <a:ext uri="{FF2B5EF4-FFF2-40B4-BE49-F238E27FC236}">
                  <a16:creationId xmlns:a16="http://schemas.microsoft.com/office/drawing/2014/main" id="{B8C231BF-B680-376C-5A38-B189321F75A1}"/>
                </a:ext>
              </a:extLst>
            </p:cNvPr>
            <p:cNvGrpSpPr/>
            <p:nvPr/>
          </p:nvGrpSpPr>
          <p:grpSpPr>
            <a:xfrm>
              <a:off x="4513687" y="1754179"/>
              <a:ext cx="3702504" cy="3021936"/>
              <a:chOff x="4513687" y="1754179"/>
              <a:chExt cx="3702504" cy="3021936"/>
            </a:xfrm>
          </p:grpSpPr>
          <p:grpSp>
            <p:nvGrpSpPr>
              <p:cNvPr id="12" name="Group 11">
                <a:extLst>
                  <a:ext uri="{FF2B5EF4-FFF2-40B4-BE49-F238E27FC236}">
                    <a16:creationId xmlns:a16="http://schemas.microsoft.com/office/drawing/2014/main" id="{150B983F-103B-396A-1213-A512746D69D9}"/>
                  </a:ext>
                </a:extLst>
              </p:cNvPr>
              <p:cNvGrpSpPr/>
              <p:nvPr/>
            </p:nvGrpSpPr>
            <p:grpSpPr>
              <a:xfrm>
                <a:off x="5852913" y="1770001"/>
                <a:ext cx="2363278" cy="3006114"/>
                <a:chOff x="6137393" y="1770001"/>
                <a:chExt cx="2363278" cy="3006114"/>
              </a:xfrm>
            </p:grpSpPr>
            <p:pic>
              <p:nvPicPr>
                <p:cNvPr id="16" name="Picture 15">
                  <a:extLst>
                    <a:ext uri="{FF2B5EF4-FFF2-40B4-BE49-F238E27FC236}">
                      <a16:creationId xmlns:a16="http://schemas.microsoft.com/office/drawing/2014/main" id="{B584FDF4-EE67-10C1-F5D5-204818DC20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60"/>
                <a:stretch/>
              </p:blipFill>
              <p:spPr>
                <a:xfrm rot="243013">
                  <a:off x="6403252" y="1770001"/>
                  <a:ext cx="2097419" cy="288000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3E94DC2D-9256-7933-97E6-0E444D8C19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43013">
                  <a:off x="6137393" y="1896115"/>
                  <a:ext cx="2097418" cy="2880000"/>
                </a:xfrm>
                <a:prstGeom prst="rect">
                  <a:avLst/>
                </a:prstGeom>
                <a:effectLst>
                  <a:outerShdw blurRad="63500" sx="102000" sy="102000" algn="ctr" rotWithShape="0">
                    <a:prstClr val="black">
                      <a:alpha val="40000"/>
                    </a:prstClr>
                  </a:outerShdw>
                </a:effectLst>
              </p:spPr>
            </p:pic>
          </p:grpSp>
          <p:grpSp>
            <p:nvGrpSpPr>
              <p:cNvPr id="13" name="Group 12">
                <a:extLst>
                  <a:ext uri="{FF2B5EF4-FFF2-40B4-BE49-F238E27FC236}">
                    <a16:creationId xmlns:a16="http://schemas.microsoft.com/office/drawing/2014/main" id="{31025F91-2918-8900-8AB0-033CE0A5434E}"/>
                  </a:ext>
                </a:extLst>
              </p:cNvPr>
              <p:cNvGrpSpPr/>
              <p:nvPr/>
            </p:nvGrpSpPr>
            <p:grpSpPr>
              <a:xfrm rot="21398283">
                <a:off x="4513687" y="1754179"/>
                <a:ext cx="2490411" cy="3018306"/>
                <a:chOff x="4520398" y="1470688"/>
                <a:chExt cx="2490411" cy="3018306"/>
              </a:xfrm>
            </p:grpSpPr>
            <p:pic>
              <p:nvPicPr>
                <p:cNvPr id="14" name="Picture 13">
                  <a:extLst>
                    <a:ext uri="{FF2B5EF4-FFF2-40B4-BE49-F238E27FC236}">
                      <a16:creationId xmlns:a16="http://schemas.microsoft.com/office/drawing/2014/main" id="{D185D696-02DE-ED2B-778A-D2BDCD4AEE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20398" y="1470688"/>
                  <a:ext cx="2037558" cy="2880000"/>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C314FC93-FBD6-3826-568B-F0CB9DBE999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17498" y="1608993"/>
                  <a:ext cx="2093311" cy="2880001"/>
                </a:xfrm>
                <a:prstGeom prst="rect">
                  <a:avLst/>
                </a:prstGeom>
                <a:effectLst>
                  <a:outerShdw blurRad="63500" sx="102000" sy="102000" algn="ctr" rotWithShape="0">
                    <a:prstClr val="black">
                      <a:alpha val="40000"/>
                    </a:prstClr>
                  </a:outerShdw>
                </a:effectLst>
              </p:spPr>
            </p:pic>
          </p:grpSp>
        </p:grpSp>
        <p:pic>
          <p:nvPicPr>
            <p:cNvPr id="11" name="Picture 10">
              <a:extLst>
                <a:ext uri="{FF2B5EF4-FFF2-40B4-BE49-F238E27FC236}">
                  <a16:creationId xmlns:a16="http://schemas.microsoft.com/office/drawing/2014/main" id="{0E53DD83-3651-B634-3869-CAA2AEF7FD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73632" y="1812084"/>
              <a:ext cx="2036129" cy="2880000"/>
            </a:xfrm>
            <a:prstGeom prst="rect">
              <a:avLst/>
            </a:prstGeom>
            <a:effectLst>
              <a:outerShdw blurRad="63500" sx="102000" sy="102000" algn="ctr" rotWithShape="0">
                <a:prstClr val="black">
                  <a:alpha val="40000"/>
                </a:prstClr>
              </a:outerShdw>
            </a:effectLst>
          </p:spPr>
        </p:pic>
      </p:grpSp>
      <p:grpSp>
        <p:nvGrpSpPr>
          <p:cNvPr id="18" name="Group 17">
            <a:extLst>
              <a:ext uri="{FF2B5EF4-FFF2-40B4-BE49-F238E27FC236}">
                <a16:creationId xmlns:a16="http://schemas.microsoft.com/office/drawing/2014/main" id="{700C88A0-BB8B-9809-A79C-497D58AF4E1F}"/>
              </a:ext>
            </a:extLst>
          </p:cNvPr>
          <p:cNvGrpSpPr/>
          <p:nvPr/>
        </p:nvGrpSpPr>
        <p:grpSpPr>
          <a:xfrm>
            <a:off x="654038" y="4448305"/>
            <a:ext cx="2371692" cy="1801368"/>
            <a:chOff x="6504059" y="1783183"/>
            <a:chExt cx="4095487" cy="3110640"/>
          </a:xfrm>
        </p:grpSpPr>
        <p:grpSp>
          <p:nvGrpSpPr>
            <p:cNvPr id="19" name="Group 18">
              <a:extLst>
                <a:ext uri="{FF2B5EF4-FFF2-40B4-BE49-F238E27FC236}">
                  <a16:creationId xmlns:a16="http://schemas.microsoft.com/office/drawing/2014/main" id="{77007D53-F7DE-2343-945A-4FD0C3EEA456}"/>
                </a:ext>
              </a:extLst>
            </p:cNvPr>
            <p:cNvGrpSpPr/>
            <p:nvPr/>
          </p:nvGrpSpPr>
          <p:grpSpPr>
            <a:xfrm>
              <a:off x="6504059" y="1783183"/>
              <a:ext cx="4095487" cy="3110640"/>
              <a:chOff x="6504059" y="1783183"/>
              <a:chExt cx="4095487" cy="3110640"/>
            </a:xfrm>
          </p:grpSpPr>
          <p:pic>
            <p:nvPicPr>
              <p:cNvPr id="21" name="Picture 20">
                <a:extLst>
                  <a:ext uri="{FF2B5EF4-FFF2-40B4-BE49-F238E27FC236}">
                    <a16:creationId xmlns:a16="http://schemas.microsoft.com/office/drawing/2014/main" id="{22B7D67F-8795-C899-A268-0E1C236C2F9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276964">
                <a:off x="6504059" y="2003242"/>
                <a:ext cx="2077927" cy="2880000"/>
              </a:xfrm>
              <a:prstGeom prst="rect">
                <a:avLst/>
              </a:prstGeom>
              <a:effectLst>
                <a:outerShdw blurRad="63500" sx="102000" sy="102000" algn="ctr" rotWithShape="0">
                  <a:prstClr val="black">
                    <a:alpha val="40000"/>
                  </a:prstClr>
                </a:outerShdw>
              </a:effectLst>
            </p:spPr>
          </p:pic>
          <p:grpSp>
            <p:nvGrpSpPr>
              <p:cNvPr id="22" name="Group 21">
                <a:extLst>
                  <a:ext uri="{FF2B5EF4-FFF2-40B4-BE49-F238E27FC236}">
                    <a16:creationId xmlns:a16="http://schemas.microsoft.com/office/drawing/2014/main" id="{3EEC5062-BF8A-7482-0AA5-73895023CE08}"/>
                  </a:ext>
                </a:extLst>
              </p:cNvPr>
              <p:cNvGrpSpPr/>
              <p:nvPr/>
            </p:nvGrpSpPr>
            <p:grpSpPr>
              <a:xfrm>
                <a:off x="6921098" y="1783183"/>
                <a:ext cx="3678448" cy="3110640"/>
                <a:chOff x="6921098" y="1783183"/>
                <a:chExt cx="3678448" cy="3110640"/>
              </a:xfrm>
            </p:grpSpPr>
            <p:grpSp>
              <p:nvGrpSpPr>
                <p:cNvPr id="23" name="Group 22">
                  <a:extLst>
                    <a:ext uri="{FF2B5EF4-FFF2-40B4-BE49-F238E27FC236}">
                      <a16:creationId xmlns:a16="http://schemas.microsoft.com/office/drawing/2014/main" id="{86EA1DB7-FB5F-F695-97C2-1245FDC16B50}"/>
                    </a:ext>
                  </a:extLst>
                </p:cNvPr>
                <p:cNvGrpSpPr/>
                <p:nvPr/>
              </p:nvGrpSpPr>
              <p:grpSpPr>
                <a:xfrm>
                  <a:off x="8108314" y="1783183"/>
                  <a:ext cx="2491232" cy="3110640"/>
                  <a:chOff x="8819514" y="2037183"/>
                  <a:chExt cx="2491232" cy="3110640"/>
                </a:xfrm>
              </p:grpSpPr>
              <p:pic>
                <p:nvPicPr>
                  <p:cNvPr id="25" name="Picture 24">
                    <a:extLst>
                      <a:ext uri="{FF2B5EF4-FFF2-40B4-BE49-F238E27FC236}">
                        <a16:creationId xmlns:a16="http://schemas.microsoft.com/office/drawing/2014/main" id="{FEB20C0E-EC3B-CADB-1E4F-5635203D343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41"/>
                  <a:stretch/>
                </p:blipFill>
                <p:spPr>
                  <a:xfrm rot="356564">
                    <a:off x="9249936" y="2267823"/>
                    <a:ext cx="2060810" cy="2880000"/>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60B727D6-9669-785A-EF44-F2255669F3D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327290">
                    <a:off x="8819514" y="2037183"/>
                    <a:ext cx="2051430" cy="2880000"/>
                  </a:xfrm>
                  <a:prstGeom prst="rect">
                    <a:avLst/>
                  </a:prstGeom>
                  <a:effectLst>
                    <a:outerShdw blurRad="63500" sx="102000" sy="102000" algn="ctr" rotWithShape="0">
                      <a:prstClr val="black">
                        <a:alpha val="40000"/>
                      </a:prstClr>
                    </a:outerShdw>
                  </a:effectLst>
                </p:spPr>
              </p:pic>
            </p:grpSp>
            <p:pic>
              <p:nvPicPr>
                <p:cNvPr id="24" name="Picture 23">
                  <a:extLst>
                    <a:ext uri="{FF2B5EF4-FFF2-40B4-BE49-F238E27FC236}">
                      <a16:creationId xmlns:a16="http://schemas.microsoft.com/office/drawing/2014/main" id="{17C2FF1E-73A4-058A-9AA2-E3C5EE8C68E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21276520">
                  <a:off x="6921098" y="1783369"/>
                  <a:ext cx="2036885" cy="2880000"/>
                </a:xfrm>
                <a:prstGeom prst="rect">
                  <a:avLst/>
                </a:prstGeom>
                <a:effectLst>
                  <a:outerShdw blurRad="63500" sx="102000" sy="102000" algn="ctr" rotWithShape="0">
                    <a:prstClr val="black">
                      <a:alpha val="40000"/>
                    </a:prstClr>
                  </a:outerShdw>
                </a:effectLst>
              </p:spPr>
            </p:pic>
          </p:grpSp>
        </p:grpSp>
        <p:pic>
          <p:nvPicPr>
            <p:cNvPr id="20" name="Picture 19">
              <a:extLst>
                <a:ext uri="{FF2B5EF4-FFF2-40B4-BE49-F238E27FC236}">
                  <a16:creationId xmlns:a16="http://schemas.microsoft.com/office/drawing/2014/main" id="{8B494312-5828-325A-E585-3877993344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28641" y="1859280"/>
              <a:ext cx="2046315" cy="2880000"/>
            </a:xfrm>
            <a:prstGeom prst="rect">
              <a:avLst/>
            </a:prstGeom>
            <a:effectLst>
              <a:outerShdw blurRad="63500" sx="102000" sy="102000" algn="ctr" rotWithShape="0">
                <a:prstClr val="black">
                  <a:alpha val="40000"/>
                </a:prstClr>
              </a:outerShdw>
            </a:effectLst>
          </p:spPr>
        </p:pic>
      </p:grpSp>
      <p:grpSp>
        <p:nvGrpSpPr>
          <p:cNvPr id="27" name="Group 26">
            <a:extLst>
              <a:ext uri="{FF2B5EF4-FFF2-40B4-BE49-F238E27FC236}">
                <a16:creationId xmlns:a16="http://schemas.microsoft.com/office/drawing/2014/main" id="{F504FEC0-D85A-9F00-6097-88951996CD96}"/>
              </a:ext>
            </a:extLst>
          </p:cNvPr>
          <p:cNvGrpSpPr/>
          <p:nvPr/>
        </p:nvGrpSpPr>
        <p:grpSpPr>
          <a:xfrm>
            <a:off x="7111234" y="2730566"/>
            <a:ext cx="4148468" cy="2273770"/>
            <a:chOff x="5341717" y="1870851"/>
            <a:chExt cx="5722658" cy="3136582"/>
          </a:xfrm>
        </p:grpSpPr>
        <p:grpSp>
          <p:nvGrpSpPr>
            <p:cNvPr id="28" name="Group 27">
              <a:extLst>
                <a:ext uri="{FF2B5EF4-FFF2-40B4-BE49-F238E27FC236}">
                  <a16:creationId xmlns:a16="http://schemas.microsoft.com/office/drawing/2014/main" id="{F598B915-C301-A152-EAB3-B99FDBA8B3FC}"/>
                </a:ext>
              </a:extLst>
            </p:cNvPr>
            <p:cNvGrpSpPr/>
            <p:nvPr/>
          </p:nvGrpSpPr>
          <p:grpSpPr>
            <a:xfrm rot="21257334">
              <a:off x="5341717" y="1877602"/>
              <a:ext cx="3376750" cy="3104210"/>
              <a:chOff x="5344371" y="1875200"/>
              <a:chExt cx="3376750" cy="3104210"/>
            </a:xfrm>
          </p:grpSpPr>
          <p:pic>
            <p:nvPicPr>
              <p:cNvPr id="33" name="Picture 32">
                <a:extLst>
                  <a:ext uri="{FF2B5EF4-FFF2-40B4-BE49-F238E27FC236}">
                    <a16:creationId xmlns:a16="http://schemas.microsoft.com/office/drawing/2014/main" id="{D07814D6-8516-264F-F1C2-BF73411ECFE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44371" y="1875200"/>
                <a:ext cx="2928731" cy="2880000"/>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864A9056-2AB2-A00C-044E-7D800A59B3E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870833" y="2099410"/>
                <a:ext cx="2850288" cy="2880000"/>
              </a:xfrm>
              <a:prstGeom prst="rect">
                <a:avLst/>
              </a:prstGeom>
              <a:effectLst>
                <a:outerShdw blurRad="63500" sx="102000" sy="102000" algn="ctr" rotWithShape="0">
                  <a:prstClr val="black">
                    <a:alpha val="40000"/>
                  </a:prstClr>
                </a:outerShdw>
              </a:effectLst>
            </p:spPr>
          </p:pic>
        </p:grpSp>
        <p:grpSp>
          <p:nvGrpSpPr>
            <p:cNvPr id="29" name="Group 28">
              <a:extLst>
                <a:ext uri="{FF2B5EF4-FFF2-40B4-BE49-F238E27FC236}">
                  <a16:creationId xmlns:a16="http://schemas.microsoft.com/office/drawing/2014/main" id="{FA7BD2E6-E8A4-A260-2D16-CAB980663633}"/>
                </a:ext>
              </a:extLst>
            </p:cNvPr>
            <p:cNvGrpSpPr/>
            <p:nvPr/>
          </p:nvGrpSpPr>
          <p:grpSpPr>
            <a:xfrm rot="317615">
              <a:off x="7788779" y="1870851"/>
              <a:ext cx="3275596" cy="3136582"/>
              <a:chOff x="8169098" y="1881514"/>
              <a:chExt cx="3275596" cy="3136582"/>
            </a:xfrm>
          </p:grpSpPr>
          <p:pic>
            <p:nvPicPr>
              <p:cNvPr id="31" name="Picture 30">
                <a:extLst>
                  <a:ext uri="{FF2B5EF4-FFF2-40B4-BE49-F238E27FC236}">
                    <a16:creationId xmlns:a16="http://schemas.microsoft.com/office/drawing/2014/main" id="{53EBF55B-96F9-A206-25F9-134F8593AF7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510636" y="1881514"/>
                <a:ext cx="2934058" cy="2880000"/>
              </a:xfrm>
              <a:prstGeom prst="rect">
                <a:avLst/>
              </a:prstGeom>
              <a:effectLst>
                <a:outerShdw blurRad="63500" sx="102000" sy="102000" algn="ctr" rotWithShape="0">
                  <a:prstClr val="black">
                    <a:alpha val="40000"/>
                  </a:prstClr>
                </a:outerShdw>
              </a:effectLst>
            </p:spPr>
          </p:pic>
          <p:pic>
            <p:nvPicPr>
              <p:cNvPr id="32" name="Picture 31">
                <a:extLst>
                  <a:ext uri="{FF2B5EF4-FFF2-40B4-BE49-F238E27FC236}">
                    <a16:creationId xmlns:a16="http://schemas.microsoft.com/office/drawing/2014/main" id="{960DFD66-2E0A-9F14-C888-ED617BA9C2E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169098" y="2138097"/>
                <a:ext cx="2896075" cy="2879999"/>
              </a:xfrm>
              <a:prstGeom prst="rect">
                <a:avLst/>
              </a:prstGeom>
              <a:effectLst>
                <a:outerShdw blurRad="63500" sx="102000" sy="102000" algn="ctr" rotWithShape="0">
                  <a:prstClr val="black">
                    <a:alpha val="40000"/>
                  </a:prstClr>
                </a:outerShdw>
              </a:effectLst>
            </p:spPr>
          </p:pic>
        </p:grpSp>
        <p:pic>
          <p:nvPicPr>
            <p:cNvPr id="30" name="Picture 29">
              <a:extLst>
                <a:ext uri="{FF2B5EF4-FFF2-40B4-BE49-F238E27FC236}">
                  <a16:creationId xmlns:a16="http://schemas.microsoft.com/office/drawing/2014/main" id="{C8C18CDD-98EA-A168-D298-4B22630DD74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94500" y="1919339"/>
              <a:ext cx="2876354" cy="2880000"/>
            </a:xfrm>
            <a:prstGeom prst="rect">
              <a:avLst/>
            </a:prstGeom>
            <a:effectLst>
              <a:outerShdw blurRad="63500" sx="102000" sy="102000" algn="ctr" rotWithShape="0">
                <a:prstClr val="black">
                  <a:alpha val="40000"/>
                </a:prstClr>
              </a:outerShdw>
            </a:effectLst>
          </p:spPr>
        </p:pic>
      </p:grpSp>
      <p:grpSp>
        <p:nvGrpSpPr>
          <p:cNvPr id="43" name="Group 42">
            <a:extLst>
              <a:ext uri="{FF2B5EF4-FFF2-40B4-BE49-F238E27FC236}">
                <a16:creationId xmlns:a16="http://schemas.microsoft.com/office/drawing/2014/main" id="{2D52F136-407B-28E5-F3A0-E808C0B2E6C8}"/>
              </a:ext>
            </a:extLst>
          </p:cNvPr>
          <p:cNvGrpSpPr/>
          <p:nvPr/>
        </p:nvGrpSpPr>
        <p:grpSpPr>
          <a:xfrm>
            <a:off x="3256659" y="2550134"/>
            <a:ext cx="2686414" cy="1478900"/>
            <a:chOff x="3153297" y="3479800"/>
            <a:chExt cx="5762103" cy="3172100"/>
          </a:xfrm>
        </p:grpSpPr>
        <p:pic>
          <p:nvPicPr>
            <p:cNvPr id="44" name="Picture 43">
              <a:extLst>
                <a:ext uri="{FF2B5EF4-FFF2-40B4-BE49-F238E27FC236}">
                  <a16:creationId xmlns:a16="http://schemas.microsoft.com/office/drawing/2014/main" id="{0E7938C6-45F7-61B3-F40F-9558D27F670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842414" y="3771900"/>
              <a:ext cx="4072986" cy="2880000"/>
            </a:xfrm>
            <a:prstGeom prst="rect">
              <a:avLst/>
            </a:prstGeom>
            <a:effectLst>
              <a:outerShdw blurRad="63500" sx="102000" sy="102000" algn="ctr" rotWithShape="0">
                <a:prstClr val="black">
                  <a:alpha val="40000"/>
                </a:prstClr>
              </a:outerShdw>
            </a:effectLst>
          </p:spPr>
        </p:pic>
        <p:pic>
          <p:nvPicPr>
            <p:cNvPr id="45" name="Picture 44">
              <a:extLst>
                <a:ext uri="{FF2B5EF4-FFF2-40B4-BE49-F238E27FC236}">
                  <a16:creationId xmlns:a16="http://schemas.microsoft.com/office/drawing/2014/main" id="{29BBD801-4A96-BA28-D3D2-71D75CC33B7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153297" y="3771900"/>
              <a:ext cx="4050228" cy="2880000"/>
            </a:xfrm>
            <a:prstGeom prst="rect">
              <a:avLst/>
            </a:prstGeom>
            <a:effectLst>
              <a:outerShdw blurRad="63500" sx="102000" sy="102000" algn="ctr" rotWithShape="0">
                <a:prstClr val="black">
                  <a:alpha val="40000"/>
                </a:prstClr>
              </a:outerShdw>
            </a:effectLst>
          </p:spPr>
        </p:pic>
        <p:pic>
          <p:nvPicPr>
            <p:cNvPr id="46" name="Picture 45">
              <a:extLst>
                <a:ext uri="{FF2B5EF4-FFF2-40B4-BE49-F238E27FC236}">
                  <a16:creationId xmlns:a16="http://schemas.microsoft.com/office/drawing/2014/main" id="{0291F4A2-25CD-3BEB-4856-CF1CB070C11A}"/>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022995" y="3479800"/>
              <a:ext cx="4045107" cy="2880000"/>
            </a:xfrm>
            <a:prstGeom prst="rect">
              <a:avLst/>
            </a:prstGeom>
            <a:effectLst>
              <a:outerShdw blurRad="63500" sx="102000" sy="102000" algn="ctr" rotWithShape="0">
                <a:prstClr val="black">
                  <a:alpha val="40000"/>
                </a:prstClr>
              </a:outerShdw>
            </a:effectLst>
          </p:spPr>
        </p:pic>
        <p:pic>
          <p:nvPicPr>
            <p:cNvPr id="47" name="Picture 46">
              <a:extLst>
                <a:ext uri="{FF2B5EF4-FFF2-40B4-BE49-F238E27FC236}">
                  <a16:creationId xmlns:a16="http://schemas.microsoft.com/office/drawing/2014/main" id="{A54693DB-BC8A-E049-C84C-7395A7ACB41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205699" y="3673200"/>
              <a:ext cx="2017092" cy="2880000"/>
            </a:xfrm>
            <a:prstGeom prst="rect">
              <a:avLst/>
            </a:prstGeom>
            <a:effectLst>
              <a:outerShdw blurRad="63500" sx="102000" sy="102000" algn="ctr" rotWithShape="0">
                <a:prstClr val="black">
                  <a:alpha val="40000"/>
                </a:prstClr>
              </a:outerShdw>
            </a:effectLst>
          </p:spPr>
        </p:pic>
      </p:grpSp>
      <p:grpSp>
        <p:nvGrpSpPr>
          <p:cNvPr id="48" name="Group 47">
            <a:extLst>
              <a:ext uri="{FF2B5EF4-FFF2-40B4-BE49-F238E27FC236}">
                <a16:creationId xmlns:a16="http://schemas.microsoft.com/office/drawing/2014/main" id="{65B48D43-E1C1-F6F3-A112-744BD4EA362C}"/>
              </a:ext>
            </a:extLst>
          </p:cNvPr>
          <p:cNvGrpSpPr/>
          <p:nvPr/>
        </p:nvGrpSpPr>
        <p:grpSpPr>
          <a:xfrm>
            <a:off x="3307934" y="4463142"/>
            <a:ext cx="2788066" cy="1644133"/>
            <a:chOff x="1177424" y="3736700"/>
            <a:chExt cx="5025496" cy="2963555"/>
          </a:xfrm>
        </p:grpSpPr>
        <p:grpSp>
          <p:nvGrpSpPr>
            <p:cNvPr id="49" name="Group 48">
              <a:extLst>
                <a:ext uri="{FF2B5EF4-FFF2-40B4-BE49-F238E27FC236}">
                  <a16:creationId xmlns:a16="http://schemas.microsoft.com/office/drawing/2014/main" id="{9B3A1D25-AD1E-BBBC-FCBC-258A43DD50D6}"/>
                </a:ext>
              </a:extLst>
            </p:cNvPr>
            <p:cNvGrpSpPr/>
            <p:nvPr/>
          </p:nvGrpSpPr>
          <p:grpSpPr>
            <a:xfrm>
              <a:off x="1177424" y="3795881"/>
              <a:ext cx="5025496" cy="2904374"/>
              <a:chOff x="1177424" y="3795881"/>
              <a:chExt cx="5025496" cy="2904374"/>
            </a:xfrm>
          </p:grpSpPr>
          <p:pic>
            <p:nvPicPr>
              <p:cNvPr id="51" name="Picture 50">
                <a:extLst>
                  <a:ext uri="{FF2B5EF4-FFF2-40B4-BE49-F238E27FC236}">
                    <a16:creationId xmlns:a16="http://schemas.microsoft.com/office/drawing/2014/main" id="{4843B4C0-EB36-E3E3-6E58-E67859796A7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979928">
                <a:off x="1177424" y="3820255"/>
                <a:ext cx="2019088" cy="2880000"/>
              </a:xfrm>
              <a:prstGeom prst="rect">
                <a:avLst/>
              </a:prstGeom>
              <a:effectLst>
                <a:outerShdw blurRad="63500" sx="102000" sy="102000" algn="ctr" rotWithShape="0">
                  <a:prstClr val="black">
                    <a:alpha val="40000"/>
                  </a:prstClr>
                </a:outerShdw>
              </a:effectLst>
            </p:spPr>
          </p:pic>
          <p:pic>
            <p:nvPicPr>
              <p:cNvPr id="52" name="Picture 51">
                <a:extLst>
                  <a:ext uri="{FF2B5EF4-FFF2-40B4-BE49-F238E27FC236}">
                    <a16:creationId xmlns:a16="http://schemas.microsoft.com/office/drawing/2014/main" id="{BD11998F-B0C2-7E73-CA82-C4B04E1DF50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rot="695974">
                <a:off x="4098899" y="3795881"/>
                <a:ext cx="2104021" cy="2880000"/>
              </a:xfrm>
              <a:prstGeom prst="rect">
                <a:avLst/>
              </a:prstGeom>
              <a:effectLst>
                <a:outerShdw blurRad="63500" sx="102000" sy="102000" algn="ctr" rotWithShape="0">
                  <a:prstClr val="black">
                    <a:alpha val="40000"/>
                  </a:prstClr>
                </a:outerShdw>
              </a:effectLst>
            </p:spPr>
          </p:pic>
          <p:pic>
            <p:nvPicPr>
              <p:cNvPr id="53" name="Picture 52">
                <a:extLst>
                  <a:ext uri="{FF2B5EF4-FFF2-40B4-BE49-F238E27FC236}">
                    <a16:creationId xmlns:a16="http://schemas.microsoft.com/office/drawing/2014/main" id="{EC9F2F4C-E533-0A5E-A76E-3DEF13050C7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589030" y="3810000"/>
                <a:ext cx="4052048" cy="2880000"/>
              </a:xfrm>
              <a:prstGeom prst="rect">
                <a:avLst/>
              </a:prstGeom>
              <a:effectLst>
                <a:outerShdw blurRad="63500" sx="102000" sy="102000" algn="ctr" rotWithShape="0">
                  <a:prstClr val="black">
                    <a:alpha val="40000"/>
                  </a:prstClr>
                </a:outerShdw>
              </a:effectLst>
            </p:spPr>
          </p:pic>
        </p:grpSp>
        <p:pic>
          <p:nvPicPr>
            <p:cNvPr id="50" name="Picture 49">
              <a:extLst>
                <a:ext uri="{FF2B5EF4-FFF2-40B4-BE49-F238E27FC236}">
                  <a16:creationId xmlns:a16="http://schemas.microsoft.com/office/drawing/2014/main" id="{F8F7F169-2A4C-BD01-D5BF-95A7A20737B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676552" y="3736700"/>
              <a:ext cx="2027241" cy="2880000"/>
            </a:xfrm>
            <a:prstGeom prst="rect">
              <a:avLst/>
            </a:prstGeom>
            <a:effectLst>
              <a:outerShdw blurRad="63500" sx="102000" sy="102000" algn="ctr" rotWithShape="0">
                <a:prstClr val="black">
                  <a:alpha val="40000"/>
                </a:prstClr>
              </a:outerShdw>
            </a:effectLst>
          </p:spPr>
        </p:pic>
      </p:grpSp>
      <p:sp>
        <p:nvSpPr>
          <p:cNvPr id="6" name="TextBox 5">
            <a:extLst>
              <a:ext uri="{FF2B5EF4-FFF2-40B4-BE49-F238E27FC236}">
                <a16:creationId xmlns:a16="http://schemas.microsoft.com/office/drawing/2014/main" id="{E549A001-CCE7-B157-5A00-D52B2E00255B}"/>
              </a:ext>
            </a:extLst>
          </p:cNvPr>
          <p:cNvSpPr txBox="1"/>
          <p:nvPr/>
        </p:nvSpPr>
        <p:spPr>
          <a:xfrm>
            <a:off x="6590251" y="5096472"/>
            <a:ext cx="5190436" cy="646331"/>
          </a:xfrm>
          <a:prstGeom prst="rect">
            <a:avLst/>
          </a:prstGeom>
          <a:noFill/>
        </p:spPr>
        <p:txBody>
          <a:bodyPr wrap="square">
            <a:spAutoFit/>
          </a:bodyPr>
          <a:lstStyle/>
          <a:p>
            <a:pPr algn="ctr"/>
            <a:r>
              <a:rPr lang="en-GB" sz="1800" b="1" i="1" dirty="0">
                <a:solidFill>
                  <a:schemeClr val="accent4"/>
                </a:solidFill>
                <a:latin typeface="+mj-lt"/>
              </a:rPr>
              <a:t>Managing Volatility </a:t>
            </a:r>
            <a:r>
              <a:rPr lang="en-GB" sz="1800" b="1" dirty="0">
                <a:solidFill>
                  <a:schemeClr val="accent4"/>
                </a:solidFill>
                <a:latin typeface="+mj-lt"/>
              </a:rPr>
              <a:t>scores highly with consumers for usefulness, clarity, accessibility and engagement</a:t>
            </a:r>
          </a:p>
        </p:txBody>
      </p:sp>
      <p:cxnSp>
        <p:nvCxnSpPr>
          <p:cNvPr id="4" name="Straight Connector 3">
            <a:extLst>
              <a:ext uri="{FF2B5EF4-FFF2-40B4-BE49-F238E27FC236}">
                <a16:creationId xmlns:a16="http://schemas.microsoft.com/office/drawing/2014/main" id="{7118DC10-F3AD-5306-19F2-EBFFFED55222}"/>
              </a:ext>
            </a:extLst>
          </p:cNvPr>
          <p:cNvCxnSpPr>
            <a:cxnSpLocks/>
          </p:cNvCxnSpPr>
          <p:nvPr/>
        </p:nvCxnSpPr>
        <p:spPr>
          <a:xfrm>
            <a:off x="-13854" y="2204864"/>
            <a:ext cx="1221970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5B1E402B-1FAA-EB44-87E9-90BAFAA65AA6}"/>
              </a:ext>
            </a:extLst>
          </p:cNvPr>
          <p:cNvSpPr/>
          <p:nvPr/>
        </p:nvSpPr>
        <p:spPr>
          <a:xfrm>
            <a:off x="1685986" y="2086133"/>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9" name="Oval 58">
            <a:extLst>
              <a:ext uri="{FF2B5EF4-FFF2-40B4-BE49-F238E27FC236}">
                <a16:creationId xmlns:a16="http://schemas.microsoft.com/office/drawing/2014/main" id="{01C4ABD8-C18F-2AA5-6DF7-DFECE332394C}"/>
              </a:ext>
            </a:extLst>
          </p:cNvPr>
          <p:cNvSpPr/>
          <p:nvPr/>
        </p:nvSpPr>
        <p:spPr>
          <a:xfrm>
            <a:off x="1821893" y="2065832"/>
            <a:ext cx="272469" cy="2670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61" name="Oval 60">
            <a:extLst>
              <a:ext uri="{FF2B5EF4-FFF2-40B4-BE49-F238E27FC236}">
                <a16:creationId xmlns:a16="http://schemas.microsoft.com/office/drawing/2014/main" id="{BB1BBE36-27D5-F5E4-4DB6-1B41AC609FD3}"/>
              </a:ext>
            </a:extLst>
          </p:cNvPr>
          <p:cNvSpPr/>
          <p:nvPr/>
        </p:nvSpPr>
        <p:spPr>
          <a:xfrm>
            <a:off x="1346059" y="980728"/>
            <a:ext cx="1224136" cy="1224136"/>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lt1"/>
              </a:solidFill>
              <a:latin typeface="+mj-lt"/>
            </a:endParaRPr>
          </a:p>
        </p:txBody>
      </p:sp>
      <p:sp>
        <p:nvSpPr>
          <p:cNvPr id="60" name="Rectangle 59">
            <a:extLst>
              <a:ext uri="{FF2B5EF4-FFF2-40B4-BE49-F238E27FC236}">
                <a16:creationId xmlns:a16="http://schemas.microsoft.com/office/drawing/2014/main" id="{8DFB6973-2D93-6505-B513-31ACF63DD196}"/>
              </a:ext>
            </a:extLst>
          </p:cNvPr>
          <p:cNvSpPr/>
          <p:nvPr/>
        </p:nvSpPr>
        <p:spPr>
          <a:xfrm>
            <a:off x="2498186" y="1412776"/>
            <a:ext cx="8638374" cy="307777"/>
          </a:xfrm>
          <a:prstGeom prst="rect">
            <a:avLst/>
          </a:prstGeom>
          <a:noFill/>
        </p:spPr>
        <p:txBody>
          <a:bodyPr wrap="square" lIns="0" tIns="0" rIns="0" bIns="0" anchor="t">
            <a:spAutoFit/>
          </a:bodyPr>
          <a:lstStyle/>
          <a:p>
            <a:pPr algn="ctr"/>
            <a:r>
              <a:rPr lang="en-GB" sz="2000" b="1" dirty="0">
                <a:solidFill>
                  <a:schemeClr val="accent4"/>
                </a:solidFill>
                <a:latin typeface="+mj-lt"/>
                <a:ea typeface="Open Sans" panose="020B0606030504020204" pitchFamily="34" charset="0"/>
                <a:cs typeface="Open Sans" panose="020B0606030504020204" pitchFamily="34" charset="0"/>
              </a:rPr>
              <a:t>Market leading literature – Helping advisers meet consumer duty requirements </a:t>
            </a:r>
          </a:p>
        </p:txBody>
      </p:sp>
      <p:pic>
        <p:nvPicPr>
          <p:cNvPr id="72" name="Graphic 71">
            <a:extLst>
              <a:ext uri="{FF2B5EF4-FFF2-40B4-BE49-F238E27FC236}">
                <a16:creationId xmlns:a16="http://schemas.microsoft.com/office/drawing/2014/main" id="{33603275-ACB3-35B6-6E65-5609B867CB5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40087" y="1233290"/>
            <a:ext cx="796803" cy="742782"/>
          </a:xfrm>
          <a:prstGeom prst="rect">
            <a:avLst/>
          </a:prstGeom>
        </p:spPr>
      </p:pic>
      <p:pic>
        <p:nvPicPr>
          <p:cNvPr id="37" name="Graphic 36">
            <a:extLst>
              <a:ext uri="{FF2B5EF4-FFF2-40B4-BE49-F238E27FC236}">
                <a16:creationId xmlns:a16="http://schemas.microsoft.com/office/drawing/2014/main" id="{DA989C0C-3742-1F3C-5A2A-B3DE2653BFF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950285" y="2240049"/>
            <a:ext cx="664416" cy="971755"/>
          </a:xfrm>
          <a:prstGeom prst="rect">
            <a:avLst/>
          </a:prstGeom>
        </p:spPr>
      </p:pic>
    </p:spTree>
    <p:extLst>
      <p:ext uri="{BB962C8B-B14F-4D97-AF65-F5344CB8AC3E}">
        <p14:creationId xmlns:p14="http://schemas.microsoft.com/office/powerpoint/2010/main" val="402574634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05D4-430F-0B8A-C7B1-BAD1AF579133}"/>
              </a:ext>
            </a:extLst>
          </p:cNvPr>
          <p:cNvSpPr>
            <a:spLocks noGrp="1"/>
          </p:cNvSpPr>
          <p:nvPr>
            <p:ph type="title"/>
          </p:nvPr>
        </p:nvSpPr>
        <p:spPr>
          <a:xfrm>
            <a:off x="489600" y="332656"/>
            <a:ext cx="11222975" cy="477805"/>
          </a:xfrm>
        </p:spPr>
        <p:txBody>
          <a:bodyPr>
            <a:normAutofit/>
          </a:bodyPr>
          <a:lstStyle/>
          <a:p>
            <a:r>
              <a:rPr lang="en-GB"/>
              <a:t>The Co-Branding opportunities </a:t>
            </a:r>
          </a:p>
        </p:txBody>
      </p:sp>
      <p:grpSp>
        <p:nvGrpSpPr>
          <p:cNvPr id="7" name="Group 6">
            <a:extLst>
              <a:ext uri="{FF2B5EF4-FFF2-40B4-BE49-F238E27FC236}">
                <a16:creationId xmlns:a16="http://schemas.microsoft.com/office/drawing/2014/main" id="{20E2C848-712B-A201-32C0-A605C171F1D2}"/>
              </a:ext>
            </a:extLst>
          </p:cNvPr>
          <p:cNvGrpSpPr/>
          <p:nvPr/>
        </p:nvGrpSpPr>
        <p:grpSpPr>
          <a:xfrm>
            <a:off x="6342824" y="1927629"/>
            <a:ext cx="5157878" cy="3575771"/>
            <a:chOff x="6274947" y="1220537"/>
            <a:chExt cx="5390902" cy="3737319"/>
          </a:xfrm>
        </p:grpSpPr>
        <p:pic>
          <p:nvPicPr>
            <p:cNvPr id="9" name="Picture 8">
              <a:extLst>
                <a:ext uri="{FF2B5EF4-FFF2-40B4-BE49-F238E27FC236}">
                  <a16:creationId xmlns:a16="http://schemas.microsoft.com/office/drawing/2014/main" id="{717956EE-76EA-3769-6F00-35142FCD16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74947" y="1220537"/>
              <a:ext cx="5390902" cy="268689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FE96B31-CD1A-C16E-9505-53DEA39E1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8133" y="2077856"/>
              <a:ext cx="2887309" cy="288000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17EF24F3-7F82-0ECF-1162-3D7DC6AA91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2794" y="1642089"/>
              <a:ext cx="2876359" cy="2880000"/>
            </a:xfrm>
            <a:prstGeom prst="rect">
              <a:avLst/>
            </a:prstGeom>
            <a:effectLst>
              <a:outerShdw blurRad="63500" sx="102000" sy="102000" algn="ctr" rotWithShape="0">
                <a:prstClr val="black">
                  <a:alpha val="40000"/>
                </a:prstClr>
              </a:outerShdw>
            </a:effectLst>
          </p:spPr>
        </p:pic>
      </p:grpSp>
      <p:grpSp>
        <p:nvGrpSpPr>
          <p:cNvPr id="12" name="Group 11">
            <a:extLst>
              <a:ext uri="{FF2B5EF4-FFF2-40B4-BE49-F238E27FC236}">
                <a16:creationId xmlns:a16="http://schemas.microsoft.com/office/drawing/2014/main" id="{F72D2B56-85D8-7937-0AAA-2DA4C7BC856A}"/>
              </a:ext>
            </a:extLst>
          </p:cNvPr>
          <p:cNvGrpSpPr/>
          <p:nvPr/>
        </p:nvGrpSpPr>
        <p:grpSpPr>
          <a:xfrm>
            <a:off x="725201" y="1603844"/>
            <a:ext cx="5057290" cy="3814394"/>
            <a:chOff x="282802" y="1093025"/>
            <a:chExt cx="6063378" cy="4573224"/>
          </a:xfrm>
        </p:grpSpPr>
        <p:grpSp>
          <p:nvGrpSpPr>
            <p:cNvPr id="13" name="Group 12">
              <a:extLst>
                <a:ext uri="{FF2B5EF4-FFF2-40B4-BE49-F238E27FC236}">
                  <a16:creationId xmlns:a16="http://schemas.microsoft.com/office/drawing/2014/main" id="{D9FDB564-6B5F-38C0-7191-144584A411ED}"/>
                </a:ext>
              </a:extLst>
            </p:cNvPr>
            <p:cNvGrpSpPr/>
            <p:nvPr/>
          </p:nvGrpSpPr>
          <p:grpSpPr>
            <a:xfrm>
              <a:off x="547389" y="1476220"/>
              <a:ext cx="5798791" cy="3878994"/>
              <a:chOff x="1223861" y="140287"/>
              <a:chExt cx="9544949" cy="6717712"/>
            </a:xfrm>
          </p:grpSpPr>
          <p:pic>
            <p:nvPicPr>
              <p:cNvPr id="16" name="Picture 15">
                <a:extLst>
                  <a:ext uri="{FF2B5EF4-FFF2-40B4-BE49-F238E27FC236}">
                    <a16:creationId xmlns:a16="http://schemas.microsoft.com/office/drawing/2014/main" id="{010AA6CE-8CF7-F0FE-90E3-0D7F426436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3861" y="140287"/>
                <a:ext cx="9544949" cy="6717712"/>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0AF904EB-CFE0-379A-DB41-FC7251C9421F}"/>
                  </a:ext>
                </a:extLst>
              </p:cNvPr>
              <p:cNvSpPr/>
              <p:nvPr/>
            </p:nvSpPr>
            <p:spPr>
              <a:xfrm>
                <a:off x="9540992" y="6370169"/>
                <a:ext cx="1009650" cy="400050"/>
              </a:xfrm>
              <a:prstGeom prst="rect">
                <a:avLst/>
              </a:prstGeom>
              <a:solidFill>
                <a:srgbClr val="FFFFFF"/>
              </a:solidFill>
            </p:spPr>
            <p:txBody>
              <a:bodyPr wrap="none" lIns="72000" tIns="72000" rIns="72000" bIns="72000" rtlCol="0" anchor="ctr">
                <a:noAutofit/>
              </a:bodyPr>
              <a:lstStyle/>
              <a:p>
                <a:pPr algn="ctr"/>
                <a:endParaRPr lang="en-GB" err="1">
                  <a:solidFill>
                    <a:schemeClr val="bg1"/>
                  </a:solidFill>
                  <a:latin typeface="+mn-lt"/>
                </a:endParaRPr>
              </a:p>
            </p:txBody>
          </p:sp>
        </p:grpSp>
        <p:pic>
          <p:nvPicPr>
            <p:cNvPr id="14" name="Picture 13">
              <a:extLst>
                <a:ext uri="{FF2B5EF4-FFF2-40B4-BE49-F238E27FC236}">
                  <a16:creationId xmlns:a16="http://schemas.microsoft.com/office/drawing/2014/main" id="{8906B3AD-837C-5B66-04FA-EA3D8949F54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2802" y="1787257"/>
              <a:ext cx="2696318" cy="3878992"/>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199AFE61-F485-1799-75ED-9FBC2A120E0C}"/>
                </a:ext>
              </a:extLst>
            </p:cNvPr>
            <p:cNvPicPr>
              <a:picLocks noChangeAspect="1"/>
            </p:cNvPicPr>
            <p:nvPr/>
          </p:nvPicPr>
          <p:blipFill>
            <a:blip r:embed="rId7"/>
            <a:stretch>
              <a:fillRect/>
            </a:stretch>
          </p:blipFill>
          <p:spPr>
            <a:xfrm>
              <a:off x="1456381" y="1093025"/>
              <a:ext cx="3039429" cy="4320000"/>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93952884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D21E-7414-B2D5-E4CF-5849EAF6AB47}"/>
              </a:ext>
            </a:extLst>
          </p:cNvPr>
          <p:cNvSpPr>
            <a:spLocks noGrp="1"/>
          </p:cNvSpPr>
          <p:nvPr>
            <p:ph type="title"/>
          </p:nvPr>
        </p:nvSpPr>
        <p:spPr>
          <a:xfrm>
            <a:off x="489600" y="332656"/>
            <a:ext cx="11222975" cy="477805"/>
          </a:xfrm>
        </p:spPr>
        <p:txBody>
          <a:bodyPr/>
          <a:lstStyle/>
          <a:p>
            <a:r>
              <a:rPr lang="en-GB" dirty="0"/>
              <a:t>Learning outcomes</a:t>
            </a:r>
          </a:p>
        </p:txBody>
      </p:sp>
      <p:sp>
        <p:nvSpPr>
          <p:cNvPr id="8" name="Content Placeholder 7">
            <a:extLst>
              <a:ext uri="{FF2B5EF4-FFF2-40B4-BE49-F238E27FC236}">
                <a16:creationId xmlns:a16="http://schemas.microsoft.com/office/drawing/2014/main" id="{4F135B56-F6E8-E236-4F64-3A90AFA96D43}"/>
              </a:ext>
            </a:extLst>
          </p:cNvPr>
          <p:cNvSpPr>
            <a:spLocks noGrp="1"/>
          </p:cNvSpPr>
          <p:nvPr>
            <p:ph sz="quarter" idx="10"/>
          </p:nvPr>
        </p:nvSpPr>
        <p:spPr>
          <a:xfrm>
            <a:off x="489000" y="1134000"/>
            <a:ext cx="11214000" cy="4824412"/>
          </a:xfrm>
        </p:spPr>
        <p:txBody>
          <a:bodyPr/>
          <a:lstStyle/>
          <a:p>
            <a:pPr lvl="0">
              <a:tabLst>
                <a:tab pos="457200" algn="l"/>
              </a:tabLst>
            </a:pPr>
            <a:r>
              <a:rPr lang="en-GB"/>
              <a:t>Explain how recent market performance signpost challenges: the rise of AI and mega caps and passives in a low growth, more volatile world in which globalisation is fragmenting </a:t>
            </a:r>
          </a:p>
          <a:p>
            <a:pPr lvl="0">
              <a:tabLst>
                <a:tab pos="457200" algn="l"/>
              </a:tabLst>
            </a:pPr>
            <a:r>
              <a:rPr lang="en-GB"/>
              <a:t>Identify ways active management and diversified investment approaches can aid clients in achieving their long-term investment objectives</a:t>
            </a:r>
          </a:p>
          <a:p>
            <a:pPr lvl="0">
              <a:tabLst>
                <a:tab pos="457200" algn="l"/>
              </a:tabLst>
            </a:pPr>
            <a:r>
              <a:rPr lang="en-GB"/>
              <a:t>Explain how a partnership orientated approach to investment and client management complements the ongoing requirements of Consumer Duty</a:t>
            </a:r>
          </a:p>
          <a:p>
            <a:endParaRPr lang="en-GB"/>
          </a:p>
        </p:txBody>
      </p:sp>
    </p:spTree>
    <p:extLst>
      <p:ext uri="{BB962C8B-B14F-4D97-AF65-F5344CB8AC3E}">
        <p14:creationId xmlns:p14="http://schemas.microsoft.com/office/powerpoint/2010/main" val="355165784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C111-7AB5-E9C8-7451-F4B7BC3FF484}"/>
              </a:ext>
            </a:extLst>
          </p:cNvPr>
          <p:cNvSpPr>
            <a:spLocks noGrp="1"/>
          </p:cNvSpPr>
          <p:nvPr>
            <p:ph type="title"/>
          </p:nvPr>
        </p:nvSpPr>
        <p:spPr/>
        <p:txBody>
          <a:bodyPr/>
          <a:lstStyle/>
          <a:p>
            <a:r>
              <a:rPr lang="en-GB" dirty="0"/>
              <a:t>The seven other investment teams at Liontrust</a:t>
            </a:r>
          </a:p>
        </p:txBody>
      </p:sp>
      <p:grpSp>
        <p:nvGrpSpPr>
          <p:cNvPr id="53" name="Group 52">
            <a:extLst>
              <a:ext uri="{FF2B5EF4-FFF2-40B4-BE49-F238E27FC236}">
                <a16:creationId xmlns:a16="http://schemas.microsoft.com/office/drawing/2014/main" id="{4AB90102-934A-755C-EAED-FEE8E4C9ABBC}"/>
              </a:ext>
            </a:extLst>
          </p:cNvPr>
          <p:cNvGrpSpPr/>
          <p:nvPr/>
        </p:nvGrpSpPr>
        <p:grpSpPr>
          <a:xfrm>
            <a:off x="-34931" y="2657713"/>
            <a:ext cx="4181974" cy="1750617"/>
            <a:chOff x="-34931" y="2657713"/>
            <a:chExt cx="4181974" cy="1750617"/>
          </a:xfrm>
        </p:grpSpPr>
        <p:sp>
          <p:nvSpPr>
            <p:cNvPr id="110" name="Rectangle 109">
              <a:extLst>
                <a:ext uri="{FF2B5EF4-FFF2-40B4-BE49-F238E27FC236}">
                  <a16:creationId xmlns:a16="http://schemas.microsoft.com/office/drawing/2014/main" id="{3803F30D-E6FC-D180-42B6-C787E08C0902}"/>
                </a:ext>
              </a:extLst>
            </p:cNvPr>
            <p:cNvSpPr/>
            <p:nvPr/>
          </p:nvSpPr>
          <p:spPr>
            <a:xfrm rot="5400000">
              <a:off x="2104359" y="1049846"/>
              <a:ext cx="430700" cy="3654668"/>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111" name="Rectangle 110">
              <a:extLst>
                <a:ext uri="{FF2B5EF4-FFF2-40B4-BE49-F238E27FC236}">
                  <a16:creationId xmlns:a16="http://schemas.microsoft.com/office/drawing/2014/main" id="{6205CA47-0408-35E5-0214-B7EA747C91AB}"/>
                </a:ext>
              </a:extLst>
            </p:cNvPr>
            <p:cNvSpPr/>
            <p:nvPr/>
          </p:nvSpPr>
          <p:spPr>
            <a:xfrm>
              <a:off x="489599" y="2657713"/>
              <a:ext cx="3657441"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22" name="Group 21">
              <a:extLst>
                <a:ext uri="{FF2B5EF4-FFF2-40B4-BE49-F238E27FC236}">
                  <a16:creationId xmlns:a16="http://schemas.microsoft.com/office/drawing/2014/main" id="{73CC8F52-4539-AFEA-437D-8445617234A8}"/>
                </a:ext>
              </a:extLst>
            </p:cNvPr>
            <p:cNvGrpSpPr/>
            <p:nvPr/>
          </p:nvGrpSpPr>
          <p:grpSpPr>
            <a:xfrm>
              <a:off x="-34931" y="2773285"/>
              <a:ext cx="2426556" cy="1455631"/>
              <a:chOff x="1581183" y="2891272"/>
              <a:chExt cx="2426556" cy="1455631"/>
            </a:xfrm>
          </p:grpSpPr>
          <p:sp>
            <p:nvSpPr>
              <p:cNvPr id="109" name="TextBox 108">
                <a:extLst>
                  <a:ext uri="{FF2B5EF4-FFF2-40B4-BE49-F238E27FC236}">
                    <a16:creationId xmlns:a16="http://schemas.microsoft.com/office/drawing/2014/main" id="{85C650B2-D473-64FA-AD59-8FEE2BA2DEA7}"/>
                  </a:ext>
                </a:extLst>
              </p:cNvPr>
              <p:cNvSpPr txBox="1">
                <a:spLocks noChangeArrowheads="1"/>
              </p:cNvSpPr>
              <p:nvPr/>
            </p:nvSpPr>
            <p:spPr bwMode="auto">
              <a:xfrm>
                <a:off x="1581183" y="3986903"/>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2"/>
                    </a:solidFill>
                    <a:ea typeface="Malgun Gothic" panose="020B0503020000020004" pitchFamily="34" charset="-127"/>
                  </a:rPr>
                  <a:t>Anthony Cross</a:t>
                </a:r>
                <a:br>
                  <a:rPr lang="en-GB" dirty="0">
                    <a:ea typeface="Malgun Gothic" panose="020B0503020000020004" pitchFamily="34" charset="-127"/>
                  </a:rPr>
                </a:br>
                <a:r>
                  <a:rPr lang="en-GB" dirty="0">
                    <a:ea typeface="Malgun Gothic" panose="020B0503020000020004" pitchFamily="34" charset="-127"/>
                  </a:rPr>
                  <a:t>Head of Economic</a:t>
                </a:r>
              </a:p>
              <a:p>
                <a:pPr algn="ctr" defTabSz="244009">
                  <a:lnSpc>
                    <a:spcPct val="90000"/>
                  </a:lnSpc>
                  <a:defRPr/>
                </a:pPr>
                <a:r>
                  <a:rPr lang="en-GB" dirty="0">
                    <a:ea typeface="Malgun Gothic" panose="020B0503020000020004" pitchFamily="34" charset="-127"/>
                  </a:rPr>
                  <a:t>Advantage</a:t>
                </a:r>
              </a:p>
            </p:txBody>
          </p:sp>
          <p:sp>
            <p:nvSpPr>
              <p:cNvPr id="7" name="Oval 6">
                <a:extLst>
                  <a:ext uri="{FF2B5EF4-FFF2-40B4-BE49-F238E27FC236}">
                    <a16:creationId xmlns:a16="http://schemas.microsoft.com/office/drawing/2014/main" id="{CBB04A97-552B-D11F-84B5-28543D7C8363}"/>
                  </a:ext>
                </a:extLst>
              </p:cNvPr>
              <p:cNvSpPr/>
              <p:nvPr/>
            </p:nvSpPr>
            <p:spPr>
              <a:xfrm>
                <a:off x="2266072" y="2891272"/>
                <a:ext cx="1056778" cy="1056780"/>
              </a:xfrm>
              <a:prstGeom prst="ellipse">
                <a:avLst/>
              </a:prstGeom>
              <a:blipFill>
                <a:blip r:embed="rId2" cstate="screen">
                  <a:extLst>
                    <a:ext uri="{28A0092B-C50C-407E-A947-70E740481C1C}">
                      <a14:useLocalDpi xmlns:a14="http://schemas.microsoft.com/office/drawing/2010/main"/>
                    </a:ext>
                  </a:extLst>
                </a:blip>
                <a:srcRect/>
                <a:stretch>
                  <a:fillRect/>
                </a:stretch>
              </a:blipFill>
              <a:ln>
                <a:solidFill>
                  <a:schemeClr val="accent2"/>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31" name="TextBox 30">
              <a:extLst>
                <a:ext uri="{FF2B5EF4-FFF2-40B4-BE49-F238E27FC236}">
                  <a16:creationId xmlns:a16="http://schemas.microsoft.com/office/drawing/2014/main" id="{7E21F230-C5F6-015C-D921-FCA997FED40E}"/>
                </a:ext>
              </a:extLst>
            </p:cNvPr>
            <p:cNvSpPr txBox="1"/>
            <p:nvPr/>
          </p:nvSpPr>
          <p:spPr>
            <a:xfrm>
              <a:off x="538290" y="2718412"/>
              <a:ext cx="3126972" cy="338554"/>
            </a:xfrm>
            <a:prstGeom prst="rect">
              <a:avLst/>
            </a:prstGeom>
            <a:noFill/>
          </p:spPr>
          <p:txBody>
            <a:bodyPr wrap="square">
              <a:spAutoFit/>
            </a:bodyPr>
            <a:lstStyle/>
            <a:p>
              <a:pPr algn="r"/>
              <a:r>
                <a:rPr lang="en-GB" sz="1600" b="1" dirty="0">
                  <a:solidFill>
                    <a:schemeClr val="accent2"/>
                  </a:solidFill>
                  <a:latin typeface="Calibri" panose="020F0502020204030204" pitchFamily="34" charset="0"/>
                </a:rPr>
                <a:t>Economic Advantage</a:t>
              </a:r>
            </a:p>
          </p:txBody>
        </p:sp>
        <p:sp>
          <p:nvSpPr>
            <p:cNvPr id="33" name="TextBox 32">
              <a:extLst>
                <a:ext uri="{FF2B5EF4-FFF2-40B4-BE49-F238E27FC236}">
                  <a16:creationId xmlns:a16="http://schemas.microsoft.com/office/drawing/2014/main" id="{96B13859-2F41-8179-A968-588D1F542127}"/>
                </a:ext>
              </a:extLst>
            </p:cNvPr>
            <p:cNvSpPr txBox="1"/>
            <p:nvPr/>
          </p:nvSpPr>
          <p:spPr>
            <a:xfrm>
              <a:off x="1731648" y="3242280"/>
              <a:ext cx="1913950" cy="261610"/>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UK Equity</a:t>
              </a:r>
            </a:p>
          </p:txBody>
        </p:sp>
      </p:grpSp>
      <p:grpSp>
        <p:nvGrpSpPr>
          <p:cNvPr id="66" name="Group 65">
            <a:extLst>
              <a:ext uri="{FF2B5EF4-FFF2-40B4-BE49-F238E27FC236}">
                <a16:creationId xmlns:a16="http://schemas.microsoft.com/office/drawing/2014/main" id="{3CCDE90F-A0AA-A580-9016-18CCAB3A5EA5}"/>
              </a:ext>
            </a:extLst>
          </p:cNvPr>
          <p:cNvGrpSpPr/>
          <p:nvPr/>
        </p:nvGrpSpPr>
        <p:grpSpPr>
          <a:xfrm>
            <a:off x="1475861" y="4455356"/>
            <a:ext cx="6455655" cy="1750618"/>
            <a:chOff x="944919" y="4455356"/>
            <a:chExt cx="6455655" cy="1750618"/>
          </a:xfrm>
        </p:grpSpPr>
        <p:grpSp>
          <p:nvGrpSpPr>
            <p:cNvPr id="64" name="Group 63">
              <a:extLst>
                <a:ext uri="{FF2B5EF4-FFF2-40B4-BE49-F238E27FC236}">
                  <a16:creationId xmlns:a16="http://schemas.microsoft.com/office/drawing/2014/main" id="{60CE3711-4B8A-7589-4A95-A4706B2DD749}"/>
                </a:ext>
              </a:extLst>
            </p:cNvPr>
            <p:cNvGrpSpPr/>
            <p:nvPr/>
          </p:nvGrpSpPr>
          <p:grpSpPr>
            <a:xfrm>
              <a:off x="944919" y="4455356"/>
              <a:ext cx="5199612" cy="1750618"/>
              <a:chOff x="944919" y="4455356"/>
              <a:chExt cx="5199612" cy="1750618"/>
            </a:xfrm>
          </p:grpSpPr>
          <p:sp>
            <p:nvSpPr>
              <p:cNvPr id="120" name="Rectangle 119">
                <a:extLst>
                  <a:ext uri="{FF2B5EF4-FFF2-40B4-BE49-F238E27FC236}">
                    <a16:creationId xmlns:a16="http://schemas.microsoft.com/office/drawing/2014/main" id="{CAF20778-521B-50F0-CDF5-FA7C816E8E23}"/>
                  </a:ext>
                </a:extLst>
              </p:cNvPr>
              <p:cNvSpPr/>
              <p:nvPr/>
            </p:nvSpPr>
            <p:spPr>
              <a:xfrm rot="5400000">
                <a:off x="3579778" y="2359610"/>
                <a:ext cx="457198" cy="4672308"/>
              </a:xfrm>
              <a:prstGeom prst="rect">
                <a:avLst/>
              </a:prstGeom>
              <a:solidFill>
                <a:schemeClr val="accent6">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121" name="Rectangle 120">
                <a:extLst>
                  <a:ext uri="{FF2B5EF4-FFF2-40B4-BE49-F238E27FC236}">
                    <a16:creationId xmlns:a16="http://schemas.microsoft.com/office/drawing/2014/main" id="{C0404BCE-3C09-5E91-6DB5-49015020D25A}"/>
                  </a:ext>
                </a:extLst>
              </p:cNvPr>
              <p:cNvSpPr/>
              <p:nvPr/>
            </p:nvSpPr>
            <p:spPr>
              <a:xfrm>
                <a:off x="1469449" y="4455356"/>
                <a:ext cx="4674134" cy="1750618"/>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25" name="Group 24">
                <a:extLst>
                  <a:ext uri="{FF2B5EF4-FFF2-40B4-BE49-F238E27FC236}">
                    <a16:creationId xmlns:a16="http://schemas.microsoft.com/office/drawing/2014/main" id="{3ECF9430-325D-9F06-218A-8F4DF4077DE8}"/>
                  </a:ext>
                </a:extLst>
              </p:cNvPr>
              <p:cNvGrpSpPr/>
              <p:nvPr/>
            </p:nvGrpSpPr>
            <p:grpSpPr>
              <a:xfrm>
                <a:off x="944919" y="4570928"/>
                <a:ext cx="2426556" cy="1455631"/>
                <a:chOff x="1852865" y="4688915"/>
                <a:chExt cx="2426556" cy="1455631"/>
              </a:xfrm>
            </p:grpSpPr>
            <p:sp>
              <p:nvSpPr>
                <p:cNvPr id="119" name="TextBox 118">
                  <a:extLst>
                    <a:ext uri="{FF2B5EF4-FFF2-40B4-BE49-F238E27FC236}">
                      <a16:creationId xmlns:a16="http://schemas.microsoft.com/office/drawing/2014/main" id="{D3FBD9C5-C4D6-1183-9175-5B01DB2756DB}"/>
                    </a:ext>
                  </a:extLst>
                </p:cNvPr>
                <p:cNvSpPr txBox="1">
                  <a:spLocks noChangeArrowheads="1"/>
                </p:cNvSpPr>
                <p:nvPr/>
              </p:nvSpPr>
              <p:spPr bwMode="auto">
                <a:xfrm>
                  <a:off x="1852865" y="5784546"/>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6"/>
                      </a:solidFill>
                      <a:ea typeface="Malgun Gothic" panose="020B0503020000020004" pitchFamily="34" charset="-127"/>
                    </a:rPr>
                    <a:t>Phil Milburn</a:t>
                  </a:r>
                  <a:br>
                    <a:rPr lang="en-GB" dirty="0">
                      <a:ea typeface="Malgun Gothic" panose="020B0503020000020004" pitchFamily="34" charset="-127"/>
                    </a:rPr>
                  </a:br>
                  <a:r>
                    <a:rPr lang="en-GB" dirty="0">
                      <a:ea typeface="Malgun Gothic" panose="020B0503020000020004" pitchFamily="34" charset="-127"/>
                    </a:rPr>
                    <a:t>Co-Head of Global</a:t>
                  </a:r>
                </a:p>
                <a:p>
                  <a:pPr algn="ctr" defTabSz="244009">
                    <a:lnSpc>
                      <a:spcPct val="90000"/>
                    </a:lnSpc>
                    <a:defRPr/>
                  </a:pPr>
                  <a:r>
                    <a:rPr lang="en-GB" dirty="0">
                      <a:ea typeface="Malgun Gothic" panose="020B0503020000020004" pitchFamily="34" charset="-127"/>
                    </a:rPr>
                    <a:t>Fixed Income</a:t>
                  </a:r>
                </a:p>
              </p:txBody>
            </p:sp>
            <p:sp>
              <p:nvSpPr>
                <p:cNvPr id="8" name="Oval 7">
                  <a:extLst>
                    <a:ext uri="{FF2B5EF4-FFF2-40B4-BE49-F238E27FC236}">
                      <a16:creationId xmlns:a16="http://schemas.microsoft.com/office/drawing/2014/main" id="{84DCF2A4-92E9-172E-6024-82E94CC93AF0}"/>
                    </a:ext>
                  </a:extLst>
                </p:cNvPr>
                <p:cNvSpPr/>
                <p:nvPr/>
              </p:nvSpPr>
              <p:spPr>
                <a:xfrm>
                  <a:off x="2537754" y="4688915"/>
                  <a:ext cx="1056778" cy="1056780"/>
                </a:xfrm>
                <a:prstGeom prst="ellipse">
                  <a:avLst/>
                </a:prstGeom>
                <a:blipFill>
                  <a:blip r:embed="rId3" cstate="screen">
                    <a:extLst>
                      <a:ext uri="{28A0092B-C50C-407E-A947-70E740481C1C}">
                        <a14:useLocalDpi xmlns:a14="http://schemas.microsoft.com/office/drawing/2010/main"/>
                      </a:ext>
                    </a:extLst>
                  </a:blip>
                  <a:srcRect/>
                  <a:stretch>
                    <a:fillRect/>
                  </a:stretch>
                </a:blipFill>
                <a:ln>
                  <a:solidFill>
                    <a:schemeClr val="accent6"/>
                  </a:solidFill>
                </a:ln>
              </p:spPr>
              <p:txBody>
                <a:bodyPr wrap="none" lIns="72000" tIns="72000" rIns="72000" bIns="72000" rtlCol="0" anchor="ctr">
                  <a:noAutofit/>
                </a:bodyPr>
                <a:lstStyle/>
                <a:p>
                  <a:pPr algn="ctr"/>
                  <a:endParaRPr lang="en-GB" dirty="0" err="1">
                    <a:solidFill>
                      <a:schemeClr val="bg1"/>
                    </a:solidFill>
                    <a:latin typeface="+mn-lt"/>
                  </a:endParaRPr>
                </a:p>
              </p:txBody>
            </p:sp>
          </p:grpSp>
          <p:grpSp>
            <p:nvGrpSpPr>
              <p:cNvPr id="27" name="Group 26">
                <a:extLst>
                  <a:ext uri="{FF2B5EF4-FFF2-40B4-BE49-F238E27FC236}">
                    <a16:creationId xmlns:a16="http://schemas.microsoft.com/office/drawing/2014/main" id="{0486E221-B385-587B-2FAA-89B32B85FC15}"/>
                  </a:ext>
                </a:extLst>
              </p:cNvPr>
              <p:cNvGrpSpPr/>
              <p:nvPr/>
            </p:nvGrpSpPr>
            <p:grpSpPr>
              <a:xfrm>
                <a:off x="2461588" y="4570928"/>
                <a:ext cx="2426556" cy="1455631"/>
                <a:chOff x="4677228" y="4688915"/>
                <a:chExt cx="2426556" cy="1455631"/>
              </a:xfrm>
            </p:grpSpPr>
            <p:sp>
              <p:nvSpPr>
                <p:cNvPr id="117" name="TextBox 116">
                  <a:extLst>
                    <a:ext uri="{FF2B5EF4-FFF2-40B4-BE49-F238E27FC236}">
                      <a16:creationId xmlns:a16="http://schemas.microsoft.com/office/drawing/2014/main" id="{7D9714FB-8CE9-D0D7-9998-37D26ED46ADD}"/>
                    </a:ext>
                  </a:extLst>
                </p:cNvPr>
                <p:cNvSpPr txBox="1">
                  <a:spLocks noChangeArrowheads="1"/>
                </p:cNvSpPr>
                <p:nvPr/>
              </p:nvSpPr>
              <p:spPr bwMode="auto">
                <a:xfrm>
                  <a:off x="4677228" y="5784546"/>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6"/>
                      </a:solidFill>
                      <a:ea typeface="Malgun Gothic" panose="020B0503020000020004" pitchFamily="34" charset="-127"/>
                    </a:rPr>
                    <a:t>Donald Phillips</a:t>
                  </a:r>
                  <a:br>
                    <a:rPr lang="en-GB" dirty="0">
                      <a:ea typeface="Malgun Gothic" panose="020B0503020000020004" pitchFamily="34" charset="-127"/>
                    </a:rPr>
                  </a:br>
                  <a:r>
                    <a:rPr lang="en-GB" dirty="0">
                      <a:ea typeface="Malgun Gothic" panose="020B0503020000020004" pitchFamily="34" charset="-127"/>
                    </a:rPr>
                    <a:t>Co-Head of Global</a:t>
                  </a:r>
                </a:p>
                <a:p>
                  <a:pPr algn="ctr" defTabSz="244009">
                    <a:lnSpc>
                      <a:spcPct val="90000"/>
                    </a:lnSpc>
                    <a:defRPr/>
                  </a:pPr>
                  <a:r>
                    <a:rPr lang="en-GB" dirty="0">
                      <a:ea typeface="Malgun Gothic" panose="020B0503020000020004" pitchFamily="34" charset="-127"/>
                    </a:rPr>
                    <a:t>Fixed Income</a:t>
                  </a:r>
                </a:p>
              </p:txBody>
            </p:sp>
            <p:sp>
              <p:nvSpPr>
                <p:cNvPr id="9" name="Oval 8">
                  <a:extLst>
                    <a:ext uri="{FF2B5EF4-FFF2-40B4-BE49-F238E27FC236}">
                      <a16:creationId xmlns:a16="http://schemas.microsoft.com/office/drawing/2014/main" id="{626AEAAC-6B77-AFE2-6975-2855FC5FA2A3}"/>
                    </a:ext>
                  </a:extLst>
                </p:cNvPr>
                <p:cNvSpPr/>
                <p:nvPr/>
              </p:nvSpPr>
              <p:spPr>
                <a:xfrm>
                  <a:off x="5362117" y="4688915"/>
                  <a:ext cx="1056778" cy="1056780"/>
                </a:xfrm>
                <a:prstGeom prst="ellipse">
                  <a:avLst/>
                </a:prstGeom>
                <a:blipFill>
                  <a:blip r:embed="rId4" cstate="screen">
                    <a:extLst>
                      <a:ext uri="{28A0092B-C50C-407E-A947-70E740481C1C}">
                        <a14:useLocalDpi xmlns:a14="http://schemas.microsoft.com/office/drawing/2010/main"/>
                      </a:ext>
                    </a:extLst>
                  </a:blip>
                  <a:srcRect/>
                  <a:stretch>
                    <a:fillRect/>
                  </a:stretch>
                </a:blipFill>
                <a:ln>
                  <a:solidFill>
                    <a:schemeClr val="accent6"/>
                  </a:solidFill>
                </a:ln>
              </p:spPr>
              <p:txBody>
                <a:bodyPr wrap="none" lIns="72000" tIns="72000" rIns="72000" bIns="72000" rtlCol="0" anchor="ctr">
                  <a:noAutofit/>
                </a:bodyPr>
                <a:lstStyle/>
                <a:p>
                  <a:pPr algn="ctr"/>
                  <a:endParaRPr lang="en-GB" dirty="0" err="1">
                    <a:solidFill>
                      <a:schemeClr val="bg1"/>
                    </a:solidFill>
                    <a:latin typeface="+mn-lt"/>
                  </a:endParaRPr>
                </a:p>
              </p:txBody>
            </p:sp>
          </p:grpSp>
        </p:grpSp>
        <p:sp>
          <p:nvSpPr>
            <p:cNvPr id="40" name="TextBox 39">
              <a:extLst>
                <a:ext uri="{FF2B5EF4-FFF2-40B4-BE49-F238E27FC236}">
                  <a16:creationId xmlns:a16="http://schemas.microsoft.com/office/drawing/2014/main" id="{1A192255-9DCE-D551-676E-1C077053D968}"/>
                </a:ext>
              </a:extLst>
            </p:cNvPr>
            <p:cNvSpPr txBox="1"/>
            <p:nvPr/>
          </p:nvSpPr>
          <p:spPr>
            <a:xfrm>
              <a:off x="4223498" y="4525734"/>
              <a:ext cx="3177076" cy="338554"/>
            </a:xfrm>
            <a:prstGeom prst="rect">
              <a:avLst/>
            </a:prstGeom>
            <a:noFill/>
          </p:spPr>
          <p:txBody>
            <a:bodyPr wrap="square">
              <a:spAutoFit/>
            </a:bodyPr>
            <a:lstStyle/>
            <a:p>
              <a:r>
                <a:rPr lang="en-GB" sz="1600" b="1" dirty="0">
                  <a:solidFill>
                    <a:schemeClr val="accent6"/>
                  </a:solidFill>
                  <a:latin typeface="Calibri" panose="020F0502020204030204" pitchFamily="34" charset="0"/>
                </a:rPr>
                <a:t>Global Fixed Income</a:t>
              </a:r>
            </a:p>
          </p:txBody>
        </p:sp>
        <p:sp>
          <p:nvSpPr>
            <p:cNvPr id="34" name="TextBox 33">
              <a:extLst>
                <a:ext uri="{FF2B5EF4-FFF2-40B4-BE49-F238E27FC236}">
                  <a16:creationId xmlns:a16="http://schemas.microsoft.com/office/drawing/2014/main" id="{3F767ED2-33AE-1134-F598-72912C71623D}"/>
                </a:ext>
              </a:extLst>
            </p:cNvPr>
            <p:cNvSpPr txBox="1"/>
            <p:nvPr/>
          </p:nvSpPr>
          <p:spPr>
            <a:xfrm>
              <a:off x="4223498" y="5049602"/>
              <a:ext cx="1872502" cy="261610"/>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Fixed Income</a:t>
              </a:r>
            </a:p>
          </p:txBody>
        </p:sp>
      </p:grpSp>
      <p:grpSp>
        <p:nvGrpSpPr>
          <p:cNvPr id="20" name="Group 19">
            <a:extLst>
              <a:ext uri="{FF2B5EF4-FFF2-40B4-BE49-F238E27FC236}">
                <a16:creationId xmlns:a16="http://schemas.microsoft.com/office/drawing/2014/main" id="{04414527-BD5A-272C-E62B-FC953A4AEE43}"/>
              </a:ext>
            </a:extLst>
          </p:cNvPr>
          <p:cNvGrpSpPr/>
          <p:nvPr/>
        </p:nvGrpSpPr>
        <p:grpSpPr>
          <a:xfrm>
            <a:off x="6248618" y="975643"/>
            <a:ext cx="2426556" cy="1455631"/>
            <a:chOff x="8995195" y="1093630"/>
            <a:chExt cx="2426556" cy="1455631"/>
          </a:xfrm>
        </p:grpSpPr>
        <p:sp>
          <p:nvSpPr>
            <p:cNvPr id="140" name="TextBox 139">
              <a:extLst>
                <a:ext uri="{FF2B5EF4-FFF2-40B4-BE49-F238E27FC236}">
                  <a16:creationId xmlns:a16="http://schemas.microsoft.com/office/drawing/2014/main" id="{CF51B807-15FA-BCCF-9629-4C6D6D5F3144}"/>
                </a:ext>
              </a:extLst>
            </p:cNvPr>
            <p:cNvSpPr txBox="1">
              <a:spLocks noChangeArrowheads="1"/>
            </p:cNvSpPr>
            <p:nvPr/>
          </p:nvSpPr>
          <p:spPr bwMode="auto">
            <a:xfrm>
              <a:off x="8995195" y="2189261"/>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4"/>
                  </a:solidFill>
                  <a:ea typeface="Malgun Gothic" panose="020B0503020000020004" pitchFamily="34" charset="-127"/>
                </a:rPr>
                <a:t>Storm Uru</a:t>
              </a:r>
              <a:br>
                <a:rPr lang="en-GB" dirty="0">
                  <a:ea typeface="Malgun Gothic" panose="020B0503020000020004" pitchFamily="34" charset="-127"/>
                </a:rPr>
              </a:br>
              <a:r>
                <a:rPr lang="en-GB" dirty="0">
                  <a:ea typeface="Malgun Gothic" panose="020B0503020000020004" pitchFamily="34" charset="-127"/>
                </a:rPr>
                <a:t>Head of Global</a:t>
              </a:r>
            </a:p>
            <a:p>
              <a:pPr algn="ctr" defTabSz="244009">
                <a:lnSpc>
                  <a:spcPct val="90000"/>
                </a:lnSpc>
                <a:defRPr/>
              </a:pPr>
              <a:r>
                <a:rPr lang="en-GB" dirty="0">
                  <a:ea typeface="Malgun Gothic" panose="020B0503020000020004" pitchFamily="34" charset="-127"/>
                </a:rPr>
                <a:t>Innovation</a:t>
              </a:r>
            </a:p>
          </p:txBody>
        </p:sp>
        <p:sp>
          <p:nvSpPr>
            <p:cNvPr id="17" name="Oval 16">
              <a:extLst>
                <a:ext uri="{FF2B5EF4-FFF2-40B4-BE49-F238E27FC236}">
                  <a16:creationId xmlns:a16="http://schemas.microsoft.com/office/drawing/2014/main" id="{6071BB57-F35F-D2D4-A061-73352A4E7300}"/>
                </a:ext>
              </a:extLst>
            </p:cNvPr>
            <p:cNvSpPr/>
            <p:nvPr/>
          </p:nvSpPr>
          <p:spPr>
            <a:xfrm>
              <a:off x="9680084" y="1093630"/>
              <a:ext cx="1056778" cy="1056780"/>
            </a:xfrm>
            <a:prstGeom prst="ellipse">
              <a:avLst/>
            </a:prstGeom>
            <a:blipFill>
              <a:blip r:embed="rId5" cstate="screen">
                <a:extLst>
                  <a:ext uri="{28A0092B-C50C-407E-A947-70E740481C1C}">
                    <a14:useLocalDpi xmlns:a14="http://schemas.microsoft.com/office/drawing/2010/main"/>
                  </a:ext>
                </a:extLst>
              </a:blip>
              <a:srcRect/>
              <a:stretch>
                <a:fillRect/>
              </a:stretch>
            </a:blipFill>
            <a:ln>
              <a:solidFill>
                <a:schemeClr val="accent4"/>
              </a:solidFill>
            </a:ln>
          </p:spPr>
          <p:txBody>
            <a:bodyPr wrap="none" lIns="72000" tIns="72000" rIns="72000" bIns="72000" rtlCol="0" anchor="ctr">
              <a:noAutofit/>
            </a:bodyPr>
            <a:lstStyle/>
            <a:p>
              <a:pPr algn="ctr"/>
              <a:endParaRPr lang="en-GB" dirty="0" err="1">
                <a:solidFill>
                  <a:schemeClr val="bg1"/>
                </a:solidFill>
                <a:latin typeface="+mn-lt"/>
              </a:endParaRPr>
            </a:p>
          </p:txBody>
        </p:sp>
      </p:grpSp>
      <p:grpSp>
        <p:nvGrpSpPr>
          <p:cNvPr id="68" name="Group 67">
            <a:extLst>
              <a:ext uri="{FF2B5EF4-FFF2-40B4-BE49-F238E27FC236}">
                <a16:creationId xmlns:a16="http://schemas.microsoft.com/office/drawing/2014/main" id="{4DEAE530-1884-EB3B-4A36-0351A453E59F}"/>
              </a:ext>
            </a:extLst>
          </p:cNvPr>
          <p:cNvGrpSpPr/>
          <p:nvPr/>
        </p:nvGrpSpPr>
        <p:grpSpPr>
          <a:xfrm>
            <a:off x="6794980" y="860071"/>
            <a:ext cx="3960486" cy="1750617"/>
            <a:chOff x="6794980" y="860071"/>
            <a:chExt cx="3960486" cy="1750617"/>
          </a:xfrm>
        </p:grpSpPr>
        <p:sp>
          <p:nvSpPr>
            <p:cNvPr id="141" name="Rectangle 140">
              <a:extLst>
                <a:ext uri="{FF2B5EF4-FFF2-40B4-BE49-F238E27FC236}">
                  <a16:creationId xmlns:a16="http://schemas.microsoft.com/office/drawing/2014/main" id="{9B7977FA-E312-6968-371B-20684CB0E683}"/>
                </a:ext>
              </a:extLst>
            </p:cNvPr>
            <p:cNvSpPr/>
            <p:nvPr/>
          </p:nvSpPr>
          <p:spPr>
            <a:xfrm rot="5400000">
              <a:off x="8561258" y="-899316"/>
              <a:ext cx="430700" cy="3957709"/>
            </a:xfrm>
            <a:prstGeom prst="rect">
              <a:avLst/>
            </a:prstGeom>
            <a:solidFill>
              <a:schemeClr val="accent4">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142" name="Rectangle 141">
              <a:extLst>
                <a:ext uri="{FF2B5EF4-FFF2-40B4-BE49-F238E27FC236}">
                  <a16:creationId xmlns:a16="http://schemas.microsoft.com/office/drawing/2014/main" id="{EA43A96D-4CBE-21A7-4584-6C77085B8368}"/>
                </a:ext>
              </a:extLst>
            </p:cNvPr>
            <p:cNvSpPr/>
            <p:nvPr/>
          </p:nvSpPr>
          <p:spPr>
            <a:xfrm>
              <a:off x="6794980" y="860071"/>
              <a:ext cx="3960486"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sp>
          <p:nvSpPr>
            <p:cNvPr id="42" name="TextBox 41">
              <a:extLst>
                <a:ext uri="{FF2B5EF4-FFF2-40B4-BE49-F238E27FC236}">
                  <a16:creationId xmlns:a16="http://schemas.microsoft.com/office/drawing/2014/main" id="{ACA95886-A3C1-15B7-1297-94D3B16F0DC1}"/>
                </a:ext>
              </a:extLst>
            </p:cNvPr>
            <p:cNvSpPr txBox="1"/>
            <p:nvPr/>
          </p:nvSpPr>
          <p:spPr>
            <a:xfrm>
              <a:off x="7754272" y="911091"/>
              <a:ext cx="1948921" cy="338554"/>
            </a:xfrm>
            <a:prstGeom prst="rect">
              <a:avLst/>
            </a:prstGeom>
            <a:noFill/>
          </p:spPr>
          <p:txBody>
            <a:bodyPr wrap="square">
              <a:spAutoFit/>
            </a:bodyPr>
            <a:lstStyle/>
            <a:p>
              <a:pPr algn="r"/>
              <a:r>
                <a:rPr lang="en-GB" sz="1600" b="1" dirty="0">
                  <a:solidFill>
                    <a:schemeClr val="accent4"/>
                  </a:solidFill>
                  <a:latin typeface="Calibri" panose="020F0502020204030204" pitchFamily="34" charset="0"/>
                </a:rPr>
                <a:t>Global Innovation</a:t>
              </a:r>
            </a:p>
          </p:txBody>
        </p:sp>
        <p:sp>
          <p:nvSpPr>
            <p:cNvPr id="37" name="TextBox 36">
              <a:extLst>
                <a:ext uri="{FF2B5EF4-FFF2-40B4-BE49-F238E27FC236}">
                  <a16:creationId xmlns:a16="http://schemas.microsoft.com/office/drawing/2014/main" id="{329223DE-3265-51F9-FB88-5D25DAC72EA1}"/>
                </a:ext>
              </a:extLst>
            </p:cNvPr>
            <p:cNvSpPr txBox="1"/>
            <p:nvPr/>
          </p:nvSpPr>
          <p:spPr>
            <a:xfrm>
              <a:off x="8006789" y="1434959"/>
              <a:ext cx="2365215" cy="261610"/>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Global Equities</a:t>
              </a:r>
            </a:p>
          </p:txBody>
        </p:sp>
      </p:grpSp>
      <p:grpSp>
        <p:nvGrpSpPr>
          <p:cNvPr id="67" name="Group 66">
            <a:extLst>
              <a:ext uri="{FF2B5EF4-FFF2-40B4-BE49-F238E27FC236}">
                <a16:creationId xmlns:a16="http://schemas.microsoft.com/office/drawing/2014/main" id="{DCC73854-C77A-A78A-8DD8-8A2FCC8EF42B}"/>
              </a:ext>
            </a:extLst>
          </p:cNvPr>
          <p:cNvGrpSpPr/>
          <p:nvPr/>
        </p:nvGrpSpPr>
        <p:grpSpPr>
          <a:xfrm>
            <a:off x="6248618" y="4455356"/>
            <a:ext cx="4506848" cy="1750617"/>
            <a:chOff x="6248618" y="4455356"/>
            <a:chExt cx="4506848" cy="1750617"/>
          </a:xfrm>
        </p:grpSpPr>
        <p:sp>
          <p:nvSpPr>
            <p:cNvPr id="134" name="Rectangle 133">
              <a:extLst>
                <a:ext uri="{FF2B5EF4-FFF2-40B4-BE49-F238E27FC236}">
                  <a16:creationId xmlns:a16="http://schemas.microsoft.com/office/drawing/2014/main" id="{67D672DD-C647-2B2D-0F73-92E18D382141}"/>
                </a:ext>
              </a:extLst>
            </p:cNvPr>
            <p:cNvSpPr/>
            <p:nvPr/>
          </p:nvSpPr>
          <p:spPr>
            <a:xfrm rot="5400000">
              <a:off x="8561258" y="2703659"/>
              <a:ext cx="430700" cy="3957709"/>
            </a:xfrm>
            <a:prstGeom prst="rect">
              <a:avLst/>
            </a:prstGeom>
            <a:solidFill>
              <a:schemeClr val="accent5">
                <a:lumMod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135" name="Rectangle 134">
              <a:extLst>
                <a:ext uri="{FF2B5EF4-FFF2-40B4-BE49-F238E27FC236}">
                  <a16:creationId xmlns:a16="http://schemas.microsoft.com/office/drawing/2014/main" id="{546D6333-078E-6374-04E9-7FDED0101DA7}"/>
                </a:ext>
              </a:extLst>
            </p:cNvPr>
            <p:cNvSpPr/>
            <p:nvPr/>
          </p:nvSpPr>
          <p:spPr>
            <a:xfrm>
              <a:off x="6794980" y="4455356"/>
              <a:ext cx="3960486"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26" name="Group 25">
              <a:extLst>
                <a:ext uri="{FF2B5EF4-FFF2-40B4-BE49-F238E27FC236}">
                  <a16:creationId xmlns:a16="http://schemas.microsoft.com/office/drawing/2014/main" id="{143F736E-6146-88EF-C93C-B944D85659C2}"/>
                </a:ext>
              </a:extLst>
            </p:cNvPr>
            <p:cNvGrpSpPr/>
            <p:nvPr/>
          </p:nvGrpSpPr>
          <p:grpSpPr>
            <a:xfrm>
              <a:off x="6248618" y="4570928"/>
              <a:ext cx="2426556" cy="1455631"/>
              <a:chOff x="8995195" y="4688915"/>
              <a:chExt cx="2426556" cy="1455631"/>
            </a:xfrm>
          </p:grpSpPr>
          <p:sp>
            <p:nvSpPr>
              <p:cNvPr id="133" name="TextBox 132">
                <a:extLst>
                  <a:ext uri="{FF2B5EF4-FFF2-40B4-BE49-F238E27FC236}">
                    <a16:creationId xmlns:a16="http://schemas.microsoft.com/office/drawing/2014/main" id="{C482E67D-33D6-EB3C-9050-C5BF95975F37}"/>
                  </a:ext>
                </a:extLst>
              </p:cNvPr>
              <p:cNvSpPr txBox="1">
                <a:spLocks noChangeArrowheads="1"/>
              </p:cNvSpPr>
              <p:nvPr/>
            </p:nvSpPr>
            <p:spPr bwMode="auto">
              <a:xfrm>
                <a:off x="8995195" y="5784546"/>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5">
                        <a:lumMod val="50000"/>
                      </a:schemeClr>
                    </a:solidFill>
                    <a:ea typeface="Malgun Gothic" panose="020B0503020000020004" pitchFamily="34" charset="-127"/>
                  </a:rPr>
                  <a:t>Imran Sattar</a:t>
                </a:r>
                <a:br>
                  <a:rPr lang="en-GB" dirty="0">
                    <a:ea typeface="Malgun Gothic" panose="020B0503020000020004" pitchFamily="34" charset="-127"/>
                  </a:rPr>
                </a:br>
                <a:r>
                  <a:rPr lang="en-GB" dirty="0">
                    <a:ea typeface="Malgun Gothic" panose="020B0503020000020004" pitchFamily="34" charset="-127"/>
                  </a:rPr>
                  <a:t>Head of Global</a:t>
                </a:r>
              </a:p>
              <a:p>
                <a:pPr algn="ctr" defTabSz="244009">
                  <a:lnSpc>
                    <a:spcPct val="90000"/>
                  </a:lnSpc>
                  <a:defRPr/>
                </a:pPr>
                <a:r>
                  <a:rPr lang="en-GB" dirty="0">
                    <a:ea typeface="Malgun Gothic" panose="020B0503020000020004" pitchFamily="34" charset="-127"/>
                  </a:rPr>
                  <a:t>Fundamental</a:t>
                </a:r>
              </a:p>
            </p:txBody>
          </p:sp>
          <p:sp>
            <p:nvSpPr>
              <p:cNvPr id="16" name="Oval 15">
                <a:extLst>
                  <a:ext uri="{FF2B5EF4-FFF2-40B4-BE49-F238E27FC236}">
                    <a16:creationId xmlns:a16="http://schemas.microsoft.com/office/drawing/2014/main" id="{E71B9327-9DBF-E4C4-91C3-6E7C066E9959}"/>
                  </a:ext>
                </a:extLst>
              </p:cNvPr>
              <p:cNvSpPr/>
              <p:nvPr/>
            </p:nvSpPr>
            <p:spPr>
              <a:xfrm>
                <a:off x="9680084" y="4688915"/>
                <a:ext cx="1056778" cy="1056780"/>
              </a:xfrm>
              <a:prstGeom prst="ellipse">
                <a:avLst/>
              </a:prstGeom>
              <a:blipFill>
                <a:blip r:embed="rId6" cstate="screen">
                  <a:extLst>
                    <a:ext uri="{28A0092B-C50C-407E-A947-70E740481C1C}">
                      <a14:useLocalDpi xmlns:a14="http://schemas.microsoft.com/office/drawing/2010/main"/>
                    </a:ext>
                  </a:extLst>
                </a:blip>
                <a:srcRect/>
                <a:stretch>
                  <a:fillRect/>
                </a:stretch>
              </a:blipFill>
              <a:ln>
                <a:solidFill>
                  <a:schemeClr val="accent5">
                    <a:lumMod val="50000"/>
                  </a:schemeClr>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48" name="TextBox 47">
              <a:extLst>
                <a:ext uri="{FF2B5EF4-FFF2-40B4-BE49-F238E27FC236}">
                  <a16:creationId xmlns:a16="http://schemas.microsoft.com/office/drawing/2014/main" id="{C3721CC5-8910-98F0-F2ED-847E96404F17}"/>
                </a:ext>
              </a:extLst>
            </p:cNvPr>
            <p:cNvSpPr txBox="1"/>
            <p:nvPr/>
          </p:nvSpPr>
          <p:spPr>
            <a:xfrm>
              <a:off x="7835384" y="4525734"/>
              <a:ext cx="2075060" cy="338554"/>
            </a:xfrm>
            <a:prstGeom prst="rect">
              <a:avLst/>
            </a:prstGeom>
            <a:noFill/>
          </p:spPr>
          <p:txBody>
            <a:bodyPr wrap="square">
              <a:spAutoFit/>
            </a:bodyPr>
            <a:lstStyle/>
            <a:p>
              <a:pPr algn="r"/>
              <a:r>
                <a:rPr lang="en-GB" sz="1600" b="1" dirty="0">
                  <a:solidFill>
                    <a:schemeClr val="accent5">
                      <a:lumMod val="50000"/>
                    </a:schemeClr>
                  </a:solidFill>
                  <a:latin typeface="Calibri" panose="020F0502020204030204" pitchFamily="34" charset="0"/>
                </a:rPr>
                <a:t>Global Fundamental</a:t>
              </a:r>
            </a:p>
          </p:txBody>
        </p:sp>
        <p:sp>
          <p:nvSpPr>
            <p:cNvPr id="41" name="TextBox 40">
              <a:extLst>
                <a:ext uri="{FF2B5EF4-FFF2-40B4-BE49-F238E27FC236}">
                  <a16:creationId xmlns:a16="http://schemas.microsoft.com/office/drawing/2014/main" id="{7D731DFC-6F29-A9ED-3988-F4FF62DB32E3}"/>
                </a:ext>
              </a:extLst>
            </p:cNvPr>
            <p:cNvSpPr txBox="1"/>
            <p:nvPr/>
          </p:nvSpPr>
          <p:spPr>
            <a:xfrm>
              <a:off x="8006789" y="5049602"/>
              <a:ext cx="2365216" cy="430887"/>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UK Equity</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Investment Trust</a:t>
              </a:r>
            </a:p>
          </p:txBody>
        </p:sp>
      </p:grpSp>
      <p:grpSp>
        <p:nvGrpSpPr>
          <p:cNvPr id="57" name="Group 56">
            <a:extLst>
              <a:ext uri="{FF2B5EF4-FFF2-40B4-BE49-F238E27FC236}">
                <a16:creationId xmlns:a16="http://schemas.microsoft.com/office/drawing/2014/main" id="{89EFF284-BFC0-0B90-7C31-19EE78D31CF3}"/>
              </a:ext>
            </a:extLst>
          </p:cNvPr>
          <p:cNvGrpSpPr/>
          <p:nvPr/>
        </p:nvGrpSpPr>
        <p:grpSpPr>
          <a:xfrm>
            <a:off x="7375260" y="2657713"/>
            <a:ext cx="4510552" cy="1750617"/>
            <a:chOff x="7375260" y="2657713"/>
            <a:chExt cx="4510552" cy="1750617"/>
          </a:xfrm>
        </p:grpSpPr>
        <p:sp>
          <p:nvSpPr>
            <p:cNvPr id="148" name="Rectangle 147">
              <a:extLst>
                <a:ext uri="{FF2B5EF4-FFF2-40B4-BE49-F238E27FC236}">
                  <a16:creationId xmlns:a16="http://schemas.microsoft.com/office/drawing/2014/main" id="{2A885750-C0BE-7D10-AAD3-98669EF53F24}"/>
                </a:ext>
              </a:extLst>
            </p:cNvPr>
            <p:cNvSpPr/>
            <p:nvPr/>
          </p:nvSpPr>
          <p:spPr>
            <a:xfrm rot="5400000">
              <a:off x="9669891" y="1049846"/>
              <a:ext cx="430700" cy="3654668"/>
            </a:xfrm>
            <a:prstGeom prst="rect">
              <a:avLst/>
            </a:prstGeom>
            <a:solidFill>
              <a:schemeClr val="accent1">
                <a:lumMod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1"/>
                </a:solidFill>
              </a:endParaRPr>
            </a:p>
          </p:txBody>
        </p:sp>
        <p:sp>
          <p:nvSpPr>
            <p:cNvPr id="149" name="Rectangle 148">
              <a:extLst>
                <a:ext uri="{FF2B5EF4-FFF2-40B4-BE49-F238E27FC236}">
                  <a16:creationId xmlns:a16="http://schemas.microsoft.com/office/drawing/2014/main" id="{7FB99415-5AFD-24B7-567F-6AFA23CE026E}"/>
                </a:ext>
              </a:extLst>
            </p:cNvPr>
            <p:cNvSpPr/>
            <p:nvPr/>
          </p:nvSpPr>
          <p:spPr>
            <a:xfrm>
              <a:off x="8055131" y="2657713"/>
              <a:ext cx="3657441"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23" name="Group 22">
              <a:extLst>
                <a:ext uri="{FF2B5EF4-FFF2-40B4-BE49-F238E27FC236}">
                  <a16:creationId xmlns:a16="http://schemas.microsoft.com/office/drawing/2014/main" id="{7718E2FE-E426-0839-3EB9-6BF9735FFA1E}"/>
                </a:ext>
              </a:extLst>
            </p:cNvPr>
            <p:cNvGrpSpPr/>
            <p:nvPr/>
          </p:nvGrpSpPr>
          <p:grpSpPr>
            <a:xfrm>
              <a:off x="7375260" y="2773285"/>
              <a:ext cx="2705161" cy="1455631"/>
              <a:chOff x="9007413" y="2891272"/>
              <a:chExt cx="2705161" cy="1455631"/>
            </a:xfrm>
          </p:grpSpPr>
          <p:sp>
            <p:nvSpPr>
              <p:cNvPr id="147" name="TextBox 146">
                <a:extLst>
                  <a:ext uri="{FF2B5EF4-FFF2-40B4-BE49-F238E27FC236}">
                    <a16:creationId xmlns:a16="http://schemas.microsoft.com/office/drawing/2014/main" id="{12A0762A-22A8-8DF1-E1D2-F4C1D2100691}"/>
                  </a:ext>
                </a:extLst>
              </p:cNvPr>
              <p:cNvSpPr txBox="1">
                <a:spLocks noChangeArrowheads="1"/>
              </p:cNvSpPr>
              <p:nvPr/>
            </p:nvSpPr>
            <p:spPr bwMode="auto">
              <a:xfrm>
                <a:off x="9007413" y="3986903"/>
                <a:ext cx="2705161"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1">
                        <a:lumMod val="50000"/>
                      </a:schemeClr>
                    </a:solidFill>
                    <a:ea typeface="Malgun Gothic" panose="020B0503020000020004" pitchFamily="34" charset="-127"/>
                  </a:rPr>
                  <a:t>Peter Michaelis</a:t>
                </a:r>
                <a:br>
                  <a:rPr lang="en-GB" dirty="0">
                    <a:ea typeface="Malgun Gothic" panose="020B0503020000020004" pitchFamily="34" charset="-127"/>
                  </a:rPr>
                </a:br>
                <a:r>
                  <a:rPr lang="en-GB" dirty="0">
                    <a:ea typeface="Malgun Gothic" panose="020B0503020000020004" pitchFamily="34" charset="-127"/>
                  </a:rPr>
                  <a:t>Head of Sustainable</a:t>
                </a:r>
              </a:p>
              <a:p>
                <a:pPr algn="ctr" defTabSz="244009">
                  <a:lnSpc>
                    <a:spcPct val="90000"/>
                  </a:lnSpc>
                  <a:defRPr/>
                </a:pPr>
                <a:r>
                  <a:rPr lang="en-GB" dirty="0">
                    <a:ea typeface="Malgun Gothic" panose="020B0503020000020004" pitchFamily="34" charset="-127"/>
                  </a:rPr>
                  <a:t>Investment</a:t>
                </a:r>
              </a:p>
            </p:txBody>
          </p:sp>
          <p:sp>
            <p:nvSpPr>
              <p:cNvPr id="18" name="Oval 17">
                <a:extLst>
                  <a:ext uri="{FF2B5EF4-FFF2-40B4-BE49-F238E27FC236}">
                    <a16:creationId xmlns:a16="http://schemas.microsoft.com/office/drawing/2014/main" id="{D62C16BD-C6CB-E522-BB2A-C8089BC58C3F}"/>
                  </a:ext>
                </a:extLst>
              </p:cNvPr>
              <p:cNvSpPr/>
              <p:nvPr/>
            </p:nvSpPr>
            <p:spPr>
              <a:xfrm>
                <a:off x="9831604" y="2891272"/>
                <a:ext cx="1056778" cy="1056780"/>
              </a:xfrm>
              <a:prstGeom prst="ellipse">
                <a:avLst/>
              </a:prstGeom>
              <a:blipFill>
                <a:blip r:embed="rId7" cstate="screen">
                  <a:extLst>
                    <a:ext uri="{28A0092B-C50C-407E-A947-70E740481C1C}">
                      <a14:useLocalDpi xmlns:a14="http://schemas.microsoft.com/office/drawing/2010/main"/>
                    </a:ext>
                  </a:extLst>
                </a:blip>
                <a:srcRect/>
                <a:stretch>
                  <a:fillRect/>
                </a:stretch>
              </a:blipFill>
              <a:ln>
                <a:solidFill>
                  <a:schemeClr val="accent1">
                    <a:lumMod val="50000"/>
                  </a:schemeClr>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44" name="TextBox 43">
              <a:extLst>
                <a:ext uri="{FF2B5EF4-FFF2-40B4-BE49-F238E27FC236}">
                  <a16:creationId xmlns:a16="http://schemas.microsoft.com/office/drawing/2014/main" id="{D163CAC5-9AB1-79F4-9928-8FD0BDCD1948}"/>
                </a:ext>
              </a:extLst>
            </p:cNvPr>
            <p:cNvSpPr txBox="1"/>
            <p:nvPr/>
          </p:nvSpPr>
          <p:spPr>
            <a:xfrm>
              <a:off x="8126770" y="2718412"/>
              <a:ext cx="3261342" cy="338554"/>
            </a:xfrm>
            <a:prstGeom prst="rect">
              <a:avLst/>
            </a:prstGeom>
            <a:noFill/>
          </p:spPr>
          <p:txBody>
            <a:bodyPr wrap="square">
              <a:spAutoFit/>
            </a:bodyPr>
            <a:lstStyle/>
            <a:p>
              <a:pPr algn="r"/>
              <a:r>
                <a:rPr lang="en-GB" sz="1600" b="1" dirty="0">
                  <a:solidFill>
                    <a:schemeClr val="accent1">
                      <a:lumMod val="50000"/>
                    </a:schemeClr>
                  </a:solidFill>
                  <a:latin typeface="Calibri" panose="020F0502020204030204" pitchFamily="34" charset="0"/>
                </a:rPr>
                <a:t>Sustainable Investment</a:t>
              </a:r>
            </a:p>
          </p:txBody>
        </p:sp>
        <p:sp>
          <p:nvSpPr>
            <p:cNvPr id="38" name="TextBox 37">
              <a:extLst>
                <a:ext uri="{FF2B5EF4-FFF2-40B4-BE49-F238E27FC236}">
                  <a16:creationId xmlns:a16="http://schemas.microsoft.com/office/drawing/2014/main" id="{4719BE31-FD31-D355-86AA-3FE5609223A5}"/>
                </a:ext>
              </a:extLst>
            </p:cNvPr>
            <p:cNvSpPr txBox="1"/>
            <p:nvPr/>
          </p:nvSpPr>
          <p:spPr>
            <a:xfrm>
              <a:off x="9234847" y="3242280"/>
              <a:ext cx="1521644" cy="600164"/>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UK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Fixed Income</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SF Mixed Asset</a:t>
              </a:r>
            </a:p>
          </p:txBody>
        </p:sp>
        <p:sp>
          <p:nvSpPr>
            <p:cNvPr id="45" name="TextBox 44">
              <a:extLst>
                <a:ext uri="{FF2B5EF4-FFF2-40B4-BE49-F238E27FC236}">
                  <a16:creationId xmlns:a16="http://schemas.microsoft.com/office/drawing/2014/main" id="{34CCCF43-53FE-B976-BF43-47E2080CEAB6}"/>
                </a:ext>
              </a:extLst>
            </p:cNvPr>
            <p:cNvSpPr txBox="1"/>
            <p:nvPr/>
          </p:nvSpPr>
          <p:spPr>
            <a:xfrm>
              <a:off x="10364168" y="3242280"/>
              <a:ext cx="1521644" cy="600164"/>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European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Global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US Equity</a:t>
              </a:r>
            </a:p>
          </p:txBody>
        </p:sp>
      </p:grpSp>
      <p:grpSp>
        <p:nvGrpSpPr>
          <p:cNvPr id="55" name="Group 54">
            <a:extLst>
              <a:ext uri="{FF2B5EF4-FFF2-40B4-BE49-F238E27FC236}">
                <a16:creationId xmlns:a16="http://schemas.microsoft.com/office/drawing/2014/main" id="{E1EED18A-1727-1FFA-9BA0-2BC3D1756947}"/>
              </a:ext>
            </a:extLst>
          </p:cNvPr>
          <p:cNvGrpSpPr/>
          <p:nvPr/>
        </p:nvGrpSpPr>
        <p:grpSpPr>
          <a:xfrm>
            <a:off x="3717027" y="2657713"/>
            <a:ext cx="4207849" cy="1750617"/>
            <a:chOff x="3717027" y="2657713"/>
            <a:chExt cx="4207849" cy="1750617"/>
          </a:xfrm>
        </p:grpSpPr>
        <p:sp>
          <p:nvSpPr>
            <p:cNvPr id="127" name="Rectangle 126">
              <a:extLst>
                <a:ext uri="{FF2B5EF4-FFF2-40B4-BE49-F238E27FC236}">
                  <a16:creationId xmlns:a16="http://schemas.microsoft.com/office/drawing/2014/main" id="{E82803BC-1275-DEB9-1A7F-A8A127D29A7D}"/>
                </a:ext>
              </a:extLst>
            </p:cNvPr>
            <p:cNvSpPr/>
            <p:nvPr/>
          </p:nvSpPr>
          <p:spPr>
            <a:xfrm rot="5400000">
              <a:off x="5882192" y="1049846"/>
              <a:ext cx="430700" cy="3654668"/>
            </a:xfrm>
            <a:prstGeom prst="rect">
              <a:avLst/>
            </a:prstGeom>
            <a:solidFill>
              <a:schemeClr val="accent2">
                <a:lumMod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128" name="Rectangle 127">
              <a:extLst>
                <a:ext uri="{FF2B5EF4-FFF2-40B4-BE49-F238E27FC236}">
                  <a16:creationId xmlns:a16="http://schemas.microsoft.com/office/drawing/2014/main" id="{5B8066BC-EEBF-5F0C-45FB-5BB137538EB4}"/>
                </a:ext>
              </a:extLst>
            </p:cNvPr>
            <p:cNvSpPr/>
            <p:nvPr/>
          </p:nvSpPr>
          <p:spPr>
            <a:xfrm>
              <a:off x="4267432" y="2657713"/>
              <a:ext cx="3657441"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24" name="Group 23">
              <a:extLst>
                <a:ext uri="{FF2B5EF4-FFF2-40B4-BE49-F238E27FC236}">
                  <a16:creationId xmlns:a16="http://schemas.microsoft.com/office/drawing/2014/main" id="{0AEF6093-1332-0F1A-91EA-AE4972B91B94}"/>
                </a:ext>
              </a:extLst>
            </p:cNvPr>
            <p:cNvGrpSpPr/>
            <p:nvPr/>
          </p:nvGrpSpPr>
          <p:grpSpPr>
            <a:xfrm>
              <a:off x="3717027" y="2773285"/>
              <a:ext cx="2426556" cy="1455631"/>
              <a:chOff x="5359016" y="2891272"/>
              <a:chExt cx="2426556" cy="1455631"/>
            </a:xfrm>
          </p:grpSpPr>
          <p:sp>
            <p:nvSpPr>
              <p:cNvPr id="126" name="TextBox 125">
                <a:extLst>
                  <a:ext uri="{FF2B5EF4-FFF2-40B4-BE49-F238E27FC236}">
                    <a16:creationId xmlns:a16="http://schemas.microsoft.com/office/drawing/2014/main" id="{0653AE2C-01AE-5455-FE3B-E5AA6D927F7D}"/>
                  </a:ext>
                </a:extLst>
              </p:cNvPr>
              <p:cNvSpPr txBox="1">
                <a:spLocks noChangeArrowheads="1"/>
              </p:cNvSpPr>
              <p:nvPr/>
            </p:nvSpPr>
            <p:spPr bwMode="auto">
              <a:xfrm>
                <a:off x="5359016" y="3986903"/>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2">
                        <a:lumMod val="50000"/>
                      </a:schemeClr>
                    </a:solidFill>
                    <a:ea typeface="Malgun Gothic" panose="020B0503020000020004" pitchFamily="34" charset="-127"/>
                  </a:rPr>
                  <a:t>Mark Hawtin</a:t>
                </a:r>
                <a:br>
                  <a:rPr lang="en-GB" dirty="0">
                    <a:ea typeface="Malgun Gothic" panose="020B0503020000020004" pitchFamily="34" charset="-127"/>
                  </a:rPr>
                </a:br>
                <a:r>
                  <a:rPr lang="en-GB" dirty="0">
                    <a:ea typeface="Malgun Gothic" panose="020B0503020000020004" pitchFamily="34" charset="-127"/>
                  </a:rPr>
                  <a:t>Head of Global</a:t>
                </a:r>
              </a:p>
              <a:p>
                <a:pPr algn="ctr" defTabSz="244009">
                  <a:lnSpc>
                    <a:spcPct val="90000"/>
                  </a:lnSpc>
                  <a:defRPr/>
                </a:pPr>
                <a:r>
                  <a:rPr lang="en-GB" dirty="0">
                    <a:ea typeface="Malgun Gothic" panose="020B0503020000020004" pitchFamily="34" charset="-127"/>
                  </a:rPr>
                  <a:t>Equities</a:t>
                </a:r>
              </a:p>
            </p:txBody>
          </p:sp>
          <p:sp>
            <p:nvSpPr>
              <p:cNvPr id="10" name="Oval 9">
                <a:extLst>
                  <a:ext uri="{FF2B5EF4-FFF2-40B4-BE49-F238E27FC236}">
                    <a16:creationId xmlns:a16="http://schemas.microsoft.com/office/drawing/2014/main" id="{07A82C15-8453-3222-FC08-85D2D95B50BE}"/>
                  </a:ext>
                </a:extLst>
              </p:cNvPr>
              <p:cNvSpPr/>
              <p:nvPr/>
            </p:nvSpPr>
            <p:spPr>
              <a:xfrm>
                <a:off x="6043905" y="2891272"/>
                <a:ext cx="1056778" cy="1056780"/>
              </a:xfrm>
              <a:prstGeom prst="ellipse">
                <a:avLst/>
              </a:prstGeom>
              <a:blipFill>
                <a:blip r:embed="rId8" cstate="screen">
                  <a:extLst>
                    <a:ext uri="{28A0092B-C50C-407E-A947-70E740481C1C}">
                      <a14:useLocalDpi xmlns:a14="http://schemas.microsoft.com/office/drawing/2010/main"/>
                    </a:ext>
                  </a:extLst>
                </a:blip>
                <a:srcRect/>
                <a:stretch>
                  <a:fillRect/>
                </a:stretch>
              </a:blipFill>
              <a:ln>
                <a:solidFill>
                  <a:schemeClr val="accent2">
                    <a:lumMod val="50000"/>
                  </a:schemeClr>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46" name="TextBox 45">
              <a:extLst>
                <a:ext uri="{FF2B5EF4-FFF2-40B4-BE49-F238E27FC236}">
                  <a16:creationId xmlns:a16="http://schemas.microsoft.com/office/drawing/2014/main" id="{65D17FBC-0CB4-6336-78F2-BEE339083973}"/>
                </a:ext>
              </a:extLst>
            </p:cNvPr>
            <p:cNvSpPr txBox="1"/>
            <p:nvPr/>
          </p:nvSpPr>
          <p:spPr>
            <a:xfrm>
              <a:off x="5527556" y="2718412"/>
              <a:ext cx="2279333" cy="338554"/>
            </a:xfrm>
            <a:prstGeom prst="rect">
              <a:avLst/>
            </a:prstGeom>
            <a:noFill/>
          </p:spPr>
          <p:txBody>
            <a:bodyPr wrap="square">
              <a:spAutoFit/>
            </a:bodyPr>
            <a:lstStyle/>
            <a:p>
              <a:r>
                <a:rPr lang="en-GB" sz="1600" b="1" dirty="0">
                  <a:solidFill>
                    <a:schemeClr val="accent2">
                      <a:lumMod val="50000"/>
                    </a:schemeClr>
                  </a:solidFill>
                  <a:latin typeface="Calibri" panose="020F0502020204030204" pitchFamily="34" charset="0"/>
                </a:rPr>
                <a:t>Global Equities</a:t>
              </a:r>
            </a:p>
          </p:txBody>
        </p:sp>
        <p:sp>
          <p:nvSpPr>
            <p:cNvPr id="39" name="TextBox 38">
              <a:extLst>
                <a:ext uri="{FF2B5EF4-FFF2-40B4-BE49-F238E27FC236}">
                  <a16:creationId xmlns:a16="http://schemas.microsoft.com/office/drawing/2014/main" id="{5DA40FFD-7AB5-B26C-3EEE-566A4DD5B10A}"/>
                </a:ext>
              </a:extLst>
            </p:cNvPr>
            <p:cNvSpPr txBox="1"/>
            <p:nvPr/>
          </p:nvSpPr>
          <p:spPr>
            <a:xfrm>
              <a:off x="5528226" y="3242280"/>
              <a:ext cx="1289764" cy="769441"/>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Global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Mixed Asset</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US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Indian Equities</a:t>
              </a:r>
            </a:p>
          </p:txBody>
        </p:sp>
        <p:sp>
          <p:nvSpPr>
            <p:cNvPr id="47" name="TextBox 46">
              <a:extLst>
                <a:ext uri="{FF2B5EF4-FFF2-40B4-BE49-F238E27FC236}">
                  <a16:creationId xmlns:a16="http://schemas.microsoft.com/office/drawing/2014/main" id="{9A181E22-F1C8-2D66-78E5-63C16234EC65}"/>
                </a:ext>
              </a:extLst>
            </p:cNvPr>
            <p:cNvSpPr txBox="1"/>
            <p:nvPr/>
          </p:nvSpPr>
          <p:spPr>
            <a:xfrm>
              <a:off x="6619469" y="3242280"/>
              <a:ext cx="1289764" cy="769441"/>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LATAM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Japan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China Equities</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Russian Equities</a:t>
              </a:r>
            </a:p>
          </p:txBody>
        </p:sp>
      </p:grpSp>
      <p:sp>
        <p:nvSpPr>
          <p:cNvPr id="62" name="Rectangle 61">
            <a:extLst>
              <a:ext uri="{FF2B5EF4-FFF2-40B4-BE49-F238E27FC236}">
                <a16:creationId xmlns:a16="http://schemas.microsoft.com/office/drawing/2014/main" id="{A18737AF-DD7F-96B2-D163-10F94F817ED1}"/>
              </a:ext>
            </a:extLst>
          </p:cNvPr>
          <p:cNvSpPr/>
          <p:nvPr/>
        </p:nvSpPr>
        <p:spPr>
          <a:xfrm>
            <a:off x="10172133" y="6043799"/>
            <a:ext cx="1166660" cy="215900"/>
          </a:xfrm>
          <a:prstGeom prst="rect">
            <a:avLst/>
          </a:prstGeom>
          <a:solidFill>
            <a:schemeClr val="bg1"/>
          </a:solidFill>
        </p:spPr>
        <p:txBody>
          <a:bodyPr wrap="none" lIns="72000" tIns="72000" rIns="72000" bIns="72000" rtlCol="0" anchor="ctr">
            <a:noAutofit/>
          </a:bodyPr>
          <a:lstStyle/>
          <a:p>
            <a:pPr algn="ctr"/>
            <a:endParaRPr lang="en-GB" dirty="0" err="1">
              <a:solidFill>
                <a:schemeClr val="bg1"/>
              </a:solidFill>
              <a:latin typeface="+mn-lt"/>
            </a:endParaRPr>
          </a:p>
        </p:txBody>
      </p:sp>
      <p:pic>
        <p:nvPicPr>
          <p:cNvPr id="61" name="Graphic 60">
            <a:extLst>
              <a:ext uri="{FF2B5EF4-FFF2-40B4-BE49-F238E27FC236}">
                <a16:creationId xmlns:a16="http://schemas.microsoft.com/office/drawing/2014/main" id="{9EB6DAD5-0756-D6AB-47BF-26210C695CA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16184" t="29087" r="17788" b="30023"/>
          <a:stretch/>
        </p:blipFill>
        <p:spPr>
          <a:xfrm>
            <a:off x="10206159" y="5946737"/>
            <a:ext cx="1578473" cy="488759"/>
          </a:xfrm>
          <a:prstGeom prst="rect">
            <a:avLst/>
          </a:prstGeom>
        </p:spPr>
      </p:pic>
      <p:grpSp>
        <p:nvGrpSpPr>
          <p:cNvPr id="70" name="Group 69">
            <a:extLst>
              <a:ext uri="{FF2B5EF4-FFF2-40B4-BE49-F238E27FC236}">
                <a16:creationId xmlns:a16="http://schemas.microsoft.com/office/drawing/2014/main" id="{582CB581-8EA3-F20E-9AE2-C8971F2ACD10}"/>
              </a:ext>
            </a:extLst>
          </p:cNvPr>
          <p:cNvGrpSpPr/>
          <p:nvPr/>
        </p:nvGrpSpPr>
        <p:grpSpPr>
          <a:xfrm>
            <a:off x="1475861" y="860071"/>
            <a:ext cx="5199614" cy="1750617"/>
            <a:chOff x="1475861" y="860071"/>
            <a:chExt cx="5199614" cy="1750617"/>
          </a:xfrm>
        </p:grpSpPr>
        <p:grpSp>
          <p:nvGrpSpPr>
            <p:cNvPr id="65" name="Group 64">
              <a:extLst>
                <a:ext uri="{FF2B5EF4-FFF2-40B4-BE49-F238E27FC236}">
                  <a16:creationId xmlns:a16="http://schemas.microsoft.com/office/drawing/2014/main" id="{7A463B0A-B3F6-BFD3-DE3C-4FDFB506BA5B}"/>
                </a:ext>
              </a:extLst>
            </p:cNvPr>
            <p:cNvGrpSpPr/>
            <p:nvPr/>
          </p:nvGrpSpPr>
          <p:grpSpPr>
            <a:xfrm>
              <a:off x="1475861" y="860071"/>
              <a:ext cx="5199614" cy="1750617"/>
              <a:chOff x="944919" y="860071"/>
              <a:chExt cx="5199614" cy="1750617"/>
            </a:xfrm>
          </p:grpSpPr>
          <p:grpSp>
            <p:nvGrpSpPr>
              <p:cNvPr id="63" name="Group 62">
                <a:extLst>
                  <a:ext uri="{FF2B5EF4-FFF2-40B4-BE49-F238E27FC236}">
                    <a16:creationId xmlns:a16="http://schemas.microsoft.com/office/drawing/2014/main" id="{E0E9D911-8447-966E-58BB-51112E2216CA}"/>
                  </a:ext>
                </a:extLst>
              </p:cNvPr>
              <p:cNvGrpSpPr/>
              <p:nvPr/>
            </p:nvGrpSpPr>
            <p:grpSpPr>
              <a:xfrm>
                <a:off x="944919" y="860071"/>
                <a:ext cx="5199614" cy="1750617"/>
                <a:chOff x="944919" y="860071"/>
                <a:chExt cx="5199614" cy="1750617"/>
              </a:xfrm>
            </p:grpSpPr>
            <p:sp>
              <p:nvSpPr>
                <p:cNvPr id="32" name="Rectangle 31">
                  <a:extLst>
                    <a:ext uri="{FF2B5EF4-FFF2-40B4-BE49-F238E27FC236}">
                      <a16:creationId xmlns:a16="http://schemas.microsoft.com/office/drawing/2014/main" id="{D31938D5-40D4-81A7-7F3D-DC8802E79872}"/>
                    </a:ext>
                  </a:extLst>
                </p:cNvPr>
                <p:cNvSpPr/>
                <p:nvPr/>
              </p:nvSpPr>
              <p:spPr>
                <a:xfrm rot="5400000">
                  <a:off x="3593028" y="-1256615"/>
                  <a:ext cx="430700" cy="4672310"/>
                </a:xfrm>
                <a:prstGeom prst="rect">
                  <a:avLst/>
                </a:prstGeom>
                <a:solidFill>
                  <a:schemeClr val="accent5">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1200" dirty="0">
                    <a:solidFill>
                      <a:schemeClr val="accent3"/>
                    </a:solidFill>
                  </a:endParaRPr>
                </a:p>
              </p:txBody>
            </p:sp>
            <p:sp>
              <p:nvSpPr>
                <p:cNvPr id="3" name="Rectangle 2">
                  <a:extLst>
                    <a:ext uri="{FF2B5EF4-FFF2-40B4-BE49-F238E27FC236}">
                      <a16:creationId xmlns:a16="http://schemas.microsoft.com/office/drawing/2014/main" id="{AFF471BE-E587-EF6F-E8C9-73159C08385A}"/>
                    </a:ext>
                  </a:extLst>
                </p:cNvPr>
                <p:cNvSpPr/>
                <p:nvPr/>
              </p:nvSpPr>
              <p:spPr>
                <a:xfrm>
                  <a:off x="1469449" y="860071"/>
                  <a:ext cx="4674134" cy="1750617"/>
                </a:xfrm>
                <a:prstGeom prst="rect">
                  <a:avLst/>
                </a:prstGeom>
                <a:noFill/>
                <a:ln>
                  <a:solidFill>
                    <a:schemeClr val="accent3"/>
                  </a:solidFill>
                </a:ln>
                <a:effectLst/>
              </p:spPr>
              <p:txBody>
                <a:bodyPr vert="vert270" wrap="square" lIns="72000" tIns="108000" rIns="72000" bIns="108000" anchor="t">
                  <a:noAutofit/>
                </a:bodyPr>
                <a:lstStyle/>
                <a:p>
                  <a:pPr algn="ctr"/>
                  <a:endParaRPr lang="en-GB" sz="1400" b="1" dirty="0">
                    <a:solidFill>
                      <a:schemeClr val="accent3"/>
                    </a:solidFill>
                    <a:latin typeface="Calibri" panose="020F0502020204030204" pitchFamily="34" charset="0"/>
                  </a:endParaRPr>
                </a:p>
              </p:txBody>
            </p:sp>
            <p:grpSp>
              <p:nvGrpSpPr>
                <p:cNvPr id="19" name="Group 18">
                  <a:extLst>
                    <a:ext uri="{FF2B5EF4-FFF2-40B4-BE49-F238E27FC236}">
                      <a16:creationId xmlns:a16="http://schemas.microsoft.com/office/drawing/2014/main" id="{C9C97D5D-0F37-9DA0-434C-C414887D783A}"/>
                    </a:ext>
                  </a:extLst>
                </p:cNvPr>
                <p:cNvGrpSpPr/>
                <p:nvPr/>
              </p:nvGrpSpPr>
              <p:grpSpPr>
                <a:xfrm>
                  <a:off x="944919" y="975643"/>
                  <a:ext cx="2426556" cy="1455631"/>
                  <a:chOff x="1852865" y="1093630"/>
                  <a:chExt cx="2426556" cy="1455631"/>
                </a:xfrm>
              </p:grpSpPr>
              <p:sp>
                <p:nvSpPr>
                  <p:cNvPr id="35" name="TextBox 34">
                    <a:extLst>
                      <a:ext uri="{FF2B5EF4-FFF2-40B4-BE49-F238E27FC236}">
                        <a16:creationId xmlns:a16="http://schemas.microsoft.com/office/drawing/2014/main" id="{A377C157-2B49-EEC6-DB21-1E2A409919E9}"/>
                      </a:ext>
                    </a:extLst>
                  </p:cNvPr>
                  <p:cNvSpPr txBox="1">
                    <a:spLocks noChangeArrowheads="1"/>
                  </p:cNvSpPr>
                  <p:nvPr/>
                </p:nvSpPr>
                <p:spPr bwMode="auto">
                  <a:xfrm>
                    <a:off x="1852865" y="2189261"/>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5"/>
                        </a:solidFill>
                        <a:ea typeface="Malgun Gothic" panose="020B0503020000020004" pitchFamily="34" charset="-127"/>
                      </a:rPr>
                      <a:t>James Inglis-Jones</a:t>
                    </a:r>
                    <a:br>
                      <a:rPr lang="en-GB" dirty="0">
                        <a:ea typeface="Malgun Gothic" panose="020B0503020000020004" pitchFamily="34" charset="-127"/>
                      </a:rPr>
                    </a:br>
                    <a:r>
                      <a:rPr lang="en-GB" dirty="0">
                        <a:ea typeface="Malgun Gothic" panose="020B0503020000020004" pitchFamily="34" charset="-127"/>
                      </a:rPr>
                      <a:t>Co-Head of</a:t>
                    </a:r>
                  </a:p>
                  <a:p>
                    <a:pPr algn="ctr" defTabSz="244009">
                      <a:lnSpc>
                        <a:spcPct val="90000"/>
                      </a:lnSpc>
                      <a:defRPr/>
                    </a:pPr>
                    <a:r>
                      <a:rPr lang="en-GB" dirty="0">
                        <a:ea typeface="Malgun Gothic" panose="020B0503020000020004" pitchFamily="34" charset="-127"/>
                      </a:rPr>
                      <a:t>Cashflow Solution</a:t>
                    </a:r>
                  </a:p>
                </p:txBody>
              </p:sp>
              <p:sp>
                <p:nvSpPr>
                  <p:cNvPr id="5" name="Oval 4">
                    <a:extLst>
                      <a:ext uri="{FF2B5EF4-FFF2-40B4-BE49-F238E27FC236}">
                        <a16:creationId xmlns:a16="http://schemas.microsoft.com/office/drawing/2014/main" id="{9A36D412-C303-6894-A82A-F37E34D9221D}"/>
                      </a:ext>
                    </a:extLst>
                  </p:cNvPr>
                  <p:cNvSpPr/>
                  <p:nvPr/>
                </p:nvSpPr>
                <p:spPr>
                  <a:xfrm>
                    <a:off x="2537754" y="1093630"/>
                    <a:ext cx="1056778" cy="1056780"/>
                  </a:xfrm>
                  <a:prstGeom prst="ellipse">
                    <a:avLst/>
                  </a:prstGeom>
                  <a:blipFill>
                    <a:blip r:embed="rId11" cstate="screen">
                      <a:extLst>
                        <a:ext uri="{28A0092B-C50C-407E-A947-70E740481C1C}">
                          <a14:useLocalDpi xmlns:a14="http://schemas.microsoft.com/office/drawing/2010/main"/>
                        </a:ext>
                      </a:extLst>
                    </a:blip>
                    <a:srcRect/>
                    <a:stretch>
                      <a:fillRect/>
                    </a:stretch>
                  </a:blipFill>
                  <a:ln>
                    <a:solidFill>
                      <a:schemeClr val="accent5"/>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36" name="TextBox 35">
                  <a:extLst>
                    <a:ext uri="{FF2B5EF4-FFF2-40B4-BE49-F238E27FC236}">
                      <a16:creationId xmlns:a16="http://schemas.microsoft.com/office/drawing/2014/main" id="{5254995F-52D4-9321-5239-30DC253F3B6B}"/>
                    </a:ext>
                  </a:extLst>
                </p:cNvPr>
                <p:cNvSpPr txBox="1">
                  <a:spLocks noChangeArrowheads="1"/>
                </p:cNvSpPr>
                <p:nvPr/>
              </p:nvSpPr>
              <p:spPr bwMode="auto">
                <a:xfrm>
                  <a:off x="2461588" y="2071274"/>
                  <a:ext cx="2426556" cy="360000"/>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b="1" dirty="0">
                      <a:solidFill>
                        <a:schemeClr val="accent5"/>
                      </a:solidFill>
                      <a:ea typeface="Malgun Gothic" panose="020B0503020000020004" pitchFamily="34" charset="-127"/>
                    </a:rPr>
                    <a:t>Samantha Gleave</a:t>
                  </a:r>
                  <a:br>
                    <a:rPr lang="en-GB" dirty="0">
                      <a:ea typeface="Malgun Gothic" panose="020B0503020000020004" pitchFamily="34" charset="-127"/>
                    </a:rPr>
                  </a:br>
                  <a:r>
                    <a:rPr lang="en-GB" dirty="0">
                      <a:ea typeface="Malgun Gothic" panose="020B0503020000020004" pitchFamily="34" charset="-127"/>
                    </a:rPr>
                    <a:t>Co-Head of</a:t>
                  </a:r>
                </a:p>
                <a:p>
                  <a:pPr algn="ctr" defTabSz="244009">
                    <a:lnSpc>
                      <a:spcPct val="90000"/>
                    </a:lnSpc>
                    <a:defRPr/>
                  </a:pPr>
                  <a:r>
                    <a:rPr lang="en-GB" dirty="0">
                      <a:ea typeface="Malgun Gothic" panose="020B0503020000020004" pitchFamily="34" charset="-127"/>
                    </a:rPr>
                    <a:t>Cashflow Solution</a:t>
                  </a:r>
                </a:p>
              </p:txBody>
            </p:sp>
            <p:sp>
              <p:nvSpPr>
                <p:cNvPr id="6" name="Oval 5">
                  <a:extLst>
                    <a:ext uri="{FF2B5EF4-FFF2-40B4-BE49-F238E27FC236}">
                      <a16:creationId xmlns:a16="http://schemas.microsoft.com/office/drawing/2014/main" id="{7E279450-DD3D-9582-3945-B5D9222BB102}"/>
                    </a:ext>
                  </a:extLst>
                </p:cNvPr>
                <p:cNvSpPr/>
                <p:nvPr/>
              </p:nvSpPr>
              <p:spPr>
                <a:xfrm>
                  <a:off x="3146477" y="975643"/>
                  <a:ext cx="1056778" cy="1056780"/>
                </a:xfrm>
                <a:prstGeom prst="ellipse">
                  <a:avLst/>
                </a:prstGeom>
                <a:blipFill>
                  <a:blip r:embed="rId12" cstate="screen">
                    <a:extLst>
                      <a:ext uri="{28A0092B-C50C-407E-A947-70E740481C1C}">
                        <a14:useLocalDpi xmlns:a14="http://schemas.microsoft.com/office/drawing/2010/main"/>
                      </a:ext>
                    </a:extLst>
                  </a:blip>
                  <a:srcRect/>
                  <a:stretch>
                    <a:fillRect/>
                  </a:stretch>
                </a:blipFill>
                <a:ln>
                  <a:solidFill>
                    <a:schemeClr val="accent5"/>
                  </a:solidFill>
                </a:ln>
              </p:spPr>
              <p:txBody>
                <a:bodyPr wrap="none" lIns="72000" tIns="72000" rIns="72000" bIns="72000" rtlCol="0" anchor="ctr">
                  <a:noAutofit/>
                </a:bodyPr>
                <a:lstStyle/>
                <a:p>
                  <a:pPr algn="ctr"/>
                  <a:endParaRPr lang="en-GB" dirty="0" err="1">
                    <a:solidFill>
                      <a:schemeClr val="bg1"/>
                    </a:solidFill>
                    <a:latin typeface="+mn-lt"/>
                  </a:endParaRPr>
                </a:p>
              </p:txBody>
            </p:sp>
          </p:grpSp>
          <p:sp>
            <p:nvSpPr>
              <p:cNvPr id="30" name="TextBox 29">
                <a:extLst>
                  <a:ext uri="{FF2B5EF4-FFF2-40B4-BE49-F238E27FC236}">
                    <a16:creationId xmlns:a16="http://schemas.microsoft.com/office/drawing/2014/main" id="{2347F864-7711-EC9B-D987-9AC74F742394}"/>
                  </a:ext>
                </a:extLst>
              </p:cNvPr>
              <p:cNvSpPr txBox="1"/>
              <p:nvPr/>
            </p:nvSpPr>
            <p:spPr>
              <a:xfrm>
                <a:off x="4223499" y="1434959"/>
                <a:ext cx="1872501" cy="769441"/>
              </a:xfrm>
              <a:prstGeom prst="rect">
                <a:avLst/>
              </a:prstGeom>
              <a:noFill/>
            </p:spPr>
            <p:txBody>
              <a:bodyPr wrap="square">
                <a:spAutoFit/>
              </a:bodyPr>
              <a:lstStyle/>
              <a:p>
                <a:pPr marL="171450" indent="-171450">
                  <a:buFont typeface="Arial" panose="020B0604020202020204" pitchFamily="34" charset="0"/>
                  <a:buChar char="•"/>
                </a:pPr>
                <a:r>
                  <a:rPr lang="en-GB" sz="1100" dirty="0">
                    <a:solidFill>
                      <a:schemeClr val="accent4"/>
                    </a:solidFill>
                    <a:latin typeface="Calibri" panose="020F0502020204030204" pitchFamily="34" charset="0"/>
                  </a:rPr>
                  <a:t>European ex UK Equity</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European Equity</a:t>
                </a:r>
              </a:p>
              <a:p>
                <a:pPr marL="171450" indent="-171450">
                  <a:buFont typeface="Arial" panose="020B0604020202020204" pitchFamily="34" charset="0"/>
                  <a:buChar char="•"/>
                </a:pPr>
                <a:r>
                  <a:rPr lang="en-GB" sz="1100" dirty="0">
                    <a:solidFill>
                      <a:schemeClr val="accent4"/>
                    </a:solidFill>
                    <a:latin typeface="Calibri" panose="020F0502020204030204" pitchFamily="34" charset="0"/>
                  </a:rPr>
                  <a:t>Long/Short</a:t>
                </a:r>
              </a:p>
              <a:p>
                <a:pPr marL="171450" indent="-171450">
                  <a:buFont typeface="Arial" panose="020B0604020202020204" pitchFamily="34" charset="0"/>
                  <a:buChar char="•"/>
                </a:pPr>
                <a:endParaRPr lang="en-GB" sz="1100" dirty="0">
                  <a:solidFill>
                    <a:schemeClr val="accent4"/>
                  </a:solidFill>
                  <a:latin typeface="Calibri" panose="020F0502020204030204" pitchFamily="34" charset="0"/>
                </a:endParaRPr>
              </a:p>
            </p:txBody>
          </p:sp>
        </p:grpSp>
        <p:sp>
          <p:nvSpPr>
            <p:cNvPr id="29" name="TextBox 28">
              <a:extLst>
                <a:ext uri="{FF2B5EF4-FFF2-40B4-BE49-F238E27FC236}">
                  <a16:creationId xmlns:a16="http://schemas.microsoft.com/office/drawing/2014/main" id="{BE165667-3516-D0F6-7777-808AEFE383E7}"/>
                </a:ext>
              </a:extLst>
            </p:cNvPr>
            <p:cNvSpPr txBox="1"/>
            <p:nvPr/>
          </p:nvSpPr>
          <p:spPr>
            <a:xfrm>
              <a:off x="4744612" y="911091"/>
              <a:ext cx="1872501" cy="338554"/>
            </a:xfrm>
            <a:prstGeom prst="rect">
              <a:avLst/>
            </a:prstGeom>
            <a:noFill/>
          </p:spPr>
          <p:txBody>
            <a:bodyPr wrap="square">
              <a:spAutoFit/>
            </a:bodyPr>
            <a:lstStyle/>
            <a:p>
              <a:r>
                <a:rPr lang="en-GB" sz="1600" b="1" dirty="0">
                  <a:solidFill>
                    <a:schemeClr val="accent5"/>
                  </a:solidFill>
                  <a:latin typeface="Calibri" panose="020F0502020204030204" pitchFamily="34" charset="0"/>
                </a:rPr>
                <a:t>Cashflow Solution</a:t>
              </a:r>
            </a:p>
          </p:txBody>
        </p:sp>
      </p:grpSp>
      <p:pic>
        <p:nvPicPr>
          <p:cNvPr id="71" name="Graphic 70">
            <a:extLst>
              <a:ext uri="{FF2B5EF4-FFF2-40B4-BE49-F238E27FC236}">
                <a16:creationId xmlns:a16="http://schemas.microsoft.com/office/drawing/2014/main" id="{8C741179-C936-5DF8-7FA8-5FCEFEC348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49606" y="2104719"/>
            <a:ext cx="459714" cy="467250"/>
          </a:xfrm>
          <a:prstGeom prst="rect">
            <a:avLst/>
          </a:prstGeom>
        </p:spPr>
      </p:pic>
      <p:pic>
        <p:nvPicPr>
          <p:cNvPr id="72" name="Graphic 71">
            <a:extLst>
              <a:ext uri="{FF2B5EF4-FFF2-40B4-BE49-F238E27FC236}">
                <a16:creationId xmlns:a16="http://schemas.microsoft.com/office/drawing/2014/main" id="{0478CB2E-A51B-564F-5BFD-429C006C52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29354" y="2095404"/>
            <a:ext cx="385242" cy="467250"/>
          </a:xfrm>
          <a:prstGeom prst="rect">
            <a:avLst/>
          </a:prstGeom>
        </p:spPr>
      </p:pic>
      <p:pic>
        <p:nvPicPr>
          <p:cNvPr id="75" name="Graphic 74">
            <a:extLst>
              <a:ext uri="{FF2B5EF4-FFF2-40B4-BE49-F238E27FC236}">
                <a16:creationId xmlns:a16="http://schemas.microsoft.com/office/drawing/2014/main" id="{C606362F-18F7-097D-C3BC-6FF2E732DA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24413" y="3904592"/>
            <a:ext cx="467250" cy="467250"/>
          </a:xfrm>
          <a:prstGeom prst="rect">
            <a:avLst/>
          </a:prstGeom>
        </p:spPr>
      </p:pic>
      <p:pic>
        <p:nvPicPr>
          <p:cNvPr id="76" name="Graphic 75">
            <a:extLst>
              <a:ext uri="{FF2B5EF4-FFF2-40B4-BE49-F238E27FC236}">
                <a16:creationId xmlns:a16="http://schemas.microsoft.com/office/drawing/2014/main" id="{685EBFA0-4592-FC7E-1120-F6D50DEFEE8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09060" y="3916286"/>
            <a:ext cx="468484" cy="467250"/>
          </a:xfrm>
          <a:prstGeom prst="rect">
            <a:avLst/>
          </a:prstGeom>
        </p:spPr>
      </p:pic>
      <p:pic>
        <p:nvPicPr>
          <p:cNvPr id="77" name="Graphic 76">
            <a:extLst>
              <a:ext uri="{FF2B5EF4-FFF2-40B4-BE49-F238E27FC236}">
                <a16:creationId xmlns:a16="http://schemas.microsoft.com/office/drawing/2014/main" id="{01D7D758-0B7D-E8B7-03CF-CD2912783C8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174809" y="3876958"/>
            <a:ext cx="467250" cy="467250"/>
          </a:xfrm>
          <a:prstGeom prst="rect">
            <a:avLst/>
          </a:prstGeom>
        </p:spPr>
      </p:pic>
      <p:pic>
        <p:nvPicPr>
          <p:cNvPr id="78" name="Graphic 77">
            <a:extLst>
              <a:ext uri="{FF2B5EF4-FFF2-40B4-BE49-F238E27FC236}">
                <a16:creationId xmlns:a16="http://schemas.microsoft.com/office/drawing/2014/main" id="{B9AB4B84-6A87-32D1-45A6-9D767AFEEB3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168345" y="5702564"/>
            <a:ext cx="467250" cy="467250"/>
          </a:xfrm>
          <a:prstGeom prst="rect">
            <a:avLst/>
          </a:prstGeom>
        </p:spPr>
      </p:pic>
      <p:pic>
        <p:nvPicPr>
          <p:cNvPr id="79" name="Graphic 78">
            <a:extLst>
              <a:ext uri="{FF2B5EF4-FFF2-40B4-BE49-F238E27FC236}">
                <a16:creationId xmlns:a16="http://schemas.microsoft.com/office/drawing/2014/main" id="{BE63B131-A1D2-5330-464C-32F37DECE21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200162" y="5627183"/>
            <a:ext cx="467250" cy="467250"/>
          </a:xfrm>
          <a:prstGeom prst="rect">
            <a:avLst/>
          </a:prstGeom>
        </p:spPr>
      </p:pic>
    </p:spTree>
    <p:extLst>
      <p:ext uri="{BB962C8B-B14F-4D97-AF65-F5344CB8AC3E}">
        <p14:creationId xmlns:p14="http://schemas.microsoft.com/office/powerpoint/2010/main" val="382666879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2F4D9297-E778-4629-951D-08A4C6D26DB2}"/>
              </a:ext>
            </a:extLst>
          </p:cNvPr>
          <p:cNvSpPr/>
          <p:nvPr/>
        </p:nvSpPr>
        <p:spPr>
          <a:xfrm>
            <a:off x="6282177" y="4419600"/>
            <a:ext cx="5909823" cy="1328462"/>
          </a:xfrm>
          <a:custGeom>
            <a:avLst/>
            <a:gdLst>
              <a:gd name="connsiteX0" fmla="*/ 89339 w 5909823"/>
              <a:gd name="connsiteY0" fmla="*/ 0 h 1328462"/>
              <a:gd name="connsiteX1" fmla="*/ 5909823 w 5909823"/>
              <a:gd name="connsiteY1" fmla="*/ 0 h 1328462"/>
              <a:gd name="connsiteX2" fmla="*/ 5909823 w 5909823"/>
              <a:gd name="connsiteY2" fmla="*/ 1328462 h 1328462"/>
              <a:gd name="connsiteX3" fmla="*/ 89339 w 5909823"/>
              <a:gd name="connsiteY3" fmla="*/ 1328462 h 1328462"/>
              <a:gd name="connsiteX4" fmla="*/ 0 w 5909823"/>
              <a:gd name="connsiteY4" fmla="*/ 1239123 h 1328462"/>
              <a:gd name="connsiteX5" fmla="*/ 0 w 5909823"/>
              <a:gd name="connsiteY5" fmla="*/ 89339 h 1328462"/>
              <a:gd name="connsiteX6" fmla="*/ 89339 w 5909823"/>
              <a:gd name="connsiteY6" fmla="*/ 0 h 132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23" h="1328462">
                <a:moveTo>
                  <a:pt x="89339" y="0"/>
                </a:moveTo>
                <a:lnTo>
                  <a:pt x="5909823" y="0"/>
                </a:lnTo>
                <a:lnTo>
                  <a:pt x="5909823" y="1328462"/>
                </a:lnTo>
                <a:lnTo>
                  <a:pt x="89339" y="1328462"/>
                </a:lnTo>
                <a:cubicBezTo>
                  <a:pt x="39998" y="1328462"/>
                  <a:pt x="0" y="1288464"/>
                  <a:pt x="0" y="1239123"/>
                </a:cubicBezTo>
                <a:lnTo>
                  <a:pt x="0" y="89339"/>
                </a:lnTo>
                <a:cubicBezTo>
                  <a:pt x="0" y="39998"/>
                  <a:pt x="39998" y="0"/>
                  <a:pt x="89339" y="0"/>
                </a:cubicBezTo>
                <a:close/>
              </a:path>
            </a:pathLst>
          </a:custGeom>
          <a:solidFill>
            <a:schemeClr val="accent1">
              <a:lumMod val="50000"/>
              <a:alpha val="15000"/>
            </a:schemeClr>
          </a:solidFill>
        </p:spPr>
        <p:txBody>
          <a:bodyPr wrap="square" lIns="72000" tIns="72000" rIns="72000" bIns="72000" rtlCol="0" anchor="ctr">
            <a:noAutofit/>
          </a:bodyPr>
          <a:lstStyle/>
          <a:p>
            <a:pPr algn="ctr"/>
            <a:endParaRPr lang="en-GB" dirty="0" err="1">
              <a:solidFill>
                <a:schemeClr val="bg1"/>
              </a:solidFill>
              <a:latin typeface="+mn-lt"/>
            </a:endParaRPr>
          </a:p>
        </p:txBody>
      </p:sp>
      <p:sp>
        <p:nvSpPr>
          <p:cNvPr id="2" name="Title 1">
            <a:extLst>
              <a:ext uri="{FF2B5EF4-FFF2-40B4-BE49-F238E27FC236}">
                <a16:creationId xmlns:a16="http://schemas.microsoft.com/office/drawing/2014/main" id="{84B3C111-7AB5-E9C8-7451-F4B7BC3FF484}"/>
              </a:ext>
            </a:extLst>
          </p:cNvPr>
          <p:cNvSpPr>
            <a:spLocks noGrp="1"/>
          </p:cNvSpPr>
          <p:nvPr>
            <p:ph type="title"/>
          </p:nvPr>
        </p:nvSpPr>
        <p:spPr/>
        <p:txBody>
          <a:bodyPr/>
          <a:lstStyle/>
          <a:p>
            <a:r>
              <a:rPr lang="en-GB" dirty="0"/>
              <a:t>Liontrust Multi Asset investment management team</a:t>
            </a:r>
          </a:p>
        </p:txBody>
      </p:sp>
      <p:sp>
        <p:nvSpPr>
          <p:cNvPr id="15" name="Rectangle 28">
            <a:extLst>
              <a:ext uri="{FF2B5EF4-FFF2-40B4-BE49-F238E27FC236}">
                <a16:creationId xmlns:a16="http://schemas.microsoft.com/office/drawing/2014/main" id="{14690FC0-CDB1-B5F0-8F8D-8FF7C06D7DF1}"/>
              </a:ext>
            </a:extLst>
          </p:cNvPr>
          <p:cNvSpPr/>
          <p:nvPr/>
        </p:nvSpPr>
        <p:spPr>
          <a:xfrm>
            <a:off x="5727529" y="909347"/>
            <a:ext cx="365264" cy="5337479"/>
          </a:xfrm>
          <a:custGeom>
            <a:avLst/>
            <a:gdLst>
              <a:gd name="connsiteX0" fmla="*/ 0 w 203200"/>
              <a:gd name="connsiteY0" fmla="*/ 0 h 4453129"/>
              <a:gd name="connsiteX1" fmla="*/ 203200 w 203200"/>
              <a:gd name="connsiteY1" fmla="*/ 0 h 4453129"/>
              <a:gd name="connsiteX2" fmla="*/ 203200 w 203200"/>
              <a:gd name="connsiteY2" fmla="*/ 4453129 h 4453129"/>
              <a:gd name="connsiteX3" fmla="*/ 0 w 203200"/>
              <a:gd name="connsiteY3" fmla="*/ 4453129 h 4453129"/>
              <a:gd name="connsiteX4" fmla="*/ 0 w 203200"/>
              <a:gd name="connsiteY4" fmla="*/ 0 h 4453129"/>
              <a:gd name="connsiteX0" fmla="*/ 8646 w 211846"/>
              <a:gd name="connsiteY0" fmla="*/ 0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8646 w 211846"/>
              <a:gd name="connsiteY5" fmla="*/ 0 h 4453129"/>
              <a:gd name="connsiteX0" fmla="*/ 164094 w 211846"/>
              <a:gd name="connsiteY0" fmla="*/ 54864 h 4453129"/>
              <a:gd name="connsiteX1" fmla="*/ 211846 w 211846"/>
              <a:gd name="connsiteY1" fmla="*/ 0 h 4453129"/>
              <a:gd name="connsiteX2" fmla="*/ 211846 w 211846"/>
              <a:gd name="connsiteY2" fmla="*/ 4453129 h 4453129"/>
              <a:gd name="connsiteX3" fmla="*/ 8646 w 211846"/>
              <a:gd name="connsiteY3" fmla="*/ 4453129 h 4453129"/>
              <a:gd name="connsiteX4" fmla="*/ 0 w 211846"/>
              <a:gd name="connsiteY4" fmla="*/ 627673 h 4453129"/>
              <a:gd name="connsiteX5" fmla="*/ 164094 w 211846"/>
              <a:gd name="connsiteY5" fmla="*/ 54864 h 4453129"/>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627673 h 4462273"/>
              <a:gd name="connsiteX5" fmla="*/ 164094 w 211846"/>
              <a:gd name="connsiteY5" fmla="*/ 54864 h 4462273"/>
              <a:gd name="connsiteX0" fmla="*/ 164094 w 211846"/>
              <a:gd name="connsiteY0" fmla="*/ 54864 h 4462273"/>
              <a:gd name="connsiteX1" fmla="*/ 211846 w 211846"/>
              <a:gd name="connsiteY1" fmla="*/ 0 h 4462273"/>
              <a:gd name="connsiteX2" fmla="*/ 211846 w 211846"/>
              <a:gd name="connsiteY2" fmla="*/ 4453129 h 4462273"/>
              <a:gd name="connsiteX3" fmla="*/ 164094 w 211846"/>
              <a:gd name="connsiteY3" fmla="*/ 4462273 h 4462273"/>
              <a:gd name="connsiteX4" fmla="*/ 0 w 211846"/>
              <a:gd name="connsiteY4" fmla="*/ 1267753 h 4462273"/>
              <a:gd name="connsiteX5" fmla="*/ 164094 w 211846"/>
              <a:gd name="connsiteY5" fmla="*/ 54864 h 44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46" h="4462273">
                <a:moveTo>
                  <a:pt x="164094" y="54864"/>
                </a:moveTo>
                <a:lnTo>
                  <a:pt x="211846" y="0"/>
                </a:lnTo>
                <a:lnTo>
                  <a:pt x="211846" y="4453129"/>
                </a:lnTo>
                <a:lnTo>
                  <a:pt x="164094" y="4462273"/>
                </a:lnTo>
                <a:lnTo>
                  <a:pt x="0" y="1267753"/>
                </a:lnTo>
                <a:lnTo>
                  <a:pt x="164094" y="54864"/>
                </a:lnTo>
                <a:close/>
              </a:path>
            </a:pathLst>
          </a:custGeom>
          <a:gradFill flip="none" rotWithShape="1">
            <a:gsLst>
              <a:gs pos="0">
                <a:schemeClr val="accent4">
                  <a:alpha val="50000"/>
                </a:schemeClr>
              </a:gs>
              <a:gs pos="50000">
                <a:schemeClr val="bg1">
                  <a:lumMod val="85000"/>
                  <a:shade val="67500"/>
                  <a:satMod val="115000"/>
                  <a:alpha val="2000"/>
                </a:schemeClr>
              </a:gs>
              <a:gs pos="100000">
                <a:schemeClr val="bg1">
                  <a:lumMod val="85000"/>
                  <a:shade val="100000"/>
                  <a:satMod val="11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89"/>
          </a:p>
        </p:txBody>
      </p:sp>
      <p:grpSp>
        <p:nvGrpSpPr>
          <p:cNvPr id="4" name="Group 3">
            <a:extLst>
              <a:ext uri="{FF2B5EF4-FFF2-40B4-BE49-F238E27FC236}">
                <a16:creationId xmlns:a16="http://schemas.microsoft.com/office/drawing/2014/main" id="{22B6F1A9-2CD5-46BE-567C-2DB96663BE09}"/>
              </a:ext>
            </a:extLst>
          </p:cNvPr>
          <p:cNvGrpSpPr/>
          <p:nvPr/>
        </p:nvGrpSpPr>
        <p:grpSpPr>
          <a:xfrm>
            <a:off x="493059" y="947030"/>
            <a:ext cx="5164285" cy="5114058"/>
            <a:chOff x="416693" y="1681169"/>
            <a:chExt cx="4135890" cy="3571295"/>
          </a:xfrm>
        </p:grpSpPr>
        <p:sp>
          <p:nvSpPr>
            <p:cNvPr id="5" name="Rectangle 4">
              <a:extLst>
                <a:ext uri="{FF2B5EF4-FFF2-40B4-BE49-F238E27FC236}">
                  <a16:creationId xmlns:a16="http://schemas.microsoft.com/office/drawing/2014/main" id="{F407E782-19E9-350C-CA3E-2BBBA420D5E4}"/>
                </a:ext>
              </a:extLst>
            </p:cNvPr>
            <p:cNvSpPr/>
            <p:nvPr/>
          </p:nvSpPr>
          <p:spPr>
            <a:xfrm rot="5400000">
              <a:off x="2178620" y="-76244"/>
              <a:ext cx="616550" cy="4131376"/>
            </a:xfrm>
            <a:prstGeom prst="rect">
              <a:avLst/>
            </a:pr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6" name="Rectangle 5">
              <a:extLst>
                <a:ext uri="{FF2B5EF4-FFF2-40B4-BE49-F238E27FC236}">
                  <a16:creationId xmlns:a16="http://schemas.microsoft.com/office/drawing/2014/main" id="{364B808C-5B33-550C-73E6-91C50F2A4D94}"/>
                </a:ext>
              </a:extLst>
            </p:cNvPr>
            <p:cNvSpPr/>
            <p:nvPr/>
          </p:nvSpPr>
          <p:spPr>
            <a:xfrm>
              <a:off x="416693" y="1681169"/>
              <a:ext cx="4131376" cy="3571295"/>
            </a:xfrm>
            <a:prstGeom prst="rect">
              <a:avLst/>
            </a:prstGeom>
            <a:noFill/>
            <a:ln>
              <a:solidFill>
                <a:schemeClr val="accent1"/>
              </a:solidFill>
            </a:ln>
            <a:effectLst/>
          </p:spPr>
          <p:txBody>
            <a:bodyPr vert="horz" wrap="square" lIns="72000" tIns="108000" rIns="72000" bIns="108000" anchor="t">
              <a:noAutofit/>
            </a:bodyPr>
            <a:lstStyle/>
            <a:p>
              <a:pPr algn="ctr"/>
              <a:endParaRPr lang="en-GB" sz="2400" b="1" dirty="0">
                <a:solidFill>
                  <a:schemeClr val="accent1">
                    <a:lumMod val="75000"/>
                  </a:schemeClr>
                </a:solidFill>
                <a:latin typeface="Calibri" panose="020F0502020204030204" pitchFamily="34" charset="0"/>
              </a:endParaRPr>
            </a:p>
          </p:txBody>
        </p:sp>
      </p:grpSp>
      <p:grpSp>
        <p:nvGrpSpPr>
          <p:cNvPr id="7" name="Group 6">
            <a:extLst>
              <a:ext uri="{FF2B5EF4-FFF2-40B4-BE49-F238E27FC236}">
                <a16:creationId xmlns:a16="http://schemas.microsoft.com/office/drawing/2014/main" id="{74A06775-E623-EF02-9269-4FF181243D01}"/>
              </a:ext>
            </a:extLst>
          </p:cNvPr>
          <p:cNvGrpSpPr/>
          <p:nvPr/>
        </p:nvGrpSpPr>
        <p:grpSpPr>
          <a:xfrm>
            <a:off x="1211408" y="2158311"/>
            <a:ext cx="1513084" cy="1566030"/>
            <a:chOff x="614702" y="2859617"/>
            <a:chExt cx="2019877" cy="2090552"/>
          </a:xfrm>
        </p:grpSpPr>
        <p:sp>
          <p:nvSpPr>
            <p:cNvPr id="8" name="Oval 7">
              <a:extLst>
                <a:ext uri="{FF2B5EF4-FFF2-40B4-BE49-F238E27FC236}">
                  <a16:creationId xmlns:a16="http://schemas.microsoft.com/office/drawing/2014/main" id="{89010B26-497A-488A-9D88-ED907F7A4131}"/>
                </a:ext>
              </a:extLst>
            </p:cNvPr>
            <p:cNvSpPr/>
            <p:nvPr/>
          </p:nvSpPr>
          <p:spPr>
            <a:xfrm>
              <a:off x="956047" y="2859617"/>
              <a:ext cx="1337186" cy="1337188"/>
            </a:xfrm>
            <a:prstGeom prst="ellipse">
              <a:avLst/>
            </a:prstGeom>
            <a:blipFill>
              <a:blip r:embed="rId3" cstate="screen">
                <a:extLst>
                  <a:ext uri="{28A0092B-C50C-407E-A947-70E740481C1C}">
                    <a14:useLocalDpi xmlns:a14="http://schemas.microsoft.com/office/drawing/2010/main"/>
                  </a:ext>
                </a:extLst>
              </a:blip>
              <a:srcRect/>
              <a:stretch>
                <a:fillRect/>
              </a:stretch>
            </a:blipFill>
            <a:ln w="28575">
              <a:solidFill>
                <a:schemeClr val="accent1"/>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9" name="TextBox 8">
              <a:extLst>
                <a:ext uri="{FF2B5EF4-FFF2-40B4-BE49-F238E27FC236}">
                  <a16:creationId xmlns:a16="http://schemas.microsoft.com/office/drawing/2014/main" id="{31471BE4-9312-03A1-0A8B-3D4BFBA95D33}"/>
                </a:ext>
              </a:extLst>
            </p:cNvPr>
            <p:cNvSpPr txBox="1">
              <a:spLocks noChangeArrowheads="1"/>
            </p:cNvSpPr>
            <p:nvPr/>
          </p:nvSpPr>
          <p:spPr bwMode="auto">
            <a:xfrm>
              <a:off x="614702" y="4245952"/>
              <a:ext cx="2019877" cy="704217"/>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1"/>
                  </a:solidFill>
                  <a:ea typeface="Malgun Gothic" panose="020B0503020000020004" pitchFamily="34" charset="-127"/>
                </a:rPr>
                <a:t>John Husselbee</a:t>
              </a:r>
              <a:br>
                <a:rPr lang="en-GB" sz="1400" dirty="0">
                  <a:ea typeface="Malgun Gothic" panose="020B0503020000020004" pitchFamily="34" charset="-127"/>
                </a:rPr>
              </a:br>
              <a:r>
                <a:rPr lang="en-GB" dirty="0">
                  <a:ea typeface="Malgun Gothic" panose="020B0503020000020004" pitchFamily="34" charset="-127"/>
                </a:rPr>
                <a:t>Head of</a:t>
              </a:r>
            </a:p>
            <a:p>
              <a:pPr algn="ctr" defTabSz="244009">
                <a:lnSpc>
                  <a:spcPct val="90000"/>
                </a:lnSpc>
                <a:defRPr/>
              </a:pPr>
              <a:r>
                <a:rPr lang="en-GB" dirty="0">
                  <a:ea typeface="Malgun Gothic" panose="020B0503020000020004" pitchFamily="34" charset="-127"/>
                </a:rPr>
                <a:t>Liontrust Multi-Asset</a:t>
              </a:r>
            </a:p>
            <a:p>
              <a:pPr algn="ctr" defTabSz="244009">
                <a:lnSpc>
                  <a:spcPct val="90000"/>
                </a:lnSpc>
                <a:defRPr/>
              </a:pPr>
              <a:r>
                <a:rPr lang="en-GB" sz="1000" b="1" dirty="0">
                  <a:ea typeface="Malgun Gothic" panose="020B0503020000020004" pitchFamily="34" charset="-127"/>
                </a:rPr>
                <a:t>39 years Industry experience</a:t>
              </a:r>
            </a:p>
            <a:p>
              <a:pPr algn="ctr" defTabSz="244009">
                <a:lnSpc>
                  <a:spcPct val="90000"/>
                </a:lnSpc>
                <a:defRPr/>
              </a:pPr>
              <a:r>
                <a:rPr lang="en-GB" sz="1000" i="1" dirty="0">
                  <a:ea typeface="Malgun Gothic" panose="020B0503020000020004" pitchFamily="34" charset="-127"/>
                </a:rPr>
                <a:t>Running MPS Since 1985</a:t>
              </a:r>
            </a:p>
          </p:txBody>
        </p:sp>
      </p:grpSp>
      <p:grpSp>
        <p:nvGrpSpPr>
          <p:cNvPr id="10" name="Group 9">
            <a:extLst>
              <a:ext uri="{FF2B5EF4-FFF2-40B4-BE49-F238E27FC236}">
                <a16:creationId xmlns:a16="http://schemas.microsoft.com/office/drawing/2014/main" id="{925C19F2-7167-E973-860B-06B9480DB068}"/>
              </a:ext>
            </a:extLst>
          </p:cNvPr>
          <p:cNvGrpSpPr/>
          <p:nvPr/>
        </p:nvGrpSpPr>
        <p:grpSpPr>
          <a:xfrm>
            <a:off x="3433170" y="2158313"/>
            <a:ext cx="1513084" cy="1566032"/>
            <a:chOff x="2394033" y="2859617"/>
            <a:chExt cx="2019877" cy="2090553"/>
          </a:xfrm>
        </p:grpSpPr>
        <p:sp>
          <p:nvSpPr>
            <p:cNvPr id="16" name="Oval 15">
              <a:extLst>
                <a:ext uri="{FF2B5EF4-FFF2-40B4-BE49-F238E27FC236}">
                  <a16:creationId xmlns:a16="http://schemas.microsoft.com/office/drawing/2014/main" id="{EA54CCDF-2B54-3D88-0EEB-24C5064C6BA4}"/>
                </a:ext>
              </a:extLst>
            </p:cNvPr>
            <p:cNvSpPr/>
            <p:nvPr/>
          </p:nvSpPr>
          <p:spPr>
            <a:xfrm>
              <a:off x="2735378" y="2859617"/>
              <a:ext cx="1337186" cy="1337188"/>
            </a:xfrm>
            <a:prstGeom prst="ellipse">
              <a:avLst/>
            </a:prstGeom>
            <a:blipFill>
              <a:blip r:embed="rId4" cstate="screen">
                <a:extLst>
                  <a:ext uri="{28A0092B-C50C-407E-A947-70E740481C1C}">
                    <a14:useLocalDpi xmlns:a14="http://schemas.microsoft.com/office/drawing/2010/main"/>
                  </a:ext>
                </a:extLst>
              </a:blip>
              <a:srcRect/>
              <a:stretch>
                <a:fillRect/>
              </a:stretch>
            </a:blipFill>
            <a:ln w="28575">
              <a:solidFill>
                <a:schemeClr val="accent1"/>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17" name="TextBox 16">
              <a:extLst>
                <a:ext uri="{FF2B5EF4-FFF2-40B4-BE49-F238E27FC236}">
                  <a16:creationId xmlns:a16="http://schemas.microsoft.com/office/drawing/2014/main" id="{A3BBFFCC-9978-5F3A-4105-8C6DEA9B5CE5}"/>
                </a:ext>
              </a:extLst>
            </p:cNvPr>
            <p:cNvSpPr txBox="1">
              <a:spLocks noChangeArrowheads="1"/>
            </p:cNvSpPr>
            <p:nvPr/>
          </p:nvSpPr>
          <p:spPr bwMode="auto">
            <a:xfrm>
              <a:off x="2394033" y="4245952"/>
              <a:ext cx="2019877" cy="704218"/>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1"/>
                  </a:solidFill>
                  <a:ea typeface="Malgun Gothic" panose="020B0503020000020004" pitchFamily="34" charset="-127"/>
                </a:rPr>
                <a:t>James Klempster</a:t>
              </a:r>
              <a:br>
                <a:rPr lang="en-GB" sz="1400" dirty="0">
                  <a:ea typeface="Malgun Gothic" panose="020B0503020000020004" pitchFamily="34" charset="-127"/>
                </a:rPr>
              </a:br>
              <a:r>
                <a:rPr lang="en-GB" dirty="0">
                  <a:ea typeface="Malgun Gothic" panose="020B0503020000020004" pitchFamily="34" charset="-127"/>
                </a:rPr>
                <a:t>Deputy Head of Liontrust Multi-Asset</a:t>
              </a:r>
            </a:p>
            <a:p>
              <a:pPr algn="ctr" defTabSz="244009">
                <a:lnSpc>
                  <a:spcPct val="90000"/>
                </a:lnSpc>
                <a:defRPr/>
              </a:pPr>
              <a:r>
                <a:rPr lang="en-GB" sz="1000" b="1" dirty="0">
                  <a:ea typeface="Malgun Gothic" panose="020B0503020000020004" pitchFamily="34" charset="-127"/>
                </a:rPr>
                <a:t>20 years Industry experience</a:t>
              </a:r>
            </a:p>
            <a:p>
              <a:pPr algn="ctr" defTabSz="244009">
                <a:lnSpc>
                  <a:spcPct val="90000"/>
                </a:lnSpc>
                <a:defRPr/>
              </a:pPr>
              <a:r>
                <a:rPr lang="en-GB" sz="1000" i="1" dirty="0">
                  <a:ea typeface="Malgun Gothic" panose="020B0503020000020004" pitchFamily="34" charset="-127"/>
                </a:rPr>
                <a:t>Running MPS Since 2007</a:t>
              </a:r>
            </a:p>
          </p:txBody>
        </p:sp>
      </p:grpSp>
      <p:sp>
        <p:nvSpPr>
          <p:cNvPr id="18" name="TextBox 17">
            <a:extLst>
              <a:ext uri="{FF2B5EF4-FFF2-40B4-BE49-F238E27FC236}">
                <a16:creationId xmlns:a16="http://schemas.microsoft.com/office/drawing/2014/main" id="{534F0FC0-7623-D22E-12E3-F34BBE60BBBA}"/>
              </a:ext>
            </a:extLst>
          </p:cNvPr>
          <p:cNvSpPr txBox="1"/>
          <p:nvPr/>
        </p:nvSpPr>
        <p:spPr>
          <a:xfrm>
            <a:off x="624805" y="966694"/>
            <a:ext cx="4908050" cy="769441"/>
          </a:xfrm>
          <a:prstGeom prst="rect">
            <a:avLst/>
          </a:prstGeom>
          <a:noFill/>
        </p:spPr>
        <p:txBody>
          <a:bodyPr wrap="square">
            <a:spAutoFit/>
          </a:bodyPr>
          <a:lstStyle/>
          <a:p>
            <a:pPr algn="ctr"/>
            <a:r>
              <a:rPr lang="en-GB" sz="2800" b="1" dirty="0">
                <a:solidFill>
                  <a:schemeClr val="accent1">
                    <a:lumMod val="75000"/>
                  </a:schemeClr>
                </a:solidFill>
                <a:latin typeface="Calibri" panose="020F0502020204030204" pitchFamily="34" charset="0"/>
              </a:rPr>
              <a:t>Multi-Asset investment team</a:t>
            </a:r>
          </a:p>
          <a:p>
            <a:pPr algn="ctr"/>
            <a:r>
              <a:rPr lang="en-GB" sz="1600" i="1" dirty="0">
                <a:solidFill>
                  <a:schemeClr val="accent1">
                    <a:lumMod val="75000"/>
                  </a:schemeClr>
                </a:solidFill>
                <a:latin typeface="Calibri" panose="020F0502020204030204" pitchFamily="34" charset="0"/>
              </a:rPr>
              <a:t>Multi-Asset funds and portfolios</a:t>
            </a:r>
          </a:p>
        </p:txBody>
      </p:sp>
      <p:grpSp>
        <p:nvGrpSpPr>
          <p:cNvPr id="25" name="Group 24">
            <a:extLst>
              <a:ext uri="{FF2B5EF4-FFF2-40B4-BE49-F238E27FC236}">
                <a16:creationId xmlns:a16="http://schemas.microsoft.com/office/drawing/2014/main" id="{8A49F807-F947-A22C-C29B-006EC5F02FBE}"/>
              </a:ext>
            </a:extLst>
          </p:cNvPr>
          <p:cNvGrpSpPr/>
          <p:nvPr/>
        </p:nvGrpSpPr>
        <p:grpSpPr>
          <a:xfrm>
            <a:off x="1211408" y="4217119"/>
            <a:ext cx="1513082" cy="1566031"/>
            <a:chOff x="614700" y="2859617"/>
            <a:chExt cx="2019876" cy="2090554"/>
          </a:xfrm>
        </p:grpSpPr>
        <p:sp>
          <p:nvSpPr>
            <p:cNvPr id="26" name="Oval 25">
              <a:extLst>
                <a:ext uri="{FF2B5EF4-FFF2-40B4-BE49-F238E27FC236}">
                  <a16:creationId xmlns:a16="http://schemas.microsoft.com/office/drawing/2014/main" id="{7A9B83E0-832F-0C6B-64B6-04EC714383E6}"/>
                </a:ext>
              </a:extLst>
            </p:cNvPr>
            <p:cNvSpPr/>
            <p:nvPr/>
          </p:nvSpPr>
          <p:spPr>
            <a:xfrm>
              <a:off x="956047" y="2859617"/>
              <a:ext cx="1337186" cy="1337188"/>
            </a:xfrm>
            <a:prstGeom prst="ellipse">
              <a:avLst/>
            </a:prstGeom>
            <a:blipFill>
              <a:blip r:embed="rId5" cstate="screen">
                <a:extLst>
                  <a:ext uri="{28A0092B-C50C-407E-A947-70E740481C1C}">
                    <a14:useLocalDpi xmlns:a14="http://schemas.microsoft.com/office/drawing/2010/main"/>
                  </a:ext>
                </a:extLst>
              </a:blip>
              <a:srcRect/>
              <a:stretch>
                <a:fillRect/>
              </a:stretch>
            </a:blipFill>
            <a:ln>
              <a:solidFill>
                <a:schemeClr val="accent3"/>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27" name="TextBox 26">
              <a:extLst>
                <a:ext uri="{FF2B5EF4-FFF2-40B4-BE49-F238E27FC236}">
                  <a16:creationId xmlns:a16="http://schemas.microsoft.com/office/drawing/2014/main" id="{1F2C446D-2535-B23D-43E4-ADD80D4D984D}"/>
                </a:ext>
              </a:extLst>
            </p:cNvPr>
            <p:cNvSpPr txBox="1">
              <a:spLocks noChangeArrowheads="1"/>
            </p:cNvSpPr>
            <p:nvPr/>
          </p:nvSpPr>
          <p:spPr bwMode="auto">
            <a:xfrm>
              <a:off x="614700" y="4245954"/>
              <a:ext cx="2019876" cy="704217"/>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1"/>
                  </a:solidFill>
                  <a:ea typeface="Malgun Gothic" panose="020B0503020000020004" pitchFamily="34" charset="-127"/>
                </a:rPr>
                <a:t>Anthony Chemla</a:t>
              </a:r>
              <a:br>
                <a:rPr lang="en-GB" sz="1400" dirty="0">
                  <a:ea typeface="Malgun Gothic" panose="020B0503020000020004" pitchFamily="34" charset="-127"/>
                </a:rPr>
              </a:br>
              <a:r>
                <a:rPr lang="en-GB" dirty="0">
                  <a:ea typeface="Malgun Gothic" panose="020B0503020000020004" pitchFamily="34" charset="-127"/>
                </a:rPr>
                <a:t>Fund Manager</a:t>
              </a:r>
            </a:p>
            <a:p>
              <a:pPr algn="ctr" defTabSz="244009">
                <a:lnSpc>
                  <a:spcPct val="90000"/>
                </a:lnSpc>
                <a:defRPr/>
              </a:pPr>
              <a:r>
                <a:rPr lang="en-GB" sz="1000" b="1" dirty="0">
                  <a:ea typeface="Malgun Gothic" panose="020B0503020000020004" pitchFamily="34" charset="-127"/>
                </a:rPr>
                <a:t>18 years Industry experience</a:t>
              </a:r>
            </a:p>
            <a:p>
              <a:pPr algn="ctr" defTabSz="244009">
                <a:lnSpc>
                  <a:spcPct val="90000"/>
                </a:lnSpc>
                <a:defRPr/>
              </a:pPr>
              <a:r>
                <a:rPr lang="en-GB" sz="1000" i="1" dirty="0">
                  <a:ea typeface="Malgun Gothic" panose="020B0503020000020004" pitchFamily="34" charset="-127"/>
                </a:rPr>
                <a:t>Running MPS Since 2016</a:t>
              </a:r>
            </a:p>
          </p:txBody>
        </p:sp>
      </p:grpSp>
      <p:grpSp>
        <p:nvGrpSpPr>
          <p:cNvPr id="28" name="Group 27">
            <a:extLst>
              <a:ext uri="{FF2B5EF4-FFF2-40B4-BE49-F238E27FC236}">
                <a16:creationId xmlns:a16="http://schemas.microsoft.com/office/drawing/2014/main" id="{A823C77B-B2DF-FAE8-2EDB-FDEDFE72EDC0}"/>
              </a:ext>
            </a:extLst>
          </p:cNvPr>
          <p:cNvGrpSpPr/>
          <p:nvPr/>
        </p:nvGrpSpPr>
        <p:grpSpPr>
          <a:xfrm>
            <a:off x="3433172" y="4217122"/>
            <a:ext cx="1513082" cy="1566032"/>
            <a:chOff x="2394032" y="2859617"/>
            <a:chExt cx="2019876" cy="2090553"/>
          </a:xfrm>
        </p:grpSpPr>
        <p:sp>
          <p:nvSpPr>
            <p:cNvPr id="29" name="Oval 28">
              <a:extLst>
                <a:ext uri="{FF2B5EF4-FFF2-40B4-BE49-F238E27FC236}">
                  <a16:creationId xmlns:a16="http://schemas.microsoft.com/office/drawing/2014/main" id="{EFB93922-8161-B6AF-5AE5-509F1C5D0C25}"/>
                </a:ext>
              </a:extLst>
            </p:cNvPr>
            <p:cNvSpPr/>
            <p:nvPr/>
          </p:nvSpPr>
          <p:spPr>
            <a:xfrm>
              <a:off x="2735378" y="2859617"/>
              <a:ext cx="1337186" cy="1337188"/>
            </a:xfrm>
            <a:prstGeom prst="ellipse">
              <a:avLst/>
            </a:prstGeom>
            <a:blipFill>
              <a:blip r:embed="rId6" cstate="screen">
                <a:extLst>
                  <a:ext uri="{28A0092B-C50C-407E-A947-70E740481C1C}">
                    <a14:useLocalDpi xmlns:a14="http://schemas.microsoft.com/office/drawing/2010/main"/>
                  </a:ext>
                </a:extLst>
              </a:blip>
              <a:srcRect/>
              <a:stretch>
                <a:fillRect/>
              </a:stretch>
            </a:blipFill>
            <a:ln>
              <a:solidFill>
                <a:schemeClr val="accent3"/>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30" name="TextBox 29">
              <a:extLst>
                <a:ext uri="{FF2B5EF4-FFF2-40B4-BE49-F238E27FC236}">
                  <a16:creationId xmlns:a16="http://schemas.microsoft.com/office/drawing/2014/main" id="{06E1817D-9C6E-7BF2-7DBB-12B7AC108B1E}"/>
                </a:ext>
              </a:extLst>
            </p:cNvPr>
            <p:cNvSpPr txBox="1">
              <a:spLocks noChangeArrowheads="1"/>
            </p:cNvSpPr>
            <p:nvPr/>
          </p:nvSpPr>
          <p:spPr bwMode="auto">
            <a:xfrm>
              <a:off x="2394032" y="4245952"/>
              <a:ext cx="2019876" cy="704218"/>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1"/>
                  </a:solidFill>
                  <a:ea typeface="Malgun Gothic" panose="020B0503020000020004" pitchFamily="34" charset="-127"/>
                </a:rPr>
                <a:t>David Salisbury</a:t>
              </a:r>
              <a:br>
                <a:rPr lang="en-GB" sz="1400" dirty="0">
                  <a:ea typeface="Malgun Gothic" panose="020B0503020000020004" pitchFamily="34" charset="-127"/>
                </a:rPr>
              </a:br>
              <a:r>
                <a:rPr lang="en-GB" dirty="0">
                  <a:ea typeface="Malgun Gothic" panose="020B0503020000020004" pitchFamily="34" charset="-127"/>
                </a:rPr>
                <a:t>Fund Analyst</a:t>
              </a:r>
            </a:p>
            <a:p>
              <a:pPr algn="ctr" defTabSz="244009">
                <a:lnSpc>
                  <a:spcPct val="90000"/>
                </a:lnSpc>
                <a:defRPr/>
              </a:pPr>
              <a:r>
                <a:rPr lang="en-GB" sz="1000" b="1" dirty="0">
                  <a:ea typeface="Malgun Gothic" panose="020B0503020000020004" pitchFamily="34" charset="-127"/>
                </a:rPr>
                <a:t>6 years Industry experience</a:t>
              </a:r>
            </a:p>
            <a:p>
              <a:pPr algn="ctr" defTabSz="244009">
                <a:lnSpc>
                  <a:spcPct val="90000"/>
                </a:lnSpc>
                <a:defRPr/>
              </a:pPr>
              <a:r>
                <a:rPr lang="en-GB" sz="1000" i="1" dirty="0">
                  <a:ea typeface="Malgun Gothic" panose="020B0503020000020004" pitchFamily="34" charset="-127"/>
                </a:rPr>
                <a:t>Running MPS Since 2022</a:t>
              </a:r>
            </a:p>
          </p:txBody>
        </p:sp>
      </p:grpSp>
      <p:grpSp>
        <p:nvGrpSpPr>
          <p:cNvPr id="31" name="Group 30">
            <a:extLst>
              <a:ext uri="{FF2B5EF4-FFF2-40B4-BE49-F238E27FC236}">
                <a16:creationId xmlns:a16="http://schemas.microsoft.com/office/drawing/2014/main" id="{6AF9A3A0-B781-ADB3-CCFB-5DBBFE29341C}"/>
              </a:ext>
            </a:extLst>
          </p:cNvPr>
          <p:cNvGrpSpPr/>
          <p:nvPr/>
        </p:nvGrpSpPr>
        <p:grpSpPr>
          <a:xfrm>
            <a:off x="6543103" y="1124013"/>
            <a:ext cx="5164285" cy="3123525"/>
            <a:chOff x="416693" y="1681169"/>
            <a:chExt cx="4135890" cy="2153692"/>
          </a:xfrm>
        </p:grpSpPr>
        <p:sp>
          <p:nvSpPr>
            <p:cNvPr id="39" name="Rectangle 38">
              <a:extLst>
                <a:ext uri="{FF2B5EF4-FFF2-40B4-BE49-F238E27FC236}">
                  <a16:creationId xmlns:a16="http://schemas.microsoft.com/office/drawing/2014/main" id="{4B50F089-53E9-29E0-3E41-01B97C546148}"/>
                </a:ext>
              </a:extLst>
            </p:cNvPr>
            <p:cNvSpPr/>
            <p:nvPr/>
          </p:nvSpPr>
          <p:spPr>
            <a:xfrm rot="5400000">
              <a:off x="2178620" y="-76244"/>
              <a:ext cx="616550" cy="4131376"/>
            </a:xfrm>
            <a:prstGeom prst="rect">
              <a:avLst/>
            </a:prstGeom>
            <a:solidFill>
              <a:schemeClr val="accent3">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3"/>
                </a:solidFill>
              </a:endParaRPr>
            </a:p>
          </p:txBody>
        </p:sp>
        <p:sp>
          <p:nvSpPr>
            <p:cNvPr id="40" name="Rectangle 39">
              <a:extLst>
                <a:ext uri="{FF2B5EF4-FFF2-40B4-BE49-F238E27FC236}">
                  <a16:creationId xmlns:a16="http://schemas.microsoft.com/office/drawing/2014/main" id="{E753451C-A9A2-16F6-A4AF-C438608E8495}"/>
                </a:ext>
              </a:extLst>
            </p:cNvPr>
            <p:cNvSpPr/>
            <p:nvPr/>
          </p:nvSpPr>
          <p:spPr>
            <a:xfrm>
              <a:off x="416693" y="1681169"/>
              <a:ext cx="4131376" cy="2153692"/>
            </a:xfrm>
            <a:prstGeom prst="rect">
              <a:avLst/>
            </a:prstGeom>
            <a:noFill/>
            <a:ln>
              <a:solidFill>
                <a:schemeClr val="accent3"/>
              </a:solidFill>
            </a:ln>
            <a:effectLst/>
          </p:spPr>
          <p:txBody>
            <a:bodyPr vert="horz" wrap="square" lIns="72000" tIns="108000" rIns="72000" bIns="108000" anchor="t">
              <a:noAutofit/>
            </a:bodyPr>
            <a:lstStyle/>
            <a:p>
              <a:pPr algn="ctr"/>
              <a:endParaRPr lang="en-GB" sz="2400" b="1" dirty="0">
                <a:solidFill>
                  <a:schemeClr val="accent1">
                    <a:lumMod val="75000"/>
                  </a:schemeClr>
                </a:solidFill>
                <a:latin typeface="Calibri" panose="020F0502020204030204" pitchFamily="34" charset="0"/>
              </a:endParaRPr>
            </a:p>
          </p:txBody>
        </p:sp>
      </p:grpSp>
      <p:grpSp>
        <p:nvGrpSpPr>
          <p:cNvPr id="41" name="Group 40">
            <a:extLst>
              <a:ext uri="{FF2B5EF4-FFF2-40B4-BE49-F238E27FC236}">
                <a16:creationId xmlns:a16="http://schemas.microsoft.com/office/drawing/2014/main" id="{0EE01C95-C0CE-EEA3-3635-D577CC20F6F3}"/>
              </a:ext>
            </a:extLst>
          </p:cNvPr>
          <p:cNvGrpSpPr/>
          <p:nvPr/>
        </p:nvGrpSpPr>
        <p:grpSpPr>
          <a:xfrm>
            <a:off x="6671000" y="2304598"/>
            <a:ext cx="1442408" cy="1584724"/>
            <a:chOff x="673232" y="2859617"/>
            <a:chExt cx="1902814" cy="2090552"/>
          </a:xfrm>
        </p:grpSpPr>
        <p:sp>
          <p:nvSpPr>
            <p:cNvPr id="42" name="Oval 41">
              <a:extLst>
                <a:ext uri="{FF2B5EF4-FFF2-40B4-BE49-F238E27FC236}">
                  <a16:creationId xmlns:a16="http://schemas.microsoft.com/office/drawing/2014/main" id="{83F302D8-FC22-EFFD-1DBD-9BDE3183D18B}"/>
                </a:ext>
              </a:extLst>
            </p:cNvPr>
            <p:cNvSpPr/>
            <p:nvPr/>
          </p:nvSpPr>
          <p:spPr>
            <a:xfrm>
              <a:off x="956047" y="2859617"/>
              <a:ext cx="1337186" cy="1337188"/>
            </a:xfrm>
            <a:prstGeom prst="ellipse">
              <a:avLst/>
            </a:prstGeom>
            <a:blipFill>
              <a:blip r:embed="rId7" cstate="hqprint">
                <a:extLst>
                  <a:ext uri="{28A0092B-C50C-407E-A947-70E740481C1C}">
                    <a14:useLocalDpi xmlns:a14="http://schemas.microsoft.com/office/drawing/2010/main"/>
                  </a:ext>
                </a:extLst>
              </a:blip>
              <a:srcRect/>
              <a:stretch>
                <a:fillRect/>
              </a:stretch>
            </a:blipFill>
            <a:ln w="9525">
              <a:solidFill>
                <a:schemeClr val="accent3"/>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43" name="TextBox 42">
              <a:extLst>
                <a:ext uri="{FF2B5EF4-FFF2-40B4-BE49-F238E27FC236}">
                  <a16:creationId xmlns:a16="http://schemas.microsoft.com/office/drawing/2014/main" id="{6CDF7698-5D14-694D-F6B4-1B9329FEB690}"/>
                </a:ext>
              </a:extLst>
            </p:cNvPr>
            <p:cNvSpPr txBox="1">
              <a:spLocks noChangeArrowheads="1"/>
            </p:cNvSpPr>
            <p:nvPr/>
          </p:nvSpPr>
          <p:spPr bwMode="auto">
            <a:xfrm>
              <a:off x="673232" y="4245952"/>
              <a:ext cx="1902814" cy="704217"/>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3"/>
                  </a:solidFill>
                  <a:ea typeface="Malgun Gothic" panose="020B0503020000020004" pitchFamily="34" charset="-127"/>
                </a:rPr>
                <a:t>Adrian Holmes</a:t>
              </a:r>
              <a:br>
                <a:rPr lang="en-GB" sz="1400" dirty="0">
                  <a:ea typeface="Malgun Gothic" panose="020B0503020000020004" pitchFamily="34" charset="-127"/>
                </a:rPr>
              </a:br>
              <a:r>
                <a:rPr lang="en-GB" dirty="0">
                  <a:ea typeface="Malgun Gothic" panose="020B0503020000020004" pitchFamily="34" charset="-127"/>
                </a:rPr>
                <a:t>Head of Multi-Asset</a:t>
              </a:r>
              <a:br>
                <a:rPr lang="en-GB" dirty="0">
                  <a:ea typeface="Malgun Gothic" panose="020B0503020000020004" pitchFamily="34" charset="-127"/>
                </a:rPr>
              </a:br>
              <a:r>
                <a:rPr lang="en-GB" dirty="0">
                  <a:ea typeface="Malgun Gothic" panose="020B0503020000020004" pitchFamily="34" charset="-127"/>
                </a:rPr>
                <a:t>Investment Support</a:t>
              </a:r>
            </a:p>
            <a:p>
              <a:pPr algn="ctr" defTabSz="244009">
                <a:lnSpc>
                  <a:spcPct val="90000"/>
                </a:lnSpc>
                <a:defRPr/>
              </a:pPr>
              <a:r>
                <a:rPr lang="en-GB" sz="1000" b="1" dirty="0">
                  <a:ea typeface="Malgun Gothic" panose="020B0503020000020004" pitchFamily="34" charset="-127"/>
                </a:rPr>
                <a:t>28 years</a:t>
              </a:r>
              <a:br>
                <a:rPr lang="en-GB" sz="1000" b="1" dirty="0">
                  <a:ea typeface="Malgun Gothic" panose="020B0503020000020004" pitchFamily="34" charset="-127"/>
                </a:rPr>
              </a:br>
              <a:r>
                <a:rPr lang="en-GB" sz="1000" b="1" dirty="0">
                  <a:ea typeface="Malgun Gothic" panose="020B0503020000020004" pitchFamily="34" charset="-127"/>
                </a:rPr>
                <a:t>Industry experience</a:t>
              </a:r>
            </a:p>
            <a:p>
              <a:pPr algn="ctr" defTabSz="244009">
                <a:lnSpc>
                  <a:spcPct val="90000"/>
                </a:lnSpc>
                <a:defRPr/>
              </a:pPr>
              <a:endParaRPr lang="en-GB" dirty="0">
                <a:ea typeface="Malgun Gothic" panose="020B0503020000020004" pitchFamily="34" charset="-127"/>
              </a:endParaRPr>
            </a:p>
          </p:txBody>
        </p:sp>
      </p:grpSp>
      <p:sp>
        <p:nvSpPr>
          <p:cNvPr id="47" name="TextBox 46">
            <a:extLst>
              <a:ext uri="{FF2B5EF4-FFF2-40B4-BE49-F238E27FC236}">
                <a16:creationId xmlns:a16="http://schemas.microsoft.com/office/drawing/2014/main" id="{214FF7AF-F751-58DC-E5AC-3FE25FCDE967}"/>
              </a:ext>
            </a:extLst>
          </p:cNvPr>
          <p:cNvSpPr txBox="1"/>
          <p:nvPr/>
        </p:nvSpPr>
        <p:spPr>
          <a:xfrm>
            <a:off x="6674849" y="1320657"/>
            <a:ext cx="4908050" cy="523220"/>
          </a:xfrm>
          <a:prstGeom prst="rect">
            <a:avLst/>
          </a:prstGeom>
          <a:noFill/>
        </p:spPr>
        <p:txBody>
          <a:bodyPr wrap="square">
            <a:spAutoFit/>
          </a:bodyPr>
          <a:lstStyle/>
          <a:p>
            <a:pPr algn="ctr"/>
            <a:r>
              <a:rPr lang="en-GB" sz="2800" b="1" dirty="0">
                <a:solidFill>
                  <a:schemeClr val="accent3"/>
                </a:solidFill>
                <a:latin typeface="Calibri" panose="020F0502020204030204" pitchFamily="34" charset="0"/>
              </a:rPr>
              <a:t>Multi-Asset investment support</a:t>
            </a:r>
          </a:p>
        </p:txBody>
      </p:sp>
      <p:grpSp>
        <p:nvGrpSpPr>
          <p:cNvPr id="48" name="Group 47">
            <a:extLst>
              <a:ext uri="{FF2B5EF4-FFF2-40B4-BE49-F238E27FC236}">
                <a16:creationId xmlns:a16="http://schemas.microsoft.com/office/drawing/2014/main" id="{367AD160-1554-3D89-FAB6-2F36054ED478}"/>
              </a:ext>
            </a:extLst>
          </p:cNvPr>
          <p:cNvGrpSpPr/>
          <p:nvPr/>
        </p:nvGrpSpPr>
        <p:grpSpPr>
          <a:xfrm>
            <a:off x="8409098" y="2304598"/>
            <a:ext cx="1442408" cy="1584724"/>
            <a:chOff x="673232" y="2859617"/>
            <a:chExt cx="1902814" cy="2090552"/>
          </a:xfrm>
        </p:grpSpPr>
        <p:sp>
          <p:nvSpPr>
            <p:cNvPr id="49" name="Oval 48">
              <a:extLst>
                <a:ext uri="{FF2B5EF4-FFF2-40B4-BE49-F238E27FC236}">
                  <a16:creationId xmlns:a16="http://schemas.microsoft.com/office/drawing/2014/main" id="{8FB922CF-7739-E9E0-B2C1-7633F5600540}"/>
                </a:ext>
              </a:extLst>
            </p:cNvPr>
            <p:cNvSpPr/>
            <p:nvPr/>
          </p:nvSpPr>
          <p:spPr>
            <a:xfrm>
              <a:off x="956047" y="2859617"/>
              <a:ext cx="1337186" cy="1337188"/>
            </a:xfrm>
            <a:prstGeom prst="ellipse">
              <a:avLst/>
            </a:prstGeom>
            <a:blipFill>
              <a:blip r:embed="rId8" cstate="hqprint">
                <a:extLst>
                  <a:ext uri="{28A0092B-C50C-407E-A947-70E740481C1C}">
                    <a14:useLocalDpi xmlns:a14="http://schemas.microsoft.com/office/drawing/2010/main"/>
                  </a:ext>
                </a:extLst>
              </a:blip>
              <a:srcRect/>
              <a:stretch>
                <a:fillRect/>
              </a:stretch>
            </a:blipFill>
            <a:ln>
              <a:solidFill>
                <a:schemeClr val="accent3"/>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50" name="TextBox 49">
              <a:extLst>
                <a:ext uri="{FF2B5EF4-FFF2-40B4-BE49-F238E27FC236}">
                  <a16:creationId xmlns:a16="http://schemas.microsoft.com/office/drawing/2014/main" id="{7A653DF0-498E-3313-10D4-A2825A2E8F5B}"/>
                </a:ext>
              </a:extLst>
            </p:cNvPr>
            <p:cNvSpPr txBox="1">
              <a:spLocks noChangeArrowheads="1"/>
            </p:cNvSpPr>
            <p:nvPr/>
          </p:nvSpPr>
          <p:spPr bwMode="auto">
            <a:xfrm>
              <a:off x="673232" y="4245952"/>
              <a:ext cx="1902814" cy="704217"/>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3"/>
                  </a:solidFill>
                  <a:ea typeface="Malgun Gothic" panose="020B0503020000020004" pitchFamily="34" charset="-127"/>
                </a:rPr>
                <a:t>John Houghton</a:t>
              </a:r>
              <a:br>
                <a:rPr lang="en-GB" sz="1400" dirty="0">
                  <a:ea typeface="Malgun Gothic" panose="020B0503020000020004" pitchFamily="34" charset="-127"/>
                </a:rPr>
              </a:br>
              <a:r>
                <a:rPr lang="en-GB" dirty="0">
                  <a:ea typeface="Malgun Gothic" panose="020B0503020000020004" pitchFamily="34" charset="-127"/>
                </a:rPr>
                <a:t>Investment Support</a:t>
              </a:r>
              <a:br>
                <a:rPr lang="en-GB" dirty="0">
                  <a:ea typeface="Malgun Gothic" panose="020B0503020000020004" pitchFamily="34" charset="-127"/>
                </a:rPr>
              </a:br>
              <a:r>
                <a:rPr lang="en-GB" dirty="0">
                  <a:ea typeface="Malgun Gothic" panose="020B0503020000020004" pitchFamily="34" charset="-127"/>
                </a:rPr>
                <a:t>Senior Executive</a:t>
              </a:r>
            </a:p>
            <a:p>
              <a:pPr algn="ctr" defTabSz="244009">
                <a:lnSpc>
                  <a:spcPct val="90000"/>
                </a:lnSpc>
                <a:defRPr/>
              </a:pPr>
              <a:r>
                <a:rPr lang="en-GB" sz="1000" b="1" dirty="0">
                  <a:ea typeface="Malgun Gothic" panose="020B0503020000020004" pitchFamily="34" charset="-127"/>
                </a:rPr>
                <a:t>19 years</a:t>
              </a:r>
              <a:br>
                <a:rPr lang="en-GB" sz="1000" b="1" dirty="0">
                  <a:ea typeface="Malgun Gothic" panose="020B0503020000020004" pitchFamily="34" charset="-127"/>
                </a:rPr>
              </a:br>
              <a:r>
                <a:rPr lang="en-GB" sz="1000" b="1" dirty="0">
                  <a:ea typeface="Malgun Gothic" panose="020B0503020000020004" pitchFamily="34" charset="-127"/>
                </a:rPr>
                <a:t>Industry experience</a:t>
              </a:r>
            </a:p>
          </p:txBody>
        </p:sp>
      </p:grpSp>
      <p:grpSp>
        <p:nvGrpSpPr>
          <p:cNvPr id="51" name="Group 50">
            <a:extLst>
              <a:ext uri="{FF2B5EF4-FFF2-40B4-BE49-F238E27FC236}">
                <a16:creationId xmlns:a16="http://schemas.microsoft.com/office/drawing/2014/main" id="{DE26E452-98A4-D52D-7C4B-0619F5872127}"/>
              </a:ext>
            </a:extLst>
          </p:cNvPr>
          <p:cNvGrpSpPr/>
          <p:nvPr/>
        </p:nvGrpSpPr>
        <p:grpSpPr>
          <a:xfrm>
            <a:off x="10147195" y="2304598"/>
            <a:ext cx="1442408" cy="1584726"/>
            <a:chOff x="2452563" y="2859617"/>
            <a:chExt cx="1902814" cy="2090553"/>
          </a:xfrm>
        </p:grpSpPr>
        <p:sp>
          <p:nvSpPr>
            <p:cNvPr id="52" name="Oval 51">
              <a:extLst>
                <a:ext uri="{FF2B5EF4-FFF2-40B4-BE49-F238E27FC236}">
                  <a16:creationId xmlns:a16="http://schemas.microsoft.com/office/drawing/2014/main" id="{D9A875CC-BC8F-285D-E889-039AF5DA895F}"/>
                </a:ext>
              </a:extLst>
            </p:cNvPr>
            <p:cNvSpPr/>
            <p:nvPr/>
          </p:nvSpPr>
          <p:spPr>
            <a:xfrm>
              <a:off x="2735378" y="2859617"/>
              <a:ext cx="1337186" cy="1337188"/>
            </a:xfrm>
            <a:prstGeom prst="ellipse">
              <a:avLst/>
            </a:prstGeom>
            <a:blipFill>
              <a:blip r:embed="rId9" cstate="hqprint">
                <a:extLst>
                  <a:ext uri="{28A0092B-C50C-407E-A947-70E740481C1C}">
                    <a14:useLocalDpi xmlns:a14="http://schemas.microsoft.com/office/drawing/2010/main"/>
                  </a:ext>
                </a:extLst>
              </a:blip>
              <a:srcRect/>
              <a:stretch>
                <a:fillRect/>
              </a:stretch>
            </a:blipFill>
            <a:ln>
              <a:solidFill>
                <a:schemeClr val="accent3"/>
              </a:solidFill>
            </a:ln>
          </p:spPr>
          <p:txBody>
            <a:bodyPr wrap="none" lIns="72000" tIns="72000" rIns="72000" bIns="72000" rtlCol="0" anchor="ctr">
              <a:noAutofit/>
            </a:bodyPr>
            <a:lstStyle/>
            <a:p>
              <a:pPr algn="ctr"/>
              <a:endParaRPr lang="en-GB" dirty="0" err="1">
                <a:solidFill>
                  <a:schemeClr val="bg1"/>
                </a:solidFill>
                <a:latin typeface="+mn-lt"/>
              </a:endParaRPr>
            </a:p>
          </p:txBody>
        </p:sp>
        <p:sp>
          <p:nvSpPr>
            <p:cNvPr id="53" name="TextBox 52">
              <a:extLst>
                <a:ext uri="{FF2B5EF4-FFF2-40B4-BE49-F238E27FC236}">
                  <a16:creationId xmlns:a16="http://schemas.microsoft.com/office/drawing/2014/main" id="{DF7BCBC5-F26D-1F14-75D3-E7038DBDB885}"/>
                </a:ext>
              </a:extLst>
            </p:cNvPr>
            <p:cNvSpPr txBox="1">
              <a:spLocks noChangeArrowheads="1"/>
            </p:cNvSpPr>
            <p:nvPr/>
          </p:nvSpPr>
          <p:spPr bwMode="auto">
            <a:xfrm>
              <a:off x="2452563" y="4245953"/>
              <a:ext cx="1902814" cy="704217"/>
            </a:xfrm>
            <a:prstGeom prst="rect">
              <a:avLst/>
            </a:prstGeom>
            <a:noFill/>
            <a:ln>
              <a:noFill/>
            </a:ln>
          </p:spPr>
          <p:txBody>
            <a:bodyPr wrap="square" lIns="0" tIns="0" rIns="0" bIns="0" anchor="t" anchorCtr="0">
              <a:noAutofit/>
            </a:bodyPr>
            <a:lstStyle>
              <a:defPPr>
                <a:defRPr lang="en-US"/>
              </a:defPPr>
              <a:lvl1pPr marL="0" algn="l" defTabSz="300335" rtl="0" eaLnBrk="1" latinLnBrk="0" hangingPunct="1">
                <a:defRPr sz="1200" kern="1200">
                  <a:solidFill>
                    <a:schemeClr val="tx1"/>
                  </a:solidFill>
                  <a:latin typeface="+mn-lt"/>
                  <a:ea typeface="+mn-ea"/>
                  <a:cs typeface="+mn-cs"/>
                </a:defRPr>
              </a:lvl1pPr>
              <a:lvl2pPr marL="300335" algn="l" defTabSz="300335" rtl="0" eaLnBrk="1" latinLnBrk="0" hangingPunct="1">
                <a:defRPr sz="1200" kern="1200">
                  <a:solidFill>
                    <a:schemeClr val="tx1"/>
                  </a:solidFill>
                  <a:latin typeface="+mn-lt"/>
                  <a:ea typeface="+mn-ea"/>
                  <a:cs typeface="+mn-cs"/>
                </a:defRPr>
              </a:lvl2pPr>
              <a:lvl3pPr marL="600669" algn="l" defTabSz="300335" rtl="0" eaLnBrk="1" latinLnBrk="0" hangingPunct="1">
                <a:defRPr sz="1200" kern="1200">
                  <a:solidFill>
                    <a:schemeClr val="tx1"/>
                  </a:solidFill>
                  <a:latin typeface="+mn-lt"/>
                  <a:ea typeface="+mn-ea"/>
                  <a:cs typeface="+mn-cs"/>
                </a:defRPr>
              </a:lvl3pPr>
              <a:lvl4pPr marL="901004" algn="l" defTabSz="300335" rtl="0" eaLnBrk="1" latinLnBrk="0" hangingPunct="1">
                <a:defRPr sz="1200" kern="1200">
                  <a:solidFill>
                    <a:schemeClr val="tx1"/>
                  </a:solidFill>
                  <a:latin typeface="+mn-lt"/>
                  <a:ea typeface="+mn-ea"/>
                  <a:cs typeface="+mn-cs"/>
                </a:defRPr>
              </a:lvl4pPr>
              <a:lvl5pPr marL="1201339" algn="l" defTabSz="300335" rtl="0" eaLnBrk="1" latinLnBrk="0" hangingPunct="1">
                <a:defRPr sz="1200" kern="1200">
                  <a:solidFill>
                    <a:schemeClr val="tx1"/>
                  </a:solidFill>
                  <a:latin typeface="+mn-lt"/>
                  <a:ea typeface="+mn-ea"/>
                  <a:cs typeface="+mn-cs"/>
                </a:defRPr>
              </a:lvl5pPr>
              <a:lvl6pPr marL="1501673" algn="l" defTabSz="300335" rtl="0" eaLnBrk="1" latinLnBrk="0" hangingPunct="1">
                <a:defRPr sz="1200" kern="1200">
                  <a:solidFill>
                    <a:schemeClr val="tx1"/>
                  </a:solidFill>
                  <a:latin typeface="+mn-lt"/>
                  <a:ea typeface="+mn-ea"/>
                  <a:cs typeface="+mn-cs"/>
                </a:defRPr>
              </a:lvl6pPr>
              <a:lvl7pPr marL="1802008" algn="l" defTabSz="300335" rtl="0" eaLnBrk="1" latinLnBrk="0" hangingPunct="1">
                <a:defRPr sz="1200" kern="1200">
                  <a:solidFill>
                    <a:schemeClr val="tx1"/>
                  </a:solidFill>
                  <a:latin typeface="+mn-lt"/>
                  <a:ea typeface="+mn-ea"/>
                  <a:cs typeface="+mn-cs"/>
                </a:defRPr>
              </a:lvl7pPr>
              <a:lvl8pPr marL="2102343" algn="l" defTabSz="300335" rtl="0" eaLnBrk="1" latinLnBrk="0" hangingPunct="1">
                <a:defRPr sz="1200" kern="1200">
                  <a:solidFill>
                    <a:schemeClr val="tx1"/>
                  </a:solidFill>
                  <a:latin typeface="+mn-lt"/>
                  <a:ea typeface="+mn-ea"/>
                  <a:cs typeface="+mn-cs"/>
                </a:defRPr>
              </a:lvl8pPr>
              <a:lvl9pPr marL="2402677" algn="l" defTabSz="300335" rtl="0" eaLnBrk="1" latinLnBrk="0" hangingPunct="1">
                <a:defRPr sz="1200" kern="1200">
                  <a:solidFill>
                    <a:schemeClr val="tx1"/>
                  </a:solidFill>
                  <a:latin typeface="+mn-lt"/>
                  <a:ea typeface="+mn-ea"/>
                  <a:cs typeface="+mn-cs"/>
                </a:defRPr>
              </a:lvl9pPr>
            </a:lstStyle>
            <a:p>
              <a:pPr algn="ctr" defTabSz="244009">
                <a:lnSpc>
                  <a:spcPct val="90000"/>
                </a:lnSpc>
                <a:defRPr/>
              </a:pPr>
              <a:r>
                <a:rPr lang="en-GB" sz="1400" b="1" dirty="0">
                  <a:solidFill>
                    <a:schemeClr val="accent3"/>
                  </a:solidFill>
                  <a:ea typeface="Malgun Gothic" panose="020B0503020000020004" pitchFamily="34" charset="-127"/>
                </a:rPr>
                <a:t>Samuel Norton</a:t>
              </a:r>
              <a:br>
                <a:rPr lang="en-GB" sz="1400" dirty="0">
                  <a:ea typeface="Malgun Gothic" panose="020B0503020000020004" pitchFamily="34" charset="-127"/>
                </a:rPr>
              </a:br>
              <a:r>
                <a:rPr lang="en-GB" dirty="0">
                  <a:ea typeface="Malgun Gothic" panose="020B0503020000020004" pitchFamily="34" charset="-127"/>
                </a:rPr>
                <a:t>Investment Support</a:t>
              </a:r>
              <a:br>
                <a:rPr lang="en-GB" dirty="0">
                  <a:ea typeface="Malgun Gothic" panose="020B0503020000020004" pitchFamily="34" charset="-127"/>
                </a:rPr>
              </a:br>
              <a:r>
                <a:rPr lang="en-GB" dirty="0">
                  <a:ea typeface="Malgun Gothic" panose="020B0503020000020004" pitchFamily="34" charset="-127"/>
                </a:rPr>
                <a:t>Executive</a:t>
              </a:r>
            </a:p>
            <a:p>
              <a:pPr algn="ctr" defTabSz="244009">
                <a:lnSpc>
                  <a:spcPct val="90000"/>
                </a:lnSpc>
                <a:defRPr/>
              </a:pPr>
              <a:r>
                <a:rPr lang="en-GB" sz="1000" b="1" dirty="0">
                  <a:ea typeface="Malgun Gothic" panose="020B0503020000020004" pitchFamily="34" charset="-127"/>
                </a:rPr>
                <a:t>2 years</a:t>
              </a:r>
              <a:br>
                <a:rPr lang="en-GB" sz="1000" b="1" dirty="0">
                  <a:ea typeface="Malgun Gothic" panose="020B0503020000020004" pitchFamily="34" charset="-127"/>
                </a:rPr>
              </a:br>
              <a:r>
                <a:rPr lang="en-GB" sz="1000" b="1" dirty="0">
                  <a:ea typeface="Malgun Gothic" panose="020B0503020000020004" pitchFamily="34" charset="-127"/>
                </a:rPr>
                <a:t>Industry experience</a:t>
              </a:r>
            </a:p>
          </p:txBody>
        </p:sp>
      </p:grpSp>
      <p:sp>
        <p:nvSpPr>
          <p:cNvPr id="54" name="Rectangle 53">
            <a:extLst>
              <a:ext uri="{FF2B5EF4-FFF2-40B4-BE49-F238E27FC236}">
                <a16:creationId xmlns:a16="http://schemas.microsoft.com/office/drawing/2014/main" id="{07970760-58AC-3739-E075-E588771C2309}"/>
              </a:ext>
            </a:extLst>
          </p:cNvPr>
          <p:cNvSpPr/>
          <p:nvPr/>
        </p:nvSpPr>
        <p:spPr>
          <a:xfrm>
            <a:off x="7185782" y="4550125"/>
            <a:ext cx="4649983" cy="1077218"/>
          </a:xfrm>
          <a:prstGeom prst="rect">
            <a:avLst/>
          </a:prstGeom>
        </p:spPr>
        <p:txBody>
          <a:bodyPr wrap="square">
            <a:spAutoFit/>
          </a:bodyPr>
          <a:lstStyle/>
          <a:p>
            <a:pPr algn="ctr"/>
            <a:r>
              <a:rPr lang="en-GB" sz="1600" dirty="0">
                <a:solidFill>
                  <a:schemeClr val="accent1">
                    <a:lumMod val="50000"/>
                  </a:schemeClr>
                </a:solidFill>
                <a:latin typeface="+mj-lt"/>
              </a:rPr>
              <a:t>Liontrust has created one of the most experienced and highly regarded multi-asset multi-manager teams </a:t>
            </a:r>
            <a:br>
              <a:rPr lang="en-GB" sz="1600" dirty="0">
                <a:solidFill>
                  <a:schemeClr val="accent1">
                    <a:lumMod val="50000"/>
                  </a:schemeClr>
                </a:solidFill>
                <a:latin typeface="+mj-lt"/>
              </a:rPr>
            </a:br>
            <a:r>
              <a:rPr lang="en-GB" sz="1600" dirty="0">
                <a:solidFill>
                  <a:schemeClr val="accent1">
                    <a:lumMod val="50000"/>
                  </a:schemeClr>
                </a:solidFill>
                <a:latin typeface="+mj-lt"/>
              </a:rPr>
              <a:t>in the UK retail market led by John Husselbee with </a:t>
            </a:r>
            <a:r>
              <a:rPr lang="en-GB" sz="1600" b="1" dirty="0">
                <a:solidFill>
                  <a:schemeClr val="accent1">
                    <a:lumMod val="50000"/>
                  </a:schemeClr>
                </a:solidFill>
                <a:latin typeface="+mj-lt"/>
              </a:rPr>
              <a:t>£4.1 billion assets under management and advice*</a:t>
            </a:r>
            <a:endParaRPr lang="en-GB" sz="1600" b="1" baseline="30000" dirty="0">
              <a:solidFill>
                <a:schemeClr val="accent1">
                  <a:lumMod val="50000"/>
                </a:schemeClr>
              </a:solidFill>
              <a:latin typeface="+mj-lt"/>
            </a:endParaRPr>
          </a:p>
        </p:txBody>
      </p:sp>
      <p:sp>
        <p:nvSpPr>
          <p:cNvPr id="55" name="TextBox 54">
            <a:extLst>
              <a:ext uri="{FF2B5EF4-FFF2-40B4-BE49-F238E27FC236}">
                <a16:creationId xmlns:a16="http://schemas.microsoft.com/office/drawing/2014/main" id="{94E22620-196C-7326-7C5C-50CB4F5C1610}"/>
              </a:ext>
            </a:extLst>
          </p:cNvPr>
          <p:cNvSpPr txBox="1"/>
          <p:nvPr/>
        </p:nvSpPr>
        <p:spPr>
          <a:xfrm>
            <a:off x="486135" y="6180294"/>
            <a:ext cx="8717268" cy="223804"/>
          </a:xfrm>
          <a:prstGeom prst="rect">
            <a:avLst/>
          </a:prstGeom>
          <a:noFill/>
        </p:spPr>
        <p:txBody>
          <a:bodyPr wrap="square" lIns="0" tIns="27000" rIns="0" bIns="27000" rtlCol="0" anchor="t" anchorCtr="0">
            <a:spAutoFit/>
          </a:bodyPr>
          <a:lstStyle>
            <a:defPPr>
              <a:defRPr lang="en-US"/>
            </a:defPPr>
            <a:lvl1pPr defTabSz="914400">
              <a:defRPr sz="800"/>
            </a:lvl1pPr>
          </a:lstStyle>
          <a:p>
            <a:pPr>
              <a:spcAft>
                <a:spcPts val="325"/>
              </a:spcAft>
            </a:pPr>
            <a:r>
              <a:rPr lang="en-GB" sz="1100" dirty="0">
                <a:latin typeface="Calibri" panose="020F0502020204030204"/>
              </a:rPr>
              <a:t>Source: Liontrust, as at October 2024. *As at 30.09.24</a:t>
            </a:r>
          </a:p>
        </p:txBody>
      </p:sp>
      <p:pic>
        <p:nvPicPr>
          <p:cNvPr id="60" name="Graphic 59">
            <a:extLst>
              <a:ext uri="{FF2B5EF4-FFF2-40B4-BE49-F238E27FC236}">
                <a16:creationId xmlns:a16="http://schemas.microsoft.com/office/drawing/2014/main" id="{3BBF899A-570A-2E9B-245C-DC33E5B940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737" y="4708453"/>
            <a:ext cx="720725" cy="750755"/>
          </a:xfrm>
          <a:prstGeom prst="rect">
            <a:avLst/>
          </a:prstGeom>
        </p:spPr>
      </p:pic>
    </p:spTree>
    <p:extLst>
      <p:ext uri="{BB962C8B-B14F-4D97-AF65-F5344CB8AC3E}">
        <p14:creationId xmlns:p14="http://schemas.microsoft.com/office/powerpoint/2010/main" val="17386200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1DF5604-389B-4A42-B821-88A21FAC1C80}"/>
              </a:ext>
            </a:extLst>
          </p:cNvPr>
          <p:cNvGrpSpPr/>
          <p:nvPr/>
        </p:nvGrpSpPr>
        <p:grpSpPr>
          <a:xfrm>
            <a:off x="695194" y="858057"/>
            <a:ext cx="3252023" cy="4594505"/>
            <a:chOff x="695194" y="1196385"/>
            <a:chExt cx="3252023" cy="4594505"/>
          </a:xfrm>
        </p:grpSpPr>
        <p:grpSp>
          <p:nvGrpSpPr>
            <p:cNvPr id="75" name="Group 74">
              <a:extLst>
                <a:ext uri="{FF2B5EF4-FFF2-40B4-BE49-F238E27FC236}">
                  <a16:creationId xmlns:a16="http://schemas.microsoft.com/office/drawing/2014/main" id="{465AFB16-2263-01F2-ABF1-0996B3DAA7FA}"/>
                </a:ext>
              </a:extLst>
            </p:cNvPr>
            <p:cNvGrpSpPr/>
            <p:nvPr/>
          </p:nvGrpSpPr>
          <p:grpSpPr>
            <a:xfrm>
              <a:off x="1817211" y="1196385"/>
              <a:ext cx="1002301" cy="1184956"/>
              <a:chOff x="1133436" y="1216963"/>
              <a:chExt cx="1002301" cy="1184956"/>
            </a:xfrm>
          </p:grpSpPr>
          <p:cxnSp>
            <p:nvCxnSpPr>
              <p:cNvPr id="7" name="Straight Connector 6">
                <a:extLst>
                  <a:ext uri="{FF2B5EF4-FFF2-40B4-BE49-F238E27FC236}">
                    <a16:creationId xmlns:a16="http://schemas.microsoft.com/office/drawing/2014/main" id="{EBF4C740-EC2F-A624-51C5-E7171E7F9EF3}"/>
                  </a:ext>
                </a:extLst>
              </p:cNvPr>
              <p:cNvCxnSpPr>
                <a:cxnSpLocks/>
              </p:cNvCxnSpPr>
              <p:nvPr/>
            </p:nvCxnSpPr>
            <p:spPr>
              <a:xfrm>
                <a:off x="1634586" y="1852239"/>
                <a:ext cx="0" cy="54968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20A91F9-7189-7A26-D5D6-8BC5BACF7CA0}"/>
                  </a:ext>
                </a:extLst>
              </p:cNvPr>
              <p:cNvGrpSpPr/>
              <p:nvPr/>
            </p:nvGrpSpPr>
            <p:grpSpPr>
              <a:xfrm>
                <a:off x="1133436" y="1216963"/>
                <a:ext cx="1002301" cy="1002301"/>
                <a:chOff x="1133436" y="1216963"/>
                <a:chExt cx="1002301" cy="1002301"/>
              </a:xfrm>
            </p:grpSpPr>
            <p:sp>
              <p:nvSpPr>
                <p:cNvPr id="8" name="Oval 7">
                  <a:extLst>
                    <a:ext uri="{FF2B5EF4-FFF2-40B4-BE49-F238E27FC236}">
                      <a16:creationId xmlns:a16="http://schemas.microsoft.com/office/drawing/2014/main" id="{F3060764-730B-4B83-A302-8491141959AA}"/>
                    </a:ext>
                  </a:extLst>
                </p:cNvPr>
                <p:cNvSpPr/>
                <p:nvPr/>
              </p:nvSpPr>
              <p:spPr>
                <a:xfrm>
                  <a:off x="1133436" y="1216963"/>
                  <a:ext cx="1002301" cy="1002301"/>
                </a:xfrm>
                <a:prstGeom prst="ellipse">
                  <a:avLst/>
                </a:prstGeom>
                <a:gradFill>
                  <a:gsLst>
                    <a:gs pos="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a16="http://schemas.microsoft.com/office/drawing/2014/main" id="{B0BD22B5-BEF7-41EC-0CF8-94F26484E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4434" y="1442564"/>
                  <a:ext cx="519629" cy="533610"/>
                </a:xfrm>
                <a:prstGeom prst="rect">
                  <a:avLst/>
                </a:prstGeom>
              </p:spPr>
            </p:pic>
          </p:grpSp>
        </p:grpSp>
        <p:sp>
          <p:nvSpPr>
            <p:cNvPr id="6" name="Rectangle: Rounded Corners 5">
              <a:extLst>
                <a:ext uri="{FF2B5EF4-FFF2-40B4-BE49-F238E27FC236}">
                  <a16:creationId xmlns:a16="http://schemas.microsoft.com/office/drawing/2014/main" id="{6896B74B-7147-E3BB-573F-CB47CA6C94A1}"/>
                </a:ext>
              </a:extLst>
            </p:cNvPr>
            <p:cNvSpPr/>
            <p:nvPr/>
          </p:nvSpPr>
          <p:spPr>
            <a:xfrm>
              <a:off x="695194" y="2331351"/>
              <a:ext cx="3246336" cy="3459539"/>
            </a:xfrm>
            <a:prstGeom prst="roundRect">
              <a:avLst>
                <a:gd name="adj" fmla="val 5300"/>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E2D56D33-BA99-193D-63BA-728C311118CC}"/>
                </a:ext>
              </a:extLst>
            </p:cNvPr>
            <p:cNvGrpSpPr/>
            <p:nvPr/>
          </p:nvGrpSpPr>
          <p:grpSpPr>
            <a:xfrm>
              <a:off x="707218" y="2557100"/>
              <a:ext cx="3239999" cy="334926"/>
              <a:chOff x="594681" y="2685747"/>
              <a:chExt cx="2091243" cy="483476"/>
            </a:xfrm>
          </p:grpSpPr>
          <p:sp>
            <p:nvSpPr>
              <p:cNvPr id="10" name="Rectangle 9">
                <a:extLst>
                  <a:ext uri="{FF2B5EF4-FFF2-40B4-BE49-F238E27FC236}">
                    <a16:creationId xmlns:a16="http://schemas.microsoft.com/office/drawing/2014/main" id="{AE7FA2A3-7011-831F-09E6-EF893CFD4071}"/>
                  </a:ext>
                </a:extLst>
              </p:cNvPr>
              <p:cNvSpPr/>
              <p:nvPr/>
            </p:nvSpPr>
            <p:spPr>
              <a:xfrm>
                <a:off x="594681" y="2685747"/>
                <a:ext cx="2091243" cy="483476"/>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TextBox 10">
                <a:extLst>
                  <a:ext uri="{FF2B5EF4-FFF2-40B4-BE49-F238E27FC236}">
                    <a16:creationId xmlns:a16="http://schemas.microsoft.com/office/drawing/2014/main" id="{21F98956-FC21-9F1B-F8D0-7B720BEB1BE6}"/>
                  </a:ext>
                </a:extLst>
              </p:cNvPr>
              <p:cNvSpPr txBox="1"/>
              <p:nvPr/>
            </p:nvSpPr>
            <p:spPr>
              <a:xfrm>
                <a:off x="693463" y="2728256"/>
                <a:ext cx="1882247" cy="373198"/>
              </a:xfrm>
              <a:prstGeom prst="rect">
                <a:avLst/>
              </a:prstGeom>
              <a:noFill/>
            </p:spPr>
            <p:txBody>
              <a:bodyPr wrap="square" lIns="0" tIns="0" rIns="0" bIns="0" rtlCol="0" anchor="ctr">
                <a:noAutofit/>
              </a:bodyPr>
              <a:lstStyle/>
              <a:p>
                <a:pPr algn="ctr"/>
                <a:r>
                  <a:rPr lang="en-IN" sz="1600" b="1">
                    <a:solidFill>
                      <a:schemeClr val="accent1">
                        <a:lumMod val="50000"/>
                      </a:schemeClr>
                    </a:solidFill>
                    <a:latin typeface="Futura LT Medium" panose="02000504020000020003" pitchFamily="2" charset="0"/>
                  </a:rPr>
                  <a:t>Actively managed</a:t>
                </a:r>
              </a:p>
            </p:txBody>
          </p:sp>
        </p:grpSp>
        <p:sp>
          <p:nvSpPr>
            <p:cNvPr id="12" name="TextBox 11">
              <a:extLst>
                <a:ext uri="{FF2B5EF4-FFF2-40B4-BE49-F238E27FC236}">
                  <a16:creationId xmlns:a16="http://schemas.microsoft.com/office/drawing/2014/main" id="{0A62EB87-D08F-91D8-A26D-4A9A256F19F6}"/>
                </a:ext>
              </a:extLst>
            </p:cNvPr>
            <p:cNvSpPr txBox="1"/>
            <p:nvPr/>
          </p:nvSpPr>
          <p:spPr>
            <a:xfrm>
              <a:off x="849704" y="2986791"/>
              <a:ext cx="2937315" cy="937052"/>
            </a:xfrm>
            <a:prstGeom prst="rect">
              <a:avLst/>
            </a:prstGeom>
            <a:noFill/>
          </p:spPr>
          <p:txBody>
            <a:bodyPr wrap="square" lIns="0" tIns="0" rIns="0" bIns="0" anchor="t">
              <a:noAutofit/>
            </a:bodyPr>
            <a:lstStyle/>
            <a:p>
              <a:pPr marL="285750"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Actively manage every stage of the process</a:t>
              </a:r>
            </a:p>
            <a:p>
              <a:pPr marL="742950" lvl="1"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SAA</a:t>
              </a:r>
            </a:p>
            <a:p>
              <a:pPr marL="742950" lvl="1"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TAA</a:t>
              </a:r>
            </a:p>
            <a:p>
              <a:pPr marL="742950" lvl="1"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Unfettered fund selection </a:t>
              </a:r>
            </a:p>
            <a:p>
              <a:pPr marL="742950" lvl="1"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Portfolio construction </a:t>
              </a:r>
            </a:p>
            <a:p>
              <a:pPr marL="285750"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Long term, patient investors </a:t>
              </a:r>
            </a:p>
            <a:p>
              <a:pPr marL="285750"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Broad diversification </a:t>
              </a:r>
            </a:p>
            <a:p>
              <a:pPr marL="285750" indent="-285750">
                <a:lnSpc>
                  <a:spcPct val="90000"/>
                </a:lnSpc>
                <a:spcAft>
                  <a:spcPts val="400"/>
                </a:spcAft>
                <a:buFont typeface="Arial" panose="020B0604020202020204" pitchFamily="34" charset="0"/>
                <a:buChar char="•"/>
                <a:defRPr/>
              </a:pPr>
              <a:r>
                <a:rPr lang="en-GB" sz="1400" kern="0" dirty="0">
                  <a:solidFill>
                    <a:schemeClr val="accent1">
                      <a:lumMod val="50000"/>
                    </a:schemeClr>
                  </a:solidFill>
                  <a:latin typeface="+mj-lt"/>
                  <a:ea typeface="Open Sans" panose="020B0606030504020204" pitchFamily="34" charset="0"/>
                  <a:cs typeface="Open Sans" panose="020B0606030504020204" pitchFamily="34" charset="0"/>
                </a:rPr>
                <a:t>External partnerships across SAA and TAA</a:t>
              </a:r>
            </a:p>
          </p:txBody>
        </p:sp>
      </p:grpSp>
      <p:grpSp>
        <p:nvGrpSpPr>
          <p:cNvPr id="4" name="Group 3">
            <a:extLst>
              <a:ext uri="{FF2B5EF4-FFF2-40B4-BE49-F238E27FC236}">
                <a16:creationId xmlns:a16="http://schemas.microsoft.com/office/drawing/2014/main" id="{70489228-8DE2-70FA-AA59-92B2D7250B8F}"/>
              </a:ext>
            </a:extLst>
          </p:cNvPr>
          <p:cNvGrpSpPr/>
          <p:nvPr/>
        </p:nvGrpSpPr>
        <p:grpSpPr>
          <a:xfrm>
            <a:off x="4474636" y="858057"/>
            <a:ext cx="3249514" cy="4593910"/>
            <a:chOff x="4474636" y="1196385"/>
            <a:chExt cx="3249514" cy="4593910"/>
          </a:xfrm>
        </p:grpSpPr>
        <p:grpSp>
          <p:nvGrpSpPr>
            <p:cNvPr id="72" name="Group 71">
              <a:extLst>
                <a:ext uri="{FF2B5EF4-FFF2-40B4-BE49-F238E27FC236}">
                  <a16:creationId xmlns:a16="http://schemas.microsoft.com/office/drawing/2014/main" id="{7A0CCD35-94A4-66DC-F3C8-ADCE5EA9602C}"/>
                </a:ext>
              </a:extLst>
            </p:cNvPr>
            <p:cNvGrpSpPr/>
            <p:nvPr/>
          </p:nvGrpSpPr>
          <p:grpSpPr>
            <a:xfrm>
              <a:off x="5594145" y="1196385"/>
              <a:ext cx="1002301" cy="1184956"/>
              <a:chOff x="7823175" y="1216963"/>
              <a:chExt cx="1002301" cy="1184956"/>
            </a:xfrm>
          </p:grpSpPr>
          <p:cxnSp>
            <p:nvCxnSpPr>
              <p:cNvPr id="37" name="Straight Connector 36">
                <a:extLst>
                  <a:ext uri="{FF2B5EF4-FFF2-40B4-BE49-F238E27FC236}">
                    <a16:creationId xmlns:a16="http://schemas.microsoft.com/office/drawing/2014/main" id="{40875996-4139-C402-E46F-249A543ED020}"/>
                  </a:ext>
                </a:extLst>
              </p:cNvPr>
              <p:cNvCxnSpPr>
                <a:cxnSpLocks/>
              </p:cNvCxnSpPr>
              <p:nvPr/>
            </p:nvCxnSpPr>
            <p:spPr>
              <a:xfrm>
                <a:off x="8324325" y="1852239"/>
                <a:ext cx="0" cy="54968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F63476B-BC96-AE13-0AE9-1B3EC19AAFE4}"/>
                  </a:ext>
                </a:extLst>
              </p:cNvPr>
              <p:cNvGrpSpPr/>
              <p:nvPr/>
            </p:nvGrpSpPr>
            <p:grpSpPr>
              <a:xfrm>
                <a:off x="7823175" y="1216963"/>
                <a:ext cx="1002301" cy="1002301"/>
                <a:chOff x="7823175" y="1216963"/>
                <a:chExt cx="1002301" cy="1002301"/>
              </a:xfrm>
            </p:grpSpPr>
            <p:sp>
              <p:nvSpPr>
                <p:cNvPr id="38" name="Oval 37">
                  <a:extLst>
                    <a:ext uri="{FF2B5EF4-FFF2-40B4-BE49-F238E27FC236}">
                      <a16:creationId xmlns:a16="http://schemas.microsoft.com/office/drawing/2014/main" id="{C1E18264-AA18-BD77-0B42-0BCF186ADCE5}"/>
                    </a:ext>
                  </a:extLst>
                </p:cNvPr>
                <p:cNvSpPr/>
                <p:nvPr/>
              </p:nvSpPr>
              <p:spPr>
                <a:xfrm>
                  <a:off x="7823175" y="1216963"/>
                  <a:ext cx="1002301" cy="1002301"/>
                </a:xfrm>
                <a:prstGeom prst="ellipse">
                  <a:avLst/>
                </a:prstGeom>
                <a:gradFill>
                  <a:gsLst>
                    <a:gs pos="1000">
                      <a:schemeClr val="accent6"/>
                    </a:gs>
                    <a:gs pos="100000">
                      <a:schemeClr val="accent6">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a:extLst>
                    <a:ext uri="{FF2B5EF4-FFF2-40B4-BE49-F238E27FC236}">
                      <a16:creationId xmlns:a16="http://schemas.microsoft.com/office/drawing/2014/main" id="{9450C502-4BFE-A42C-6B14-F775759BA2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70" y="1418970"/>
                  <a:ext cx="602775" cy="580799"/>
                </a:xfrm>
                <a:prstGeom prst="rect">
                  <a:avLst/>
                </a:prstGeom>
              </p:spPr>
            </p:pic>
          </p:grpSp>
        </p:grpSp>
        <p:sp>
          <p:nvSpPr>
            <p:cNvPr id="98" name="Rectangle: Rounded Corners 97">
              <a:extLst>
                <a:ext uri="{FF2B5EF4-FFF2-40B4-BE49-F238E27FC236}">
                  <a16:creationId xmlns:a16="http://schemas.microsoft.com/office/drawing/2014/main" id="{1F4390D4-89A2-D177-8288-C23C73289833}"/>
                </a:ext>
              </a:extLst>
            </p:cNvPr>
            <p:cNvSpPr/>
            <p:nvPr/>
          </p:nvSpPr>
          <p:spPr>
            <a:xfrm>
              <a:off x="4474636" y="2330756"/>
              <a:ext cx="3246336" cy="3459539"/>
            </a:xfrm>
            <a:prstGeom prst="roundRect">
              <a:avLst>
                <a:gd name="adj" fmla="val 5300"/>
              </a:avLst>
            </a:prstGeom>
            <a:solidFill>
              <a:schemeClr val="bg1"/>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FCADB49-4A2D-E645-1B74-ECD4A04E9BAE}"/>
                </a:ext>
              </a:extLst>
            </p:cNvPr>
            <p:cNvGrpSpPr/>
            <p:nvPr/>
          </p:nvGrpSpPr>
          <p:grpSpPr>
            <a:xfrm>
              <a:off x="4484151" y="2557100"/>
              <a:ext cx="3239999" cy="334926"/>
              <a:chOff x="7284420" y="2685747"/>
              <a:chExt cx="2091243" cy="483476"/>
            </a:xfrm>
          </p:grpSpPr>
          <p:sp>
            <p:nvSpPr>
              <p:cNvPr id="40" name="Rectangle 39">
                <a:extLst>
                  <a:ext uri="{FF2B5EF4-FFF2-40B4-BE49-F238E27FC236}">
                    <a16:creationId xmlns:a16="http://schemas.microsoft.com/office/drawing/2014/main" id="{5BDF2407-99A3-E399-AC73-B5CC8E07671F}"/>
                  </a:ext>
                </a:extLst>
              </p:cNvPr>
              <p:cNvSpPr/>
              <p:nvPr/>
            </p:nvSpPr>
            <p:spPr>
              <a:xfrm>
                <a:off x="7284420" y="2685747"/>
                <a:ext cx="2091243" cy="483476"/>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EBF328B2-8139-3D37-8C9A-950A926C8E10}"/>
                  </a:ext>
                </a:extLst>
              </p:cNvPr>
              <p:cNvSpPr txBox="1"/>
              <p:nvPr/>
            </p:nvSpPr>
            <p:spPr>
              <a:xfrm>
                <a:off x="7383202" y="2728256"/>
                <a:ext cx="1882247" cy="373198"/>
              </a:xfrm>
              <a:prstGeom prst="rect">
                <a:avLst/>
              </a:prstGeom>
              <a:noFill/>
            </p:spPr>
            <p:txBody>
              <a:bodyPr wrap="square" lIns="0" tIns="0" rIns="0" bIns="0" rtlCol="0" anchor="ctr">
                <a:noAutofit/>
              </a:bodyPr>
              <a:lstStyle/>
              <a:p>
                <a:pPr algn="ctr"/>
                <a:r>
                  <a:rPr lang="en-IN" sz="1600" b="1" dirty="0">
                    <a:solidFill>
                      <a:schemeClr val="accent6">
                        <a:lumMod val="50000"/>
                      </a:schemeClr>
                    </a:solidFill>
                    <a:latin typeface="Futura LT Medium" panose="02000504020000020003" pitchFamily="2" charset="0"/>
                  </a:rPr>
                  <a:t>Adviser support</a:t>
                </a:r>
              </a:p>
            </p:txBody>
          </p:sp>
        </p:grpSp>
        <p:sp>
          <p:nvSpPr>
            <p:cNvPr id="42" name="TextBox 41">
              <a:extLst>
                <a:ext uri="{FF2B5EF4-FFF2-40B4-BE49-F238E27FC236}">
                  <a16:creationId xmlns:a16="http://schemas.microsoft.com/office/drawing/2014/main" id="{E2A966D6-0A50-8A08-DA65-62EB2D00A968}"/>
                </a:ext>
              </a:extLst>
            </p:cNvPr>
            <p:cNvSpPr txBox="1"/>
            <p:nvPr/>
          </p:nvSpPr>
          <p:spPr>
            <a:xfrm>
              <a:off x="4626638" y="2986791"/>
              <a:ext cx="2937315" cy="937052"/>
            </a:xfrm>
            <a:prstGeom prst="rect">
              <a:avLst/>
            </a:prstGeom>
            <a:noFill/>
          </p:spPr>
          <p:txBody>
            <a:bodyPr wrap="square" lIns="0" tIns="0" rIns="0" bIns="0" anchor="t">
              <a:noAutofit/>
            </a:bodyPr>
            <a:lstStyle/>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Tailored adviser support</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Fund manager access</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Market leading literature </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Educational content </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White label </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Digital tools and services </a:t>
              </a:r>
            </a:p>
            <a:p>
              <a:pPr marL="285750" indent="-285750">
                <a:lnSpc>
                  <a:spcPct val="90000"/>
                </a:lnSpc>
                <a:spcAft>
                  <a:spcPts val="400"/>
                </a:spcAft>
                <a:buFont typeface="Arial" panose="020B0604020202020204" pitchFamily="34" charset="0"/>
                <a:buChar char="•"/>
                <a:defRPr/>
              </a:pPr>
              <a:r>
                <a:rPr lang="en-GB" sz="1400" kern="0" dirty="0">
                  <a:solidFill>
                    <a:schemeClr val="accent6">
                      <a:lumMod val="50000"/>
                    </a:schemeClr>
                  </a:solidFill>
                  <a:latin typeface="+mj-lt"/>
                  <a:ea typeface="Open Sans" panose="020B0606030504020204" pitchFamily="34" charset="0"/>
                  <a:cs typeface="Open Sans" panose="020B0606030504020204" pitchFamily="34" charset="0"/>
                </a:rPr>
                <a:t>Reporting to support advisers with consumer duty </a:t>
              </a:r>
            </a:p>
          </p:txBody>
        </p:sp>
      </p:grpSp>
      <p:grpSp>
        <p:nvGrpSpPr>
          <p:cNvPr id="5" name="Group 4">
            <a:extLst>
              <a:ext uri="{FF2B5EF4-FFF2-40B4-BE49-F238E27FC236}">
                <a16:creationId xmlns:a16="http://schemas.microsoft.com/office/drawing/2014/main" id="{739C70F2-0D98-F0C0-5907-99A4771C996F}"/>
              </a:ext>
            </a:extLst>
          </p:cNvPr>
          <p:cNvGrpSpPr/>
          <p:nvPr/>
        </p:nvGrpSpPr>
        <p:grpSpPr>
          <a:xfrm>
            <a:off x="8254079" y="858057"/>
            <a:ext cx="3246336" cy="4593910"/>
            <a:chOff x="8254079" y="1196385"/>
            <a:chExt cx="3246336" cy="4593910"/>
          </a:xfrm>
        </p:grpSpPr>
        <p:grpSp>
          <p:nvGrpSpPr>
            <p:cNvPr id="71" name="Group 70">
              <a:extLst>
                <a:ext uri="{FF2B5EF4-FFF2-40B4-BE49-F238E27FC236}">
                  <a16:creationId xmlns:a16="http://schemas.microsoft.com/office/drawing/2014/main" id="{6069B4B8-CFB5-B1C3-F97E-C46F6B827675}"/>
                </a:ext>
              </a:extLst>
            </p:cNvPr>
            <p:cNvGrpSpPr/>
            <p:nvPr/>
          </p:nvGrpSpPr>
          <p:grpSpPr>
            <a:xfrm>
              <a:off x="9378603" y="1196385"/>
              <a:ext cx="1002301" cy="1184956"/>
              <a:chOff x="10053089" y="1216963"/>
              <a:chExt cx="1002301" cy="1184956"/>
            </a:xfrm>
          </p:grpSpPr>
          <p:cxnSp>
            <p:nvCxnSpPr>
              <p:cNvPr id="47" name="Straight Connector 46">
                <a:extLst>
                  <a:ext uri="{FF2B5EF4-FFF2-40B4-BE49-F238E27FC236}">
                    <a16:creationId xmlns:a16="http://schemas.microsoft.com/office/drawing/2014/main" id="{1F9182EC-E6DD-6D28-E7C3-9E2C14A91773}"/>
                  </a:ext>
                </a:extLst>
              </p:cNvPr>
              <p:cNvCxnSpPr>
                <a:cxnSpLocks/>
              </p:cNvCxnSpPr>
              <p:nvPr/>
            </p:nvCxnSpPr>
            <p:spPr>
              <a:xfrm>
                <a:off x="10554239" y="1852239"/>
                <a:ext cx="0" cy="54968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05B2B048-E30B-328E-51DE-C0A6F2039B04}"/>
                  </a:ext>
                </a:extLst>
              </p:cNvPr>
              <p:cNvGrpSpPr/>
              <p:nvPr/>
            </p:nvGrpSpPr>
            <p:grpSpPr>
              <a:xfrm>
                <a:off x="10053089" y="1216963"/>
                <a:ext cx="1002301" cy="1002301"/>
                <a:chOff x="10053089" y="1216963"/>
                <a:chExt cx="1002301" cy="1002301"/>
              </a:xfrm>
            </p:grpSpPr>
            <p:sp>
              <p:nvSpPr>
                <p:cNvPr id="48" name="Oval 47">
                  <a:extLst>
                    <a:ext uri="{FF2B5EF4-FFF2-40B4-BE49-F238E27FC236}">
                      <a16:creationId xmlns:a16="http://schemas.microsoft.com/office/drawing/2014/main" id="{2DFA50ED-CE2A-62DA-CF12-F105ECF203F1}"/>
                    </a:ext>
                  </a:extLst>
                </p:cNvPr>
                <p:cNvSpPr/>
                <p:nvPr/>
              </p:nvSpPr>
              <p:spPr>
                <a:xfrm>
                  <a:off x="10053089" y="1216963"/>
                  <a:ext cx="1002301" cy="1002301"/>
                </a:xfrm>
                <a:prstGeom prst="ellipse">
                  <a:avLst/>
                </a:prstGeom>
                <a:gradFill>
                  <a:gsLst>
                    <a:gs pos="2000">
                      <a:schemeClr val="accent5"/>
                    </a:gs>
                    <a:gs pos="100000">
                      <a:schemeClr val="accent5">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8609EEB3-EE50-DF9E-D22D-D131E79BAE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5185" y="1362880"/>
                  <a:ext cx="570173" cy="692979"/>
                </a:xfrm>
                <a:prstGeom prst="rect">
                  <a:avLst/>
                </a:prstGeom>
              </p:spPr>
            </p:pic>
          </p:grpSp>
        </p:grpSp>
        <p:sp>
          <p:nvSpPr>
            <p:cNvPr id="97" name="Rectangle: Rounded Corners 96">
              <a:extLst>
                <a:ext uri="{FF2B5EF4-FFF2-40B4-BE49-F238E27FC236}">
                  <a16:creationId xmlns:a16="http://schemas.microsoft.com/office/drawing/2014/main" id="{CD9AF15E-788B-E32C-49A1-111DCB3D296C}"/>
                </a:ext>
              </a:extLst>
            </p:cNvPr>
            <p:cNvSpPr/>
            <p:nvPr/>
          </p:nvSpPr>
          <p:spPr>
            <a:xfrm>
              <a:off x="8254079" y="2330756"/>
              <a:ext cx="3246336" cy="3459539"/>
            </a:xfrm>
            <a:prstGeom prst="roundRect">
              <a:avLst>
                <a:gd name="adj" fmla="val 5300"/>
              </a:avLst>
            </a:prstGeom>
            <a:solidFill>
              <a:schemeClr val="bg1"/>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B4DD61F-7A9D-EDB3-7176-7B365B1D8DDF}"/>
                </a:ext>
              </a:extLst>
            </p:cNvPr>
            <p:cNvGrpSpPr/>
            <p:nvPr/>
          </p:nvGrpSpPr>
          <p:grpSpPr>
            <a:xfrm>
              <a:off x="8258778" y="2557100"/>
              <a:ext cx="3240000" cy="334926"/>
              <a:chOff x="9514332" y="2685747"/>
              <a:chExt cx="2091243" cy="483476"/>
            </a:xfrm>
          </p:grpSpPr>
          <p:sp>
            <p:nvSpPr>
              <p:cNvPr id="50" name="Rectangle 49">
                <a:extLst>
                  <a:ext uri="{FF2B5EF4-FFF2-40B4-BE49-F238E27FC236}">
                    <a16:creationId xmlns:a16="http://schemas.microsoft.com/office/drawing/2014/main" id="{A5ABD883-AD75-2801-F14A-7B9F86F34364}"/>
                  </a:ext>
                </a:extLst>
              </p:cNvPr>
              <p:cNvSpPr/>
              <p:nvPr/>
            </p:nvSpPr>
            <p:spPr>
              <a:xfrm>
                <a:off x="9514332" y="2685747"/>
                <a:ext cx="2091243" cy="483476"/>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TextBox 50">
                <a:extLst>
                  <a:ext uri="{FF2B5EF4-FFF2-40B4-BE49-F238E27FC236}">
                    <a16:creationId xmlns:a16="http://schemas.microsoft.com/office/drawing/2014/main" id="{3F7AF656-01C0-4A95-5EE1-E7EB7FE5CBB5}"/>
                  </a:ext>
                </a:extLst>
              </p:cNvPr>
              <p:cNvSpPr txBox="1"/>
              <p:nvPr/>
            </p:nvSpPr>
            <p:spPr>
              <a:xfrm>
                <a:off x="9613116" y="2728256"/>
                <a:ext cx="1882247" cy="373198"/>
              </a:xfrm>
              <a:prstGeom prst="rect">
                <a:avLst/>
              </a:prstGeom>
              <a:noFill/>
            </p:spPr>
            <p:txBody>
              <a:bodyPr wrap="square" lIns="0" tIns="0" rIns="0" bIns="0" rtlCol="0" anchor="ctr">
                <a:noAutofit/>
              </a:bodyPr>
              <a:lstStyle/>
              <a:p>
                <a:pPr algn="ctr"/>
                <a:r>
                  <a:rPr lang="en-IN" sz="1600" b="1">
                    <a:solidFill>
                      <a:schemeClr val="accent5">
                        <a:lumMod val="50000"/>
                      </a:schemeClr>
                    </a:solidFill>
                    <a:latin typeface="Futura LT Medium" panose="02000504020000020003" pitchFamily="2" charset="0"/>
                  </a:rPr>
                  <a:t>Value for money</a:t>
                </a:r>
              </a:p>
            </p:txBody>
          </p:sp>
        </p:grpSp>
        <p:sp>
          <p:nvSpPr>
            <p:cNvPr id="52" name="TextBox 51">
              <a:extLst>
                <a:ext uri="{FF2B5EF4-FFF2-40B4-BE49-F238E27FC236}">
                  <a16:creationId xmlns:a16="http://schemas.microsoft.com/office/drawing/2014/main" id="{9BD9658A-D02C-54DF-136C-F403B34F738B}"/>
                </a:ext>
              </a:extLst>
            </p:cNvPr>
            <p:cNvSpPr txBox="1"/>
            <p:nvPr/>
          </p:nvSpPr>
          <p:spPr>
            <a:xfrm>
              <a:off x="8411096" y="2986791"/>
              <a:ext cx="2937315" cy="937052"/>
            </a:xfrm>
            <a:prstGeom prst="rect">
              <a:avLst/>
            </a:prstGeom>
            <a:noFill/>
          </p:spPr>
          <p:txBody>
            <a:bodyPr wrap="square" lIns="0" tIns="0" rIns="0" bIns="0" anchor="t">
              <a:noAutofit/>
            </a:bodyPr>
            <a:lstStyle/>
            <a:p>
              <a:pPr marL="285750" indent="-285750">
                <a:lnSpc>
                  <a:spcPct val="90000"/>
                </a:lnSpc>
                <a:spcAft>
                  <a:spcPts val="400"/>
                </a:spcAft>
                <a:buFont typeface="Arial" panose="020B0604020202020204" pitchFamily="34" charset="0"/>
                <a:buChar char="•"/>
                <a:defRPr/>
              </a:pPr>
              <a:r>
                <a:rPr lang="en-GB" sz="1400" kern="0" dirty="0">
                  <a:solidFill>
                    <a:schemeClr val="accent5">
                      <a:lumMod val="50000"/>
                    </a:schemeClr>
                  </a:solidFill>
                  <a:latin typeface="+mj-lt"/>
                  <a:ea typeface="Open Sans" panose="020B0606030504020204" pitchFamily="34" charset="0"/>
                  <a:cs typeface="Open Sans" panose="020B0606030504020204" pitchFamily="34" charset="0"/>
                </a:rPr>
                <a:t>Competitive OCF</a:t>
              </a:r>
            </a:p>
            <a:p>
              <a:pPr marL="285750" indent="-285750">
                <a:lnSpc>
                  <a:spcPct val="90000"/>
                </a:lnSpc>
                <a:spcAft>
                  <a:spcPts val="400"/>
                </a:spcAft>
                <a:buFont typeface="Arial" panose="020B0604020202020204" pitchFamily="34" charset="0"/>
                <a:buChar char="•"/>
                <a:defRPr/>
              </a:pPr>
              <a:r>
                <a:rPr lang="en-GB" sz="1400" kern="0" dirty="0">
                  <a:solidFill>
                    <a:schemeClr val="accent5">
                      <a:lumMod val="50000"/>
                    </a:schemeClr>
                  </a:solidFill>
                  <a:latin typeface="+mj-lt"/>
                  <a:ea typeface="Open Sans" panose="020B0606030504020204" pitchFamily="34" charset="0"/>
                  <a:cs typeface="Open Sans" panose="020B0606030504020204" pitchFamily="34" charset="0"/>
                </a:rPr>
                <a:t>Benefit of resources from across Liontrust including seven other investment teams </a:t>
              </a:r>
            </a:p>
          </p:txBody>
        </p:sp>
      </p:grpSp>
      <p:sp>
        <p:nvSpPr>
          <p:cNvPr id="2" name="Title 1">
            <a:extLst>
              <a:ext uri="{FF2B5EF4-FFF2-40B4-BE49-F238E27FC236}">
                <a16:creationId xmlns:a16="http://schemas.microsoft.com/office/drawing/2014/main" id="{5E0EEF87-88F4-A89A-BD81-DFE20F8BC63F}"/>
              </a:ext>
            </a:extLst>
          </p:cNvPr>
          <p:cNvSpPr>
            <a:spLocks noGrp="1"/>
          </p:cNvSpPr>
          <p:nvPr>
            <p:ph type="title"/>
          </p:nvPr>
        </p:nvSpPr>
        <p:spPr>
          <a:xfrm>
            <a:off x="489600" y="332656"/>
            <a:ext cx="11222975" cy="477805"/>
          </a:xfrm>
        </p:spPr>
        <p:txBody>
          <a:bodyPr/>
          <a:lstStyle/>
          <a:p>
            <a:r>
              <a:rPr lang="en-GB" dirty="0"/>
              <a:t>Actively Different</a:t>
            </a:r>
          </a:p>
        </p:txBody>
      </p:sp>
      <p:sp>
        <p:nvSpPr>
          <p:cNvPr id="19" name="Rectangle 18">
            <a:extLst>
              <a:ext uri="{FF2B5EF4-FFF2-40B4-BE49-F238E27FC236}">
                <a16:creationId xmlns:a16="http://schemas.microsoft.com/office/drawing/2014/main" id="{5F484A10-9316-E170-3FE7-A1246C0FA823}"/>
              </a:ext>
            </a:extLst>
          </p:cNvPr>
          <p:cNvSpPr/>
          <p:nvPr/>
        </p:nvSpPr>
        <p:spPr>
          <a:xfrm>
            <a:off x="0" y="4980809"/>
            <a:ext cx="12192000" cy="969141"/>
          </a:xfrm>
          <a:prstGeom prst="rect">
            <a:avLst/>
          </a:prstGeom>
          <a:solidFill>
            <a:srgbClr val="EFEAD7"/>
          </a:solidFill>
        </p:spPr>
        <p:txBody>
          <a:bodyPr wrap="none" lIns="72000" tIns="72000" rIns="72000" bIns="72000" rtlCol="0" anchor="ctr">
            <a:noAutofit/>
          </a:bodyPr>
          <a:lstStyle/>
          <a:p>
            <a:pPr algn="ctr"/>
            <a:endParaRPr lang="en-GB" err="1">
              <a:solidFill>
                <a:schemeClr val="bg1"/>
              </a:solidFill>
              <a:latin typeface="+mn-lt"/>
            </a:endParaRPr>
          </a:p>
        </p:txBody>
      </p:sp>
      <p:sp>
        <p:nvSpPr>
          <p:cNvPr id="23" name="TextBox 22">
            <a:extLst>
              <a:ext uri="{FF2B5EF4-FFF2-40B4-BE49-F238E27FC236}">
                <a16:creationId xmlns:a16="http://schemas.microsoft.com/office/drawing/2014/main" id="{ED98C720-690C-6527-E1B9-5F8DBD3F1A56}"/>
              </a:ext>
            </a:extLst>
          </p:cNvPr>
          <p:cNvSpPr txBox="1"/>
          <p:nvPr/>
        </p:nvSpPr>
        <p:spPr>
          <a:xfrm>
            <a:off x="300222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Discipline</a:t>
            </a:r>
          </a:p>
        </p:txBody>
      </p:sp>
      <p:pic>
        <p:nvPicPr>
          <p:cNvPr id="24" name="Graphic 23">
            <a:extLst>
              <a:ext uri="{FF2B5EF4-FFF2-40B4-BE49-F238E27FC236}">
                <a16:creationId xmlns:a16="http://schemas.microsoft.com/office/drawing/2014/main" id="{6E4BE06F-F06F-59D8-1BD2-298FF23591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79576" y="5163798"/>
            <a:ext cx="626400" cy="626400"/>
          </a:xfrm>
          <a:prstGeom prst="rect">
            <a:avLst/>
          </a:prstGeom>
        </p:spPr>
      </p:pic>
      <p:pic>
        <p:nvPicPr>
          <p:cNvPr id="25" name="Graphic 24">
            <a:extLst>
              <a:ext uri="{FF2B5EF4-FFF2-40B4-BE49-F238E27FC236}">
                <a16:creationId xmlns:a16="http://schemas.microsoft.com/office/drawing/2014/main" id="{3BC1C95F-F2E4-9FA1-B16C-A5A1B2A293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1851" y="5148733"/>
            <a:ext cx="626400" cy="656531"/>
          </a:xfrm>
          <a:prstGeom prst="rect">
            <a:avLst/>
          </a:prstGeom>
        </p:spPr>
      </p:pic>
      <p:pic>
        <p:nvPicPr>
          <p:cNvPr id="26" name="Graphic 25">
            <a:extLst>
              <a:ext uri="{FF2B5EF4-FFF2-40B4-BE49-F238E27FC236}">
                <a16:creationId xmlns:a16="http://schemas.microsoft.com/office/drawing/2014/main" id="{4E7A2414-483F-2863-DDD3-6BF94F4463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14488" y="5163042"/>
            <a:ext cx="626400" cy="627913"/>
          </a:xfrm>
          <a:prstGeom prst="rect">
            <a:avLst/>
          </a:prstGeom>
        </p:spPr>
      </p:pic>
      <p:sp>
        <p:nvSpPr>
          <p:cNvPr id="27" name="TextBox 26">
            <a:extLst>
              <a:ext uri="{FF2B5EF4-FFF2-40B4-BE49-F238E27FC236}">
                <a16:creationId xmlns:a16="http://schemas.microsoft.com/office/drawing/2014/main" id="{C3ECA5F1-0193-254E-0130-39137E6642F8}"/>
              </a:ext>
            </a:extLst>
          </p:cNvPr>
          <p:cNvSpPr txBox="1"/>
          <p:nvPr/>
        </p:nvSpPr>
        <p:spPr>
          <a:xfrm>
            <a:off x="5426256"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Diversification</a:t>
            </a:r>
          </a:p>
        </p:txBody>
      </p:sp>
      <p:sp>
        <p:nvSpPr>
          <p:cNvPr id="28" name="TextBox 27">
            <a:extLst>
              <a:ext uri="{FF2B5EF4-FFF2-40B4-BE49-F238E27FC236}">
                <a16:creationId xmlns:a16="http://schemas.microsoft.com/office/drawing/2014/main" id="{64811A03-D755-020F-0BB2-96A5772B0679}"/>
              </a:ext>
            </a:extLst>
          </p:cNvPr>
          <p:cNvSpPr txBox="1"/>
          <p:nvPr/>
        </p:nvSpPr>
        <p:spPr>
          <a:xfrm>
            <a:off x="8220977" y="5309431"/>
            <a:ext cx="1620000" cy="307777"/>
          </a:xfrm>
          <a:prstGeom prst="rect">
            <a:avLst/>
          </a:prstGeom>
          <a:noFill/>
        </p:spPr>
        <p:txBody>
          <a:bodyPr wrap="square" lIns="0" tIns="0" rIns="0" bIns="0" rtlCol="0">
            <a:spAutoFit/>
          </a:bodyPr>
          <a:lstStyle/>
          <a:p>
            <a:r>
              <a:rPr lang="en-GB" sz="2000" b="1">
                <a:solidFill>
                  <a:schemeClr val="accent2">
                    <a:lumMod val="50000"/>
                  </a:schemeClr>
                </a:solidFill>
                <a:latin typeface="+mn-lt"/>
              </a:rPr>
              <a:t>Dynamic</a:t>
            </a:r>
          </a:p>
        </p:txBody>
      </p:sp>
      <p:sp>
        <p:nvSpPr>
          <p:cNvPr id="30" name="TextBox 29">
            <a:extLst>
              <a:ext uri="{FF2B5EF4-FFF2-40B4-BE49-F238E27FC236}">
                <a16:creationId xmlns:a16="http://schemas.microsoft.com/office/drawing/2014/main" id="{71B4E00F-D7E8-4090-B25D-2B91E91DEBD2}"/>
              </a:ext>
            </a:extLst>
          </p:cNvPr>
          <p:cNvSpPr txBox="1"/>
          <p:nvPr/>
        </p:nvSpPr>
        <p:spPr>
          <a:xfrm>
            <a:off x="451857" y="5157219"/>
            <a:ext cx="1596245" cy="664797"/>
          </a:xfrm>
          <a:prstGeom prst="rect">
            <a:avLst/>
          </a:prstGeom>
          <a:noFill/>
        </p:spPr>
        <p:txBody>
          <a:bodyPr wrap="square" lIns="0" tIns="0" rIns="0" bIns="0" rtlCol="0" anchor="ctr">
            <a:spAutoFit/>
          </a:bodyPr>
          <a:lstStyle/>
          <a:p>
            <a:pPr algn="ctr">
              <a:lnSpc>
                <a:spcPct val="90000"/>
              </a:lnSpc>
            </a:pPr>
            <a:r>
              <a:rPr lang="en-GB" sz="2400" b="1" dirty="0">
                <a:solidFill>
                  <a:schemeClr val="accent2">
                    <a:lumMod val="50000"/>
                  </a:schemeClr>
                </a:solidFill>
                <a:latin typeface="+mn-lt"/>
              </a:rPr>
              <a:t>What you need?</a:t>
            </a:r>
          </a:p>
        </p:txBody>
      </p:sp>
      <p:pic>
        <p:nvPicPr>
          <p:cNvPr id="31" name="Graphic 30">
            <a:extLst>
              <a:ext uri="{FF2B5EF4-FFF2-40B4-BE49-F238E27FC236}">
                <a16:creationId xmlns:a16="http://schemas.microsoft.com/office/drawing/2014/main" id="{6BC45430-8439-26F9-22EE-03C3FD8ABB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86762" y="5163798"/>
            <a:ext cx="626400" cy="626400"/>
          </a:xfrm>
          <a:prstGeom prst="rect">
            <a:avLst/>
          </a:prstGeom>
        </p:spPr>
      </p:pic>
      <p:sp>
        <p:nvSpPr>
          <p:cNvPr id="32" name="TextBox 31">
            <a:extLst>
              <a:ext uri="{FF2B5EF4-FFF2-40B4-BE49-F238E27FC236}">
                <a16:creationId xmlns:a16="http://schemas.microsoft.com/office/drawing/2014/main" id="{7412F922-CB76-7800-8EFE-B805BD611787}"/>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50000"/>
                  </a:schemeClr>
                </a:solidFill>
                <a:latin typeface="+mn-lt"/>
              </a:rPr>
              <a:t>Actively</a:t>
            </a:r>
          </a:p>
          <a:p>
            <a:r>
              <a:rPr lang="en-GB" sz="2000" b="1" dirty="0">
                <a:solidFill>
                  <a:schemeClr val="accent2">
                    <a:lumMod val="50000"/>
                  </a:schemeClr>
                </a:solidFill>
                <a:latin typeface="+mn-lt"/>
              </a:rPr>
              <a:t>Different</a:t>
            </a:r>
          </a:p>
        </p:txBody>
      </p:sp>
      <p:sp>
        <p:nvSpPr>
          <p:cNvPr id="33" name="Rectangle 32">
            <a:extLst>
              <a:ext uri="{FF2B5EF4-FFF2-40B4-BE49-F238E27FC236}">
                <a16:creationId xmlns:a16="http://schemas.microsoft.com/office/drawing/2014/main" id="{473CC9C9-662B-1A25-D713-C0B08FFD91F5}"/>
              </a:ext>
            </a:extLst>
          </p:cNvPr>
          <p:cNvSpPr/>
          <p:nvPr/>
        </p:nvSpPr>
        <p:spPr>
          <a:xfrm>
            <a:off x="9840977" y="4980809"/>
            <a:ext cx="2027935" cy="969141"/>
          </a:xfrm>
          <a:prstGeom prst="rect">
            <a:avLst/>
          </a:prstGeom>
          <a:noFill/>
          <a:ln>
            <a:noFill/>
          </a:ln>
        </p:spPr>
        <p:txBody>
          <a:bodyPr wrap="none" lIns="72000" tIns="72000" rIns="72000" bIns="72000" rtlCol="0" anchor="ctr">
            <a:noAutofit/>
          </a:bodyPr>
          <a:lstStyle/>
          <a:p>
            <a:pPr algn="ctr"/>
            <a:endParaRPr lang="en-GB" dirty="0" err="1">
              <a:solidFill>
                <a:schemeClr val="bg1"/>
              </a:solidFill>
              <a:latin typeface="+mn-lt"/>
            </a:endParaRPr>
          </a:p>
        </p:txBody>
      </p:sp>
      <p:grpSp>
        <p:nvGrpSpPr>
          <p:cNvPr id="17" name="Group 16">
            <a:extLst>
              <a:ext uri="{FF2B5EF4-FFF2-40B4-BE49-F238E27FC236}">
                <a16:creationId xmlns:a16="http://schemas.microsoft.com/office/drawing/2014/main" id="{A987CD09-C8A5-7AE1-1A4A-804260802796}"/>
              </a:ext>
            </a:extLst>
          </p:cNvPr>
          <p:cNvGrpSpPr/>
          <p:nvPr/>
        </p:nvGrpSpPr>
        <p:grpSpPr>
          <a:xfrm>
            <a:off x="9840976" y="4980809"/>
            <a:ext cx="2463961" cy="969141"/>
            <a:chOff x="9840976" y="4980809"/>
            <a:chExt cx="2463961" cy="969141"/>
          </a:xfrm>
        </p:grpSpPr>
        <p:sp>
          <p:nvSpPr>
            <p:cNvPr id="18" name="Rectangle: Rounded Corners 17">
              <a:extLst>
                <a:ext uri="{FF2B5EF4-FFF2-40B4-BE49-F238E27FC236}">
                  <a16:creationId xmlns:a16="http://schemas.microsoft.com/office/drawing/2014/main" id="{D675A9A3-0FE6-BB55-6BCD-A33048CC299D}"/>
                </a:ext>
              </a:extLst>
            </p:cNvPr>
            <p:cNvSpPr/>
            <p:nvPr/>
          </p:nvSpPr>
          <p:spPr>
            <a:xfrm>
              <a:off x="9840976" y="4980809"/>
              <a:ext cx="2027935" cy="969141"/>
            </a:xfrm>
            <a:prstGeom prst="roundRect">
              <a:avLst>
                <a:gd name="adj" fmla="val 12474"/>
              </a:avLst>
            </a:prstGeom>
            <a:solidFill>
              <a:schemeClr val="accent2">
                <a:lumMod val="75000"/>
              </a:schemeClr>
            </a:solidFill>
            <a:ln w="28575">
              <a:solidFill>
                <a:schemeClr val="accent2">
                  <a:lumMod val="50000"/>
                </a:schemeClr>
              </a:solidFill>
              <a:prstDash val="sysDash"/>
            </a:ln>
            <a:effectLst>
              <a:glow rad="63500">
                <a:schemeClr val="accent2">
                  <a:lumMod val="50000"/>
                  <a:alpha val="40000"/>
                </a:schemeClr>
              </a:glow>
            </a:effectLst>
          </p:spPr>
          <p:txBody>
            <a:bodyPr wrap="none" lIns="72000" tIns="72000" rIns="72000" bIns="72000" rtlCol="0" anchor="ctr">
              <a:noAutofit/>
            </a:bodyPr>
            <a:lstStyle/>
            <a:p>
              <a:pPr algn="ctr"/>
              <a:endParaRPr lang="en-GB" err="1">
                <a:solidFill>
                  <a:schemeClr val="bg1"/>
                </a:solidFill>
                <a:latin typeface="+mn-lt"/>
              </a:endParaRPr>
            </a:p>
          </p:txBody>
        </p:sp>
        <p:grpSp>
          <p:nvGrpSpPr>
            <p:cNvPr id="20" name="Group 19">
              <a:extLst>
                <a:ext uri="{FF2B5EF4-FFF2-40B4-BE49-F238E27FC236}">
                  <a16:creationId xmlns:a16="http://schemas.microsoft.com/office/drawing/2014/main" id="{0DD7AF2A-6A7E-7A15-37B1-9F30BE937319}"/>
                </a:ext>
              </a:extLst>
            </p:cNvPr>
            <p:cNvGrpSpPr/>
            <p:nvPr/>
          </p:nvGrpSpPr>
          <p:grpSpPr>
            <a:xfrm>
              <a:off x="9986762" y="5163130"/>
              <a:ext cx="2318175" cy="627068"/>
              <a:chOff x="9986762" y="5163130"/>
              <a:chExt cx="2318175" cy="627068"/>
            </a:xfrm>
          </p:grpSpPr>
          <p:pic>
            <p:nvPicPr>
              <p:cNvPr id="21" name="Graphic 20">
                <a:extLst>
                  <a:ext uri="{FF2B5EF4-FFF2-40B4-BE49-F238E27FC236}">
                    <a16:creationId xmlns:a16="http://schemas.microsoft.com/office/drawing/2014/main" id="{6EA27B37-5BC5-5CEF-F9AF-83618DC24D1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86762" y="5163798"/>
                <a:ext cx="626400" cy="626400"/>
              </a:xfrm>
              <a:prstGeom prst="rect">
                <a:avLst/>
              </a:prstGeom>
            </p:spPr>
          </p:pic>
          <p:sp>
            <p:nvSpPr>
              <p:cNvPr id="22" name="TextBox 21">
                <a:extLst>
                  <a:ext uri="{FF2B5EF4-FFF2-40B4-BE49-F238E27FC236}">
                    <a16:creationId xmlns:a16="http://schemas.microsoft.com/office/drawing/2014/main" id="{E0B868A9-A293-F7E1-DE4D-5008C0D7FFFA}"/>
                  </a:ext>
                </a:extLst>
              </p:cNvPr>
              <p:cNvSpPr txBox="1"/>
              <p:nvPr/>
            </p:nvSpPr>
            <p:spPr>
              <a:xfrm>
                <a:off x="10684937" y="5163130"/>
                <a:ext cx="1620000" cy="615553"/>
              </a:xfrm>
              <a:prstGeom prst="rect">
                <a:avLst/>
              </a:prstGeom>
              <a:noFill/>
            </p:spPr>
            <p:txBody>
              <a:bodyPr wrap="square" lIns="0" tIns="0" rIns="0" bIns="0" rtlCol="0">
                <a:spAutoFit/>
              </a:bodyPr>
              <a:lstStyle/>
              <a:p>
                <a:r>
                  <a:rPr lang="en-GB" sz="2000" b="1" dirty="0">
                    <a:solidFill>
                      <a:schemeClr val="accent2">
                        <a:lumMod val="20000"/>
                        <a:lumOff val="80000"/>
                      </a:schemeClr>
                    </a:solidFill>
                    <a:latin typeface="+mn-lt"/>
                  </a:rPr>
                  <a:t>Actively</a:t>
                </a:r>
              </a:p>
              <a:p>
                <a:r>
                  <a:rPr lang="en-GB" sz="2000" b="1" dirty="0">
                    <a:solidFill>
                      <a:schemeClr val="accent2">
                        <a:lumMod val="20000"/>
                        <a:lumOff val="80000"/>
                      </a:schemeClr>
                    </a:solidFill>
                    <a:latin typeface="+mn-lt"/>
                  </a:rPr>
                  <a:t>Different</a:t>
                </a:r>
              </a:p>
            </p:txBody>
          </p:sp>
        </p:grpSp>
      </p:grpSp>
    </p:spTree>
    <p:extLst>
      <p:ext uri="{BB962C8B-B14F-4D97-AF65-F5344CB8AC3E}">
        <p14:creationId xmlns:p14="http://schemas.microsoft.com/office/powerpoint/2010/main" val="36677953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10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500"/>
                            </p:stCondLst>
                            <p:childTnLst>
                              <p:par>
                                <p:cTn id="36" presetID="10" presetClass="entr" presetSubtype="0" fill="hold" nodeType="afterEffect">
                                  <p:stCondLst>
                                    <p:cond delay="30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7" grpId="0"/>
      <p:bldP spid="28" grpId="0"/>
      <p:bldP spid="30"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48E7-6680-FC0E-F5C9-9FF11B361FAB}"/>
              </a:ext>
            </a:extLst>
          </p:cNvPr>
          <p:cNvSpPr>
            <a:spLocks noGrp="1"/>
          </p:cNvSpPr>
          <p:nvPr>
            <p:ph type="title"/>
          </p:nvPr>
        </p:nvSpPr>
        <p:spPr/>
        <p:txBody>
          <a:bodyPr/>
          <a:lstStyle/>
          <a:p>
            <a:r>
              <a:rPr lang="en-GB" dirty="0"/>
              <a:t>Liontrust Multi-Asset Ranges</a:t>
            </a:r>
          </a:p>
        </p:txBody>
      </p:sp>
      <p:graphicFrame>
        <p:nvGraphicFramePr>
          <p:cNvPr id="4" name="Content Placeholder 3">
            <a:extLst>
              <a:ext uri="{FF2B5EF4-FFF2-40B4-BE49-F238E27FC236}">
                <a16:creationId xmlns:a16="http://schemas.microsoft.com/office/drawing/2014/main" id="{E72D8F6D-5361-19F8-A092-A6FC2A91B0E3}"/>
              </a:ext>
            </a:extLst>
          </p:cNvPr>
          <p:cNvGraphicFramePr>
            <a:graphicFrameLocks noGrp="1"/>
          </p:cNvGraphicFramePr>
          <p:nvPr>
            <p:ph idx="1"/>
            <p:extLst>
              <p:ext uri="{D42A27DB-BD31-4B8C-83A1-F6EECF244321}">
                <p14:modId xmlns:p14="http://schemas.microsoft.com/office/powerpoint/2010/main" val="3696766275"/>
              </p:ext>
            </p:extLst>
          </p:nvPr>
        </p:nvGraphicFramePr>
        <p:xfrm>
          <a:off x="479425" y="1815790"/>
          <a:ext cx="5400676" cy="3524010"/>
        </p:xfrm>
        <a:graphic>
          <a:graphicData uri="http://schemas.openxmlformats.org/drawingml/2006/table">
            <a:tbl>
              <a:tblPr firstRow="1" bandRow="1">
                <a:tableStyleId>{5C22544A-7EE6-4342-B048-85BDC9FD1C3A}</a:tableStyleId>
              </a:tblPr>
              <a:tblGrid>
                <a:gridCol w="1505643">
                  <a:extLst>
                    <a:ext uri="{9D8B030D-6E8A-4147-A177-3AD203B41FA5}">
                      <a16:colId xmlns:a16="http://schemas.microsoft.com/office/drawing/2014/main" val="272851255"/>
                    </a:ext>
                  </a:extLst>
                </a:gridCol>
                <a:gridCol w="1565004">
                  <a:extLst>
                    <a:ext uri="{9D8B030D-6E8A-4147-A177-3AD203B41FA5}">
                      <a16:colId xmlns:a16="http://schemas.microsoft.com/office/drawing/2014/main" val="1047591121"/>
                    </a:ext>
                  </a:extLst>
                </a:gridCol>
                <a:gridCol w="1476644">
                  <a:extLst>
                    <a:ext uri="{9D8B030D-6E8A-4147-A177-3AD203B41FA5}">
                      <a16:colId xmlns:a16="http://schemas.microsoft.com/office/drawing/2014/main" val="2044970428"/>
                    </a:ext>
                  </a:extLst>
                </a:gridCol>
                <a:gridCol w="853385">
                  <a:extLst>
                    <a:ext uri="{9D8B030D-6E8A-4147-A177-3AD203B41FA5}">
                      <a16:colId xmlns:a16="http://schemas.microsoft.com/office/drawing/2014/main" val="1640628708"/>
                    </a:ext>
                  </a:extLst>
                </a:gridCol>
              </a:tblGrid>
              <a:tr h="395061">
                <a:tc>
                  <a:txBody>
                    <a:bodyPr/>
                    <a:lstStyle/>
                    <a:p>
                      <a:pPr algn="ctr"/>
                      <a:r>
                        <a:rPr lang="en-GB" sz="1400" dirty="0"/>
                        <a:t>Fund range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GB" sz="1400" dirty="0"/>
                        <a:t>OCF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GB" sz="1400" dirty="0"/>
                        <a:t>Risk Profiled</a:t>
                      </a:r>
                    </a:p>
                    <a:p>
                      <a:pPr algn="ctr"/>
                      <a:r>
                        <a:rPr lang="en-GB" sz="1400" dirty="0"/>
                        <a:t>(risk bands)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GB" sz="1400" dirty="0"/>
                        <a:t>Risk Profile Range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49899627"/>
                  </a:ext>
                </a:extLst>
              </a:tr>
              <a:tr h="1396245">
                <a:tc>
                  <a:txBody>
                    <a:bodyPr/>
                    <a:lstStyle/>
                    <a:p>
                      <a:pPr algn="ctr"/>
                      <a:r>
                        <a:rPr lang="en-GB" sz="1400" b="1" dirty="0">
                          <a:solidFill>
                            <a:schemeClr val="accent4"/>
                          </a:solidFill>
                        </a:rPr>
                        <a:t>Liontrust</a:t>
                      </a:r>
                    </a:p>
                    <a:p>
                      <a:pPr algn="ctr"/>
                      <a:r>
                        <a:rPr lang="en-GB" sz="1400" b="1" dirty="0">
                          <a:solidFill>
                            <a:schemeClr val="accent4"/>
                          </a:solidFill>
                        </a:rPr>
                        <a:t>Multi-Asset Dynamic Passive Funds</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t>0.38 – 0.42 </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400" b="1" dirty="0"/>
                        <a:t>Defaqto</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lang="en-GB" sz="1400" dirty="0"/>
                        <a:t>1 – 7</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905682"/>
                  </a:ext>
                </a:extLst>
              </a:tr>
              <a:tr h="1396245">
                <a:tc>
                  <a:txBody>
                    <a:bodyPr/>
                    <a:lstStyle/>
                    <a:p>
                      <a:pPr algn="ctr"/>
                      <a:r>
                        <a:rPr lang="en-GB" sz="1400" b="1" dirty="0">
                          <a:solidFill>
                            <a:schemeClr val="accent4"/>
                          </a:solidFill>
                        </a:rPr>
                        <a:t>Liontrust</a:t>
                      </a:r>
                    </a:p>
                    <a:p>
                      <a:pPr algn="ctr"/>
                      <a:r>
                        <a:rPr lang="en-GB" sz="1400" b="1" dirty="0">
                          <a:solidFill>
                            <a:schemeClr val="accent4"/>
                          </a:solidFill>
                        </a:rPr>
                        <a:t>Multi-Asset Blended Funds</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t>0.66 – 0.82</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GB" sz="1400" b="1" dirty="0"/>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t>2 – 6</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247009"/>
                  </a:ext>
                </a:extLst>
              </a:tr>
            </a:tbl>
          </a:graphicData>
        </a:graphic>
      </p:graphicFrame>
      <p:pic>
        <p:nvPicPr>
          <p:cNvPr id="1026" name="Picture 2" descr="Defaqto - helping everyone make smarter financial decisions">
            <a:extLst>
              <a:ext uri="{FF2B5EF4-FFF2-40B4-BE49-F238E27FC236}">
                <a16:creationId xmlns:a16="http://schemas.microsoft.com/office/drawing/2014/main" id="{E2F853E9-B80B-7E2B-F01B-CCBC527B0C0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22030" y="3134364"/>
            <a:ext cx="1129670" cy="234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faqto - helping everyone make smarter financial decisions">
            <a:extLst>
              <a:ext uri="{FF2B5EF4-FFF2-40B4-BE49-F238E27FC236}">
                <a16:creationId xmlns:a16="http://schemas.microsoft.com/office/drawing/2014/main" id="{23F3EB83-BB9D-857D-E5DC-82F7E0BC6A7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22030" y="4540424"/>
            <a:ext cx="1129670" cy="23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5AA5AC-EB57-6CB5-AC58-8695EFF89976}"/>
              </a:ext>
            </a:extLst>
          </p:cNvPr>
          <p:cNvSpPr txBox="1"/>
          <p:nvPr/>
        </p:nvSpPr>
        <p:spPr>
          <a:xfrm>
            <a:off x="486135" y="6180294"/>
            <a:ext cx="8717268" cy="223804"/>
          </a:xfrm>
          <a:prstGeom prst="rect">
            <a:avLst/>
          </a:prstGeom>
          <a:noFill/>
        </p:spPr>
        <p:txBody>
          <a:bodyPr wrap="square" lIns="0" tIns="27000" rIns="0" bIns="27000" rtlCol="0" anchor="t" anchorCtr="0">
            <a:spAutoFit/>
          </a:bodyPr>
          <a:lstStyle>
            <a:defPPr>
              <a:defRPr lang="en-US"/>
            </a:defPPr>
            <a:lvl1pPr defTabSz="914400">
              <a:defRPr sz="800"/>
            </a:lvl1pPr>
          </a:lstStyle>
          <a:p>
            <a:pPr>
              <a:spcAft>
                <a:spcPts val="325"/>
              </a:spcAft>
            </a:pPr>
            <a:r>
              <a:rPr lang="en-GB" sz="1100" dirty="0">
                <a:latin typeface="Calibri" panose="020F0502020204030204"/>
              </a:rPr>
              <a:t>Source: Liontrust, as at 30.06.24 *Partnership fees</a:t>
            </a:r>
          </a:p>
        </p:txBody>
      </p:sp>
      <p:graphicFrame>
        <p:nvGraphicFramePr>
          <p:cNvPr id="5" name="Content Placeholder 3">
            <a:extLst>
              <a:ext uri="{FF2B5EF4-FFF2-40B4-BE49-F238E27FC236}">
                <a16:creationId xmlns:a16="http://schemas.microsoft.com/office/drawing/2014/main" id="{36EAEB97-C64F-3C00-06C4-94C0F810713B}"/>
              </a:ext>
            </a:extLst>
          </p:cNvPr>
          <p:cNvGraphicFramePr>
            <a:graphicFrameLocks/>
          </p:cNvGraphicFramePr>
          <p:nvPr>
            <p:extLst>
              <p:ext uri="{D42A27DB-BD31-4B8C-83A1-F6EECF244321}">
                <p14:modId xmlns:p14="http://schemas.microsoft.com/office/powerpoint/2010/main" val="650153758"/>
              </p:ext>
            </p:extLst>
          </p:nvPr>
        </p:nvGraphicFramePr>
        <p:xfrm>
          <a:off x="6322141" y="1815790"/>
          <a:ext cx="5400675" cy="3524010"/>
        </p:xfrm>
        <a:graphic>
          <a:graphicData uri="http://schemas.openxmlformats.org/drawingml/2006/table">
            <a:tbl>
              <a:tblPr firstRow="1" bandRow="1">
                <a:tableStyleId>{5C22544A-7EE6-4342-B048-85BDC9FD1C3A}</a:tableStyleId>
              </a:tblPr>
              <a:tblGrid>
                <a:gridCol w="1478941">
                  <a:extLst>
                    <a:ext uri="{9D8B030D-6E8A-4147-A177-3AD203B41FA5}">
                      <a16:colId xmlns:a16="http://schemas.microsoft.com/office/drawing/2014/main" val="272851255"/>
                    </a:ext>
                  </a:extLst>
                </a:gridCol>
                <a:gridCol w="537436">
                  <a:extLst>
                    <a:ext uri="{9D8B030D-6E8A-4147-A177-3AD203B41FA5}">
                      <a16:colId xmlns:a16="http://schemas.microsoft.com/office/drawing/2014/main" val="2366196788"/>
                    </a:ext>
                  </a:extLst>
                </a:gridCol>
                <a:gridCol w="1111803">
                  <a:extLst>
                    <a:ext uri="{9D8B030D-6E8A-4147-A177-3AD203B41FA5}">
                      <a16:colId xmlns:a16="http://schemas.microsoft.com/office/drawing/2014/main" val="1047591121"/>
                    </a:ext>
                  </a:extLst>
                </a:gridCol>
                <a:gridCol w="1422155">
                  <a:extLst>
                    <a:ext uri="{9D8B030D-6E8A-4147-A177-3AD203B41FA5}">
                      <a16:colId xmlns:a16="http://schemas.microsoft.com/office/drawing/2014/main" val="2044970428"/>
                    </a:ext>
                  </a:extLst>
                </a:gridCol>
                <a:gridCol w="850340">
                  <a:extLst>
                    <a:ext uri="{9D8B030D-6E8A-4147-A177-3AD203B41FA5}">
                      <a16:colId xmlns:a16="http://schemas.microsoft.com/office/drawing/2014/main" val="1640628708"/>
                    </a:ext>
                  </a:extLst>
                </a:gridCol>
              </a:tblGrid>
              <a:tr h="395061">
                <a:tc>
                  <a:txBody>
                    <a:bodyPr/>
                    <a:lstStyle/>
                    <a:p>
                      <a:pPr algn="ctr"/>
                      <a:r>
                        <a:rPr lang="en-GB" sz="1400" dirty="0"/>
                        <a:t>Portfolio range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GB" sz="1400" dirty="0"/>
                        <a:t>DFM Fee*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GB" sz="1400" dirty="0"/>
                        <a:t>Total</a:t>
                      </a:r>
                    </a:p>
                    <a:p>
                      <a:pPr algn="ctr"/>
                      <a:r>
                        <a:rPr lang="en-GB" sz="1000" i="1" dirty="0"/>
                        <a:t>Inc. underlying fund charge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GB" sz="1400" dirty="0"/>
                        <a:t>Risk Profiled</a:t>
                      </a:r>
                    </a:p>
                    <a:p>
                      <a:pPr algn="ctr"/>
                      <a:r>
                        <a:rPr lang="en-GB" sz="1400" dirty="0"/>
                        <a:t>(risk bands)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GB" sz="1400" dirty="0"/>
                        <a:t>Risk Profile Range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49899627"/>
                  </a:ext>
                </a:extLst>
              </a:tr>
              <a:tr h="1396245">
                <a:tc>
                  <a:txBody>
                    <a:bodyPr/>
                    <a:lstStyle/>
                    <a:p>
                      <a:pPr algn="ctr"/>
                      <a:r>
                        <a:rPr lang="en-GB" sz="1400" b="1" dirty="0">
                          <a:solidFill>
                            <a:schemeClr val="accent4"/>
                          </a:solidFill>
                        </a:rPr>
                        <a:t>Liontrust</a:t>
                      </a:r>
                    </a:p>
                    <a:p>
                      <a:pPr algn="ctr"/>
                      <a:r>
                        <a:rPr lang="en-GB" sz="1400" b="1" dirty="0">
                          <a:solidFill>
                            <a:schemeClr val="accent4"/>
                          </a:solidFill>
                        </a:rPr>
                        <a:t>Multi-Asset MPS Dynamic Passive</a:t>
                      </a:r>
                    </a:p>
                    <a:p>
                      <a:pPr algn="ctr"/>
                      <a:r>
                        <a:rPr lang="en-GB" sz="1400" b="1" dirty="0">
                          <a:solidFill>
                            <a:schemeClr val="accent4"/>
                          </a:solidFill>
                        </a:rPr>
                        <a:t>Portfolios</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dirty="0"/>
                        <a:t>0.15</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kern="1200" dirty="0">
                          <a:solidFill>
                            <a:schemeClr val="dk1"/>
                          </a:solidFill>
                          <a:latin typeface="+mn-lt"/>
                          <a:ea typeface="+mn-ea"/>
                          <a:cs typeface="+mn-cs"/>
                        </a:rPr>
                        <a:t>0.34 – 0.38</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400" b="1" dirty="0"/>
                        <a:t>Defaqto</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lang="en-GB" sz="1400" dirty="0"/>
                        <a:t>1 – 8</a:t>
                      </a:r>
                    </a:p>
                  </a:txBody>
                  <a:tcPr anchor="ctr">
                    <a:lnL w="12700" cmpd="sng">
                      <a:noFill/>
                    </a:lnL>
                    <a:lnR w="12700" cmpd="sng">
                      <a:noFill/>
                    </a:lnR>
                    <a:lnT w="381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905682"/>
                  </a:ext>
                </a:extLst>
              </a:tr>
              <a:tr h="1396245">
                <a:tc>
                  <a:txBody>
                    <a:bodyPr/>
                    <a:lstStyle/>
                    <a:p>
                      <a:pPr algn="ctr"/>
                      <a:r>
                        <a:rPr lang="en-GB" sz="1400" b="1" dirty="0">
                          <a:solidFill>
                            <a:schemeClr val="accent4"/>
                          </a:solidFill>
                        </a:rPr>
                        <a:t>Liontrust</a:t>
                      </a:r>
                    </a:p>
                    <a:p>
                      <a:pPr algn="ctr"/>
                      <a:r>
                        <a:rPr lang="en-GB" sz="1400" b="1" dirty="0">
                          <a:solidFill>
                            <a:schemeClr val="accent4"/>
                          </a:solidFill>
                        </a:rPr>
                        <a:t>Multi-Asset MPS Blended Growth</a:t>
                      </a:r>
                    </a:p>
                    <a:p>
                      <a:pPr marL="0" marR="0" lvl="0" indent="0" algn="ctr" defTabSz="779173" rtl="0" eaLnBrk="1" fontAlgn="auto" latinLnBrk="0" hangingPunct="1">
                        <a:lnSpc>
                          <a:spcPct val="100000"/>
                        </a:lnSpc>
                        <a:spcBef>
                          <a:spcPts val="0"/>
                        </a:spcBef>
                        <a:spcAft>
                          <a:spcPts val="0"/>
                        </a:spcAft>
                        <a:buClrTx/>
                        <a:buSzTx/>
                        <a:buFontTx/>
                        <a:buNone/>
                        <a:tabLst/>
                        <a:defRPr/>
                      </a:pPr>
                      <a:r>
                        <a:rPr lang="en-GB" sz="1400" b="1" dirty="0">
                          <a:solidFill>
                            <a:schemeClr val="accent4"/>
                          </a:solidFill>
                        </a:rPr>
                        <a:t>Portfolios</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dirty="0"/>
                        <a:t>0.20</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kern="1200" dirty="0">
                          <a:solidFill>
                            <a:schemeClr val="dk1"/>
                          </a:solidFill>
                          <a:latin typeface="+mn-lt"/>
                          <a:ea typeface="+mn-ea"/>
                          <a:cs typeface="+mn-cs"/>
                        </a:rPr>
                        <a:t>0.51 – 0.68</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GB" sz="1400" b="1"/>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t>1 – 8</a:t>
                      </a:r>
                    </a:p>
                  </a:txBody>
                  <a:tcPr anchor="ctr">
                    <a:lnL w="12700" cmpd="sng">
                      <a:noFill/>
                    </a:lnL>
                    <a:lnR w="12700" cmpd="sng">
                      <a:noFill/>
                    </a:lnR>
                    <a:lnT w="9525"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247009"/>
                  </a:ext>
                </a:extLst>
              </a:tr>
            </a:tbl>
          </a:graphicData>
        </a:graphic>
      </p:graphicFrame>
      <p:sp>
        <p:nvSpPr>
          <p:cNvPr id="10" name="TextBox 9">
            <a:extLst>
              <a:ext uri="{FF2B5EF4-FFF2-40B4-BE49-F238E27FC236}">
                <a16:creationId xmlns:a16="http://schemas.microsoft.com/office/drawing/2014/main" id="{BE0C8DA1-D68F-C181-6FD6-D9E9F42EEC1A}"/>
              </a:ext>
            </a:extLst>
          </p:cNvPr>
          <p:cNvSpPr txBox="1"/>
          <p:nvPr/>
        </p:nvSpPr>
        <p:spPr>
          <a:xfrm>
            <a:off x="486135" y="1430336"/>
            <a:ext cx="1868130" cy="276999"/>
          </a:xfrm>
          <a:prstGeom prst="rect">
            <a:avLst/>
          </a:prstGeom>
          <a:noFill/>
        </p:spPr>
        <p:txBody>
          <a:bodyPr wrap="square" lIns="0" tIns="0" rIns="0" bIns="0" rtlCol="0">
            <a:spAutoFit/>
          </a:bodyPr>
          <a:lstStyle/>
          <a:p>
            <a:pPr algn="l"/>
            <a:r>
              <a:rPr lang="en-GB" b="1" dirty="0">
                <a:solidFill>
                  <a:schemeClr val="accent1"/>
                </a:solidFill>
                <a:latin typeface="+mn-lt"/>
              </a:rPr>
              <a:t>Multi-Asset Funds</a:t>
            </a:r>
          </a:p>
        </p:txBody>
      </p:sp>
      <p:sp>
        <p:nvSpPr>
          <p:cNvPr id="11" name="TextBox 10">
            <a:extLst>
              <a:ext uri="{FF2B5EF4-FFF2-40B4-BE49-F238E27FC236}">
                <a16:creationId xmlns:a16="http://schemas.microsoft.com/office/drawing/2014/main" id="{9BFC30F4-9E90-5BF4-FC0E-82D3769524DC}"/>
              </a:ext>
            </a:extLst>
          </p:cNvPr>
          <p:cNvSpPr txBox="1"/>
          <p:nvPr/>
        </p:nvSpPr>
        <p:spPr>
          <a:xfrm>
            <a:off x="6322140" y="1430336"/>
            <a:ext cx="2979176" cy="276999"/>
          </a:xfrm>
          <a:prstGeom prst="rect">
            <a:avLst/>
          </a:prstGeom>
          <a:noFill/>
        </p:spPr>
        <p:txBody>
          <a:bodyPr wrap="square" lIns="0" tIns="0" rIns="0" bIns="0" rtlCol="0">
            <a:spAutoFit/>
          </a:bodyPr>
          <a:lstStyle/>
          <a:p>
            <a:pPr algn="l"/>
            <a:r>
              <a:rPr lang="en-GB" b="1" dirty="0">
                <a:solidFill>
                  <a:schemeClr val="accent2"/>
                </a:solidFill>
                <a:latin typeface="+mn-lt"/>
              </a:rPr>
              <a:t>Multi-Asset Portfolios</a:t>
            </a:r>
          </a:p>
        </p:txBody>
      </p:sp>
      <p:pic>
        <p:nvPicPr>
          <p:cNvPr id="13" name="Picture 2" descr="Defaqto - helping everyone make smarter financial decisions">
            <a:extLst>
              <a:ext uri="{FF2B5EF4-FFF2-40B4-BE49-F238E27FC236}">
                <a16:creationId xmlns:a16="http://schemas.microsoft.com/office/drawing/2014/main" id="{E9EC8C37-6863-089C-1BA7-9D29F9753A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11552" y="3134364"/>
            <a:ext cx="1129670" cy="234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efaqto - helping everyone make smarter financial decisions">
            <a:extLst>
              <a:ext uri="{FF2B5EF4-FFF2-40B4-BE49-F238E27FC236}">
                <a16:creationId xmlns:a16="http://schemas.microsoft.com/office/drawing/2014/main" id="{DB60A0E5-3191-812B-5942-4A3C8536DF9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11552" y="4540424"/>
            <a:ext cx="1129670" cy="2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32206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1BD3-DE78-4DF4-AB6D-835F61343CB0}"/>
              </a:ext>
            </a:extLst>
          </p:cNvPr>
          <p:cNvSpPr>
            <a:spLocks noGrp="1"/>
          </p:cNvSpPr>
          <p:nvPr>
            <p:ph type="title"/>
          </p:nvPr>
        </p:nvSpPr>
        <p:spPr/>
        <p:txBody>
          <a:bodyPr/>
          <a:lstStyle/>
          <a:p>
            <a:r>
              <a:rPr lang="en-GB" dirty="0">
                <a:solidFill>
                  <a:schemeClr val="tx2"/>
                </a:solidFill>
              </a:rPr>
              <a:t>Liontrust MA Dynamic Passive Fund range</a:t>
            </a:r>
            <a:endParaRPr lang="en-GB" dirty="0"/>
          </a:p>
        </p:txBody>
      </p:sp>
      <p:sp>
        <p:nvSpPr>
          <p:cNvPr id="10" name="Text Placeholder 9">
            <a:extLst>
              <a:ext uri="{FF2B5EF4-FFF2-40B4-BE49-F238E27FC236}">
                <a16:creationId xmlns:a16="http://schemas.microsoft.com/office/drawing/2014/main" id="{A72E530C-1E37-31DE-647F-AE64963E2188}"/>
              </a:ext>
            </a:extLst>
          </p:cNvPr>
          <p:cNvSpPr>
            <a:spLocks noGrp="1"/>
          </p:cNvSpPr>
          <p:nvPr>
            <p:ph type="body" sz="quarter" idx="11"/>
          </p:nvPr>
        </p:nvSpPr>
        <p:spPr/>
        <p:txBody>
          <a:bodyPr/>
          <a:lstStyle/>
          <a:p>
            <a:r>
              <a:rPr lang="en-GB" dirty="0"/>
              <a:t>5-year performance</a:t>
            </a:r>
          </a:p>
        </p:txBody>
      </p:sp>
      <p:sp>
        <p:nvSpPr>
          <p:cNvPr id="3" name="TextBox 2">
            <a:extLst>
              <a:ext uri="{FF2B5EF4-FFF2-40B4-BE49-F238E27FC236}">
                <a16:creationId xmlns:a16="http://schemas.microsoft.com/office/drawing/2014/main" id="{FB3C1ED7-84ED-4949-BC53-0DD44CA6641F}"/>
              </a:ext>
            </a:extLst>
          </p:cNvPr>
          <p:cNvSpPr txBox="1"/>
          <p:nvPr/>
        </p:nvSpPr>
        <p:spPr>
          <a:xfrm>
            <a:off x="514710" y="5987675"/>
            <a:ext cx="9425704" cy="405665"/>
          </a:xfrm>
          <a:prstGeom prst="rect">
            <a:avLst/>
          </a:prstGeom>
          <a:noFill/>
        </p:spPr>
        <p:txBody>
          <a:bodyPr wrap="square" lIns="0" tIns="33231" rIns="0" bIns="33231" rtlCol="0" anchor="b" anchorCtr="0">
            <a:spAutoFit/>
          </a:bodyPr>
          <a:lstStyle>
            <a:defPPr>
              <a:defRPr lang="en-US"/>
            </a:defPPr>
            <a:lvl1pPr defTabSz="914400">
              <a:defRPr sz="800"/>
            </a:lvl1pPr>
          </a:lstStyle>
          <a:p>
            <a:pPr>
              <a:spcAft>
                <a:spcPts val="400"/>
              </a:spcAft>
            </a:pPr>
            <a:r>
              <a:rPr lang="en-GB" sz="1100" dirty="0">
                <a:latin typeface="+mn-lt"/>
              </a:rPr>
              <a:t>Source: </a:t>
            </a:r>
            <a:r>
              <a:rPr lang="en-GB" sz="1100" spc="-20" dirty="0">
                <a:solidFill>
                  <a:prstClr val="black"/>
                </a:solidFill>
                <a:latin typeface="+mn-lt"/>
              </a:rPr>
              <a:t>FE Analytics,</a:t>
            </a:r>
            <a:r>
              <a:rPr lang="en-GB" sz="1100" dirty="0">
                <a:latin typeface="+mn-lt"/>
              </a:rPr>
              <a:t> 30.09.19 to 30.09.24. Total return figures are calculated on a single pricing basis with net income (dividends) reinvested. Performance figures are shown in sterling. Transaction costs are included for the period shown but may differ in the future as these costs cannot be determined with precision in advance </a:t>
            </a:r>
          </a:p>
        </p:txBody>
      </p:sp>
      <p:sp>
        <p:nvSpPr>
          <p:cNvPr id="7" name="Text Box 9">
            <a:extLst>
              <a:ext uri="{FF2B5EF4-FFF2-40B4-BE49-F238E27FC236}">
                <a16:creationId xmlns:a16="http://schemas.microsoft.com/office/drawing/2014/main" id="{69FED0BC-902A-6DAC-3060-2C5437FB6DB6}"/>
              </a:ext>
            </a:extLst>
          </p:cNvPr>
          <p:cNvSpPr txBox="1">
            <a:spLocks noChangeArrowheads="1"/>
          </p:cNvSpPr>
          <p:nvPr/>
        </p:nvSpPr>
        <p:spPr bwMode="auto">
          <a:xfrm>
            <a:off x="514709" y="6400872"/>
            <a:ext cx="10202324" cy="251777"/>
          </a:xfrm>
          <a:prstGeom prst="rect">
            <a:avLst/>
          </a:prstGeom>
          <a:noFill/>
        </p:spPr>
        <p:txBody>
          <a:bodyPr wrap="square" lIns="0" tIns="33231" rIns="0" bIns="33231" rtlCol="0" anchor="b" anchorCtr="0">
            <a:spAutoFit/>
          </a:bodyPr>
          <a:lstStyle>
            <a:defPPr>
              <a:defRPr lang="en-US"/>
            </a:defPPr>
            <a:lvl1pPr defTabSz="914400">
              <a:spcAft>
                <a:spcPts val="400"/>
              </a:spcAft>
              <a:defRPr sz="1200" b="1">
                <a:latin typeface="Calibri" panose="020F0502020204030204"/>
              </a:defRPr>
            </a:lvl1pPr>
          </a:lstStyle>
          <a:p>
            <a:r>
              <a:rPr lang="en-GB" b="0" dirty="0"/>
              <a:t>You may get back less than you originally invested. Please refer to the Key Risks slide for more information</a:t>
            </a:r>
          </a:p>
        </p:txBody>
      </p:sp>
      <p:sp>
        <p:nvSpPr>
          <p:cNvPr id="4" name="TextBox 3">
            <a:extLst>
              <a:ext uri="{FF2B5EF4-FFF2-40B4-BE49-F238E27FC236}">
                <a16:creationId xmlns:a16="http://schemas.microsoft.com/office/drawing/2014/main" id="{1DD19AE2-CA36-5D4A-FF33-D5FA222D704A}"/>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graphicFrame>
        <p:nvGraphicFramePr>
          <p:cNvPr id="9" name="Content Placeholder 10">
            <a:extLst>
              <a:ext uri="{FF2B5EF4-FFF2-40B4-BE49-F238E27FC236}">
                <a16:creationId xmlns:a16="http://schemas.microsoft.com/office/drawing/2014/main" id="{00000000-0008-0000-0500-000004000000}"/>
              </a:ext>
            </a:extLst>
          </p:cNvPr>
          <p:cNvGraphicFramePr>
            <a:graphicFrameLocks noGrp="1"/>
          </p:cNvGraphicFramePr>
          <p:nvPr>
            <p:ph sz="quarter" idx="10"/>
            <p:extLst>
              <p:ext uri="{D42A27DB-BD31-4B8C-83A1-F6EECF244321}">
                <p14:modId xmlns:p14="http://schemas.microsoft.com/office/powerpoint/2010/main" val="2478834443"/>
              </p:ext>
            </p:extLst>
          </p:nvPr>
        </p:nvGraphicFramePr>
        <p:xfrm>
          <a:off x="488950" y="1412875"/>
          <a:ext cx="11214100" cy="4545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705253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134391-65BF-D67B-2D0A-FE632408AB1E}"/>
              </a:ext>
            </a:extLst>
          </p:cNvPr>
          <p:cNvSpPr>
            <a:spLocks noGrp="1"/>
          </p:cNvSpPr>
          <p:nvPr>
            <p:ph type="title"/>
          </p:nvPr>
        </p:nvSpPr>
        <p:spPr>
          <a:xfrm>
            <a:off x="489600" y="332656"/>
            <a:ext cx="11222975" cy="477805"/>
          </a:xfrm>
        </p:spPr>
        <p:txBody>
          <a:bodyPr/>
          <a:lstStyle/>
          <a:p>
            <a:r>
              <a:rPr lang="en-GB" dirty="0"/>
              <a:t>Liontrust MA Dynamic Passive Intermediate Fund</a:t>
            </a:r>
          </a:p>
        </p:txBody>
      </p:sp>
      <p:sp>
        <p:nvSpPr>
          <p:cNvPr id="13" name="Text Placeholder 12">
            <a:extLst>
              <a:ext uri="{FF2B5EF4-FFF2-40B4-BE49-F238E27FC236}">
                <a16:creationId xmlns:a16="http://schemas.microsoft.com/office/drawing/2014/main" id="{8D6E24DE-71BF-4D1A-0957-C6F788DE84C1}"/>
              </a:ext>
            </a:extLst>
          </p:cNvPr>
          <p:cNvSpPr>
            <a:spLocks noGrp="1"/>
          </p:cNvSpPr>
          <p:nvPr>
            <p:ph type="body" sz="quarter" idx="11"/>
          </p:nvPr>
        </p:nvSpPr>
        <p:spPr>
          <a:xfrm>
            <a:off x="484188" y="925202"/>
            <a:ext cx="11223625" cy="325285"/>
          </a:xfrm>
        </p:spPr>
        <p:txBody>
          <a:bodyPr/>
          <a:lstStyle/>
          <a:p>
            <a:r>
              <a:rPr lang="en-GB" dirty="0"/>
              <a:t>5-year  performance</a:t>
            </a:r>
          </a:p>
        </p:txBody>
      </p:sp>
      <p:sp>
        <p:nvSpPr>
          <p:cNvPr id="5" name="TextBox 27">
            <a:extLst>
              <a:ext uri="{FF2B5EF4-FFF2-40B4-BE49-F238E27FC236}">
                <a16:creationId xmlns:a16="http://schemas.microsoft.com/office/drawing/2014/main" id="{94ED3AF0-1DDC-8D80-414B-12C5420BBE62}"/>
              </a:ext>
            </a:extLst>
          </p:cNvPr>
          <p:cNvSpPr txBox="1">
            <a:spLocks noChangeArrowheads="1"/>
          </p:cNvSpPr>
          <p:nvPr/>
        </p:nvSpPr>
        <p:spPr bwMode="auto">
          <a:xfrm>
            <a:off x="489600" y="6192000"/>
            <a:ext cx="9546583"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a:t>Source: FE Analytics</a:t>
            </a:r>
            <a:r>
              <a:rPr lang="en-GB" sz="1100" spc="-20" dirty="0">
                <a:solidFill>
                  <a:prstClr val="black"/>
                </a:solidFill>
                <a:latin typeface="+mn-lt"/>
              </a:rPr>
              <a:t>,</a:t>
            </a:r>
            <a:r>
              <a:rPr lang="en-GB" sz="1100" dirty="0">
                <a:latin typeface="+mn-lt"/>
              </a:rPr>
              <a:t> 30.09.19 to 30.09.24</a:t>
            </a:r>
            <a:r>
              <a:rPr lang="en-GB" altLang="en-US" dirty="0"/>
              <a:t>. Liontrust MA Dynamic Passive Intermediate Fund, net of fees, income reinvested basis, total return, S Acc share class</a:t>
            </a:r>
          </a:p>
        </p:txBody>
      </p:sp>
      <p:sp>
        <p:nvSpPr>
          <p:cNvPr id="6" name="Text Box 9">
            <a:extLst>
              <a:ext uri="{FF2B5EF4-FFF2-40B4-BE49-F238E27FC236}">
                <a16:creationId xmlns:a16="http://schemas.microsoft.com/office/drawing/2014/main" id="{AEA48177-F3EC-210C-1DA5-9739C6A27D49}"/>
              </a:ext>
            </a:extLst>
          </p:cNvPr>
          <p:cNvSpPr txBox="1">
            <a:spLocks noChangeArrowheads="1"/>
          </p:cNvSpPr>
          <p:nvPr/>
        </p:nvSpPr>
        <p:spPr bwMode="auto">
          <a:xfrm>
            <a:off x="489770" y="6395281"/>
            <a:ext cx="10202324" cy="257369"/>
          </a:xfrm>
          <a:prstGeom prst="rect">
            <a:avLst/>
          </a:prstGeom>
          <a:noFill/>
        </p:spPr>
        <p:txBody>
          <a:bodyPr wrap="square" lIns="0" tIns="36000" rIns="0" bIns="36000" rtlCol="0" anchor="b" anchorCtr="0">
            <a:spAutoFit/>
          </a:bodyPr>
          <a:lstStyle>
            <a:defPPr>
              <a:defRPr lang="en-US"/>
            </a:defPPr>
            <a:lvl1pPr defTabSz="914400">
              <a:spcAft>
                <a:spcPts val="400"/>
              </a:spcAft>
              <a:defRPr sz="1200" b="1">
                <a:latin typeface="Calibri" panose="020F0502020204030204"/>
              </a:defRPr>
            </a:lvl1pPr>
          </a:lstStyle>
          <a:p>
            <a:r>
              <a:rPr lang="en-GB" b="0">
                <a:latin typeface="+mn-lt"/>
              </a:rPr>
              <a:t>You may get back less than you originally invested. Please refer to the Key Risks slide for more information</a:t>
            </a:r>
          </a:p>
        </p:txBody>
      </p:sp>
      <p:sp>
        <p:nvSpPr>
          <p:cNvPr id="7" name="TextBox 6">
            <a:extLst>
              <a:ext uri="{FF2B5EF4-FFF2-40B4-BE49-F238E27FC236}">
                <a16:creationId xmlns:a16="http://schemas.microsoft.com/office/drawing/2014/main" id="{0D0C199A-3675-7E90-039F-99D94F548FBE}"/>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cxnSp>
        <p:nvCxnSpPr>
          <p:cNvPr id="12" name="Straight Connector 11">
            <a:extLst>
              <a:ext uri="{FF2B5EF4-FFF2-40B4-BE49-F238E27FC236}">
                <a16:creationId xmlns:a16="http://schemas.microsoft.com/office/drawing/2014/main" id="{500B422A-7043-0599-9963-B739841F36D1}"/>
              </a:ext>
            </a:extLst>
          </p:cNvPr>
          <p:cNvCxnSpPr/>
          <p:nvPr/>
        </p:nvCxnSpPr>
        <p:spPr>
          <a:xfrm>
            <a:off x="8166268" y="1440694"/>
            <a:ext cx="0" cy="3365287"/>
          </a:xfrm>
          <a:prstGeom prst="line">
            <a:avLst/>
          </a:prstGeom>
          <a:ln w="28575">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37844F-0F4C-5FA5-6FFD-66261E3D9530}"/>
              </a:ext>
            </a:extLst>
          </p:cNvPr>
          <p:cNvSpPr txBox="1"/>
          <p:nvPr/>
        </p:nvSpPr>
        <p:spPr>
          <a:xfrm>
            <a:off x="8311898" y="1419067"/>
            <a:ext cx="1481031" cy="615553"/>
          </a:xfrm>
          <a:prstGeom prst="rect">
            <a:avLst/>
          </a:prstGeom>
          <a:noFill/>
        </p:spPr>
        <p:txBody>
          <a:bodyPr wrap="square" lIns="0" tIns="0" rIns="0" bIns="0" rtlCol="0">
            <a:spAutoFit/>
          </a:bodyPr>
          <a:lstStyle/>
          <a:p>
            <a:pPr algn="l"/>
            <a:r>
              <a:rPr lang="en-GB" sz="1600" b="1" dirty="0">
                <a:solidFill>
                  <a:schemeClr val="accent4"/>
                </a:solidFill>
                <a:latin typeface="+mn-lt"/>
              </a:rPr>
              <a:t>Change in SAA</a:t>
            </a:r>
          </a:p>
          <a:p>
            <a:pPr algn="l"/>
            <a:r>
              <a:rPr lang="en-GB" sz="1200" b="1" dirty="0">
                <a:solidFill>
                  <a:schemeClr val="accent4"/>
                </a:solidFill>
                <a:latin typeface="+mn-lt"/>
              </a:rPr>
              <a:t>New MA proposition implemented here’</a:t>
            </a:r>
          </a:p>
        </p:txBody>
      </p:sp>
      <p:graphicFrame>
        <p:nvGraphicFramePr>
          <p:cNvPr id="15" name="Content Placeholder 10">
            <a:extLst>
              <a:ext uri="{FF2B5EF4-FFF2-40B4-BE49-F238E27FC236}">
                <a16:creationId xmlns:a16="http://schemas.microsoft.com/office/drawing/2014/main" id="{15DDFB0D-7408-B87A-9316-C8A815939FAA}"/>
              </a:ext>
            </a:extLst>
          </p:cNvPr>
          <p:cNvGraphicFramePr>
            <a:graphicFrameLocks noGrp="1"/>
          </p:cNvGraphicFramePr>
          <p:nvPr>
            <p:ph sz="quarter" idx="10"/>
            <p:extLst>
              <p:ext uri="{D42A27DB-BD31-4B8C-83A1-F6EECF244321}">
                <p14:modId xmlns:p14="http://schemas.microsoft.com/office/powerpoint/2010/main" val="3419663735"/>
              </p:ext>
            </p:extLst>
          </p:nvPr>
        </p:nvGraphicFramePr>
        <p:xfrm>
          <a:off x="488950" y="1412875"/>
          <a:ext cx="11214100" cy="45450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516841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EF72B-B6A1-4646-87D6-E8416DCB84AC}"/>
              </a:ext>
            </a:extLst>
          </p:cNvPr>
          <p:cNvSpPr>
            <a:spLocks noGrp="1"/>
          </p:cNvSpPr>
          <p:nvPr>
            <p:ph type="title"/>
          </p:nvPr>
        </p:nvSpPr>
        <p:spPr/>
        <p:txBody>
          <a:bodyPr/>
          <a:lstStyle/>
          <a:p>
            <a:r>
              <a:rPr lang="en-GB"/>
              <a:t>What’s going on?</a:t>
            </a:r>
            <a:endParaRPr lang="en-GB">
              <a:solidFill>
                <a:schemeClr val="accent1"/>
              </a:solidFill>
            </a:endParaRPr>
          </a:p>
        </p:txBody>
      </p:sp>
      <p:sp>
        <p:nvSpPr>
          <p:cNvPr id="10" name="object 2">
            <a:extLst>
              <a:ext uri="{FF2B5EF4-FFF2-40B4-BE49-F238E27FC236}">
                <a16:creationId xmlns:a16="http://schemas.microsoft.com/office/drawing/2014/main" id="{CF15C551-B811-48B7-8CDE-A2FD93FD46BE}"/>
              </a:ext>
            </a:extLst>
          </p:cNvPr>
          <p:cNvSpPr txBox="1"/>
          <p:nvPr/>
        </p:nvSpPr>
        <p:spPr>
          <a:xfrm>
            <a:off x="472510" y="6194325"/>
            <a:ext cx="13643343" cy="169786"/>
          </a:xfrm>
          <a:prstGeom prst="rect">
            <a:avLst/>
          </a:prstGeom>
        </p:spPr>
        <p:txBody>
          <a:bodyPr vert="horz" wrap="square" lIns="0" tIns="0" rIns="0" bIns="36000" rtlCol="0" anchor="t" anchorCtr="0">
            <a:spAutoFit/>
          </a:bodyPr>
          <a:lstStyle>
            <a:defPPr>
              <a:defRPr lang="en-US"/>
            </a:defPPr>
            <a:lvl1pPr marL="12700" marR="5080">
              <a:spcAft>
                <a:spcPts val="300"/>
              </a:spcAft>
              <a:defRPr sz="800" spc="-5">
                <a:solidFill>
                  <a:schemeClr val="tx2"/>
                </a:solidFill>
                <a:cs typeface="Arial"/>
              </a:defRPr>
            </a:lvl1pPr>
          </a:lstStyle>
          <a:p>
            <a:pPr>
              <a:lnSpc>
                <a:spcPts val="1000"/>
              </a:lnSpc>
              <a:spcBef>
                <a:spcPts val="300"/>
              </a:spcBef>
            </a:pPr>
            <a:r>
              <a:rPr sz="1100">
                <a:latin typeface="+mj-lt"/>
                <a:cs typeface="Calibri" panose="020F0502020204030204" pitchFamily="34" charset="0"/>
              </a:rPr>
              <a:t>Source: </a:t>
            </a:r>
            <a:r>
              <a:rPr lang="en-GB" sz="1100">
                <a:latin typeface="+mj-lt"/>
                <a:cs typeface="Calibri" panose="020F0502020204030204" pitchFamily="34" charset="0"/>
              </a:rPr>
              <a:t>Liontrust, May 2023. For illustrative purposes only</a:t>
            </a:r>
            <a:endParaRPr lang="en-GB" sz="1100">
              <a:solidFill>
                <a:schemeClr val="tx1"/>
              </a:solidFill>
              <a:latin typeface="+mj-lt"/>
              <a:cs typeface="Calibri" panose="020F0502020204030204" pitchFamily="34" charset="0"/>
            </a:endParaRPr>
          </a:p>
        </p:txBody>
      </p:sp>
      <p:grpSp>
        <p:nvGrpSpPr>
          <p:cNvPr id="24" name="Group 23">
            <a:extLst>
              <a:ext uri="{FF2B5EF4-FFF2-40B4-BE49-F238E27FC236}">
                <a16:creationId xmlns:a16="http://schemas.microsoft.com/office/drawing/2014/main" id="{B995C7F6-8CBC-77AA-CB75-9B613C83336B}"/>
              </a:ext>
            </a:extLst>
          </p:cNvPr>
          <p:cNvGrpSpPr/>
          <p:nvPr/>
        </p:nvGrpSpPr>
        <p:grpSpPr>
          <a:xfrm>
            <a:off x="662635" y="596758"/>
            <a:ext cx="3324301" cy="5353192"/>
            <a:chOff x="662635" y="596758"/>
            <a:chExt cx="3324301" cy="5353192"/>
          </a:xfrm>
        </p:grpSpPr>
        <p:grpSp>
          <p:nvGrpSpPr>
            <p:cNvPr id="5" name="Group 4">
              <a:extLst>
                <a:ext uri="{FF2B5EF4-FFF2-40B4-BE49-F238E27FC236}">
                  <a16:creationId xmlns:a16="http://schemas.microsoft.com/office/drawing/2014/main" id="{CA1912EF-6A24-CA6E-C42F-52CC5B549AE5}"/>
                </a:ext>
              </a:extLst>
            </p:cNvPr>
            <p:cNvGrpSpPr/>
            <p:nvPr/>
          </p:nvGrpSpPr>
          <p:grpSpPr>
            <a:xfrm>
              <a:off x="662635" y="596758"/>
              <a:ext cx="3324301" cy="5353192"/>
              <a:chOff x="632155" y="596758"/>
              <a:chExt cx="3324301" cy="5353192"/>
            </a:xfrm>
          </p:grpSpPr>
          <p:sp>
            <p:nvSpPr>
              <p:cNvPr id="3" name="Freeform: Shape 2">
                <a:extLst>
                  <a:ext uri="{FF2B5EF4-FFF2-40B4-BE49-F238E27FC236}">
                    <a16:creationId xmlns:a16="http://schemas.microsoft.com/office/drawing/2014/main" id="{794ED33E-ED58-45AF-60E7-0E638441222F}"/>
                  </a:ext>
                </a:extLst>
              </p:cNvPr>
              <p:cNvSpPr/>
              <p:nvPr/>
            </p:nvSpPr>
            <p:spPr>
              <a:xfrm rot="2554846">
                <a:off x="632155" y="596758"/>
                <a:ext cx="2768574" cy="3563184"/>
              </a:xfrm>
              <a:custGeom>
                <a:avLst/>
                <a:gdLst>
                  <a:gd name="connsiteX0" fmla="*/ 32952 w 2887062"/>
                  <a:gd name="connsiteY0" fmla="*/ 2242996 h 3715684"/>
                  <a:gd name="connsiteX1" fmla="*/ 2444597 w 2887062"/>
                  <a:gd name="connsiteY1" fmla="*/ 26869 h 3715684"/>
                  <a:gd name="connsiteX2" fmla="*/ 2588578 w 2887062"/>
                  <a:gd name="connsiteY2" fmla="*/ 32952 h 3715684"/>
                  <a:gd name="connsiteX3" fmla="*/ 2887062 w 2887062"/>
                  <a:gd name="connsiteY3" fmla="*/ 357770 h 3715684"/>
                  <a:gd name="connsiteX4" fmla="*/ 1247855 w 2887062"/>
                  <a:gd name="connsiteY4" fmla="*/ 3715684 h 3715684"/>
                  <a:gd name="connsiteX5" fmla="*/ 26869 w 2887062"/>
                  <a:gd name="connsiteY5" fmla="*/ 2386978 h 3715684"/>
                  <a:gd name="connsiteX6" fmla="*/ 32952 w 2887062"/>
                  <a:gd name="connsiteY6" fmla="*/ 2242996 h 371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062" h="3715684">
                    <a:moveTo>
                      <a:pt x="32952" y="2242996"/>
                    </a:moveTo>
                    <a:lnTo>
                      <a:pt x="2444597" y="26869"/>
                    </a:lnTo>
                    <a:cubicBezTo>
                      <a:pt x="2486036" y="-11210"/>
                      <a:pt x="2550499" y="-8487"/>
                      <a:pt x="2588578" y="32952"/>
                    </a:cubicBezTo>
                    <a:lnTo>
                      <a:pt x="2887062" y="357770"/>
                    </a:lnTo>
                    <a:lnTo>
                      <a:pt x="1247855" y="3715684"/>
                    </a:lnTo>
                    <a:lnTo>
                      <a:pt x="26869" y="2386978"/>
                    </a:lnTo>
                    <a:cubicBezTo>
                      <a:pt x="-11210" y="2345539"/>
                      <a:pt x="-8487" y="2281076"/>
                      <a:pt x="32952" y="2242996"/>
                    </a:cubicBezTo>
                    <a:close/>
                  </a:path>
                </a:pathLst>
              </a:custGeom>
              <a:solidFill>
                <a:schemeClr val="accent1"/>
              </a:solidFill>
              <a:ln w="127000">
                <a:solidFill>
                  <a:schemeClr val="accent1">
                    <a:alpha val="50000"/>
                  </a:schemeClr>
                </a:solidFill>
              </a:ln>
            </p:spPr>
            <p:txBody>
              <a:bodyPr wrap="square" rtlCol="0" anchor="ctr">
                <a:noAutofit/>
              </a:bodyPr>
              <a:lstStyle/>
              <a:p>
                <a:pPr algn="ctr"/>
                <a:endParaRPr lang="en-GB" dirty="0">
                  <a:solidFill>
                    <a:srgbClr val="FF0000"/>
                  </a:solidFill>
                  <a:latin typeface="+mn-lt"/>
                </a:endParaRPr>
              </a:p>
            </p:txBody>
          </p:sp>
          <p:sp>
            <p:nvSpPr>
              <p:cNvPr id="4" name="Rectangle: Rounded Corners 3">
                <a:extLst>
                  <a:ext uri="{FF2B5EF4-FFF2-40B4-BE49-F238E27FC236}">
                    <a16:creationId xmlns:a16="http://schemas.microsoft.com/office/drawing/2014/main" id="{3B58B083-7531-661E-35BE-5F3E529EE687}"/>
                  </a:ext>
                </a:extLst>
              </p:cNvPr>
              <p:cNvSpPr/>
              <p:nvPr/>
            </p:nvSpPr>
            <p:spPr>
              <a:xfrm>
                <a:off x="741258" y="1809202"/>
                <a:ext cx="3215198" cy="4140748"/>
              </a:xfrm>
              <a:prstGeom prst="roundRect">
                <a:avLst>
                  <a:gd name="adj" fmla="val 2929"/>
                </a:avLst>
              </a:prstGeom>
              <a:solidFill>
                <a:schemeClr val="bg1"/>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endParaRPr lang="en-GB" dirty="0">
                  <a:solidFill>
                    <a:srgbClr val="FF0000"/>
                  </a:solidFill>
                  <a:latin typeface="+mn-lt"/>
                </a:endParaRPr>
              </a:p>
            </p:txBody>
          </p:sp>
        </p:grpSp>
        <p:grpSp>
          <p:nvGrpSpPr>
            <p:cNvPr id="23" name="Group 22">
              <a:extLst>
                <a:ext uri="{FF2B5EF4-FFF2-40B4-BE49-F238E27FC236}">
                  <a16:creationId xmlns:a16="http://schemas.microsoft.com/office/drawing/2014/main" id="{DA729CC7-0133-A335-F799-A99A818991F0}"/>
                </a:ext>
              </a:extLst>
            </p:cNvPr>
            <p:cNvGrpSpPr/>
            <p:nvPr/>
          </p:nvGrpSpPr>
          <p:grpSpPr>
            <a:xfrm>
              <a:off x="731511" y="970752"/>
              <a:ext cx="3214785" cy="4979198"/>
              <a:chOff x="731511" y="970752"/>
              <a:chExt cx="3214785" cy="4979198"/>
            </a:xfrm>
          </p:grpSpPr>
          <p:grpSp>
            <p:nvGrpSpPr>
              <p:cNvPr id="11" name="Group 10">
                <a:extLst>
                  <a:ext uri="{FF2B5EF4-FFF2-40B4-BE49-F238E27FC236}">
                    <a16:creationId xmlns:a16="http://schemas.microsoft.com/office/drawing/2014/main" id="{B2EF4F4D-F6DF-1B51-967A-A0B98EB6EE43}"/>
                  </a:ext>
                </a:extLst>
              </p:cNvPr>
              <p:cNvGrpSpPr/>
              <p:nvPr/>
            </p:nvGrpSpPr>
            <p:grpSpPr>
              <a:xfrm>
                <a:off x="731511" y="970752"/>
                <a:ext cx="3002237" cy="774967"/>
                <a:chOff x="1281530" y="1549445"/>
                <a:chExt cx="2691068" cy="664043"/>
              </a:xfrm>
            </p:grpSpPr>
            <p:sp>
              <p:nvSpPr>
                <p:cNvPr id="76" name="TextBox 75">
                  <a:extLst>
                    <a:ext uri="{FF2B5EF4-FFF2-40B4-BE49-F238E27FC236}">
                      <a16:creationId xmlns:a16="http://schemas.microsoft.com/office/drawing/2014/main" id="{C0525731-307D-4880-B976-F6F925A02AB2}"/>
                    </a:ext>
                  </a:extLst>
                </p:cNvPr>
                <p:cNvSpPr txBox="1"/>
                <p:nvPr/>
              </p:nvSpPr>
              <p:spPr>
                <a:xfrm>
                  <a:off x="1281530" y="1839636"/>
                  <a:ext cx="2691068" cy="373852"/>
                </a:xfrm>
                <a:prstGeom prst="rect">
                  <a:avLst/>
                </a:prstGeom>
                <a:noFill/>
              </p:spPr>
              <p:txBody>
                <a:bodyPr wrap="square">
                  <a:spAutoFit/>
                </a:bodyPr>
                <a:lstStyle/>
                <a:p>
                  <a:pPr algn="ctr" defTabSz="666750">
                    <a:lnSpc>
                      <a:spcPct val="90000"/>
                    </a:lnSpc>
                    <a:spcAft>
                      <a:spcPct val="35000"/>
                    </a:spcAft>
                  </a:pPr>
                  <a:r>
                    <a:rPr lang="en-GB" b="1" dirty="0">
                      <a:solidFill>
                        <a:schemeClr val="accent1"/>
                      </a:solidFill>
                      <a:latin typeface="+mj-lt"/>
                    </a:rPr>
                    <a:t>Inflation down</a:t>
                  </a:r>
                </a:p>
              </p:txBody>
            </p:sp>
            <p:sp>
              <p:nvSpPr>
                <p:cNvPr id="34" name="Oval 33">
                  <a:extLst>
                    <a:ext uri="{FF2B5EF4-FFF2-40B4-BE49-F238E27FC236}">
                      <a16:creationId xmlns:a16="http://schemas.microsoft.com/office/drawing/2014/main" id="{C7EA0B45-7B8A-0DBC-D331-AACF38567BEF}"/>
                    </a:ext>
                  </a:extLst>
                </p:cNvPr>
                <p:cNvSpPr/>
                <p:nvPr/>
              </p:nvSpPr>
              <p:spPr>
                <a:xfrm>
                  <a:off x="2495209" y="1549445"/>
                  <a:ext cx="263710" cy="263710"/>
                </a:xfrm>
                <a:prstGeom prst="ellipse">
                  <a:avLst/>
                </a:prstGeom>
                <a:solidFill>
                  <a:schemeClr val="accent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1</a:t>
                  </a:r>
                </a:p>
              </p:txBody>
            </p:sp>
          </p:grpSp>
          <p:graphicFrame>
            <p:nvGraphicFramePr>
              <p:cNvPr id="8" name="Chart 7">
                <a:extLst>
                  <a:ext uri="{FF2B5EF4-FFF2-40B4-BE49-F238E27FC236}">
                    <a16:creationId xmlns:a16="http://schemas.microsoft.com/office/drawing/2014/main" id="{8D65E06E-713D-1A1A-6627-4B391CF9002C}"/>
                  </a:ext>
                </a:extLst>
              </p:cNvPr>
              <p:cNvGraphicFramePr>
                <a:graphicFrameLocks/>
              </p:cNvGraphicFramePr>
              <p:nvPr>
                <p:extLst>
                  <p:ext uri="{D42A27DB-BD31-4B8C-83A1-F6EECF244321}">
                    <p14:modId xmlns:p14="http://schemas.microsoft.com/office/powerpoint/2010/main" val="1153950225"/>
                  </p:ext>
                </p:extLst>
              </p:nvPr>
            </p:nvGraphicFramePr>
            <p:xfrm>
              <a:off x="798790" y="1809202"/>
              <a:ext cx="3147506" cy="4140748"/>
            </p:xfrm>
            <a:graphic>
              <a:graphicData uri="http://schemas.openxmlformats.org/drawingml/2006/chart">
                <c:chart xmlns:c="http://schemas.openxmlformats.org/drawingml/2006/chart" xmlns:r="http://schemas.openxmlformats.org/officeDocument/2006/relationships" r:id="rId2"/>
              </a:graphicData>
            </a:graphic>
          </p:graphicFrame>
        </p:grpSp>
      </p:grpSp>
      <p:grpSp>
        <p:nvGrpSpPr>
          <p:cNvPr id="25" name="Group 24">
            <a:extLst>
              <a:ext uri="{FF2B5EF4-FFF2-40B4-BE49-F238E27FC236}">
                <a16:creationId xmlns:a16="http://schemas.microsoft.com/office/drawing/2014/main" id="{1CFB6594-05AD-FFF6-C0FE-4E68D62DAC2A}"/>
              </a:ext>
            </a:extLst>
          </p:cNvPr>
          <p:cNvGrpSpPr/>
          <p:nvPr/>
        </p:nvGrpSpPr>
        <p:grpSpPr>
          <a:xfrm>
            <a:off x="4442195" y="596758"/>
            <a:ext cx="3324301" cy="5353192"/>
            <a:chOff x="4442195" y="596758"/>
            <a:chExt cx="3324301" cy="5353192"/>
          </a:xfrm>
        </p:grpSpPr>
        <p:grpSp>
          <p:nvGrpSpPr>
            <p:cNvPr id="22" name="Group 21">
              <a:extLst>
                <a:ext uri="{FF2B5EF4-FFF2-40B4-BE49-F238E27FC236}">
                  <a16:creationId xmlns:a16="http://schemas.microsoft.com/office/drawing/2014/main" id="{DF7736E4-7F24-59D2-F51C-533405490DCC}"/>
                </a:ext>
              </a:extLst>
            </p:cNvPr>
            <p:cNvGrpSpPr/>
            <p:nvPr/>
          </p:nvGrpSpPr>
          <p:grpSpPr>
            <a:xfrm>
              <a:off x="4442195" y="596758"/>
              <a:ext cx="3324301" cy="5353192"/>
              <a:chOff x="4442195" y="596758"/>
              <a:chExt cx="3324301" cy="5353192"/>
            </a:xfrm>
          </p:grpSpPr>
          <p:sp>
            <p:nvSpPr>
              <p:cNvPr id="14" name="Freeform: Shape 13">
                <a:extLst>
                  <a:ext uri="{FF2B5EF4-FFF2-40B4-BE49-F238E27FC236}">
                    <a16:creationId xmlns:a16="http://schemas.microsoft.com/office/drawing/2014/main" id="{8E3D259D-0BE1-BEFF-E188-ACAB04EE5096}"/>
                  </a:ext>
                </a:extLst>
              </p:cNvPr>
              <p:cNvSpPr/>
              <p:nvPr/>
            </p:nvSpPr>
            <p:spPr>
              <a:xfrm rot="2554846">
                <a:off x="4442195" y="596758"/>
                <a:ext cx="2768574" cy="3563184"/>
              </a:xfrm>
              <a:custGeom>
                <a:avLst/>
                <a:gdLst>
                  <a:gd name="connsiteX0" fmla="*/ 32952 w 2887062"/>
                  <a:gd name="connsiteY0" fmla="*/ 2242996 h 3715684"/>
                  <a:gd name="connsiteX1" fmla="*/ 2444597 w 2887062"/>
                  <a:gd name="connsiteY1" fmla="*/ 26869 h 3715684"/>
                  <a:gd name="connsiteX2" fmla="*/ 2588578 w 2887062"/>
                  <a:gd name="connsiteY2" fmla="*/ 32952 h 3715684"/>
                  <a:gd name="connsiteX3" fmla="*/ 2887062 w 2887062"/>
                  <a:gd name="connsiteY3" fmla="*/ 357770 h 3715684"/>
                  <a:gd name="connsiteX4" fmla="*/ 1247855 w 2887062"/>
                  <a:gd name="connsiteY4" fmla="*/ 3715684 h 3715684"/>
                  <a:gd name="connsiteX5" fmla="*/ 26869 w 2887062"/>
                  <a:gd name="connsiteY5" fmla="*/ 2386978 h 3715684"/>
                  <a:gd name="connsiteX6" fmla="*/ 32952 w 2887062"/>
                  <a:gd name="connsiteY6" fmla="*/ 2242996 h 371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062" h="3715684">
                    <a:moveTo>
                      <a:pt x="32952" y="2242996"/>
                    </a:moveTo>
                    <a:lnTo>
                      <a:pt x="2444597" y="26869"/>
                    </a:lnTo>
                    <a:cubicBezTo>
                      <a:pt x="2486036" y="-11210"/>
                      <a:pt x="2550499" y="-8487"/>
                      <a:pt x="2588578" y="32952"/>
                    </a:cubicBezTo>
                    <a:lnTo>
                      <a:pt x="2887062" y="357770"/>
                    </a:lnTo>
                    <a:lnTo>
                      <a:pt x="1247855" y="3715684"/>
                    </a:lnTo>
                    <a:lnTo>
                      <a:pt x="26869" y="2386978"/>
                    </a:lnTo>
                    <a:cubicBezTo>
                      <a:pt x="-11210" y="2345539"/>
                      <a:pt x="-8487" y="2281076"/>
                      <a:pt x="32952" y="2242996"/>
                    </a:cubicBezTo>
                    <a:close/>
                  </a:path>
                </a:pathLst>
              </a:custGeom>
              <a:solidFill>
                <a:schemeClr val="accent2"/>
              </a:solidFill>
              <a:ln w="127000">
                <a:solidFill>
                  <a:schemeClr val="accent2">
                    <a:alpha val="50000"/>
                  </a:schemeClr>
                </a:solidFill>
              </a:ln>
            </p:spPr>
            <p:txBody>
              <a:bodyPr wrap="square" rtlCol="0" anchor="ctr">
                <a:noAutofit/>
              </a:bodyPr>
              <a:lstStyle/>
              <a:p>
                <a:pPr algn="ctr"/>
                <a:endParaRPr lang="en-GB" dirty="0">
                  <a:solidFill>
                    <a:srgbClr val="FF0000"/>
                  </a:solidFill>
                  <a:latin typeface="+mn-lt"/>
                </a:endParaRPr>
              </a:p>
            </p:txBody>
          </p:sp>
          <p:sp>
            <p:nvSpPr>
              <p:cNvPr id="15" name="Rectangle: Rounded Corners 14">
                <a:extLst>
                  <a:ext uri="{FF2B5EF4-FFF2-40B4-BE49-F238E27FC236}">
                    <a16:creationId xmlns:a16="http://schemas.microsoft.com/office/drawing/2014/main" id="{6991FD9A-7B9E-BF92-06F8-F2BBD39C55D9}"/>
                  </a:ext>
                </a:extLst>
              </p:cNvPr>
              <p:cNvSpPr/>
              <p:nvPr/>
            </p:nvSpPr>
            <p:spPr>
              <a:xfrm>
                <a:off x="4551298" y="1809202"/>
                <a:ext cx="3215198" cy="4140748"/>
              </a:xfrm>
              <a:prstGeom prst="roundRect">
                <a:avLst>
                  <a:gd name="adj" fmla="val 2929"/>
                </a:avLst>
              </a:prstGeom>
              <a:solidFill>
                <a:schemeClr val="bg1"/>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endParaRPr lang="en-GB" dirty="0">
                  <a:solidFill>
                    <a:srgbClr val="FF0000"/>
                  </a:solidFill>
                  <a:latin typeface="+mn-lt"/>
                </a:endParaRPr>
              </a:p>
            </p:txBody>
          </p:sp>
        </p:grpSp>
        <p:grpSp>
          <p:nvGrpSpPr>
            <p:cNvPr id="12" name="Group 11">
              <a:extLst>
                <a:ext uri="{FF2B5EF4-FFF2-40B4-BE49-F238E27FC236}">
                  <a16:creationId xmlns:a16="http://schemas.microsoft.com/office/drawing/2014/main" id="{B02C11C1-BFDA-A96B-A88C-65BD1C4D273C}"/>
                </a:ext>
              </a:extLst>
            </p:cNvPr>
            <p:cNvGrpSpPr/>
            <p:nvPr/>
          </p:nvGrpSpPr>
          <p:grpSpPr>
            <a:xfrm>
              <a:off x="4572927" y="970751"/>
              <a:ext cx="3002237" cy="774967"/>
              <a:chOff x="4750466" y="1549445"/>
              <a:chExt cx="2691068" cy="664043"/>
            </a:xfrm>
          </p:grpSpPr>
          <p:sp>
            <p:nvSpPr>
              <p:cNvPr id="78" name="TextBox 77">
                <a:extLst>
                  <a:ext uri="{FF2B5EF4-FFF2-40B4-BE49-F238E27FC236}">
                    <a16:creationId xmlns:a16="http://schemas.microsoft.com/office/drawing/2014/main" id="{E0A8CF2F-A08E-4C02-B627-E85C9891A17B}"/>
                  </a:ext>
                </a:extLst>
              </p:cNvPr>
              <p:cNvSpPr txBox="1"/>
              <p:nvPr/>
            </p:nvSpPr>
            <p:spPr>
              <a:xfrm>
                <a:off x="4750466" y="1839636"/>
                <a:ext cx="2691068" cy="373852"/>
              </a:xfrm>
              <a:prstGeom prst="rect">
                <a:avLst/>
              </a:prstGeom>
              <a:noFill/>
            </p:spPr>
            <p:txBody>
              <a:bodyPr wrap="square">
                <a:spAutoFit/>
              </a:bodyPr>
              <a:lstStyle/>
              <a:p>
                <a:pPr algn="ctr" defTabSz="666750">
                  <a:lnSpc>
                    <a:spcPct val="90000"/>
                  </a:lnSpc>
                  <a:spcAft>
                    <a:spcPct val="35000"/>
                  </a:spcAft>
                </a:pPr>
                <a:r>
                  <a:rPr lang="en-GB" b="1" dirty="0">
                    <a:solidFill>
                      <a:schemeClr val="accent2"/>
                    </a:solidFill>
                    <a:latin typeface="+mj-lt"/>
                  </a:rPr>
                  <a:t>Employment robust</a:t>
                </a:r>
              </a:p>
            </p:txBody>
          </p:sp>
          <p:sp>
            <p:nvSpPr>
              <p:cNvPr id="36" name="Oval 35">
                <a:extLst>
                  <a:ext uri="{FF2B5EF4-FFF2-40B4-BE49-F238E27FC236}">
                    <a16:creationId xmlns:a16="http://schemas.microsoft.com/office/drawing/2014/main" id="{DFEADF96-88EF-CD73-4884-4CACD76EE19B}"/>
                  </a:ext>
                </a:extLst>
              </p:cNvPr>
              <p:cNvSpPr/>
              <p:nvPr/>
            </p:nvSpPr>
            <p:spPr>
              <a:xfrm>
                <a:off x="5964145" y="1549445"/>
                <a:ext cx="263710" cy="263710"/>
              </a:xfrm>
              <a:prstGeom prst="ellipse">
                <a:avLst/>
              </a:prstGeom>
              <a:solidFill>
                <a:schemeClr val="accent2"/>
              </a:solidFill>
              <a:ln w="1905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2</a:t>
                </a:r>
              </a:p>
            </p:txBody>
          </p:sp>
        </p:grpSp>
        <p:graphicFrame>
          <p:nvGraphicFramePr>
            <p:cNvPr id="9" name="Chart 8">
              <a:extLst>
                <a:ext uri="{FF2B5EF4-FFF2-40B4-BE49-F238E27FC236}">
                  <a16:creationId xmlns:a16="http://schemas.microsoft.com/office/drawing/2014/main" id="{275F0052-5700-9BFF-CD0B-76259211892A}"/>
                </a:ext>
              </a:extLst>
            </p:cNvPr>
            <p:cNvGraphicFramePr>
              <a:graphicFrameLocks/>
            </p:cNvGraphicFramePr>
            <p:nvPr>
              <p:extLst>
                <p:ext uri="{D42A27DB-BD31-4B8C-83A1-F6EECF244321}">
                  <p14:modId xmlns:p14="http://schemas.microsoft.com/office/powerpoint/2010/main" val="2260155503"/>
                </p:ext>
              </p:extLst>
            </p:nvPr>
          </p:nvGraphicFramePr>
          <p:xfrm>
            <a:off x="4598670" y="1809202"/>
            <a:ext cx="3106866" cy="414074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5B3140C6-B43D-4BE0-543F-814C340E1A71}"/>
              </a:ext>
            </a:extLst>
          </p:cNvPr>
          <p:cNvGrpSpPr/>
          <p:nvPr/>
        </p:nvGrpSpPr>
        <p:grpSpPr>
          <a:xfrm>
            <a:off x="8221755" y="596758"/>
            <a:ext cx="3324301" cy="5353192"/>
            <a:chOff x="8221755" y="596758"/>
            <a:chExt cx="3324301" cy="5353192"/>
          </a:xfrm>
        </p:grpSpPr>
        <p:grpSp>
          <p:nvGrpSpPr>
            <p:cNvPr id="16" name="Group 15">
              <a:extLst>
                <a:ext uri="{FF2B5EF4-FFF2-40B4-BE49-F238E27FC236}">
                  <a16:creationId xmlns:a16="http://schemas.microsoft.com/office/drawing/2014/main" id="{EB3DF719-53E6-4E93-3390-ECC04B6B7B01}"/>
                </a:ext>
              </a:extLst>
            </p:cNvPr>
            <p:cNvGrpSpPr/>
            <p:nvPr/>
          </p:nvGrpSpPr>
          <p:grpSpPr>
            <a:xfrm>
              <a:off x="8221755" y="596758"/>
              <a:ext cx="3324301" cy="5353192"/>
              <a:chOff x="632155" y="596758"/>
              <a:chExt cx="3324301" cy="5353192"/>
            </a:xfrm>
          </p:grpSpPr>
          <p:sp>
            <p:nvSpPr>
              <p:cNvPr id="17" name="Freeform: Shape 16">
                <a:extLst>
                  <a:ext uri="{FF2B5EF4-FFF2-40B4-BE49-F238E27FC236}">
                    <a16:creationId xmlns:a16="http://schemas.microsoft.com/office/drawing/2014/main" id="{BA1ACEAC-C8E3-D657-32DE-D14047C48363}"/>
                  </a:ext>
                </a:extLst>
              </p:cNvPr>
              <p:cNvSpPr/>
              <p:nvPr/>
            </p:nvSpPr>
            <p:spPr>
              <a:xfrm rot="2554846">
                <a:off x="632155" y="596758"/>
                <a:ext cx="2768574" cy="3563184"/>
              </a:xfrm>
              <a:custGeom>
                <a:avLst/>
                <a:gdLst>
                  <a:gd name="connsiteX0" fmla="*/ 32952 w 2887062"/>
                  <a:gd name="connsiteY0" fmla="*/ 2242996 h 3715684"/>
                  <a:gd name="connsiteX1" fmla="*/ 2444597 w 2887062"/>
                  <a:gd name="connsiteY1" fmla="*/ 26869 h 3715684"/>
                  <a:gd name="connsiteX2" fmla="*/ 2588578 w 2887062"/>
                  <a:gd name="connsiteY2" fmla="*/ 32952 h 3715684"/>
                  <a:gd name="connsiteX3" fmla="*/ 2887062 w 2887062"/>
                  <a:gd name="connsiteY3" fmla="*/ 357770 h 3715684"/>
                  <a:gd name="connsiteX4" fmla="*/ 1247855 w 2887062"/>
                  <a:gd name="connsiteY4" fmla="*/ 3715684 h 3715684"/>
                  <a:gd name="connsiteX5" fmla="*/ 26869 w 2887062"/>
                  <a:gd name="connsiteY5" fmla="*/ 2386978 h 3715684"/>
                  <a:gd name="connsiteX6" fmla="*/ 32952 w 2887062"/>
                  <a:gd name="connsiteY6" fmla="*/ 2242996 h 371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062" h="3715684">
                    <a:moveTo>
                      <a:pt x="32952" y="2242996"/>
                    </a:moveTo>
                    <a:lnTo>
                      <a:pt x="2444597" y="26869"/>
                    </a:lnTo>
                    <a:cubicBezTo>
                      <a:pt x="2486036" y="-11210"/>
                      <a:pt x="2550499" y="-8487"/>
                      <a:pt x="2588578" y="32952"/>
                    </a:cubicBezTo>
                    <a:lnTo>
                      <a:pt x="2887062" y="357770"/>
                    </a:lnTo>
                    <a:lnTo>
                      <a:pt x="1247855" y="3715684"/>
                    </a:lnTo>
                    <a:lnTo>
                      <a:pt x="26869" y="2386978"/>
                    </a:lnTo>
                    <a:cubicBezTo>
                      <a:pt x="-11210" y="2345539"/>
                      <a:pt x="-8487" y="2281076"/>
                      <a:pt x="32952" y="2242996"/>
                    </a:cubicBezTo>
                    <a:close/>
                  </a:path>
                </a:pathLst>
              </a:custGeom>
              <a:solidFill>
                <a:schemeClr val="accent6"/>
              </a:solidFill>
              <a:ln w="127000">
                <a:solidFill>
                  <a:schemeClr val="accent6">
                    <a:alpha val="50000"/>
                  </a:schemeClr>
                </a:solidFill>
              </a:ln>
            </p:spPr>
            <p:txBody>
              <a:bodyPr wrap="square" rtlCol="0" anchor="ctr">
                <a:noAutofit/>
              </a:bodyPr>
              <a:lstStyle/>
              <a:p>
                <a:pPr algn="ctr"/>
                <a:endParaRPr lang="en-GB" dirty="0">
                  <a:solidFill>
                    <a:srgbClr val="FF0000"/>
                  </a:solidFill>
                  <a:latin typeface="+mn-lt"/>
                </a:endParaRPr>
              </a:p>
            </p:txBody>
          </p:sp>
          <p:sp>
            <p:nvSpPr>
              <p:cNvPr id="18" name="Rectangle: Rounded Corners 17">
                <a:extLst>
                  <a:ext uri="{FF2B5EF4-FFF2-40B4-BE49-F238E27FC236}">
                    <a16:creationId xmlns:a16="http://schemas.microsoft.com/office/drawing/2014/main" id="{39543ADC-CFB3-1CCF-7646-80E683C3EA40}"/>
                  </a:ext>
                </a:extLst>
              </p:cNvPr>
              <p:cNvSpPr/>
              <p:nvPr/>
            </p:nvSpPr>
            <p:spPr>
              <a:xfrm>
                <a:off x="741258" y="1809202"/>
                <a:ext cx="3215198" cy="4140748"/>
              </a:xfrm>
              <a:prstGeom prst="roundRect">
                <a:avLst>
                  <a:gd name="adj" fmla="val 2929"/>
                </a:avLst>
              </a:prstGeom>
              <a:solidFill>
                <a:schemeClr val="bg1"/>
              </a:solidFill>
              <a:ln>
                <a:noFill/>
              </a:ln>
              <a:effectLst>
                <a:outerShdw blurRad="50800" dist="38100" dir="5400000" algn="t" rotWithShape="0">
                  <a:prstClr val="black">
                    <a:alpha val="40000"/>
                  </a:prstClr>
                </a:outerShdw>
              </a:effectLst>
            </p:spPr>
            <p:txBody>
              <a:bodyPr wrap="square" lIns="0" tIns="0" rIns="0" bIns="0" rtlCol="0" anchor="ctr">
                <a:noAutofit/>
              </a:bodyPr>
              <a:lstStyle/>
              <a:p>
                <a:pPr algn="ctr"/>
                <a:endParaRPr lang="en-GB" dirty="0">
                  <a:solidFill>
                    <a:srgbClr val="FF0000"/>
                  </a:solidFill>
                  <a:latin typeface="+mn-lt"/>
                </a:endParaRPr>
              </a:p>
            </p:txBody>
          </p:sp>
        </p:grpSp>
        <p:grpSp>
          <p:nvGrpSpPr>
            <p:cNvPr id="13" name="Group 12">
              <a:extLst>
                <a:ext uri="{FF2B5EF4-FFF2-40B4-BE49-F238E27FC236}">
                  <a16:creationId xmlns:a16="http://schemas.microsoft.com/office/drawing/2014/main" id="{CB9A2A2B-41B7-7C28-521D-C492443B6E87}"/>
                </a:ext>
              </a:extLst>
            </p:cNvPr>
            <p:cNvGrpSpPr/>
            <p:nvPr/>
          </p:nvGrpSpPr>
          <p:grpSpPr>
            <a:xfrm>
              <a:off x="8414342" y="970751"/>
              <a:ext cx="3002237" cy="774967"/>
              <a:chOff x="8219402" y="1549445"/>
              <a:chExt cx="2691068" cy="664043"/>
            </a:xfrm>
          </p:grpSpPr>
          <p:sp>
            <p:nvSpPr>
              <p:cNvPr id="80" name="TextBox 79">
                <a:extLst>
                  <a:ext uri="{FF2B5EF4-FFF2-40B4-BE49-F238E27FC236}">
                    <a16:creationId xmlns:a16="http://schemas.microsoft.com/office/drawing/2014/main" id="{B6A2D2CF-C2B0-4FDD-A9EE-952395C28877}"/>
                  </a:ext>
                </a:extLst>
              </p:cNvPr>
              <p:cNvSpPr txBox="1"/>
              <p:nvPr/>
            </p:nvSpPr>
            <p:spPr>
              <a:xfrm>
                <a:off x="8219402" y="1839636"/>
                <a:ext cx="2691068" cy="373852"/>
              </a:xfrm>
              <a:prstGeom prst="rect">
                <a:avLst/>
              </a:prstGeom>
              <a:noFill/>
            </p:spPr>
            <p:txBody>
              <a:bodyPr wrap="square">
                <a:spAutoFit/>
              </a:bodyPr>
              <a:lstStyle/>
              <a:p>
                <a:pPr algn="ctr" defTabSz="666750">
                  <a:lnSpc>
                    <a:spcPct val="90000"/>
                  </a:lnSpc>
                  <a:spcAft>
                    <a:spcPct val="35000"/>
                  </a:spcAft>
                </a:pPr>
                <a:r>
                  <a:rPr lang="en-GB" b="1" dirty="0">
                    <a:solidFill>
                      <a:schemeClr val="accent6"/>
                    </a:solidFill>
                    <a:latin typeface="+mj-lt"/>
                  </a:rPr>
                  <a:t>Economic growth solid</a:t>
                </a:r>
              </a:p>
            </p:txBody>
          </p:sp>
          <p:sp>
            <p:nvSpPr>
              <p:cNvPr id="37" name="Oval 36">
                <a:extLst>
                  <a:ext uri="{FF2B5EF4-FFF2-40B4-BE49-F238E27FC236}">
                    <a16:creationId xmlns:a16="http://schemas.microsoft.com/office/drawing/2014/main" id="{548112C4-D5F0-2141-93CA-B26E5487D71A}"/>
                  </a:ext>
                </a:extLst>
              </p:cNvPr>
              <p:cNvSpPr/>
              <p:nvPr/>
            </p:nvSpPr>
            <p:spPr>
              <a:xfrm>
                <a:off x="9433081" y="1549445"/>
                <a:ext cx="263710" cy="263710"/>
              </a:xfrm>
              <a:prstGeom prst="ellipse">
                <a:avLst/>
              </a:prstGeom>
              <a:solidFill>
                <a:schemeClr val="accent6"/>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GB" b="1"/>
                  <a:t>3</a:t>
                </a:r>
              </a:p>
            </p:txBody>
          </p:sp>
        </p:grpSp>
        <p:graphicFrame>
          <p:nvGraphicFramePr>
            <p:cNvPr id="21" name="Chart 20">
              <a:extLst>
                <a:ext uri="{FF2B5EF4-FFF2-40B4-BE49-F238E27FC236}">
                  <a16:creationId xmlns:a16="http://schemas.microsoft.com/office/drawing/2014/main" id="{8FC2D3C2-F065-B014-5E6F-8B27FA97065C}"/>
                </a:ext>
              </a:extLst>
            </p:cNvPr>
            <p:cNvGraphicFramePr>
              <a:graphicFrameLocks/>
            </p:cNvGraphicFramePr>
            <p:nvPr>
              <p:extLst>
                <p:ext uri="{D42A27DB-BD31-4B8C-83A1-F6EECF244321}">
                  <p14:modId xmlns:p14="http://schemas.microsoft.com/office/powerpoint/2010/main" val="1663655451"/>
                </p:ext>
              </p:extLst>
            </p:nvPr>
          </p:nvGraphicFramePr>
          <p:xfrm>
            <a:off x="8342786" y="1809202"/>
            <a:ext cx="3155950" cy="4140748"/>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220761635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134391-65BF-D67B-2D0A-FE632408AB1E}"/>
              </a:ext>
            </a:extLst>
          </p:cNvPr>
          <p:cNvSpPr>
            <a:spLocks noGrp="1"/>
          </p:cNvSpPr>
          <p:nvPr>
            <p:ph type="title"/>
          </p:nvPr>
        </p:nvSpPr>
        <p:spPr>
          <a:xfrm>
            <a:off x="489600" y="332656"/>
            <a:ext cx="11222975" cy="477805"/>
          </a:xfrm>
        </p:spPr>
        <p:txBody>
          <a:bodyPr/>
          <a:lstStyle/>
          <a:p>
            <a:r>
              <a:rPr lang="en-GB" dirty="0"/>
              <a:t>Liontrust MA Dynamic Passive Intermediate Fund</a:t>
            </a:r>
          </a:p>
        </p:txBody>
      </p:sp>
      <p:sp>
        <p:nvSpPr>
          <p:cNvPr id="13" name="Text Placeholder 12">
            <a:extLst>
              <a:ext uri="{FF2B5EF4-FFF2-40B4-BE49-F238E27FC236}">
                <a16:creationId xmlns:a16="http://schemas.microsoft.com/office/drawing/2014/main" id="{8D6E24DE-71BF-4D1A-0957-C6F788DE84C1}"/>
              </a:ext>
            </a:extLst>
          </p:cNvPr>
          <p:cNvSpPr>
            <a:spLocks noGrp="1"/>
          </p:cNvSpPr>
          <p:nvPr>
            <p:ph type="body" sz="quarter" idx="11"/>
          </p:nvPr>
        </p:nvSpPr>
        <p:spPr>
          <a:xfrm>
            <a:off x="484188" y="925202"/>
            <a:ext cx="11223625" cy="325285"/>
          </a:xfrm>
        </p:spPr>
        <p:txBody>
          <a:bodyPr/>
          <a:lstStyle/>
          <a:p>
            <a:r>
              <a:rPr lang="en-GB" dirty="0"/>
              <a:t>Performance since new SAA (28.02.2023)</a:t>
            </a:r>
          </a:p>
        </p:txBody>
      </p:sp>
      <p:sp>
        <p:nvSpPr>
          <p:cNvPr id="6" name="Text Box 9">
            <a:extLst>
              <a:ext uri="{FF2B5EF4-FFF2-40B4-BE49-F238E27FC236}">
                <a16:creationId xmlns:a16="http://schemas.microsoft.com/office/drawing/2014/main" id="{AEA48177-F3EC-210C-1DA5-9739C6A27D49}"/>
              </a:ext>
            </a:extLst>
          </p:cNvPr>
          <p:cNvSpPr txBox="1">
            <a:spLocks noChangeArrowheads="1"/>
          </p:cNvSpPr>
          <p:nvPr/>
        </p:nvSpPr>
        <p:spPr bwMode="auto">
          <a:xfrm>
            <a:off x="489770" y="6395281"/>
            <a:ext cx="10202324" cy="257369"/>
          </a:xfrm>
          <a:prstGeom prst="rect">
            <a:avLst/>
          </a:prstGeom>
          <a:noFill/>
        </p:spPr>
        <p:txBody>
          <a:bodyPr wrap="square" lIns="0" tIns="36000" rIns="0" bIns="36000" rtlCol="0" anchor="b" anchorCtr="0">
            <a:spAutoFit/>
          </a:bodyPr>
          <a:lstStyle>
            <a:defPPr>
              <a:defRPr lang="en-US"/>
            </a:defPPr>
            <a:lvl1pPr defTabSz="914400">
              <a:spcAft>
                <a:spcPts val="400"/>
              </a:spcAft>
              <a:defRPr sz="1200" b="1">
                <a:latin typeface="Calibri" panose="020F0502020204030204"/>
              </a:defRPr>
            </a:lvl1pPr>
          </a:lstStyle>
          <a:p>
            <a:r>
              <a:rPr lang="en-GB" b="0" dirty="0">
                <a:latin typeface="+mn-lt"/>
              </a:rPr>
              <a:t>You may get back less than you originally invested. Please refer to the Key Risks slide for more information</a:t>
            </a:r>
          </a:p>
        </p:txBody>
      </p:sp>
      <p:sp>
        <p:nvSpPr>
          <p:cNvPr id="7" name="TextBox 6">
            <a:extLst>
              <a:ext uri="{FF2B5EF4-FFF2-40B4-BE49-F238E27FC236}">
                <a16:creationId xmlns:a16="http://schemas.microsoft.com/office/drawing/2014/main" id="{0D0C199A-3675-7E90-039F-99D94F548FBE}"/>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dirty="0"/>
              <a:t>Past performance does not predict future returns</a:t>
            </a:r>
          </a:p>
        </p:txBody>
      </p:sp>
      <p:sp>
        <p:nvSpPr>
          <p:cNvPr id="4" name="TextBox 27">
            <a:extLst>
              <a:ext uri="{FF2B5EF4-FFF2-40B4-BE49-F238E27FC236}">
                <a16:creationId xmlns:a16="http://schemas.microsoft.com/office/drawing/2014/main" id="{573A2FD0-AE86-6218-107B-D4457D8C9786}"/>
              </a:ext>
            </a:extLst>
          </p:cNvPr>
          <p:cNvSpPr txBox="1">
            <a:spLocks noChangeArrowheads="1"/>
          </p:cNvSpPr>
          <p:nvPr/>
        </p:nvSpPr>
        <p:spPr bwMode="auto">
          <a:xfrm>
            <a:off x="489600" y="6192000"/>
            <a:ext cx="9546583"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dirty="0"/>
              <a:t>Source: FE Analytics, 28.02.23 to 30.09.24. Liontrust </a:t>
            </a:r>
            <a:r>
              <a:rPr lang="en-GB" dirty="0"/>
              <a:t>MA Dynamic Passive Intermediate</a:t>
            </a:r>
            <a:r>
              <a:rPr lang="en-GB" altLang="en-US" dirty="0"/>
              <a:t> Fund, net of fees, income reinvested basis, total return, S Acc share class</a:t>
            </a:r>
          </a:p>
        </p:txBody>
      </p:sp>
      <p:graphicFrame>
        <p:nvGraphicFramePr>
          <p:cNvPr id="14" name="Content Placeholder 10">
            <a:extLst>
              <a:ext uri="{FF2B5EF4-FFF2-40B4-BE49-F238E27FC236}">
                <a16:creationId xmlns:a16="http://schemas.microsoft.com/office/drawing/2014/main" id="{00000000-0008-0000-0500-000004000000}"/>
              </a:ext>
            </a:extLst>
          </p:cNvPr>
          <p:cNvGraphicFramePr>
            <a:graphicFrameLocks noGrp="1"/>
          </p:cNvGraphicFramePr>
          <p:nvPr>
            <p:ph sz="quarter" idx="10"/>
            <p:extLst>
              <p:ext uri="{D42A27DB-BD31-4B8C-83A1-F6EECF244321}">
                <p14:modId xmlns:p14="http://schemas.microsoft.com/office/powerpoint/2010/main" val="3474120131"/>
              </p:ext>
            </p:extLst>
          </p:nvPr>
        </p:nvGraphicFramePr>
        <p:xfrm>
          <a:off x="488950" y="1412875"/>
          <a:ext cx="11214100" cy="45450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585287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mn-lt"/>
              </a:rPr>
              <a:t>Distribution capabilities – Face-to-face</a:t>
            </a:r>
          </a:p>
        </p:txBody>
      </p:sp>
      <p:sp>
        <p:nvSpPr>
          <p:cNvPr id="273" name="TextBox 6">
            <a:extLst>
              <a:ext uri="{FF2B5EF4-FFF2-40B4-BE49-F238E27FC236}">
                <a16:creationId xmlns:a16="http://schemas.microsoft.com/office/drawing/2014/main" id="{20EE55D1-FEC4-4860-A756-84CAB6302A8A}"/>
              </a:ext>
            </a:extLst>
          </p:cNvPr>
          <p:cNvSpPr txBox="1">
            <a:spLocks noChangeArrowheads="1"/>
          </p:cNvSpPr>
          <p:nvPr/>
        </p:nvSpPr>
        <p:spPr bwMode="auto">
          <a:xfrm>
            <a:off x="514708" y="6174304"/>
            <a:ext cx="10901711" cy="236388"/>
          </a:xfrm>
          <a:prstGeom prst="rect">
            <a:avLst/>
          </a:prstGeom>
          <a:noFill/>
        </p:spPr>
        <p:txBody>
          <a:bodyPr wrap="square" lIns="0" tIns="33231" rIns="0" bIns="33231" rtlCol="0" anchor="t" anchorCtr="0">
            <a:spAutoFit/>
          </a:bodyPr>
          <a:lstStyle>
            <a:defPPr>
              <a:defRPr lang="en-US"/>
            </a:defPPr>
            <a:lvl1pPr defTabSz="914400">
              <a:spcAft>
                <a:spcPts val="400"/>
              </a:spcAft>
              <a:defRPr sz="1100">
                <a:latin typeface="Calibri" panose="020F0502020204030204"/>
              </a:defRPr>
            </a:lvl1pPr>
          </a:lstStyle>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GB" altLang="en-US" sz="1100" b="0" i="0" u="none" strike="noStrike" kern="1200" cap="none" spc="0" normalizeH="0" baseline="0" noProof="0" dirty="0">
                <a:ln>
                  <a:noFill/>
                </a:ln>
                <a:effectLst/>
                <a:uLnTx/>
                <a:uFillTx/>
                <a:latin typeface="Calibri" panose="020F0502020204030204"/>
                <a:ea typeface="+mn-ea"/>
                <a:cs typeface="+mn-cs"/>
              </a:rPr>
              <a:t>Source: Liontrust, July 2024</a:t>
            </a:r>
          </a:p>
        </p:txBody>
      </p:sp>
      <p:grpSp>
        <p:nvGrpSpPr>
          <p:cNvPr id="15" name="Group 14">
            <a:extLst>
              <a:ext uri="{FF2B5EF4-FFF2-40B4-BE49-F238E27FC236}">
                <a16:creationId xmlns:a16="http://schemas.microsoft.com/office/drawing/2014/main" id="{9823F6BA-67BF-D37A-AF2E-C54990FC6B90}"/>
              </a:ext>
            </a:extLst>
          </p:cNvPr>
          <p:cNvGrpSpPr/>
          <p:nvPr/>
        </p:nvGrpSpPr>
        <p:grpSpPr>
          <a:xfrm>
            <a:off x="6454982" y="882408"/>
            <a:ext cx="5124720" cy="269595"/>
            <a:chOff x="6553306" y="1105080"/>
            <a:chExt cx="5124720" cy="269595"/>
          </a:xfrm>
        </p:grpSpPr>
        <p:sp>
          <p:nvSpPr>
            <p:cNvPr id="300" name="Title 3">
              <a:extLst>
                <a:ext uri="{FF2B5EF4-FFF2-40B4-BE49-F238E27FC236}">
                  <a16:creationId xmlns:a16="http://schemas.microsoft.com/office/drawing/2014/main" id="{4171C62D-9AF1-45EE-B647-02C0AEB46689}"/>
                </a:ext>
              </a:extLst>
            </p:cNvPr>
            <p:cNvSpPr txBox="1">
              <a:spLocks/>
            </p:cNvSpPr>
            <p:nvPr/>
          </p:nvSpPr>
          <p:spPr>
            <a:xfrm>
              <a:off x="6553306" y="1105080"/>
              <a:ext cx="2883344" cy="269595"/>
            </a:xfrm>
            <a:prstGeom prst="rect">
              <a:avLst/>
            </a:prstGeom>
            <a:noFill/>
            <a:ln>
              <a:noFill/>
            </a:ln>
          </p:spPr>
          <p:txBody>
            <a:bodyPr vert="horz" wrap="square" lIns="23766" tIns="23766" rIns="0" bIns="23766" rtlCol="0" anchor="t" anchorCtr="0">
              <a:spAutoFit/>
            </a:bodyPr>
            <a:lstStyle>
              <a:lvl1pPr algn="l" defTabSz="779173" rtl="0" eaLnBrk="1" latinLnBrk="0" hangingPunct="1">
                <a:lnSpc>
                  <a:spcPct val="90000"/>
                </a:lnSpc>
                <a:spcBef>
                  <a:spcPct val="0"/>
                </a:spcBef>
                <a:buNone/>
                <a:defRPr sz="2000" b="0" kern="1200">
                  <a:solidFill>
                    <a:schemeClr val="tx1"/>
                  </a:solidFill>
                  <a:latin typeface="+mj-lt"/>
                  <a:ea typeface="+mj-ea"/>
                  <a:cs typeface="+mj-cs"/>
                </a:defRPr>
              </a:lvl1pPr>
            </a:lstStyle>
            <a:p>
              <a:pPr marL="0" marR="0" lvl="0" indent="0" algn="l" defTabSz="779173"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595959"/>
                  </a:solidFill>
                  <a:effectLst/>
                  <a:uLnTx/>
                  <a:uFillTx/>
                  <a:latin typeface="Calibri"/>
                  <a:ea typeface="+mj-ea"/>
                  <a:cs typeface="+mj-cs"/>
                </a:rPr>
                <a:t>Strategic Partnership Sales team </a:t>
              </a:r>
            </a:p>
          </p:txBody>
        </p:sp>
        <p:cxnSp>
          <p:nvCxnSpPr>
            <p:cNvPr id="327" name="Straight Connector 326">
              <a:extLst>
                <a:ext uri="{FF2B5EF4-FFF2-40B4-BE49-F238E27FC236}">
                  <a16:creationId xmlns:a16="http://schemas.microsoft.com/office/drawing/2014/main" id="{7800E0C0-563D-48E0-93CD-04052D7319EC}"/>
                </a:ext>
              </a:extLst>
            </p:cNvPr>
            <p:cNvCxnSpPr>
              <a:cxnSpLocks/>
              <a:endCxn id="300" idx="3"/>
            </p:cNvCxnSpPr>
            <p:nvPr/>
          </p:nvCxnSpPr>
          <p:spPr>
            <a:xfrm flipH="1">
              <a:off x="9436650" y="1238838"/>
              <a:ext cx="2241376" cy="1040"/>
            </a:xfrm>
            <a:prstGeom prst="line">
              <a:avLst/>
            </a:prstGeom>
            <a:ln>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69391585-C9E5-4E56-8FEB-D4225E21C37E}"/>
              </a:ext>
            </a:extLst>
          </p:cNvPr>
          <p:cNvSpPr/>
          <p:nvPr/>
        </p:nvSpPr>
        <p:spPr>
          <a:xfrm>
            <a:off x="11530542" y="710146"/>
            <a:ext cx="184731" cy="400110"/>
          </a:xfrm>
          <a:prstGeom prst="rect">
            <a:avLst/>
          </a:prstGeom>
          <a:noFill/>
          <a:ln>
            <a:noFill/>
          </a:ln>
        </p:spPr>
        <p:txBody>
          <a:bodyPr wrap="non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D7A5933C-681B-6DE5-76C3-743CC2608A12}"/>
              </a:ext>
            </a:extLst>
          </p:cNvPr>
          <p:cNvGrpSpPr/>
          <p:nvPr/>
        </p:nvGrpSpPr>
        <p:grpSpPr>
          <a:xfrm>
            <a:off x="3627099" y="2571374"/>
            <a:ext cx="7952603" cy="269595"/>
            <a:chOff x="3725423" y="2900869"/>
            <a:chExt cx="7952603" cy="269595"/>
          </a:xfrm>
        </p:grpSpPr>
        <p:sp>
          <p:nvSpPr>
            <p:cNvPr id="312" name="Title 3">
              <a:extLst>
                <a:ext uri="{FF2B5EF4-FFF2-40B4-BE49-F238E27FC236}">
                  <a16:creationId xmlns:a16="http://schemas.microsoft.com/office/drawing/2014/main" id="{AC1A7142-2AD1-41BE-82F0-E2CFF48B0159}"/>
                </a:ext>
              </a:extLst>
            </p:cNvPr>
            <p:cNvSpPr txBox="1">
              <a:spLocks/>
            </p:cNvSpPr>
            <p:nvPr/>
          </p:nvSpPr>
          <p:spPr>
            <a:xfrm>
              <a:off x="3725423" y="2900869"/>
              <a:ext cx="1797849" cy="269595"/>
            </a:xfrm>
            <a:prstGeom prst="rect">
              <a:avLst/>
            </a:prstGeom>
            <a:noFill/>
            <a:ln>
              <a:noFill/>
            </a:ln>
          </p:spPr>
          <p:txBody>
            <a:bodyPr vert="horz" wrap="square" lIns="23766" tIns="23766" rIns="0" bIns="23766" rtlCol="0" anchor="t" anchorCtr="0">
              <a:spAutoFit/>
            </a:bodyPr>
            <a:lstStyle>
              <a:defPPr>
                <a:defRPr lang="en-US"/>
              </a:defPPr>
              <a:lvl1pPr algn="ctr" defTabSz="779173" eaLnBrk="1" latinLnBrk="0" hangingPunct="1">
                <a:lnSpc>
                  <a:spcPct val="90000"/>
                </a:lnSpc>
                <a:buNone/>
                <a:defRPr sz="1400" b="1">
                  <a:solidFill>
                    <a:schemeClr val="accent4"/>
                  </a:solidFill>
                  <a:latin typeface="Futura LT Light" panose="02000504030000020003" pitchFamily="2" charset="0"/>
                  <a:ea typeface="+mj-ea"/>
                  <a:cs typeface="+mj-cs"/>
                </a:defRPr>
              </a:lvl1pPr>
            </a:lstStyle>
            <a:p>
              <a:pPr marL="0" marR="0" lvl="0" indent="0" algn="l" defTabSz="779173"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595959"/>
                  </a:solidFill>
                  <a:effectLst/>
                  <a:uLnTx/>
                  <a:uFillTx/>
                  <a:latin typeface="Calibri"/>
                  <a:ea typeface="+mj-ea"/>
                  <a:cs typeface="+mj-cs"/>
                </a:rPr>
                <a:t>Regional Sales Team</a:t>
              </a:r>
            </a:p>
          </p:txBody>
        </p:sp>
        <p:cxnSp>
          <p:nvCxnSpPr>
            <p:cNvPr id="328" name="Straight Connector 327">
              <a:extLst>
                <a:ext uri="{FF2B5EF4-FFF2-40B4-BE49-F238E27FC236}">
                  <a16:creationId xmlns:a16="http://schemas.microsoft.com/office/drawing/2014/main" id="{906181EF-F4AA-433C-AB36-1372688F43D9}"/>
                </a:ext>
              </a:extLst>
            </p:cNvPr>
            <p:cNvCxnSpPr>
              <a:cxnSpLocks/>
              <a:endCxn id="312" idx="3"/>
            </p:cNvCxnSpPr>
            <p:nvPr/>
          </p:nvCxnSpPr>
          <p:spPr>
            <a:xfrm flipH="1" flipV="1">
              <a:off x="5523272" y="3035667"/>
              <a:ext cx="6154754" cy="8013"/>
            </a:xfrm>
            <a:prstGeom prst="line">
              <a:avLst/>
            </a:prstGeom>
            <a:ln>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AD5667A-34AB-197D-ECC9-3C8E5F1FAD85}"/>
              </a:ext>
            </a:extLst>
          </p:cNvPr>
          <p:cNvGrpSpPr/>
          <p:nvPr/>
        </p:nvGrpSpPr>
        <p:grpSpPr>
          <a:xfrm>
            <a:off x="3541941" y="2907118"/>
            <a:ext cx="8190347" cy="984475"/>
            <a:chOff x="3464615" y="3552692"/>
            <a:chExt cx="8365997" cy="1005588"/>
          </a:xfrm>
        </p:grpSpPr>
        <p:grpSp>
          <p:nvGrpSpPr>
            <p:cNvPr id="456" name="Group 455">
              <a:extLst>
                <a:ext uri="{FF2B5EF4-FFF2-40B4-BE49-F238E27FC236}">
                  <a16:creationId xmlns:a16="http://schemas.microsoft.com/office/drawing/2014/main" id="{23FF9880-B7CD-3773-B2CD-9D77916E2260}"/>
                </a:ext>
              </a:extLst>
            </p:cNvPr>
            <p:cNvGrpSpPr/>
            <p:nvPr/>
          </p:nvGrpSpPr>
          <p:grpSpPr>
            <a:xfrm>
              <a:off x="10458107" y="3552692"/>
              <a:ext cx="1372505" cy="982736"/>
              <a:chOff x="7292334" y="2487274"/>
              <a:chExt cx="1372505" cy="982736"/>
            </a:xfrm>
          </p:grpSpPr>
          <p:grpSp>
            <p:nvGrpSpPr>
              <p:cNvPr id="11" name="Group 10">
                <a:extLst>
                  <a:ext uri="{FF2B5EF4-FFF2-40B4-BE49-F238E27FC236}">
                    <a16:creationId xmlns:a16="http://schemas.microsoft.com/office/drawing/2014/main" id="{6E38D8F1-A3E9-30FD-9711-DE3E5342113B}"/>
                  </a:ext>
                </a:extLst>
              </p:cNvPr>
              <p:cNvGrpSpPr/>
              <p:nvPr/>
            </p:nvGrpSpPr>
            <p:grpSpPr>
              <a:xfrm>
                <a:off x="7292334" y="2511021"/>
                <a:ext cx="1372505" cy="958989"/>
                <a:chOff x="8817839" y="2568171"/>
                <a:chExt cx="1372505" cy="958989"/>
              </a:xfrm>
            </p:grpSpPr>
            <p:sp>
              <p:nvSpPr>
                <p:cNvPr id="433" name="Oval 432">
                  <a:extLst>
                    <a:ext uri="{FF2B5EF4-FFF2-40B4-BE49-F238E27FC236}">
                      <a16:creationId xmlns:a16="http://schemas.microsoft.com/office/drawing/2014/main" id="{C682BE72-E5DD-1B09-97DC-410785088897}"/>
                    </a:ext>
                  </a:extLst>
                </p:cNvPr>
                <p:cNvSpPr/>
                <p:nvPr/>
              </p:nvSpPr>
              <p:spPr>
                <a:xfrm>
                  <a:off x="8839448" y="2568171"/>
                  <a:ext cx="254746" cy="254746"/>
                </a:xfrm>
                <a:prstGeom prst="ellipse">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459" name="Rectangle 458">
                  <a:extLst>
                    <a:ext uri="{FF2B5EF4-FFF2-40B4-BE49-F238E27FC236}">
                      <a16:creationId xmlns:a16="http://schemas.microsoft.com/office/drawing/2014/main" id="{119CD67A-E6DD-68BB-133D-F01623162893}"/>
                    </a:ext>
                  </a:extLst>
                </p:cNvPr>
                <p:cNvSpPr/>
                <p:nvPr/>
              </p:nvSpPr>
              <p:spPr>
                <a:xfrm>
                  <a:off x="8817839" y="3218346"/>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Kyle Barwell</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South East</a:t>
                  </a:r>
                </a:p>
              </p:txBody>
            </p:sp>
          </p:grpSp>
          <p:sp>
            <p:nvSpPr>
              <p:cNvPr id="50" name="Oval 49">
                <a:extLst>
                  <a:ext uri="{FF2B5EF4-FFF2-40B4-BE49-F238E27FC236}">
                    <a16:creationId xmlns:a16="http://schemas.microsoft.com/office/drawing/2014/main" id="{2E0D6A97-FE17-E7C6-7FB0-13E57540085A}"/>
                  </a:ext>
                </a:extLst>
              </p:cNvPr>
              <p:cNvSpPr/>
              <p:nvPr/>
            </p:nvSpPr>
            <p:spPr>
              <a:xfrm>
                <a:off x="7636586" y="2487274"/>
                <a:ext cx="684000" cy="684000"/>
              </a:xfrm>
              <a:prstGeom prst="ellipse">
                <a:avLst/>
              </a:prstGeom>
              <a:blipFill>
                <a:blip r:embed="rId3"/>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65" name="Group 464">
              <a:extLst>
                <a:ext uri="{FF2B5EF4-FFF2-40B4-BE49-F238E27FC236}">
                  <a16:creationId xmlns:a16="http://schemas.microsoft.com/office/drawing/2014/main" id="{4EEA35A2-B257-AC82-5FDE-C128050ACE3C}"/>
                </a:ext>
              </a:extLst>
            </p:cNvPr>
            <p:cNvGrpSpPr/>
            <p:nvPr/>
          </p:nvGrpSpPr>
          <p:grpSpPr>
            <a:xfrm>
              <a:off x="7659298" y="3552692"/>
              <a:ext cx="1379566" cy="988392"/>
              <a:chOff x="7292334" y="3696794"/>
              <a:chExt cx="1379566" cy="988392"/>
            </a:xfrm>
          </p:grpSpPr>
          <p:sp>
            <p:nvSpPr>
              <p:cNvPr id="445" name="Oval 444">
                <a:extLst>
                  <a:ext uri="{FF2B5EF4-FFF2-40B4-BE49-F238E27FC236}">
                    <a16:creationId xmlns:a16="http://schemas.microsoft.com/office/drawing/2014/main" id="{DFA3BD86-C558-D5E1-C0AC-978B13DE18C1}"/>
                  </a:ext>
                </a:extLst>
              </p:cNvPr>
              <p:cNvSpPr/>
              <p:nvPr/>
            </p:nvSpPr>
            <p:spPr>
              <a:xfrm>
                <a:off x="7292334" y="3726197"/>
                <a:ext cx="254746" cy="254746"/>
              </a:xfrm>
              <a:prstGeom prst="ellipse">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457" name="Rectangle 456">
                <a:extLst>
                  <a:ext uri="{FF2B5EF4-FFF2-40B4-BE49-F238E27FC236}">
                    <a16:creationId xmlns:a16="http://schemas.microsoft.com/office/drawing/2014/main" id="{A1676246-2C1A-2C39-D9E1-177988082466}"/>
                  </a:ext>
                </a:extLst>
              </p:cNvPr>
              <p:cNvSpPr/>
              <p:nvPr/>
            </p:nvSpPr>
            <p:spPr>
              <a:xfrm>
                <a:off x="7299395" y="43763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Kiran Alonso</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East</a:t>
                </a:r>
                <a:endParaRPr kumimoji="0" lang="en-GB" sz="1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endParaRPr>
              </a:p>
            </p:txBody>
          </p:sp>
          <p:sp>
            <p:nvSpPr>
              <p:cNvPr id="53" name="Oval 52">
                <a:extLst>
                  <a:ext uri="{FF2B5EF4-FFF2-40B4-BE49-F238E27FC236}">
                    <a16:creationId xmlns:a16="http://schemas.microsoft.com/office/drawing/2014/main" id="{7440F5AD-0692-4181-2B55-6A090FA23A6A}"/>
                  </a:ext>
                </a:extLst>
              </p:cNvPr>
              <p:cNvSpPr/>
              <p:nvPr/>
            </p:nvSpPr>
            <p:spPr>
              <a:xfrm>
                <a:off x="7634112" y="3696794"/>
                <a:ext cx="684000" cy="684000"/>
              </a:xfrm>
              <a:prstGeom prst="ellipse">
                <a:avLst/>
              </a:prstGeom>
              <a:blipFill>
                <a:blip r:embed="rId4"/>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66" name="Group 465">
              <a:extLst>
                <a:ext uri="{FF2B5EF4-FFF2-40B4-BE49-F238E27FC236}">
                  <a16:creationId xmlns:a16="http://schemas.microsoft.com/office/drawing/2014/main" id="{BA6A25AD-39EA-57FC-FB93-357535113EFB}"/>
                </a:ext>
              </a:extLst>
            </p:cNvPr>
            <p:cNvGrpSpPr/>
            <p:nvPr/>
          </p:nvGrpSpPr>
          <p:grpSpPr>
            <a:xfrm>
              <a:off x="9062233" y="3552692"/>
              <a:ext cx="1372505" cy="1005588"/>
              <a:chOff x="8817839" y="3696794"/>
              <a:chExt cx="1372505" cy="1005588"/>
            </a:xfrm>
          </p:grpSpPr>
          <p:sp>
            <p:nvSpPr>
              <p:cNvPr id="437" name="Oval 436">
                <a:extLst>
                  <a:ext uri="{FF2B5EF4-FFF2-40B4-BE49-F238E27FC236}">
                    <a16:creationId xmlns:a16="http://schemas.microsoft.com/office/drawing/2014/main" id="{8EE8FAFD-9664-3536-0779-8CBE6360F1C4}"/>
                  </a:ext>
                </a:extLst>
              </p:cNvPr>
              <p:cNvSpPr/>
              <p:nvPr/>
            </p:nvSpPr>
            <p:spPr>
              <a:xfrm>
                <a:off x="8839448" y="3726197"/>
                <a:ext cx="254746" cy="254746"/>
              </a:xfrm>
              <a:prstGeom prst="ellipse">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453" name="Rectangle 452">
                <a:extLst>
                  <a:ext uri="{FF2B5EF4-FFF2-40B4-BE49-F238E27FC236}">
                    <a16:creationId xmlns:a16="http://schemas.microsoft.com/office/drawing/2014/main" id="{EBF46E1B-2C2F-B657-9BD0-6D26B265A892}"/>
                  </a:ext>
                </a:extLst>
              </p:cNvPr>
              <p:cNvSpPr/>
              <p:nvPr/>
            </p:nvSpPr>
            <p:spPr>
              <a:xfrm>
                <a:off x="8817839" y="4393569"/>
                <a:ext cx="1372505" cy="308813"/>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Jonny Harbottle</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South West and Wales</a:t>
                </a:r>
              </a:p>
            </p:txBody>
          </p:sp>
          <p:sp>
            <p:nvSpPr>
              <p:cNvPr id="54" name="Oval 53">
                <a:extLst>
                  <a:ext uri="{FF2B5EF4-FFF2-40B4-BE49-F238E27FC236}">
                    <a16:creationId xmlns:a16="http://schemas.microsoft.com/office/drawing/2014/main" id="{42C373BD-7A0D-BE38-64B6-95030640B068}"/>
                  </a:ext>
                </a:extLst>
              </p:cNvPr>
              <p:cNvSpPr/>
              <p:nvPr/>
            </p:nvSpPr>
            <p:spPr>
              <a:xfrm>
                <a:off x="9158281" y="3696794"/>
                <a:ext cx="684000" cy="684000"/>
              </a:xfrm>
              <a:prstGeom prst="ellipse">
                <a:avLst/>
              </a:prstGeom>
              <a:blipFill>
                <a:blip r:embed="rId5"/>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58" name="Group 457">
              <a:extLst>
                <a:ext uri="{FF2B5EF4-FFF2-40B4-BE49-F238E27FC236}">
                  <a16:creationId xmlns:a16="http://schemas.microsoft.com/office/drawing/2014/main" id="{AEEBBAA8-E175-02C7-D57D-79B32AFD42F1}"/>
                </a:ext>
              </a:extLst>
            </p:cNvPr>
            <p:cNvGrpSpPr/>
            <p:nvPr/>
          </p:nvGrpSpPr>
          <p:grpSpPr>
            <a:xfrm>
              <a:off x="4867550" y="3552692"/>
              <a:ext cx="1372505" cy="982736"/>
              <a:chOff x="5859895" y="2487274"/>
              <a:chExt cx="1372505" cy="982736"/>
            </a:xfrm>
          </p:grpSpPr>
          <p:grpSp>
            <p:nvGrpSpPr>
              <p:cNvPr id="10" name="Group 9">
                <a:extLst>
                  <a:ext uri="{FF2B5EF4-FFF2-40B4-BE49-F238E27FC236}">
                    <a16:creationId xmlns:a16="http://schemas.microsoft.com/office/drawing/2014/main" id="{ADE5BE60-4DFA-500D-AA6F-10BE63B16654}"/>
                  </a:ext>
                </a:extLst>
              </p:cNvPr>
              <p:cNvGrpSpPr/>
              <p:nvPr/>
            </p:nvGrpSpPr>
            <p:grpSpPr>
              <a:xfrm>
                <a:off x="5859895" y="2511021"/>
                <a:ext cx="1372505" cy="958989"/>
                <a:chOff x="7299395" y="2568171"/>
                <a:chExt cx="1372505" cy="958989"/>
              </a:xfrm>
            </p:grpSpPr>
            <p:sp>
              <p:nvSpPr>
                <p:cNvPr id="432" name="Oval 431">
                  <a:extLst>
                    <a:ext uri="{FF2B5EF4-FFF2-40B4-BE49-F238E27FC236}">
                      <a16:creationId xmlns:a16="http://schemas.microsoft.com/office/drawing/2014/main" id="{6902114E-D49E-5380-A80B-52DC3F0218FA}"/>
                    </a:ext>
                  </a:extLst>
                </p:cNvPr>
                <p:cNvSpPr/>
                <p:nvPr/>
              </p:nvSpPr>
              <p:spPr>
                <a:xfrm>
                  <a:off x="7341494" y="2568171"/>
                  <a:ext cx="254746" cy="254746"/>
                </a:xfrm>
                <a:prstGeom prst="ellipse">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463" name="Rectangle 462">
                  <a:extLst>
                    <a:ext uri="{FF2B5EF4-FFF2-40B4-BE49-F238E27FC236}">
                      <a16:creationId xmlns:a16="http://schemas.microsoft.com/office/drawing/2014/main" id="{482F2A02-2EF8-1752-FB0B-533E2FE49B8E}"/>
                    </a:ext>
                  </a:extLst>
                </p:cNvPr>
                <p:cNvSpPr/>
                <p:nvPr/>
              </p:nvSpPr>
              <p:spPr>
                <a:xfrm>
                  <a:off x="7299395" y="3218346"/>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Graeme Southern</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North, Scotland and Northern Ireland</a:t>
                  </a:r>
                </a:p>
              </p:txBody>
            </p:sp>
            <p:sp>
              <p:nvSpPr>
                <p:cNvPr id="476" name="Oval 475">
                  <a:extLst>
                    <a:ext uri="{FF2B5EF4-FFF2-40B4-BE49-F238E27FC236}">
                      <a16:creationId xmlns:a16="http://schemas.microsoft.com/office/drawing/2014/main" id="{86CBB457-258C-DDF9-E991-8D3E1A843ECE}"/>
                    </a:ext>
                  </a:extLst>
                </p:cNvPr>
                <p:cNvSpPr/>
                <p:nvPr/>
              </p:nvSpPr>
              <p:spPr>
                <a:xfrm>
                  <a:off x="7341494" y="2911706"/>
                  <a:ext cx="254746" cy="254746"/>
                </a:xfrm>
                <a:prstGeom prst="ellipse">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2</a:t>
                  </a:r>
                </a:p>
              </p:txBody>
            </p:sp>
          </p:grpSp>
          <p:sp>
            <p:nvSpPr>
              <p:cNvPr id="44" name="Oval 43">
                <a:extLst>
                  <a:ext uri="{FF2B5EF4-FFF2-40B4-BE49-F238E27FC236}">
                    <a16:creationId xmlns:a16="http://schemas.microsoft.com/office/drawing/2014/main" id="{F13F7F77-F2D1-8260-DA7D-10AD2FA03CB4}"/>
                  </a:ext>
                </a:extLst>
              </p:cNvPr>
              <p:cNvSpPr/>
              <p:nvPr/>
            </p:nvSpPr>
            <p:spPr>
              <a:xfrm>
                <a:off x="6218365" y="2487274"/>
                <a:ext cx="684000" cy="684000"/>
              </a:xfrm>
              <a:prstGeom prst="ellipse">
                <a:avLst/>
              </a:prstGeom>
              <a:blipFill>
                <a:blip r:embed="rId6"/>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51" name="Group 450">
              <a:extLst>
                <a:ext uri="{FF2B5EF4-FFF2-40B4-BE49-F238E27FC236}">
                  <a16:creationId xmlns:a16="http://schemas.microsoft.com/office/drawing/2014/main" id="{CB2E672C-F6FE-9FF9-C307-71B157036A9F}"/>
                </a:ext>
              </a:extLst>
            </p:cNvPr>
            <p:cNvGrpSpPr/>
            <p:nvPr/>
          </p:nvGrpSpPr>
          <p:grpSpPr>
            <a:xfrm>
              <a:off x="6263424" y="3552692"/>
              <a:ext cx="1372505" cy="982735"/>
              <a:chOff x="8817839" y="2487274"/>
              <a:chExt cx="1372505" cy="982735"/>
            </a:xfrm>
          </p:grpSpPr>
          <p:grpSp>
            <p:nvGrpSpPr>
              <p:cNvPr id="12" name="Group 11">
                <a:extLst>
                  <a:ext uri="{FF2B5EF4-FFF2-40B4-BE49-F238E27FC236}">
                    <a16:creationId xmlns:a16="http://schemas.microsoft.com/office/drawing/2014/main" id="{943109D3-D2B6-CBF3-B931-79EB59D3774B}"/>
                  </a:ext>
                </a:extLst>
              </p:cNvPr>
              <p:cNvGrpSpPr/>
              <p:nvPr/>
            </p:nvGrpSpPr>
            <p:grpSpPr>
              <a:xfrm>
                <a:off x="8817839" y="2511021"/>
                <a:ext cx="1372505" cy="958988"/>
                <a:chOff x="10336283" y="2568171"/>
                <a:chExt cx="1372505" cy="958988"/>
              </a:xfrm>
            </p:grpSpPr>
            <p:sp>
              <p:nvSpPr>
                <p:cNvPr id="434" name="Oval 433">
                  <a:extLst>
                    <a:ext uri="{FF2B5EF4-FFF2-40B4-BE49-F238E27FC236}">
                      <a16:creationId xmlns:a16="http://schemas.microsoft.com/office/drawing/2014/main" id="{780BD4E3-BCF5-EAA5-7D8E-9B4B39C689CA}"/>
                    </a:ext>
                  </a:extLst>
                </p:cNvPr>
                <p:cNvSpPr/>
                <p:nvPr/>
              </p:nvSpPr>
              <p:spPr>
                <a:xfrm>
                  <a:off x="10368835" y="2568171"/>
                  <a:ext cx="254746" cy="254746"/>
                </a:xfrm>
                <a:prstGeom prst="ellipse">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461" name="Rectangle 460">
                  <a:extLst>
                    <a:ext uri="{FF2B5EF4-FFF2-40B4-BE49-F238E27FC236}">
                      <a16:creationId xmlns:a16="http://schemas.microsoft.com/office/drawing/2014/main" id="{BB726585-FE21-B4C5-8F59-B911573E46A0}"/>
                    </a:ext>
                  </a:extLst>
                </p:cNvPr>
                <p:cNvSpPr/>
                <p:nvPr/>
              </p:nvSpPr>
              <p:spPr>
                <a:xfrm>
                  <a:off x="10336283" y="3218345"/>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Andrew Taylor</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North, Scotland and Channel Islands</a:t>
                  </a:r>
                </a:p>
              </p:txBody>
            </p:sp>
          </p:grpSp>
          <p:sp>
            <p:nvSpPr>
              <p:cNvPr id="52" name="Oval 51">
                <a:extLst>
                  <a:ext uri="{FF2B5EF4-FFF2-40B4-BE49-F238E27FC236}">
                    <a16:creationId xmlns:a16="http://schemas.microsoft.com/office/drawing/2014/main" id="{C9897306-4BFB-23B8-43BD-C482FAD921AC}"/>
                  </a:ext>
                </a:extLst>
              </p:cNvPr>
              <p:cNvSpPr/>
              <p:nvPr/>
            </p:nvSpPr>
            <p:spPr>
              <a:xfrm>
                <a:off x="9162657" y="2487274"/>
                <a:ext cx="684000" cy="684000"/>
              </a:xfrm>
              <a:prstGeom prst="ellipse">
                <a:avLst/>
              </a:prstGeom>
              <a:blipFill>
                <a:blip r:embed="rId7"/>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67" name="Group 466">
              <a:extLst>
                <a:ext uri="{FF2B5EF4-FFF2-40B4-BE49-F238E27FC236}">
                  <a16:creationId xmlns:a16="http://schemas.microsoft.com/office/drawing/2014/main" id="{47B2BC35-175D-9AE3-92A0-471A6293D7C7}"/>
                </a:ext>
              </a:extLst>
            </p:cNvPr>
            <p:cNvGrpSpPr/>
            <p:nvPr/>
          </p:nvGrpSpPr>
          <p:grpSpPr>
            <a:xfrm>
              <a:off x="3464615" y="3552692"/>
              <a:ext cx="1372505" cy="1005587"/>
              <a:chOff x="10336283" y="3696794"/>
              <a:chExt cx="1372505" cy="1005587"/>
            </a:xfrm>
          </p:grpSpPr>
          <p:sp>
            <p:nvSpPr>
              <p:cNvPr id="435" name="Oval 434">
                <a:extLst>
                  <a:ext uri="{FF2B5EF4-FFF2-40B4-BE49-F238E27FC236}">
                    <a16:creationId xmlns:a16="http://schemas.microsoft.com/office/drawing/2014/main" id="{94482435-E5D6-3DDC-9D40-8AAA2FBB1165}"/>
                  </a:ext>
                </a:extLst>
              </p:cNvPr>
              <p:cNvSpPr/>
              <p:nvPr/>
            </p:nvSpPr>
            <p:spPr>
              <a:xfrm>
                <a:off x="10373053" y="3726197"/>
                <a:ext cx="254746" cy="254746"/>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455" name="Rectangle 454">
                <a:extLst>
                  <a:ext uri="{FF2B5EF4-FFF2-40B4-BE49-F238E27FC236}">
                    <a16:creationId xmlns:a16="http://schemas.microsoft.com/office/drawing/2014/main" id="{F1EC9932-195B-EBFA-C207-33CD45236DCD}"/>
                  </a:ext>
                </a:extLst>
              </p:cNvPr>
              <p:cNvSpPr/>
              <p:nvPr/>
            </p:nvSpPr>
            <p:spPr>
              <a:xfrm>
                <a:off x="10336283" y="4393567"/>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Mark Wright</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Head of Regional Sales Midlands</a:t>
                </a:r>
              </a:p>
            </p:txBody>
          </p:sp>
          <p:sp>
            <p:nvSpPr>
              <p:cNvPr id="55" name="Oval 54">
                <a:extLst>
                  <a:ext uri="{FF2B5EF4-FFF2-40B4-BE49-F238E27FC236}">
                    <a16:creationId xmlns:a16="http://schemas.microsoft.com/office/drawing/2014/main" id="{2CC6B875-93C1-0A66-25F3-6818D9B4209B}"/>
                  </a:ext>
                </a:extLst>
              </p:cNvPr>
              <p:cNvSpPr/>
              <p:nvPr/>
            </p:nvSpPr>
            <p:spPr>
              <a:xfrm>
                <a:off x="10679785" y="3696794"/>
                <a:ext cx="684000" cy="684000"/>
              </a:xfrm>
              <a:prstGeom prst="ellipse">
                <a:avLst/>
              </a:prstGeom>
              <a:blipFill>
                <a:blip r:embed="rId8"/>
                <a:srcRect/>
                <a:stretch>
                  <a:fillRect/>
                </a:stretch>
              </a:blipFill>
              <a:ln w="19050">
                <a:solidFill>
                  <a:schemeClr val="accent3"/>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7" name="Group 6">
            <a:extLst>
              <a:ext uri="{FF2B5EF4-FFF2-40B4-BE49-F238E27FC236}">
                <a16:creationId xmlns:a16="http://schemas.microsoft.com/office/drawing/2014/main" id="{FFFF2AC3-733C-E2FD-BCE3-994B1DCD780B}"/>
              </a:ext>
            </a:extLst>
          </p:cNvPr>
          <p:cNvGrpSpPr/>
          <p:nvPr/>
        </p:nvGrpSpPr>
        <p:grpSpPr>
          <a:xfrm>
            <a:off x="463568" y="1173638"/>
            <a:ext cx="2888997" cy="4271586"/>
            <a:chOff x="588225" y="1209764"/>
            <a:chExt cx="3172860" cy="4691300"/>
          </a:xfrm>
        </p:grpSpPr>
        <p:grpSp>
          <p:nvGrpSpPr>
            <p:cNvPr id="662" name="Group 40">
              <a:extLst>
                <a:ext uri="{FF2B5EF4-FFF2-40B4-BE49-F238E27FC236}">
                  <a16:creationId xmlns:a16="http://schemas.microsoft.com/office/drawing/2014/main" id="{7089FBF4-D5C7-E2F9-2602-4518B264196C}"/>
                </a:ext>
              </a:extLst>
            </p:cNvPr>
            <p:cNvGrpSpPr>
              <a:grpSpLocks/>
            </p:cNvGrpSpPr>
            <p:nvPr/>
          </p:nvGrpSpPr>
          <p:grpSpPr bwMode="auto">
            <a:xfrm>
              <a:off x="2104776" y="4208872"/>
              <a:ext cx="934861" cy="706339"/>
              <a:chOff x="1004" y="2586"/>
              <a:chExt cx="495" cy="374"/>
            </a:xfrm>
            <a:solidFill>
              <a:schemeClr val="accent3">
                <a:lumMod val="75000"/>
              </a:schemeClr>
            </a:solidFill>
          </p:grpSpPr>
          <p:sp>
            <p:nvSpPr>
              <p:cNvPr id="663" name="Freeform 41">
                <a:extLst>
                  <a:ext uri="{FF2B5EF4-FFF2-40B4-BE49-F238E27FC236}">
                    <a16:creationId xmlns:a16="http://schemas.microsoft.com/office/drawing/2014/main" id="{3A99D77A-8100-B265-A075-569E5238B77A}"/>
                  </a:ext>
                </a:extLst>
              </p:cNvPr>
              <p:cNvSpPr>
                <a:spLocks/>
              </p:cNvSpPr>
              <p:nvPr/>
            </p:nvSpPr>
            <p:spPr bwMode="auto">
              <a:xfrm>
                <a:off x="1113" y="2760"/>
                <a:ext cx="93" cy="66"/>
              </a:xfrm>
              <a:custGeom>
                <a:avLst/>
                <a:gdLst>
                  <a:gd name="T0" fmla="*/ 38 w 93"/>
                  <a:gd name="T1" fmla="*/ 32 h 66"/>
                  <a:gd name="T2" fmla="*/ 26 w 93"/>
                  <a:gd name="T3" fmla="*/ 36 h 66"/>
                  <a:gd name="T4" fmla="*/ 3 w 93"/>
                  <a:gd name="T5" fmla="*/ 33 h 66"/>
                  <a:gd name="T6" fmla="*/ 0 w 93"/>
                  <a:gd name="T7" fmla="*/ 47 h 66"/>
                  <a:gd name="T8" fmla="*/ 2 w 93"/>
                  <a:gd name="T9" fmla="*/ 60 h 66"/>
                  <a:gd name="T10" fmla="*/ 15 w 93"/>
                  <a:gd name="T11" fmla="*/ 59 h 66"/>
                  <a:gd name="T12" fmla="*/ 32 w 93"/>
                  <a:gd name="T13" fmla="*/ 66 h 66"/>
                  <a:gd name="T14" fmla="*/ 57 w 93"/>
                  <a:gd name="T15" fmla="*/ 66 h 66"/>
                  <a:gd name="T16" fmla="*/ 68 w 93"/>
                  <a:gd name="T17" fmla="*/ 59 h 66"/>
                  <a:gd name="T18" fmla="*/ 80 w 93"/>
                  <a:gd name="T19" fmla="*/ 60 h 66"/>
                  <a:gd name="T20" fmla="*/ 80 w 93"/>
                  <a:gd name="T21" fmla="*/ 50 h 66"/>
                  <a:gd name="T22" fmla="*/ 83 w 93"/>
                  <a:gd name="T23" fmla="*/ 44 h 66"/>
                  <a:gd name="T24" fmla="*/ 89 w 93"/>
                  <a:gd name="T25" fmla="*/ 36 h 66"/>
                  <a:gd name="T26" fmla="*/ 86 w 93"/>
                  <a:gd name="T27" fmla="*/ 26 h 66"/>
                  <a:gd name="T28" fmla="*/ 93 w 93"/>
                  <a:gd name="T29" fmla="*/ 18 h 66"/>
                  <a:gd name="T30" fmla="*/ 90 w 93"/>
                  <a:gd name="T31" fmla="*/ 0 h 66"/>
                  <a:gd name="T32" fmla="*/ 80 w 93"/>
                  <a:gd name="T33" fmla="*/ 6 h 66"/>
                  <a:gd name="T34" fmla="*/ 71 w 93"/>
                  <a:gd name="T35" fmla="*/ 5 h 66"/>
                  <a:gd name="T36" fmla="*/ 57 w 93"/>
                  <a:gd name="T37" fmla="*/ 9 h 66"/>
                  <a:gd name="T38" fmla="*/ 45 w 93"/>
                  <a:gd name="T39" fmla="*/ 18 h 66"/>
                  <a:gd name="T40" fmla="*/ 38 w 93"/>
                  <a:gd name="T41" fmla="*/ 32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 h="66">
                    <a:moveTo>
                      <a:pt x="38" y="32"/>
                    </a:moveTo>
                    <a:lnTo>
                      <a:pt x="26" y="36"/>
                    </a:lnTo>
                    <a:lnTo>
                      <a:pt x="3" y="33"/>
                    </a:lnTo>
                    <a:lnTo>
                      <a:pt x="0" y="47"/>
                    </a:lnTo>
                    <a:lnTo>
                      <a:pt x="2" y="60"/>
                    </a:lnTo>
                    <a:lnTo>
                      <a:pt x="15" y="59"/>
                    </a:lnTo>
                    <a:lnTo>
                      <a:pt x="32" y="66"/>
                    </a:lnTo>
                    <a:lnTo>
                      <a:pt x="57" y="66"/>
                    </a:lnTo>
                    <a:lnTo>
                      <a:pt x="68" y="59"/>
                    </a:lnTo>
                    <a:lnTo>
                      <a:pt x="80" y="60"/>
                    </a:lnTo>
                    <a:lnTo>
                      <a:pt x="80" y="50"/>
                    </a:lnTo>
                    <a:lnTo>
                      <a:pt x="83" y="44"/>
                    </a:lnTo>
                    <a:lnTo>
                      <a:pt x="89" y="36"/>
                    </a:lnTo>
                    <a:lnTo>
                      <a:pt x="86" y="26"/>
                    </a:lnTo>
                    <a:lnTo>
                      <a:pt x="93" y="18"/>
                    </a:lnTo>
                    <a:lnTo>
                      <a:pt x="90" y="0"/>
                    </a:lnTo>
                    <a:lnTo>
                      <a:pt x="80" y="6"/>
                    </a:lnTo>
                    <a:lnTo>
                      <a:pt x="71" y="5"/>
                    </a:lnTo>
                    <a:lnTo>
                      <a:pt x="57" y="9"/>
                    </a:lnTo>
                    <a:lnTo>
                      <a:pt x="45" y="18"/>
                    </a:lnTo>
                    <a:lnTo>
                      <a:pt x="38" y="32"/>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4" name="Freeform 42">
                <a:extLst>
                  <a:ext uri="{FF2B5EF4-FFF2-40B4-BE49-F238E27FC236}">
                    <a16:creationId xmlns:a16="http://schemas.microsoft.com/office/drawing/2014/main" id="{5200A9FA-F88B-2B78-8D19-07C8BD53BBCE}"/>
                  </a:ext>
                </a:extLst>
              </p:cNvPr>
              <p:cNvSpPr>
                <a:spLocks/>
              </p:cNvSpPr>
              <p:nvPr/>
            </p:nvSpPr>
            <p:spPr bwMode="auto">
              <a:xfrm>
                <a:off x="1095" y="2721"/>
                <a:ext cx="116" cy="80"/>
              </a:xfrm>
              <a:custGeom>
                <a:avLst/>
                <a:gdLst>
                  <a:gd name="T0" fmla="*/ 0 w 116"/>
                  <a:gd name="T1" fmla="*/ 51 h 80"/>
                  <a:gd name="T2" fmla="*/ 6 w 116"/>
                  <a:gd name="T3" fmla="*/ 68 h 80"/>
                  <a:gd name="T4" fmla="*/ 18 w 116"/>
                  <a:gd name="T5" fmla="*/ 80 h 80"/>
                  <a:gd name="T6" fmla="*/ 24 w 116"/>
                  <a:gd name="T7" fmla="*/ 72 h 80"/>
                  <a:gd name="T8" fmla="*/ 35 w 116"/>
                  <a:gd name="T9" fmla="*/ 71 h 80"/>
                  <a:gd name="T10" fmla="*/ 47 w 116"/>
                  <a:gd name="T11" fmla="*/ 75 h 80"/>
                  <a:gd name="T12" fmla="*/ 59 w 116"/>
                  <a:gd name="T13" fmla="*/ 68 h 80"/>
                  <a:gd name="T14" fmla="*/ 66 w 116"/>
                  <a:gd name="T15" fmla="*/ 57 h 80"/>
                  <a:gd name="T16" fmla="*/ 75 w 116"/>
                  <a:gd name="T17" fmla="*/ 47 h 80"/>
                  <a:gd name="T18" fmla="*/ 92 w 116"/>
                  <a:gd name="T19" fmla="*/ 42 h 80"/>
                  <a:gd name="T20" fmla="*/ 101 w 116"/>
                  <a:gd name="T21" fmla="*/ 44 h 80"/>
                  <a:gd name="T22" fmla="*/ 105 w 116"/>
                  <a:gd name="T23" fmla="*/ 38 h 80"/>
                  <a:gd name="T24" fmla="*/ 111 w 116"/>
                  <a:gd name="T25" fmla="*/ 36 h 80"/>
                  <a:gd name="T26" fmla="*/ 108 w 116"/>
                  <a:gd name="T27" fmla="*/ 27 h 80"/>
                  <a:gd name="T28" fmla="*/ 116 w 116"/>
                  <a:gd name="T29" fmla="*/ 17 h 80"/>
                  <a:gd name="T30" fmla="*/ 107 w 116"/>
                  <a:gd name="T31" fmla="*/ 0 h 80"/>
                  <a:gd name="T32" fmla="*/ 92 w 116"/>
                  <a:gd name="T33" fmla="*/ 20 h 80"/>
                  <a:gd name="T34" fmla="*/ 69 w 116"/>
                  <a:gd name="T35" fmla="*/ 9 h 80"/>
                  <a:gd name="T36" fmla="*/ 62 w 116"/>
                  <a:gd name="T37" fmla="*/ 18 h 80"/>
                  <a:gd name="T38" fmla="*/ 62 w 116"/>
                  <a:gd name="T39" fmla="*/ 27 h 80"/>
                  <a:gd name="T40" fmla="*/ 54 w 116"/>
                  <a:gd name="T41" fmla="*/ 33 h 80"/>
                  <a:gd name="T42" fmla="*/ 45 w 116"/>
                  <a:gd name="T43" fmla="*/ 33 h 80"/>
                  <a:gd name="T44" fmla="*/ 33 w 116"/>
                  <a:gd name="T45" fmla="*/ 33 h 80"/>
                  <a:gd name="T46" fmla="*/ 21 w 116"/>
                  <a:gd name="T47" fmla="*/ 33 h 80"/>
                  <a:gd name="T48" fmla="*/ 11 w 116"/>
                  <a:gd name="T49" fmla="*/ 39 h 80"/>
                  <a:gd name="T50" fmla="*/ 0 w 116"/>
                  <a:gd name="T51" fmla="*/ 51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6" h="80">
                    <a:moveTo>
                      <a:pt x="0" y="51"/>
                    </a:moveTo>
                    <a:lnTo>
                      <a:pt x="6" y="68"/>
                    </a:lnTo>
                    <a:lnTo>
                      <a:pt x="18" y="80"/>
                    </a:lnTo>
                    <a:lnTo>
                      <a:pt x="24" y="72"/>
                    </a:lnTo>
                    <a:lnTo>
                      <a:pt x="35" y="71"/>
                    </a:lnTo>
                    <a:lnTo>
                      <a:pt x="47" y="75"/>
                    </a:lnTo>
                    <a:lnTo>
                      <a:pt x="59" y="68"/>
                    </a:lnTo>
                    <a:lnTo>
                      <a:pt x="66" y="57"/>
                    </a:lnTo>
                    <a:lnTo>
                      <a:pt x="75" y="47"/>
                    </a:lnTo>
                    <a:lnTo>
                      <a:pt x="92" y="42"/>
                    </a:lnTo>
                    <a:lnTo>
                      <a:pt x="101" y="44"/>
                    </a:lnTo>
                    <a:lnTo>
                      <a:pt x="105" y="38"/>
                    </a:lnTo>
                    <a:lnTo>
                      <a:pt x="111" y="36"/>
                    </a:lnTo>
                    <a:lnTo>
                      <a:pt x="108" y="27"/>
                    </a:lnTo>
                    <a:lnTo>
                      <a:pt x="116" y="17"/>
                    </a:lnTo>
                    <a:lnTo>
                      <a:pt x="107" y="0"/>
                    </a:lnTo>
                    <a:lnTo>
                      <a:pt x="92" y="20"/>
                    </a:lnTo>
                    <a:lnTo>
                      <a:pt x="69" y="9"/>
                    </a:lnTo>
                    <a:lnTo>
                      <a:pt x="62" y="18"/>
                    </a:lnTo>
                    <a:lnTo>
                      <a:pt x="62" y="27"/>
                    </a:lnTo>
                    <a:lnTo>
                      <a:pt x="54" y="33"/>
                    </a:lnTo>
                    <a:lnTo>
                      <a:pt x="45" y="33"/>
                    </a:lnTo>
                    <a:lnTo>
                      <a:pt x="33" y="33"/>
                    </a:lnTo>
                    <a:lnTo>
                      <a:pt x="21" y="33"/>
                    </a:lnTo>
                    <a:lnTo>
                      <a:pt x="11" y="39"/>
                    </a:lnTo>
                    <a:lnTo>
                      <a:pt x="0" y="51"/>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5" name="Freeform 43">
                <a:extLst>
                  <a:ext uri="{FF2B5EF4-FFF2-40B4-BE49-F238E27FC236}">
                    <a16:creationId xmlns:a16="http://schemas.microsoft.com/office/drawing/2014/main" id="{C755CE39-677C-566B-C43A-71FC7A2CA94C}"/>
                  </a:ext>
                </a:extLst>
              </p:cNvPr>
              <p:cNvSpPr>
                <a:spLocks/>
              </p:cNvSpPr>
              <p:nvPr/>
            </p:nvSpPr>
            <p:spPr bwMode="auto">
              <a:xfrm>
                <a:off x="1077" y="2636"/>
                <a:ext cx="90" cy="139"/>
              </a:xfrm>
              <a:custGeom>
                <a:avLst/>
                <a:gdLst>
                  <a:gd name="T0" fmla="*/ 30 w 90"/>
                  <a:gd name="T1" fmla="*/ 67 h 139"/>
                  <a:gd name="T2" fmla="*/ 23 w 90"/>
                  <a:gd name="T3" fmla="*/ 81 h 139"/>
                  <a:gd name="T4" fmla="*/ 11 w 90"/>
                  <a:gd name="T5" fmla="*/ 90 h 139"/>
                  <a:gd name="T6" fmla="*/ 8 w 90"/>
                  <a:gd name="T7" fmla="*/ 100 h 139"/>
                  <a:gd name="T8" fmla="*/ 0 w 90"/>
                  <a:gd name="T9" fmla="*/ 114 h 139"/>
                  <a:gd name="T10" fmla="*/ 5 w 90"/>
                  <a:gd name="T11" fmla="*/ 130 h 139"/>
                  <a:gd name="T12" fmla="*/ 17 w 90"/>
                  <a:gd name="T13" fmla="*/ 139 h 139"/>
                  <a:gd name="T14" fmla="*/ 32 w 90"/>
                  <a:gd name="T15" fmla="*/ 123 h 139"/>
                  <a:gd name="T16" fmla="*/ 42 w 90"/>
                  <a:gd name="T17" fmla="*/ 117 h 139"/>
                  <a:gd name="T18" fmla="*/ 59 w 90"/>
                  <a:gd name="T19" fmla="*/ 118 h 139"/>
                  <a:gd name="T20" fmla="*/ 74 w 90"/>
                  <a:gd name="T21" fmla="*/ 118 h 139"/>
                  <a:gd name="T22" fmla="*/ 80 w 90"/>
                  <a:gd name="T23" fmla="*/ 109 h 139"/>
                  <a:gd name="T24" fmla="*/ 80 w 90"/>
                  <a:gd name="T25" fmla="*/ 102 h 139"/>
                  <a:gd name="T26" fmla="*/ 89 w 90"/>
                  <a:gd name="T27" fmla="*/ 93 h 139"/>
                  <a:gd name="T28" fmla="*/ 90 w 90"/>
                  <a:gd name="T29" fmla="*/ 79 h 139"/>
                  <a:gd name="T30" fmla="*/ 87 w 90"/>
                  <a:gd name="T31" fmla="*/ 66 h 139"/>
                  <a:gd name="T32" fmla="*/ 78 w 90"/>
                  <a:gd name="T33" fmla="*/ 61 h 139"/>
                  <a:gd name="T34" fmla="*/ 74 w 90"/>
                  <a:gd name="T35" fmla="*/ 37 h 139"/>
                  <a:gd name="T36" fmla="*/ 77 w 90"/>
                  <a:gd name="T37" fmla="*/ 48 h 139"/>
                  <a:gd name="T38" fmla="*/ 72 w 90"/>
                  <a:gd name="T39" fmla="*/ 25 h 139"/>
                  <a:gd name="T40" fmla="*/ 81 w 90"/>
                  <a:gd name="T41" fmla="*/ 12 h 139"/>
                  <a:gd name="T42" fmla="*/ 89 w 90"/>
                  <a:gd name="T43" fmla="*/ 7 h 139"/>
                  <a:gd name="T44" fmla="*/ 81 w 90"/>
                  <a:gd name="T45" fmla="*/ 0 h 139"/>
                  <a:gd name="T46" fmla="*/ 62 w 90"/>
                  <a:gd name="T47" fmla="*/ 3 h 139"/>
                  <a:gd name="T48" fmla="*/ 56 w 90"/>
                  <a:gd name="T49" fmla="*/ 4 h 139"/>
                  <a:gd name="T50" fmla="*/ 45 w 90"/>
                  <a:gd name="T51" fmla="*/ 4 h 139"/>
                  <a:gd name="T52" fmla="*/ 41 w 90"/>
                  <a:gd name="T53" fmla="*/ 22 h 139"/>
                  <a:gd name="T54" fmla="*/ 36 w 90"/>
                  <a:gd name="T55" fmla="*/ 34 h 139"/>
                  <a:gd name="T56" fmla="*/ 27 w 90"/>
                  <a:gd name="T57" fmla="*/ 42 h 139"/>
                  <a:gd name="T58" fmla="*/ 30 w 90"/>
                  <a:gd name="T59" fmla="*/ 67 h 1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39">
                    <a:moveTo>
                      <a:pt x="30" y="67"/>
                    </a:moveTo>
                    <a:lnTo>
                      <a:pt x="23" y="81"/>
                    </a:lnTo>
                    <a:lnTo>
                      <a:pt x="11" y="90"/>
                    </a:lnTo>
                    <a:lnTo>
                      <a:pt x="8" y="100"/>
                    </a:lnTo>
                    <a:lnTo>
                      <a:pt x="0" y="114"/>
                    </a:lnTo>
                    <a:lnTo>
                      <a:pt x="5" y="130"/>
                    </a:lnTo>
                    <a:lnTo>
                      <a:pt x="17" y="139"/>
                    </a:lnTo>
                    <a:lnTo>
                      <a:pt x="32" y="123"/>
                    </a:lnTo>
                    <a:lnTo>
                      <a:pt x="42" y="117"/>
                    </a:lnTo>
                    <a:lnTo>
                      <a:pt x="59" y="118"/>
                    </a:lnTo>
                    <a:lnTo>
                      <a:pt x="74" y="118"/>
                    </a:lnTo>
                    <a:lnTo>
                      <a:pt x="80" y="109"/>
                    </a:lnTo>
                    <a:lnTo>
                      <a:pt x="80" y="102"/>
                    </a:lnTo>
                    <a:lnTo>
                      <a:pt x="89" y="93"/>
                    </a:lnTo>
                    <a:lnTo>
                      <a:pt x="90" y="79"/>
                    </a:lnTo>
                    <a:lnTo>
                      <a:pt x="87" y="66"/>
                    </a:lnTo>
                    <a:lnTo>
                      <a:pt x="78" y="61"/>
                    </a:lnTo>
                    <a:lnTo>
                      <a:pt x="74" y="37"/>
                    </a:lnTo>
                    <a:lnTo>
                      <a:pt x="77" y="48"/>
                    </a:lnTo>
                    <a:lnTo>
                      <a:pt x="72" y="25"/>
                    </a:lnTo>
                    <a:lnTo>
                      <a:pt x="81" y="12"/>
                    </a:lnTo>
                    <a:lnTo>
                      <a:pt x="89" y="7"/>
                    </a:lnTo>
                    <a:lnTo>
                      <a:pt x="81" y="0"/>
                    </a:lnTo>
                    <a:lnTo>
                      <a:pt x="62" y="3"/>
                    </a:lnTo>
                    <a:lnTo>
                      <a:pt x="56" y="4"/>
                    </a:lnTo>
                    <a:lnTo>
                      <a:pt x="45" y="4"/>
                    </a:lnTo>
                    <a:lnTo>
                      <a:pt x="41" y="22"/>
                    </a:lnTo>
                    <a:lnTo>
                      <a:pt x="36" y="34"/>
                    </a:lnTo>
                    <a:lnTo>
                      <a:pt x="27" y="42"/>
                    </a:lnTo>
                    <a:lnTo>
                      <a:pt x="30" y="67"/>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6" name="Freeform 44">
                <a:extLst>
                  <a:ext uri="{FF2B5EF4-FFF2-40B4-BE49-F238E27FC236}">
                    <a16:creationId xmlns:a16="http://schemas.microsoft.com/office/drawing/2014/main" id="{B861AD86-A175-B385-8C48-1CECD51723D7}"/>
                  </a:ext>
                </a:extLst>
              </p:cNvPr>
              <p:cNvSpPr>
                <a:spLocks/>
              </p:cNvSpPr>
              <p:nvPr/>
            </p:nvSpPr>
            <p:spPr bwMode="auto">
              <a:xfrm>
                <a:off x="1151" y="2586"/>
                <a:ext cx="105" cy="153"/>
              </a:xfrm>
              <a:custGeom>
                <a:avLst/>
                <a:gdLst>
                  <a:gd name="T0" fmla="*/ 6 w 105"/>
                  <a:gd name="T1" fmla="*/ 61 h 153"/>
                  <a:gd name="T2" fmla="*/ 0 w 105"/>
                  <a:gd name="T3" fmla="*/ 74 h 153"/>
                  <a:gd name="T4" fmla="*/ 1 w 105"/>
                  <a:gd name="T5" fmla="*/ 87 h 153"/>
                  <a:gd name="T6" fmla="*/ 0 w 105"/>
                  <a:gd name="T7" fmla="*/ 98 h 153"/>
                  <a:gd name="T8" fmla="*/ 4 w 105"/>
                  <a:gd name="T9" fmla="*/ 111 h 153"/>
                  <a:gd name="T10" fmla="*/ 13 w 105"/>
                  <a:gd name="T11" fmla="*/ 117 h 153"/>
                  <a:gd name="T12" fmla="*/ 18 w 105"/>
                  <a:gd name="T13" fmla="*/ 129 h 153"/>
                  <a:gd name="T14" fmla="*/ 12 w 105"/>
                  <a:gd name="T15" fmla="*/ 144 h 153"/>
                  <a:gd name="T16" fmla="*/ 24 w 105"/>
                  <a:gd name="T17" fmla="*/ 150 h 153"/>
                  <a:gd name="T18" fmla="*/ 34 w 105"/>
                  <a:gd name="T19" fmla="*/ 153 h 153"/>
                  <a:gd name="T20" fmla="*/ 40 w 105"/>
                  <a:gd name="T21" fmla="*/ 146 h 153"/>
                  <a:gd name="T22" fmla="*/ 48 w 105"/>
                  <a:gd name="T23" fmla="*/ 135 h 153"/>
                  <a:gd name="T24" fmla="*/ 52 w 105"/>
                  <a:gd name="T25" fmla="*/ 138 h 153"/>
                  <a:gd name="T26" fmla="*/ 58 w 105"/>
                  <a:gd name="T27" fmla="*/ 122 h 153"/>
                  <a:gd name="T28" fmla="*/ 66 w 105"/>
                  <a:gd name="T29" fmla="*/ 111 h 153"/>
                  <a:gd name="T30" fmla="*/ 69 w 105"/>
                  <a:gd name="T31" fmla="*/ 99 h 153"/>
                  <a:gd name="T32" fmla="*/ 81 w 105"/>
                  <a:gd name="T33" fmla="*/ 96 h 153"/>
                  <a:gd name="T34" fmla="*/ 88 w 105"/>
                  <a:gd name="T35" fmla="*/ 90 h 153"/>
                  <a:gd name="T36" fmla="*/ 96 w 105"/>
                  <a:gd name="T37" fmla="*/ 96 h 153"/>
                  <a:gd name="T38" fmla="*/ 102 w 105"/>
                  <a:gd name="T39" fmla="*/ 81 h 153"/>
                  <a:gd name="T40" fmla="*/ 97 w 105"/>
                  <a:gd name="T41" fmla="*/ 71 h 153"/>
                  <a:gd name="T42" fmla="*/ 100 w 105"/>
                  <a:gd name="T43" fmla="*/ 65 h 153"/>
                  <a:gd name="T44" fmla="*/ 105 w 105"/>
                  <a:gd name="T45" fmla="*/ 56 h 153"/>
                  <a:gd name="T46" fmla="*/ 94 w 105"/>
                  <a:gd name="T47" fmla="*/ 45 h 153"/>
                  <a:gd name="T48" fmla="*/ 90 w 105"/>
                  <a:gd name="T49" fmla="*/ 38 h 153"/>
                  <a:gd name="T50" fmla="*/ 90 w 105"/>
                  <a:gd name="T51" fmla="*/ 26 h 153"/>
                  <a:gd name="T52" fmla="*/ 91 w 105"/>
                  <a:gd name="T53" fmla="*/ 9 h 153"/>
                  <a:gd name="T54" fmla="*/ 84 w 105"/>
                  <a:gd name="T55" fmla="*/ 8 h 153"/>
                  <a:gd name="T56" fmla="*/ 76 w 105"/>
                  <a:gd name="T57" fmla="*/ 0 h 153"/>
                  <a:gd name="T58" fmla="*/ 66 w 105"/>
                  <a:gd name="T59" fmla="*/ 8 h 153"/>
                  <a:gd name="T60" fmla="*/ 48 w 105"/>
                  <a:gd name="T61" fmla="*/ 6 h 153"/>
                  <a:gd name="T62" fmla="*/ 43 w 105"/>
                  <a:gd name="T63" fmla="*/ 0 h 153"/>
                  <a:gd name="T64" fmla="*/ 34 w 105"/>
                  <a:gd name="T65" fmla="*/ 9 h 153"/>
                  <a:gd name="T66" fmla="*/ 27 w 105"/>
                  <a:gd name="T67" fmla="*/ 8 h 153"/>
                  <a:gd name="T68" fmla="*/ 15 w 105"/>
                  <a:gd name="T69" fmla="*/ 6 h 153"/>
                  <a:gd name="T70" fmla="*/ 7 w 105"/>
                  <a:gd name="T71" fmla="*/ 21 h 153"/>
                  <a:gd name="T72" fmla="*/ 13 w 105"/>
                  <a:gd name="T73" fmla="*/ 39 h 153"/>
                  <a:gd name="T74" fmla="*/ 7 w 105"/>
                  <a:gd name="T75" fmla="*/ 48 h 153"/>
                  <a:gd name="T76" fmla="*/ 15 w 105"/>
                  <a:gd name="T77" fmla="*/ 57 h 153"/>
                  <a:gd name="T78" fmla="*/ 6 w 105"/>
                  <a:gd name="T79" fmla="*/ 61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153">
                    <a:moveTo>
                      <a:pt x="6" y="61"/>
                    </a:moveTo>
                    <a:lnTo>
                      <a:pt x="0" y="74"/>
                    </a:lnTo>
                    <a:lnTo>
                      <a:pt x="1" y="87"/>
                    </a:lnTo>
                    <a:lnTo>
                      <a:pt x="0" y="98"/>
                    </a:lnTo>
                    <a:lnTo>
                      <a:pt x="4" y="111"/>
                    </a:lnTo>
                    <a:lnTo>
                      <a:pt x="13" y="117"/>
                    </a:lnTo>
                    <a:lnTo>
                      <a:pt x="18" y="129"/>
                    </a:lnTo>
                    <a:lnTo>
                      <a:pt x="12" y="144"/>
                    </a:lnTo>
                    <a:lnTo>
                      <a:pt x="24" y="150"/>
                    </a:lnTo>
                    <a:lnTo>
                      <a:pt x="34" y="153"/>
                    </a:lnTo>
                    <a:lnTo>
                      <a:pt x="40" y="146"/>
                    </a:lnTo>
                    <a:lnTo>
                      <a:pt x="48" y="135"/>
                    </a:lnTo>
                    <a:lnTo>
                      <a:pt x="52" y="138"/>
                    </a:lnTo>
                    <a:lnTo>
                      <a:pt x="58" y="122"/>
                    </a:lnTo>
                    <a:lnTo>
                      <a:pt x="66" y="111"/>
                    </a:lnTo>
                    <a:lnTo>
                      <a:pt x="69" y="99"/>
                    </a:lnTo>
                    <a:lnTo>
                      <a:pt x="81" y="96"/>
                    </a:lnTo>
                    <a:lnTo>
                      <a:pt x="88" y="90"/>
                    </a:lnTo>
                    <a:lnTo>
                      <a:pt x="96" y="96"/>
                    </a:lnTo>
                    <a:lnTo>
                      <a:pt x="102" y="81"/>
                    </a:lnTo>
                    <a:lnTo>
                      <a:pt x="97" y="71"/>
                    </a:lnTo>
                    <a:lnTo>
                      <a:pt x="100" y="65"/>
                    </a:lnTo>
                    <a:lnTo>
                      <a:pt x="105" y="56"/>
                    </a:lnTo>
                    <a:lnTo>
                      <a:pt x="94" y="45"/>
                    </a:lnTo>
                    <a:lnTo>
                      <a:pt x="90" y="38"/>
                    </a:lnTo>
                    <a:lnTo>
                      <a:pt x="90" y="26"/>
                    </a:lnTo>
                    <a:lnTo>
                      <a:pt x="91" y="9"/>
                    </a:lnTo>
                    <a:lnTo>
                      <a:pt x="84" y="8"/>
                    </a:lnTo>
                    <a:lnTo>
                      <a:pt x="76" y="0"/>
                    </a:lnTo>
                    <a:lnTo>
                      <a:pt x="66" y="8"/>
                    </a:lnTo>
                    <a:lnTo>
                      <a:pt x="48" y="6"/>
                    </a:lnTo>
                    <a:lnTo>
                      <a:pt x="43" y="0"/>
                    </a:lnTo>
                    <a:lnTo>
                      <a:pt x="34" y="9"/>
                    </a:lnTo>
                    <a:lnTo>
                      <a:pt x="27" y="8"/>
                    </a:lnTo>
                    <a:lnTo>
                      <a:pt x="15" y="6"/>
                    </a:lnTo>
                    <a:lnTo>
                      <a:pt x="7" y="21"/>
                    </a:lnTo>
                    <a:lnTo>
                      <a:pt x="13" y="39"/>
                    </a:lnTo>
                    <a:lnTo>
                      <a:pt x="7" y="48"/>
                    </a:lnTo>
                    <a:lnTo>
                      <a:pt x="15" y="57"/>
                    </a:lnTo>
                    <a:lnTo>
                      <a:pt x="6" y="61"/>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7" name="Freeform 45">
                <a:extLst>
                  <a:ext uri="{FF2B5EF4-FFF2-40B4-BE49-F238E27FC236}">
                    <a16:creationId xmlns:a16="http://schemas.microsoft.com/office/drawing/2014/main" id="{D05A2BB2-54EA-7BBF-BC5A-AC5A465CB8E7}"/>
                  </a:ext>
                </a:extLst>
              </p:cNvPr>
              <p:cNvSpPr>
                <a:spLocks/>
              </p:cNvSpPr>
              <p:nvPr/>
            </p:nvSpPr>
            <p:spPr bwMode="auto">
              <a:xfrm>
                <a:off x="1203" y="2679"/>
                <a:ext cx="60" cy="84"/>
              </a:xfrm>
              <a:custGeom>
                <a:avLst/>
                <a:gdLst>
                  <a:gd name="T0" fmla="*/ 15 w 60"/>
                  <a:gd name="T1" fmla="*/ 6 h 84"/>
                  <a:gd name="T2" fmla="*/ 14 w 60"/>
                  <a:gd name="T3" fmla="*/ 18 h 84"/>
                  <a:gd name="T4" fmla="*/ 8 w 60"/>
                  <a:gd name="T5" fmla="*/ 30 h 84"/>
                  <a:gd name="T6" fmla="*/ 0 w 60"/>
                  <a:gd name="T7" fmla="*/ 45 h 84"/>
                  <a:gd name="T8" fmla="*/ 5 w 60"/>
                  <a:gd name="T9" fmla="*/ 53 h 84"/>
                  <a:gd name="T10" fmla="*/ 8 w 60"/>
                  <a:gd name="T11" fmla="*/ 60 h 84"/>
                  <a:gd name="T12" fmla="*/ 0 w 60"/>
                  <a:gd name="T13" fmla="*/ 69 h 84"/>
                  <a:gd name="T14" fmla="*/ 2 w 60"/>
                  <a:gd name="T15" fmla="*/ 84 h 84"/>
                  <a:gd name="T16" fmla="*/ 9 w 60"/>
                  <a:gd name="T17" fmla="*/ 83 h 84"/>
                  <a:gd name="T18" fmla="*/ 20 w 60"/>
                  <a:gd name="T19" fmla="*/ 83 h 84"/>
                  <a:gd name="T20" fmla="*/ 29 w 60"/>
                  <a:gd name="T21" fmla="*/ 81 h 84"/>
                  <a:gd name="T22" fmla="*/ 35 w 60"/>
                  <a:gd name="T23" fmla="*/ 71 h 84"/>
                  <a:gd name="T24" fmla="*/ 41 w 60"/>
                  <a:gd name="T25" fmla="*/ 65 h 84"/>
                  <a:gd name="T26" fmla="*/ 47 w 60"/>
                  <a:gd name="T27" fmla="*/ 63 h 84"/>
                  <a:gd name="T28" fmla="*/ 57 w 60"/>
                  <a:gd name="T29" fmla="*/ 57 h 84"/>
                  <a:gd name="T30" fmla="*/ 60 w 60"/>
                  <a:gd name="T31" fmla="*/ 42 h 84"/>
                  <a:gd name="T32" fmla="*/ 45 w 60"/>
                  <a:gd name="T33" fmla="*/ 23 h 84"/>
                  <a:gd name="T34" fmla="*/ 45 w 60"/>
                  <a:gd name="T35" fmla="*/ 8 h 84"/>
                  <a:gd name="T36" fmla="*/ 36 w 60"/>
                  <a:gd name="T37" fmla="*/ 0 h 84"/>
                  <a:gd name="T38" fmla="*/ 26 w 60"/>
                  <a:gd name="T39" fmla="*/ 5 h 84"/>
                  <a:gd name="T40" fmla="*/ 15 w 60"/>
                  <a:gd name="T41" fmla="*/ 6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84">
                    <a:moveTo>
                      <a:pt x="15" y="6"/>
                    </a:moveTo>
                    <a:lnTo>
                      <a:pt x="14" y="18"/>
                    </a:lnTo>
                    <a:lnTo>
                      <a:pt x="8" y="30"/>
                    </a:lnTo>
                    <a:lnTo>
                      <a:pt x="0" y="45"/>
                    </a:lnTo>
                    <a:lnTo>
                      <a:pt x="5" y="53"/>
                    </a:lnTo>
                    <a:lnTo>
                      <a:pt x="8" y="60"/>
                    </a:lnTo>
                    <a:lnTo>
                      <a:pt x="0" y="69"/>
                    </a:lnTo>
                    <a:lnTo>
                      <a:pt x="2" y="84"/>
                    </a:lnTo>
                    <a:lnTo>
                      <a:pt x="9" y="83"/>
                    </a:lnTo>
                    <a:lnTo>
                      <a:pt x="20" y="83"/>
                    </a:lnTo>
                    <a:lnTo>
                      <a:pt x="29" y="81"/>
                    </a:lnTo>
                    <a:lnTo>
                      <a:pt x="35" y="71"/>
                    </a:lnTo>
                    <a:lnTo>
                      <a:pt x="41" y="65"/>
                    </a:lnTo>
                    <a:lnTo>
                      <a:pt x="47" y="63"/>
                    </a:lnTo>
                    <a:lnTo>
                      <a:pt x="57" y="57"/>
                    </a:lnTo>
                    <a:lnTo>
                      <a:pt x="60" y="42"/>
                    </a:lnTo>
                    <a:lnTo>
                      <a:pt x="45" y="23"/>
                    </a:lnTo>
                    <a:lnTo>
                      <a:pt x="45" y="8"/>
                    </a:lnTo>
                    <a:lnTo>
                      <a:pt x="36" y="0"/>
                    </a:lnTo>
                    <a:lnTo>
                      <a:pt x="26" y="5"/>
                    </a:lnTo>
                    <a:lnTo>
                      <a:pt x="15" y="6"/>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8" name="Freeform 46">
                <a:extLst>
                  <a:ext uri="{FF2B5EF4-FFF2-40B4-BE49-F238E27FC236}">
                    <a16:creationId xmlns:a16="http://schemas.microsoft.com/office/drawing/2014/main" id="{8F81DB62-770D-4810-0CC7-4E57EB193AD7}"/>
                  </a:ext>
                </a:extLst>
              </p:cNvPr>
              <p:cNvSpPr>
                <a:spLocks/>
              </p:cNvSpPr>
              <p:nvPr/>
            </p:nvSpPr>
            <p:spPr bwMode="auto">
              <a:xfrm>
                <a:off x="1193" y="2709"/>
                <a:ext cx="109" cy="176"/>
              </a:xfrm>
              <a:custGeom>
                <a:avLst/>
                <a:gdLst>
                  <a:gd name="T0" fmla="*/ 9 w 109"/>
                  <a:gd name="T1" fmla="*/ 87 h 176"/>
                  <a:gd name="T2" fmla="*/ 3 w 109"/>
                  <a:gd name="T3" fmla="*/ 96 h 176"/>
                  <a:gd name="T4" fmla="*/ 0 w 109"/>
                  <a:gd name="T5" fmla="*/ 113 h 176"/>
                  <a:gd name="T6" fmla="*/ 3 w 109"/>
                  <a:gd name="T7" fmla="*/ 120 h 176"/>
                  <a:gd name="T8" fmla="*/ 0 w 109"/>
                  <a:gd name="T9" fmla="*/ 137 h 176"/>
                  <a:gd name="T10" fmla="*/ 7 w 109"/>
                  <a:gd name="T11" fmla="*/ 147 h 176"/>
                  <a:gd name="T12" fmla="*/ 22 w 109"/>
                  <a:gd name="T13" fmla="*/ 141 h 176"/>
                  <a:gd name="T14" fmla="*/ 27 w 109"/>
                  <a:gd name="T15" fmla="*/ 149 h 176"/>
                  <a:gd name="T16" fmla="*/ 28 w 109"/>
                  <a:gd name="T17" fmla="*/ 162 h 176"/>
                  <a:gd name="T18" fmla="*/ 37 w 109"/>
                  <a:gd name="T19" fmla="*/ 176 h 176"/>
                  <a:gd name="T20" fmla="*/ 52 w 109"/>
                  <a:gd name="T21" fmla="*/ 173 h 176"/>
                  <a:gd name="T22" fmla="*/ 60 w 109"/>
                  <a:gd name="T23" fmla="*/ 161 h 176"/>
                  <a:gd name="T24" fmla="*/ 63 w 109"/>
                  <a:gd name="T25" fmla="*/ 149 h 176"/>
                  <a:gd name="T26" fmla="*/ 64 w 109"/>
                  <a:gd name="T27" fmla="*/ 135 h 176"/>
                  <a:gd name="T28" fmla="*/ 76 w 109"/>
                  <a:gd name="T29" fmla="*/ 134 h 176"/>
                  <a:gd name="T30" fmla="*/ 81 w 109"/>
                  <a:gd name="T31" fmla="*/ 117 h 176"/>
                  <a:gd name="T32" fmla="*/ 75 w 109"/>
                  <a:gd name="T33" fmla="*/ 107 h 176"/>
                  <a:gd name="T34" fmla="*/ 78 w 109"/>
                  <a:gd name="T35" fmla="*/ 80 h 176"/>
                  <a:gd name="T36" fmla="*/ 91 w 109"/>
                  <a:gd name="T37" fmla="*/ 62 h 176"/>
                  <a:gd name="T38" fmla="*/ 84 w 109"/>
                  <a:gd name="T39" fmla="*/ 50 h 176"/>
                  <a:gd name="T40" fmla="*/ 94 w 109"/>
                  <a:gd name="T41" fmla="*/ 41 h 176"/>
                  <a:gd name="T42" fmla="*/ 109 w 109"/>
                  <a:gd name="T43" fmla="*/ 29 h 176"/>
                  <a:gd name="T44" fmla="*/ 109 w 109"/>
                  <a:gd name="T45" fmla="*/ 15 h 176"/>
                  <a:gd name="T46" fmla="*/ 103 w 109"/>
                  <a:gd name="T47" fmla="*/ 9 h 176"/>
                  <a:gd name="T48" fmla="*/ 97 w 109"/>
                  <a:gd name="T49" fmla="*/ 9 h 176"/>
                  <a:gd name="T50" fmla="*/ 85 w 109"/>
                  <a:gd name="T51" fmla="*/ 0 h 176"/>
                  <a:gd name="T52" fmla="*/ 72 w 109"/>
                  <a:gd name="T53" fmla="*/ 9 h 176"/>
                  <a:gd name="T54" fmla="*/ 69 w 109"/>
                  <a:gd name="T55" fmla="*/ 18 h 176"/>
                  <a:gd name="T56" fmla="*/ 67 w 109"/>
                  <a:gd name="T57" fmla="*/ 29 h 176"/>
                  <a:gd name="T58" fmla="*/ 58 w 109"/>
                  <a:gd name="T59" fmla="*/ 33 h 176"/>
                  <a:gd name="T60" fmla="*/ 51 w 109"/>
                  <a:gd name="T61" fmla="*/ 35 h 176"/>
                  <a:gd name="T62" fmla="*/ 43 w 109"/>
                  <a:gd name="T63" fmla="*/ 42 h 176"/>
                  <a:gd name="T64" fmla="*/ 39 w 109"/>
                  <a:gd name="T65" fmla="*/ 51 h 176"/>
                  <a:gd name="T66" fmla="*/ 28 w 109"/>
                  <a:gd name="T67" fmla="*/ 54 h 176"/>
                  <a:gd name="T68" fmla="*/ 16 w 109"/>
                  <a:gd name="T69" fmla="*/ 53 h 176"/>
                  <a:gd name="T70" fmla="*/ 9 w 109"/>
                  <a:gd name="T71" fmla="*/ 54 h 176"/>
                  <a:gd name="T72" fmla="*/ 13 w 109"/>
                  <a:gd name="T73" fmla="*/ 68 h 176"/>
                  <a:gd name="T74" fmla="*/ 6 w 109"/>
                  <a:gd name="T75" fmla="*/ 78 h 176"/>
                  <a:gd name="T76" fmla="*/ 9 w 109"/>
                  <a:gd name="T77" fmla="*/ 87 h 1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 h="176">
                    <a:moveTo>
                      <a:pt x="9" y="87"/>
                    </a:moveTo>
                    <a:lnTo>
                      <a:pt x="3" y="96"/>
                    </a:lnTo>
                    <a:lnTo>
                      <a:pt x="0" y="113"/>
                    </a:lnTo>
                    <a:lnTo>
                      <a:pt x="3" y="120"/>
                    </a:lnTo>
                    <a:lnTo>
                      <a:pt x="0" y="137"/>
                    </a:lnTo>
                    <a:lnTo>
                      <a:pt x="7" y="147"/>
                    </a:lnTo>
                    <a:lnTo>
                      <a:pt x="22" y="141"/>
                    </a:lnTo>
                    <a:lnTo>
                      <a:pt x="27" y="149"/>
                    </a:lnTo>
                    <a:lnTo>
                      <a:pt x="28" y="162"/>
                    </a:lnTo>
                    <a:lnTo>
                      <a:pt x="37" y="176"/>
                    </a:lnTo>
                    <a:lnTo>
                      <a:pt x="52" y="173"/>
                    </a:lnTo>
                    <a:lnTo>
                      <a:pt x="60" y="161"/>
                    </a:lnTo>
                    <a:lnTo>
                      <a:pt x="63" y="149"/>
                    </a:lnTo>
                    <a:lnTo>
                      <a:pt x="64" y="135"/>
                    </a:lnTo>
                    <a:lnTo>
                      <a:pt x="76" y="134"/>
                    </a:lnTo>
                    <a:lnTo>
                      <a:pt x="81" y="117"/>
                    </a:lnTo>
                    <a:lnTo>
                      <a:pt x="75" y="107"/>
                    </a:lnTo>
                    <a:lnTo>
                      <a:pt x="78" y="80"/>
                    </a:lnTo>
                    <a:lnTo>
                      <a:pt x="91" y="62"/>
                    </a:lnTo>
                    <a:lnTo>
                      <a:pt x="84" y="50"/>
                    </a:lnTo>
                    <a:lnTo>
                      <a:pt x="94" y="41"/>
                    </a:lnTo>
                    <a:lnTo>
                      <a:pt x="109" y="29"/>
                    </a:lnTo>
                    <a:lnTo>
                      <a:pt x="109" y="15"/>
                    </a:lnTo>
                    <a:lnTo>
                      <a:pt x="103" y="9"/>
                    </a:lnTo>
                    <a:lnTo>
                      <a:pt x="97" y="9"/>
                    </a:lnTo>
                    <a:lnTo>
                      <a:pt x="85" y="0"/>
                    </a:lnTo>
                    <a:lnTo>
                      <a:pt x="72" y="9"/>
                    </a:lnTo>
                    <a:lnTo>
                      <a:pt x="69" y="18"/>
                    </a:lnTo>
                    <a:lnTo>
                      <a:pt x="67" y="29"/>
                    </a:lnTo>
                    <a:lnTo>
                      <a:pt x="58" y="33"/>
                    </a:lnTo>
                    <a:lnTo>
                      <a:pt x="51" y="35"/>
                    </a:lnTo>
                    <a:lnTo>
                      <a:pt x="43" y="42"/>
                    </a:lnTo>
                    <a:lnTo>
                      <a:pt x="39" y="51"/>
                    </a:lnTo>
                    <a:lnTo>
                      <a:pt x="28" y="54"/>
                    </a:lnTo>
                    <a:lnTo>
                      <a:pt x="16" y="53"/>
                    </a:lnTo>
                    <a:lnTo>
                      <a:pt x="9" y="54"/>
                    </a:lnTo>
                    <a:lnTo>
                      <a:pt x="13" y="68"/>
                    </a:lnTo>
                    <a:lnTo>
                      <a:pt x="6" y="78"/>
                    </a:lnTo>
                    <a:lnTo>
                      <a:pt x="9" y="87"/>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69" name="Freeform 47">
                <a:extLst>
                  <a:ext uri="{FF2B5EF4-FFF2-40B4-BE49-F238E27FC236}">
                    <a16:creationId xmlns:a16="http://schemas.microsoft.com/office/drawing/2014/main" id="{E47AF4A7-555A-2E1F-ADC5-00019B6502D2}"/>
                  </a:ext>
                </a:extLst>
              </p:cNvPr>
              <p:cNvSpPr>
                <a:spLocks/>
              </p:cNvSpPr>
              <p:nvPr/>
            </p:nvSpPr>
            <p:spPr bwMode="auto">
              <a:xfrm>
                <a:off x="1245" y="2718"/>
                <a:ext cx="150" cy="216"/>
              </a:xfrm>
              <a:custGeom>
                <a:avLst/>
                <a:gdLst>
                  <a:gd name="T0" fmla="*/ 33 w 150"/>
                  <a:gd name="T1" fmla="*/ 59 h 216"/>
                  <a:gd name="T2" fmla="*/ 26 w 150"/>
                  <a:gd name="T3" fmla="*/ 71 h 216"/>
                  <a:gd name="T4" fmla="*/ 26 w 150"/>
                  <a:gd name="T5" fmla="*/ 96 h 216"/>
                  <a:gd name="T6" fmla="*/ 29 w 150"/>
                  <a:gd name="T7" fmla="*/ 110 h 216"/>
                  <a:gd name="T8" fmla="*/ 23 w 150"/>
                  <a:gd name="T9" fmla="*/ 122 h 216"/>
                  <a:gd name="T10" fmla="*/ 11 w 150"/>
                  <a:gd name="T11" fmla="*/ 126 h 216"/>
                  <a:gd name="T12" fmla="*/ 11 w 150"/>
                  <a:gd name="T13" fmla="*/ 141 h 216"/>
                  <a:gd name="T14" fmla="*/ 8 w 150"/>
                  <a:gd name="T15" fmla="*/ 153 h 216"/>
                  <a:gd name="T16" fmla="*/ 0 w 150"/>
                  <a:gd name="T17" fmla="*/ 164 h 216"/>
                  <a:gd name="T18" fmla="*/ 2 w 150"/>
                  <a:gd name="T19" fmla="*/ 174 h 216"/>
                  <a:gd name="T20" fmla="*/ 14 w 150"/>
                  <a:gd name="T21" fmla="*/ 176 h 216"/>
                  <a:gd name="T22" fmla="*/ 20 w 150"/>
                  <a:gd name="T23" fmla="*/ 189 h 216"/>
                  <a:gd name="T24" fmla="*/ 27 w 150"/>
                  <a:gd name="T25" fmla="*/ 201 h 216"/>
                  <a:gd name="T26" fmla="*/ 39 w 150"/>
                  <a:gd name="T27" fmla="*/ 216 h 216"/>
                  <a:gd name="T28" fmla="*/ 48 w 150"/>
                  <a:gd name="T29" fmla="*/ 200 h 216"/>
                  <a:gd name="T30" fmla="*/ 51 w 150"/>
                  <a:gd name="T31" fmla="*/ 183 h 216"/>
                  <a:gd name="T32" fmla="*/ 66 w 150"/>
                  <a:gd name="T33" fmla="*/ 173 h 216"/>
                  <a:gd name="T34" fmla="*/ 78 w 150"/>
                  <a:gd name="T35" fmla="*/ 165 h 216"/>
                  <a:gd name="T36" fmla="*/ 81 w 150"/>
                  <a:gd name="T37" fmla="*/ 150 h 216"/>
                  <a:gd name="T38" fmla="*/ 93 w 150"/>
                  <a:gd name="T39" fmla="*/ 146 h 216"/>
                  <a:gd name="T40" fmla="*/ 98 w 150"/>
                  <a:gd name="T41" fmla="*/ 134 h 216"/>
                  <a:gd name="T42" fmla="*/ 105 w 150"/>
                  <a:gd name="T43" fmla="*/ 131 h 216"/>
                  <a:gd name="T44" fmla="*/ 110 w 150"/>
                  <a:gd name="T45" fmla="*/ 116 h 216"/>
                  <a:gd name="T46" fmla="*/ 113 w 150"/>
                  <a:gd name="T47" fmla="*/ 99 h 216"/>
                  <a:gd name="T48" fmla="*/ 117 w 150"/>
                  <a:gd name="T49" fmla="*/ 87 h 216"/>
                  <a:gd name="T50" fmla="*/ 135 w 150"/>
                  <a:gd name="T51" fmla="*/ 81 h 216"/>
                  <a:gd name="T52" fmla="*/ 150 w 150"/>
                  <a:gd name="T53" fmla="*/ 68 h 216"/>
                  <a:gd name="T54" fmla="*/ 149 w 150"/>
                  <a:gd name="T55" fmla="*/ 54 h 216"/>
                  <a:gd name="T56" fmla="*/ 135 w 150"/>
                  <a:gd name="T57" fmla="*/ 44 h 216"/>
                  <a:gd name="T58" fmla="*/ 116 w 150"/>
                  <a:gd name="T59" fmla="*/ 42 h 216"/>
                  <a:gd name="T60" fmla="*/ 105 w 150"/>
                  <a:gd name="T61" fmla="*/ 50 h 216"/>
                  <a:gd name="T62" fmla="*/ 99 w 150"/>
                  <a:gd name="T63" fmla="*/ 57 h 216"/>
                  <a:gd name="T64" fmla="*/ 92 w 150"/>
                  <a:gd name="T65" fmla="*/ 63 h 216"/>
                  <a:gd name="T66" fmla="*/ 81 w 150"/>
                  <a:gd name="T67" fmla="*/ 57 h 216"/>
                  <a:gd name="T68" fmla="*/ 80 w 150"/>
                  <a:gd name="T69" fmla="*/ 47 h 216"/>
                  <a:gd name="T70" fmla="*/ 80 w 150"/>
                  <a:gd name="T71" fmla="*/ 36 h 216"/>
                  <a:gd name="T72" fmla="*/ 87 w 150"/>
                  <a:gd name="T73" fmla="*/ 33 h 216"/>
                  <a:gd name="T74" fmla="*/ 92 w 150"/>
                  <a:gd name="T75" fmla="*/ 20 h 216"/>
                  <a:gd name="T76" fmla="*/ 81 w 150"/>
                  <a:gd name="T77" fmla="*/ 9 h 216"/>
                  <a:gd name="T78" fmla="*/ 74 w 150"/>
                  <a:gd name="T79" fmla="*/ 0 h 216"/>
                  <a:gd name="T80" fmla="*/ 59 w 150"/>
                  <a:gd name="T81" fmla="*/ 5 h 216"/>
                  <a:gd name="T82" fmla="*/ 56 w 150"/>
                  <a:gd name="T83" fmla="*/ 20 h 216"/>
                  <a:gd name="T84" fmla="*/ 50 w 150"/>
                  <a:gd name="T85" fmla="*/ 26 h 216"/>
                  <a:gd name="T86" fmla="*/ 41 w 150"/>
                  <a:gd name="T87" fmla="*/ 33 h 216"/>
                  <a:gd name="T88" fmla="*/ 32 w 150"/>
                  <a:gd name="T89" fmla="*/ 41 h 216"/>
                  <a:gd name="T90" fmla="*/ 38 w 150"/>
                  <a:gd name="T91" fmla="*/ 51 h 216"/>
                  <a:gd name="T92" fmla="*/ 33 w 150"/>
                  <a:gd name="T93" fmla="*/ 59 h 2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216">
                    <a:moveTo>
                      <a:pt x="33" y="59"/>
                    </a:moveTo>
                    <a:lnTo>
                      <a:pt x="26" y="71"/>
                    </a:lnTo>
                    <a:lnTo>
                      <a:pt x="26" y="96"/>
                    </a:lnTo>
                    <a:lnTo>
                      <a:pt x="29" y="110"/>
                    </a:lnTo>
                    <a:lnTo>
                      <a:pt x="23" y="122"/>
                    </a:lnTo>
                    <a:lnTo>
                      <a:pt x="11" y="126"/>
                    </a:lnTo>
                    <a:lnTo>
                      <a:pt x="11" y="141"/>
                    </a:lnTo>
                    <a:lnTo>
                      <a:pt x="8" y="153"/>
                    </a:lnTo>
                    <a:lnTo>
                      <a:pt x="0" y="164"/>
                    </a:lnTo>
                    <a:lnTo>
                      <a:pt x="2" y="174"/>
                    </a:lnTo>
                    <a:lnTo>
                      <a:pt x="14" y="176"/>
                    </a:lnTo>
                    <a:lnTo>
                      <a:pt x="20" y="189"/>
                    </a:lnTo>
                    <a:lnTo>
                      <a:pt x="27" y="201"/>
                    </a:lnTo>
                    <a:lnTo>
                      <a:pt x="39" y="216"/>
                    </a:lnTo>
                    <a:lnTo>
                      <a:pt x="48" y="200"/>
                    </a:lnTo>
                    <a:lnTo>
                      <a:pt x="51" y="183"/>
                    </a:lnTo>
                    <a:lnTo>
                      <a:pt x="66" y="173"/>
                    </a:lnTo>
                    <a:lnTo>
                      <a:pt x="78" y="165"/>
                    </a:lnTo>
                    <a:lnTo>
                      <a:pt x="81" y="150"/>
                    </a:lnTo>
                    <a:lnTo>
                      <a:pt x="93" y="146"/>
                    </a:lnTo>
                    <a:lnTo>
                      <a:pt x="98" y="134"/>
                    </a:lnTo>
                    <a:lnTo>
                      <a:pt x="105" y="131"/>
                    </a:lnTo>
                    <a:lnTo>
                      <a:pt x="110" y="116"/>
                    </a:lnTo>
                    <a:lnTo>
                      <a:pt x="113" y="99"/>
                    </a:lnTo>
                    <a:lnTo>
                      <a:pt x="117" y="87"/>
                    </a:lnTo>
                    <a:lnTo>
                      <a:pt x="135" y="81"/>
                    </a:lnTo>
                    <a:lnTo>
                      <a:pt x="150" y="68"/>
                    </a:lnTo>
                    <a:lnTo>
                      <a:pt x="149" y="54"/>
                    </a:lnTo>
                    <a:lnTo>
                      <a:pt x="135" y="44"/>
                    </a:lnTo>
                    <a:lnTo>
                      <a:pt x="116" y="42"/>
                    </a:lnTo>
                    <a:lnTo>
                      <a:pt x="105" y="50"/>
                    </a:lnTo>
                    <a:lnTo>
                      <a:pt x="99" y="57"/>
                    </a:lnTo>
                    <a:lnTo>
                      <a:pt x="92" y="63"/>
                    </a:lnTo>
                    <a:lnTo>
                      <a:pt x="81" y="57"/>
                    </a:lnTo>
                    <a:lnTo>
                      <a:pt x="80" y="47"/>
                    </a:lnTo>
                    <a:lnTo>
                      <a:pt x="80" y="36"/>
                    </a:lnTo>
                    <a:lnTo>
                      <a:pt x="87" y="33"/>
                    </a:lnTo>
                    <a:lnTo>
                      <a:pt x="92" y="20"/>
                    </a:lnTo>
                    <a:lnTo>
                      <a:pt x="81" y="9"/>
                    </a:lnTo>
                    <a:lnTo>
                      <a:pt x="74" y="0"/>
                    </a:lnTo>
                    <a:lnTo>
                      <a:pt x="59" y="5"/>
                    </a:lnTo>
                    <a:lnTo>
                      <a:pt x="56" y="20"/>
                    </a:lnTo>
                    <a:lnTo>
                      <a:pt x="50" y="26"/>
                    </a:lnTo>
                    <a:lnTo>
                      <a:pt x="41" y="33"/>
                    </a:lnTo>
                    <a:lnTo>
                      <a:pt x="32" y="41"/>
                    </a:lnTo>
                    <a:lnTo>
                      <a:pt x="38" y="51"/>
                    </a:lnTo>
                    <a:lnTo>
                      <a:pt x="33" y="59"/>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0" name="Freeform 48">
                <a:extLst>
                  <a:ext uri="{FF2B5EF4-FFF2-40B4-BE49-F238E27FC236}">
                    <a16:creationId xmlns:a16="http://schemas.microsoft.com/office/drawing/2014/main" id="{C1E22278-2C07-C4B1-538D-6BFED2E08975}"/>
                  </a:ext>
                </a:extLst>
              </p:cNvPr>
              <p:cNvSpPr>
                <a:spLocks/>
              </p:cNvSpPr>
              <p:nvPr/>
            </p:nvSpPr>
            <p:spPr bwMode="auto">
              <a:xfrm>
                <a:off x="1340" y="2745"/>
                <a:ext cx="159" cy="176"/>
              </a:xfrm>
              <a:custGeom>
                <a:avLst/>
                <a:gdLst>
                  <a:gd name="T0" fmla="*/ 85 w 159"/>
                  <a:gd name="T1" fmla="*/ 36 h 176"/>
                  <a:gd name="T2" fmla="*/ 72 w 159"/>
                  <a:gd name="T3" fmla="*/ 45 h 176"/>
                  <a:gd name="T4" fmla="*/ 55 w 159"/>
                  <a:gd name="T5" fmla="*/ 41 h 176"/>
                  <a:gd name="T6" fmla="*/ 45 w 159"/>
                  <a:gd name="T7" fmla="*/ 48 h 176"/>
                  <a:gd name="T8" fmla="*/ 37 w 159"/>
                  <a:gd name="T9" fmla="*/ 54 h 176"/>
                  <a:gd name="T10" fmla="*/ 25 w 159"/>
                  <a:gd name="T11" fmla="*/ 60 h 176"/>
                  <a:gd name="T12" fmla="*/ 19 w 159"/>
                  <a:gd name="T13" fmla="*/ 71 h 176"/>
                  <a:gd name="T14" fmla="*/ 18 w 159"/>
                  <a:gd name="T15" fmla="*/ 84 h 176"/>
                  <a:gd name="T16" fmla="*/ 16 w 159"/>
                  <a:gd name="T17" fmla="*/ 95 h 176"/>
                  <a:gd name="T18" fmla="*/ 12 w 159"/>
                  <a:gd name="T19" fmla="*/ 104 h 176"/>
                  <a:gd name="T20" fmla="*/ 4 w 159"/>
                  <a:gd name="T21" fmla="*/ 105 h 176"/>
                  <a:gd name="T22" fmla="*/ 0 w 159"/>
                  <a:gd name="T23" fmla="*/ 117 h 176"/>
                  <a:gd name="T24" fmla="*/ 10 w 159"/>
                  <a:gd name="T25" fmla="*/ 132 h 176"/>
                  <a:gd name="T26" fmla="*/ 19 w 159"/>
                  <a:gd name="T27" fmla="*/ 140 h 176"/>
                  <a:gd name="T28" fmla="*/ 15 w 159"/>
                  <a:gd name="T29" fmla="*/ 149 h 176"/>
                  <a:gd name="T30" fmla="*/ 21 w 159"/>
                  <a:gd name="T31" fmla="*/ 171 h 176"/>
                  <a:gd name="T32" fmla="*/ 39 w 159"/>
                  <a:gd name="T33" fmla="*/ 176 h 176"/>
                  <a:gd name="T34" fmla="*/ 43 w 159"/>
                  <a:gd name="T35" fmla="*/ 158 h 176"/>
                  <a:gd name="T36" fmla="*/ 57 w 159"/>
                  <a:gd name="T37" fmla="*/ 147 h 176"/>
                  <a:gd name="T38" fmla="*/ 75 w 159"/>
                  <a:gd name="T39" fmla="*/ 149 h 176"/>
                  <a:gd name="T40" fmla="*/ 85 w 159"/>
                  <a:gd name="T41" fmla="*/ 131 h 176"/>
                  <a:gd name="T42" fmla="*/ 94 w 159"/>
                  <a:gd name="T43" fmla="*/ 125 h 176"/>
                  <a:gd name="T44" fmla="*/ 103 w 159"/>
                  <a:gd name="T45" fmla="*/ 126 h 176"/>
                  <a:gd name="T46" fmla="*/ 114 w 159"/>
                  <a:gd name="T47" fmla="*/ 116 h 176"/>
                  <a:gd name="T48" fmla="*/ 129 w 159"/>
                  <a:gd name="T49" fmla="*/ 113 h 176"/>
                  <a:gd name="T50" fmla="*/ 136 w 159"/>
                  <a:gd name="T51" fmla="*/ 102 h 176"/>
                  <a:gd name="T52" fmla="*/ 136 w 159"/>
                  <a:gd name="T53" fmla="*/ 87 h 176"/>
                  <a:gd name="T54" fmla="*/ 147 w 159"/>
                  <a:gd name="T55" fmla="*/ 80 h 176"/>
                  <a:gd name="T56" fmla="*/ 142 w 159"/>
                  <a:gd name="T57" fmla="*/ 69 h 176"/>
                  <a:gd name="T58" fmla="*/ 148 w 159"/>
                  <a:gd name="T59" fmla="*/ 60 h 176"/>
                  <a:gd name="T60" fmla="*/ 159 w 159"/>
                  <a:gd name="T61" fmla="*/ 53 h 176"/>
                  <a:gd name="T62" fmla="*/ 154 w 159"/>
                  <a:gd name="T63" fmla="*/ 42 h 176"/>
                  <a:gd name="T64" fmla="*/ 147 w 159"/>
                  <a:gd name="T65" fmla="*/ 44 h 176"/>
                  <a:gd name="T66" fmla="*/ 147 w 159"/>
                  <a:gd name="T67" fmla="*/ 30 h 176"/>
                  <a:gd name="T68" fmla="*/ 138 w 159"/>
                  <a:gd name="T69" fmla="*/ 23 h 176"/>
                  <a:gd name="T70" fmla="*/ 136 w 159"/>
                  <a:gd name="T71" fmla="*/ 14 h 176"/>
                  <a:gd name="T72" fmla="*/ 126 w 159"/>
                  <a:gd name="T73" fmla="*/ 0 h 176"/>
                  <a:gd name="T74" fmla="*/ 114 w 159"/>
                  <a:gd name="T75" fmla="*/ 9 h 176"/>
                  <a:gd name="T76" fmla="*/ 106 w 159"/>
                  <a:gd name="T77" fmla="*/ 17 h 176"/>
                  <a:gd name="T78" fmla="*/ 96 w 159"/>
                  <a:gd name="T79" fmla="*/ 20 h 176"/>
                  <a:gd name="T80" fmla="*/ 85 w 159"/>
                  <a:gd name="T81" fmla="*/ 36 h 1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9" h="176">
                    <a:moveTo>
                      <a:pt x="85" y="36"/>
                    </a:moveTo>
                    <a:lnTo>
                      <a:pt x="72" y="45"/>
                    </a:lnTo>
                    <a:lnTo>
                      <a:pt x="55" y="41"/>
                    </a:lnTo>
                    <a:lnTo>
                      <a:pt x="45" y="48"/>
                    </a:lnTo>
                    <a:lnTo>
                      <a:pt x="37" y="54"/>
                    </a:lnTo>
                    <a:lnTo>
                      <a:pt x="25" y="60"/>
                    </a:lnTo>
                    <a:lnTo>
                      <a:pt x="19" y="71"/>
                    </a:lnTo>
                    <a:lnTo>
                      <a:pt x="18" y="84"/>
                    </a:lnTo>
                    <a:lnTo>
                      <a:pt x="16" y="95"/>
                    </a:lnTo>
                    <a:lnTo>
                      <a:pt x="12" y="104"/>
                    </a:lnTo>
                    <a:lnTo>
                      <a:pt x="4" y="105"/>
                    </a:lnTo>
                    <a:lnTo>
                      <a:pt x="0" y="117"/>
                    </a:lnTo>
                    <a:lnTo>
                      <a:pt x="10" y="132"/>
                    </a:lnTo>
                    <a:lnTo>
                      <a:pt x="19" y="140"/>
                    </a:lnTo>
                    <a:lnTo>
                      <a:pt x="15" y="149"/>
                    </a:lnTo>
                    <a:lnTo>
                      <a:pt x="21" y="171"/>
                    </a:lnTo>
                    <a:lnTo>
                      <a:pt x="39" y="176"/>
                    </a:lnTo>
                    <a:lnTo>
                      <a:pt x="43" y="158"/>
                    </a:lnTo>
                    <a:lnTo>
                      <a:pt x="57" y="147"/>
                    </a:lnTo>
                    <a:lnTo>
                      <a:pt x="75" y="149"/>
                    </a:lnTo>
                    <a:lnTo>
                      <a:pt x="85" y="131"/>
                    </a:lnTo>
                    <a:lnTo>
                      <a:pt x="94" y="125"/>
                    </a:lnTo>
                    <a:lnTo>
                      <a:pt x="103" y="126"/>
                    </a:lnTo>
                    <a:lnTo>
                      <a:pt x="114" y="116"/>
                    </a:lnTo>
                    <a:lnTo>
                      <a:pt x="129" y="113"/>
                    </a:lnTo>
                    <a:lnTo>
                      <a:pt x="136" y="102"/>
                    </a:lnTo>
                    <a:lnTo>
                      <a:pt x="136" y="87"/>
                    </a:lnTo>
                    <a:lnTo>
                      <a:pt x="147" y="80"/>
                    </a:lnTo>
                    <a:lnTo>
                      <a:pt x="142" y="69"/>
                    </a:lnTo>
                    <a:lnTo>
                      <a:pt x="148" y="60"/>
                    </a:lnTo>
                    <a:lnTo>
                      <a:pt x="159" y="53"/>
                    </a:lnTo>
                    <a:lnTo>
                      <a:pt x="154" y="42"/>
                    </a:lnTo>
                    <a:lnTo>
                      <a:pt x="147" y="44"/>
                    </a:lnTo>
                    <a:lnTo>
                      <a:pt x="147" y="30"/>
                    </a:lnTo>
                    <a:lnTo>
                      <a:pt x="138" y="23"/>
                    </a:lnTo>
                    <a:lnTo>
                      <a:pt x="136" y="14"/>
                    </a:lnTo>
                    <a:lnTo>
                      <a:pt x="126" y="0"/>
                    </a:lnTo>
                    <a:lnTo>
                      <a:pt x="114" y="9"/>
                    </a:lnTo>
                    <a:lnTo>
                      <a:pt x="106" y="17"/>
                    </a:lnTo>
                    <a:lnTo>
                      <a:pt x="96" y="20"/>
                    </a:lnTo>
                    <a:lnTo>
                      <a:pt x="85" y="36"/>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1" name="Freeform 49">
                <a:extLst>
                  <a:ext uri="{FF2B5EF4-FFF2-40B4-BE49-F238E27FC236}">
                    <a16:creationId xmlns:a16="http://schemas.microsoft.com/office/drawing/2014/main" id="{F1BAD684-5B98-4B64-CCC5-BC208CEA1A10}"/>
                  </a:ext>
                </a:extLst>
              </p:cNvPr>
              <p:cNvSpPr>
                <a:spLocks/>
              </p:cNvSpPr>
              <p:nvPr/>
            </p:nvSpPr>
            <p:spPr bwMode="auto">
              <a:xfrm>
                <a:off x="1103" y="2819"/>
                <a:ext cx="144" cy="91"/>
              </a:xfrm>
              <a:custGeom>
                <a:avLst/>
                <a:gdLst>
                  <a:gd name="T0" fmla="*/ 37 w 144"/>
                  <a:gd name="T1" fmla="*/ 60 h 91"/>
                  <a:gd name="T2" fmla="*/ 46 w 144"/>
                  <a:gd name="T3" fmla="*/ 72 h 91"/>
                  <a:gd name="T4" fmla="*/ 45 w 144"/>
                  <a:gd name="T5" fmla="*/ 84 h 91"/>
                  <a:gd name="T6" fmla="*/ 58 w 144"/>
                  <a:gd name="T7" fmla="*/ 84 h 91"/>
                  <a:gd name="T8" fmla="*/ 73 w 144"/>
                  <a:gd name="T9" fmla="*/ 84 h 91"/>
                  <a:gd name="T10" fmla="*/ 91 w 144"/>
                  <a:gd name="T11" fmla="*/ 90 h 91"/>
                  <a:gd name="T12" fmla="*/ 105 w 144"/>
                  <a:gd name="T13" fmla="*/ 84 h 91"/>
                  <a:gd name="T14" fmla="*/ 118 w 144"/>
                  <a:gd name="T15" fmla="*/ 84 h 91"/>
                  <a:gd name="T16" fmla="*/ 133 w 144"/>
                  <a:gd name="T17" fmla="*/ 91 h 91"/>
                  <a:gd name="T18" fmla="*/ 144 w 144"/>
                  <a:gd name="T19" fmla="*/ 88 h 91"/>
                  <a:gd name="T20" fmla="*/ 144 w 144"/>
                  <a:gd name="T21" fmla="*/ 75 h 91"/>
                  <a:gd name="T22" fmla="*/ 139 w 144"/>
                  <a:gd name="T23" fmla="*/ 66 h 91"/>
                  <a:gd name="T24" fmla="*/ 124 w 144"/>
                  <a:gd name="T25" fmla="*/ 66 h 91"/>
                  <a:gd name="T26" fmla="*/ 115 w 144"/>
                  <a:gd name="T27" fmla="*/ 49 h 91"/>
                  <a:gd name="T28" fmla="*/ 117 w 144"/>
                  <a:gd name="T29" fmla="*/ 39 h 91"/>
                  <a:gd name="T30" fmla="*/ 111 w 144"/>
                  <a:gd name="T31" fmla="*/ 31 h 91"/>
                  <a:gd name="T32" fmla="*/ 96 w 144"/>
                  <a:gd name="T33" fmla="*/ 37 h 91"/>
                  <a:gd name="T34" fmla="*/ 90 w 144"/>
                  <a:gd name="T35" fmla="*/ 27 h 91"/>
                  <a:gd name="T36" fmla="*/ 93 w 144"/>
                  <a:gd name="T37" fmla="*/ 13 h 91"/>
                  <a:gd name="T38" fmla="*/ 88 w 144"/>
                  <a:gd name="T39" fmla="*/ 4 h 91"/>
                  <a:gd name="T40" fmla="*/ 73 w 144"/>
                  <a:gd name="T41" fmla="*/ 4 h 91"/>
                  <a:gd name="T42" fmla="*/ 63 w 144"/>
                  <a:gd name="T43" fmla="*/ 6 h 91"/>
                  <a:gd name="T44" fmla="*/ 52 w 144"/>
                  <a:gd name="T45" fmla="*/ 6 h 91"/>
                  <a:gd name="T46" fmla="*/ 37 w 144"/>
                  <a:gd name="T47" fmla="*/ 6 h 91"/>
                  <a:gd name="T48" fmla="*/ 25 w 144"/>
                  <a:gd name="T49" fmla="*/ 0 h 91"/>
                  <a:gd name="T50" fmla="*/ 9 w 144"/>
                  <a:gd name="T51" fmla="*/ 3 h 91"/>
                  <a:gd name="T52" fmla="*/ 3 w 144"/>
                  <a:gd name="T53" fmla="*/ 9 h 91"/>
                  <a:gd name="T54" fmla="*/ 0 w 144"/>
                  <a:gd name="T55" fmla="*/ 16 h 91"/>
                  <a:gd name="T56" fmla="*/ 6 w 144"/>
                  <a:gd name="T57" fmla="*/ 25 h 91"/>
                  <a:gd name="T58" fmla="*/ 16 w 144"/>
                  <a:gd name="T59" fmla="*/ 25 h 91"/>
                  <a:gd name="T60" fmla="*/ 25 w 144"/>
                  <a:gd name="T61" fmla="*/ 25 h 91"/>
                  <a:gd name="T62" fmla="*/ 33 w 144"/>
                  <a:gd name="T63" fmla="*/ 33 h 91"/>
                  <a:gd name="T64" fmla="*/ 34 w 144"/>
                  <a:gd name="T65" fmla="*/ 42 h 91"/>
                  <a:gd name="T66" fmla="*/ 31 w 144"/>
                  <a:gd name="T67" fmla="*/ 52 h 91"/>
                  <a:gd name="T68" fmla="*/ 37 w 144"/>
                  <a:gd name="T69" fmla="*/ 60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91">
                    <a:moveTo>
                      <a:pt x="37" y="60"/>
                    </a:moveTo>
                    <a:lnTo>
                      <a:pt x="46" y="72"/>
                    </a:lnTo>
                    <a:lnTo>
                      <a:pt x="45" y="84"/>
                    </a:lnTo>
                    <a:lnTo>
                      <a:pt x="58" y="84"/>
                    </a:lnTo>
                    <a:lnTo>
                      <a:pt x="73" y="84"/>
                    </a:lnTo>
                    <a:lnTo>
                      <a:pt x="91" y="90"/>
                    </a:lnTo>
                    <a:lnTo>
                      <a:pt x="105" y="84"/>
                    </a:lnTo>
                    <a:lnTo>
                      <a:pt x="118" y="84"/>
                    </a:lnTo>
                    <a:lnTo>
                      <a:pt x="133" y="91"/>
                    </a:lnTo>
                    <a:lnTo>
                      <a:pt x="144" y="88"/>
                    </a:lnTo>
                    <a:lnTo>
                      <a:pt x="144" y="75"/>
                    </a:lnTo>
                    <a:lnTo>
                      <a:pt x="139" y="66"/>
                    </a:lnTo>
                    <a:lnTo>
                      <a:pt x="124" y="66"/>
                    </a:lnTo>
                    <a:lnTo>
                      <a:pt x="115" y="49"/>
                    </a:lnTo>
                    <a:lnTo>
                      <a:pt x="117" y="39"/>
                    </a:lnTo>
                    <a:lnTo>
                      <a:pt x="111" y="31"/>
                    </a:lnTo>
                    <a:lnTo>
                      <a:pt x="96" y="37"/>
                    </a:lnTo>
                    <a:lnTo>
                      <a:pt x="90" y="27"/>
                    </a:lnTo>
                    <a:lnTo>
                      <a:pt x="93" y="13"/>
                    </a:lnTo>
                    <a:lnTo>
                      <a:pt x="88" y="4"/>
                    </a:lnTo>
                    <a:lnTo>
                      <a:pt x="73" y="4"/>
                    </a:lnTo>
                    <a:lnTo>
                      <a:pt x="63" y="6"/>
                    </a:lnTo>
                    <a:lnTo>
                      <a:pt x="52" y="6"/>
                    </a:lnTo>
                    <a:lnTo>
                      <a:pt x="37" y="6"/>
                    </a:lnTo>
                    <a:lnTo>
                      <a:pt x="25" y="0"/>
                    </a:lnTo>
                    <a:lnTo>
                      <a:pt x="9" y="3"/>
                    </a:lnTo>
                    <a:lnTo>
                      <a:pt x="3" y="9"/>
                    </a:lnTo>
                    <a:lnTo>
                      <a:pt x="0" y="16"/>
                    </a:lnTo>
                    <a:lnTo>
                      <a:pt x="6" y="25"/>
                    </a:lnTo>
                    <a:lnTo>
                      <a:pt x="16" y="25"/>
                    </a:lnTo>
                    <a:lnTo>
                      <a:pt x="25" y="25"/>
                    </a:lnTo>
                    <a:lnTo>
                      <a:pt x="33" y="33"/>
                    </a:lnTo>
                    <a:lnTo>
                      <a:pt x="34" y="42"/>
                    </a:lnTo>
                    <a:lnTo>
                      <a:pt x="31" y="52"/>
                    </a:lnTo>
                    <a:lnTo>
                      <a:pt x="37" y="60"/>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2" name="Freeform 50">
                <a:extLst>
                  <a:ext uri="{FF2B5EF4-FFF2-40B4-BE49-F238E27FC236}">
                    <a16:creationId xmlns:a16="http://schemas.microsoft.com/office/drawing/2014/main" id="{66BA3D16-178E-DC1E-15CB-560B892A9E9B}"/>
                  </a:ext>
                </a:extLst>
              </p:cNvPr>
              <p:cNvSpPr>
                <a:spLocks/>
              </p:cNvSpPr>
              <p:nvPr/>
            </p:nvSpPr>
            <p:spPr bwMode="auto">
              <a:xfrm>
                <a:off x="1004" y="2810"/>
                <a:ext cx="145" cy="150"/>
              </a:xfrm>
              <a:custGeom>
                <a:avLst/>
                <a:gdLst>
                  <a:gd name="T0" fmla="*/ 85 w 145"/>
                  <a:gd name="T1" fmla="*/ 25 h 150"/>
                  <a:gd name="T2" fmla="*/ 70 w 145"/>
                  <a:gd name="T3" fmla="*/ 16 h 150"/>
                  <a:gd name="T4" fmla="*/ 67 w 145"/>
                  <a:gd name="T5" fmla="*/ 3 h 150"/>
                  <a:gd name="T6" fmla="*/ 55 w 145"/>
                  <a:gd name="T7" fmla="*/ 0 h 150"/>
                  <a:gd name="T8" fmla="*/ 45 w 145"/>
                  <a:gd name="T9" fmla="*/ 9 h 150"/>
                  <a:gd name="T10" fmla="*/ 45 w 145"/>
                  <a:gd name="T11" fmla="*/ 21 h 150"/>
                  <a:gd name="T12" fmla="*/ 49 w 145"/>
                  <a:gd name="T13" fmla="*/ 37 h 150"/>
                  <a:gd name="T14" fmla="*/ 40 w 145"/>
                  <a:gd name="T15" fmla="*/ 37 h 150"/>
                  <a:gd name="T16" fmla="*/ 27 w 145"/>
                  <a:gd name="T17" fmla="*/ 42 h 150"/>
                  <a:gd name="T18" fmla="*/ 16 w 145"/>
                  <a:gd name="T19" fmla="*/ 54 h 150"/>
                  <a:gd name="T20" fmla="*/ 9 w 145"/>
                  <a:gd name="T21" fmla="*/ 57 h 150"/>
                  <a:gd name="T22" fmla="*/ 1 w 145"/>
                  <a:gd name="T23" fmla="*/ 63 h 150"/>
                  <a:gd name="T24" fmla="*/ 0 w 145"/>
                  <a:gd name="T25" fmla="*/ 70 h 150"/>
                  <a:gd name="T26" fmla="*/ 0 w 145"/>
                  <a:gd name="T27" fmla="*/ 87 h 150"/>
                  <a:gd name="T28" fmla="*/ 10 w 145"/>
                  <a:gd name="T29" fmla="*/ 81 h 150"/>
                  <a:gd name="T30" fmla="*/ 15 w 145"/>
                  <a:gd name="T31" fmla="*/ 88 h 150"/>
                  <a:gd name="T32" fmla="*/ 13 w 145"/>
                  <a:gd name="T33" fmla="*/ 100 h 150"/>
                  <a:gd name="T34" fmla="*/ 15 w 145"/>
                  <a:gd name="T35" fmla="*/ 115 h 150"/>
                  <a:gd name="T36" fmla="*/ 24 w 145"/>
                  <a:gd name="T37" fmla="*/ 124 h 150"/>
                  <a:gd name="T38" fmla="*/ 34 w 145"/>
                  <a:gd name="T39" fmla="*/ 135 h 150"/>
                  <a:gd name="T40" fmla="*/ 43 w 145"/>
                  <a:gd name="T41" fmla="*/ 129 h 150"/>
                  <a:gd name="T42" fmla="*/ 51 w 145"/>
                  <a:gd name="T43" fmla="*/ 121 h 150"/>
                  <a:gd name="T44" fmla="*/ 60 w 145"/>
                  <a:gd name="T45" fmla="*/ 120 h 150"/>
                  <a:gd name="T46" fmla="*/ 69 w 145"/>
                  <a:gd name="T47" fmla="*/ 129 h 150"/>
                  <a:gd name="T48" fmla="*/ 72 w 145"/>
                  <a:gd name="T49" fmla="*/ 139 h 150"/>
                  <a:gd name="T50" fmla="*/ 82 w 145"/>
                  <a:gd name="T51" fmla="*/ 150 h 150"/>
                  <a:gd name="T52" fmla="*/ 93 w 145"/>
                  <a:gd name="T53" fmla="*/ 147 h 150"/>
                  <a:gd name="T54" fmla="*/ 102 w 145"/>
                  <a:gd name="T55" fmla="*/ 145 h 150"/>
                  <a:gd name="T56" fmla="*/ 118 w 145"/>
                  <a:gd name="T57" fmla="*/ 145 h 150"/>
                  <a:gd name="T58" fmla="*/ 127 w 145"/>
                  <a:gd name="T59" fmla="*/ 136 h 150"/>
                  <a:gd name="T60" fmla="*/ 136 w 145"/>
                  <a:gd name="T61" fmla="*/ 129 h 150"/>
                  <a:gd name="T62" fmla="*/ 133 w 145"/>
                  <a:gd name="T63" fmla="*/ 118 h 150"/>
                  <a:gd name="T64" fmla="*/ 123 w 145"/>
                  <a:gd name="T65" fmla="*/ 114 h 150"/>
                  <a:gd name="T66" fmla="*/ 126 w 145"/>
                  <a:gd name="T67" fmla="*/ 99 h 150"/>
                  <a:gd name="T68" fmla="*/ 135 w 145"/>
                  <a:gd name="T69" fmla="*/ 96 h 150"/>
                  <a:gd name="T70" fmla="*/ 145 w 145"/>
                  <a:gd name="T71" fmla="*/ 94 h 150"/>
                  <a:gd name="T72" fmla="*/ 142 w 145"/>
                  <a:gd name="T73" fmla="*/ 79 h 150"/>
                  <a:gd name="T74" fmla="*/ 127 w 145"/>
                  <a:gd name="T75" fmla="*/ 63 h 150"/>
                  <a:gd name="T76" fmla="*/ 133 w 145"/>
                  <a:gd name="T77" fmla="*/ 52 h 150"/>
                  <a:gd name="T78" fmla="*/ 132 w 145"/>
                  <a:gd name="T79" fmla="*/ 45 h 150"/>
                  <a:gd name="T80" fmla="*/ 121 w 145"/>
                  <a:gd name="T81" fmla="*/ 34 h 150"/>
                  <a:gd name="T82" fmla="*/ 105 w 145"/>
                  <a:gd name="T83" fmla="*/ 36 h 150"/>
                  <a:gd name="T84" fmla="*/ 99 w 145"/>
                  <a:gd name="T85" fmla="*/ 27 h 150"/>
                  <a:gd name="T86" fmla="*/ 93 w 145"/>
                  <a:gd name="T87" fmla="*/ 22 h 150"/>
                  <a:gd name="T88" fmla="*/ 85 w 145"/>
                  <a:gd name="T89" fmla="*/ 25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5" h="150">
                    <a:moveTo>
                      <a:pt x="85" y="25"/>
                    </a:moveTo>
                    <a:lnTo>
                      <a:pt x="70" y="16"/>
                    </a:lnTo>
                    <a:lnTo>
                      <a:pt x="67" y="3"/>
                    </a:lnTo>
                    <a:lnTo>
                      <a:pt x="55" y="0"/>
                    </a:lnTo>
                    <a:lnTo>
                      <a:pt x="45" y="9"/>
                    </a:lnTo>
                    <a:lnTo>
                      <a:pt x="45" y="21"/>
                    </a:lnTo>
                    <a:lnTo>
                      <a:pt x="49" y="37"/>
                    </a:lnTo>
                    <a:lnTo>
                      <a:pt x="40" y="37"/>
                    </a:lnTo>
                    <a:lnTo>
                      <a:pt x="27" y="42"/>
                    </a:lnTo>
                    <a:lnTo>
                      <a:pt x="16" y="54"/>
                    </a:lnTo>
                    <a:lnTo>
                      <a:pt x="9" y="57"/>
                    </a:lnTo>
                    <a:lnTo>
                      <a:pt x="1" y="63"/>
                    </a:lnTo>
                    <a:lnTo>
                      <a:pt x="0" y="70"/>
                    </a:lnTo>
                    <a:lnTo>
                      <a:pt x="0" y="87"/>
                    </a:lnTo>
                    <a:lnTo>
                      <a:pt x="10" y="81"/>
                    </a:lnTo>
                    <a:lnTo>
                      <a:pt x="15" y="88"/>
                    </a:lnTo>
                    <a:lnTo>
                      <a:pt x="13" y="100"/>
                    </a:lnTo>
                    <a:lnTo>
                      <a:pt x="15" y="115"/>
                    </a:lnTo>
                    <a:lnTo>
                      <a:pt x="24" y="124"/>
                    </a:lnTo>
                    <a:lnTo>
                      <a:pt x="34" y="135"/>
                    </a:lnTo>
                    <a:lnTo>
                      <a:pt x="43" y="129"/>
                    </a:lnTo>
                    <a:lnTo>
                      <a:pt x="51" y="121"/>
                    </a:lnTo>
                    <a:lnTo>
                      <a:pt x="60" y="120"/>
                    </a:lnTo>
                    <a:lnTo>
                      <a:pt x="69" y="129"/>
                    </a:lnTo>
                    <a:lnTo>
                      <a:pt x="72" y="139"/>
                    </a:lnTo>
                    <a:lnTo>
                      <a:pt x="82" y="150"/>
                    </a:lnTo>
                    <a:lnTo>
                      <a:pt x="93" y="147"/>
                    </a:lnTo>
                    <a:lnTo>
                      <a:pt x="102" y="145"/>
                    </a:lnTo>
                    <a:lnTo>
                      <a:pt x="118" y="145"/>
                    </a:lnTo>
                    <a:lnTo>
                      <a:pt x="127" y="136"/>
                    </a:lnTo>
                    <a:lnTo>
                      <a:pt x="136" y="129"/>
                    </a:lnTo>
                    <a:lnTo>
                      <a:pt x="133" y="118"/>
                    </a:lnTo>
                    <a:lnTo>
                      <a:pt x="123" y="114"/>
                    </a:lnTo>
                    <a:lnTo>
                      <a:pt x="126" y="99"/>
                    </a:lnTo>
                    <a:lnTo>
                      <a:pt x="135" y="96"/>
                    </a:lnTo>
                    <a:lnTo>
                      <a:pt x="145" y="94"/>
                    </a:lnTo>
                    <a:lnTo>
                      <a:pt x="142" y="79"/>
                    </a:lnTo>
                    <a:lnTo>
                      <a:pt x="127" y="63"/>
                    </a:lnTo>
                    <a:lnTo>
                      <a:pt x="133" y="52"/>
                    </a:lnTo>
                    <a:lnTo>
                      <a:pt x="132" y="45"/>
                    </a:lnTo>
                    <a:lnTo>
                      <a:pt x="121" y="34"/>
                    </a:lnTo>
                    <a:lnTo>
                      <a:pt x="105" y="36"/>
                    </a:lnTo>
                    <a:lnTo>
                      <a:pt x="99" y="27"/>
                    </a:lnTo>
                    <a:lnTo>
                      <a:pt x="93" y="22"/>
                    </a:lnTo>
                    <a:lnTo>
                      <a:pt x="85" y="25"/>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673" name="Group 7">
              <a:extLst>
                <a:ext uri="{FF2B5EF4-FFF2-40B4-BE49-F238E27FC236}">
                  <a16:creationId xmlns:a16="http://schemas.microsoft.com/office/drawing/2014/main" id="{247288BB-D894-B1F6-1970-2411266F26DC}"/>
                </a:ext>
              </a:extLst>
            </p:cNvPr>
            <p:cNvGrpSpPr>
              <a:grpSpLocks/>
            </p:cNvGrpSpPr>
            <p:nvPr/>
          </p:nvGrpSpPr>
          <p:grpSpPr bwMode="auto">
            <a:xfrm>
              <a:off x="1160472" y="4790563"/>
              <a:ext cx="1569433" cy="1110501"/>
              <a:chOff x="504" y="2894"/>
              <a:chExt cx="831" cy="588"/>
            </a:xfrm>
            <a:solidFill>
              <a:schemeClr val="accent5">
                <a:lumMod val="75000"/>
              </a:schemeClr>
            </a:solidFill>
          </p:grpSpPr>
          <p:sp>
            <p:nvSpPr>
              <p:cNvPr id="674" name="Freeform 8">
                <a:extLst>
                  <a:ext uri="{FF2B5EF4-FFF2-40B4-BE49-F238E27FC236}">
                    <a16:creationId xmlns:a16="http://schemas.microsoft.com/office/drawing/2014/main" id="{A0317048-972B-0AFC-933B-56091342A756}"/>
                  </a:ext>
                </a:extLst>
              </p:cNvPr>
              <p:cNvSpPr>
                <a:spLocks/>
              </p:cNvSpPr>
              <p:nvPr/>
            </p:nvSpPr>
            <p:spPr bwMode="auto">
              <a:xfrm>
                <a:off x="504" y="3333"/>
                <a:ext cx="158" cy="149"/>
              </a:xfrm>
              <a:custGeom>
                <a:avLst/>
                <a:gdLst>
                  <a:gd name="T0" fmla="*/ 14 w 158"/>
                  <a:gd name="T1" fmla="*/ 81 h 149"/>
                  <a:gd name="T2" fmla="*/ 0 w 158"/>
                  <a:gd name="T3" fmla="*/ 98 h 149"/>
                  <a:gd name="T4" fmla="*/ 6 w 158"/>
                  <a:gd name="T5" fmla="*/ 116 h 149"/>
                  <a:gd name="T6" fmla="*/ 24 w 158"/>
                  <a:gd name="T7" fmla="*/ 114 h 149"/>
                  <a:gd name="T8" fmla="*/ 41 w 158"/>
                  <a:gd name="T9" fmla="*/ 108 h 149"/>
                  <a:gd name="T10" fmla="*/ 44 w 158"/>
                  <a:gd name="T11" fmla="*/ 93 h 149"/>
                  <a:gd name="T12" fmla="*/ 63 w 158"/>
                  <a:gd name="T13" fmla="*/ 111 h 149"/>
                  <a:gd name="T14" fmla="*/ 81 w 158"/>
                  <a:gd name="T15" fmla="*/ 116 h 149"/>
                  <a:gd name="T16" fmla="*/ 86 w 158"/>
                  <a:gd name="T17" fmla="*/ 137 h 149"/>
                  <a:gd name="T18" fmla="*/ 98 w 158"/>
                  <a:gd name="T19" fmla="*/ 149 h 149"/>
                  <a:gd name="T20" fmla="*/ 114 w 158"/>
                  <a:gd name="T21" fmla="*/ 126 h 149"/>
                  <a:gd name="T22" fmla="*/ 117 w 158"/>
                  <a:gd name="T23" fmla="*/ 114 h 149"/>
                  <a:gd name="T24" fmla="*/ 105 w 158"/>
                  <a:gd name="T25" fmla="*/ 111 h 149"/>
                  <a:gd name="T26" fmla="*/ 126 w 158"/>
                  <a:gd name="T27" fmla="*/ 90 h 149"/>
                  <a:gd name="T28" fmla="*/ 140 w 158"/>
                  <a:gd name="T29" fmla="*/ 66 h 149"/>
                  <a:gd name="T30" fmla="*/ 152 w 158"/>
                  <a:gd name="T31" fmla="*/ 75 h 149"/>
                  <a:gd name="T32" fmla="*/ 155 w 158"/>
                  <a:gd name="T33" fmla="*/ 54 h 149"/>
                  <a:gd name="T34" fmla="*/ 149 w 158"/>
                  <a:gd name="T35" fmla="*/ 35 h 149"/>
                  <a:gd name="T36" fmla="*/ 158 w 158"/>
                  <a:gd name="T37" fmla="*/ 21 h 149"/>
                  <a:gd name="T38" fmla="*/ 156 w 158"/>
                  <a:gd name="T39" fmla="*/ 6 h 149"/>
                  <a:gd name="T40" fmla="*/ 143 w 158"/>
                  <a:gd name="T41" fmla="*/ 0 h 149"/>
                  <a:gd name="T42" fmla="*/ 126 w 158"/>
                  <a:gd name="T43" fmla="*/ 15 h 149"/>
                  <a:gd name="T44" fmla="*/ 108 w 158"/>
                  <a:gd name="T45" fmla="*/ 30 h 149"/>
                  <a:gd name="T46" fmla="*/ 95 w 158"/>
                  <a:gd name="T47" fmla="*/ 44 h 149"/>
                  <a:gd name="T48" fmla="*/ 84 w 158"/>
                  <a:gd name="T49" fmla="*/ 53 h 149"/>
                  <a:gd name="T50" fmla="*/ 69 w 158"/>
                  <a:gd name="T51" fmla="*/ 65 h 149"/>
                  <a:gd name="T52" fmla="*/ 60 w 158"/>
                  <a:gd name="T53" fmla="*/ 74 h 149"/>
                  <a:gd name="T54" fmla="*/ 33 w 158"/>
                  <a:gd name="T55" fmla="*/ 74 h 149"/>
                  <a:gd name="T56" fmla="*/ 14 w 158"/>
                  <a:gd name="T57" fmla="*/ 81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8" h="149">
                    <a:moveTo>
                      <a:pt x="14" y="81"/>
                    </a:moveTo>
                    <a:lnTo>
                      <a:pt x="0" y="98"/>
                    </a:lnTo>
                    <a:lnTo>
                      <a:pt x="6" y="116"/>
                    </a:lnTo>
                    <a:lnTo>
                      <a:pt x="24" y="114"/>
                    </a:lnTo>
                    <a:lnTo>
                      <a:pt x="41" y="108"/>
                    </a:lnTo>
                    <a:lnTo>
                      <a:pt x="44" y="93"/>
                    </a:lnTo>
                    <a:lnTo>
                      <a:pt x="63" y="111"/>
                    </a:lnTo>
                    <a:lnTo>
                      <a:pt x="81" y="116"/>
                    </a:lnTo>
                    <a:lnTo>
                      <a:pt x="86" y="137"/>
                    </a:lnTo>
                    <a:lnTo>
                      <a:pt x="98" y="149"/>
                    </a:lnTo>
                    <a:lnTo>
                      <a:pt x="114" y="126"/>
                    </a:lnTo>
                    <a:lnTo>
                      <a:pt x="117" y="114"/>
                    </a:lnTo>
                    <a:lnTo>
                      <a:pt x="105" y="111"/>
                    </a:lnTo>
                    <a:lnTo>
                      <a:pt x="126" y="90"/>
                    </a:lnTo>
                    <a:lnTo>
                      <a:pt x="140" y="66"/>
                    </a:lnTo>
                    <a:lnTo>
                      <a:pt x="152" y="75"/>
                    </a:lnTo>
                    <a:lnTo>
                      <a:pt x="155" y="54"/>
                    </a:lnTo>
                    <a:lnTo>
                      <a:pt x="149" y="35"/>
                    </a:lnTo>
                    <a:lnTo>
                      <a:pt x="158" y="21"/>
                    </a:lnTo>
                    <a:lnTo>
                      <a:pt x="156" y="6"/>
                    </a:lnTo>
                    <a:lnTo>
                      <a:pt x="143" y="0"/>
                    </a:lnTo>
                    <a:lnTo>
                      <a:pt x="126" y="15"/>
                    </a:lnTo>
                    <a:lnTo>
                      <a:pt x="108" y="30"/>
                    </a:lnTo>
                    <a:lnTo>
                      <a:pt x="95" y="44"/>
                    </a:lnTo>
                    <a:lnTo>
                      <a:pt x="84" y="53"/>
                    </a:lnTo>
                    <a:lnTo>
                      <a:pt x="69" y="65"/>
                    </a:lnTo>
                    <a:lnTo>
                      <a:pt x="60" y="74"/>
                    </a:lnTo>
                    <a:lnTo>
                      <a:pt x="33" y="74"/>
                    </a:lnTo>
                    <a:lnTo>
                      <a:pt x="14" y="81"/>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5" name="Freeform 9">
                <a:extLst>
                  <a:ext uri="{FF2B5EF4-FFF2-40B4-BE49-F238E27FC236}">
                    <a16:creationId xmlns:a16="http://schemas.microsoft.com/office/drawing/2014/main" id="{EBC266E4-29D3-6DC9-1F41-A7A95B055B87}"/>
                  </a:ext>
                </a:extLst>
              </p:cNvPr>
              <p:cNvSpPr>
                <a:spLocks/>
              </p:cNvSpPr>
              <p:nvPr/>
            </p:nvSpPr>
            <p:spPr bwMode="auto">
              <a:xfrm>
                <a:off x="645" y="3269"/>
                <a:ext cx="222" cy="154"/>
              </a:xfrm>
              <a:custGeom>
                <a:avLst/>
                <a:gdLst>
                  <a:gd name="T0" fmla="*/ 17 w 222"/>
                  <a:gd name="T1" fmla="*/ 70 h 154"/>
                  <a:gd name="T2" fmla="*/ 0 w 222"/>
                  <a:gd name="T3" fmla="*/ 63 h 154"/>
                  <a:gd name="T4" fmla="*/ 0 w 222"/>
                  <a:gd name="T5" fmla="*/ 51 h 154"/>
                  <a:gd name="T6" fmla="*/ 5 w 222"/>
                  <a:gd name="T7" fmla="*/ 43 h 154"/>
                  <a:gd name="T8" fmla="*/ 15 w 222"/>
                  <a:gd name="T9" fmla="*/ 52 h 154"/>
                  <a:gd name="T10" fmla="*/ 26 w 222"/>
                  <a:gd name="T11" fmla="*/ 33 h 154"/>
                  <a:gd name="T12" fmla="*/ 45 w 222"/>
                  <a:gd name="T13" fmla="*/ 34 h 154"/>
                  <a:gd name="T14" fmla="*/ 42 w 222"/>
                  <a:gd name="T15" fmla="*/ 15 h 154"/>
                  <a:gd name="T16" fmla="*/ 57 w 222"/>
                  <a:gd name="T17" fmla="*/ 7 h 154"/>
                  <a:gd name="T18" fmla="*/ 68 w 222"/>
                  <a:gd name="T19" fmla="*/ 10 h 154"/>
                  <a:gd name="T20" fmla="*/ 80 w 222"/>
                  <a:gd name="T21" fmla="*/ 0 h 154"/>
                  <a:gd name="T22" fmla="*/ 87 w 222"/>
                  <a:gd name="T23" fmla="*/ 10 h 154"/>
                  <a:gd name="T24" fmla="*/ 102 w 222"/>
                  <a:gd name="T25" fmla="*/ 10 h 154"/>
                  <a:gd name="T26" fmla="*/ 125 w 222"/>
                  <a:gd name="T27" fmla="*/ 19 h 154"/>
                  <a:gd name="T28" fmla="*/ 138 w 222"/>
                  <a:gd name="T29" fmla="*/ 6 h 154"/>
                  <a:gd name="T30" fmla="*/ 147 w 222"/>
                  <a:gd name="T31" fmla="*/ 12 h 154"/>
                  <a:gd name="T32" fmla="*/ 149 w 222"/>
                  <a:gd name="T33" fmla="*/ 31 h 154"/>
                  <a:gd name="T34" fmla="*/ 159 w 222"/>
                  <a:gd name="T35" fmla="*/ 34 h 154"/>
                  <a:gd name="T36" fmla="*/ 177 w 222"/>
                  <a:gd name="T37" fmla="*/ 42 h 154"/>
                  <a:gd name="T38" fmla="*/ 195 w 222"/>
                  <a:gd name="T39" fmla="*/ 51 h 154"/>
                  <a:gd name="T40" fmla="*/ 212 w 222"/>
                  <a:gd name="T41" fmla="*/ 36 h 154"/>
                  <a:gd name="T42" fmla="*/ 222 w 222"/>
                  <a:gd name="T43" fmla="*/ 51 h 154"/>
                  <a:gd name="T44" fmla="*/ 207 w 222"/>
                  <a:gd name="T45" fmla="*/ 73 h 154"/>
                  <a:gd name="T46" fmla="*/ 210 w 222"/>
                  <a:gd name="T47" fmla="*/ 100 h 154"/>
                  <a:gd name="T48" fmla="*/ 204 w 222"/>
                  <a:gd name="T49" fmla="*/ 121 h 154"/>
                  <a:gd name="T50" fmla="*/ 194 w 222"/>
                  <a:gd name="T51" fmla="*/ 115 h 154"/>
                  <a:gd name="T52" fmla="*/ 186 w 222"/>
                  <a:gd name="T53" fmla="*/ 121 h 154"/>
                  <a:gd name="T54" fmla="*/ 179 w 222"/>
                  <a:gd name="T55" fmla="*/ 121 h 154"/>
                  <a:gd name="T56" fmla="*/ 179 w 222"/>
                  <a:gd name="T57" fmla="*/ 115 h 154"/>
                  <a:gd name="T58" fmla="*/ 170 w 222"/>
                  <a:gd name="T59" fmla="*/ 103 h 154"/>
                  <a:gd name="T60" fmla="*/ 162 w 222"/>
                  <a:gd name="T61" fmla="*/ 99 h 154"/>
                  <a:gd name="T62" fmla="*/ 156 w 222"/>
                  <a:gd name="T63" fmla="*/ 87 h 154"/>
                  <a:gd name="T64" fmla="*/ 149 w 222"/>
                  <a:gd name="T65" fmla="*/ 102 h 154"/>
                  <a:gd name="T66" fmla="*/ 135 w 222"/>
                  <a:gd name="T67" fmla="*/ 114 h 154"/>
                  <a:gd name="T68" fmla="*/ 129 w 222"/>
                  <a:gd name="T69" fmla="*/ 106 h 154"/>
                  <a:gd name="T70" fmla="*/ 104 w 222"/>
                  <a:gd name="T71" fmla="*/ 106 h 154"/>
                  <a:gd name="T72" fmla="*/ 81 w 222"/>
                  <a:gd name="T73" fmla="*/ 106 h 154"/>
                  <a:gd name="T74" fmla="*/ 69 w 222"/>
                  <a:gd name="T75" fmla="*/ 114 h 154"/>
                  <a:gd name="T76" fmla="*/ 63 w 222"/>
                  <a:gd name="T77" fmla="*/ 103 h 154"/>
                  <a:gd name="T78" fmla="*/ 51 w 222"/>
                  <a:gd name="T79" fmla="*/ 103 h 154"/>
                  <a:gd name="T80" fmla="*/ 50 w 222"/>
                  <a:gd name="T81" fmla="*/ 127 h 154"/>
                  <a:gd name="T82" fmla="*/ 36 w 222"/>
                  <a:gd name="T83" fmla="*/ 136 h 154"/>
                  <a:gd name="T84" fmla="*/ 23 w 222"/>
                  <a:gd name="T85" fmla="*/ 139 h 154"/>
                  <a:gd name="T86" fmla="*/ 8 w 222"/>
                  <a:gd name="T87" fmla="*/ 154 h 154"/>
                  <a:gd name="T88" fmla="*/ 9 w 222"/>
                  <a:gd name="T89" fmla="*/ 139 h 154"/>
                  <a:gd name="T90" fmla="*/ 15 w 222"/>
                  <a:gd name="T91" fmla="*/ 115 h 154"/>
                  <a:gd name="T92" fmla="*/ 9 w 222"/>
                  <a:gd name="T93" fmla="*/ 97 h 154"/>
                  <a:gd name="T94" fmla="*/ 17 w 222"/>
                  <a:gd name="T95" fmla="*/ 85 h 154"/>
                  <a:gd name="T96" fmla="*/ 17 w 222"/>
                  <a:gd name="T97" fmla="*/ 70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2" h="154">
                    <a:moveTo>
                      <a:pt x="17" y="70"/>
                    </a:moveTo>
                    <a:lnTo>
                      <a:pt x="0" y="63"/>
                    </a:lnTo>
                    <a:lnTo>
                      <a:pt x="0" y="51"/>
                    </a:lnTo>
                    <a:lnTo>
                      <a:pt x="5" y="43"/>
                    </a:lnTo>
                    <a:lnTo>
                      <a:pt x="15" y="52"/>
                    </a:lnTo>
                    <a:lnTo>
                      <a:pt x="26" y="33"/>
                    </a:lnTo>
                    <a:lnTo>
                      <a:pt x="45" y="34"/>
                    </a:lnTo>
                    <a:lnTo>
                      <a:pt x="42" y="15"/>
                    </a:lnTo>
                    <a:lnTo>
                      <a:pt x="57" y="7"/>
                    </a:lnTo>
                    <a:lnTo>
                      <a:pt x="68" y="10"/>
                    </a:lnTo>
                    <a:lnTo>
                      <a:pt x="80" y="0"/>
                    </a:lnTo>
                    <a:lnTo>
                      <a:pt x="87" y="10"/>
                    </a:lnTo>
                    <a:lnTo>
                      <a:pt x="102" y="10"/>
                    </a:lnTo>
                    <a:lnTo>
                      <a:pt x="125" y="19"/>
                    </a:lnTo>
                    <a:lnTo>
                      <a:pt x="138" y="6"/>
                    </a:lnTo>
                    <a:lnTo>
                      <a:pt x="147" y="12"/>
                    </a:lnTo>
                    <a:lnTo>
                      <a:pt x="149" y="31"/>
                    </a:lnTo>
                    <a:lnTo>
                      <a:pt x="159" y="34"/>
                    </a:lnTo>
                    <a:lnTo>
                      <a:pt x="177" y="42"/>
                    </a:lnTo>
                    <a:lnTo>
                      <a:pt x="195" y="51"/>
                    </a:lnTo>
                    <a:lnTo>
                      <a:pt x="212" y="36"/>
                    </a:lnTo>
                    <a:lnTo>
                      <a:pt x="222" y="51"/>
                    </a:lnTo>
                    <a:lnTo>
                      <a:pt x="207" y="73"/>
                    </a:lnTo>
                    <a:lnTo>
                      <a:pt x="210" y="100"/>
                    </a:lnTo>
                    <a:lnTo>
                      <a:pt x="204" y="121"/>
                    </a:lnTo>
                    <a:lnTo>
                      <a:pt x="194" y="115"/>
                    </a:lnTo>
                    <a:lnTo>
                      <a:pt x="186" y="121"/>
                    </a:lnTo>
                    <a:lnTo>
                      <a:pt x="179" y="121"/>
                    </a:lnTo>
                    <a:lnTo>
                      <a:pt x="179" y="115"/>
                    </a:lnTo>
                    <a:lnTo>
                      <a:pt x="170" y="103"/>
                    </a:lnTo>
                    <a:lnTo>
                      <a:pt x="162" y="99"/>
                    </a:lnTo>
                    <a:lnTo>
                      <a:pt x="156" y="87"/>
                    </a:lnTo>
                    <a:lnTo>
                      <a:pt x="149" y="102"/>
                    </a:lnTo>
                    <a:lnTo>
                      <a:pt x="135" y="114"/>
                    </a:lnTo>
                    <a:lnTo>
                      <a:pt x="129" y="106"/>
                    </a:lnTo>
                    <a:lnTo>
                      <a:pt x="104" y="106"/>
                    </a:lnTo>
                    <a:lnTo>
                      <a:pt x="81" y="106"/>
                    </a:lnTo>
                    <a:lnTo>
                      <a:pt x="69" y="114"/>
                    </a:lnTo>
                    <a:lnTo>
                      <a:pt x="63" y="103"/>
                    </a:lnTo>
                    <a:lnTo>
                      <a:pt x="51" y="103"/>
                    </a:lnTo>
                    <a:lnTo>
                      <a:pt x="50" y="127"/>
                    </a:lnTo>
                    <a:lnTo>
                      <a:pt x="36" y="136"/>
                    </a:lnTo>
                    <a:lnTo>
                      <a:pt x="23" y="139"/>
                    </a:lnTo>
                    <a:lnTo>
                      <a:pt x="8" y="154"/>
                    </a:lnTo>
                    <a:lnTo>
                      <a:pt x="9" y="139"/>
                    </a:lnTo>
                    <a:lnTo>
                      <a:pt x="15" y="115"/>
                    </a:lnTo>
                    <a:lnTo>
                      <a:pt x="9" y="97"/>
                    </a:lnTo>
                    <a:lnTo>
                      <a:pt x="17" y="85"/>
                    </a:lnTo>
                    <a:lnTo>
                      <a:pt x="17" y="70"/>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6" name="Freeform 10">
                <a:extLst>
                  <a:ext uri="{FF2B5EF4-FFF2-40B4-BE49-F238E27FC236}">
                    <a16:creationId xmlns:a16="http://schemas.microsoft.com/office/drawing/2014/main" id="{029201E7-007B-A14A-D2E1-019DE8ACC732}"/>
                  </a:ext>
                </a:extLst>
              </p:cNvPr>
              <p:cNvSpPr>
                <a:spLocks/>
              </p:cNvSpPr>
              <p:nvPr/>
            </p:nvSpPr>
            <p:spPr bwMode="auto">
              <a:xfrm>
                <a:off x="851" y="3281"/>
                <a:ext cx="82" cy="144"/>
              </a:xfrm>
              <a:custGeom>
                <a:avLst/>
                <a:gdLst>
                  <a:gd name="T0" fmla="*/ 0 w 82"/>
                  <a:gd name="T1" fmla="*/ 112 h 144"/>
                  <a:gd name="T2" fmla="*/ 4 w 82"/>
                  <a:gd name="T3" fmla="*/ 85 h 144"/>
                  <a:gd name="T4" fmla="*/ 3 w 82"/>
                  <a:gd name="T5" fmla="*/ 60 h 144"/>
                  <a:gd name="T6" fmla="*/ 15 w 82"/>
                  <a:gd name="T7" fmla="*/ 37 h 144"/>
                  <a:gd name="T8" fmla="*/ 7 w 82"/>
                  <a:gd name="T9" fmla="*/ 24 h 144"/>
                  <a:gd name="T10" fmla="*/ 7 w 82"/>
                  <a:gd name="T11" fmla="*/ 9 h 144"/>
                  <a:gd name="T12" fmla="*/ 19 w 82"/>
                  <a:gd name="T13" fmla="*/ 0 h 144"/>
                  <a:gd name="T14" fmla="*/ 31 w 82"/>
                  <a:gd name="T15" fmla="*/ 13 h 144"/>
                  <a:gd name="T16" fmla="*/ 46 w 82"/>
                  <a:gd name="T17" fmla="*/ 24 h 144"/>
                  <a:gd name="T18" fmla="*/ 57 w 82"/>
                  <a:gd name="T19" fmla="*/ 22 h 144"/>
                  <a:gd name="T20" fmla="*/ 60 w 82"/>
                  <a:gd name="T21" fmla="*/ 36 h 144"/>
                  <a:gd name="T22" fmla="*/ 69 w 82"/>
                  <a:gd name="T23" fmla="*/ 28 h 144"/>
                  <a:gd name="T24" fmla="*/ 81 w 82"/>
                  <a:gd name="T25" fmla="*/ 54 h 144"/>
                  <a:gd name="T26" fmla="*/ 82 w 82"/>
                  <a:gd name="T27" fmla="*/ 66 h 144"/>
                  <a:gd name="T28" fmla="*/ 61 w 82"/>
                  <a:gd name="T29" fmla="*/ 87 h 144"/>
                  <a:gd name="T30" fmla="*/ 64 w 82"/>
                  <a:gd name="T31" fmla="*/ 102 h 144"/>
                  <a:gd name="T32" fmla="*/ 55 w 82"/>
                  <a:gd name="T33" fmla="*/ 115 h 144"/>
                  <a:gd name="T34" fmla="*/ 52 w 82"/>
                  <a:gd name="T35" fmla="*/ 144 h 144"/>
                  <a:gd name="T36" fmla="*/ 39 w 82"/>
                  <a:gd name="T37" fmla="*/ 144 h 144"/>
                  <a:gd name="T38" fmla="*/ 27 w 82"/>
                  <a:gd name="T39" fmla="*/ 127 h 144"/>
                  <a:gd name="T40" fmla="*/ 24 w 82"/>
                  <a:gd name="T41" fmla="*/ 142 h 144"/>
                  <a:gd name="T42" fmla="*/ 12 w 82"/>
                  <a:gd name="T43" fmla="*/ 141 h 144"/>
                  <a:gd name="T44" fmla="*/ 6 w 82"/>
                  <a:gd name="T45" fmla="*/ 129 h 144"/>
                  <a:gd name="T46" fmla="*/ 0 w 82"/>
                  <a:gd name="T47" fmla="*/ 112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2" h="144">
                    <a:moveTo>
                      <a:pt x="0" y="112"/>
                    </a:moveTo>
                    <a:lnTo>
                      <a:pt x="4" y="85"/>
                    </a:lnTo>
                    <a:lnTo>
                      <a:pt x="3" y="60"/>
                    </a:lnTo>
                    <a:lnTo>
                      <a:pt x="15" y="37"/>
                    </a:lnTo>
                    <a:lnTo>
                      <a:pt x="7" y="24"/>
                    </a:lnTo>
                    <a:lnTo>
                      <a:pt x="7" y="9"/>
                    </a:lnTo>
                    <a:lnTo>
                      <a:pt x="19" y="0"/>
                    </a:lnTo>
                    <a:lnTo>
                      <a:pt x="31" y="13"/>
                    </a:lnTo>
                    <a:lnTo>
                      <a:pt x="46" y="24"/>
                    </a:lnTo>
                    <a:lnTo>
                      <a:pt x="57" y="22"/>
                    </a:lnTo>
                    <a:lnTo>
                      <a:pt x="60" y="36"/>
                    </a:lnTo>
                    <a:lnTo>
                      <a:pt x="69" y="28"/>
                    </a:lnTo>
                    <a:lnTo>
                      <a:pt x="81" y="54"/>
                    </a:lnTo>
                    <a:lnTo>
                      <a:pt x="82" y="66"/>
                    </a:lnTo>
                    <a:lnTo>
                      <a:pt x="61" y="87"/>
                    </a:lnTo>
                    <a:lnTo>
                      <a:pt x="64" y="102"/>
                    </a:lnTo>
                    <a:lnTo>
                      <a:pt x="55" y="115"/>
                    </a:lnTo>
                    <a:lnTo>
                      <a:pt x="52" y="144"/>
                    </a:lnTo>
                    <a:lnTo>
                      <a:pt x="39" y="144"/>
                    </a:lnTo>
                    <a:lnTo>
                      <a:pt x="27" y="127"/>
                    </a:lnTo>
                    <a:lnTo>
                      <a:pt x="24" y="142"/>
                    </a:lnTo>
                    <a:lnTo>
                      <a:pt x="12" y="141"/>
                    </a:lnTo>
                    <a:lnTo>
                      <a:pt x="6" y="129"/>
                    </a:lnTo>
                    <a:lnTo>
                      <a:pt x="0" y="11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7" name="Freeform 11">
                <a:extLst>
                  <a:ext uri="{FF2B5EF4-FFF2-40B4-BE49-F238E27FC236}">
                    <a16:creationId xmlns:a16="http://schemas.microsoft.com/office/drawing/2014/main" id="{971F7E00-609B-D9E8-4BF9-DBBFEDE23FD0}"/>
                  </a:ext>
                </a:extLst>
              </p:cNvPr>
              <p:cNvSpPr>
                <a:spLocks/>
              </p:cNvSpPr>
              <p:nvPr/>
            </p:nvSpPr>
            <p:spPr bwMode="auto">
              <a:xfrm>
                <a:off x="726" y="3125"/>
                <a:ext cx="312" cy="207"/>
              </a:xfrm>
              <a:custGeom>
                <a:avLst/>
                <a:gdLst>
                  <a:gd name="T0" fmla="*/ 23 w 312"/>
                  <a:gd name="T1" fmla="*/ 94 h 207"/>
                  <a:gd name="T2" fmla="*/ 24 w 312"/>
                  <a:gd name="T3" fmla="*/ 85 h 207"/>
                  <a:gd name="T4" fmla="*/ 23 w 312"/>
                  <a:gd name="T5" fmla="*/ 61 h 207"/>
                  <a:gd name="T6" fmla="*/ 39 w 312"/>
                  <a:gd name="T7" fmla="*/ 61 h 207"/>
                  <a:gd name="T8" fmla="*/ 54 w 312"/>
                  <a:gd name="T9" fmla="*/ 73 h 207"/>
                  <a:gd name="T10" fmla="*/ 60 w 312"/>
                  <a:gd name="T11" fmla="*/ 66 h 207"/>
                  <a:gd name="T12" fmla="*/ 75 w 312"/>
                  <a:gd name="T13" fmla="*/ 55 h 207"/>
                  <a:gd name="T14" fmla="*/ 90 w 312"/>
                  <a:gd name="T15" fmla="*/ 52 h 207"/>
                  <a:gd name="T16" fmla="*/ 102 w 312"/>
                  <a:gd name="T17" fmla="*/ 43 h 207"/>
                  <a:gd name="T18" fmla="*/ 87 w 312"/>
                  <a:gd name="T19" fmla="*/ 43 h 207"/>
                  <a:gd name="T20" fmla="*/ 72 w 312"/>
                  <a:gd name="T21" fmla="*/ 40 h 207"/>
                  <a:gd name="T22" fmla="*/ 74 w 312"/>
                  <a:gd name="T23" fmla="*/ 25 h 207"/>
                  <a:gd name="T24" fmla="*/ 95 w 312"/>
                  <a:gd name="T25" fmla="*/ 10 h 207"/>
                  <a:gd name="T26" fmla="*/ 110 w 312"/>
                  <a:gd name="T27" fmla="*/ 6 h 207"/>
                  <a:gd name="T28" fmla="*/ 128 w 312"/>
                  <a:gd name="T29" fmla="*/ 7 h 207"/>
                  <a:gd name="T30" fmla="*/ 138 w 312"/>
                  <a:gd name="T31" fmla="*/ 0 h 207"/>
                  <a:gd name="T32" fmla="*/ 150 w 312"/>
                  <a:gd name="T33" fmla="*/ 1 h 207"/>
                  <a:gd name="T34" fmla="*/ 147 w 312"/>
                  <a:gd name="T35" fmla="*/ 27 h 207"/>
                  <a:gd name="T36" fmla="*/ 150 w 312"/>
                  <a:gd name="T37" fmla="*/ 42 h 207"/>
                  <a:gd name="T38" fmla="*/ 167 w 312"/>
                  <a:gd name="T39" fmla="*/ 46 h 207"/>
                  <a:gd name="T40" fmla="*/ 183 w 312"/>
                  <a:gd name="T41" fmla="*/ 55 h 207"/>
                  <a:gd name="T42" fmla="*/ 186 w 312"/>
                  <a:gd name="T43" fmla="*/ 81 h 207"/>
                  <a:gd name="T44" fmla="*/ 203 w 312"/>
                  <a:gd name="T45" fmla="*/ 81 h 207"/>
                  <a:gd name="T46" fmla="*/ 224 w 312"/>
                  <a:gd name="T47" fmla="*/ 93 h 207"/>
                  <a:gd name="T48" fmla="*/ 233 w 312"/>
                  <a:gd name="T49" fmla="*/ 87 h 207"/>
                  <a:gd name="T50" fmla="*/ 245 w 312"/>
                  <a:gd name="T51" fmla="*/ 90 h 207"/>
                  <a:gd name="T52" fmla="*/ 267 w 312"/>
                  <a:gd name="T53" fmla="*/ 96 h 207"/>
                  <a:gd name="T54" fmla="*/ 279 w 312"/>
                  <a:gd name="T55" fmla="*/ 93 h 207"/>
                  <a:gd name="T56" fmla="*/ 287 w 312"/>
                  <a:gd name="T57" fmla="*/ 97 h 207"/>
                  <a:gd name="T58" fmla="*/ 285 w 312"/>
                  <a:gd name="T59" fmla="*/ 115 h 207"/>
                  <a:gd name="T60" fmla="*/ 291 w 312"/>
                  <a:gd name="T61" fmla="*/ 124 h 207"/>
                  <a:gd name="T62" fmla="*/ 303 w 312"/>
                  <a:gd name="T63" fmla="*/ 123 h 207"/>
                  <a:gd name="T64" fmla="*/ 312 w 312"/>
                  <a:gd name="T65" fmla="*/ 136 h 207"/>
                  <a:gd name="T66" fmla="*/ 303 w 312"/>
                  <a:gd name="T67" fmla="*/ 153 h 207"/>
                  <a:gd name="T68" fmla="*/ 285 w 312"/>
                  <a:gd name="T69" fmla="*/ 162 h 207"/>
                  <a:gd name="T70" fmla="*/ 269 w 312"/>
                  <a:gd name="T71" fmla="*/ 174 h 207"/>
                  <a:gd name="T72" fmla="*/ 254 w 312"/>
                  <a:gd name="T73" fmla="*/ 172 h 207"/>
                  <a:gd name="T74" fmla="*/ 240 w 312"/>
                  <a:gd name="T75" fmla="*/ 186 h 207"/>
                  <a:gd name="T76" fmla="*/ 221 w 312"/>
                  <a:gd name="T77" fmla="*/ 168 h 207"/>
                  <a:gd name="T78" fmla="*/ 216 w 312"/>
                  <a:gd name="T79" fmla="*/ 192 h 207"/>
                  <a:gd name="T80" fmla="*/ 207 w 312"/>
                  <a:gd name="T81" fmla="*/ 207 h 207"/>
                  <a:gd name="T82" fmla="*/ 194 w 312"/>
                  <a:gd name="T83" fmla="*/ 186 h 207"/>
                  <a:gd name="T84" fmla="*/ 183 w 312"/>
                  <a:gd name="T85" fmla="*/ 190 h 207"/>
                  <a:gd name="T86" fmla="*/ 180 w 312"/>
                  <a:gd name="T87" fmla="*/ 178 h 207"/>
                  <a:gd name="T88" fmla="*/ 168 w 312"/>
                  <a:gd name="T89" fmla="*/ 180 h 207"/>
                  <a:gd name="T90" fmla="*/ 156 w 312"/>
                  <a:gd name="T91" fmla="*/ 169 h 207"/>
                  <a:gd name="T92" fmla="*/ 143 w 312"/>
                  <a:gd name="T93" fmla="*/ 154 h 207"/>
                  <a:gd name="T94" fmla="*/ 131 w 312"/>
                  <a:gd name="T95" fmla="*/ 166 h 207"/>
                  <a:gd name="T96" fmla="*/ 132 w 312"/>
                  <a:gd name="T97" fmla="*/ 181 h 207"/>
                  <a:gd name="T98" fmla="*/ 111 w 312"/>
                  <a:gd name="T99" fmla="*/ 195 h 207"/>
                  <a:gd name="T100" fmla="*/ 102 w 312"/>
                  <a:gd name="T101" fmla="*/ 189 h 207"/>
                  <a:gd name="T102" fmla="*/ 86 w 312"/>
                  <a:gd name="T103" fmla="*/ 180 h 207"/>
                  <a:gd name="T104" fmla="*/ 68 w 312"/>
                  <a:gd name="T105" fmla="*/ 174 h 207"/>
                  <a:gd name="T106" fmla="*/ 66 w 312"/>
                  <a:gd name="T107" fmla="*/ 154 h 207"/>
                  <a:gd name="T108" fmla="*/ 56 w 312"/>
                  <a:gd name="T109" fmla="*/ 150 h 207"/>
                  <a:gd name="T110" fmla="*/ 44 w 312"/>
                  <a:gd name="T111" fmla="*/ 168 h 207"/>
                  <a:gd name="T112" fmla="*/ 26 w 312"/>
                  <a:gd name="T113" fmla="*/ 156 h 207"/>
                  <a:gd name="T114" fmla="*/ 6 w 312"/>
                  <a:gd name="T115" fmla="*/ 154 h 207"/>
                  <a:gd name="T116" fmla="*/ 0 w 312"/>
                  <a:gd name="T117" fmla="*/ 142 h 207"/>
                  <a:gd name="T118" fmla="*/ 5 w 312"/>
                  <a:gd name="T119" fmla="*/ 138 h 207"/>
                  <a:gd name="T120" fmla="*/ 2 w 312"/>
                  <a:gd name="T121" fmla="*/ 126 h 207"/>
                  <a:gd name="T122" fmla="*/ 9 w 312"/>
                  <a:gd name="T123" fmla="*/ 112 h 207"/>
                  <a:gd name="T124" fmla="*/ 23 w 312"/>
                  <a:gd name="T125" fmla="*/ 94 h 2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2" h="207">
                    <a:moveTo>
                      <a:pt x="23" y="94"/>
                    </a:moveTo>
                    <a:lnTo>
                      <a:pt x="24" y="85"/>
                    </a:lnTo>
                    <a:lnTo>
                      <a:pt x="23" y="61"/>
                    </a:lnTo>
                    <a:lnTo>
                      <a:pt x="39" y="61"/>
                    </a:lnTo>
                    <a:lnTo>
                      <a:pt x="54" y="73"/>
                    </a:lnTo>
                    <a:lnTo>
                      <a:pt x="60" y="66"/>
                    </a:lnTo>
                    <a:lnTo>
                      <a:pt x="75" y="55"/>
                    </a:lnTo>
                    <a:lnTo>
                      <a:pt x="90" y="52"/>
                    </a:lnTo>
                    <a:lnTo>
                      <a:pt x="102" y="43"/>
                    </a:lnTo>
                    <a:lnTo>
                      <a:pt x="87" y="43"/>
                    </a:lnTo>
                    <a:lnTo>
                      <a:pt x="72" y="40"/>
                    </a:lnTo>
                    <a:lnTo>
                      <a:pt x="74" y="25"/>
                    </a:lnTo>
                    <a:lnTo>
                      <a:pt x="95" y="10"/>
                    </a:lnTo>
                    <a:lnTo>
                      <a:pt x="110" y="6"/>
                    </a:lnTo>
                    <a:lnTo>
                      <a:pt x="128" y="7"/>
                    </a:lnTo>
                    <a:lnTo>
                      <a:pt x="138" y="0"/>
                    </a:lnTo>
                    <a:lnTo>
                      <a:pt x="150" y="1"/>
                    </a:lnTo>
                    <a:lnTo>
                      <a:pt x="147" y="27"/>
                    </a:lnTo>
                    <a:lnTo>
                      <a:pt x="150" y="42"/>
                    </a:lnTo>
                    <a:lnTo>
                      <a:pt x="167" y="46"/>
                    </a:lnTo>
                    <a:lnTo>
                      <a:pt x="183" y="55"/>
                    </a:lnTo>
                    <a:lnTo>
                      <a:pt x="186" y="81"/>
                    </a:lnTo>
                    <a:lnTo>
                      <a:pt x="203" y="81"/>
                    </a:lnTo>
                    <a:lnTo>
                      <a:pt x="224" y="93"/>
                    </a:lnTo>
                    <a:lnTo>
                      <a:pt x="233" y="87"/>
                    </a:lnTo>
                    <a:lnTo>
                      <a:pt x="245" y="90"/>
                    </a:lnTo>
                    <a:lnTo>
                      <a:pt x="267" y="96"/>
                    </a:lnTo>
                    <a:lnTo>
                      <a:pt x="279" y="93"/>
                    </a:lnTo>
                    <a:lnTo>
                      <a:pt x="287" y="97"/>
                    </a:lnTo>
                    <a:lnTo>
                      <a:pt x="285" y="115"/>
                    </a:lnTo>
                    <a:lnTo>
                      <a:pt x="291" y="124"/>
                    </a:lnTo>
                    <a:lnTo>
                      <a:pt x="303" y="123"/>
                    </a:lnTo>
                    <a:lnTo>
                      <a:pt x="312" y="136"/>
                    </a:lnTo>
                    <a:lnTo>
                      <a:pt x="303" y="153"/>
                    </a:lnTo>
                    <a:lnTo>
                      <a:pt x="285" y="162"/>
                    </a:lnTo>
                    <a:lnTo>
                      <a:pt x="269" y="174"/>
                    </a:lnTo>
                    <a:lnTo>
                      <a:pt x="254" y="172"/>
                    </a:lnTo>
                    <a:lnTo>
                      <a:pt x="240" y="186"/>
                    </a:lnTo>
                    <a:lnTo>
                      <a:pt x="221" y="168"/>
                    </a:lnTo>
                    <a:lnTo>
                      <a:pt x="216" y="192"/>
                    </a:lnTo>
                    <a:lnTo>
                      <a:pt x="207" y="207"/>
                    </a:lnTo>
                    <a:lnTo>
                      <a:pt x="194" y="186"/>
                    </a:lnTo>
                    <a:lnTo>
                      <a:pt x="183" y="190"/>
                    </a:lnTo>
                    <a:lnTo>
                      <a:pt x="180" y="178"/>
                    </a:lnTo>
                    <a:lnTo>
                      <a:pt x="168" y="180"/>
                    </a:lnTo>
                    <a:lnTo>
                      <a:pt x="156" y="169"/>
                    </a:lnTo>
                    <a:lnTo>
                      <a:pt x="143" y="154"/>
                    </a:lnTo>
                    <a:lnTo>
                      <a:pt x="131" y="166"/>
                    </a:lnTo>
                    <a:lnTo>
                      <a:pt x="132" y="181"/>
                    </a:lnTo>
                    <a:lnTo>
                      <a:pt x="111" y="195"/>
                    </a:lnTo>
                    <a:lnTo>
                      <a:pt x="102" y="189"/>
                    </a:lnTo>
                    <a:lnTo>
                      <a:pt x="86" y="180"/>
                    </a:lnTo>
                    <a:lnTo>
                      <a:pt x="68" y="174"/>
                    </a:lnTo>
                    <a:lnTo>
                      <a:pt x="66" y="154"/>
                    </a:lnTo>
                    <a:lnTo>
                      <a:pt x="56" y="150"/>
                    </a:lnTo>
                    <a:lnTo>
                      <a:pt x="44" y="168"/>
                    </a:lnTo>
                    <a:lnTo>
                      <a:pt x="26" y="156"/>
                    </a:lnTo>
                    <a:lnTo>
                      <a:pt x="6" y="154"/>
                    </a:lnTo>
                    <a:lnTo>
                      <a:pt x="0" y="142"/>
                    </a:lnTo>
                    <a:lnTo>
                      <a:pt x="5" y="138"/>
                    </a:lnTo>
                    <a:lnTo>
                      <a:pt x="2" y="126"/>
                    </a:lnTo>
                    <a:lnTo>
                      <a:pt x="9" y="112"/>
                    </a:lnTo>
                    <a:lnTo>
                      <a:pt x="23" y="94"/>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8" name="Freeform 12">
                <a:extLst>
                  <a:ext uri="{FF2B5EF4-FFF2-40B4-BE49-F238E27FC236}">
                    <a16:creationId xmlns:a16="http://schemas.microsoft.com/office/drawing/2014/main" id="{52A24EDE-DE46-24CE-C2E8-935BF3525318}"/>
                  </a:ext>
                </a:extLst>
              </p:cNvPr>
              <p:cNvSpPr>
                <a:spLocks/>
              </p:cNvSpPr>
              <p:nvPr/>
            </p:nvSpPr>
            <p:spPr bwMode="auto">
              <a:xfrm>
                <a:off x="875" y="3125"/>
                <a:ext cx="223" cy="133"/>
              </a:xfrm>
              <a:custGeom>
                <a:avLst/>
                <a:gdLst>
                  <a:gd name="T0" fmla="*/ 3 w 223"/>
                  <a:gd name="T1" fmla="*/ 0 h 133"/>
                  <a:gd name="T2" fmla="*/ 15 w 223"/>
                  <a:gd name="T3" fmla="*/ 1 h 133"/>
                  <a:gd name="T4" fmla="*/ 27 w 223"/>
                  <a:gd name="T5" fmla="*/ 12 h 133"/>
                  <a:gd name="T6" fmla="*/ 46 w 223"/>
                  <a:gd name="T7" fmla="*/ 18 h 133"/>
                  <a:gd name="T8" fmla="*/ 67 w 223"/>
                  <a:gd name="T9" fmla="*/ 13 h 133"/>
                  <a:gd name="T10" fmla="*/ 76 w 223"/>
                  <a:gd name="T11" fmla="*/ 18 h 133"/>
                  <a:gd name="T12" fmla="*/ 102 w 223"/>
                  <a:gd name="T13" fmla="*/ 22 h 133"/>
                  <a:gd name="T14" fmla="*/ 123 w 223"/>
                  <a:gd name="T15" fmla="*/ 24 h 133"/>
                  <a:gd name="T16" fmla="*/ 138 w 223"/>
                  <a:gd name="T17" fmla="*/ 15 h 133"/>
                  <a:gd name="T18" fmla="*/ 145 w 223"/>
                  <a:gd name="T19" fmla="*/ 27 h 133"/>
                  <a:gd name="T20" fmla="*/ 160 w 223"/>
                  <a:gd name="T21" fmla="*/ 22 h 133"/>
                  <a:gd name="T22" fmla="*/ 160 w 223"/>
                  <a:gd name="T23" fmla="*/ 6 h 133"/>
                  <a:gd name="T24" fmla="*/ 180 w 223"/>
                  <a:gd name="T25" fmla="*/ 12 h 133"/>
                  <a:gd name="T26" fmla="*/ 193 w 223"/>
                  <a:gd name="T27" fmla="*/ 22 h 133"/>
                  <a:gd name="T28" fmla="*/ 195 w 223"/>
                  <a:gd name="T29" fmla="*/ 39 h 133"/>
                  <a:gd name="T30" fmla="*/ 201 w 223"/>
                  <a:gd name="T31" fmla="*/ 55 h 133"/>
                  <a:gd name="T32" fmla="*/ 214 w 223"/>
                  <a:gd name="T33" fmla="*/ 49 h 133"/>
                  <a:gd name="T34" fmla="*/ 223 w 223"/>
                  <a:gd name="T35" fmla="*/ 60 h 133"/>
                  <a:gd name="T36" fmla="*/ 205 w 223"/>
                  <a:gd name="T37" fmla="*/ 67 h 133"/>
                  <a:gd name="T38" fmla="*/ 201 w 223"/>
                  <a:gd name="T39" fmla="*/ 78 h 133"/>
                  <a:gd name="T40" fmla="*/ 214 w 223"/>
                  <a:gd name="T41" fmla="*/ 97 h 133"/>
                  <a:gd name="T42" fmla="*/ 210 w 223"/>
                  <a:gd name="T43" fmla="*/ 112 h 133"/>
                  <a:gd name="T44" fmla="*/ 192 w 223"/>
                  <a:gd name="T45" fmla="*/ 111 h 133"/>
                  <a:gd name="T46" fmla="*/ 162 w 223"/>
                  <a:gd name="T47" fmla="*/ 133 h 133"/>
                  <a:gd name="T48" fmla="*/ 154 w 223"/>
                  <a:gd name="T49" fmla="*/ 123 h 133"/>
                  <a:gd name="T50" fmla="*/ 142 w 223"/>
                  <a:gd name="T51" fmla="*/ 123 h 133"/>
                  <a:gd name="T52" fmla="*/ 136 w 223"/>
                  <a:gd name="T53" fmla="*/ 115 h 133"/>
                  <a:gd name="T54" fmla="*/ 138 w 223"/>
                  <a:gd name="T55" fmla="*/ 97 h 133"/>
                  <a:gd name="T56" fmla="*/ 130 w 223"/>
                  <a:gd name="T57" fmla="*/ 93 h 133"/>
                  <a:gd name="T58" fmla="*/ 118 w 223"/>
                  <a:gd name="T59" fmla="*/ 97 h 133"/>
                  <a:gd name="T60" fmla="*/ 109 w 223"/>
                  <a:gd name="T61" fmla="*/ 93 h 133"/>
                  <a:gd name="T62" fmla="*/ 91 w 223"/>
                  <a:gd name="T63" fmla="*/ 88 h 133"/>
                  <a:gd name="T64" fmla="*/ 78 w 223"/>
                  <a:gd name="T65" fmla="*/ 93 h 133"/>
                  <a:gd name="T66" fmla="*/ 52 w 223"/>
                  <a:gd name="T67" fmla="*/ 79 h 133"/>
                  <a:gd name="T68" fmla="*/ 37 w 223"/>
                  <a:gd name="T69" fmla="*/ 78 h 133"/>
                  <a:gd name="T70" fmla="*/ 39 w 223"/>
                  <a:gd name="T71" fmla="*/ 60 h 133"/>
                  <a:gd name="T72" fmla="*/ 16 w 223"/>
                  <a:gd name="T73" fmla="*/ 45 h 133"/>
                  <a:gd name="T74" fmla="*/ 1 w 223"/>
                  <a:gd name="T75" fmla="*/ 42 h 133"/>
                  <a:gd name="T76" fmla="*/ 0 w 223"/>
                  <a:gd name="T77" fmla="*/ 27 h 133"/>
                  <a:gd name="T78" fmla="*/ 3 w 223"/>
                  <a:gd name="T79" fmla="*/ 0 h 1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3" h="133">
                    <a:moveTo>
                      <a:pt x="3" y="0"/>
                    </a:moveTo>
                    <a:lnTo>
                      <a:pt x="15" y="1"/>
                    </a:lnTo>
                    <a:lnTo>
                      <a:pt x="27" y="12"/>
                    </a:lnTo>
                    <a:lnTo>
                      <a:pt x="46" y="18"/>
                    </a:lnTo>
                    <a:lnTo>
                      <a:pt x="67" y="13"/>
                    </a:lnTo>
                    <a:lnTo>
                      <a:pt x="76" y="18"/>
                    </a:lnTo>
                    <a:lnTo>
                      <a:pt x="102" y="22"/>
                    </a:lnTo>
                    <a:lnTo>
                      <a:pt x="123" y="24"/>
                    </a:lnTo>
                    <a:lnTo>
                      <a:pt x="138" y="15"/>
                    </a:lnTo>
                    <a:lnTo>
                      <a:pt x="145" y="27"/>
                    </a:lnTo>
                    <a:lnTo>
                      <a:pt x="160" y="22"/>
                    </a:lnTo>
                    <a:lnTo>
                      <a:pt x="160" y="6"/>
                    </a:lnTo>
                    <a:lnTo>
                      <a:pt x="180" y="12"/>
                    </a:lnTo>
                    <a:lnTo>
                      <a:pt x="193" y="22"/>
                    </a:lnTo>
                    <a:lnTo>
                      <a:pt x="195" y="39"/>
                    </a:lnTo>
                    <a:lnTo>
                      <a:pt x="201" y="55"/>
                    </a:lnTo>
                    <a:lnTo>
                      <a:pt x="214" y="49"/>
                    </a:lnTo>
                    <a:lnTo>
                      <a:pt x="223" y="60"/>
                    </a:lnTo>
                    <a:lnTo>
                      <a:pt x="205" y="67"/>
                    </a:lnTo>
                    <a:lnTo>
                      <a:pt x="201" y="78"/>
                    </a:lnTo>
                    <a:lnTo>
                      <a:pt x="214" y="97"/>
                    </a:lnTo>
                    <a:lnTo>
                      <a:pt x="210" y="112"/>
                    </a:lnTo>
                    <a:lnTo>
                      <a:pt x="192" y="111"/>
                    </a:lnTo>
                    <a:lnTo>
                      <a:pt x="162" y="133"/>
                    </a:lnTo>
                    <a:lnTo>
                      <a:pt x="154" y="123"/>
                    </a:lnTo>
                    <a:lnTo>
                      <a:pt x="142" y="123"/>
                    </a:lnTo>
                    <a:lnTo>
                      <a:pt x="136" y="115"/>
                    </a:lnTo>
                    <a:lnTo>
                      <a:pt x="138" y="97"/>
                    </a:lnTo>
                    <a:lnTo>
                      <a:pt x="130" y="93"/>
                    </a:lnTo>
                    <a:lnTo>
                      <a:pt x="118" y="97"/>
                    </a:lnTo>
                    <a:lnTo>
                      <a:pt x="109" y="93"/>
                    </a:lnTo>
                    <a:lnTo>
                      <a:pt x="91" y="88"/>
                    </a:lnTo>
                    <a:lnTo>
                      <a:pt x="78" y="93"/>
                    </a:lnTo>
                    <a:lnTo>
                      <a:pt x="52" y="79"/>
                    </a:lnTo>
                    <a:lnTo>
                      <a:pt x="37" y="78"/>
                    </a:lnTo>
                    <a:lnTo>
                      <a:pt x="39" y="60"/>
                    </a:lnTo>
                    <a:lnTo>
                      <a:pt x="16" y="45"/>
                    </a:lnTo>
                    <a:lnTo>
                      <a:pt x="1" y="42"/>
                    </a:lnTo>
                    <a:lnTo>
                      <a:pt x="0" y="27"/>
                    </a:lnTo>
                    <a:lnTo>
                      <a:pt x="3" y="0"/>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79" name="Freeform 13">
                <a:extLst>
                  <a:ext uri="{FF2B5EF4-FFF2-40B4-BE49-F238E27FC236}">
                    <a16:creationId xmlns:a16="http://schemas.microsoft.com/office/drawing/2014/main" id="{58D73ADC-8978-DC0D-7565-6CE7C746B8AF}"/>
                  </a:ext>
                </a:extLst>
              </p:cNvPr>
              <p:cNvSpPr>
                <a:spLocks/>
              </p:cNvSpPr>
              <p:nvPr/>
            </p:nvSpPr>
            <p:spPr bwMode="auto">
              <a:xfrm>
                <a:off x="1088" y="2894"/>
                <a:ext cx="196" cy="160"/>
              </a:xfrm>
              <a:custGeom>
                <a:avLst/>
                <a:gdLst>
                  <a:gd name="T0" fmla="*/ 0 w 196"/>
                  <a:gd name="T1" fmla="*/ 66 h 160"/>
                  <a:gd name="T2" fmla="*/ 16 w 196"/>
                  <a:gd name="T3" fmla="*/ 61 h 160"/>
                  <a:gd name="T4" fmla="*/ 34 w 196"/>
                  <a:gd name="T5" fmla="*/ 60 h 160"/>
                  <a:gd name="T6" fmla="*/ 54 w 196"/>
                  <a:gd name="T7" fmla="*/ 45 h 160"/>
                  <a:gd name="T8" fmla="*/ 51 w 196"/>
                  <a:gd name="T9" fmla="*/ 34 h 160"/>
                  <a:gd name="T10" fmla="*/ 40 w 196"/>
                  <a:gd name="T11" fmla="*/ 28 h 160"/>
                  <a:gd name="T12" fmla="*/ 42 w 196"/>
                  <a:gd name="T13" fmla="*/ 15 h 160"/>
                  <a:gd name="T14" fmla="*/ 54 w 196"/>
                  <a:gd name="T15" fmla="*/ 13 h 160"/>
                  <a:gd name="T16" fmla="*/ 64 w 196"/>
                  <a:gd name="T17" fmla="*/ 10 h 160"/>
                  <a:gd name="T18" fmla="*/ 90 w 196"/>
                  <a:gd name="T19" fmla="*/ 7 h 160"/>
                  <a:gd name="T20" fmla="*/ 105 w 196"/>
                  <a:gd name="T21" fmla="*/ 13 h 160"/>
                  <a:gd name="T22" fmla="*/ 117 w 196"/>
                  <a:gd name="T23" fmla="*/ 10 h 160"/>
                  <a:gd name="T24" fmla="*/ 133 w 196"/>
                  <a:gd name="T25" fmla="*/ 7 h 160"/>
                  <a:gd name="T26" fmla="*/ 150 w 196"/>
                  <a:gd name="T27" fmla="*/ 16 h 160"/>
                  <a:gd name="T28" fmla="*/ 157 w 196"/>
                  <a:gd name="T29" fmla="*/ 15 h 160"/>
                  <a:gd name="T30" fmla="*/ 159 w 196"/>
                  <a:gd name="T31" fmla="*/ 0 h 160"/>
                  <a:gd name="T32" fmla="*/ 172 w 196"/>
                  <a:gd name="T33" fmla="*/ 1 h 160"/>
                  <a:gd name="T34" fmla="*/ 178 w 196"/>
                  <a:gd name="T35" fmla="*/ 16 h 160"/>
                  <a:gd name="T36" fmla="*/ 184 w 196"/>
                  <a:gd name="T37" fmla="*/ 27 h 160"/>
                  <a:gd name="T38" fmla="*/ 196 w 196"/>
                  <a:gd name="T39" fmla="*/ 39 h 160"/>
                  <a:gd name="T40" fmla="*/ 187 w 196"/>
                  <a:gd name="T41" fmla="*/ 60 h 160"/>
                  <a:gd name="T42" fmla="*/ 175 w 196"/>
                  <a:gd name="T43" fmla="*/ 84 h 160"/>
                  <a:gd name="T44" fmla="*/ 183 w 196"/>
                  <a:gd name="T45" fmla="*/ 96 h 160"/>
                  <a:gd name="T46" fmla="*/ 186 w 196"/>
                  <a:gd name="T47" fmla="*/ 112 h 160"/>
                  <a:gd name="T48" fmla="*/ 171 w 196"/>
                  <a:gd name="T49" fmla="*/ 117 h 160"/>
                  <a:gd name="T50" fmla="*/ 153 w 196"/>
                  <a:gd name="T51" fmla="*/ 118 h 160"/>
                  <a:gd name="T52" fmla="*/ 141 w 196"/>
                  <a:gd name="T53" fmla="*/ 133 h 160"/>
                  <a:gd name="T54" fmla="*/ 117 w 196"/>
                  <a:gd name="T55" fmla="*/ 129 h 160"/>
                  <a:gd name="T56" fmla="*/ 106 w 196"/>
                  <a:gd name="T57" fmla="*/ 144 h 160"/>
                  <a:gd name="T58" fmla="*/ 82 w 196"/>
                  <a:gd name="T59" fmla="*/ 144 h 160"/>
                  <a:gd name="T60" fmla="*/ 73 w 196"/>
                  <a:gd name="T61" fmla="*/ 156 h 160"/>
                  <a:gd name="T62" fmla="*/ 66 w 196"/>
                  <a:gd name="T63" fmla="*/ 160 h 160"/>
                  <a:gd name="T64" fmla="*/ 52 w 196"/>
                  <a:gd name="T65" fmla="*/ 150 h 160"/>
                  <a:gd name="T66" fmla="*/ 33 w 196"/>
                  <a:gd name="T67" fmla="*/ 153 h 160"/>
                  <a:gd name="T68" fmla="*/ 21 w 196"/>
                  <a:gd name="T69" fmla="*/ 139 h 160"/>
                  <a:gd name="T70" fmla="*/ 30 w 196"/>
                  <a:gd name="T71" fmla="*/ 126 h 160"/>
                  <a:gd name="T72" fmla="*/ 48 w 196"/>
                  <a:gd name="T73" fmla="*/ 111 h 160"/>
                  <a:gd name="T74" fmla="*/ 55 w 196"/>
                  <a:gd name="T75" fmla="*/ 103 h 160"/>
                  <a:gd name="T76" fmla="*/ 61 w 196"/>
                  <a:gd name="T77" fmla="*/ 82 h 160"/>
                  <a:gd name="T78" fmla="*/ 51 w 196"/>
                  <a:gd name="T79" fmla="*/ 93 h 160"/>
                  <a:gd name="T80" fmla="*/ 40 w 196"/>
                  <a:gd name="T81" fmla="*/ 100 h 160"/>
                  <a:gd name="T82" fmla="*/ 33 w 196"/>
                  <a:gd name="T83" fmla="*/ 112 h 160"/>
                  <a:gd name="T84" fmla="*/ 22 w 196"/>
                  <a:gd name="T85" fmla="*/ 117 h 160"/>
                  <a:gd name="T86" fmla="*/ 12 w 196"/>
                  <a:gd name="T87" fmla="*/ 133 h 160"/>
                  <a:gd name="T88" fmla="*/ 1 w 196"/>
                  <a:gd name="T89" fmla="*/ 124 h 160"/>
                  <a:gd name="T90" fmla="*/ 3 w 196"/>
                  <a:gd name="T91" fmla="*/ 102 h 160"/>
                  <a:gd name="T92" fmla="*/ 7 w 196"/>
                  <a:gd name="T93" fmla="*/ 76 h 160"/>
                  <a:gd name="T94" fmla="*/ 0 w 196"/>
                  <a:gd name="T95" fmla="*/ 66 h 1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6" h="160">
                    <a:moveTo>
                      <a:pt x="0" y="66"/>
                    </a:moveTo>
                    <a:lnTo>
                      <a:pt x="16" y="61"/>
                    </a:lnTo>
                    <a:lnTo>
                      <a:pt x="34" y="60"/>
                    </a:lnTo>
                    <a:lnTo>
                      <a:pt x="54" y="45"/>
                    </a:lnTo>
                    <a:lnTo>
                      <a:pt x="51" y="34"/>
                    </a:lnTo>
                    <a:lnTo>
                      <a:pt x="40" y="28"/>
                    </a:lnTo>
                    <a:lnTo>
                      <a:pt x="42" y="15"/>
                    </a:lnTo>
                    <a:lnTo>
                      <a:pt x="54" y="13"/>
                    </a:lnTo>
                    <a:lnTo>
                      <a:pt x="64" y="10"/>
                    </a:lnTo>
                    <a:lnTo>
                      <a:pt x="90" y="7"/>
                    </a:lnTo>
                    <a:lnTo>
                      <a:pt x="105" y="13"/>
                    </a:lnTo>
                    <a:lnTo>
                      <a:pt x="117" y="10"/>
                    </a:lnTo>
                    <a:lnTo>
                      <a:pt x="133" y="7"/>
                    </a:lnTo>
                    <a:lnTo>
                      <a:pt x="150" y="16"/>
                    </a:lnTo>
                    <a:lnTo>
                      <a:pt x="157" y="15"/>
                    </a:lnTo>
                    <a:lnTo>
                      <a:pt x="159" y="0"/>
                    </a:lnTo>
                    <a:lnTo>
                      <a:pt x="172" y="1"/>
                    </a:lnTo>
                    <a:lnTo>
                      <a:pt x="178" y="16"/>
                    </a:lnTo>
                    <a:lnTo>
                      <a:pt x="184" y="27"/>
                    </a:lnTo>
                    <a:lnTo>
                      <a:pt x="196" y="39"/>
                    </a:lnTo>
                    <a:lnTo>
                      <a:pt x="187" y="60"/>
                    </a:lnTo>
                    <a:lnTo>
                      <a:pt x="175" y="84"/>
                    </a:lnTo>
                    <a:lnTo>
                      <a:pt x="183" y="96"/>
                    </a:lnTo>
                    <a:lnTo>
                      <a:pt x="186" y="112"/>
                    </a:lnTo>
                    <a:lnTo>
                      <a:pt x="171" y="117"/>
                    </a:lnTo>
                    <a:lnTo>
                      <a:pt x="153" y="118"/>
                    </a:lnTo>
                    <a:lnTo>
                      <a:pt x="141" y="133"/>
                    </a:lnTo>
                    <a:lnTo>
                      <a:pt x="117" y="129"/>
                    </a:lnTo>
                    <a:lnTo>
                      <a:pt x="106" y="144"/>
                    </a:lnTo>
                    <a:lnTo>
                      <a:pt x="82" y="144"/>
                    </a:lnTo>
                    <a:lnTo>
                      <a:pt x="73" y="156"/>
                    </a:lnTo>
                    <a:lnTo>
                      <a:pt x="66" y="160"/>
                    </a:lnTo>
                    <a:lnTo>
                      <a:pt x="52" y="150"/>
                    </a:lnTo>
                    <a:lnTo>
                      <a:pt x="33" y="153"/>
                    </a:lnTo>
                    <a:lnTo>
                      <a:pt x="21" y="139"/>
                    </a:lnTo>
                    <a:lnTo>
                      <a:pt x="30" y="126"/>
                    </a:lnTo>
                    <a:lnTo>
                      <a:pt x="48" y="111"/>
                    </a:lnTo>
                    <a:lnTo>
                      <a:pt x="55" y="103"/>
                    </a:lnTo>
                    <a:lnTo>
                      <a:pt x="61" y="82"/>
                    </a:lnTo>
                    <a:lnTo>
                      <a:pt x="51" y="93"/>
                    </a:lnTo>
                    <a:lnTo>
                      <a:pt x="40" y="100"/>
                    </a:lnTo>
                    <a:lnTo>
                      <a:pt x="33" y="112"/>
                    </a:lnTo>
                    <a:lnTo>
                      <a:pt x="22" y="117"/>
                    </a:lnTo>
                    <a:lnTo>
                      <a:pt x="12" y="133"/>
                    </a:lnTo>
                    <a:lnTo>
                      <a:pt x="1" y="124"/>
                    </a:lnTo>
                    <a:lnTo>
                      <a:pt x="3" y="102"/>
                    </a:lnTo>
                    <a:lnTo>
                      <a:pt x="7" y="76"/>
                    </a:lnTo>
                    <a:lnTo>
                      <a:pt x="0" y="66"/>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0" name="Freeform 14">
                <a:extLst>
                  <a:ext uri="{FF2B5EF4-FFF2-40B4-BE49-F238E27FC236}">
                    <a16:creationId xmlns:a16="http://schemas.microsoft.com/office/drawing/2014/main" id="{D2B3A67E-74E6-284E-5EB5-B0D16CCD8B80}"/>
                  </a:ext>
                </a:extLst>
              </p:cNvPr>
              <p:cNvSpPr>
                <a:spLocks/>
              </p:cNvSpPr>
              <p:nvPr/>
            </p:nvSpPr>
            <p:spPr bwMode="auto">
              <a:xfrm>
                <a:off x="1145" y="3006"/>
                <a:ext cx="157" cy="134"/>
              </a:xfrm>
              <a:custGeom>
                <a:avLst/>
                <a:gdLst>
                  <a:gd name="T0" fmla="*/ 12 w 157"/>
                  <a:gd name="T1" fmla="*/ 72 h 134"/>
                  <a:gd name="T2" fmla="*/ 0 w 157"/>
                  <a:gd name="T3" fmla="*/ 65 h 134"/>
                  <a:gd name="T4" fmla="*/ 10 w 157"/>
                  <a:gd name="T5" fmla="*/ 48 h 134"/>
                  <a:gd name="T6" fmla="*/ 25 w 157"/>
                  <a:gd name="T7" fmla="*/ 32 h 134"/>
                  <a:gd name="T8" fmla="*/ 51 w 157"/>
                  <a:gd name="T9" fmla="*/ 32 h 134"/>
                  <a:gd name="T10" fmla="*/ 61 w 157"/>
                  <a:gd name="T11" fmla="*/ 18 h 134"/>
                  <a:gd name="T12" fmla="*/ 84 w 157"/>
                  <a:gd name="T13" fmla="*/ 20 h 134"/>
                  <a:gd name="T14" fmla="*/ 97 w 157"/>
                  <a:gd name="T15" fmla="*/ 6 h 134"/>
                  <a:gd name="T16" fmla="*/ 115 w 157"/>
                  <a:gd name="T17" fmla="*/ 5 h 134"/>
                  <a:gd name="T18" fmla="*/ 129 w 157"/>
                  <a:gd name="T19" fmla="*/ 0 h 134"/>
                  <a:gd name="T20" fmla="*/ 142 w 157"/>
                  <a:gd name="T21" fmla="*/ 5 h 134"/>
                  <a:gd name="T22" fmla="*/ 154 w 157"/>
                  <a:gd name="T23" fmla="*/ 11 h 134"/>
                  <a:gd name="T24" fmla="*/ 157 w 157"/>
                  <a:gd name="T25" fmla="*/ 20 h 134"/>
                  <a:gd name="T26" fmla="*/ 145 w 157"/>
                  <a:gd name="T27" fmla="*/ 26 h 134"/>
                  <a:gd name="T28" fmla="*/ 150 w 157"/>
                  <a:gd name="T29" fmla="*/ 38 h 134"/>
                  <a:gd name="T30" fmla="*/ 136 w 157"/>
                  <a:gd name="T31" fmla="*/ 56 h 134"/>
                  <a:gd name="T32" fmla="*/ 137 w 157"/>
                  <a:gd name="T33" fmla="*/ 74 h 134"/>
                  <a:gd name="T34" fmla="*/ 147 w 157"/>
                  <a:gd name="T35" fmla="*/ 78 h 134"/>
                  <a:gd name="T36" fmla="*/ 145 w 157"/>
                  <a:gd name="T37" fmla="*/ 95 h 134"/>
                  <a:gd name="T38" fmla="*/ 157 w 157"/>
                  <a:gd name="T39" fmla="*/ 111 h 134"/>
                  <a:gd name="T40" fmla="*/ 142 w 157"/>
                  <a:gd name="T41" fmla="*/ 113 h 134"/>
                  <a:gd name="T42" fmla="*/ 133 w 157"/>
                  <a:gd name="T43" fmla="*/ 122 h 134"/>
                  <a:gd name="T44" fmla="*/ 126 w 157"/>
                  <a:gd name="T45" fmla="*/ 126 h 134"/>
                  <a:gd name="T46" fmla="*/ 111 w 157"/>
                  <a:gd name="T47" fmla="*/ 129 h 134"/>
                  <a:gd name="T48" fmla="*/ 102 w 157"/>
                  <a:gd name="T49" fmla="*/ 116 h 134"/>
                  <a:gd name="T50" fmla="*/ 88 w 157"/>
                  <a:gd name="T51" fmla="*/ 113 h 134"/>
                  <a:gd name="T52" fmla="*/ 85 w 157"/>
                  <a:gd name="T53" fmla="*/ 125 h 134"/>
                  <a:gd name="T54" fmla="*/ 78 w 157"/>
                  <a:gd name="T55" fmla="*/ 134 h 134"/>
                  <a:gd name="T56" fmla="*/ 67 w 157"/>
                  <a:gd name="T57" fmla="*/ 120 h 134"/>
                  <a:gd name="T58" fmla="*/ 46 w 157"/>
                  <a:gd name="T59" fmla="*/ 110 h 134"/>
                  <a:gd name="T60" fmla="*/ 27 w 157"/>
                  <a:gd name="T61" fmla="*/ 92 h 134"/>
                  <a:gd name="T62" fmla="*/ 13 w 157"/>
                  <a:gd name="T63" fmla="*/ 95 h 134"/>
                  <a:gd name="T64" fmla="*/ 12 w 157"/>
                  <a:gd name="T65" fmla="*/ 72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7" h="134">
                    <a:moveTo>
                      <a:pt x="12" y="72"/>
                    </a:moveTo>
                    <a:lnTo>
                      <a:pt x="0" y="65"/>
                    </a:lnTo>
                    <a:lnTo>
                      <a:pt x="10" y="48"/>
                    </a:lnTo>
                    <a:lnTo>
                      <a:pt x="25" y="32"/>
                    </a:lnTo>
                    <a:lnTo>
                      <a:pt x="51" y="32"/>
                    </a:lnTo>
                    <a:lnTo>
                      <a:pt x="61" y="18"/>
                    </a:lnTo>
                    <a:lnTo>
                      <a:pt x="84" y="20"/>
                    </a:lnTo>
                    <a:lnTo>
                      <a:pt x="97" y="6"/>
                    </a:lnTo>
                    <a:lnTo>
                      <a:pt x="115" y="5"/>
                    </a:lnTo>
                    <a:lnTo>
                      <a:pt x="129" y="0"/>
                    </a:lnTo>
                    <a:lnTo>
                      <a:pt x="142" y="5"/>
                    </a:lnTo>
                    <a:lnTo>
                      <a:pt x="154" y="11"/>
                    </a:lnTo>
                    <a:lnTo>
                      <a:pt x="157" y="20"/>
                    </a:lnTo>
                    <a:lnTo>
                      <a:pt x="145" y="26"/>
                    </a:lnTo>
                    <a:lnTo>
                      <a:pt x="150" y="38"/>
                    </a:lnTo>
                    <a:lnTo>
                      <a:pt x="136" y="56"/>
                    </a:lnTo>
                    <a:lnTo>
                      <a:pt x="137" y="74"/>
                    </a:lnTo>
                    <a:lnTo>
                      <a:pt x="147" y="78"/>
                    </a:lnTo>
                    <a:lnTo>
                      <a:pt x="145" y="95"/>
                    </a:lnTo>
                    <a:lnTo>
                      <a:pt x="157" y="111"/>
                    </a:lnTo>
                    <a:lnTo>
                      <a:pt x="142" y="113"/>
                    </a:lnTo>
                    <a:lnTo>
                      <a:pt x="133" y="122"/>
                    </a:lnTo>
                    <a:lnTo>
                      <a:pt x="126" y="126"/>
                    </a:lnTo>
                    <a:lnTo>
                      <a:pt x="111" y="129"/>
                    </a:lnTo>
                    <a:lnTo>
                      <a:pt x="102" y="116"/>
                    </a:lnTo>
                    <a:lnTo>
                      <a:pt x="88" y="113"/>
                    </a:lnTo>
                    <a:lnTo>
                      <a:pt x="85" y="125"/>
                    </a:lnTo>
                    <a:lnTo>
                      <a:pt x="78" y="134"/>
                    </a:lnTo>
                    <a:lnTo>
                      <a:pt x="67" y="120"/>
                    </a:lnTo>
                    <a:lnTo>
                      <a:pt x="46" y="110"/>
                    </a:lnTo>
                    <a:lnTo>
                      <a:pt x="27" y="92"/>
                    </a:lnTo>
                    <a:lnTo>
                      <a:pt x="13" y="95"/>
                    </a:lnTo>
                    <a:lnTo>
                      <a:pt x="12" y="7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1" name="Freeform 15">
                <a:extLst>
                  <a:ext uri="{FF2B5EF4-FFF2-40B4-BE49-F238E27FC236}">
                    <a16:creationId xmlns:a16="http://schemas.microsoft.com/office/drawing/2014/main" id="{2F1AE1E5-FD40-0961-78E7-EDD573DA3501}"/>
                  </a:ext>
                </a:extLst>
              </p:cNvPr>
              <p:cNvSpPr>
                <a:spLocks/>
              </p:cNvSpPr>
              <p:nvPr/>
            </p:nvSpPr>
            <p:spPr bwMode="auto">
              <a:xfrm>
                <a:off x="1070" y="3074"/>
                <a:ext cx="160" cy="153"/>
              </a:xfrm>
              <a:custGeom>
                <a:avLst/>
                <a:gdLst>
                  <a:gd name="T0" fmla="*/ 39 w 160"/>
                  <a:gd name="T1" fmla="*/ 57 h 153"/>
                  <a:gd name="T2" fmla="*/ 52 w 160"/>
                  <a:gd name="T3" fmla="*/ 37 h 153"/>
                  <a:gd name="T4" fmla="*/ 51 w 160"/>
                  <a:gd name="T5" fmla="*/ 22 h 153"/>
                  <a:gd name="T6" fmla="*/ 64 w 160"/>
                  <a:gd name="T7" fmla="*/ 7 h 153"/>
                  <a:gd name="T8" fmla="*/ 72 w 160"/>
                  <a:gd name="T9" fmla="*/ 0 h 153"/>
                  <a:gd name="T10" fmla="*/ 87 w 160"/>
                  <a:gd name="T11" fmla="*/ 7 h 153"/>
                  <a:gd name="T12" fmla="*/ 87 w 160"/>
                  <a:gd name="T13" fmla="*/ 25 h 153"/>
                  <a:gd name="T14" fmla="*/ 99 w 160"/>
                  <a:gd name="T15" fmla="*/ 25 h 153"/>
                  <a:gd name="T16" fmla="*/ 117 w 160"/>
                  <a:gd name="T17" fmla="*/ 40 h 153"/>
                  <a:gd name="T18" fmla="*/ 142 w 160"/>
                  <a:gd name="T19" fmla="*/ 55 h 153"/>
                  <a:gd name="T20" fmla="*/ 151 w 160"/>
                  <a:gd name="T21" fmla="*/ 66 h 153"/>
                  <a:gd name="T22" fmla="*/ 160 w 160"/>
                  <a:gd name="T23" fmla="*/ 79 h 153"/>
                  <a:gd name="T24" fmla="*/ 160 w 160"/>
                  <a:gd name="T25" fmla="*/ 93 h 153"/>
                  <a:gd name="T26" fmla="*/ 145 w 160"/>
                  <a:gd name="T27" fmla="*/ 103 h 153"/>
                  <a:gd name="T28" fmla="*/ 118 w 160"/>
                  <a:gd name="T29" fmla="*/ 102 h 153"/>
                  <a:gd name="T30" fmla="*/ 106 w 160"/>
                  <a:gd name="T31" fmla="*/ 115 h 153"/>
                  <a:gd name="T32" fmla="*/ 84 w 160"/>
                  <a:gd name="T33" fmla="*/ 111 h 153"/>
                  <a:gd name="T34" fmla="*/ 70 w 160"/>
                  <a:gd name="T35" fmla="*/ 123 h 153"/>
                  <a:gd name="T36" fmla="*/ 81 w 160"/>
                  <a:gd name="T37" fmla="*/ 133 h 153"/>
                  <a:gd name="T38" fmla="*/ 76 w 160"/>
                  <a:gd name="T39" fmla="*/ 138 h 153"/>
                  <a:gd name="T40" fmla="*/ 54 w 160"/>
                  <a:gd name="T41" fmla="*/ 136 h 153"/>
                  <a:gd name="T42" fmla="*/ 40 w 160"/>
                  <a:gd name="T43" fmla="*/ 153 h 153"/>
                  <a:gd name="T44" fmla="*/ 19 w 160"/>
                  <a:gd name="T45" fmla="*/ 147 h 153"/>
                  <a:gd name="T46" fmla="*/ 6 w 160"/>
                  <a:gd name="T47" fmla="*/ 129 h 153"/>
                  <a:gd name="T48" fmla="*/ 12 w 160"/>
                  <a:gd name="T49" fmla="*/ 118 h 153"/>
                  <a:gd name="T50" fmla="*/ 28 w 160"/>
                  <a:gd name="T51" fmla="*/ 112 h 153"/>
                  <a:gd name="T52" fmla="*/ 19 w 160"/>
                  <a:gd name="T53" fmla="*/ 100 h 153"/>
                  <a:gd name="T54" fmla="*/ 6 w 160"/>
                  <a:gd name="T55" fmla="*/ 105 h 153"/>
                  <a:gd name="T56" fmla="*/ 0 w 160"/>
                  <a:gd name="T57" fmla="*/ 91 h 153"/>
                  <a:gd name="T58" fmla="*/ 0 w 160"/>
                  <a:gd name="T59" fmla="*/ 72 h 153"/>
                  <a:gd name="T60" fmla="*/ 10 w 160"/>
                  <a:gd name="T61" fmla="*/ 64 h 153"/>
                  <a:gd name="T62" fmla="*/ 24 w 160"/>
                  <a:gd name="T63" fmla="*/ 55 h 153"/>
                  <a:gd name="T64" fmla="*/ 39 w 160"/>
                  <a:gd name="T65" fmla="*/ 57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53">
                    <a:moveTo>
                      <a:pt x="39" y="57"/>
                    </a:moveTo>
                    <a:lnTo>
                      <a:pt x="52" y="37"/>
                    </a:lnTo>
                    <a:lnTo>
                      <a:pt x="51" y="22"/>
                    </a:lnTo>
                    <a:lnTo>
                      <a:pt x="64" y="7"/>
                    </a:lnTo>
                    <a:lnTo>
                      <a:pt x="72" y="0"/>
                    </a:lnTo>
                    <a:lnTo>
                      <a:pt x="87" y="7"/>
                    </a:lnTo>
                    <a:lnTo>
                      <a:pt x="87" y="25"/>
                    </a:lnTo>
                    <a:lnTo>
                      <a:pt x="99" y="25"/>
                    </a:lnTo>
                    <a:lnTo>
                      <a:pt x="117" y="40"/>
                    </a:lnTo>
                    <a:lnTo>
                      <a:pt x="142" y="55"/>
                    </a:lnTo>
                    <a:lnTo>
                      <a:pt x="151" y="66"/>
                    </a:lnTo>
                    <a:lnTo>
                      <a:pt x="160" y="79"/>
                    </a:lnTo>
                    <a:lnTo>
                      <a:pt x="160" y="93"/>
                    </a:lnTo>
                    <a:lnTo>
                      <a:pt x="145" y="103"/>
                    </a:lnTo>
                    <a:lnTo>
                      <a:pt x="118" y="102"/>
                    </a:lnTo>
                    <a:lnTo>
                      <a:pt x="106" y="115"/>
                    </a:lnTo>
                    <a:lnTo>
                      <a:pt x="84" y="111"/>
                    </a:lnTo>
                    <a:lnTo>
                      <a:pt x="70" y="123"/>
                    </a:lnTo>
                    <a:lnTo>
                      <a:pt x="81" y="133"/>
                    </a:lnTo>
                    <a:lnTo>
                      <a:pt x="76" y="138"/>
                    </a:lnTo>
                    <a:lnTo>
                      <a:pt x="54" y="136"/>
                    </a:lnTo>
                    <a:lnTo>
                      <a:pt x="40" y="153"/>
                    </a:lnTo>
                    <a:lnTo>
                      <a:pt x="19" y="147"/>
                    </a:lnTo>
                    <a:lnTo>
                      <a:pt x="6" y="129"/>
                    </a:lnTo>
                    <a:lnTo>
                      <a:pt x="12" y="118"/>
                    </a:lnTo>
                    <a:lnTo>
                      <a:pt x="28" y="112"/>
                    </a:lnTo>
                    <a:lnTo>
                      <a:pt x="19" y="100"/>
                    </a:lnTo>
                    <a:lnTo>
                      <a:pt x="6" y="105"/>
                    </a:lnTo>
                    <a:lnTo>
                      <a:pt x="0" y="91"/>
                    </a:lnTo>
                    <a:lnTo>
                      <a:pt x="0" y="72"/>
                    </a:lnTo>
                    <a:lnTo>
                      <a:pt x="10" y="64"/>
                    </a:lnTo>
                    <a:lnTo>
                      <a:pt x="24" y="55"/>
                    </a:lnTo>
                    <a:lnTo>
                      <a:pt x="39" y="57"/>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2" name="Freeform 16">
                <a:extLst>
                  <a:ext uri="{FF2B5EF4-FFF2-40B4-BE49-F238E27FC236}">
                    <a16:creationId xmlns:a16="http://schemas.microsoft.com/office/drawing/2014/main" id="{0A7F89DC-6C0E-288E-93BB-2F4B05F05A47}"/>
                  </a:ext>
                </a:extLst>
              </p:cNvPr>
              <p:cNvSpPr>
                <a:spLocks/>
              </p:cNvSpPr>
              <p:nvPr/>
            </p:nvSpPr>
            <p:spPr bwMode="auto">
              <a:xfrm>
                <a:off x="1157" y="3230"/>
                <a:ext cx="126" cy="102"/>
              </a:xfrm>
              <a:custGeom>
                <a:avLst/>
                <a:gdLst>
                  <a:gd name="T0" fmla="*/ 36 w 126"/>
                  <a:gd name="T1" fmla="*/ 16 h 102"/>
                  <a:gd name="T2" fmla="*/ 45 w 126"/>
                  <a:gd name="T3" fmla="*/ 3 h 102"/>
                  <a:gd name="T4" fmla="*/ 61 w 126"/>
                  <a:gd name="T5" fmla="*/ 0 h 102"/>
                  <a:gd name="T6" fmla="*/ 78 w 126"/>
                  <a:gd name="T7" fmla="*/ 3 h 102"/>
                  <a:gd name="T8" fmla="*/ 99 w 126"/>
                  <a:gd name="T9" fmla="*/ 12 h 102"/>
                  <a:gd name="T10" fmla="*/ 113 w 126"/>
                  <a:gd name="T11" fmla="*/ 16 h 102"/>
                  <a:gd name="T12" fmla="*/ 118 w 126"/>
                  <a:gd name="T13" fmla="*/ 36 h 102"/>
                  <a:gd name="T14" fmla="*/ 126 w 126"/>
                  <a:gd name="T15" fmla="*/ 54 h 102"/>
                  <a:gd name="T16" fmla="*/ 97 w 126"/>
                  <a:gd name="T17" fmla="*/ 51 h 102"/>
                  <a:gd name="T18" fmla="*/ 76 w 126"/>
                  <a:gd name="T19" fmla="*/ 64 h 102"/>
                  <a:gd name="T20" fmla="*/ 58 w 126"/>
                  <a:gd name="T21" fmla="*/ 55 h 102"/>
                  <a:gd name="T22" fmla="*/ 48 w 126"/>
                  <a:gd name="T23" fmla="*/ 57 h 102"/>
                  <a:gd name="T24" fmla="*/ 42 w 126"/>
                  <a:gd name="T25" fmla="*/ 66 h 102"/>
                  <a:gd name="T26" fmla="*/ 60 w 126"/>
                  <a:gd name="T27" fmla="*/ 73 h 102"/>
                  <a:gd name="T28" fmla="*/ 75 w 126"/>
                  <a:gd name="T29" fmla="*/ 79 h 102"/>
                  <a:gd name="T30" fmla="*/ 55 w 126"/>
                  <a:gd name="T31" fmla="*/ 102 h 102"/>
                  <a:gd name="T32" fmla="*/ 34 w 126"/>
                  <a:gd name="T33" fmla="*/ 94 h 102"/>
                  <a:gd name="T34" fmla="*/ 12 w 126"/>
                  <a:gd name="T35" fmla="*/ 87 h 102"/>
                  <a:gd name="T36" fmla="*/ 0 w 126"/>
                  <a:gd name="T37" fmla="*/ 84 h 102"/>
                  <a:gd name="T38" fmla="*/ 3 w 126"/>
                  <a:gd name="T39" fmla="*/ 57 h 102"/>
                  <a:gd name="T40" fmla="*/ 7 w 126"/>
                  <a:gd name="T41" fmla="*/ 37 h 102"/>
                  <a:gd name="T42" fmla="*/ 24 w 126"/>
                  <a:gd name="T43" fmla="*/ 24 h 102"/>
                  <a:gd name="T44" fmla="*/ 36 w 126"/>
                  <a:gd name="T45" fmla="*/ 16 h 1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102">
                    <a:moveTo>
                      <a:pt x="36" y="16"/>
                    </a:moveTo>
                    <a:lnTo>
                      <a:pt x="45" y="3"/>
                    </a:lnTo>
                    <a:lnTo>
                      <a:pt x="61" y="0"/>
                    </a:lnTo>
                    <a:lnTo>
                      <a:pt x="78" y="3"/>
                    </a:lnTo>
                    <a:lnTo>
                      <a:pt x="99" y="12"/>
                    </a:lnTo>
                    <a:lnTo>
                      <a:pt x="113" y="16"/>
                    </a:lnTo>
                    <a:lnTo>
                      <a:pt x="118" y="36"/>
                    </a:lnTo>
                    <a:lnTo>
                      <a:pt x="126" y="54"/>
                    </a:lnTo>
                    <a:lnTo>
                      <a:pt x="97" y="51"/>
                    </a:lnTo>
                    <a:lnTo>
                      <a:pt x="76" y="64"/>
                    </a:lnTo>
                    <a:lnTo>
                      <a:pt x="58" y="55"/>
                    </a:lnTo>
                    <a:lnTo>
                      <a:pt x="48" y="57"/>
                    </a:lnTo>
                    <a:lnTo>
                      <a:pt x="42" y="66"/>
                    </a:lnTo>
                    <a:lnTo>
                      <a:pt x="60" y="73"/>
                    </a:lnTo>
                    <a:lnTo>
                      <a:pt x="75" y="79"/>
                    </a:lnTo>
                    <a:lnTo>
                      <a:pt x="55" y="102"/>
                    </a:lnTo>
                    <a:lnTo>
                      <a:pt x="34" y="94"/>
                    </a:lnTo>
                    <a:lnTo>
                      <a:pt x="12" y="87"/>
                    </a:lnTo>
                    <a:lnTo>
                      <a:pt x="0" y="84"/>
                    </a:lnTo>
                    <a:lnTo>
                      <a:pt x="3" y="57"/>
                    </a:lnTo>
                    <a:lnTo>
                      <a:pt x="7" y="37"/>
                    </a:lnTo>
                    <a:lnTo>
                      <a:pt x="24" y="24"/>
                    </a:lnTo>
                    <a:lnTo>
                      <a:pt x="36" y="16"/>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3" name="Freeform 17">
                <a:extLst>
                  <a:ext uri="{FF2B5EF4-FFF2-40B4-BE49-F238E27FC236}">
                    <a16:creationId xmlns:a16="http://schemas.microsoft.com/office/drawing/2014/main" id="{A83115D7-6AF8-FC0B-7017-5896AC7ABEF3}"/>
                  </a:ext>
                </a:extLst>
              </p:cNvPr>
              <p:cNvSpPr>
                <a:spLocks/>
              </p:cNvSpPr>
              <p:nvPr/>
            </p:nvSpPr>
            <p:spPr bwMode="auto">
              <a:xfrm>
                <a:off x="1029" y="3212"/>
                <a:ext cx="170" cy="135"/>
              </a:xfrm>
              <a:custGeom>
                <a:avLst/>
                <a:gdLst>
                  <a:gd name="T0" fmla="*/ 8 w 170"/>
                  <a:gd name="T1" fmla="*/ 46 h 135"/>
                  <a:gd name="T2" fmla="*/ 38 w 170"/>
                  <a:gd name="T3" fmla="*/ 24 h 135"/>
                  <a:gd name="T4" fmla="*/ 57 w 170"/>
                  <a:gd name="T5" fmla="*/ 24 h 135"/>
                  <a:gd name="T6" fmla="*/ 62 w 170"/>
                  <a:gd name="T7" fmla="*/ 9 h 135"/>
                  <a:gd name="T8" fmla="*/ 80 w 170"/>
                  <a:gd name="T9" fmla="*/ 13 h 135"/>
                  <a:gd name="T10" fmla="*/ 95 w 170"/>
                  <a:gd name="T11" fmla="*/ 0 h 135"/>
                  <a:gd name="T12" fmla="*/ 120 w 170"/>
                  <a:gd name="T13" fmla="*/ 1 h 135"/>
                  <a:gd name="T14" fmla="*/ 134 w 170"/>
                  <a:gd name="T15" fmla="*/ 15 h 135"/>
                  <a:gd name="T16" fmla="*/ 149 w 170"/>
                  <a:gd name="T17" fmla="*/ 15 h 135"/>
                  <a:gd name="T18" fmla="*/ 170 w 170"/>
                  <a:gd name="T19" fmla="*/ 22 h 135"/>
                  <a:gd name="T20" fmla="*/ 165 w 170"/>
                  <a:gd name="T21" fmla="*/ 34 h 135"/>
                  <a:gd name="T22" fmla="*/ 149 w 170"/>
                  <a:gd name="T23" fmla="*/ 42 h 135"/>
                  <a:gd name="T24" fmla="*/ 135 w 170"/>
                  <a:gd name="T25" fmla="*/ 57 h 135"/>
                  <a:gd name="T26" fmla="*/ 129 w 170"/>
                  <a:gd name="T27" fmla="*/ 76 h 135"/>
                  <a:gd name="T28" fmla="*/ 128 w 170"/>
                  <a:gd name="T29" fmla="*/ 103 h 135"/>
                  <a:gd name="T30" fmla="*/ 116 w 170"/>
                  <a:gd name="T31" fmla="*/ 102 h 135"/>
                  <a:gd name="T32" fmla="*/ 110 w 170"/>
                  <a:gd name="T33" fmla="*/ 94 h 135"/>
                  <a:gd name="T34" fmla="*/ 98 w 170"/>
                  <a:gd name="T35" fmla="*/ 102 h 135"/>
                  <a:gd name="T36" fmla="*/ 98 w 170"/>
                  <a:gd name="T37" fmla="*/ 111 h 135"/>
                  <a:gd name="T38" fmla="*/ 105 w 170"/>
                  <a:gd name="T39" fmla="*/ 127 h 135"/>
                  <a:gd name="T40" fmla="*/ 96 w 170"/>
                  <a:gd name="T41" fmla="*/ 135 h 135"/>
                  <a:gd name="T42" fmla="*/ 84 w 170"/>
                  <a:gd name="T43" fmla="*/ 123 h 135"/>
                  <a:gd name="T44" fmla="*/ 74 w 170"/>
                  <a:gd name="T45" fmla="*/ 108 h 135"/>
                  <a:gd name="T46" fmla="*/ 66 w 170"/>
                  <a:gd name="T47" fmla="*/ 102 h 135"/>
                  <a:gd name="T48" fmla="*/ 53 w 170"/>
                  <a:gd name="T49" fmla="*/ 88 h 135"/>
                  <a:gd name="T50" fmla="*/ 33 w 170"/>
                  <a:gd name="T51" fmla="*/ 70 h 135"/>
                  <a:gd name="T52" fmla="*/ 5 w 170"/>
                  <a:gd name="T53" fmla="*/ 78 h 135"/>
                  <a:gd name="T54" fmla="*/ 0 w 170"/>
                  <a:gd name="T55" fmla="*/ 67 h 135"/>
                  <a:gd name="T56" fmla="*/ 8 w 170"/>
                  <a:gd name="T57" fmla="*/ 46 h 1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0" h="135">
                    <a:moveTo>
                      <a:pt x="8" y="46"/>
                    </a:moveTo>
                    <a:lnTo>
                      <a:pt x="38" y="24"/>
                    </a:lnTo>
                    <a:lnTo>
                      <a:pt x="57" y="24"/>
                    </a:lnTo>
                    <a:lnTo>
                      <a:pt x="62" y="9"/>
                    </a:lnTo>
                    <a:lnTo>
                      <a:pt x="80" y="13"/>
                    </a:lnTo>
                    <a:lnTo>
                      <a:pt x="95" y="0"/>
                    </a:lnTo>
                    <a:lnTo>
                      <a:pt x="120" y="1"/>
                    </a:lnTo>
                    <a:lnTo>
                      <a:pt x="134" y="15"/>
                    </a:lnTo>
                    <a:lnTo>
                      <a:pt x="149" y="15"/>
                    </a:lnTo>
                    <a:lnTo>
                      <a:pt x="170" y="22"/>
                    </a:lnTo>
                    <a:lnTo>
                      <a:pt x="165" y="34"/>
                    </a:lnTo>
                    <a:lnTo>
                      <a:pt x="149" y="42"/>
                    </a:lnTo>
                    <a:lnTo>
                      <a:pt x="135" y="57"/>
                    </a:lnTo>
                    <a:lnTo>
                      <a:pt x="129" y="76"/>
                    </a:lnTo>
                    <a:lnTo>
                      <a:pt x="128" y="103"/>
                    </a:lnTo>
                    <a:lnTo>
                      <a:pt x="116" y="102"/>
                    </a:lnTo>
                    <a:lnTo>
                      <a:pt x="110" y="94"/>
                    </a:lnTo>
                    <a:lnTo>
                      <a:pt x="98" y="102"/>
                    </a:lnTo>
                    <a:lnTo>
                      <a:pt x="98" y="111"/>
                    </a:lnTo>
                    <a:lnTo>
                      <a:pt x="105" y="127"/>
                    </a:lnTo>
                    <a:lnTo>
                      <a:pt x="96" y="135"/>
                    </a:lnTo>
                    <a:lnTo>
                      <a:pt x="84" y="123"/>
                    </a:lnTo>
                    <a:lnTo>
                      <a:pt x="74" y="108"/>
                    </a:lnTo>
                    <a:lnTo>
                      <a:pt x="66" y="102"/>
                    </a:lnTo>
                    <a:lnTo>
                      <a:pt x="53" y="88"/>
                    </a:lnTo>
                    <a:lnTo>
                      <a:pt x="33" y="70"/>
                    </a:lnTo>
                    <a:lnTo>
                      <a:pt x="5" y="78"/>
                    </a:lnTo>
                    <a:lnTo>
                      <a:pt x="0" y="67"/>
                    </a:lnTo>
                    <a:lnTo>
                      <a:pt x="8" y="46"/>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4" name="Freeform 18">
                <a:extLst>
                  <a:ext uri="{FF2B5EF4-FFF2-40B4-BE49-F238E27FC236}">
                    <a16:creationId xmlns:a16="http://schemas.microsoft.com/office/drawing/2014/main" id="{48EC9208-9C79-8028-9DA2-9AA5AD38C83C}"/>
                  </a:ext>
                </a:extLst>
              </p:cNvPr>
              <p:cNvSpPr>
                <a:spLocks/>
              </p:cNvSpPr>
              <p:nvPr/>
            </p:nvSpPr>
            <p:spPr bwMode="auto">
              <a:xfrm>
                <a:off x="1029" y="3036"/>
                <a:ext cx="126" cy="113"/>
              </a:xfrm>
              <a:custGeom>
                <a:avLst/>
                <a:gdLst>
                  <a:gd name="T0" fmla="*/ 18 w 126"/>
                  <a:gd name="T1" fmla="*/ 53 h 113"/>
                  <a:gd name="T2" fmla="*/ 29 w 126"/>
                  <a:gd name="T3" fmla="*/ 41 h 113"/>
                  <a:gd name="T4" fmla="*/ 41 w 126"/>
                  <a:gd name="T5" fmla="*/ 29 h 113"/>
                  <a:gd name="T6" fmla="*/ 56 w 126"/>
                  <a:gd name="T7" fmla="*/ 24 h 113"/>
                  <a:gd name="T8" fmla="*/ 68 w 126"/>
                  <a:gd name="T9" fmla="*/ 12 h 113"/>
                  <a:gd name="T10" fmla="*/ 77 w 126"/>
                  <a:gd name="T11" fmla="*/ 0 h 113"/>
                  <a:gd name="T12" fmla="*/ 90 w 126"/>
                  <a:gd name="T13" fmla="*/ 11 h 113"/>
                  <a:gd name="T14" fmla="*/ 111 w 126"/>
                  <a:gd name="T15" fmla="*/ 8 h 113"/>
                  <a:gd name="T16" fmla="*/ 126 w 126"/>
                  <a:gd name="T17" fmla="*/ 20 h 113"/>
                  <a:gd name="T18" fmla="*/ 117 w 126"/>
                  <a:gd name="T19" fmla="*/ 29 h 113"/>
                  <a:gd name="T20" fmla="*/ 113 w 126"/>
                  <a:gd name="T21" fmla="*/ 36 h 113"/>
                  <a:gd name="T22" fmla="*/ 98 w 126"/>
                  <a:gd name="T23" fmla="*/ 51 h 113"/>
                  <a:gd name="T24" fmla="*/ 90 w 126"/>
                  <a:gd name="T25" fmla="*/ 62 h 113"/>
                  <a:gd name="T26" fmla="*/ 90 w 126"/>
                  <a:gd name="T27" fmla="*/ 77 h 113"/>
                  <a:gd name="T28" fmla="*/ 77 w 126"/>
                  <a:gd name="T29" fmla="*/ 95 h 113"/>
                  <a:gd name="T30" fmla="*/ 65 w 126"/>
                  <a:gd name="T31" fmla="*/ 95 h 113"/>
                  <a:gd name="T32" fmla="*/ 50 w 126"/>
                  <a:gd name="T33" fmla="*/ 104 h 113"/>
                  <a:gd name="T34" fmla="*/ 41 w 126"/>
                  <a:gd name="T35" fmla="*/ 113 h 113"/>
                  <a:gd name="T36" fmla="*/ 27 w 126"/>
                  <a:gd name="T37" fmla="*/ 102 h 113"/>
                  <a:gd name="T38" fmla="*/ 8 w 126"/>
                  <a:gd name="T39" fmla="*/ 93 h 113"/>
                  <a:gd name="T40" fmla="*/ 0 w 126"/>
                  <a:gd name="T41" fmla="*/ 86 h 113"/>
                  <a:gd name="T42" fmla="*/ 6 w 126"/>
                  <a:gd name="T43" fmla="*/ 77 h 113"/>
                  <a:gd name="T44" fmla="*/ 5 w 126"/>
                  <a:gd name="T45" fmla="*/ 60 h 113"/>
                  <a:gd name="T46" fmla="*/ 18 w 126"/>
                  <a:gd name="T47" fmla="*/ 53 h 1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6" h="113">
                    <a:moveTo>
                      <a:pt x="18" y="53"/>
                    </a:moveTo>
                    <a:lnTo>
                      <a:pt x="29" y="41"/>
                    </a:lnTo>
                    <a:lnTo>
                      <a:pt x="41" y="29"/>
                    </a:lnTo>
                    <a:lnTo>
                      <a:pt x="56" y="24"/>
                    </a:lnTo>
                    <a:lnTo>
                      <a:pt x="68" y="12"/>
                    </a:lnTo>
                    <a:lnTo>
                      <a:pt x="77" y="0"/>
                    </a:lnTo>
                    <a:lnTo>
                      <a:pt x="90" y="11"/>
                    </a:lnTo>
                    <a:lnTo>
                      <a:pt x="111" y="8"/>
                    </a:lnTo>
                    <a:lnTo>
                      <a:pt x="126" y="20"/>
                    </a:lnTo>
                    <a:lnTo>
                      <a:pt x="117" y="29"/>
                    </a:lnTo>
                    <a:lnTo>
                      <a:pt x="113" y="36"/>
                    </a:lnTo>
                    <a:lnTo>
                      <a:pt x="98" y="51"/>
                    </a:lnTo>
                    <a:lnTo>
                      <a:pt x="90" y="62"/>
                    </a:lnTo>
                    <a:lnTo>
                      <a:pt x="90" y="77"/>
                    </a:lnTo>
                    <a:lnTo>
                      <a:pt x="77" y="95"/>
                    </a:lnTo>
                    <a:lnTo>
                      <a:pt x="65" y="95"/>
                    </a:lnTo>
                    <a:lnTo>
                      <a:pt x="50" y="104"/>
                    </a:lnTo>
                    <a:lnTo>
                      <a:pt x="41" y="113"/>
                    </a:lnTo>
                    <a:lnTo>
                      <a:pt x="27" y="102"/>
                    </a:lnTo>
                    <a:lnTo>
                      <a:pt x="8" y="93"/>
                    </a:lnTo>
                    <a:lnTo>
                      <a:pt x="0" y="86"/>
                    </a:lnTo>
                    <a:lnTo>
                      <a:pt x="6" y="77"/>
                    </a:lnTo>
                    <a:lnTo>
                      <a:pt x="5" y="60"/>
                    </a:lnTo>
                    <a:lnTo>
                      <a:pt x="18" y="53"/>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5" name="Freeform 19">
                <a:extLst>
                  <a:ext uri="{FF2B5EF4-FFF2-40B4-BE49-F238E27FC236}">
                    <a16:creationId xmlns:a16="http://schemas.microsoft.com/office/drawing/2014/main" id="{F4C6FE7B-C763-A713-F259-BE1110689D1F}"/>
                  </a:ext>
                </a:extLst>
              </p:cNvPr>
              <p:cNvSpPr>
                <a:spLocks/>
              </p:cNvSpPr>
              <p:nvPr/>
            </p:nvSpPr>
            <p:spPr bwMode="auto">
              <a:xfrm>
                <a:off x="1142" y="3117"/>
                <a:ext cx="193" cy="129"/>
              </a:xfrm>
              <a:custGeom>
                <a:avLst/>
                <a:gdLst>
                  <a:gd name="T0" fmla="*/ 76 w 193"/>
                  <a:gd name="T1" fmla="*/ 114 h 129"/>
                  <a:gd name="T2" fmla="*/ 57 w 193"/>
                  <a:gd name="T3" fmla="*/ 117 h 129"/>
                  <a:gd name="T4" fmla="*/ 39 w 193"/>
                  <a:gd name="T5" fmla="*/ 111 h 129"/>
                  <a:gd name="T6" fmla="*/ 18 w 193"/>
                  <a:gd name="T7" fmla="*/ 110 h 129"/>
                  <a:gd name="T8" fmla="*/ 6 w 193"/>
                  <a:gd name="T9" fmla="*/ 98 h 129"/>
                  <a:gd name="T10" fmla="*/ 9 w 193"/>
                  <a:gd name="T11" fmla="*/ 90 h 129"/>
                  <a:gd name="T12" fmla="*/ 0 w 193"/>
                  <a:gd name="T13" fmla="*/ 80 h 129"/>
                  <a:gd name="T14" fmla="*/ 15 w 193"/>
                  <a:gd name="T15" fmla="*/ 68 h 129"/>
                  <a:gd name="T16" fmla="*/ 34 w 193"/>
                  <a:gd name="T17" fmla="*/ 72 h 129"/>
                  <a:gd name="T18" fmla="*/ 48 w 193"/>
                  <a:gd name="T19" fmla="*/ 59 h 129"/>
                  <a:gd name="T20" fmla="*/ 73 w 193"/>
                  <a:gd name="T21" fmla="*/ 60 h 129"/>
                  <a:gd name="T22" fmla="*/ 91 w 193"/>
                  <a:gd name="T23" fmla="*/ 53 h 129"/>
                  <a:gd name="T24" fmla="*/ 87 w 193"/>
                  <a:gd name="T25" fmla="*/ 36 h 129"/>
                  <a:gd name="T26" fmla="*/ 82 w 193"/>
                  <a:gd name="T27" fmla="*/ 23 h 129"/>
                  <a:gd name="T28" fmla="*/ 87 w 193"/>
                  <a:gd name="T29" fmla="*/ 14 h 129"/>
                  <a:gd name="T30" fmla="*/ 93 w 193"/>
                  <a:gd name="T31" fmla="*/ 5 h 129"/>
                  <a:gd name="T32" fmla="*/ 105 w 193"/>
                  <a:gd name="T33" fmla="*/ 6 h 129"/>
                  <a:gd name="T34" fmla="*/ 114 w 193"/>
                  <a:gd name="T35" fmla="*/ 20 h 129"/>
                  <a:gd name="T36" fmla="*/ 133 w 193"/>
                  <a:gd name="T37" fmla="*/ 14 h 129"/>
                  <a:gd name="T38" fmla="*/ 145 w 193"/>
                  <a:gd name="T39" fmla="*/ 3 h 129"/>
                  <a:gd name="T40" fmla="*/ 159 w 193"/>
                  <a:gd name="T41" fmla="*/ 0 h 129"/>
                  <a:gd name="T42" fmla="*/ 174 w 193"/>
                  <a:gd name="T43" fmla="*/ 0 h 129"/>
                  <a:gd name="T44" fmla="*/ 177 w 193"/>
                  <a:gd name="T45" fmla="*/ 17 h 129"/>
                  <a:gd name="T46" fmla="*/ 193 w 193"/>
                  <a:gd name="T47" fmla="*/ 38 h 129"/>
                  <a:gd name="T48" fmla="*/ 177 w 193"/>
                  <a:gd name="T49" fmla="*/ 36 h 129"/>
                  <a:gd name="T50" fmla="*/ 160 w 193"/>
                  <a:gd name="T51" fmla="*/ 38 h 129"/>
                  <a:gd name="T52" fmla="*/ 148 w 193"/>
                  <a:gd name="T53" fmla="*/ 38 h 129"/>
                  <a:gd name="T54" fmla="*/ 139 w 193"/>
                  <a:gd name="T55" fmla="*/ 50 h 129"/>
                  <a:gd name="T56" fmla="*/ 138 w 193"/>
                  <a:gd name="T57" fmla="*/ 62 h 129"/>
                  <a:gd name="T58" fmla="*/ 144 w 193"/>
                  <a:gd name="T59" fmla="*/ 72 h 129"/>
                  <a:gd name="T60" fmla="*/ 145 w 193"/>
                  <a:gd name="T61" fmla="*/ 86 h 129"/>
                  <a:gd name="T62" fmla="*/ 138 w 193"/>
                  <a:gd name="T63" fmla="*/ 104 h 129"/>
                  <a:gd name="T64" fmla="*/ 130 w 193"/>
                  <a:gd name="T65" fmla="*/ 114 h 129"/>
                  <a:gd name="T66" fmla="*/ 130 w 193"/>
                  <a:gd name="T67" fmla="*/ 129 h 129"/>
                  <a:gd name="T68" fmla="*/ 94 w 193"/>
                  <a:gd name="T69" fmla="*/ 116 h 129"/>
                  <a:gd name="T70" fmla="*/ 76 w 193"/>
                  <a:gd name="T71" fmla="*/ 114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3" h="129">
                    <a:moveTo>
                      <a:pt x="76" y="114"/>
                    </a:moveTo>
                    <a:lnTo>
                      <a:pt x="57" y="117"/>
                    </a:lnTo>
                    <a:lnTo>
                      <a:pt x="39" y="111"/>
                    </a:lnTo>
                    <a:lnTo>
                      <a:pt x="18" y="110"/>
                    </a:lnTo>
                    <a:lnTo>
                      <a:pt x="6" y="98"/>
                    </a:lnTo>
                    <a:lnTo>
                      <a:pt x="9" y="90"/>
                    </a:lnTo>
                    <a:lnTo>
                      <a:pt x="0" y="80"/>
                    </a:lnTo>
                    <a:lnTo>
                      <a:pt x="15" y="68"/>
                    </a:lnTo>
                    <a:lnTo>
                      <a:pt x="34" y="72"/>
                    </a:lnTo>
                    <a:lnTo>
                      <a:pt x="48" y="59"/>
                    </a:lnTo>
                    <a:lnTo>
                      <a:pt x="73" y="60"/>
                    </a:lnTo>
                    <a:lnTo>
                      <a:pt x="91" y="53"/>
                    </a:lnTo>
                    <a:lnTo>
                      <a:pt x="87" y="36"/>
                    </a:lnTo>
                    <a:lnTo>
                      <a:pt x="82" y="23"/>
                    </a:lnTo>
                    <a:lnTo>
                      <a:pt x="87" y="14"/>
                    </a:lnTo>
                    <a:lnTo>
                      <a:pt x="93" y="5"/>
                    </a:lnTo>
                    <a:lnTo>
                      <a:pt x="105" y="6"/>
                    </a:lnTo>
                    <a:lnTo>
                      <a:pt x="114" y="20"/>
                    </a:lnTo>
                    <a:lnTo>
                      <a:pt x="133" y="14"/>
                    </a:lnTo>
                    <a:lnTo>
                      <a:pt x="145" y="3"/>
                    </a:lnTo>
                    <a:lnTo>
                      <a:pt x="159" y="0"/>
                    </a:lnTo>
                    <a:lnTo>
                      <a:pt x="174" y="0"/>
                    </a:lnTo>
                    <a:lnTo>
                      <a:pt x="177" y="17"/>
                    </a:lnTo>
                    <a:lnTo>
                      <a:pt x="193" y="38"/>
                    </a:lnTo>
                    <a:lnTo>
                      <a:pt x="177" y="36"/>
                    </a:lnTo>
                    <a:lnTo>
                      <a:pt x="160" y="38"/>
                    </a:lnTo>
                    <a:lnTo>
                      <a:pt x="148" y="38"/>
                    </a:lnTo>
                    <a:lnTo>
                      <a:pt x="139" y="50"/>
                    </a:lnTo>
                    <a:lnTo>
                      <a:pt x="138" y="62"/>
                    </a:lnTo>
                    <a:lnTo>
                      <a:pt x="144" y="72"/>
                    </a:lnTo>
                    <a:lnTo>
                      <a:pt x="145" y="86"/>
                    </a:lnTo>
                    <a:lnTo>
                      <a:pt x="138" y="104"/>
                    </a:lnTo>
                    <a:lnTo>
                      <a:pt x="130" y="114"/>
                    </a:lnTo>
                    <a:lnTo>
                      <a:pt x="130" y="129"/>
                    </a:lnTo>
                    <a:lnTo>
                      <a:pt x="94" y="116"/>
                    </a:lnTo>
                    <a:lnTo>
                      <a:pt x="76" y="114"/>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686" name="Group 20">
              <a:extLst>
                <a:ext uri="{FF2B5EF4-FFF2-40B4-BE49-F238E27FC236}">
                  <a16:creationId xmlns:a16="http://schemas.microsoft.com/office/drawing/2014/main" id="{90CA3FE9-7CFB-0375-2266-7A177F5B770C}"/>
                </a:ext>
              </a:extLst>
            </p:cNvPr>
            <p:cNvGrpSpPr>
              <a:grpSpLocks/>
            </p:cNvGrpSpPr>
            <p:nvPr/>
          </p:nvGrpSpPr>
          <p:grpSpPr bwMode="auto">
            <a:xfrm>
              <a:off x="2593926" y="4660250"/>
              <a:ext cx="1087838" cy="965078"/>
              <a:chOff x="1263" y="2825"/>
              <a:chExt cx="576" cy="511"/>
            </a:xfrm>
            <a:solidFill>
              <a:schemeClr val="accent4">
                <a:lumMod val="40000"/>
                <a:lumOff val="60000"/>
              </a:schemeClr>
            </a:solidFill>
          </p:grpSpPr>
          <p:sp>
            <p:nvSpPr>
              <p:cNvPr id="687" name="Freeform 21">
                <a:extLst>
                  <a:ext uri="{FF2B5EF4-FFF2-40B4-BE49-F238E27FC236}">
                    <a16:creationId xmlns:a16="http://schemas.microsoft.com/office/drawing/2014/main" id="{C6FE2A27-EF8A-BA2D-E667-0439A792F950}"/>
                  </a:ext>
                </a:extLst>
              </p:cNvPr>
              <p:cNvSpPr>
                <a:spLocks/>
              </p:cNvSpPr>
              <p:nvPr/>
            </p:nvSpPr>
            <p:spPr bwMode="auto">
              <a:xfrm>
                <a:off x="1298" y="3284"/>
                <a:ext cx="82" cy="52"/>
              </a:xfrm>
              <a:custGeom>
                <a:avLst/>
                <a:gdLst>
                  <a:gd name="T0" fmla="*/ 19 w 82"/>
                  <a:gd name="T1" fmla="*/ 6 h 52"/>
                  <a:gd name="T2" fmla="*/ 9 w 82"/>
                  <a:gd name="T3" fmla="*/ 13 h 52"/>
                  <a:gd name="T4" fmla="*/ 0 w 82"/>
                  <a:gd name="T5" fmla="*/ 19 h 52"/>
                  <a:gd name="T6" fmla="*/ 12 w 82"/>
                  <a:gd name="T7" fmla="*/ 30 h 52"/>
                  <a:gd name="T8" fmla="*/ 19 w 82"/>
                  <a:gd name="T9" fmla="*/ 30 h 52"/>
                  <a:gd name="T10" fmla="*/ 30 w 82"/>
                  <a:gd name="T11" fmla="*/ 36 h 52"/>
                  <a:gd name="T12" fmla="*/ 36 w 82"/>
                  <a:gd name="T13" fmla="*/ 46 h 52"/>
                  <a:gd name="T14" fmla="*/ 46 w 82"/>
                  <a:gd name="T15" fmla="*/ 52 h 52"/>
                  <a:gd name="T16" fmla="*/ 58 w 82"/>
                  <a:gd name="T17" fmla="*/ 49 h 52"/>
                  <a:gd name="T18" fmla="*/ 63 w 82"/>
                  <a:gd name="T19" fmla="*/ 37 h 52"/>
                  <a:gd name="T20" fmla="*/ 76 w 82"/>
                  <a:gd name="T21" fmla="*/ 33 h 52"/>
                  <a:gd name="T22" fmla="*/ 82 w 82"/>
                  <a:gd name="T23" fmla="*/ 21 h 52"/>
                  <a:gd name="T24" fmla="*/ 76 w 82"/>
                  <a:gd name="T25" fmla="*/ 9 h 52"/>
                  <a:gd name="T26" fmla="*/ 60 w 82"/>
                  <a:gd name="T27" fmla="*/ 0 h 52"/>
                  <a:gd name="T28" fmla="*/ 36 w 82"/>
                  <a:gd name="T29" fmla="*/ 0 h 52"/>
                  <a:gd name="T30" fmla="*/ 19 w 82"/>
                  <a:gd name="T31" fmla="*/ 6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2" h="52">
                    <a:moveTo>
                      <a:pt x="19" y="6"/>
                    </a:moveTo>
                    <a:lnTo>
                      <a:pt x="9" y="13"/>
                    </a:lnTo>
                    <a:lnTo>
                      <a:pt x="0" y="19"/>
                    </a:lnTo>
                    <a:lnTo>
                      <a:pt x="12" y="30"/>
                    </a:lnTo>
                    <a:lnTo>
                      <a:pt x="19" y="30"/>
                    </a:lnTo>
                    <a:lnTo>
                      <a:pt x="30" y="36"/>
                    </a:lnTo>
                    <a:lnTo>
                      <a:pt x="36" y="46"/>
                    </a:lnTo>
                    <a:lnTo>
                      <a:pt x="46" y="52"/>
                    </a:lnTo>
                    <a:lnTo>
                      <a:pt x="58" y="49"/>
                    </a:lnTo>
                    <a:lnTo>
                      <a:pt x="63" y="37"/>
                    </a:lnTo>
                    <a:lnTo>
                      <a:pt x="76" y="33"/>
                    </a:lnTo>
                    <a:lnTo>
                      <a:pt x="82" y="21"/>
                    </a:lnTo>
                    <a:lnTo>
                      <a:pt x="76" y="9"/>
                    </a:lnTo>
                    <a:lnTo>
                      <a:pt x="60" y="0"/>
                    </a:lnTo>
                    <a:lnTo>
                      <a:pt x="36" y="0"/>
                    </a:lnTo>
                    <a:lnTo>
                      <a:pt x="19" y="6"/>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8" name="Freeform 22">
                <a:extLst>
                  <a:ext uri="{FF2B5EF4-FFF2-40B4-BE49-F238E27FC236}">
                    <a16:creationId xmlns:a16="http://schemas.microsoft.com/office/drawing/2014/main" id="{50444307-6384-F54B-61F8-C583A8B9F747}"/>
                  </a:ext>
                </a:extLst>
              </p:cNvPr>
              <p:cNvSpPr>
                <a:spLocks/>
              </p:cNvSpPr>
              <p:nvPr/>
            </p:nvSpPr>
            <p:spPr bwMode="auto">
              <a:xfrm>
                <a:off x="1271" y="3147"/>
                <a:ext cx="120" cy="141"/>
              </a:xfrm>
              <a:custGeom>
                <a:avLst/>
                <a:gdLst>
                  <a:gd name="T0" fmla="*/ 9 w 120"/>
                  <a:gd name="T1" fmla="*/ 77 h 141"/>
                  <a:gd name="T2" fmla="*/ 0 w 120"/>
                  <a:gd name="T3" fmla="*/ 87 h 141"/>
                  <a:gd name="T4" fmla="*/ 0 w 120"/>
                  <a:gd name="T5" fmla="*/ 99 h 141"/>
                  <a:gd name="T6" fmla="*/ 4 w 120"/>
                  <a:gd name="T7" fmla="*/ 116 h 141"/>
                  <a:gd name="T8" fmla="*/ 15 w 120"/>
                  <a:gd name="T9" fmla="*/ 141 h 141"/>
                  <a:gd name="T10" fmla="*/ 34 w 120"/>
                  <a:gd name="T11" fmla="*/ 129 h 141"/>
                  <a:gd name="T12" fmla="*/ 49 w 120"/>
                  <a:gd name="T13" fmla="*/ 126 h 141"/>
                  <a:gd name="T14" fmla="*/ 55 w 120"/>
                  <a:gd name="T15" fmla="*/ 116 h 141"/>
                  <a:gd name="T16" fmla="*/ 48 w 120"/>
                  <a:gd name="T17" fmla="*/ 102 h 141"/>
                  <a:gd name="T18" fmla="*/ 39 w 120"/>
                  <a:gd name="T19" fmla="*/ 93 h 141"/>
                  <a:gd name="T20" fmla="*/ 49 w 120"/>
                  <a:gd name="T21" fmla="*/ 83 h 141"/>
                  <a:gd name="T22" fmla="*/ 61 w 120"/>
                  <a:gd name="T23" fmla="*/ 95 h 141"/>
                  <a:gd name="T24" fmla="*/ 70 w 120"/>
                  <a:gd name="T25" fmla="*/ 99 h 141"/>
                  <a:gd name="T26" fmla="*/ 88 w 120"/>
                  <a:gd name="T27" fmla="*/ 84 h 141"/>
                  <a:gd name="T28" fmla="*/ 100 w 120"/>
                  <a:gd name="T29" fmla="*/ 81 h 141"/>
                  <a:gd name="T30" fmla="*/ 111 w 120"/>
                  <a:gd name="T31" fmla="*/ 71 h 141"/>
                  <a:gd name="T32" fmla="*/ 118 w 120"/>
                  <a:gd name="T33" fmla="*/ 63 h 141"/>
                  <a:gd name="T34" fmla="*/ 120 w 120"/>
                  <a:gd name="T35" fmla="*/ 42 h 141"/>
                  <a:gd name="T36" fmla="*/ 114 w 120"/>
                  <a:gd name="T37" fmla="*/ 30 h 141"/>
                  <a:gd name="T38" fmla="*/ 106 w 120"/>
                  <a:gd name="T39" fmla="*/ 23 h 141"/>
                  <a:gd name="T40" fmla="*/ 109 w 120"/>
                  <a:gd name="T41" fmla="*/ 11 h 141"/>
                  <a:gd name="T42" fmla="*/ 97 w 120"/>
                  <a:gd name="T43" fmla="*/ 0 h 141"/>
                  <a:gd name="T44" fmla="*/ 88 w 120"/>
                  <a:gd name="T45" fmla="*/ 9 h 141"/>
                  <a:gd name="T46" fmla="*/ 66 w 120"/>
                  <a:gd name="T47" fmla="*/ 8 h 141"/>
                  <a:gd name="T48" fmla="*/ 51 w 120"/>
                  <a:gd name="T49" fmla="*/ 6 h 141"/>
                  <a:gd name="T50" fmla="*/ 36 w 120"/>
                  <a:gd name="T51" fmla="*/ 6 h 141"/>
                  <a:gd name="T52" fmla="*/ 24 w 120"/>
                  <a:gd name="T53" fmla="*/ 6 h 141"/>
                  <a:gd name="T54" fmla="*/ 12 w 120"/>
                  <a:gd name="T55" fmla="*/ 17 h 141"/>
                  <a:gd name="T56" fmla="*/ 10 w 120"/>
                  <a:gd name="T57" fmla="*/ 33 h 141"/>
                  <a:gd name="T58" fmla="*/ 15 w 120"/>
                  <a:gd name="T59" fmla="*/ 45 h 141"/>
                  <a:gd name="T60" fmla="*/ 16 w 120"/>
                  <a:gd name="T61" fmla="*/ 59 h 141"/>
                  <a:gd name="T62" fmla="*/ 9 w 120"/>
                  <a:gd name="T63" fmla="*/ 77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0" h="141">
                    <a:moveTo>
                      <a:pt x="9" y="77"/>
                    </a:moveTo>
                    <a:lnTo>
                      <a:pt x="0" y="87"/>
                    </a:lnTo>
                    <a:lnTo>
                      <a:pt x="0" y="99"/>
                    </a:lnTo>
                    <a:lnTo>
                      <a:pt x="4" y="116"/>
                    </a:lnTo>
                    <a:lnTo>
                      <a:pt x="15" y="141"/>
                    </a:lnTo>
                    <a:lnTo>
                      <a:pt x="34" y="129"/>
                    </a:lnTo>
                    <a:lnTo>
                      <a:pt x="49" y="126"/>
                    </a:lnTo>
                    <a:lnTo>
                      <a:pt x="55" y="116"/>
                    </a:lnTo>
                    <a:lnTo>
                      <a:pt x="48" y="102"/>
                    </a:lnTo>
                    <a:lnTo>
                      <a:pt x="39" y="93"/>
                    </a:lnTo>
                    <a:lnTo>
                      <a:pt x="49" y="83"/>
                    </a:lnTo>
                    <a:lnTo>
                      <a:pt x="61" y="95"/>
                    </a:lnTo>
                    <a:lnTo>
                      <a:pt x="70" y="99"/>
                    </a:lnTo>
                    <a:lnTo>
                      <a:pt x="88" y="84"/>
                    </a:lnTo>
                    <a:lnTo>
                      <a:pt x="100" y="81"/>
                    </a:lnTo>
                    <a:lnTo>
                      <a:pt x="111" y="71"/>
                    </a:lnTo>
                    <a:lnTo>
                      <a:pt x="118" y="63"/>
                    </a:lnTo>
                    <a:lnTo>
                      <a:pt x="120" y="42"/>
                    </a:lnTo>
                    <a:lnTo>
                      <a:pt x="114" y="30"/>
                    </a:lnTo>
                    <a:lnTo>
                      <a:pt x="106" y="23"/>
                    </a:lnTo>
                    <a:lnTo>
                      <a:pt x="109" y="11"/>
                    </a:lnTo>
                    <a:lnTo>
                      <a:pt x="97" y="0"/>
                    </a:lnTo>
                    <a:lnTo>
                      <a:pt x="88" y="9"/>
                    </a:lnTo>
                    <a:lnTo>
                      <a:pt x="66" y="8"/>
                    </a:lnTo>
                    <a:lnTo>
                      <a:pt x="51" y="6"/>
                    </a:lnTo>
                    <a:lnTo>
                      <a:pt x="36" y="6"/>
                    </a:lnTo>
                    <a:lnTo>
                      <a:pt x="24" y="6"/>
                    </a:lnTo>
                    <a:lnTo>
                      <a:pt x="12" y="17"/>
                    </a:lnTo>
                    <a:lnTo>
                      <a:pt x="10" y="33"/>
                    </a:lnTo>
                    <a:lnTo>
                      <a:pt x="15" y="45"/>
                    </a:lnTo>
                    <a:lnTo>
                      <a:pt x="16" y="59"/>
                    </a:lnTo>
                    <a:lnTo>
                      <a:pt x="9" y="77"/>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89" name="Freeform 23">
                <a:extLst>
                  <a:ext uri="{FF2B5EF4-FFF2-40B4-BE49-F238E27FC236}">
                    <a16:creationId xmlns:a16="http://schemas.microsoft.com/office/drawing/2014/main" id="{B772EF32-1621-15BC-BD6B-904EACA337D5}"/>
                  </a:ext>
                </a:extLst>
              </p:cNvPr>
              <p:cNvSpPr>
                <a:spLocks/>
              </p:cNvSpPr>
              <p:nvPr/>
            </p:nvSpPr>
            <p:spPr bwMode="auto">
              <a:xfrm>
                <a:off x="1281" y="3030"/>
                <a:ext cx="164" cy="129"/>
              </a:xfrm>
              <a:custGeom>
                <a:avLst/>
                <a:gdLst>
                  <a:gd name="T0" fmla="*/ 21 w 164"/>
                  <a:gd name="T1" fmla="*/ 86 h 129"/>
                  <a:gd name="T2" fmla="*/ 36 w 164"/>
                  <a:gd name="T3" fmla="*/ 87 h 129"/>
                  <a:gd name="T4" fmla="*/ 41 w 164"/>
                  <a:gd name="T5" fmla="*/ 104 h 129"/>
                  <a:gd name="T6" fmla="*/ 51 w 164"/>
                  <a:gd name="T7" fmla="*/ 126 h 129"/>
                  <a:gd name="T8" fmla="*/ 69 w 164"/>
                  <a:gd name="T9" fmla="*/ 125 h 129"/>
                  <a:gd name="T10" fmla="*/ 77 w 164"/>
                  <a:gd name="T11" fmla="*/ 126 h 129"/>
                  <a:gd name="T12" fmla="*/ 84 w 164"/>
                  <a:gd name="T13" fmla="*/ 117 h 129"/>
                  <a:gd name="T14" fmla="*/ 99 w 164"/>
                  <a:gd name="T15" fmla="*/ 129 h 129"/>
                  <a:gd name="T16" fmla="*/ 111 w 164"/>
                  <a:gd name="T17" fmla="*/ 125 h 129"/>
                  <a:gd name="T18" fmla="*/ 128 w 164"/>
                  <a:gd name="T19" fmla="*/ 119 h 129"/>
                  <a:gd name="T20" fmla="*/ 134 w 164"/>
                  <a:gd name="T21" fmla="*/ 102 h 129"/>
                  <a:gd name="T22" fmla="*/ 134 w 164"/>
                  <a:gd name="T23" fmla="*/ 83 h 129"/>
                  <a:gd name="T24" fmla="*/ 150 w 164"/>
                  <a:gd name="T25" fmla="*/ 77 h 129"/>
                  <a:gd name="T26" fmla="*/ 164 w 164"/>
                  <a:gd name="T27" fmla="*/ 66 h 129"/>
                  <a:gd name="T28" fmla="*/ 164 w 164"/>
                  <a:gd name="T29" fmla="*/ 51 h 129"/>
                  <a:gd name="T30" fmla="*/ 161 w 164"/>
                  <a:gd name="T31" fmla="*/ 45 h 129"/>
                  <a:gd name="T32" fmla="*/ 149 w 164"/>
                  <a:gd name="T33" fmla="*/ 50 h 129"/>
                  <a:gd name="T34" fmla="*/ 137 w 164"/>
                  <a:gd name="T35" fmla="*/ 41 h 129"/>
                  <a:gd name="T36" fmla="*/ 138 w 164"/>
                  <a:gd name="T37" fmla="*/ 24 h 129"/>
                  <a:gd name="T38" fmla="*/ 134 w 164"/>
                  <a:gd name="T39" fmla="*/ 14 h 129"/>
                  <a:gd name="T40" fmla="*/ 140 w 164"/>
                  <a:gd name="T41" fmla="*/ 3 h 129"/>
                  <a:gd name="T42" fmla="*/ 126 w 164"/>
                  <a:gd name="T43" fmla="*/ 0 h 129"/>
                  <a:gd name="T44" fmla="*/ 114 w 164"/>
                  <a:gd name="T45" fmla="*/ 11 h 129"/>
                  <a:gd name="T46" fmla="*/ 102 w 164"/>
                  <a:gd name="T47" fmla="*/ 6 h 129"/>
                  <a:gd name="T48" fmla="*/ 84 w 164"/>
                  <a:gd name="T49" fmla="*/ 11 h 129"/>
                  <a:gd name="T50" fmla="*/ 66 w 164"/>
                  <a:gd name="T51" fmla="*/ 17 h 129"/>
                  <a:gd name="T52" fmla="*/ 60 w 164"/>
                  <a:gd name="T53" fmla="*/ 11 h 129"/>
                  <a:gd name="T54" fmla="*/ 48 w 164"/>
                  <a:gd name="T55" fmla="*/ 8 h 129"/>
                  <a:gd name="T56" fmla="*/ 41 w 164"/>
                  <a:gd name="T57" fmla="*/ 17 h 129"/>
                  <a:gd name="T58" fmla="*/ 17 w 164"/>
                  <a:gd name="T59" fmla="*/ 14 h 129"/>
                  <a:gd name="T60" fmla="*/ 2 w 164"/>
                  <a:gd name="T61" fmla="*/ 30 h 129"/>
                  <a:gd name="T62" fmla="*/ 0 w 164"/>
                  <a:gd name="T63" fmla="*/ 50 h 129"/>
                  <a:gd name="T64" fmla="*/ 11 w 164"/>
                  <a:gd name="T65" fmla="*/ 54 h 129"/>
                  <a:gd name="T66" fmla="*/ 11 w 164"/>
                  <a:gd name="T67" fmla="*/ 71 h 129"/>
                  <a:gd name="T68" fmla="*/ 21 w 164"/>
                  <a:gd name="T69" fmla="*/ 86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4" h="129">
                    <a:moveTo>
                      <a:pt x="21" y="86"/>
                    </a:moveTo>
                    <a:lnTo>
                      <a:pt x="36" y="87"/>
                    </a:lnTo>
                    <a:lnTo>
                      <a:pt x="41" y="104"/>
                    </a:lnTo>
                    <a:lnTo>
                      <a:pt x="51" y="126"/>
                    </a:lnTo>
                    <a:lnTo>
                      <a:pt x="69" y="125"/>
                    </a:lnTo>
                    <a:lnTo>
                      <a:pt x="77" y="126"/>
                    </a:lnTo>
                    <a:lnTo>
                      <a:pt x="84" y="117"/>
                    </a:lnTo>
                    <a:lnTo>
                      <a:pt x="99" y="129"/>
                    </a:lnTo>
                    <a:lnTo>
                      <a:pt x="111" y="125"/>
                    </a:lnTo>
                    <a:lnTo>
                      <a:pt x="128" y="119"/>
                    </a:lnTo>
                    <a:lnTo>
                      <a:pt x="134" y="102"/>
                    </a:lnTo>
                    <a:lnTo>
                      <a:pt x="134" y="83"/>
                    </a:lnTo>
                    <a:lnTo>
                      <a:pt x="150" y="77"/>
                    </a:lnTo>
                    <a:lnTo>
                      <a:pt x="164" y="66"/>
                    </a:lnTo>
                    <a:lnTo>
                      <a:pt x="164" y="51"/>
                    </a:lnTo>
                    <a:lnTo>
                      <a:pt x="161" y="45"/>
                    </a:lnTo>
                    <a:lnTo>
                      <a:pt x="149" y="50"/>
                    </a:lnTo>
                    <a:lnTo>
                      <a:pt x="137" y="41"/>
                    </a:lnTo>
                    <a:lnTo>
                      <a:pt x="138" y="24"/>
                    </a:lnTo>
                    <a:lnTo>
                      <a:pt x="134" y="14"/>
                    </a:lnTo>
                    <a:lnTo>
                      <a:pt x="140" y="3"/>
                    </a:lnTo>
                    <a:lnTo>
                      <a:pt x="126" y="0"/>
                    </a:lnTo>
                    <a:lnTo>
                      <a:pt x="114" y="11"/>
                    </a:lnTo>
                    <a:lnTo>
                      <a:pt x="102" y="6"/>
                    </a:lnTo>
                    <a:lnTo>
                      <a:pt x="84" y="11"/>
                    </a:lnTo>
                    <a:lnTo>
                      <a:pt x="66" y="17"/>
                    </a:lnTo>
                    <a:lnTo>
                      <a:pt x="60" y="11"/>
                    </a:lnTo>
                    <a:lnTo>
                      <a:pt x="48" y="8"/>
                    </a:lnTo>
                    <a:lnTo>
                      <a:pt x="41" y="17"/>
                    </a:lnTo>
                    <a:lnTo>
                      <a:pt x="17" y="14"/>
                    </a:lnTo>
                    <a:lnTo>
                      <a:pt x="2" y="30"/>
                    </a:lnTo>
                    <a:lnTo>
                      <a:pt x="0" y="50"/>
                    </a:lnTo>
                    <a:lnTo>
                      <a:pt x="11" y="54"/>
                    </a:lnTo>
                    <a:lnTo>
                      <a:pt x="11" y="71"/>
                    </a:lnTo>
                    <a:lnTo>
                      <a:pt x="21" y="86"/>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0" name="Freeform 24">
                <a:extLst>
                  <a:ext uri="{FF2B5EF4-FFF2-40B4-BE49-F238E27FC236}">
                    <a16:creationId xmlns:a16="http://schemas.microsoft.com/office/drawing/2014/main" id="{25DDDFA3-B3B6-391A-51A9-08439128B9F9}"/>
                  </a:ext>
                </a:extLst>
              </p:cNvPr>
              <p:cNvSpPr>
                <a:spLocks/>
              </p:cNvSpPr>
              <p:nvPr/>
            </p:nvSpPr>
            <p:spPr bwMode="auto">
              <a:xfrm>
                <a:off x="1263" y="2865"/>
                <a:ext cx="141" cy="182"/>
              </a:xfrm>
              <a:custGeom>
                <a:avLst/>
                <a:gdLst>
                  <a:gd name="T0" fmla="*/ 36 w 141"/>
                  <a:gd name="T1" fmla="*/ 150 h 182"/>
                  <a:gd name="T2" fmla="*/ 36 w 141"/>
                  <a:gd name="T3" fmla="*/ 158 h 182"/>
                  <a:gd name="T4" fmla="*/ 29 w 141"/>
                  <a:gd name="T5" fmla="*/ 168 h 182"/>
                  <a:gd name="T6" fmla="*/ 32 w 141"/>
                  <a:gd name="T7" fmla="*/ 180 h 182"/>
                  <a:gd name="T8" fmla="*/ 60 w 141"/>
                  <a:gd name="T9" fmla="*/ 182 h 182"/>
                  <a:gd name="T10" fmla="*/ 66 w 141"/>
                  <a:gd name="T11" fmla="*/ 173 h 182"/>
                  <a:gd name="T12" fmla="*/ 77 w 141"/>
                  <a:gd name="T13" fmla="*/ 174 h 182"/>
                  <a:gd name="T14" fmla="*/ 84 w 141"/>
                  <a:gd name="T15" fmla="*/ 182 h 182"/>
                  <a:gd name="T16" fmla="*/ 104 w 141"/>
                  <a:gd name="T17" fmla="*/ 173 h 182"/>
                  <a:gd name="T18" fmla="*/ 119 w 141"/>
                  <a:gd name="T19" fmla="*/ 170 h 182"/>
                  <a:gd name="T20" fmla="*/ 132 w 141"/>
                  <a:gd name="T21" fmla="*/ 177 h 182"/>
                  <a:gd name="T22" fmla="*/ 141 w 141"/>
                  <a:gd name="T23" fmla="*/ 165 h 182"/>
                  <a:gd name="T24" fmla="*/ 135 w 141"/>
                  <a:gd name="T25" fmla="*/ 149 h 182"/>
                  <a:gd name="T26" fmla="*/ 140 w 141"/>
                  <a:gd name="T27" fmla="*/ 132 h 182"/>
                  <a:gd name="T28" fmla="*/ 137 w 141"/>
                  <a:gd name="T29" fmla="*/ 120 h 182"/>
                  <a:gd name="T30" fmla="*/ 119 w 141"/>
                  <a:gd name="T31" fmla="*/ 120 h 182"/>
                  <a:gd name="T32" fmla="*/ 110 w 141"/>
                  <a:gd name="T33" fmla="*/ 107 h 182"/>
                  <a:gd name="T34" fmla="*/ 116 w 141"/>
                  <a:gd name="T35" fmla="*/ 99 h 182"/>
                  <a:gd name="T36" fmla="*/ 126 w 141"/>
                  <a:gd name="T37" fmla="*/ 99 h 182"/>
                  <a:gd name="T38" fmla="*/ 131 w 141"/>
                  <a:gd name="T39" fmla="*/ 86 h 182"/>
                  <a:gd name="T40" fmla="*/ 117 w 141"/>
                  <a:gd name="T41" fmla="*/ 71 h 182"/>
                  <a:gd name="T42" fmla="*/ 116 w 141"/>
                  <a:gd name="T43" fmla="*/ 57 h 182"/>
                  <a:gd name="T44" fmla="*/ 96 w 141"/>
                  <a:gd name="T45" fmla="*/ 50 h 182"/>
                  <a:gd name="T46" fmla="*/ 89 w 141"/>
                  <a:gd name="T47" fmla="*/ 30 h 182"/>
                  <a:gd name="T48" fmla="*/ 96 w 141"/>
                  <a:gd name="T49" fmla="*/ 21 h 182"/>
                  <a:gd name="T50" fmla="*/ 86 w 141"/>
                  <a:gd name="T51" fmla="*/ 14 h 182"/>
                  <a:gd name="T52" fmla="*/ 74 w 141"/>
                  <a:gd name="T53" fmla="*/ 0 h 182"/>
                  <a:gd name="T54" fmla="*/ 65 w 141"/>
                  <a:gd name="T55" fmla="*/ 6 h 182"/>
                  <a:gd name="T56" fmla="*/ 56 w 141"/>
                  <a:gd name="T57" fmla="*/ 20 h 182"/>
                  <a:gd name="T58" fmla="*/ 33 w 141"/>
                  <a:gd name="T59" fmla="*/ 36 h 182"/>
                  <a:gd name="T60" fmla="*/ 33 w 141"/>
                  <a:gd name="T61" fmla="*/ 54 h 182"/>
                  <a:gd name="T62" fmla="*/ 23 w 141"/>
                  <a:gd name="T63" fmla="*/ 68 h 182"/>
                  <a:gd name="T64" fmla="*/ 12 w 141"/>
                  <a:gd name="T65" fmla="*/ 92 h 182"/>
                  <a:gd name="T66" fmla="*/ 0 w 141"/>
                  <a:gd name="T67" fmla="*/ 114 h 182"/>
                  <a:gd name="T68" fmla="*/ 6 w 141"/>
                  <a:gd name="T69" fmla="*/ 123 h 182"/>
                  <a:gd name="T70" fmla="*/ 11 w 141"/>
                  <a:gd name="T71" fmla="*/ 141 h 182"/>
                  <a:gd name="T72" fmla="*/ 23 w 141"/>
                  <a:gd name="T73" fmla="*/ 147 h 182"/>
                  <a:gd name="T74" fmla="*/ 36 w 141"/>
                  <a:gd name="T75" fmla="*/ 150 h 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 h="182">
                    <a:moveTo>
                      <a:pt x="36" y="150"/>
                    </a:moveTo>
                    <a:lnTo>
                      <a:pt x="36" y="158"/>
                    </a:lnTo>
                    <a:lnTo>
                      <a:pt x="29" y="168"/>
                    </a:lnTo>
                    <a:lnTo>
                      <a:pt x="32" y="180"/>
                    </a:lnTo>
                    <a:lnTo>
                      <a:pt x="60" y="182"/>
                    </a:lnTo>
                    <a:lnTo>
                      <a:pt x="66" y="173"/>
                    </a:lnTo>
                    <a:lnTo>
                      <a:pt x="77" y="174"/>
                    </a:lnTo>
                    <a:lnTo>
                      <a:pt x="84" y="182"/>
                    </a:lnTo>
                    <a:lnTo>
                      <a:pt x="104" y="173"/>
                    </a:lnTo>
                    <a:lnTo>
                      <a:pt x="119" y="170"/>
                    </a:lnTo>
                    <a:lnTo>
                      <a:pt x="132" y="177"/>
                    </a:lnTo>
                    <a:lnTo>
                      <a:pt x="141" y="165"/>
                    </a:lnTo>
                    <a:lnTo>
                      <a:pt x="135" y="149"/>
                    </a:lnTo>
                    <a:lnTo>
                      <a:pt x="140" y="132"/>
                    </a:lnTo>
                    <a:lnTo>
                      <a:pt x="137" y="120"/>
                    </a:lnTo>
                    <a:lnTo>
                      <a:pt x="119" y="120"/>
                    </a:lnTo>
                    <a:lnTo>
                      <a:pt x="110" y="107"/>
                    </a:lnTo>
                    <a:lnTo>
                      <a:pt x="116" y="99"/>
                    </a:lnTo>
                    <a:lnTo>
                      <a:pt x="126" y="99"/>
                    </a:lnTo>
                    <a:lnTo>
                      <a:pt x="131" y="86"/>
                    </a:lnTo>
                    <a:lnTo>
                      <a:pt x="117" y="71"/>
                    </a:lnTo>
                    <a:lnTo>
                      <a:pt x="116" y="57"/>
                    </a:lnTo>
                    <a:lnTo>
                      <a:pt x="96" y="50"/>
                    </a:lnTo>
                    <a:lnTo>
                      <a:pt x="89" y="30"/>
                    </a:lnTo>
                    <a:lnTo>
                      <a:pt x="96" y="21"/>
                    </a:lnTo>
                    <a:lnTo>
                      <a:pt x="86" y="14"/>
                    </a:lnTo>
                    <a:lnTo>
                      <a:pt x="74" y="0"/>
                    </a:lnTo>
                    <a:lnTo>
                      <a:pt x="65" y="6"/>
                    </a:lnTo>
                    <a:lnTo>
                      <a:pt x="56" y="20"/>
                    </a:lnTo>
                    <a:lnTo>
                      <a:pt x="33" y="36"/>
                    </a:lnTo>
                    <a:lnTo>
                      <a:pt x="33" y="54"/>
                    </a:lnTo>
                    <a:lnTo>
                      <a:pt x="23" y="68"/>
                    </a:lnTo>
                    <a:lnTo>
                      <a:pt x="12" y="92"/>
                    </a:lnTo>
                    <a:lnTo>
                      <a:pt x="0" y="114"/>
                    </a:lnTo>
                    <a:lnTo>
                      <a:pt x="6" y="123"/>
                    </a:lnTo>
                    <a:lnTo>
                      <a:pt x="11" y="141"/>
                    </a:lnTo>
                    <a:lnTo>
                      <a:pt x="23" y="147"/>
                    </a:lnTo>
                    <a:lnTo>
                      <a:pt x="36" y="150"/>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1" name="Freeform 25">
                <a:extLst>
                  <a:ext uri="{FF2B5EF4-FFF2-40B4-BE49-F238E27FC236}">
                    <a16:creationId xmlns:a16="http://schemas.microsoft.com/office/drawing/2014/main" id="{B5A51F02-2BB1-6FAA-91D9-25A2A5CEE7D5}"/>
                  </a:ext>
                </a:extLst>
              </p:cNvPr>
              <p:cNvSpPr>
                <a:spLocks/>
              </p:cNvSpPr>
              <p:nvPr/>
            </p:nvSpPr>
            <p:spPr bwMode="auto">
              <a:xfrm>
                <a:off x="1344" y="3210"/>
                <a:ext cx="122" cy="83"/>
              </a:xfrm>
              <a:custGeom>
                <a:avLst/>
                <a:gdLst>
                  <a:gd name="T0" fmla="*/ 32 w 122"/>
                  <a:gd name="T1" fmla="*/ 42 h 83"/>
                  <a:gd name="T2" fmla="*/ 42 w 122"/>
                  <a:gd name="T3" fmla="*/ 53 h 83"/>
                  <a:gd name="T4" fmla="*/ 57 w 122"/>
                  <a:gd name="T5" fmla="*/ 42 h 83"/>
                  <a:gd name="T6" fmla="*/ 66 w 122"/>
                  <a:gd name="T7" fmla="*/ 38 h 83"/>
                  <a:gd name="T8" fmla="*/ 69 w 122"/>
                  <a:gd name="T9" fmla="*/ 56 h 83"/>
                  <a:gd name="T10" fmla="*/ 72 w 122"/>
                  <a:gd name="T11" fmla="*/ 69 h 83"/>
                  <a:gd name="T12" fmla="*/ 81 w 122"/>
                  <a:gd name="T13" fmla="*/ 69 h 83"/>
                  <a:gd name="T14" fmla="*/ 93 w 122"/>
                  <a:gd name="T15" fmla="*/ 83 h 83"/>
                  <a:gd name="T16" fmla="*/ 102 w 122"/>
                  <a:gd name="T17" fmla="*/ 75 h 83"/>
                  <a:gd name="T18" fmla="*/ 120 w 122"/>
                  <a:gd name="T19" fmla="*/ 60 h 83"/>
                  <a:gd name="T20" fmla="*/ 122 w 122"/>
                  <a:gd name="T21" fmla="*/ 36 h 83"/>
                  <a:gd name="T22" fmla="*/ 120 w 122"/>
                  <a:gd name="T23" fmla="*/ 17 h 83"/>
                  <a:gd name="T24" fmla="*/ 92 w 122"/>
                  <a:gd name="T25" fmla="*/ 5 h 83"/>
                  <a:gd name="T26" fmla="*/ 78 w 122"/>
                  <a:gd name="T27" fmla="*/ 14 h 83"/>
                  <a:gd name="T28" fmla="*/ 63 w 122"/>
                  <a:gd name="T29" fmla="*/ 12 h 83"/>
                  <a:gd name="T30" fmla="*/ 56 w 122"/>
                  <a:gd name="T31" fmla="*/ 0 h 83"/>
                  <a:gd name="T32" fmla="*/ 47 w 122"/>
                  <a:gd name="T33" fmla="*/ 0 h 83"/>
                  <a:gd name="T34" fmla="*/ 32 w 122"/>
                  <a:gd name="T35" fmla="*/ 11 h 83"/>
                  <a:gd name="T36" fmla="*/ 27 w 122"/>
                  <a:gd name="T37" fmla="*/ 18 h 83"/>
                  <a:gd name="T38" fmla="*/ 15 w 122"/>
                  <a:gd name="T39" fmla="*/ 20 h 83"/>
                  <a:gd name="T40" fmla="*/ 0 w 122"/>
                  <a:gd name="T41" fmla="*/ 36 h 83"/>
                  <a:gd name="T42" fmla="*/ 5 w 122"/>
                  <a:gd name="T43" fmla="*/ 47 h 83"/>
                  <a:gd name="T44" fmla="*/ 14 w 122"/>
                  <a:gd name="T45" fmla="*/ 60 h 83"/>
                  <a:gd name="T46" fmla="*/ 24 w 122"/>
                  <a:gd name="T47" fmla="*/ 60 h 83"/>
                  <a:gd name="T48" fmla="*/ 26 w 122"/>
                  <a:gd name="T49" fmla="*/ 48 h 83"/>
                  <a:gd name="T50" fmla="*/ 32 w 122"/>
                  <a:gd name="T51" fmla="*/ 42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83">
                    <a:moveTo>
                      <a:pt x="32" y="42"/>
                    </a:moveTo>
                    <a:lnTo>
                      <a:pt x="42" y="53"/>
                    </a:lnTo>
                    <a:lnTo>
                      <a:pt x="57" y="42"/>
                    </a:lnTo>
                    <a:lnTo>
                      <a:pt x="66" y="38"/>
                    </a:lnTo>
                    <a:lnTo>
                      <a:pt x="69" y="56"/>
                    </a:lnTo>
                    <a:lnTo>
                      <a:pt x="72" y="69"/>
                    </a:lnTo>
                    <a:lnTo>
                      <a:pt x="81" y="69"/>
                    </a:lnTo>
                    <a:lnTo>
                      <a:pt x="93" y="83"/>
                    </a:lnTo>
                    <a:lnTo>
                      <a:pt x="102" y="75"/>
                    </a:lnTo>
                    <a:lnTo>
                      <a:pt x="120" y="60"/>
                    </a:lnTo>
                    <a:lnTo>
                      <a:pt x="122" y="36"/>
                    </a:lnTo>
                    <a:lnTo>
                      <a:pt x="120" y="17"/>
                    </a:lnTo>
                    <a:lnTo>
                      <a:pt x="92" y="5"/>
                    </a:lnTo>
                    <a:lnTo>
                      <a:pt x="78" y="14"/>
                    </a:lnTo>
                    <a:lnTo>
                      <a:pt x="63" y="12"/>
                    </a:lnTo>
                    <a:lnTo>
                      <a:pt x="56" y="0"/>
                    </a:lnTo>
                    <a:lnTo>
                      <a:pt x="47" y="0"/>
                    </a:lnTo>
                    <a:lnTo>
                      <a:pt x="32" y="11"/>
                    </a:lnTo>
                    <a:lnTo>
                      <a:pt x="27" y="18"/>
                    </a:lnTo>
                    <a:lnTo>
                      <a:pt x="15" y="20"/>
                    </a:lnTo>
                    <a:lnTo>
                      <a:pt x="0" y="36"/>
                    </a:lnTo>
                    <a:lnTo>
                      <a:pt x="5" y="47"/>
                    </a:lnTo>
                    <a:lnTo>
                      <a:pt x="14" y="60"/>
                    </a:lnTo>
                    <a:lnTo>
                      <a:pt x="24" y="60"/>
                    </a:lnTo>
                    <a:lnTo>
                      <a:pt x="26" y="48"/>
                    </a:lnTo>
                    <a:lnTo>
                      <a:pt x="32" y="42"/>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2" name="Freeform 26">
                <a:extLst>
                  <a:ext uri="{FF2B5EF4-FFF2-40B4-BE49-F238E27FC236}">
                    <a16:creationId xmlns:a16="http://schemas.microsoft.com/office/drawing/2014/main" id="{C99D6FD4-22FD-2EB7-5E29-06880DFEB72B}"/>
                  </a:ext>
                </a:extLst>
              </p:cNvPr>
              <p:cNvSpPr>
                <a:spLocks/>
              </p:cNvSpPr>
              <p:nvPr/>
            </p:nvSpPr>
            <p:spPr bwMode="auto">
              <a:xfrm>
                <a:off x="1464" y="3204"/>
                <a:ext cx="186" cy="81"/>
              </a:xfrm>
              <a:custGeom>
                <a:avLst/>
                <a:gdLst>
                  <a:gd name="T0" fmla="*/ 33 w 186"/>
                  <a:gd name="T1" fmla="*/ 29 h 81"/>
                  <a:gd name="T2" fmla="*/ 26 w 186"/>
                  <a:gd name="T3" fmla="*/ 29 h 81"/>
                  <a:gd name="T4" fmla="*/ 9 w 186"/>
                  <a:gd name="T5" fmla="*/ 14 h 81"/>
                  <a:gd name="T6" fmla="*/ 0 w 186"/>
                  <a:gd name="T7" fmla="*/ 21 h 81"/>
                  <a:gd name="T8" fmla="*/ 2 w 186"/>
                  <a:gd name="T9" fmla="*/ 39 h 81"/>
                  <a:gd name="T10" fmla="*/ 3 w 186"/>
                  <a:gd name="T11" fmla="*/ 65 h 81"/>
                  <a:gd name="T12" fmla="*/ 18 w 186"/>
                  <a:gd name="T13" fmla="*/ 63 h 81"/>
                  <a:gd name="T14" fmla="*/ 51 w 186"/>
                  <a:gd name="T15" fmla="*/ 65 h 81"/>
                  <a:gd name="T16" fmla="*/ 62 w 186"/>
                  <a:gd name="T17" fmla="*/ 60 h 81"/>
                  <a:gd name="T18" fmla="*/ 79 w 186"/>
                  <a:gd name="T19" fmla="*/ 62 h 81"/>
                  <a:gd name="T20" fmla="*/ 105 w 186"/>
                  <a:gd name="T21" fmla="*/ 63 h 81"/>
                  <a:gd name="T22" fmla="*/ 128 w 186"/>
                  <a:gd name="T23" fmla="*/ 77 h 81"/>
                  <a:gd name="T24" fmla="*/ 141 w 186"/>
                  <a:gd name="T25" fmla="*/ 81 h 81"/>
                  <a:gd name="T26" fmla="*/ 162 w 186"/>
                  <a:gd name="T27" fmla="*/ 78 h 81"/>
                  <a:gd name="T28" fmla="*/ 176 w 186"/>
                  <a:gd name="T29" fmla="*/ 65 h 81"/>
                  <a:gd name="T30" fmla="*/ 186 w 186"/>
                  <a:gd name="T31" fmla="*/ 56 h 81"/>
                  <a:gd name="T32" fmla="*/ 179 w 186"/>
                  <a:gd name="T33" fmla="*/ 41 h 81"/>
                  <a:gd name="T34" fmla="*/ 177 w 186"/>
                  <a:gd name="T35" fmla="*/ 29 h 81"/>
                  <a:gd name="T36" fmla="*/ 170 w 186"/>
                  <a:gd name="T37" fmla="*/ 20 h 81"/>
                  <a:gd name="T38" fmla="*/ 162 w 186"/>
                  <a:gd name="T39" fmla="*/ 14 h 81"/>
                  <a:gd name="T40" fmla="*/ 153 w 186"/>
                  <a:gd name="T41" fmla="*/ 9 h 81"/>
                  <a:gd name="T42" fmla="*/ 149 w 186"/>
                  <a:gd name="T43" fmla="*/ 14 h 81"/>
                  <a:gd name="T44" fmla="*/ 132 w 186"/>
                  <a:gd name="T45" fmla="*/ 11 h 81"/>
                  <a:gd name="T46" fmla="*/ 120 w 186"/>
                  <a:gd name="T47" fmla="*/ 2 h 81"/>
                  <a:gd name="T48" fmla="*/ 113 w 186"/>
                  <a:gd name="T49" fmla="*/ 2 h 81"/>
                  <a:gd name="T50" fmla="*/ 99 w 186"/>
                  <a:gd name="T51" fmla="*/ 8 h 81"/>
                  <a:gd name="T52" fmla="*/ 90 w 186"/>
                  <a:gd name="T53" fmla="*/ 9 h 81"/>
                  <a:gd name="T54" fmla="*/ 80 w 186"/>
                  <a:gd name="T55" fmla="*/ 0 h 81"/>
                  <a:gd name="T56" fmla="*/ 72 w 186"/>
                  <a:gd name="T57" fmla="*/ 5 h 81"/>
                  <a:gd name="T58" fmla="*/ 59 w 186"/>
                  <a:gd name="T59" fmla="*/ 6 h 81"/>
                  <a:gd name="T60" fmla="*/ 45 w 186"/>
                  <a:gd name="T61" fmla="*/ 15 h 81"/>
                  <a:gd name="T62" fmla="*/ 47 w 186"/>
                  <a:gd name="T63" fmla="*/ 30 h 81"/>
                  <a:gd name="T64" fmla="*/ 41 w 186"/>
                  <a:gd name="T65" fmla="*/ 38 h 81"/>
                  <a:gd name="T66" fmla="*/ 33 w 186"/>
                  <a:gd name="T67" fmla="*/ 29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6" h="81">
                    <a:moveTo>
                      <a:pt x="33" y="29"/>
                    </a:moveTo>
                    <a:lnTo>
                      <a:pt x="26" y="29"/>
                    </a:lnTo>
                    <a:lnTo>
                      <a:pt x="9" y="14"/>
                    </a:lnTo>
                    <a:lnTo>
                      <a:pt x="0" y="21"/>
                    </a:lnTo>
                    <a:lnTo>
                      <a:pt x="2" y="39"/>
                    </a:lnTo>
                    <a:lnTo>
                      <a:pt x="3" y="65"/>
                    </a:lnTo>
                    <a:lnTo>
                      <a:pt x="18" y="63"/>
                    </a:lnTo>
                    <a:lnTo>
                      <a:pt x="51" y="65"/>
                    </a:lnTo>
                    <a:lnTo>
                      <a:pt x="62" y="60"/>
                    </a:lnTo>
                    <a:lnTo>
                      <a:pt x="79" y="62"/>
                    </a:lnTo>
                    <a:lnTo>
                      <a:pt x="105" y="63"/>
                    </a:lnTo>
                    <a:lnTo>
                      <a:pt x="128" y="77"/>
                    </a:lnTo>
                    <a:lnTo>
                      <a:pt x="141" y="81"/>
                    </a:lnTo>
                    <a:lnTo>
                      <a:pt x="162" y="78"/>
                    </a:lnTo>
                    <a:lnTo>
                      <a:pt x="176" y="65"/>
                    </a:lnTo>
                    <a:lnTo>
                      <a:pt x="186" y="56"/>
                    </a:lnTo>
                    <a:lnTo>
                      <a:pt x="179" y="41"/>
                    </a:lnTo>
                    <a:lnTo>
                      <a:pt x="177" y="29"/>
                    </a:lnTo>
                    <a:lnTo>
                      <a:pt x="170" y="20"/>
                    </a:lnTo>
                    <a:lnTo>
                      <a:pt x="162" y="14"/>
                    </a:lnTo>
                    <a:lnTo>
                      <a:pt x="153" y="9"/>
                    </a:lnTo>
                    <a:lnTo>
                      <a:pt x="149" y="14"/>
                    </a:lnTo>
                    <a:lnTo>
                      <a:pt x="132" y="11"/>
                    </a:lnTo>
                    <a:lnTo>
                      <a:pt x="120" y="2"/>
                    </a:lnTo>
                    <a:lnTo>
                      <a:pt x="113" y="2"/>
                    </a:lnTo>
                    <a:lnTo>
                      <a:pt x="99" y="8"/>
                    </a:lnTo>
                    <a:lnTo>
                      <a:pt x="90" y="9"/>
                    </a:lnTo>
                    <a:lnTo>
                      <a:pt x="80" y="0"/>
                    </a:lnTo>
                    <a:lnTo>
                      <a:pt x="72" y="5"/>
                    </a:lnTo>
                    <a:lnTo>
                      <a:pt x="59" y="6"/>
                    </a:lnTo>
                    <a:lnTo>
                      <a:pt x="45" y="15"/>
                    </a:lnTo>
                    <a:lnTo>
                      <a:pt x="47" y="30"/>
                    </a:lnTo>
                    <a:lnTo>
                      <a:pt x="41" y="38"/>
                    </a:lnTo>
                    <a:lnTo>
                      <a:pt x="33" y="29"/>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3" name="Freeform 27">
                <a:extLst>
                  <a:ext uri="{FF2B5EF4-FFF2-40B4-BE49-F238E27FC236}">
                    <a16:creationId xmlns:a16="http://schemas.microsoft.com/office/drawing/2014/main" id="{13620EEC-8A5A-F933-4F02-3EA3474F0B2A}"/>
                  </a:ext>
                </a:extLst>
              </p:cNvPr>
              <p:cNvSpPr>
                <a:spLocks/>
              </p:cNvSpPr>
              <p:nvPr/>
            </p:nvSpPr>
            <p:spPr bwMode="auto">
              <a:xfrm>
                <a:off x="1472" y="3119"/>
                <a:ext cx="120" cy="121"/>
              </a:xfrm>
              <a:custGeom>
                <a:avLst/>
                <a:gdLst>
                  <a:gd name="T0" fmla="*/ 25 w 120"/>
                  <a:gd name="T1" fmla="*/ 45 h 121"/>
                  <a:gd name="T2" fmla="*/ 15 w 120"/>
                  <a:gd name="T3" fmla="*/ 49 h 121"/>
                  <a:gd name="T4" fmla="*/ 0 w 120"/>
                  <a:gd name="T5" fmla="*/ 75 h 121"/>
                  <a:gd name="T6" fmla="*/ 0 w 120"/>
                  <a:gd name="T7" fmla="*/ 85 h 121"/>
                  <a:gd name="T8" fmla="*/ 0 w 120"/>
                  <a:gd name="T9" fmla="*/ 99 h 121"/>
                  <a:gd name="T10" fmla="*/ 9 w 120"/>
                  <a:gd name="T11" fmla="*/ 106 h 121"/>
                  <a:gd name="T12" fmla="*/ 18 w 120"/>
                  <a:gd name="T13" fmla="*/ 115 h 121"/>
                  <a:gd name="T14" fmla="*/ 22 w 120"/>
                  <a:gd name="T15" fmla="*/ 115 h 121"/>
                  <a:gd name="T16" fmla="*/ 30 w 120"/>
                  <a:gd name="T17" fmla="*/ 121 h 121"/>
                  <a:gd name="T18" fmla="*/ 36 w 120"/>
                  <a:gd name="T19" fmla="*/ 117 h 121"/>
                  <a:gd name="T20" fmla="*/ 34 w 120"/>
                  <a:gd name="T21" fmla="*/ 102 h 121"/>
                  <a:gd name="T22" fmla="*/ 40 w 120"/>
                  <a:gd name="T23" fmla="*/ 97 h 121"/>
                  <a:gd name="T24" fmla="*/ 48 w 120"/>
                  <a:gd name="T25" fmla="*/ 91 h 121"/>
                  <a:gd name="T26" fmla="*/ 64 w 120"/>
                  <a:gd name="T27" fmla="*/ 90 h 121"/>
                  <a:gd name="T28" fmla="*/ 73 w 120"/>
                  <a:gd name="T29" fmla="*/ 85 h 121"/>
                  <a:gd name="T30" fmla="*/ 81 w 120"/>
                  <a:gd name="T31" fmla="*/ 91 h 121"/>
                  <a:gd name="T32" fmla="*/ 93 w 120"/>
                  <a:gd name="T33" fmla="*/ 91 h 121"/>
                  <a:gd name="T34" fmla="*/ 105 w 120"/>
                  <a:gd name="T35" fmla="*/ 87 h 121"/>
                  <a:gd name="T36" fmla="*/ 100 w 120"/>
                  <a:gd name="T37" fmla="*/ 75 h 121"/>
                  <a:gd name="T38" fmla="*/ 112 w 120"/>
                  <a:gd name="T39" fmla="*/ 66 h 121"/>
                  <a:gd name="T40" fmla="*/ 117 w 120"/>
                  <a:gd name="T41" fmla="*/ 54 h 121"/>
                  <a:gd name="T42" fmla="*/ 120 w 120"/>
                  <a:gd name="T43" fmla="*/ 42 h 121"/>
                  <a:gd name="T44" fmla="*/ 108 w 120"/>
                  <a:gd name="T45" fmla="*/ 33 h 121"/>
                  <a:gd name="T46" fmla="*/ 111 w 120"/>
                  <a:gd name="T47" fmla="*/ 16 h 121"/>
                  <a:gd name="T48" fmla="*/ 103 w 120"/>
                  <a:gd name="T49" fmla="*/ 0 h 121"/>
                  <a:gd name="T50" fmla="*/ 91 w 120"/>
                  <a:gd name="T51" fmla="*/ 6 h 121"/>
                  <a:gd name="T52" fmla="*/ 73 w 120"/>
                  <a:gd name="T53" fmla="*/ 4 h 121"/>
                  <a:gd name="T54" fmla="*/ 58 w 120"/>
                  <a:gd name="T55" fmla="*/ 4 h 121"/>
                  <a:gd name="T56" fmla="*/ 54 w 120"/>
                  <a:gd name="T57" fmla="*/ 13 h 121"/>
                  <a:gd name="T58" fmla="*/ 37 w 120"/>
                  <a:gd name="T59" fmla="*/ 10 h 121"/>
                  <a:gd name="T60" fmla="*/ 30 w 120"/>
                  <a:gd name="T61" fmla="*/ 19 h 121"/>
                  <a:gd name="T62" fmla="*/ 30 w 120"/>
                  <a:gd name="T63" fmla="*/ 33 h 121"/>
                  <a:gd name="T64" fmla="*/ 25 w 120"/>
                  <a:gd name="T65" fmla="*/ 45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0" h="121">
                    <a:moveTo>
                      <a:pt x="25" y="45"/>
                    </a:moveTo>
                    <a:lnTo>
                      <a:pt x="15" y="49"/>
                    </a:lnTo>
                    <a:lnTo>
                      <a:pt x="0" y="75"/>
                    </a:lnTo>
                    <a:lnTo>
                      <a:pt x="0" y="85"/>
                    </a:lnTo>
                    <a:lnTo>
                      <a:pt x="0" y="99"/>
                    </a:lnTo>
                    <a:lnTo>
                      <a:pt x="9" y="106"/>
                    </a:lnTo>
                    <a:lnTo>
                      <a:pt x="18" y="115"/>
                    </a:lnTo>
                    <a:lnTo>
                      <a:pt x="22" y="115"/>
                    </a:lnTo>
                    <a:lnTo>
                      <a:pt x="30" y="121"/>
                    </a:lnTo>
                    <a:lnTo>
                      <a:pt x="36" y="117"/>
                    </a:lnTo>
                    <a:lnTo>
                      <a:pt x="34" y="102"/>
                    </a:lnTo>
                    <a:lnTo>
                      <a:pt x="40" y="97"/>
                    </a:lnTo>
                    <a:lnTo>
                      <a:pt x="48" y="91"/>
                    </a:lnTo>
                    <a:lnTo>
                      <a:pt x="64" y="90"/>
                    </a:lnTo>
                    <a:lnTo>
                      <a:pt x="73" y="85"/>
                    </a:lnTo>
                    <a:lnTo>
                      <a:pt x="81" y="91"/>
                    </a:lnTo>
                    <a:lnTo>
                      <a:pt x="93" y="91"/>
                    </a:lnTo>
                    <a:lnTo>
                      <a:pt x="105" y="87"/>
                    </a:lnTo>
                    <a:lnTo>
                      <a:pt x="100" y="75"/>
                    </a:lnTo>
                    <a:lnTo>
                      <a:pt x="112" y="66"/>
                    </a:lnTo>
                    <a:lnTo>
                      <a:pt x="117" y="54"/>
                    </a:lnTo>
                    <a:lnTo>
                      <a:pt x="120" y="42"/>
                    </a:lnTo>
                    <a:lnTo>
                      <a:pt x="108" y="33"/>
                    </a:lnTo>
                    <a:lnTo>
                      <a:pt x="111" y="16"/>
                    </a:lnTo>
                    <a:lnTo>
                      <a:pt x="103" y="0"/>
                    </a:lnTo>
                    <a:lnTo>
                      <a:pt x="91" y="6"/>
                    </a:lnTo>
                    <a:lnTo>
                      <a:pt x="73" y="4"/>
                    </a:lnTo>
                    <a:lnTo>
                      <a:pt x="58" y="4"/>
                    </a:lnTo>
                    <a:lnTo>
                      <a:pt x="54" y="13"/>
                    </a:lnTo>
                    <a:lnTo>
                      <a:pt x="37" y="10"/>
                    </a:lnTo>
                    <a:lnTo>
                      <a:pt x="30" y="19"/>
                    </a:lnTo>
                    <a:lnTo>
                      <a:pt x="30" y="33"/>
                    </a:lnTo>
                    <a:lnTo>
                      <a:pt x="25" y="45"/>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4" name="Freeform 28">
                <a:extLst>
                  <a:ext uri="{FF2B5EF4-FFF2-40B4-BE49-F238E27FC236}">
                    <a16:creationId xmlns:a16="http://schemas.microsoft.com/office/drawing/2014/main" id="{4DE73629-E4EF-6414-0D7D-86DBF63020A0}"/>
                  </a:ext>
                </a:extLst>
              </p:cNvPr>
              <p:cNvSpPr>
                <a:spLocks/>
              </p:cNvSpPr>
              <p:nvPr/>
            </p:nvSpPr>
            <p:spPr bwMode="auto">
              <a:xfrm>
                <a:off x="1379" y="3087"/>
                <a:ext cx="123" cy="141"/>
              </a:xfrm>
              <a:custGeom>
                <a:avLst/>
                <a:gdLst>
                  <a:gd name="T0" fmla="*/ 28 w 123"/>
                  <a:gd name="T1" fmla="*/ 62 h 141"/>
                  <a:gd name="T2" fmla="*/ 15 w 123"/>
                  <a:gd name="T3" fmla="*/ 66 h 141"/>
                  <a:gd name="T4" fmla="*/ 1 w 123"/>
                  <a:gd name="T5" fmla="*/ 71 h 141"/>
                  <a:gd name="T6" fmla="*/ 0 w 123"/>
                  <a:gd name="T7" fmla="*/ 83 h 141"/>
                  <a:gd name="T8" fmla="*/ 6 w 123"/>
                  <a:gd name="T9" fmla="*/ 92 h 141"/>
                  <a:gd name="T10" fmla="*/ 12 w 123"/>
                  <a:gd name="T11" fmla="*/ 101 h 141"/>
                  <a:gd name="T12" fmla="*/ 9 w 123"/>
                  <a:gd name="T13" fmla="*/ 122 h 141"/>
                  <a:gd name="T14" fmla="*/ 24 w 123"/>
                  <a:gd name="T15" fmla="*/ 122 h 141"/>
                  <a:gd name="T16" fmla="*/ 28 w 123"/>
                  <a:gd name="T17" fmla="*/ 137 h 141"/>
                  <a:gd name="T18" fmla="*/ 45 w 123"/>
                  <a:gd name="T19" fmla="*/ 137 h 141"/>
                  <a:gd name="T20" fmla="*/ 55 w 123"/>
                  <a:gd name="T21" fmla="*/ 128 h 141"/>
                  <a:gd name="T22" fmla="*/ 85 w 123"/>
                  <a:gd name="T23" fmla="*/ 141 h 141"/>
                  <a:gd name="T24" fmla="*/ 90 w 123"/>
                  <a:gd name="T25" fmla="*/ 131 h 141"/>
                  <a:gd name="T26" fmla="*/ 93 w 123"/>
                  <a:gd name="T27" fmla="*/ 116 h 141"/>
                  <a:gd name="T28" fmla="*/ 93 w 123"/>
                  <a:gd name="T29" fmla="*/ 107 h 141"/>
                  <a:gd name="T30" fmla="*/ 100 w 123"/>
                  <a:gd name="T31" fmla="*/ 95 h 141"/>
                  <a:gd name="T32" fmla="*/ 106 w 123"/>
                  <a:gd name="T33" fmla="*/ 83 h 141"/>
                  <a:gd name="T34" fmla="*/ 120 w 123"/>
                  <a:gd name="T35" fmla="*/ 74 h 141"/>
                  <a:gd name="T36" fmla="*/ 123 w 123"/>
                  <a:gd name="T37" fmla="*/ 65 h 141"/>
                  <a:gd name="T38" fmla="*/ 120 w 123"/>
                  <a:gd name="T39" fmla="*/ 53 h 141"/>
                  <a:gd name="T40" fmla="*/ 108 w 123"/>
                  <a:gd name="T41" fmla="*/ 48 h 141"/>
                  <a:gd name="T42" fmla="*/ 111 w 123"/>
                  <a:gd name="T43" fmla="*/ 32 h 141"/>
                  <a:gd name="T44" fmla="*/ 106 w 123"/>
                  <a:gd name="T45" fmla="*/ 15 h 141"/>
                  <a:gd name="T46" fmla="*/ 94 w 123"/>
                  <a:gd name="T47" fmla="*/ 12 h 141"/>
                  <a:gd name="T48" fmla="*/ 93 w 123"/>
                  <a:gd name="T49" fmla="*/ 0 h 141"/>
                  <a:gd name="T50" fmla="*/ 81 w 123"/>
                  <a:gd name="T51" fmla="*/ 12 h 141"/>
                  <a:gd name="T52" fmla="*/ 69 w 123"/>
                  <a:gd name="T53" fmla="*/ 9 h 141"/>
                  <a:gd name="T54" fmla="*/ 55 w 123"/>
                  <a:gd name="T55" fmla="*/ 17 h 141"/>
                  <a:gd name="T56" fmla="*/ 36 w 123"/>
                  <a:gd name="T57" fmla="*/ 27 h 141"/>
                  <a:gd name="T58" fmla="*/ 37 w 123"/>
                  <a:gd name="T59" fmla="*/ 47 h 141"/>
                  <a:gd name="T60" fmla="*/ 28 w 123"/>
                  <a:gd name="T61" fmla="*/ 62 h 1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3" h="141">
                    <a:moveTo>
                      <a:pt x="28" y="62"/>
                    </a:moveTo>
                    <a:lnTo>
                      <a:pt x="15" y="66"/>
                    </a:lnTo>
                    <a:lnTo>
                      <a:pt x="1" y="71"/>
                    </a:lnTo>
                    <a:lnTo>
                      <a:pt x="0" y="83"/>
                    </a:lnTo>
                    <a:lnTo>
                      <a:pt x="6" y="92"/>
                    </a:lnTo>
                    <a:lnTo>
                      <a:pt x="12" y="101"/>
                    </a:lnTo>
                    <a:lnTo>
                      <a:pt x="9" y="122"/>
                    </a:lnTo>
                    <a:lnTo>
                      <a:pt x="24" y="122"/>
                    </a:lnTo>
                    <a:lnTo>
                      <a:pt x="28" y="137"/>
                    </a:lnTo>
                    <a:lnTo>
                      <a:pt x="45" y="137"/>
                    </a:lnTo>
                    <a:lnTo>
                      <a:pt x="55" y="128"/>
                    </a:lnTo>
                    <a:lnTo>
                      <a:pt x="85" y="141"/>
                    </a:lnTo>
                    <a:lnTo>
                      <a:pt x="90" y="131"/>
                    </a:lnTo>
                    <a:lnTo>
                      <a:pt x="93" y="116"/>
                    </a:lnTo>
                    <a:lnTo>
                      <a:pt x="93" y="107"/>
                    </a:lnTo>
                    <a:lnTo>
                      <a:pt x="100" y="95"/>
                    </a:lnTo>
                    <a:lnTo>
                      <a:pt x="106" y="83"/>
                    </a:lnTo>
                    <a:lnTo>
                      <a:pt x="120" y="74"/>
                    </a:lnTo>
                    <a:lnTo>
                      <a:pt x="123" y="65"/>
                    </a:lnTo>
                    <a:lnTo>
                      <a:pt x="120" y="53"/>
                    </a:lnTo>
                    <a:lnTo>
                      <a:pt x="108" y="48"/>
                    </a:lnTo>
                    <a:lnTo>
                      <a:pt x="111" y="32"/>
                    </a:lnTo>
                    <a:lnTo>
                      <a:pt x="106" y="15"/>
                    </a:lnTo>
                    <a:lnTo>
                      <a:pt x="94" y="12"/>
                    </a:lnTo>
                    <a:lnTo>
                      <a:pt x="93" y="0"/>
                    </a:lnTo>
                    <a:lnTo>
                      <a:pt x="81" y="12"/>
                    </a:lnTo>
                    <a:lnTo>
                      <a:pt x="69" y="9"/>
                    </a:lnTo>
                    <a:lnTo>
                      <a:pt x="55" y="17"/>
                    </a:lnTo>
                    <a:lnTo>
                      <a:pt x="36" y="27"/>
                    </a:lnTo>
                    <a:lnTo>
                      <a:pt x="37" y="47"/>
                    </a:lnTo>
                    <a:lnTo>
                      <a:pt x="28" y="62"/>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5" name="Freeform 29">
                <a:extLst>
                  <a:ext uri="{FF2B5EF4-FFF2-40B4-BE49-F238E27FC236}">
                    <a16:creationId xmlns:a16="http://schemas.microsoft.com/office/drawing/2014/main" id="{C0416730-D3D8-C926-08A2-252DD0737AE2}"/>
                  </a:ext>
                </a:extLst>
              </p:cNvPr>
              <p:cNvSpPr>
                <a:spLocks/>
              </p:cNvSpPr>
              <p:nvPr/>
            </p:nvSpPr>
            <p:spPr bwMode="auto">
              <a:xfrm>
                <a:off x="1416" y="3024"/>
                <a:ext cx="69" cy="74"/>
              </a:xfrm>
              <a:custGeom>
                <a:avLst/>
                <a:gdLst>
                  <a:gd name="T0" fmla="*/ 8 w 69"/>
                  <a:gd name="T1" fmla="*/ 11 h 74"/>
                  <a:gd name="T2" fmla="*/ 0 w 69"/>
                  <a:gd name="T3" fmla="*/ 18 h 74"/>
                  <a:gd name="T4" fmla="*/ 3 w 69"/>
                  <a:gd name="T5" fmla="*/ 30 h 74"/>
                  <a:gd name="T6" fmla="*/ 0 w 69"/>
                  <a:gd name="T7" fmla="*/ 47 h 74"/>
                  <a:gd name="T8" fmla="*/ 15 w 69"/>
                  <a:gd name="T9" fmla="*/ 56 h 74"/>
                  <a:gd name="T10" fmla="*/ 24 w 69"/>
                  <a:gd name="T11" fmla="*/ 51 h 74"/>
                  <a:gd name="T12" fmla="*/ 30 w 69"/>
                  <a:gd name="T13" fmla="*/ 59 h 74"/>
                  <a:gd name="T14" fmla="*/ 32 w 69"/>
                  <a:gd name="T15" fmla="*/ 74 h 74"/>
                  <a:gd name="T16" fmla="*/ 44 w 69"/>
                  <a:gd name="T17" fmla="*/ 74 h 74"/>
                  <a:gd name="T18" fmla="*/ 59 w 69"/>
                  <a:gd name="T19" fmla="*/ 60 h 74"/>
                  <a:gd name="T20" fmla="*/ 56 w 69"/>
                  <a:gd name="T21" fmla="*/ 50 h 74"/>
                  <a:gd name="T22" fmla="*/ 69 w 69"/>
                  <a:gd name="T23" fmla="*/ 39 h 74"/>
                  <a:gd name="T24" fmla="*/ 60 w 69"/>
                  <a:gd name="T25" fmla="*/ 26 h 74"/>
                  <a:gd name="T26" fmla="*/ 68 w 69"/>
                  <a:gd name="T27" fmla="*/ 12 h 74"/>
                  <a:gd name="T28" fmla="*/ 62 w 69"/>
                  <a:gd name="T29" fmla="*/ 0 h 74"/>
                  <a:gd name="T30" fmla="*/ 50 w 69"/>
                  <a:gd name="T31" fmla="*/ 14 h 74"/>
                  <a:gd name="T32" fmla="*/ 32 w 69"/>
                  <a:gd name="T33" fmla="*/ 11 h 74"/>
                  <a:gd name="T34" fmla="*/ 8 w 69"/>
                  <a:gd name="T35" fmla="*/ 11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 h="74">
                    <a:moveTo>
                      <a:pt x="8" y="11"/>
                    </a:moveTo>
                    <a:lnTo>
                      <a:pt x="0" y="18"/>
                    </a:lnTo>
                    <a:lnTo>
                      <a:pt x="3" y="30"/>
                    </a:lnTo>
                    <a:lnTo>
                      <a:pt x="0" y="47"/>
                    </a:lnTo>
                    <a:lnTo>
                      <a:pt x="15" y="56"/>
                    </a:lnTo>
                    <a:lnTo>
                      <a:pt x="24" y="51"/>
                    </a:lnTo>
                    <a:lnTo>
                      <a:pt x="30" y="59"/>
                    </a:lnTo>
                    <a:lnTo>
                      <a:pt x="32" y="74"/>
                    </a:lnTo>
                    <a:lnTo>
                      <a:pt x="44" y="74"/>
                    </a:lnTo>
                    <a:lnTo>
                      <a:pt x="59" y="60"/>
                    </a:lnTo>
                    <a:lnTo>
                      <a:pt x="56" y="50"/>
                    </a:lnTo>
                    <a:lnTo>
                      <a:pt x="69" y="39"/>
                    </a:lnTo>
                    <a:lnTo>
                      <a:pt x="60" y="26"/>
                    </a:lnTo>
                    <a:lnTo>
                      <a:pt x="68" y="12"/>
                    </a:lnTo>
                    <a:lnTo>
                      <a:pt x="62" y="0"/>
                    </a:lnTo>
                    <a:lnTo>
                      <a:pt x="50" y="14"/>
                    </a:lnTo>
                    <a:lnTo>
                      <a:pt x="32" y="11"/>
                    </a:lnTo>
                    <a:lnTo>
                      <a:pt x="8" y="11"/>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6" name="Freeform 30">
                <a:extLst>
                  <a:ext uri="{FF2B5EF4-FFF2-40B4-BE49-F238E27FC236}">
                    <a16:creationId xmlns:a16="http://schemas.microsoft.com/office/drawing/2014/main" id="{A5501365-F6C9-DB8F-13F7-8067FF7757D1}"/>
                  </a:ext>
                </a:extLst>
              </p:cNvPr>
              <p:cNvSpPr>
                <a:spLocks/>
              </p:cNvSpPr>
              <p:nvPr/>
            </p:nvSpPr>
            <p:spPr bwMode="auto">
              <a:xfrm>
                <a:off x="1371" y="2948"/>
                <a:ext cx="128" cy="90"/>
              </a:xfrm>
              <a:custGeom>
                <a:avLst/>
                <a:gdLst>
                  <a:gd name="T0" fmla="*/ 39 w 128"/>
                  <a:gd name="T1" fmla="*/ 1 h 90"/>
                  <a:gd name="T2" fmla="*/ 26 w 128"/>
                  <a:gd name="T3" fmla="*/ 0 h 90"/>
                  <a:gd name="T4" fmla="*/ 21 w 128"/>
                  <a:gd name="T5" fmla="*/ 16 h 90"/>
                  <a:gd name="T6" fmla="*/ 8 w 128"/>
                  <a:gd name="T7" fmla="*/ 13 h 90"/>
                  <a:gd name="T8" fmla="*/ 0 w 128"/>
                  <a:gd name="T9" fmla="*/ 25 h 90"/>
                  <a:gd name="T10" fmla="*/ 11 w 128"/>
                  <a:gd name="T11" fmla="*/ 37 h 90"/>
                  <a:gd name="T12" fmla="*/ 27 w 128"/>
                  <a:gd name="T13" fmla="*/ 36 h 90"/>
                  <a:gd name="T14" fmla="*/ 35 w 128"/>
                  <a:gd name="T15" fmla="*/ 48 h 90"/>
                  <a:gd name="T16" fmla="*/ 26 w 128"/>
                  <a:gd name="T17" fmla="*/ 67 h 90"/>
                  <a:gd name="T18" fmla="*/ 33 w 128"/>
                  <a:gd name="T19" fmla="*/ 81 h 90"/>
                  <a:gd name="T20" fmla="*/ 53 w 128"/>
                  <a:gd name="T21" fmla="*/ 85 h 90"/>
                  <a:gd name="T22" fmla="*/ 80 w 128"/>
                  <a:gd name="T23" fmla="*/ 87 h 90"/>
                  <a:gd name="T24" fmla="*/ 93 w 128"/>
                  <a:gd name="T25" fmla="*/ 90 h 90"/>
                  <a:gd name="T26" fmla="*/ 105 w 128"/>
                  <a:gd name="T27" fmla="*/ 76 h 90"/>
                  <a:gd name="T28" fmla="*/ 101 w 128"/>
                  <a:gd name="T29" fmla="*/ 64 h 90"/>
                  <a:gd name="T30" fmla="*/ 110 w 128"/>
                  <a:gd name="T31" fmla="*/ 51 h 90"/>
                  <a:gd name="T32" fmla="*/ 120 w 128"/>
                  <a:gd name="T33" fmla="*/ 51 h 90"/>
                  <a:gd name="T34" fmla="*/ 128 w 128"/>
                  <a:gd name="T35" fmla="*/ 45 h 90"/>
                  <a:gd name="T36" fmla="*/ 113 w 128"/>
                  <a:gd name="T37" fmla="*/ 22 h 90"/>
                  <a:gd name="T38" fmla="*/ 93 w 128"/>
                  <a:gd name="T39" fmla="*/ 21 h 90"/>
                  <a:gd name="T40" fmla="*/ 77 w 128"/>
                  <a:gd name="T41" fmla="*/ 7 h 90"/>
                  <a:gd name="T42" fmla="*/ 66 w 128"/>
                  <a:gd name="T43" fmla="*/ 10 h 90"/>
                  <a:gd name="T44" fmla="*/ 60 w 128"/>
                  <a:gd name="T45" fmla="*/ 3 h 90"/>
                  <a:gd name="T46" fmla="*/ 50 w 128"/>
                  <a:gd name="T47" fmla="*/ 6 h 90"/>
                  <a:gd name="T48" fmla="*/ 39 w 128"/>
                  <a:gd name="T49" fmla="*/ 1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90">
                    <a:moveTo>
                      <a:pt x="39" y="1"/>
                    </a:moveTo>
                    <a:lnTo>
                      <a:pt x="26" y="0"/>
                    </a:lnTo>
                    <a:lnTo>
                      <a:pt x="21" y="16"/>
                    </a:lnTo>
                    <a:lnTo>
                      <a:pt x="8" y="13"/>
                    </a:lnTo>
                    <a:lnTo>
                      <a:pt x="0" y="25"/>
                    </a:lnTo>
                    <a:lnTo>
                      <a:pt x="11" y="37"/>
                    </a:lnTo>
                    <a:lnTo>
                      <a:pt x="27" y="36"/>
                    </a:lnTo>
                    <a:lnTo>
                      <a:pt x="35" y="48"/>
                    </a:lnTo>
                    <a:lnTo>
                      <a:pt x="26" y="67"/>
                    </a:lnTo>
                    <a:lnTo>
                      <a:pt x="33" y="81"/>
                    </a:lnTo>
                    <a:lnTo>
                      <a:pt x="53" y="85"/>
                    </a:lnTo>
                    <a:lnTo>
                      <a:pt x="80" y="87"/>
                    </a:lnTo>
                    <a:lnTo>
                      <a:pt x="93" y="90"/>
                    </a:lnTo>
                    <a:lnTo>
                      <a:pt x="105" y="76"/>
                    </a:lnTo>
                    <a:lnTo>
                      <a:pt x="101" y="64"/>
                    </a:lnTo>
                    <a:lnTo>
                      <a:pt x="110" y="51"/>
                    </a:lnTo>
                    <a:lnTo>
                      <a:pt x="120" y="51"/>
                    </a:lnTo>
                    <a:lnTo>
                      <a:pt x="128" y="45"/>
                    </a:lnTo>
                    <a:lnTo>
                      <a:pt x="113" y="22"/>
                    </a:lnTo>
                    <a:lnTo>
                      <a:pt x="93" y="21"/>
                    </a:lnTo>
                    <a:lnTo>
                      <a:pt x="77" y="7"/>
                    </a:lnTo>
                    <a:lnTo>
                      <a:pt x="66" y="10"/>
                    </a:lnTo>
                    <a:lnTo>
                      <a:pt x="60" y="3"/>
                    </a:lnTo>
                    <a:lnTo>
                      <a:pt x="50" y="6"/>
                    </a:lnTo>
                    <a:lnTo>
                      <a:pt x="39" y="1"/>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7" name="Freeform 31">
                <a:extLst>
                  <a:ext uri="{FF2B5EF4-FFF2-40B4-BE49-F238E27FC236}">
                    <a16:creationId xmlns:a16="http://schemas.microsoft.com/office/drawing/2014/main" id="{2CFAE12F-224D-8863-6C9F-1C5F5AE82FEB}"/>
                  </a:ext>
                </a:extLst>
              </p:cNvPr>
              <p:cNvSpPr>
                <a:spLocks/>
              </p:cNvSpPr>
              <p:nvPr/>
            </p:nvSpPr>
            <p:spPr bwMode="auto">
              <a:xfrm>
                <a:off x="1380" y="2825"/>
                <a:ext cx="143" cy="130"/>
              </a:xfrm>
              <a:custGeom>
                <a:avLst/>
                <a:gdLst>
                  <a:gd name="T0" fmla="*/ 51 w 143"/>
                  <a:gd name="T1" fmla="*/ 46 h 130"/>
                  <a:gd name="T2" fmla="*/ 45 w 143"/>
                  <a:gd name="T3" fmla="*/ 49 h 130"/>
                  <a:gd name="T4" fmla="*/ 38 w 143"/>
                  <a:gd name="T5" fmla="*/ 60 h 130"/>
                  <a:gd name="T6" fmla="*/ 32 w 143"/>
                  <a:gd name="T7" fmla="*/ 70 h 130"/>
                  <a:gd name="T8" fmla="*/ 17 w 143"/>
                  <a:gd name="T9" fmla="*/ 66 h 130"/>
                  <a:gd name="T10" fmla="*/ 12 w 143"/>
                  <a:gd name="T11" fmla="*/ 70 h 130"/>
                  <a:gd name="T12" fmla="*/ 2 w 143"/>
                  <a:gd name="T13" fmla="*/ 79 h 130"/>
                  <a:gd name="T14" fmla="*/ 0 w 143"/>
                  <a:gd name="T15" fmla="*/ 96 h 130"/>
                  <a:gd name="T16" fmla="*/ 2 w 143"/>
                  <a:gd name="T17" fmla="*/ 111 h 130"/>
                  <a:gd name="T18" fmla="*/ 14 w 143"/>
                  <a:gd name="T19" fmla="*/ 124 h 130"/>
                  <a:gd name="T20" fmla="*/ 32 w 143"/>
                  <a:gd name="T21" fmla="*/ 123 h 130"/>
                  <a:gd name="T22" fmla="*/ 44 w 143"/>
                  <a:gd name="T23" fmla="*/ 130 h 130"/>
                  <a:gd name="T24" fmla="*/ 53 w 143"/>
                  <a:gd name="T25" fmla="*/ 124 h 130"/>
                  <a:gd name="T26" fmla="*/ 57 w 143"/>
                  <a:gd name="T27" fmla="*/ 112 h 130"/>
                  <a:gd name="T28" fmla="*/ 65 w 143"/>
                  <a:gd name="T29" fmla="*/ 103 h 130"/>
                  <a:gd name="T30" fmla="*/ 78 w 143"/>
                  <a:gd name="T31" fmla="*/ 109 h 130"/>
                  <a:gd name="T32" fmla="*/ 92 w 143"/>
                  <a:gd name="T33" fmla="*/ 108 h 130"/>
                  <a:gd name="T34" fmla="*/ 102 w 143"/>
                  <a:gd name="T35" fmla="*/ 108 h 130"/>
                  <a:gd name="T36" fmla="*/ 122 w 143"/>
                  <a:gd name="T37" fmla="*/ 111 h 130"/>
                  <a:gd name="T38" fmla="*/ 122 w 143"/>
                  <a:gd name="T39" fmla="*/ 90 h 130"/>
                  <a:gd name="T40" fmla="*/ 119 w 143"/>
                  <a:gd name="T41" fmla="*/ 75 h 130"/>
                  <a:gd name="T42" fmla="*/ 125 w 143"/>
                  <a:gd name="T43" fmla="*/ 64 h 130"/>
                  <a:gd name="T44" fmla="*/ 135 w 143"/>
                  <a:gd name="T45" fmla="*/ 55 h 130"/>
                  <a:gd name="T46" fmla="*/ 137 w 143"/>
                  <a:gd name="T47" fmla="*/ 43 h 130"/>
                  <a:gd name="T48" fmla="*/ 143 w 143"/>
                  <a:gd name="T49" fmla="*/ 34 h 130"/>
                  <a:gd name="T50" fmla="*/ 134 w 143"/>
                  <a:gd name="T51" fmla="*/ 28 h 130"/>
                  <a:gd name="T52" fmla="*/ 128 w 143"/>
                  <a:gd name="T53" fmla="*/ 21 h 130"/>
                  <a:gd name="T54" fmla="*/ 128 w 143"/>
                  <a:gd name="T55" fmla="*/ 13 h 130"/>
                  <a:gd name="T56" fmla="*/ 120 w 143"/>
                  <a:gd name="T57" fmla="*/ 1 h 130"/>
                  <a:gd name="T58" fmla="*/ 108 w 143"/>
                  <a:gd name="T59" fmla="*/ 0 h 130"/>
                  <a:gd name="T60" fmla="*/ 96 w 143"/>
                  <a:gd name="T61" fmla="*/ 6 h 130"/>
                  <a:gd name="T62" fmla="*/ 98 w 143"/>
                  <a:gd name="T63" fmla="*/ 22 h 130"/>
                  <a:gd name="T64" fmla="*/ 87 w 143"/>
                  <a:gd name="T65" fmla="*/ 33 h 130"/>
                  <a:gd name="T66" fmla="*/ 72 w 143"/>
                  <a:gd name="T67" fmla="*/ 37 h 130"/>
                  <a:gd name="T68" fmla="*/ 63 w 143"/>
                  <a:gd name="T69" fmla="*/ 48 h 130"/>
                  <a:gd name="T70" fmla="*/ 51 w 143"/>
                  <a:gd name="T71" fmla="*/ 46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3" h="130">
                    <a:moveTo>
                      <a:pt x="51" y="46"/>
                    </a:moveTo>
                    <a:lnTo>
                      <a:pt x="45" y="49"/>
                    </a:lnTo>
                    <a:lnTo>
                      <a:pt x="38" y="60"/>
                    </a:lnTo>
                    <a:lnTo>
                      <a:pt x="32" y="70"/>
                    </a:lnTo>
                    <a:lnTo>
                      <a:pt x="17" y="66"/>
                    </a:lnTo>
                    <a:lnTo>
                      <a:pt x="12" y="70"/>
                    </a:lnTo>
                    <a:lnTo>
                      <a:pt x="2" y="79"/>
                    </a:lnTo>
                    <a:lnTo>
                      <a:pt x="0" y="96"/>
                    </a:lnTo>
                    <a:lnTo>
                      <a:pt x="2" y="111"/>
                    </a:lnTo>
                    <a:lnTo>
                      <a:pt x="14" y="124"/>
                    </a:lnTo>
                    <a:lnTo>
                      <a:pt x="32" y="123"/>
                    </a:lnTo>
                    <a:lnTo>
                      <a:pt x="44" y="130"/>
                    </a:lnTo>
                    <a:lnTo>
                      <a:pt x="53" y="124"/>
                    </a:lnTo>
                    <a:lnTo>
                      <a:pt x="57" y="112"/>
                    </a:lnTo>
                    <a:lnTo>
                      <a:pt x="65" y="103"/>
                    </a:lnTo>
                    <a:lnTo>
                      <a:pt x="78" y="109"/>
                    </a:lnTo>
                    <a:lnTo>
                      <a:pt x="92" y="108"/>
                    </a:lnTo>
                    <a:lnTo>
                      <a:pt x="102" y="108"/>
                    </a:lnTo>
                    <a:lnTo>
                      <a:pt x="122" y="111"/>
                    </a:lnTo>
                    <a:lnTo>
                      <a:pt x="122" y="90"/>
                    </a:lnTo>
                    <a:lnTo>
                      <a:pt x="119" y="75"/>
                    </a:lnTo>
                    <a:lnTo>
                      <a:pt x="125" y="64"/>
                    </a:lnTo>
                    <a:lnTo>
                      <a:pt x="135" y="55"/>
                    </a:lnTo>
                    <a:lnTo>
                      <a:pt x="137" y="43"/>
                    </a:lnTo>
                    <a:lnTo>
                      <a:pt x="143" y="34"/>
                    </a:lnTo>
                    <a:lnTo>
                      <a:pt x="134" y="28"/>
                    </a:lnTo>
                    <a:lnTo>
                      <a:pt x="128" y="21"/>
                    </a:lnTo>
                    <a:lnTo>
                      <a:pt x="128" y="13"/>
                    </a:lnTo>
                    <a:lnTo>
                      <a:pt x="120" y="1"/>
                    </a:lnTo>
                    <a:lnTo>
                      <a:pt x="108" y="0"/>
                    </a:lnTo>
                    <a:lnTo>
                      <a:pt x="96" y="6"/>
                    </a:lnTo>
                    <a:lnTo>
                      <a:pt x="98" y="22"/>
                    </a:lnTo>
                    <a:lnTo>
                      <a:pt x="87" y="33"/>
                    </a:lnTo>
                    <a:lnTo>
                      <a:pt x="72" y="37"/>
                    </a:lnTo>
                    <a:lnTo>
                      <a:pt x="63" y="48"/>
                    </a:lnTo>
                    <a:lnTo>
                      <a:pt x="51" y="46"/>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8" name="Freeform 32">
                <a:extLst>
                  <a:ext uri="{FF2B5EF4-FFF2-40B4-BE49-F238E27FC236}">
                    <a16:creationId xmlns:a16="http://schemas.microsoft.com/office/drawing/2014/main" id="{3DD97B25-81EA-917E-AE29-6F5BB1B1B9FD}"/>
                  </a:ext>
                </a:extLst>
              </p:cNvPr>
              <p:cNvSpPr>
                <a:spLocks/>
              </p:cNvSpPr>
              <p:nvPr/>
            </p:nvSpPr>
            <p:spPr bwMode="auto">
              <a:xfrm>
                <a:off x="1575" y="3096"/>
                <a:ext cx="183" cy="164"/>
              </a:xfrm>
              <a:custGeom>
                <a:avLst/>
                <a:gdLst>
                  <a:gd name="T0" fmla="*/ 45 w 183"/>
                  <a:gd name="T1" fmla="*/ 117 h 164"/>
                  <a:gd name="T2" fmla="*/ 69 w 183"/>
                  <a:gd name="T3" fmla="*/ 135 h 164"/>
                  <a:gd name="T4" fmla="*/ 69 w 183"/>
                  <a:gd name="T5" fmla="*/ 146 h 164"/>
                  <a:gd name="T6" fmla="*/ 77 w 183"/>
                  <a:gd name="T7" fmla="*/ 164 h 164"/>
                  <a:gd name="T8" fmla="*/ 96 w 183"/>
                  <a:gd name="T9" fmla="*/ 150 h 164"/>
                  <a:gd name="T10" fmla="*/ 107 w 183"/>
                  <a:gd name="T11" fmla="*/ 150 h 164"/>
                  <a:gd name="T12" fmla="*/ 113 w 183"/>
                  <a:gd name="T13" fmla="*/ 143 h 164"/>
                  <a:gd name="T14" fmla="*/ 122 w 183"/>
                  <a:gd name="T15" fmla="*/ 147 h 164"/>
                  <a:gd name="T16" fmla="*/ 128 w 183"/>
                  <a:gd name="T17" fmla="*/ 135 h 164"/>
                  <a:gd name="T18" fmla="*/ 138 w 183"/>
                  <a:gd name="T19" fmla="*/ 132 h 164"/>
                  <a:gd name="T20" fmla="*/ 152 w 183"/>
                  <a:gd name="T21" fmla="*/ 131 h 164"/>
                  <a:gd name="T22" fmla="*/ 164 w 183"/>
                  <a:gd name="T23" fmla="*/ 140 h 164"/>
                  <a:gd name="T24" fmla="*/ 171 w 183"/>
                  <a:gd name="T25" fmla="*/ 134 h 164"/>
                  <a:gd name="T26" fmla="*/ 173 w 183"/>
                  <a:gd name="T27" fmla="*/ 116 h 164"/>
                  <a:gd name="T28" fmla="*/ 179 w 183"/>
                  <a:gd name="T29" fmla="*/ 113 h 164"/>
                  <a:gd name="T30" fmla="*/ 179 w 183"/>
                  <a:gd name="T31" fmla="*/ 96 h 164"/>
                  <a:gd name="T32" fmla="*/ 168 w 183"/>
                  <a:gd name="T33" fmla="*/ 86 h 164"/>
                  <a:gd name="T34" fmla="*/ 176 w 183"/>
                  <a:gd name="T35" fmla="*/ 77 h 164"/>
                  <a:gd name="T36" fmla="*/ 183 w 183"/>
                  <a:gd name="T37" fmla="*/ 69 h 164"/>
                  <a:gd name="T38" fmla="*/ 183 w 183"/>
                  <a:gd name="T39" fmla="*/ 57 h 164"/>
                  <a:gd name="T40" fmla="*/ 173 w 183"/>
                  <a:gd name="T41" fmla="*/ 48 h 164"/>
                  <a:gd name="T42" fmla="*/ 162 w 183"/>
                  <a:gd name="T43" fmla="*/ 42 h 164"/>
                  <a:gd name="T44" fmla="*/ 159 w 183"/>
                  <a:gd name="T45" fmla="*/ 29 h 164"/>
                  <a:gd name="T46" fmla="*/ 149 w 183"/>
                  <a:gd name="T47" fmla="*/ 30 h 164"/>
                  <a:gd name="T48" fmla="*/ 146 w 183"/>
                  <a:gd name="T49" fmla="*/ 42 h 164"/>
                  <a:gd name="T50" fmla="*/ 135 w 183"/>
                  <a:gd name="T51" fmla="*/ 41 h 164"/>
                  <a:gd name="T52" fmla="*/ 126 w 183"/>
                  <a:gd name="T53" fmla="*/ 42 h 164"/>
                  <a:gd name="T54" fmla="*/ 120 w 183"/>
                  <a:gd name="T55" fmla="*/ 50 h 164"/>
                  <a:gd name="T56" fmla="*/ 108 w 183"/>
                  <a:gd name="T57" fmla="*/ 45 h 164"/>
                  <a:gd name="T58" fmla="*/ 96 w 183"/>
                  <a:gd name="T59" fmla="*/ 42 h 164"/>
                  <a:gd name="T60" fmla="*/ 84 w 183"/>
                  <a:gd name="T61" fmla="*/ 48 h 164"/>
                  <a:gd name="T62" fmla="*/ 69 w 183"/>
                  <a:gd name="T63" fmla="*/ 35 h 164"/>
                  <a:gd name="T64" fmla="*/ 71 w 183"/>
                  <a:gd name="T65" fmla="*/ 17 h 164"/>
                  <a:gd name="T66" fmla="*/ 66 w 183"/>
                  <a:gd name="T67" fmla="*/ 8 h 164"/>
                  <a:gd name="T68" fmla="*/ 54 w 183"/>
                  <a:gd name="T69" fmla="*/ 5 h 164"/>
                  <a:gd name="T70" fmla="*/ 42 w 183"/>
                  <a:gd name="T71" fmla="*/ 11 h 164"/>
                  <a:gd name="T72" fmla="*/ 33 w 183"/>
                  <a:gd name="T73" fmla="*/ 0 h 164"/>
                  <a:gd name="T74" fmla="*/ 26 w 183"/>
                  <a:gd name="T75" fmla="*/ 8 h 164"/>
                  <a:gd name="T76" fmla="*/ 17 w 183"/>
                  <a:gd name="T77" fmla="*/ 15 h 164"/>
                  <a:gd name="T78" fmla="*/ 17 w 183"/>
                  <a:gd name="T79" fmla="*/ 14 h 164"/>
                  <a:gd name="T80" fmla="*/ 6 w 183"/>
                  <a:gd name="T81" fmla="*/ 15 h 164"/>
                  <a:gd name="T82" fmla="*/ 0 w 183"/>
                  <a:gd name="T83" fmla="*/ 21 h 164"/>
                  <a:gd name="T84" fmla="*/ 8 w 183"/>
                  <a:gd name="T85" fmla="*/ 39 h 164"/>
                  <a:gd name="T86" fmla="*/ 6 w 183"/>
                  <a:gd name="T87" fmla="*/ 56 h 164"/>
                  <a:gd name="T88" fmla="*/ 17 w 183"/>
                  <a:gd name="T89" fmla="*/ 66 h 164"/>
                  <a:gd name="T90" fmla="*/ 9 w 183"/>
                  <a:gd name="T91" fmla="*/ 89 h 164"/>
                  <a:gd name="T92" fmla="*/ 0 w 183"/>
                  <a:gd name="T93" fmla="*/ 96 h 164"/>
                  <a:gd name="T94" fmla="*/ 3 w 183"/>
                  <a:gd name="T95" fmla="*/ 108 h 164"/>
                  <a:gd name="T96" fmla="*/ 12 w 183"/>
                  <a:gd name="T97" fmla="*/ 110 h 164"/>
                  <a:gd name="T98" fmla="*/ 20 w 183"/>
                  <a:gd name="T99" fmla="*/ 120 h 164"/>
                  <a:gd name="T100" fmla="*/ 38 w 183"/>
                  <a:gd name="T101" fmla="*/ 123 h 164"/>
                  <a:gd name="T102" fmla="*/ 45 w 183"/>
                  <a:gd name="T103" fmla="*/ 117 h 1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3" h="164">
                    <a:moveTo>
                      <a:pt x="45" y="117"/>
                    </a:moveTo>
                    <a:lnTo>
                      <a:pt x="69" y="135"/>
                    </a:lnTo>
                    <a:lnTo>
                      <a:pt x="69" y="146"/>
                    </a:lnTo>
                    <a:lnTo>
                      <a:pt x="77" y="164"/>
                    </a:lnTo>
                    <a:lnTo>
                      <a:pt x="96" y="150"/>
                    </a:lnTo>
                    <a:lnTo>
                      <a:pt x="107" y="150"/>
                    </a:lnTo>
                    <a:lnTo>
                      <a:pt x="113" y="143"/>
                    </a:lnTo>
                    <a:lnTo>
                      <a:pt x="122" y="147"/>
                    </a:lnTo>
                    <a:lnTo>
                      <a:pt x="128" y="135"/>
                    </a:lnTo>
                    <a:lnTo>
                      <a:pt x="138" y="132"/>
                    </a:lnTo>
                    <a:lnTo>
                      <a:pt x="152" y="131"/>
                    </a:lnTo>
                    <a:lnTo>
                      <a:pt x="164" y="140"/>
                    </a:lnTo>
                    <a:lnTo>
                      <a:pt x="171" y="134"/>
                    </a:lnTo>
                    <a:lnTo>
                      <a:pt x="173" y="116"/>
                    </a:lnTo>
                    <a:lnTo>
                      <a:pt x="179" y="113"/>
                    </a:lnTo>
                    <a:lnTo>
                      <a:pt x="179" y="96"/>
                    </a:lnTo>
                    <a:lnTo>
                      <a:pt x="168" y="86"/>
                    </a:lnTo>
                    <a:lnTo>
                      <a:pt x="176" y="77"/>
                    </a:lnTo>
                    <a:lnTo>
                      <a:pt x="183" y="69"/>
                    </a:lnTo>
                    <a:lnTo>
                      <a:pt x="183" y="57"/>
                    </a:lnTo>
                    <a:lnTo>
                      <a:pt x="173" y="48"/>
                    </a:lnTo>
                    <a:lnTo>
                      <a:pt x="162" y="42"/>
                    </a:lnTo>
                    <a:lnTo>
                      <a:pt x="159" y="29"/>
                    </a:lnTo>
                    <a:lnTo>
                      <a:pt x="149" y="30"/>
                    </a:lnTo>
                    <a:lnTo>
                      <a:pt x="146" y="42"/>
                    </a:lnTo>
                    <a:lnTo>
                      <a:pt x="135" y="41"/>
                    </a:lnTo>
                    <a:lnTo>
                      <a:pt x="126" y="42"/>
                    </a:lnTo>
                    <a:lnTo>
                      <a:pt x="120" y="50"/>
                    </a:lnTo>
                    <a:lnTo>
                      <a:pt x="108" y="45"/>
                    </a:lnTo>
                    <a:lnTo>
                      <a:pt x="96" y="42"/>
                    </a:lnTo>
                    <a:lnTo>
                      <a:pt x="84" y="48"/>
                    </a:lnTo>
                    <a:lnTo>
                      <a:pt x="69" y="35"/>
                    </a:lnTo>
                    <a:lnTo>
                      <a:pt x="71" y="17"/>
                    </a:lnTo>
                    <a:lnTo>
                      <a:pt x="66" y="8"/>
                    </a:lnTo>
                    <a:lnTo>
                      <a:pt x="54" y="5"/>
                    </a:lnTo>
                    <a:lnTo>
                      <a:pt x="42" y="11"/>
                    </a:lnTo>
                    <a:lnTo>
                      <a:pt x="33" y="0"/>
                    </a:lnTo>
                    <a:lnTo>
                      <a:pt x="26" y="8"/>
                    </a:lnTo>
                    <a:lnTo>
                      <a:pt x="17" y="15"/>
                    </a:lnTo>
                    <a:lnTo>
                      <a:pt x="17" y="14"/>
                    </a:lnTo>
                    <a:lnTo>
                      <a:pt x="6" y="15"/>
                    </a:lnTo>
                    <a:lnTo>
                      <a:pt x="0" y="21"/>
                    </a:lnTo>
                    <a:lnTo>
                      <a:pt x="8" y="39"/>
                    </a:lnTo>
                    <a:lnTo>
                      <a:pt x="6" y="56"/>
                    </a:lnTo>
                    <a:lnTo>
                      <a:pt x="17" y="66"/>
                    </a:lnTo>
                    <a:lnTo>
                      <a:pt x="9" y="89"/>
                    </a:lnTo>
                    <a:lnTo>
                      <a:pt x="0" y="96"/>
                    </a:lnTo>
                    <a:lnTo>
                      <a:pt x="3" y="108"/>
                    </a:lnTo>
                    <a:lnTo>
                      <a:pt x="12" y="110"/>
                    </a:lnTo>
                    <a:lnTo>
                      <a:pt x="20" y="120"/>
                    </a:lnTo>
                    <a:lnTo>
                      <a:pt x="38" y="123"/>
                    </a:lnTo>
                    <a:lnTo>
                      <a:pt x="45" y="117"/>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99" name="Freeform 33">
                <a:extLst>
                  <a:ext uri="{FF2B5EF4-FFF2-40B4-BE49-F238E27FC236}">
                    <a16:creationId xmlns:a16="http://schemas.microsoft.com/office/drawing/2014/main" id="{59EC38A9-3C10-AFC2-F262-DA7C2946C9E0}"/>
                  </a:ext>
                </a:extLst>
              </p:cNvPr>
              <p:cNvSpPr>
                <a:spLocks/>
              </p:cNvSpPr>
              <p:nvPr/>
            </p:nvSpPr>
            <p:spPr bwMode="auto">
              <a:xfrm>
                <a:off x="1737" y="3081"/>
                <a:ext cx="102" cy="114"/>
              </a:xfrm>
              <a:custGeom>
                <a:avLst/>
                <a:gdLst>
                  <a:gd name="T0" fmla="*/ 8 w 102"/>
                  <a:gd name="T1" fmla="*/ 30 h 114"/>
                  <a:gd name="T2" fmla="*/ 0 w 102"/>
                  <a:gd name="T3" fmla="*/ 41 h 114"/>
                  <a:gd name="T4" fmla="*/ 0 w 102"/>
                  <a:gd name="T5" fmla="*/ 59 h 114"/>
                  <a:gd name="T6" fmla="*/ 9 w 102"/>
                  <a:gd name="T7" fmla="*/ 62 h 114"/>
                  <a:gd name="T8" fmla="*/ 20 w 102"/>
                  <a:gd name="T9" fmla="*/ 72 h 114"/>
                  <a:gd name="T10" fmla="*/ 23 w 102"/>
                  <a:gd name="T11" fmla="*/ 83 h 114"/>
                  <a:gd name="T12" fmla="*/ 9 w 102"/>
                  <a:gd name="T13" fmla="*/ 98 h 114"/>
                  <a:gd name="T14" fmla="*/ 15 w 102"/>
                  <a:gd name="T15" fmla="*/ 114 h 114"/>
                  <a:gd name="T16" fmla="*/ 24 w 102"/>
                  <a:gd name="T17" fmla="*/ 105 h 114"/>
                  <a:gd name="T18" fmla="*/ 39 w 102"/>
                  <a:gd name="T19" fmla="*/ 104 h 114"/>
                  <a:gd name="T20" fmla="*/ 53 w 102"/>
                  <a:gd name="T21" fmla="*/ 95 h 114"/>
                  <a:gd name="T22" fmla="*/ 78 w 102"/>
                  <a:gd name="T23" fmla="*/ 95 h 114"/>
                  <a:gd name="T24" fmla="*/ 87 w 102"/>
                  <a:gd name="T25" fmla="*/ 86 h 114"/>
                  <a:gd name="T26" fmla="*/ 87 w 102"/>
                  <a:gd name="T27" fmla="*/ 56 h 114"/>
                  <a:gd name="T28" fmla="*/ 93 w 102"/>
                  <a:gd name="T29" fmla="*/ 42 h 114"/>
                  <a:gd name="T30" fmla="*/ 86 w 102"/>
                  <a:gd name="T31" fmla="*/ 29 h 114"/>
                  <a:gd name="T32" fmla="*/ 95 w 102"/>
                  <a:gd name="T33" fmla="*/ 20 h 114"/>
                  <a:gd name="T34" fmla="*/ 102 w 102"/>
                  <a:gd name="T35" fmla="*/ 11 h 114"/>
                  <a:gd name="T36" fmla="*/ 98 w 102"/>
                  <a:gd name="T37" fmla="*/ 0 h 114"/>
                  <a:gd name="T38" fmla="*/ 80 w 102"/>
                  <a:gd name="T39" fmla="*/ 2 h 114"/>
                  <a:gd name="T40" fmla="*/ 60 w 102"/>
                  <a:gd name="T41" fmla="*/ 0 h 114"/>
                  <a:gd name="T42" fmla="*/ 39 w 102"/>
                  <a:gd name="T43" fmla="*/ 8 h 114"/>
                  <a:gd name="T44" fmla="*/ 30 w 102"/>
                  <a:gd name="T45" fmla="*/ 17 h 114"/>
                  <a:gd name="T46" fmla="*/ 15 w 102"/>
                  <a:gd name="T47" fmla="*/ 14 h 114"/>
                  <a:gd name="T48" fmla="*/ 18 w 102"/>
                  <a:gd name="T49" fmla="*/ 23 h 114"/>
                  <a:gd name="T50" fmla="*/ 8 w 102"/>
                  <a:gd name="T51" fmla="*/ 30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114">
                    <a:moveTo>
                      <a:pt x="8" y="30"/>
                    </a:moveTo>
                    <a:lnTo>
                      <a:pt x="0" y="41"/>
                    </a:lnTo>
                    <a:lnTo>
                      <a:pt x="0" y="59"/>
                    </a:lnTo>
                    <a:lnTo>
                      <a:pt x="9" y="62"/>
                    </a:lnTo>
                    <a:lnTo>
                      <a:pt x="20" y="72"/>
                    </a:lnTo>
                    <a:lnTo>
                      <a:pt x="23" y="83"/>
                    </a:lnTo>
                    <a:lnTo>
                      <a:pt x="9" y="98"/>
                    </a:lnTo>
                    <a:lnTo>
                      <a:pt x="15" y="114"/>
                    </a:lnTo>
                    <a:lnTo>
                      <a:pt x="24" y="105"/>
                    </a:lnTo>
                    <a:lnTo>
                      <a:pt x="39" y="104"/>
                    </a:lnTo>
                    <a:lnTo>
                      <a:pt x="53" y="95"/>
                    </a:lnTo>
                    <a:lnTo>
                      <a:pt x="78" y="95"/>
                    </a:lnTo>
                    <a:lnTo>
                      <a:pt x="87" y="86"/>
                    </a:lnTo>
                    <a:lnTo>
                      <a:pt x="87" y="56"/>
                    </a:lnTo>
                    <a:lnTo>
                      <a:pt x="93" y="42"/>
                    </a:lnTo>
                    <a:lnTo>
                      <a:pt x="86" y="29"/>
                    </a:lnTo>
                    <a:lnTo>
                      <a:pt x="95" y="20"/>
                    </a:lnTo>
                    <a:lnTo>
                      <a:pt x="102" y="11"/>
                    </a:lnTo>
                    <a:lnTo>
                      <a:pt x="98" y="0"/>
                    </a:lnTo>
                    <a:lnTo>
                      <a:pt x="80" y="2"/>
                    </a:lnTo>
                    <a:lnTo>
                      <a:pt x="60" y="0"/>
                    </a:lnTo>
                    <a:lnTo>
                      <a:pt x="39" y="8"/>
                    </a:lnTo>
                    <a:lnTo>
                      <a:pt x="30" y="17"/>
                    </a:lnTo>
                    <a:lnTo>
                      <a:pt x="15" y="14"/>
                    </a:lnTo>
                    <a:lnTo>
                      <a:pt x="18" y="23"/>
                    </a:lnTo>
                    <a:lnTo>
                      <a:pt x="8" y="30"/>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0" name="Freeform 34">
                <a:extLst>
                  <a:ext uri="{FF2B5EF4-FFF2-40B4-BE49-F238E27FC236}">
                    <a16:creationId xmlns:a16="http://schemas.microsoft.com/office/drawing/2014/main" id="{57ED3D82-844A-5C26-01DC-04A67D7195A0}"/>
                  </a:ext>
                </a:extLst>
              </p:cNvPr>
              <p:cNvSpPr>
                <a:spLocks/>
              </p:cNvSpPr>
              <p:nvPr/>
            </p:nvSpPr>
            <p:spPr bwMode="auto">
              <a:xfrm>
                <a:off x="1599" y="3060"/>
                <a:ext cx="155" cy="86"/>
              </a:xfrm>
              <a:custGeom>
                <a:avLst/>
                <a:gdLst>
                  <a:gd name="T0" fmla="*/ 50 w 155"/>
                  <a:gd name="T1" fmla="*/ 6 h 86"/>
                  <a:gd name="T2" fmla="*/ 38 w 155"/>
                  <a:gd name="T3" fmla="*/ 15 h 86"/>
                  <a:gd name="T4" fmla="*/ 32 w 155"/>
                  <a:gd name="T5" fmla="*/ 6 h 86"/>
                  <a:gd name="T6" fmla="*/ 21 w 155"/>
                  <a:gd name="T7" fmla="*/ 8 h 86"/>
                  <a:gd name="T8" fmla="*/ 9 w 155"/>
                  <a:gd name="T9" fmla="*/ 0 h 86"/>
                  <a:gd name="T10" fmla="*/ 0 w 155"/>
                  <a:gd name="T11" fmla="*/ 5 h 86"/>
                  <a:gd name="T12" fmla="*/ 8 w 155"/>
                  <a:gd name="T13" fmla="*/ 18 h 86"/>
                  <a:gd name="T14" fmla="*/ 12 w 155"/>
                  <a:gd name="T15" fmla="*/ 24 h 86"/>
                  <a:gd name="T16" fmla="*/ 9 w 155"/>
                  <a:gd name="T17" fmla="*/ 38 h 86"/>
                  <a:gd name="T18" fmla="*/ 20 w 155"/>
                  <a:gd name="T19" fmla="*/ 50 h 86"/>
                  <a:gd name="T20" fmla="*/ 29 w 155"/>
                  <a:gd name="T21" fmla="*/ 41 h 86"/>
                  <a:gd name="T22" fmla="*/ 42 w 155"/>
                  <a:gd name="T23" fmla="*/ 44 h 86"/>
                  <a:gd name="T24" fmla="*/ 48 w 155"/>
                  <a:gd name="T25" fmla="*/ 51 h 86"/>
                  <a:gd name="T26" fmla="*/ 45 w 155"/>
                  <a:gd name="T27" fmla="*/ 71 h 86"/>
                  <a:gd name="T28" fmla="*/ 62 w 155"/>
                  <a:gd name="T29" fmla="*/ 86 h 86"/>
                  <a:gd name="T30" fmla="*/ 72 w 155"/>
                  <a:gd name="T31" fmla="*/ 75 h 86"/>
                  <a:gd name="T32" fmla="*/ 86 w 155"/>
                  <a:gd name="T33" fmla="*/ 80 h 86"/>
                  <a:gd name="T34" fmla="*/ 95 w 155"/>
                  <a:gd name="T35" fmla="*/ 86 h 86"/>
                  <a:gd name="T36" fmla="*/ 101 w 155"/>
                  <a:gd name="T37" fmla="*/ 77 h 86"/>
                  <a:gd name="T38" fmla="*/ 120 w 155"/>
                  <a:gd name="T39" fmla="*/ 80 h 86"/>
                  <a:gd name="T40" fmla="*/ 122 w 155"/>
                  <a:gd name="T41" fmla="*/ 66 h 86"/>
                  <a:gd name="T42" fmla="*/ 135 w 155"/>
                  <a:gd name="T43" fmla="*/ 63 h 86"/>
                  <a:gd name="T44" fmla="*/ 146 w 155"/>
                  <a:gd name="T45" fmla="*/ 53 h 86"/>
                  <a:gd name="T46" fmla="*/ 155 w 155"/>
                  <a:gd name="T47" fmla="*/ 45 h 86"/>
                  <a:gd name="T48" fmla="*/ 153 w 155"/>
                  <a:gd name="T49" fmla="*/ 35 h 86"/>
                  <a:gd name="T50" fmla="*/ 140 w 155"/>
                  <a:gd name="T51" fmla="*/ 38 h 86"/>
                  <a:gd name="T52" fmla="*/ 128 w 155"/>
                  <a:gd name="T53" fmla="*/ 39 h 86"/>
                  <a:gd name="T54" fmla="*/ 117 w 155"/>
                  <a:gd name="T55" fmla="*/ 32 h 86"/>
                  <a:gd name="T56" fmla="*/ 107 w 155"/>
                  <a:gd name="T57" fmla="*/ 30 h 86"/>
                  <a:gd name="T58" fmla="*/ 93 w 155"/>
                  <a:gd name="T59" fmla="*/ 38 h 86"/>
                  <a:gd name="T60" fmla="*/ 87 w 155"/>
                  <a:gd name="T61" fmla="*/ 30 h 86"/>
                  <a:gd name="T62" fmla="*/ 99 w 155"/>
                  <a:gd name="T63" fmla="*/ 20 h 86"/>
                  <a:gd name="T64" fmla="*/ 105 w 155"/>
                  <a:gd name="T65" fmla="*/ 14 h 86"/>
                  <a:gd name="T66" fmla="*/ 96 w 155"/>
                  <a:gd name="T67" fmla="*/ 11 h 86"/>
                  <a:gd name="T68" fmla="*/ 83 w 155"/>
                  <a:gd name="T69" fmla="*/ 14 h 86"/>
                  <a:gd name="T70" fmla="*/ 65 w 155"/>
                  <a:gd name="T71" fmla="*/ 8 h 86"/>
                  <a:gd name="T72" fmla="*/ 50 w 155"/>
                  <a:gd name="T73" fmla="*/ 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5" h="86">
                    <a:moveTo>
                      <a:pt x="50" y="6"/>
                    </a:moveTo>
                    <a:lnTo>
                      <a:pt x="38" y="15"/>
                    </a:lnTo>
                    <a:lnTo>
                      <a:pt x="32" y="6"/>
                    </a:lnTo>
                    <a:lnTo>
                      <a:pt x="21" y="8"/>
                    </a:lnTo>
                    <a:lnTo>
                      <a:pt x="9" y="0"/>
                    </a:lnTo>
                    <a:lnTo>
                      <a:pt x="0" y="5"/>
                    </a:lnTo>
                    <a:lnTo>
                      <a:pt x="8" y="18"/>
                    </a:lnTo>
                    <a:lnTo>
                      <a:pt x="12" y="24"/>
                    </a:lnTo>
                    <a:lnTo>
                      <a:pt x="9" y="38"/>
                    </a:lnTo>
                    <a:lnTo>
                      <a:pt x="20" y="50"/>
                    </a:lnTo>
                    <a:lnTo>
                      <a:pt x="29" y="41"/>
                    </a:lnTo>
                    <a:lnTo>
                      <a:pt x="42" y="44"/>
                    </a:lnTo>
                    <a:lnTo>
                      <a:pt x="48" y="51"/>
                    </a:lnTo>
                    <a:lnTo>
                      <a:pt x="45" y="71"/>
                    </a:lnTo>
                    <a:lnTo>
                      <a:pt x="62" y="86"/>
                    </a:lnTo>
                    <a:lnTo>
                      <a:pt x="72" y="75"/>
                    </a:lnTo>
                    <a:lnTo>
                      <a:pt x="86" y="80"/>
                    </a:lnTo>
                    <a:lnTo>
                      <a:pt x="95" y="86"/>
                    </a:lnTo>
                    <a:lnTo>
                      <a:pt x="101" y="77"/>
                    </a:lnTo>
                    <a:lnTo>
                      <a:pt x="120" y="80"/>
                    </a:lnTo>
                    <a:lnTo>
                      <a:pt x="122" y="66"/>
                    </a:lnTo>
                    <a:lnTo>
                      <a:pt x="135" y="63"/>
                    </a:lnTo>
                    <a:lnTo>
                      <a:pt x="146" y="53"/>
                    </a:lnTo>
                    <a:lnTo>
                      <a:pt x="155" y="45"/>
                    </a:lnTo>
                    <a:lnTo>
                      <a:pt x="153" y="35"/>
                    </a:lnTo>
                    <a:lnTo>
                      <a:pt x="140" y="38"/>
                    </a:lnTo>
                    <a:lnTo>
                      <a:pt x="128" y="39"/>
                    </a:lnTo>
                    <a:lnTo>
                      <a:pt x="117" y="32"/>
                    </a:lnTo>
                    <a:lnTo>
                      <a:pt x="107" y="30"/>
                    </a:lnTo>
                    <a:lnTo>
                      <a:pt x="93" y="38"/>
                    </a:lnTo>
                    <a:lnTo>
                      <a:pt x="87" y="30"/>
                    </a:lnTo>
                    <a:lnTo>
                      <a:pt x="99" y="20"/>
                    </a:lnTo>
                    <a:lnTo>
                      <a:pt x="105" y="14"/>
                    </a:lnTo>
                    <a:lnTo>
                      <a:pt x="96" y="11"/>
                    </a:lnTo>
                    <a:lnTo>
                      <a:pt x="83" y="14"/>
                    </a:lnTo>
                    <a:lnTo>
                      <a:pt x="65" y="8"/>
                    </a:lnTo>
                    <a:lnTo>
                      <a:pt x="50" y="6"/>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1" name="Freeform 35">
                <a:extLst>
                  <a:ext uri="{FF2B5EF4-FFF2-40B4-BE49-F238E27FC236}">
                    <a16:creationId xmlns:a16="http://schemas.microsoft.com/office/drawing/2014/main" id="{5646BADE-5415-E8FD-D910-1BF0D6CE8AD7}"/>
                  </a:ext>
                </a:extLst>
              </p:cNvPr>
              <p:cNvSpPr>
                <a:spLocks/>
              </p:cNvSpPr>
              <p:nvPr/>
            </p:nvSpPr>
            <p:spPr bwMode="auto">
              <a:xfrm>
                <a:off x="1644" y="3012"/>
                <a:ext cx="77" cy="54"/>
              </a:xfrm>
              <a:custGeom>
                <a:avLst/>
                <a:gdLst>
                  <a:gd name="T0" fmla="*/ 3 w 77"/>
                  <a:gd name="T1" fmla="*/ 23 h 54"/>
                  <a:gd name="T2" fmla="*/ 0 w 77"/>
                  <a:gd name="T3" fmla="*/ 38 h 54"/>
                  <a:gd name="T4" fmla="*/ 3 w 77"/>
                  <a:gd name="T5" fmla="*/ 51 h 54"/>
                  <a:gd name="T6" fmla="*/ 8 w 77"/>
                  <a:gd name="T7" fmla="*/ 54 h 54"/>
                  <a:gd name="T8" fmla="*/ 20 w 77"/>
                  <a:gd name="T9" fmla="*/ 54 h 54"/>
                  <a:gd name="T10" fmla="*/ 30 w 77"/>
                  <a:gd name="T11" fmla="*/ 47 h 54"/>
                  <a:gd name="T12" fmla="*/ 42 w 77"/>
                  <a:gd name="T13" fmla="*/ 41 h 54"/>
                  <a:gd name="T14" fmla="*/ 53 w 77"/>
                  <a:gd name="T15" fmla="*/ 42 h 54"/>
                  <a:gd name="T16" fmla="*/ 63 w 77"/>
                  <a:gd name="T17" fmla="*/ 48 h 54"/>
                  <a:gd name="T18" fmla="*/ 74 w 77"/>
                  <a:gd name="T19" fmla="*/ 41 h 54"/>
                  <a:gd name="T20" fmla="*/ 77 w 77"/>
                  <a:gd name="T21" fmla="*/ 30 h 54"/>
                  <a:gd name="T22" fmla="*/ 75 w 77"/>
                  <a:gd name="T23" fmla="*/ 21 h 54"/>
                  <a:gd name="T24" fmla="*/ 77 w 77"/>
                  <a:gd name="T25" fmla="*/ 6 h 54"/>
                  <a:gd name="T26" fmla="*/ 68 w 77"/>
                  <a:gd name="T27" fmla="*/ 0 h 54"/>
                  <a:gd name="T28" fmla="*/ 56 w 77"/>
                  <a:gd name="T29" fmla="*/ 2 h 54"/>
                  <a:gd name="T30" fmla="*/ 42 w 77"/>
                  <a:gd name="T31" fmla="*/ 3 h 54"/>
                  <a:gd name="T32" fmla="*/ 26 w 77"/>
                  <a:gd name="T33" fmla="*/ 0 h 54"/>
                  <a:gd name="T34" fmla="*/ 17 w 77"/>
                  <a:gd name="T35" fmla="*/ 12 h 54"/>
                  <a:gd name="T36" fmla="*/ 3 w 77"/>
                  <a:gd name="T37" fmla="*/ 23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7" h="54">
                    <a:moveTo>
                      <a:pt x="3" y="23"/>
                    </a:moveTo>
                    <a:lnTo>
                      <a:pt x="0" y="38"/>
                    </a:lnTo>
                    <a:lnTo>
                      <a:pt x="3" y="51"/>
                    </a:lnTo>
                    <a:lnTo>
                      <a:pt x="8" y="54"/>
                    </a:lnTo>
                    <a:lnTo>
                      <a:pt x="20" y="54"/>
                    </a:lnTo>
                    <a:lnTo>
                      <a:pt x="30" y="47"/>
                    </a:lnTo>
                    <a:lnTo>
                      <a:pt x="42" y="41"/>
                    </a:lnTo>
                    <a:lnTo>
                      <a:pt x="53" y="42"/>
                    </a:lnTo>
                    <a:lnTo>
                      <a:pt x="63" y="48"/>
                    </a:lnTo>
                    <a:lnTo>
                      <a:pt x="74" y="41"/>
                    </a:lnTo>
                    <a:lnTo>
                      <a:pt x="77" y="30"/>
                    </a:lnTo>
                    <a:lnTo>
                      <a:pt x="75" y="21"/>
                    </a:lnTo>
                    <a:lnTo>
                      <a:pt x="77" y="6"/>
                    </a:lnTo>
                    <a:lnTo>
                      <a:pt x="68" y="0"/>
                    </a:lnTo>
                    <a:lnTo>
                      <a:pt x="56" y="2"/>
                    </a:lnTo>
                    <a:lnTo>
                      <a:pt x="42" y="3"/>
                    </a:lnTo>
                    <a:lnTo>
                      <a:pt x="26" y="0"/>
                    </a:lnTo>
                    <a:lnTo>
                      <a:pt x="17" y="12"/>
                    </a:lnTo>
                    <a:lnTo>
                      <a:pt x="3" y="23"/>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2" name="Freeform 36">
                <a:extLst>
                  <a:ext uri="{FF2B5EF4-FFF2-40B4-BE49-F238E27FC236}">
                    <a16:creationId xmlns:a16="http://schemas.microsoft.com/office/drawing/2014/main" id="{F2E8FA67-6416-111F-6E6C-59B38C9872D7}"/>
                  </a:ext>
                </a:extLst>
              </p:cNvPr>
              <p:cNvSpPr>
                <a:spLocks/>
              </p:cNvSpPr>
              <p:nvPr/>
            </p:nvSpPr>
            <p:spPr bwMode="auto">
              <a:xfrm>
                <a:off x="1575" y="2907"/>
                <a:ext cx="176" cy="137"/>
              </a:xfrm>
              <a:custGeom>
                <a:avLst/>
                <a:gdLst>
                  <a:gd name="T0" fmla="*/ 14 w 176"/>
                  <a:gd name="T1" fmla="*/ 87 h 137"/>
                  <a:gd name="T2" fmla="*/ 17 w 176"/>
                  <a:gd name="T3" fmla="*/ 101 h 137"/>
                  <a:gd name="T4" fmla="*/ 20 w 176"/>
                  <a:gd name="T5" fmla="*/ 110 h 137"/>
                  <a:gd name="T6" fmla="*/ 32 w 176"/>
                  <a:gd name="T7" fmla="*/ 108 h 137"/>
                  <a:gd name="T8" fmla="*/ 42 w 176"/>
                  <a:gd name="T9" fmla="*/ 119 h 137"/>
                  <a:gd name="T10" fmla="*/ 56 w 176"/>
                  <a:gd name="T11" fmla="*/ 129 h 137"/>
                  <a:gd name="T12" fmla="*/ 69 w 176"/>
                  <a:gd name="T13" fmla="*/ 137 h 137"/>
                  <a:gd name="T14" fmla="*/ 72 w 176"/>
                  <a:gd name="T15" fmla="*/ 129 h 137"/>
                  <a:gd name="T16" fmla="*/ 87 w 176"/>
                  <a:gd name="T17" fmla="*/ 114 h 137"/>
                  <a:gd name="T18" fmla="*/ 95 w 176"/>
                  <a:gd name="T19" fmla="*/ 105 h 137"/>
                  <a:gd name="T20" fmla="*/ 108 w 176"/>
                  <a:gd name="T21" fmla="*/ 108 h 137"/>
                  <a:gd name="T22" fmla="*/ 119 w 176"/>
                  <a:gd name="T23" fmla="*/ 108 h 137"/>
                  <a:gd name="T24" fmla="*/ 135 w 176"/>
                  <a:gd name="T25" fmla="*/ 105 h 137"/>
                  <a:gd name="T26" fmla="*/ 146 w 176"/>
                  <a:gd name="T27" fmla="*/ 110 h 137"/>
                  <a:gd name="T28" fmla="*/ 161 w 176"/>
                  <a:gd name="T29" fmla="*/ 113 h 137"/>
                  <a:gd name="T30" fmla="*/ 167 w 176"/>
                  <a:gd name="T31" fmla="*/ 102 h 137"/>
                  <a:gd name="T32" fmla="*/ 174 w 176"/>
                  <a:gd name="T33" fmla="*/ 93 h 137"/>
                  <a:gd name="T34" fmla="*/ 176 w 176"/>
                  <a:gd name="T35" fmla="*/ 86 h 137"/>
                  <a:gd name="T36" fmla="*/ 168 w 176"/>
                  <a:gd name="T37" fmla="*/ 78 h 137"/>
                  <a:gd name="T38" fmla="*/ 158 w 176"/>
                  <a:gd name="T39" fmla="*/ 84 h 137"/>
                  <a:gd name="T40" fmla="*/ 153 w 176"/>
                  <a:gd name="T41" fmla="*/ 90 h 137"/>
                  <a:gd name="T42" fmla="*/ 141 w 176"/>
                  <a:gd name="T43" fmla="*/ 92 h 137"/>
                  <a:gd name="T44" fmla="*/ 131 w 176"/>
                  <a:gd name="T45" fmla="*/ 89 h 137"/>
                  <a:gd name="T46" fmla="*/ 144 w 176"/>
                  <a:gd name="T47" fmla="*/ 81 h 137"/>
                  <a:gd name="T48" fmla="*/ 149 w 176"/>
                  <a:gd name="T49" fmla="*/ 74 h 137"/>
                  <a:gd name="T50" fmla="*/ 152 w 176"/>
                  <a:gd name="T51" fmla="*/ 63 h 137"/>
                  <a:gd name="T52" fmla="*/ 141 w 176"/>
                  <a:gd name="T53" fmla="*/ 59 h 137"/>
                  <a:gd name="T54" fmla="*/ 126 w 176"/>
                  <a:gd name="T55" fmla="*/ 60 h 137"/>
                  <a:gd name="T56" fmla="*/ 111 w 176"/>
                  <a:gd name="T57" fmla="*/ 53 h 137"/>
                  <a:gd name="T58" fmla="*/ 105 w 176"/>
                  <a:gd name="T59" fmla="*/ 35 h 137"/>
                  <a:gd name="T60" fmla="*/ 98 w 176"/>
                  <a:gd name="T61" fmla="*/ 29 h 137"/>
                  <a:gd name="T62" fmla="*/ 96 w 176"/>
                  <a:gd name="T63" fmla="*/ 15 h 137"/>
                  <a:gd name="T64" fmla="*/ 83 w 176"/>
                  <a:gd name="T65" fmla="*/ 0 h 137"/>
                  <a:gd name="T66" fmla="*/ 74 w 176"/>
                  <a:gd name="T67" fmla="*/ 11 h 137"/>
                  <a:gd name="T68" fmla="*/ 60 w 176"/>
                  <a:gd name="T69" fmla="*/ 11 h 137"/>
                  <a:gd name="T70" fmla="*/ 48 w 176"/>
                  <a:gd name="T71" fmla="*/ 15 h 137"/>
                  <a:gd name="T72" fmla="*/ 45 w 176"/>
                  <a:gd name="T73" fmla="*/ 24 h 137"/>
                  <a:gd name="T74" fmla="*/ 32 w 176"/>
                  <a:gd name="T75" fmla="*/ 24 h 137"/>
                  <a:gd name="T76" fmla="*/ 20 w 176"/>
                  <a:gd name="T77" fmla="*/ 20 h 137"/>
                  <a:gd name="T78" fmla="*/ 15 w 176"/>
                  <a:gd name="T79" fmla="*/ 29 h 137"/>
                  <a:gd name="T80" fmla="*/ 15 w 176"/>
                  <a:gd name="T81" fmla="*/ 39 h 137"/>
                  <a:gd name="T82" fmla="*/ 12 w 176"/>
                  <a:gd name="T83" fmla="*/ 50 h 137"/>
                  <a:gd name="T84" fmla="*/ 0 w 176"/>
                  <a:gd name="T85" fmla="*/ 62 h 137"/>
                  <a:gd name="T86" fmla="*/ 17 w 176"/>
                  <a:gd name="T87" fmla="*/ 69 h 137"/>
                  <a:gd name="T88" fmla="*/ 14 w 176"/>
                  <a:gd name="T89" fmla="*/ 87 h 1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6" h="137">
                    <a:moveTo>
                      <a:pt x="14" y="87"/>
                    </a:moveTo>
                    <a:lnTo>
                      <a:pt x="17" y="101"/>
                    </a:lnTo>
                    <a:lnTo>
                      <a:pt x="20" y="110"/>
                    </a:lnTo>
                    <a:lnTo>
                      <a:pt x="32" y="108"/>
                    </a:lnTo>
                    <a:lnTo>
                      <a:pt x="42" y="119"/>
                    </a:lnTo>
                    <a:lnTo>
                      <a:pt x="56" y="129"/>
                    </a:lnTo>
                    <a:lnTo>
                      <a:pt x="69" y="137"/>
                    </a:lnTo>
                    <a:lnTo>
                      <a:pt x="72" y="129"/>
                    </a:lnTo>
                    <a:lnTo>
                      <a:pt x="87" y="114"/>
                    </a:lnTo>
                    <a:lnTo>
                      <a:pt x="95" y="105"/>
                    </a:lnTo>
                    <a:lnTo>
                      <a:pt x="108" y="108"/>
                    </a:lnTo>
                    <a:lnTo>
                      <a:pt x="119" y="108"/>
                    </a:lnTo>
                    <a:lnTo>
                      <a:pt x="135" y="105"/>
                    </a:lnTo>
                    <a:lnTo>
                      <a:pt x="146" y="110"/>
                    </a:lnTo>
                    <a:lnTo>
                      <a:pt x="161" y="113"/>
                    </a:lnTo>
                    <a:lnTo>
                      <a:pt x="167" y="102"/>
                    </a:lnTo>
                    <a:lnTo>
                      <a:pt x="174" y="93"/>
                    </a:lnTo>
                    <a:lnTo>
                      <a:pt x="176" y="86"/>
                    </a:lnTo>
                    <a:lnTo>
                      <a:pt x="168" y="78"/>
                    </a:lnTo>
                    <a:lnTo>
                      <a:pt x="158" y="84"/>
                    </a:lnTo>
                    <a:lnTo>
                      <a:pt x="153" y="90"/>
                    </a:lnTo>
                    <a:lnTo>
                      <a:pt x="141" y="92"/>
                    </a:lnTo>
                    <a:lnTo>
                      <a:pt x="131" y="89"/>
                    </a:lnTo>
                    <a:lnTo>
                      <a:pt x="144" y="81"/>
                    </a:lnTo>
                    <a:lnTo>
                      <a:pt x="149" y="74"/>
                    </a:lnTo>
                    <a:lnTo>
                      <a:pt x="152" y="63"/>
                    </a:lnTo>
                    <a:lnTo>
                      <a:pt x="141" y="59"/>
                    </a:lnTo>
                    <a:lnTo>
                      <a:pt x="126" y="60"/>
                    </a:lnTo>
                    <a:lnTo>
                      <a:pt x="111" y="53"/>
                    </a:lnTo>
                    <a:lnTo>
                      <a:pt x="105" y="35"/>
                    </a:lnTo>
                    <a:lnTo>
                      <a:pt x="98" y="29"/>
                    </a:lnTo>
                    <a:lnTo>
                      <a:pt x="96" y="15"/>
                    </a:lnTo>
                    <a:lnTo>
                      <a:pt x="83" y="0"/>
                    </a:lnTo>
                    <a:lnTo>
                      <a:pt x="74" y="11"/>
                    </a:lnTo>
                    <a:lnTo>
                      <a:pt x="60" y="11"/>
                    </a:lnTo>
                    <a:lnTo>
                      <a:pt x="48" y="15"/>
                    </a:lnTo>
                    <a:lnTo>
                      <a:pt x="45" y="24"/>
                    </a:lnTo>
                    <a:lnTo>
                      <a:pt x="32" y="24"/>
                    </a:lnTo>
                    <a:lnTo>
                      <a:pt x="20" y="20"/>
                    </a:lnTo>
                    <a:lnTo>
                      <a:pt x="15" y="29"/>
                    </a:lnTo>
                    <a:lnTo>
                      <a:pt x="15" y="39"/>
                    </a:lnTo>
                    <a:lnTo>
                      <a:pt x="12" y="50"/>
                    </a:lnTo>
                    <a:lnTo>
                      <a:pt x="0" y="62"/>
                    </a:lnTo>
                    <a:lnTo>
                      <a:pt x="17" y="69"/>
                    </a:lnTo>
                    <a:lnTo>
                      <a:pt x="14" y="87"/>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3" name="Freeform 37">
                <a:extLst>
                  <a:ext uri="{FF2B5EF4-FFF2-40B4-BE49-F238E27FC236}">
                    <a16:creationId xmlns:a16="http://schemas.microsoft.com/office/drawing/2014/main" id="{58F737F2-AF86-AE8C-91CD-51691E2036F7}"/>
                  </a:ext>
                </a:extLst>
              </p:cNvPr>
              <p:cNvSpPr>
                <a:spLocks/>
              </p:cNvSpPr>
              <p:nvPr/>
            </p:nvSpPr>
            <p:spPr bwMode="auto">
              <a:xfrm>
                <a:off x="1487" y="2957"/>
                <a:ext cx="70" cy="51"/>
              </a:xfrm>
              <a:custGeom>
                <a:avLst/>
                <a:gdLst>
                  <a:gd name="T0" fmla="*/ 33 w 70"/>
                  <a:gd name="T1" fmla="*/ 0 h 51"/>
                  <a:gd name="T2" fmla="*/ 19 w 70"/>
                  <a:gd name="T3" fmla="*/ 3 h 51"/>
                  <a:gd name="T4" fmla="*/ 0 w 70"/>
                  <a:gd name="T5" fmla="*/ 1 h 51"/>
                  <a:gd name="T6" fmla="*/ 0 w 70"/>
                  <a:gd name="T7" fmla="*/ 15 h 51"/>
                  <a:gd name="T8" fmla="*/ 12 w 70"/>
                  <a:gd name="T9" fmla="*/ 36 h 51"/>
                  <a:gd name="T10" fmla="*/ 7 w 70"/>
                  <a:gd name="T11" fmla="*/ 43 h 51"/>
                  <a:gd name="T12" fmla="*/ 18 w 70"/>
                  <a:gd name="T13" fmla="*/ 51 h 51"/>
                  <a:gd name="T14" fmla="*/ 31 w 70"/>
                  <a:gd name="T15" fmla="*/ 49 h 51"/>
                  <a:gd name="T16" fmla="*/ 39 w 70"/>
                  <a:gd name="T17" fmla="*/ 45 h 51"/>
                  <a:gd name="T18" fmla="*/ 51 w 70"/>
                  <a:gd name="T19" fmla="*/ 46 h 51"/>
                  <a:gd name="T20" fmla="*/ 64 w 70"/>
                  <a:gd name="T21" fmla="*/ 45 h 51"/>
                  <a:gd name="T22" fmla="*/ 70 w 70"/>
                  <a:gd name="T23" fmla="*/ 28 h 51"/>
                  <a:gd name="T24" fmla="*/ 69 w 70"/>
                  <a:gd name="T25" fmla="*/ 19 h 51"/>
                  <a:gd name="T26" fmla="*/ 58 w 70"/>
                  <a:gd name="T27" fmla="*/ 13 h 51"/>
                  <a:gd name="T28" fmla="*/ 51 w 70"/>
                  <a:gd name="T29" fmla="*/ 4 h 51"/>
                  <a:gd name="T30" fmla="*/ 33 w 70"/>
                  <a:gd name="T31" fmla="*/ 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 h="51">
                    <a:moveTo>
                      <a:pt x="33" y="0"/>
                    </a:moveTo>
                    <a:lnTo>
                      <a:pt x="19" y="3"/>
                    </a:lnTo>
                    <a:lnTo>
                      <a:pt x="0" y="1"/>
                    </a:lnTo>
                    <a:lnTo>
                      <a:pt x="0" y="15"/>
                    </a:lnTo>
                    <a:lnTo>
                      <a:pt x="12" y="36"/>
                    </a:lnTo>
                    <a:lnTo>
                      <a:pt x="7" y="43"/>
                    </a:lnTo>
                    <a:lnTo>
                      <a:pt x="18" y="51"/>
                    </a:lnTo>
                    <a:lnTo>
                      <a:pt x="31" y="49"/>
                    </a:lnTo>
                    <a:lnTo>
                      <a:pt x="39" y="45"/>
                    </a:lnTo>
                    <a:lnTo>
                      <a:pt x="51" y="46"/>
                    </a:lnTo>
                    <a:lnTo>
                      <a:pt x="64" y="45"/>
                    </a:lnTo>
                    <a:lnTo>
                      <a:pt x="70" y="28"/>
                    </a:lnTo>
                    <a:lnTo>
                      <a:pt x="69" y="19"/>
                    </a:lnTo>
                    <a:lnTo>
                      <a:pt x="58" y="13"/>
                    </a:lnTo>
                    <a:lnTo>
                      <a:pt x="51" y="4"/>
                    </a:lnTo>
                    <a:lnTo>
                      <a:pt x="33" y="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4" name="Freeform 38">
                <a:extLst>
                  <a:ext uri="{FF2B5EF4-FFF2-40B4-BE49-F238E27FC236}">
                    <a16:creationId xmlns:a16="http://schemas.microsoft.com/office/drawing/2014/main" id="{B264742D-31F4-9E16-74B4-6278E83EB148}"/>
                  </a:ext>
                </a:extLst>
              </p:cNvPr>
              <p:cNvSpPr>
                <a:spLocks/>
              </p:cNvSpPr>
              <p:nvPr/>
            </p:nvSpPr>
            <p:spPr bwMode="auto">
              <a:xfrm>
                <a:off x="1431" y="2927"/>
                <a:ext cx="87" cy="43"/>
              </a:xfrm>
              <a:custGeom>
                <a:avLst/>
                <a:gdLst>
                  <a:gd name="T0" fmla="*/ 15 w 87"/>
                  <a:gd name="T1" fmla="*/ 0 h 43"/>
                  <a:gd name="T2" fmla="*/ 5 w 87"/>
                  <a:gd name="T3" fmla="*/ 13 h 43"/>
                  <a:gd name="T4" fmla="*/ 0 w 87"/>
                  <a:gd name="T5" fmla="*/ 24 h 43"/>
                  <a:gd name="T6" fmla="*/ 6 w 87"/>
                  <a:gd name="T7" fmla="*/ 31 h 43"/>
                  <a:gd name="T8" fmla="*/ 21 w 87"/>
                  <a:gd name="T9" fmla="*/ 28 h 43"/>
                  <a:gd name="T10" fmla="*/ 33 w 87"/>
                  <a:gd name="T11" fmla="*/ 43 h 43"/>
                  <a:gd name="T12" fmla="*/ 53 w 87"/>
                  <a:gd name="T13" fmla="*/ 42 h 43"/>
                  <a:gd name="T14" fmla="*/ 56 w 87"/>
                  <a:gd name="T15" fmla="*/ 31 h 43"/>
                  <a:gd name="T16" fmla="*/ 71 w 87"/>
                  <a:gd name="T17" fmla="*/ 33 h 43"/>
                  <a:gd name="T18" fmla="*/ 87 w 87"/>
                  <a:gd name="T19" fmla="*/ 31 h 43"/>
                  <a:gd name="T20" fmla="*/ 83 w 87"/>
                  <a:gd name="T21" fmla="*/ 15 h 43"/>
                  <a:gd name="T22" fmla="*/ 68 w 87"/>
                  <a:gd name="T23" fmla="*/ 7 h 43"/>
                  <a:gd name="T24" fmla="*/ 45 w 87"/>
                  <a:gd name="T25" fmla="*/ 7 h 43"/>
                  <a:gd name="T26" fmla="*/ 24 w 87"/>
                  <a:gd name="T27" fmla="*/ 9 h 43"/>
                  <a:gd name="T28" fmla="*/ 15 w 87"/>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 h="43">
                    <a:moveTo>
                      <a:pt x="15" y="0"/>
                    </a:moveTo>
                    <a:lnTo>
                      <a:pt x="5" y="13"/>
                    </a:lnTo>
                    <a:lnTo>
                      <a:pt x="0" y="24"/>
                    </a:lnTo>
                    <a:lnTo>
                      <a:pt x="6" y="31"/>
                    </a:lnTo>
                    <a:lnTo>
                      <a:pt x="21" y="28"/>
                    </a:lnTo>
                    <a:lnTo>
                      <a:pt x="33" y="43"/>
                    </a:lnTo>
                    <a:lnTo>
                      <a:pt x="53" y="42"/>
                    </a:lnTo>
                    <a:lnTo>
                      <a:pt x="56" y="31"/>
                    </a:lnTo>
                    <a:lnTo>
                      <a:pt x="71" y="33"/>
                    </a:lnTo>
                    <a:lnTo>
                      <a:pt x="87" y="31"/>
                    </a:lnTo>
                    <a:lnTo>
                      <a:pt x="83" y="15"/>
                    </a:lnTo>
                    <a:lnTo>
                      <a:pt x="68" y="7"/>
                    </a:lnTo>
                    <a:lnTo>
                      <a:pt x="45" y="7"/>
                    </a:lnTo>
                    <a:lnTo>
                      <a:pt x="24" y="9"/>
                    </a:lnTo>
                    <a:lnTo>
                      <a:pt x="15" y="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5" name="Freeform 39">
                <a:extLst>
                  <a:ext uri="{FF2B5EF4-FFF2-40B4-BE49-F238E27FC236}">
                    <a16:creationId xmlns:a16="http://schemas.microsoft.com/office/drawing/2014/main" id="{AD1A3AF7-8567-1E32-EDE3-4F92BE6FF60B}"/>
                  </a:ext>
                </a:extLst>
              </p:cNvPr>
              <p:cNvSpPr>
                <a:spLocks/>
              </p:cNvSpPr>
              <p:nvPr/>
            </p:nvSpPr>
            <p:spPr bwMode="auto">
              <a:xfrm>
                <a:off x="1499" y="2859"/>
                <a:ext cx="93" cy="125"/>
              </a:xfrm>
              <a:custGeom>
                <a:avLst/>
                <a:gdLst>
                  <a:gd name="T0" fmla="*/ 27 w 93"/>
                  <a:gd name="T1" fmla="*/ 0 h 125"/>
                  <a:gd name="T2" fmla="*/ 18 w 93"/>
                  <a:gd name="T3" fmla="*/ 9 h 125"/>
                  <a:gd name="T4" fmla="*/ 16 w 93"/>
                  <a:gd name="T5" fmla="*/ 21 h 125"/>
                  <a:gd name="T6" fmla="*/ 9 w 93"/>
                  <a:gd name="T7" fmla="*/ 27 h 125"/>
                  <a:gd name="T8" fmla="*/ 0 w 93"/>
                  <a:gd name="T9" fmla="*/ 47 h 125"/>
                  <a:gd name="T10" fmla="*/ 4 w 93"/>
                  <a:gd name="T11" fmla="*/ 56 h 125"/>
                  <a:gd name="T12" fmla="*/ 3 w 93"/>
                  <a:gd name="T13" fmla="*/ 74 h 125"/>
                  <a:gd name="T14" fmla="*/ 13 w 93"/>
                  <a:gd name="T15" fmla="*/ 80 h 125"/>
                  <a:gd name="T16" fmla="*/ 22 w 93"/>
                  <a:gd name="T17" fmla="*/ 98 h 125"/>
                  <a:gd name="T18" fmla="*/ 28 w 93"/>
                  <a:gd name="T19" fmla="*/ 99 h 125"/>
                  <a:gd name="T20" fmla="*/ 36 w 93"/>
                  <a:gd name="T21" fmla="*/ 101 h 125"/>
                  <a:gd name="T22" fmla="*/ 46 w 93"/>
                  <a:gd name="T23" fmla="*/ 111 h 125"/>
                  <a:gd name="T24" fmla="*/ 55 w 93"/>
                  <a:gd name="T25" fmla="*/ 114 h 125"/>
                  <a:gd name="T26" fmla="*/ 61 w 93"/>
                  <a:gd name="T27" fmla="*/ 125 h 125"/>
                  <a:gd name="T28" fmla="*/ 69 w 93"/>
                  <a:gd name="T29" fmla="*/ 122 h 125"/>
                  <a:gd name="T30" fmla="*/ 76 w 93"/>
                  <a:gd name="T31" fmla="*/ 111 h 125"/>
                  <a:gd name="T32" fmla="*/ 87 w 93"/>
                  <a:gd name="T33" fmla="*/ 101 h 125"/>
                  <a:gd name="T34" fmla="*/ 93 w 93"/>
                  <a:gd name="T35" fmla="*/ 84 h 125"/>
                  <a:gd name="T36" fmla="*/ 90 w 93"/>
                  <a:gd name="T37" fmla="*/ 75 h 125"/>
                  <a:gd name="T38" fmla="*/ 85 w 93"/>
                  <a:gd name="T39" fmla="*/ 66 h 125"/>
                  <a:gd name="T40" fmla="*/ 76 w 93"/>
                  <a:gd name="T41" fmla="*/ 65 h 125"/>
                  <a:gd name="T42" fmla="*/ 76 w 93"/>
                  <a:gd name="T43" fmla="*/ 54 h 125"/>
                  <a:gd name="T44" fmla="*/ 66 w 93"/>
                  <a:gd name="T45" fmla="*/ 50 h 125"/>
                  <a:gd name="T46" fmla="*/ 61 w 93"/>
                  <a:gd name="T47" fmla="*/ 53 h 125"/>
                  <a:gd name="T48" fmla="*/ 54 w 93"/>
                  <a:gd name="T49" fmla="*/ 47 h 125"/>
                  <a:gd name="T50" fmla="*/ 46 w 93"/>
                  <a:gd name="T51" fmla="*/ 42 h 125"/>
                  <a:gd name="T52" fmla="*/ 46 w 93"/>
                  <a:gd name="T53" fmla="*/ 32 h 125"/>
                  <a:gd name="T54" fmla="*/ 51 w 93"/>
                  <a:gd name="T55" fmla="*/ 20 h 125"/>
                  <a:gd name="T56" fmla="*/ 48 w 93"/>
                  <a:gd name="T57" fmla="*/ 11 h 125"/>
                  <a:gd name="T58" fmla="*/ 37 w 93"/>
                  <a:gd name="T59" fmla="*/ 0 h 125"/>
                  <a:gd name="T60" fmla="*/ 27 w 93"/>
                  <a:gd name="T61" fmla="*/ 0 h 1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3" h="125">
                    <a:moveTo>
                      <a:pt x="27" y="0"/>
                    </a:moveTo>
                    <a:lnTo>
                      <a:pt x="18" y="9"/>
                    </a:lnTo>
                    <a:lnTo>
                      <a:pt x="16" y="21"/>
                    </a:lnTo>
                    <a:lnTo>
                      <a:pt x="9" y="27"/>
                    </a:lnTo>
                    <a:lnTo>
                      <a:pt x="0" y="47"/>
                    </a:lnTo>
                    <a:lnTo>
                      <a:pt x="4" y="56"/>
                    </a:lnTo>
                    <a:lnTo>
                      <a:pt x="3" y="74"/>
                    </a:lnTo>
                    <a:lnTo>
                      <a:pt x="13" y="80"/>
                    </a:lnTo>
                    <a:lnTo>
                      <a:pt x="22" y="98"/>
                    </a:lnTo>
                    <a:lnTo>
                      <a:pt x="28" y="99"/>
                    </a:lnTo>
                    <a:lnTo>
                      <a:pt x="36" y="101"/>
                    </a:lnTo>
                    <a:lnTo>
                      <a:pt x="46" y="111"/>
                    </a:lnTo>
                    <a:lnTo>
                      <a:pt x="55" y="114"/>
                    </a:lnTo>
                    <a:lnTo>
                      <a:pt x="61" y="125"/>
                    </a:lnTo>
                    <a:lnTo>
                      <a:pt x="69" y="122"/>
                    </a:lnTo>
                    <a:lnTo>
                      <a:pt x="76" y="111"/>
                    </a:lnTo>
                    <a:lnTo>
                      <a:pt x="87" y="101"/>
                    </a:lnTo>
                    <a:lnTo>
                      <a:pt x="93" y="84"/>
                    </a:lnTo>
                    <a:lnTo>
                      <a:pt x="90" y="75"/>
                    </a:lnTo>
                    <a:lnTo>
                      <a:pt x="85" y="66"/>
                    </a:lnTo>
                    <a:lnTo>
                      <a:pt x="76" y="65"/>
                    </a:lnTo>
                    <a:lnTo>
                      <a:pt x="76" y="54"/>
                    </a:lnTo>
                    <a:lnTo>
                      <a:pt x="66" y="50"/>
                    </a:lnTo>
                    <a:lnTo>
                      <a:pt x="61" y="53"/>
                    </a:lnTo>
                    <a:lnTo>
                      <a:pt x="54" y="47"/>
                    </a:lnTo>
                    <a:lnTo>
                      <a:pt x="46" y="42"/>
                    </a:lnTo>
                    <a:lnTo>
                      <a:pt x="46" y="32"/>
                    </a:lnTo>
                    <a:lnTo>
                      <a:pt x="51" y="20"/>
                    </a:lnTo>
                    <a:lnTo>
                      <a:pt x="48" y="11"/>
                    </a:lnTo>
                    <a:lnTo>
                      <a:pt x="37" y="0"/>
                    </a:lnTo>
                    <a:lnTo>
                      <a:pt x="27" y="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706" name="Group 51">
              <a:extLst>
                <a:ext uri="{FF2B5EF4-FFF2-40B4-BE49-F238E27FC236}">
                  <a16:creationId xmlns:a16="http://schemas.microsoft.com/office/drawing/2014/main" id="{1B310DDC-D4E2-BEE9-2C4D-09AE5515FB22}"/>
                </a:ext>
              </a:extLst>
            </p:cNvPr>
            <p:cNvGrpSpPr>
              <a:grpSpLocks/>
            </p:cNvGrpSpPr>
            <p:nvPr/>
          </p:nvGrpSpPr>
          <p:grpSpPr bwMode="auto">
            <a:xfrm>
              <a:off x="1370108" y="4033232"/>
              <a:ext cx="961300" cy="1138829"/>
              <a:chOff x="615" y="2493"/>
              <a:chExt cx="509" cy="603"/>
            </a:xfrm>
            <a:solidFill>
              <a:schemeClr val="accent4">
                <a:lumMod val="60000"/>
                <a:lumOff val="40000"/>
              </a:schemeClr>
            </a:solidFill>
          </p:grpSpPr>
          <p:sp>
            <p:nvSpPr>
              <p:cNvPr id="707" name="Freeform 52">
                <a:extLst>
                  <a:ext uri="{FF2B5EF4-FFF2-40B4-BE49-F238E27FC236}">
                    <a16:creationId xmlns:a16="http://schemas.microsoft.com/office/drawing/2014/main" id="{B8B185AE-6E12-0AF1-E13D-F978BE1D57E3}"/>
                  </a:ext>
                </a:extLst>
              </p:cNvPr>
              <p:cNvSpPr>
                <a:spLocks/>
              </p:cNvSpPr>
              <p:nvPr/>
            </p:nvSpPr>
            <p:spPr bwMode="auto">
              <a:xfrm>
                <a:off x="615" y="2841"/>
                <a:ext cx="312" cy="200"/>
              </a:xfrm>
              <a:custGeom>
                <a:avLst/>
                <a:gdLst>
                  <a:gd name="T0" fmla="*/ 90 w 312"/>
                  <a:gd name="T1" fmla="*/ 54 h 200"/>
                  <a:gd name="T2" fmla="*/ 107 w 312"/>
                  <a:gd name="T3" fmla="*/ 38 h 200"/>
                  <a:gd name="T4" fmla="*/ 134 w 312"/>
                  <a:gd name="T5" fmla="*/ 26 h 200"/>
                  <a:gd name="T6" fmla="*/ 159 w 312"/>
                  <a:gd name="T7" fmla="*/ 23 h 200"/>
                  <a:gd name="T8" fmla="*/ 188 w 312"/>
                  <a:gd name="T9" fmla="*/ 0 h 200"/>
                  <a:gd name="T10" fmla="*/ 213 w 312"/>
                  <a:gd name="T11" fmla="*/ 2 h 200"/>
                  <a:gd name="T12" fmla="*/ 233 w 312"/>
                  <a:gd name="T13" fmla="*/ 23 h 200"/>
                  <a:gd name="T14" fmla="*/ 246 w 312"/>
                  <a:gd name="T15" fmla="*/ 21 h 200"/>
                  <a:gd name="T16" fmla="*/ 263 w 312"/>
                  <a:gd name="T17" fmla="*/ 26 h 200"/>
                  <a:gd name="T18" fmla="*/ 284 w 312"/>
                  <a:gd name="T19" fmla="*/ 21 h 200"/>
                  <a:gd name="T20" fmla="*/ 281 w 312"/>
                  <a:gd name="T21" fmla="*/ 41 h 200"/>
                  <a:gd name="T22" fmla="*/ 297 w 312"/>
                  <a:gd name="T23" fmla="*/ 56 h 200"/>
                  <a:gd name="T24" fmla="*/ 287 w 312"/>
                  <a:gd name="T25" fmla="*/ 80 h 200"/>
                  <a:gd name="T26" fmla="*/ 279 w 312"/>
                  <a:gd name="T27" fmla="*/ 108 h 200"/>
                  <a:gd name="T28" fmla="*/ 276 w 312"/>
                  <a:gd name="T29" fmla="*/ 131 h 200"/>
                  <a:gd name="T30" fmla="*/ 296 w 312"/>
                  <a:gd name="T31" fmla="*/ 126 h 200"/>
                  <a:gd name="T32" fmla="*/ 309 w 312"/>
                  <a:gd name="T33" fmla="*/ 153 h 200"/>
                  <a:gd name="T34" fmla="*/ 302 w 312"/>
                  <a:gd name="T35" fmla="*/ 173 h 200"/>
                  <a:gd name="T36" fmla="*/ 285 w 312"/>
                  <a:gd name="T37" fmla="*/ 188 h 200"/>
                  <a:gd name="T38" fmla="*/ 278 w 312"/>
                  <a:gd name="T39" fmla="*/ 180 h 200"/>
                  <a:gd name="T40" fmla="*/ 254 w 312"/>
                  <a:gd name="T41" fmla="*/ 180 h 200"/>
                  <a:gd name="T42" fmla="*/ 249 w 312"/>
                  <a:gd name="T43" fmla="*/ 191 h 200"/>
                  <a:gd name="T44" fmla="*/ 228 w 312"/>
                  <a:gd name="T45" fmla="*/ 194 h 200"/>
                  <a:gd name="T46" fmla="*/ 200 w 312"/>
                  <a:gd name="T47" fmla="*/ 200 h 200"/>
                  <a:gd name="T48" fmla="*/ 191 w 312"/>
                  <a:gd name="T49" fmla="*/ 179 h 200"/>
                  <a:gd name="T50" fmla="*/ 213 w 312"/>
                  <a:gd name="T51" fmla="*/ 171 h 200"/>
                  <a:gd name="T52" fmla="*/ 189 w 312"/>
                  <a:gd name="T53" fmla="*/ 164 h 200"/>
                  <a:gd name="T54" fmla="*/ 174 w 312"/>
                  <a:gd name="T55" fmla="*/ 149 h 200"/>
                  <a:gd name="T56" fmla="*/ 177 w 312"/>
                  <a:gd name="T57" fmla="*/ 128 h 200"/>
                  <a:gd name="T58" fmla="*/ 161 w 312"/>
                  <a:gd name="T59" fmla="*/ 132 h 200"/>
                  <a:gd name="T60" fmla="*/ 149 w 312"/>
                  <a:gd name="T61" fmla="*/ 152 h 200"/>
                  <a:gd name="T62" fmla="*/ 123 w 312"/>
                  <a:gd name="T63" fmla="*/ 150 h 200"/>
                  <a:gd name="T64" fmla="*/ 101 w 312"/>
                  <a:gd name="T65" fmla="*/ 170 h 200"/>
                  <a:gd name="T66" fmla="*/ 71 w 312"/>
                  <a:gd name="T67" fmla="*/ 171 h 200"/>
                  <a:gd name="T68" fmla="*/ 44 w 312"/>
                  <a:gd name="T69" fmla="*/ 165 h 200"/>
                  <a:gd name="T70" fmla="*/ 53 w 312"/>
                  <a:gd name="T71" fmla="*/ 156 h 200"/>
                  <a:gd name="T72" fmla="*/ 74 w 312"/>
                  <a:gd name="T73" fmla="*/ 150 h 200"/>
                  <a:gd name="T74" fmla="*/ 75 w 312"/>
                  <a:gd name="T75" fmla="*/ 132 h 200"/>
                  <a:gd name="T76" fmla="*/ 60 w 312"/>
                  <a:gd name="T77" fmla="*/ 138 h 200"/>
                  <a:gd name="T78" fmla="*/ 35 w 312"/>
                  <a:gd name="T79" fmla="*/ 135 h 200"/>
                  <a:gd name="T80" fmla="*/ 18 w 312"/>
                  <a:gd name="T81" fmla="*/ 143 h 200"/>
                  <a:gd name="T82" fmla="*/ 5 w 312"/>
                  <a:gd name="T83" fmla="*/ 135 h 200"/>
                  <a:gd name="T84" fmla="*/ 23 w 312"/>
                  <a:gd name="T85" fmla="*/ 125 h 200"/>
                  <a:gd name="T86" fmla="*/ 30 w 312"/>
                  <a:gd name="T87" fmla="*/ 105 h 200"/>
                  <a:gd name="T88" fmla="*/ 6 w 312"/>
                  <a:gd name="T89" fmla="*/ 98 h 200"/>
                  <a:gd name="T90" fmla="*/ 8 w 312"/>
                  <a:gd name="T91" fmla="*/ 80 h 200"/>
                  <a:gd name="T92" fmla="*/ 30 w 312"/>
                  <a:gd name="T93" fmla="*/ 68 h 200"/>
                  <a:gd name="T94" fmla="*/ 50 w 312"/>
                  <a:gd name="T95" fmla="*/ 54 h 200"/>
                  <a:gd name="T96" fmla="*/ 71 w 312"/>
                  <a:gd name="T97" fmla="*/ 59 h 2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12" h="200">
                    <a:moveTo>
                      <a:pt x="83" y="56"/>
                    </a:moveTo>
                    <a:lnTo>
                      <a:pt x="90" y="54"/>
                    </a:lnTo>
                    <a:lnTo>
                      <a:pt x="98" y="44"/>
                    </a:lnTo>
                    <a:lnTo>
                      <a:pt x="107" y="38"/>
                    </a:lnTo>
                    <a:lnTo>
                      <a:pt x="120" y="26"/>
                    </a:lnTo>
                    <a:lnTo>
                      <a:pt x="134" y="26"/>
                    </a:lnTo>
                    <a:lnTo>
                      <a:pt x="141" y="21"/>
                    </a:lnTo>
                    <a:lnTo>
                      <a:pt x="159" y="23"/>
                    </a:lnTo>
                    <a:lnTo>
                      <a:pt x="174" y="8"/>
                    </a:lnTo>
                    <a:lnTo>
                      <a:pt x="188" y="0"/>
                    </a:lnTo>
                    <a:lnTo>
                      <a:pt x="200" y="5"/>
                    </a:lnTo>
                    <a:lnTo>
                      <a:pt x="213" y="2"/>
                    </a:lnTo>
                    <a:lnTo>
                      <a:pt x="224" y="20"/>
                    </a:lnTo>
                    <a:lnTo>
                      <a:pt x="233" y="23"/>
                    </a:lnTo>
                    <a:lnTo>
                      <a:pt x="240" y="14"/>
                    </a:lnTo>
                    <a:lnTo>
                      <a:pt x="246" y="21"/>
                    </a:lnTo>
                    <a:lnTo>
                      <a:pt x="255" y="20"/>
                    </a:lnTo>
                    <a:lnTo>
                      <a:pt x="263" y="26"/>
                    </a:lnTo>
                    <a:lnTo>
                      <a:pt x="273" y="24"/>
                    </a:lnTo>
                    <a:lnTo>
                      <a:pt x="284" y="21"/>
                    </a:lnTo>
                    <a:lnTo>
                      <a:pt x="284" y="32"/>
                    </a:lnTo>
                    <a:lnTo>
                      <a:pt x="281" y="41"/>
                    </a:lnTo>
                    <a:lnTo>
                      <a:pt x="291" y="47"/>
                    </a:lnTo>
                    <a:lnTo>
                      <a:pt x="297" y="56"/>
                    </a:lnTo>
                    <a:lnTo>
                      <a:pt x="294" y="68"/>
                    </a:lnTo>
                    <a:lnTo>
                      <a:pt x="287" y="80"/>
                    </a:lnTo>
                    <a:lnTo>
                      <a:pt x="281" y="95"/>
                    </a:lnTo>
                    <a:lnTo>
                      <a:pt x="279" y="108"/>
                    </a:lnTo>
                    <a:lnTo>
                      <a:pt x="275" y="116"/>
                    </a:lnTo>
                    <a:lnTo>
                      <a:pt x="276" y="131"/>
                    </a:lnTo>
                    <a:lnTo>
                      <a:pt x="291" y="131"/>
                    </a:lnTo>
                    <a:lnTo>
                      <a:pt x="296" y="126"/>
                    </a:lnTo>
                    <a:lnTo>
                      <a:pt x="312" y="140"/>
                    </a:lnTo>
                    <a:lnTo>
                      <a:pt x="309" y="153"/>
                    </a:lnTo>
                    <a:lnTo>
                      <a:pt x="311" y="164"/>
                    </a:lnTo>
                    <a:lnTo>
                      <a:pt x="302" y="173"/>
                    </a:lnTo>
                    <a:lnTo>
                      <a:pt x="296" y="179"/>
                    </a:lnTo>
                    <a:lnTo>
                      <a:pt x="285" y="188"/>
                    </a:lnTo>
                    <a:lnTo>
                      <a:pt x="282" y="194"/>
                    </a:lnTo>
                    <a:lnTo>
                      <a:pt x="278" y="180"/>
                    </a:lnTo>
                    <a:lnTo>
                      <a:pt x="267" y="180"/>
                    </a:lnTo>
                    <a:lnTo>
                      <a:pt x="254" y="180"/>
                    </a:lnTo>
                    <a:lnTo>
                      <a:pt x="245" y="182"/>
                    </a:lnTo>
                    <a:lnTo>
                      <a:pt x="249" y="191"/>
                    </a:lnTo>
                    <a:lnTo>
                      <a:pt x="243" y="198"/>
                    </a:lnTo>
                    <a:lnTo>
                      <a:pt x="228" y="194"/>
                    </a:lnTo>
                    <a:lnTo>
                      <a:pt x="212" y="195"/>
                    </a:lnTo>
                    <a:lnTo>
                      <a:pt x="200" y="200"/>
                    </a:lnTo>
                    <a:lnTo>
                      <a:pt x="189" y="194"/>
                    </a:lnTo>
                    <a:lnTo>
                      <a:pt x="191" y="179"/>
                    </a:lnTo>
                    <a:lnTo>
                      <a:pt x="203" y="173"/>
                    </a:lnTo>
                    <a:lnTo>
                      <a:pt x="213" y="171"/>
                    </a:lnTo>
                    <a:lnTo>
                      <a:pt x="206" y="162"/>
                    </a:lnTo>
                    <a:lnTo>
                      <a:pt x="189" y="164"/>
                    </a:lnTo>
                    <a:lnTo>
                      <a:pt x="183" y="152"/>
                    </a:lnTo>
                    <a:lnTo>
                      <a:pt x="174" y="149"/>
                    </a:lnTo>
                    <a:lnTo>
                      <a:pt x="182" y="137"/>
                    </a:lnTo>
                    <a:lnTo>
                      <a:pt x="177" y="128"/>
                    </a:lnTo>
                    <a:lnTo>
                      <a:pt x="167" y="125"/>
                    </a:lnTo>
                    <a:lnTo>
                      <a:pt x="161" y="132"/>
                    </a:lnTo>
                    <a:lnTo>
                      <a:pt x="158" y="143"/>
                    </a:lnTo>
                    <a:lnTo>
                      <a:pt x="149" y="152"/>
                    </a:lnTo>
                    <a:lnTo>
                      <a:pt x="134" y="150"/>
                    </a:lnTo>
                    <a:lnTo>
                      <a:pt x="123" y="150"/>
                    </a:lnTo>
                    <a:lnTo>
                      <a:pt x="114" y="167"/>
                    </a:lnTo>
                    <a:lnTo>
                      <a:pt x="101" y="170"/>
                    </a:lnTo>
                    <a:lnTo>
                      <a:pt x="89" y="173"/>
                    </a:lnTo>
                    <a:lnTo>
                      <a:pt x="71" y="171"/>
                    </a:lnTo>
                    <a:lnTo>
                      <a:pt x="59" y="173"/>
                    </a:lnTo>
                    <a:lnTo>
                      <a:pt x="44" y="165"/>
                    </a:lnTo>
                    <a:lnTo>
                      <a:pt x="47" y="153"/>
                    </a:lnTo>
                    <a:lnTo>
                      <a:pt x="53" y="156"/>
                    </a:lnTo>
                    <a:lnTo>
                      <a:pt x="60" y="156"/>
                    </a:lnTo>
                    <a:lnTo>
                      <a:pt x="74" y="150"/>
                    </a:lnTo>
                    <a:lnTo>
                      <a:pt x="81" y="138"/>
                    </a:lnTo>
                    <a:lnTo>
                      <a:pt x="75" y="132"/>
                    </a:lnTo>
                    <a:lnTo>
                      <a:pt x="65" y="132"/>
                    </a:lnTo>
                    <a:lnTo>
                      <a:pt x="60" y="138"/>
                    </a:lnTo>
                    <a:lnTo>
                      <a:pt x="47" y="141"/>
                    </a:lnTo>
                    <a:lnTo>
                      <a:pt x="35" y="135"/>
                    </a:lnTo>
                    <a:lnTo>
                      <a:pt x="29" y="135"/>
                    </a:lnTo>
                    <a:lnTo>
                      <a:pt x="18" y="143"/>
                    </a:lnTo>
                    <a:lnTo>
                      <a:pt x="9" y="143"/>
                    </a:lnTo>
                    <a:lnTo>
                      <a:pt x="5" y="135"/>
                    </a:lnTo>
                    <a:lnTo>
                      <a:pt x="14" y="126"/>
                    </a:lnTo>
                    <a:lnTo>
                      <a:pt x="23" y="125"/>
                    </a:lnTo>
                    <a:lnTo>
                      <a:pt x="33" y="111"/>
                    </a:lnTo>
                    <a:lnTo>
                      <a:pt x="30" y="105"/>
                    </a:lnTo>
                    <a:lnTo>
                      <a:pt x="26" y="98"/>
                    </a:lnTo>
                    <a:lnTo>
                      <a:pt x="6" y="98"/>
                    </a:lnTo>
                    <a:lnTo>
                      <a:pt x="0" y="92"/>
                    </a:lnTo>
                    <a:lnTo>
                      <a:pt x="8" y="80"/>
                    </a:lnTo>
                    <a:lnTo>
                      <a:pt x="23" y="77"/>
                    </a:lnTo>
                    <a:lnTo>
                      <a:pt x="30" y="68"/>
                    </a:lnTo>
                    <a:lnTo>
                      <a:pt x="42" y="63"/>
                    </a:lnTo>
                    <a:lnTo>
                      <a:pt x="50" y="54"/>
                    </a:lnTo>
                    <a:lnTo>
                      <a:pt x="60" y="47"/>
                    </a:lnTo>
                    <a:lnTo>
                      <a:pt x="71" y="59"/>
                    </a:lnTo>
                    <a:lnTo>
                      <a:pt x="83" y="56"/>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8" name="Freeform 53">
                <a:extLst>
                  <a:ext uri="{FF2B5EF4-FFF2-40B4-BE49-F238E27FC236}">
                    <a16:creationId xmlns:a16="http://schemas.microsoft.com/office/drawing/2014/main" id="{69CFB938-25DA-7E4E-5FA8-905E748DA342}"/>
                  </a:ext>
                </a:extLst>
              </p:cNvPr>
              <p:cNvSpPr>
                <a:spLocks/>
              </p:cNvSpPr>
              <p:nvPr/>
            </p:nvSpPr>
            <p:spPr bwMode="auto">
              <a:xfrm>
                <a:off x="896" y="2945"/>
                <a:ext cx="127" cy="151"/>
              </a:xfrm>
              <a:custGeom>
                <a:avLst/>
                <a:gdLst>
                  <a:gd name="T0" fmla="*/ 30 w 127"/>
                  <a:gd name="T1" fmla="*/ 45 h 151"/>
                  <a:gd name="T2" fmla="*/ 30 w 127"/>
                  <a:gd name="T3" fmla="*/ 36 h 151"/>
                  <a:gd name="T4" fmla="*/ 18 w 127"/>
                  <a:gd name="T5" fmla="*/ 22 h 151"/>
                  <a:gd name="T6" fmla="*/ 25 w 127"/>
                  <a:gd name="T7" fmla="*/ 10 h 151"/>
                  <a:gd name="T8" fmla="*/ 39 w 127"/>
                  <a:gd name="T9" fmla="*/ 13 h 151"/>
                  <a:gd name="T10" fmla="*/ 49 w 127"/>
                  <a:gd name="T11" fmla="*/ 24 h 151"/>
                  <a:gd name="T12" fmla="*/ 58 w 127"/>
                  <a:gd name="T13" fmla="*/ 15 h 151"/>
                  <a:gd name="T14" fmla="*/ 58 w 127"/>
                  <a:gd name="T15" fmla="*/ 7 h 151"/>
                  <a:gd name="T16" fmla="*/ 67 w 127"/>
                  <a:gd name="T17" fmla="*/ 0 h 151"/>
                  <a:gd name="T18" fmla="*/ 73 w 127"/>
                  <a:gd name="T19" fmla="*/ 12 h 151"/>
                  <a:gd name="T20" fmla="*/ 82 w 127"/>
                  <a:gd name="T21" fmla="*/ 10 h 151"/>
                  <a:gd name="T22" fmla="*/ 79 w 127"/>
                  <a:gd name="T23" fmla="*/ 27 h 151"/>
                  <a:gd name="T24" fmla="*/ 79 w 127"/>
                  <a:gd name="T25" fmla="*/ 43 h 151"/>
                  <a:gd name="T26" fmla="*/ 88 w 127"/>
                  <a:gd name="T27" fmla="*/ 61 h 151"/>
                  <a:gd name="T28" fmla="*/ 99 w 127"/>
                  <a:gd name="T29" fmla="*/ 75 h 151"/>
                  <a:gd name="T30" fmla="*/ 96 w 127"/>
                  <a:gd name="T31" fmla="*/ 88 h 151"/>
                  <a:gd name="T32" fmla="*/ 106 w 127"/>
                  <a:gd name="T33" fmla="*/ 94 h 151"/>
                  <a:gd name="T34" fmla="*/ 121 w 127"/>
                  <a:gd name="T35" fmla="*/ 90 h 151"/>
                  <a:gd name="T36" fmla="*/ 127 w 127"/>
                  <a:gd name="T37" fmla="*/ 108 h 151"/>
                  <a:gd name="T38" fmla="*/ 121 w 127"/>
                  <a:gd name="T39" fmla="*/ 115 h 151"/>
                  <a:gd name="T40" fmla="*/ 117 w 127"/>
                  <a:gd name="T41" fmla="*/ 120 h 151"/>
                  <a:gd name="T42" fmla="*/ 118 w 127"/>
                  <a:gd name="T43" fmla="*/ 133 h 151"/>
                  <a:gd name="T44" fmla="*/ 112 w 127"/>
                  <a:gd name="T45" fmla="*/ 139 h 151"/>
                  <a:gd name="T46" fmla="*/ 111 w 127"/>
                  <a:gd name="T47" fmla="*/ 148 h 151"/>
                  <a:gd name="T48" fmla="*/ 100 w 127"/>
                  <a:gd name="T49" fmla="*/ 151 h 151"/>
                  <a:gd name="T50" fmla="*/ 85 w 127"/>
                  <a:gd name="T51" fmla="*/ 151 h 151"/>
                  <a:gd name="T52" fmla="*/ 72 w 127"/>
                  <a:gd name="T53" fmla="*/ 150 h 151"/>
                  <a:gd name="T54" fmla="*/ 66 w 127"/>
                  <a:gd name="T55" fmla="*/ 139 h 151"/>
                  <a:gd name="T56" fmla="*/ 55 w 127"/>
                  <a:gd name="T57" fmla="*/ 133 h 151"/>
                  <a:gd name="T58" fmla="*/ 31 w 127"/>
                  <a:gd name="T59" fmla="*/ 133 h 151"/>
                  <a:gd name="T60" fmla="*/ 25 w 127"/>
                  <a:gd name="T61" fmla="*/ 124 h 151"/>
                  <a:gd name="T62" fmla="*/ 18 w 127"/>
                  <a:gd name="T63" fmla="*/ 118 h 151"/>
                  <a:gd name="T64" fmla="*/ 13 w 127"/>
                  <a:gd name="T65" fmla="*/ 108 h 151"/>
                  <a:gd name="T66" fmla="*/ 7 w 127"/>
                  <a:gd name="T67" fmla="*/ 102 h 151"/>
                  <a:gd name="T68" fmla="*/ 0 w 127"/>
                  <a:gd name="T69" fmla="*/ 96 h 151"/>
                  <a:gd name="T70" fmla="*/ 3 w 127"/>
                  <a:gd name="T71" fmla="*/ 85 h 151"/>
                  <a:gd name="T72" fmla="*/ 15 w 127"/>
                  <a:gd name="T73" fmla="*/ 75 h 151"/>
                  <a:gd name="T74" fmla="*/ 27 w 127"/>
                  <a:gd name="T75" fmla="*/ 60 h 151"/>
                  <a:gd name="T76" fmla="*/ 30 w 127"/>
                  <a:gd name="T77" fmla="*/ 45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7" h="151">
                    <a:moveTo>
                      <a:pt x="30" y="45"/>
                    </a:moveTo>
                    <a:lnTo>
                      <a:pt x="30" y="36"/>
                    </a:lnTo>
                    <a:lnTo>
                      <a:pt x="18" y="22"/>
                    </a:lnTo>
                    <a:lnTo>
                      <a:pt x="25" y="10"/>
                    </a:lnTo>
                    <a:lnTo>
                      <a:pt x="39" y="13"/>
                    </a:lnTo>
                    <a:lnTo>
                      <a:pt x="49" y="24"/>
                    </a:lnTo>
                    <a:lnTo>
                      <a:pt x="58" y="15"/>
                    </a:lnTo>
                    <a:lnTo>
                      <a:pt x="58" y="7"/>
                    </a:lnTo>
                    <a:lnTo>
                      <a:pt x="67" y="0"/>
                    </a:lnTo>
                    <a:lnTo>
                      <a:pt x="73" y="12"/>
                    </a:lnTo>
                    <a:lnTo>
                      <a:pt x="82" y="10"/>
                    </a:lnTo>
                    <a:lnTo>
                      <a:pt x="79" y="27"/>
                    </a:lnTo>
                    <a:lnTo>
                      <a:pt x="79" y="43"/>
                    </a:lnTo>
                    <a:lnTo>
                      <a:pt x="88" y="61"/>
                    </a:lnTo>
                    <a:lnTo>
                      <a:pt x="99" y="75"/>
                    </a:lnTo>
                    <a:lnTo>
                      <a:pt x="96" y="88"/>
                    </a:lnTo>
                    <a:lnTo>
                      <a:pt x="106" y="94"/>
                    </a:lnTo>
                    <a:lnTo>
                      <a:pt x="121" y="90"/>
                    </a:lnTo>
                    <a:lnTo>
                      <a:pt x="127" y="108"/>
                    </a:lnTo>
                    <a:lnTo>
                      <a:pt x="121" y="115"/>
                    </a:lnTo>
                    <a:lnTo>
                      <a:pt x="117" y="120"/>
                    </a:lnTo>
                    <a:lnTo>
                      <a:pt x="118" y="133"/>
                    </a:lnTo>
                    <a:lnTo>
                      <a:pt x="112" y="139"/>
                    </a:lnTo>
                    <a:lnTo>
                      <a:pt x="111" y="148"/>
                    </a:lnTo>
                    <a:lnTo>
                      <a:pt x="100" y="151"/>
                    </a:lnTo>
                    <a:lnTo>
                      <a:pt x="85" y="151"/>
                    </a:lnTo>
                    <a:lnTo>
                      <a:pt x="72" y="150"/>
                    </a:lnTo>
                    <a:lnTo>
                      <a:pt x="66" y="139"/>
                    </a:lnTo>
                    <a:lnTo>
                      <a:pt x="55" y="133"/>
                    </a:lnTo>
                    <a:lnTo>
                      <a:pt x="31" y="133"/>
                    </a:lnTo>
                    <a:lnTo>
                      <a:pt x="25" y="124"/>
                    </a:lnTo>
                    <a:lnTo>
                      <a:pt x="18" y="118"/>
                    </a:lnTo>
                    <a:lnTo>
                      <a:pt x="13" y="108"/>
                    </a:lnTo>
                    <a:lnTo>
                      <a:pt x="7" y="102"/>
                    </a:lnTo>
                    <a:lnTo>
                      <a:pt x="0" y="96"/>
                    </a:lnTo>
                    <a:lnTo>
                      <a:pt x="3" y="85"/>
                    </a:lnTo>
                    <a:lnTo>
                      <a:pt x="15" y="75"/>
                    </a:lnTo>
                    <a:lnTo>
                      <a:pt x="27" y="60"/>
                    </a:lnTo>
                    <a:lnTo>
                      <a:pt x="30" y="45"/>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09" name="Freeform 54">
                <a:extLst>
                  <a:ext uri="{FF2B5EF4-FFF2-40B4-BE49-F238E27FC236}">
                    <a16:creationId xmlns:a16="http://schemas.microsoft.com/office/drawing/2014/main" id="{E6B8EB60-860C-D1F9-A205-991F010AA816}"/>
                  </a:ext>
                </a:extLst>
              </p:cNvPr>
              <p:cNvSpPr>
                <a:spLocks/>
              </p:cNvSpPr>
              <p:nvPr/>
            </p:nvSpPr>
            <p:spPr bwMode="auto">
              <a:xfrm>
                <a:off x="975" y="2925"/>
                <a:ext cx="120" cy="134"/>
              </a:xfrm>
              <a:custGeom>
                <a:avLst/>
                <a:gdLst>
                  <a:gd name="T0" fmla="*/ 75 w 120"/>
                  <a:gd name="T1" fmla="*/ 12 h 134"/>
                  <a:gd name="T2" fmla="*/ 83 w 120"/>
                  <a:gd name="T3" fmla="*/ 6 h 134"/>
                  <a:gd name="T4" fmla="*/ 89 w 120"/>
                  <a:gd name="T5" fmla="*/ 8 h 134"/>
                  <a:gd name="T6" fmla="*/ 96 w 120"/>
                  <a:gd name="T7" fmla="*/ 14 h 134"/>
                  <a:gd name="T8" fmla="*/ 99 w 120"/>
                  <a:gd name="T9" fmla="*/ 24 h 134"/>
                  <a:gd name="T10" fmla="*/ 108 w 120"/>
                  <a:gd name="T11" fmla="*/ 32 h 134"/>
                  <a:gd name="T12" fmla="*/ 111 w 120"/>
                  <a:gd name="T13" fmla="*/ 36 h 134"/>
                  <a:gd name="T14" fmla="*/ 119 w 120"/>
                  <a:gd name="T15" fmla="*/ 48 h 134"/>
                  <a:gd name="T16" fmla="*/ 116 w 120"/>
                  <a:gd name="T17" fmla="*/ 68 h 134"/>
                  <a:gd name="T18" fmla="*/ 113 w 120"/>
                  <a:gd name="T19" fmla="*/ 93 h 134"/>
                  <a:gd name="T20" fmla="*/ 120 w 120"/>
                  <a:gd name="T21" fmla="*/ 102 h 134"/>
                  <a:gd name="T22" fmla="*/ 107 w 120"/>
                  <a:gd name="T23" fmla="*/ 113 h 134"/>
                  <a:gd name="T24" fmla="*/ 96 w 120"/>
                  <a:gd name="T25" fmla="*/ 120 h 134"/>
                  <a:gd name="T26" fmla="*/ 86 w 120"/>
                  <a:gd name="T27" fmla="*/ 128 h 134"/>
                  <a:gd name="T28" fmla="*/ 77 w 120"/>
                  <a:gd name="T29" fmla="*/ 131 h 134"/>
                  <a:gd name="T30" fmla="*/ 69 w 120"/>
                  <a:gd name="T31" fmla="*/ 134 h 134"/>
                  <a:gd name="T32" fmla="*/ 60 w 120"/>
                  <a:gd name="T33" fmla="*/ 126 h 134"/>
                  <a:gd name="T34" fmla="*/ 51 w 120"/>
                  <a:gd name="T35" fmla="*/ 129 h 134"/>
                  <a:gd name="T36" fmla="*/ 42 w 120"/>
                  <a:gd name="T37" fmla="*/ 110 h 134"/>
                  <a:gd name="T38" fmla="*/ 29 w 120"/>
                  <a:gd name="T39" fmla="*/ 113 h 134"/>
                  <a:gd name="T40" fmla="*/ 17 w 120"/>
                  <a:gd name="T41" fmla="*/ 107 h 134"/>
                  <a:gd name="T42" fmla="*/ 18 w 120"/>
                  <a:gd name="T43" fmla="*/ 96 h 134"/>
                  <a:gd name="T44" fmla="*/ 15 w 120"/>
                  <a:gd name="T45" fmla="*/ 86 h 134"/>
                  <a:gd name="T46" fmla="*/ 8 w 120"/>
                  <a:gd name="T47" fmla="*/ 75 h 134"/>
                  <a:gd name="T48" fmla="*/ 0 w 120"/>
                  <a:gd name="T49" fmla="*/ 63 h 134"/>
                  <a:gd name="T50" fmla="*/ 0 w 120"/>
                  <a:gd name="T51" fmla="*/ 50 h 134"/>
                  <a:gd name="T52" fmla="*/ 2 w 120"/>
                  <a:gd name="T53" fmla="*/ 33 h 134"/>
                  <a:gd name="T54" fmla="*/ 12 w 120"/>
                  <a:gd name="T55" fmla="*/ 21 h 134"/>
                  <a:gd name="T56" fmla="*/ 23 w 120"/>
                  <a:gd name="T57" fmla="*/ 11 h 134"/>
                  <a:gd name="T58" fmla="*/ 30 w 120"/>
                  <a:gd name="T59" fmla="*/ 3 h 134"/>
                  <a:gd name="T60" fmla="*/ 44 w 120"/>
                  <a:gd name="T61" fmla="*/ 0 h 134"/>
                  <a:gd name="T62" fmla="*/ 53 w 120"/>
                  <a:gd name="T63" fmla="*/ 8 h 134"/>
                  <a:gd name="T64" fmla="*/ 63 w 120"/>
                  <a:gd name="T65" fmla="*/ 18 h 134"/>
                  <a:gd name="T66" fmla="*/ 75 w 120"/>
                  <a:gd name="T67" fmla="*/ 12 h 1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 h="134">
                    <a:moveTo>
                      <a:pt x="75" y="12"/>
                    </a:moveTo>
                    <a:lnTo>
                      <a:pt x="83" y="6"/>
                    </a:lnTo>
                    <a:lnTo>
                      <a:pt x="89" y="8"/>
                    </a:lnTo>
                    <a:lnTo>
                      <a:pt x="96" y="14"/>
                    </a:lnTo>
                    <a:lnTo>
                      <a:pt x="99" y="24"/>
                    </a:lnTo>
                    <a:lnTo>
                      <a:pt x="108" y="32"/>
                    </a:lnTo>
                    <a:lnTo>
                      <a:pt x="111" y="36"/>
                    </a:lnTo>
                    <a:lnTo>
                      <a:pt x="119" y="48"/>
                    </a:lnTo>
                    <a:lnTo>
                      <a:pt x="116" y="68"/>
                    </a:lnTo>
                    <a:lnTo>
                      <a:pt x="113" y="93"/>
                    </a:lnTo>
                    <a:lnTo>
                      <a:pt x="120" y="102"/>
                    </a:lnTo>
                    <a:lnTo>
                      <a:pt x="107" y="113"/>
                    </a:lnTo>
                    <a:lnTo>
                      <a:pt x="96" y="120"/>
                    </a:lnTo>
                    <a:lnTo>
                      <a:pt x="86" y="128"/>
                    </a:lnTo>
                    <a:lnTo>
                      <a:pt x="77" y="131"/>
                    </a:lnTo>
                    <a:lnTo>
                      <a:pt x="69" y="134"/>
                    </a:lnTo>
                    <a:lnTo>
                      <a:pt x="60" y="126"/>
                    </a:lnTo>
                    <a:lnTo>
                      <a:pt x="51" y="129"/>
                    </a:lnTo>
                    <a:lnTo>
                      <a:pt x="42" y="110"/>
                    </a:lnTo>
                    <a:lnTo>
                      <a:pt x="29" y="113"/>
                    </a:lnTo>
                    <a:lnTo>
                      <a:pt x="17" y="107"/>
                    </a:lnTo>
                    <a:lnTo>
                      <a:pt x="18" y="96"/>
                    </a:lnTo>
                    <a:lnTo>
                      <a:pt x="15" y="86"/>
                    </a:lnTo>
                    <a:lnTo>
                      <a:pt x="8" y="75"/>
                    </a:lnTo>
                    <a:lnTo>
                      <a:pt x="0" y="63"/>
                    </a:lnTo>
                    <a:lnTo>
                      <a:pt x="0" y="50"/>
                    </a:lnTo>
                    <a:lnTo>
                      <a:pt x="2" y="33"/>
                    </a:lnTo>
                    <a:lnTo>
                      <a:pt x="12" y="21"/>
                    </a:lnTo>
                    <a:lnTo>
                      <a:pt x="23" y="11"/>
                    </a:lnTo>
                    <a:lnTo>
                      <a:pt x="30" y="3"/>
                    </a:lnTo>
                    <a:lnTo>
                      <a:pt x="44" y="0"/>
                    </a:lnTo>
                    <a:lnTo>
                      <a:pt x="53" y="8"/>
                    </a:lnTo>
                    <a:lnTo>
                      <a:pt x="63" y="18"/>
                    </a:lnTo>
                    <a:lnTo>
                      <a:pt x="75" y="12"/>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0" name="Freeform 55">
                <a:extLst>
                  <a:ext uri="{FF2B5EF4-FFF2-40B4-BE49-F238E27FC236}">
                    <a16:creationId xmlns:a16="http://schemas.microsoft.com/office/drawing/2014/main" id="{1E7C4D05-1A78-9E35-9DAD-7A72C6C845CE}"/>
                  </a:ext>
                </a:extLst>
              </p:cNvPr>
              <p:cNvSpPr>
                <a:spLocks/>
              </p:cNvSpPr>
              <p:nvPr/>
            </p:nvSpPr>
            <p:spPr bwMode="auto">
              <a:xfrm>
                <a:off x="891" y="2780"/>
                <a:ext cx="162" cy="192"/>
              </a:xfrm>
              <a:custGeom>
                <a:avLst/>
                <a:gdLst>
                  <a:gd name="T0" fmla="*/ 150 w 162"/>
                  <a:gd name="T1" fmla="*/ 51 h 192"/>
                  <a:gd name="T2" fmla="*/ 158 w 162"/>
                  <a:gd name="T3" fmla="*/ 52 h 192"/>
                  <a:gd name="T4" fmla="*/ 162 w 162"/>
                  <a:gd name="T5" fmla="*/ 64 h 192"/>
                  <a:gd name="T6" fmla="*/ 155 w 162"/>
                  <a:gd name="T7" fmla="*/ 67 h 192"/>
                  <a:gd name="T8" fmla="*/ 143 w 162"/>
                  <a:gd name="T9" fmla="*/ 69 h 192"/>
                  <a:gd name="T10" fmla="*/ 134 w 162"/>
                  <a:gd name="T11" fmla="*/ 78 h 192"/>
                  <a:gd name="T12" fmla="*/ 129 w 162"/>
                  <a:gd name="T13" fmla="*/ 85 h 192"/>
                  <a:gd name="T14" fmla="*/ 122 w 162"/>
                  <a:gd name="T15" fmla="*/ 87 h 192"/>
                  <a:gd name="T16" fmla="*/ 114 w 162"/>
                  <a:gd name="T17" fmla="*/ 93 h 192"/>
                  <a:gd name="T18" fmla="*/ 111 w 162"/>
                  <a:gd name="T19" fmla="*/ 100 h 192"/>
                  <a:gd name="T20" fmla="*/ 113 w 162"/>
                  <a:gd name="T21" fmla="*/ 118 h 192"/>
                  <a:gd name="T22" fmla="*/ 122 w 162"/>
                  <a:gd name="T23" fmla="*/ 111 h 192"/>
                  <a:gd name="T24" fmla="*/ 126 w 162"/>
                  <a:gd name="T25" fmla="*/ 120 h 192"/>
                  <a:gd name="T26" fmla="*/ 125 w 162"/>
                  <a:gd name="T27" fmla="*/ 127 h 192"/>
                  <a:gd name="T28" fmla="*/ 129 w 162"/>
                  <a:gd name="T29" fmla="*/ 145 h 192"/>
                  <a:gd name="T30" fmla="*/ 116 w 162"/>
                  <a:gd name="T31" fmla="*/ 147 h 192"/>
                  <a:gd name="T32" fmla="*/ 105 w 162"/>
                  <a:gd name="T33" fmla="*/ 157 h 192"/>
                  <a:gd name="T34" fmla="*/ 98 w 162"/>
                  <a:gd name="T35" fmla="*/ 166 h 192"/>
                  <a:gd name="T36" fmla="*/ 87 w 162"/>
                  <a:gd name="T37" fmla="*/ 178 h 192"/>
                  <a:gd name="T38" fmla="*/ 83 w 162"/>
                  <a:gd name="T39" fmla="*/ 174 h 192"/>
                  <a:gd name="T40" fmla="*/ 78 w 162"/>
                  <a:gd name="T41" fmla="*/ 175 h 192"/>
                  <a:gd name="T42" fmla="*/ 72 w 162"/>
                  <a:gd name="T43" fmla="*/ 165 h 192"/>
                  <a:gd name="T44" fmla="*/ 63 w 162"/>
                  <a:gd name="T45" fmla="*/ 172 h 192"/>
                  <a:gd name="T46" fmla="*/ 62 w 162"/>
                  <a:gd name="T47" fmla="*/ 180 h 192"/>
                  <a:gd name="T48" fmla="*/ 57 w 162"/>
                  <a:gd name="T49" fmla="*/ 189 h 192"/>
                  <a:gd name="T50" fmla="*/ 44 w 162"/>
                  <a:gd name="T51" fmla="*/ 178 h 192"/>
                  <a:gd name="T52" fmla="*/ 30 w 162"/>
                  <a:gd name="T53" fmla="*/ 177 h 192"/>
                  <a:gd name="T54" fmla="*/ 18 w 162"/>
                  <a:gd name="T55" fmla="*/ 190 h 192"/>
                  <a:gd name="T56" fmla="*/ 0 w 162"/>
                  <a:gd name="T57" fmla="*/ 192 h 192"/>
                  <a:gd name="T58" fmla="*/ 0 w 162"/>
                  <a:gd name="T59" fmla="*/ 178 h 192"/>
                  <a:gd name="T60" fmla="*/ 5 w 162"/>
                  <a:gd name="T61" fmla="*/ 163 h 192"/>
                  <a:gd name="T62" fmla="*/ 8 w 162"/>
                  <a:gd name="T63" fmla="*/ 144 h 192"/>
                  <a:gd name="T64" fmla="*/ 17 w 162"/>
                  <a:gd name="T65" fmla="*/ 129 h 192"/>
                  <a:gd name="T66" fmla="*/ 21 w 162"/>
                  <a:gd name="T67" fmla="*/ 117 h 192"/>
                  <a:gd name="T68" fmla="*/ 15 w 162"/>
                  <a:gd name="T69" fmla="*/ 106 h 192"/>
                  <a:gd name="T70" fmla="*/ 6 w 162"/>
                  <a:gd name="T71" fmla="*/ 100 h 192"/>
                  <a:gd name="T72" fmla="*/ 9 w 162"/>
                  <a:gd name="T73" fmla="*/ 85 h 192"/>
                  <a:gd name="T74" fmla="*/ 12 w 162"/>
                  <a:gd name="T75" fmla="*/ 70 h 192"/>
                  <a:gd name="T76" fmla="*/ 14 w 162"/>
                  <a:gd name="T77" fmla="*/ 57 h 192"/>
                  <a:gd name="T78" fmla="*/ 21 w 162"/>
                  <a:gd name="T79" fmla="*/ 45 h 192"/>
                  <a:gd name="T80" fmla="*/ 30 w 162"/>
                  <a:gd name="T81" fmla="*/ 36 h 192"/>
                  <a:gd name="T82" fmla="*/ 42 w 162"/>
                  <a:gd name="T83" fmla="*/ 30 h 192"/>
                  <a:gd name="T84" fmla="*/ 59 w 162"/>
                  <a:gd name="T85" fmla="*/ 21 h 192"/>
                  <a:gd name="T86" fmla="*/ 69 w 162"/>
                  <a:gd name="T87" fmla="*/ 21 h 192"/>
                  <a:gd name="T88" fmla="*/ 78 w 162"/>
                  <a:gd name="T89" fmla="*/ 15 h 192"/>
                  <a:gd name="T90" fmla="*/ 89 w 162"/>
                  <a:gd name="T91" fmla="*/ 15 h 192"/>
                  <a:gd name="T92" fmla="*/ 92 w 162"/>
                  <a:gd name="T93" fmla="*/ 4 h 192"/>
                  <a:gd name="T94" fmla="*/ 107 w 162"/>
                  <a:gd name="T95" fmla="*/ 0 h 192"/>
                  <a:gd name="T96" fmla="*/ 122 w 162"/>
                  <a:gd name="T97" fmla="*/ 10 h 192"/>
                  <a:gd name="T98" fmla="*/ 131 w 162"/>
                  <a:gd name="T99" fmla="*/ 16 h 192"/>
                  <a:gd name="T100" fmla="*/ 144 w 162"/>
                  <a:gd name="T101" fmla="*/ 24 h 192"/>
                  <a:gd name="T102" fmla="*/ 144 w 162"/>
                  <a:gd name="T103" fmla="*/ 40 h 192"/>
                  <a:gd name="T104" fmla="*/ 150 w 162"/>
                  <a:gd name="T105" fmla="*/ 51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2" h="192">
                    <a:moveTo>
                      <a:pt x="150" y="51"/>
                    </a:moveTo>
                    <a:lnTo>
                      <a:pt x="158" y="52"/>
                    </a:lnTo>
                    <a:lnTo>
                      <a:pt x="162" y="64"/>
                    </a:lnTo>
                    <a:lnTo>
                      <a:pt x="155" y="67"/>
                    </a:lnTo>
                    <a:lnTo>
                      <a:pt x="143" y="69"/>
                    </a:lnTo>
                    <a:lnTo>
                      <a:pt x="134" y="78"/>
                    </a:lnTo>
                    <a:lnTo>
                      <a:pt x="129" y="85"/>
                    </a:lnTo>
                    <a:lnTo>
                      <a:pt x="122" y="87"/>
                    </a:lnTo>
                    <a:lnTo>
                      <a:pt x="114" y="93"/>
                    </a:lnTo>
                    <a:lnTo>
                      <a:pt x="111" y="100"/>
                    </a:lnTo>
                    <a:lnTo>
                      <a:pt x="113" y="118"/>
                    </a:lnTo>
                    <a:lnTo>
                      <a:pt x="122" y="111"/>
                    </a:lnTo>
                    <a:lnTo>
                      <a:pt x="126" y="120"/>
                    </a:lnTo>
                    <a:lnTo>
                      <a:pt x="125" y="127"/>
                    </a:lnTo>
                    <a:lnTo>
                      <a:pt x="129" y="145"/>
                    </a:lnTo>
                    <a:lnTo>
                      <a:pt x="116" y="147"/>
                    </a:lnTo>
                    <a:lnTo>
                      <a:pt x="105" y="157"/>
                    </a:lnTo>
                    <a:lnTo>
                      <a:pt x="98" y="166"/>
                    </a:lnTo>
                    <a:lnTo>
                      <a:pt x="87" y="178"/>
                    </a:lnTo>
                    <a:lnTo>
                      <a:pt x="83" y="174"/>
                    </a:lnTo>
                    <a:lnTo>
                      <a:pt x="78" y="175"/>
                    </a:lnTo>
                    <a:lnTo>
                      <a:pt x="72" y="165"/>
                    </a:lnTo>
                    <a:lnTo>
                      <a:pt x="63" y="172"/>
                    </a:lnTo>
                    <a:lnTo>
                      <a:pt x="62" y="180"/>
                    </a:lnTo>
                    <a:lnTo>
                      <a:pt x="57" y="189"/>
                    </a:lnTo>
                    <a:lnTo>
                      <a:pt x="44" y="178"/>
                    </a:lnTo>
                    <a:lnTo>
                      <a:pt x="30" y="177"/>
                    </a:lnTo>
                    <a:lnTo>
                      <a:pt x="18" y="190"/>
                    </a:lnTo>
                    <a:lnTo>
                      <a:pt x="0" y="192"/>
                    </a:lnTo>
                    <a:lnTo>
                      <a:pt x="0" y="178"/>
                    </a:lnTo>
                    <a:lnTo>
                      <a:pt x="5" y="163"/>
                    </a:lnTo>
                    <a:lnTo>
                      <a:pt x="8" y="144"/>
                    </a:lnTo>
                    <a:lnTo>
                      <a:pt x="17" y="129"/>
                    </a:lnTo>
                    <a:lnTo>
                      <a:pt x="21" y="117"/>
                    </a:lnTo>
                    <a:lnTo>
                      <a:pt x="15" y="106"/>
                    </a:lnTo>
                    <a:lnTo>
                      <a:pt x="6" y="100"/>
                    </a:lnTo>
                    <a:lnTo>
                      <a:pt x="9" y="85"/>
                    </a:lnTo>
                    <a:lnTo>
                      <a:pt x="12" y="70"/>
                    </a:lnTo>
                    <a:lnTo>
                      <a:pt x="14" y="57"/>
                    </a:lnTo>
                    <a:lnTo>
                      <a:pt x="21" y="45"/>
                    </a:lnTo>
                    <a:lnTo>
                      <a:pt x="30" y="36"/>
                    </a:lnTo>
                    <a:lnTo>
                      <a:pt x="42" y="30"/>
                    </a:lnTo>
                    <a:lnTo>
                      <a:pt x="59" y="21"/>
                    </a:lnTo>
                    <a:lnTo>
                      <a:pt x="69" y="21"/>
                    </a:lnTo>
                    <a:lnTo>
                      <a:pt x="78" y="15"/>
                    </a:lnTo>
                    <a:lnTo>
                      <a:pt x="89" y="15"/>
                    </a:lnTo>
                    <a:lnTo>
                      <a:pt x="92" y="4"/>
                    </a:lnTo>
                    <a:lnTo>
                      <a:pt x="107" y="0"/>
                    </a:lnTo>
                    <a:lnTo>
                      <a:pt x="122" y="10"/>
                    </a:lnTo>
                    <a:lnTo>
                      <a:pt x="131" y="16"/>
                    </a:lnTo>
                    <a:lnTo>
                      <a:pt x="144" y="24"/>
                    </a:lnTo>
                    <a:lnTo>
                      <a:pt x="144" y="40"/>
                    </a:lnTo>
                    <a:lnTo>
                      <a:pt x="150" y="51"/>
                    </a:lnTo>
                    <a:close/>
                  </a:path>
                </a:pathLst>
              </a:custGeom>
              <a:solidFill>
                <a:schemeClr val="accent5">
                  <a:lumMod val="75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1" name="Freeform 56">
                <a:extLst>
                  <a:ext uri="{FF2B5EF4-FFF2-40B4-BE49-F238E27FC236}">
                    <a16:creationId xmlns:a16="http://schemas.microsoft.com/office/drawing/2014/main" id="{8E2FBF2A-DBF2-797D-A337-E7FEAB8043EE}"/>
                  </a:ext>
                </a:extLst>
              </p:cNvPr>
              <p:cNvSpPr>
                <a:spLocks/>
              </p:cNvSpPr>
              <p:nvPr/>
            </p:nvSpPr>
            <p:spPr bwMode="auto">
              <a:xfrm>
                <a:off x="825" y="2598"/>
                <a:ext cx="299" cy="267"/>
              </a:xfrm>
              <a:custGeom>
                <a:avLst/>
                <a:gdLst>
                  <a:gd name="T0" fmla="*/ 86 w 299"/>
                  <a:gd name="T1" fmla="*/ 102 h 267"/>
                  <a:gd name="T2" fmla="*/ 111 w 299"/>
                  <a:gd name="T3" fmla="*/ 74 h 267"/>
                  <a:gd name="T4" fmla="*/ 131 w 299"/>
                  <a:gd name="T5" fmla="*/ 63 h 267"/>
                  <a:gd name="T6" fmla="*/ 158 w 299"/>
                  <a:gd name="T7" fmla="*/ 57 h 267"/>
                  <a:gd name="T8" fmla="*/ 180 w 299"/>
                  <a:gd name="T9" fmla="*/ 57 h 267"/>
                  <a:gd name="T10" fmla="*/ 203 w 299"/>
                  <a:gd name="T11" fmla="*/ 53 h 267"/>
                  <a:gd name="T12" fmla="*/ 215 w 299"/>
                  <a:gd name="T13" fmla="*/ 38 h 267"/>
                  <a:gd name="T14" fmla="*/ 233 w 299"/>
                  <a:gd name="T15" fmla="*/ 42 h 267"/>
                  <a:gd name="T16" fmla="*/ 245 w 299"/>
                  <a:gd name="T17" fmla="*/ 26 h 267"/>
                  <a:gd name="T18" fmla="*/ 252 w 299"/>
                  <a:gd name="T19" fmla="*/ 12 h 267"/>
                  <a:gd name="T20" fmla="*/ 269 w 299"/>
                  <a:gd name="T21" fmla="*/ 0 h 267"/>
                  <a:gd name="T22" fmla="*/ 282 w 299"/>
                  <a:gd name="T23" fmla="*/ 24 h 267"/>
                  <a:gd name="T24" fmla="*/ 297 w 299"/>
                  <a:gd name="T25" fmla="*/ 53 h 267"/>
                  <a:gd name="T26" fmla="*/ 290 w 299"/>
                  <a:gd name="T27" fmla="*/ 72 h 267"/>
                  <a:gd name="T28" fmla="*/ 281 w 299"/>
                  <a:gd name="T29" fmla="*/ 98 h 267"/>
                  <a:gd name="T30" fmla="*/ 276 w 299"/>
                  <a:gd name="T31" fmla="*/ 116 h 267"/>
                  <a:gd name="T32" fmla="*/ 261 w 299"/>
                  <a:gd name="T33" fmla="*/ 132 h 267"/>
                  <a:gd name="T34" fmla="*/ 257 w 299"/>
                  <a:gd name="T35" fmla="*/ 171 h 267"/>
                  <a:gd name="T36" fmla="*/ 276 w 299"/>
                  <a:gd name="T37" fmla="*/ 192 h 267"/>
                  <a:gd name="T38" fmla="*/ 288 w 299"/>
                  <a:gd name="T39" fmla="*/ 221 h 267"/>
                  <a:gd name="T40" fmla="*/ 279 w 299"/>
                  <a:gd name="T41" fmla="*/ 239 h 267"/>
                  <a:gd name="T42" fmla="*/ 267 w 299"/>
                  <a:gd name="T43" fmla="*/ 236 h 267"/>
                  <a:gd name="T44" fmla="*/ 248 w 299"/>
                  <a:gd name="T45" fmla="*/ 216 h 267"/>
                  <a:gd name="T46" fmla="*/ 227 w 299"/>
                  <a:gd name="T47" fmla="*/ 219 h 267"/>
                  <a:gd name="T48" fmla="*/ 219 w 299"/>
                  <a:gd name="T49" fmla="*/ 233 h 267"/>
                  <a:gd name="T50" fmla="*/ 213 w 299"/>
                  <a:gd name="T51" fmla="*/ 206 h 267"/>
                  <a:gd name="T52" fmla="*/ 174 w 299"/>
                  <a:gd name="T53" fmla="*/ 182 h 267"/>
                  <a:gd name="T54" fmla="*/ 156 w 299"/>
                  <a:gd name="T55" fmla="*/ 188 h 267"/>
                  <a:gd name="T56" fmla="*/ 147 w 299"/>
                  <a:gd name="T57" fmla="*/ 195 h 267"/>
                  <a:gd name="T58" fmla="*/ 128 w 299"/>
                  <a:gd name="T59" fmla="*/ 201 h 267"/>
                  <a:gd name="T60" fmla="*/ 98 w 299"/>
                  <a:gd name="T61" fmla="*/ 216 h 267"/>
                  <a:gd name="T62" fmla="*/ 81 w 299"/>
                  <a:gd name="T63" fmla="*/ 236 h 267"/>
                  <a:gd name="T64" fmla="*/ 74 w 299"/>
                  <a:gd name="T65" fmla="*/ 264 h 267"/>
                  <a:gd name="T66" fmla="*/ 47 w 299"/>
                  <a:gd name="T67" fmla="*/ 263 h 267"/>
                  <a:gd name="T68" fmla="*/ 30 w 299"/>
                  <a:gd name="T69" fmla="*/ 255 h 267"/>
                  <a:gd name="T70" fmla="*/ 17 w 299"/>
                  <a:gd name="T71" fmla="*/ 264 h 267"/>
                  <a:gd name="T72" fmla="*/ 0 w 299"/>
                  <a:gd name="T73" fmla="*/ 243 h 267"/>
                  <a:gd name="T74" fmla="*/ 15 w 299"/>
                  <a:gd name="T75" fmla="*/ 219 h 267"/>
                  <a:gd name="T76" fmla="*/ 26 w 299"/>
                  <a:gd name="T77" fmla="*/ 194 h 267"/>
                  <a:gd name="T78" fmla="*/ 30 w 299"/>
                  <a:gd name="T79" fmla="*/ 171 h 267"/>
                  <a:gd name="T80" fmla="*/ 44 w 299"/>
                  <a:gd name="T81" fmla="*/ 167 h 267"/>
                  <a:gd name="T82" fmla="*/ 56 w 299"/>
                  <a:gd name="T83" fmla="*/ 134 h 267"/>
                  <a:gd name="T84" fmla="*/ 72 w 299"/>
                  <a:gd name="T85" fmla="*/ 113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9" h="267">
                    <a:moveTo>
                      <a:pt x="72" y="113"/>
                    </a:moveTo>
                    <a:lnTo>
                      <a:pt x="86" y="102"/>
                    </a:lnTo>
                    <a:lnTo>
                      <a:pt x="101" y="89"/>
                    </a:lnTo>
                    <a:lnTo>
                      <a:pt x="111" y="74"/>
                    </a:lnTo>
                    <a:lnTo>
                      <a:pt x="120" y="66"/>
                    </a:lnTo>
                    <a:lnTo>
                      <a:pt x="131" y="63"/>
                    </a:lnTo>
                    <a:lnTo>
                      <a:pt x="147" y="63"/>
                    </a:lnTo>
                    <a:lnTo>
                      <a:pt x="158" y="57"/>
                    </a:lnTo>
                    <a:lnTo>
                      <a:pt x="171" y="59"/>
                    </a:lnTo>
                    <a:lnTo>
                      <a:pt x="180" y="57"/>
                    </a:lnTo>
                    <a:lnTo>
                      <a:pt x="192" y="53"/>
                    </a:lnTo>
                    <a:lnTo>
                      <a:pt x="203" y="53"/>
                    </a:lnTo>
                    <a:lnTo>
                      <a:pt x="210" y="48"/>
                    </a:lnTo>
                    <a:lnTo>
                      <a:pt x="215" y="38"/>
                    </a:lnTo>
                    <a:lnTo>
                      <a:pt x="224" y="32"/>
                    </a:lnTo>
                    <a:lnTo>
                      <a:pt x="233" y="42"/>
                    </a:lnTo>
                    <a:lnTo>
                      <a:pt x="243" y="42"/>
                    </a:lnTo>
                    <a:lnTo>
                      <a:pt x="245" y="26"/>
                    </a:lnTo>
                    <a:lnTo>
                      <a:pt x="246" y="11"/>
                    </a:lnTo>
                    <a:lnTo>
                      <a:pt x="252" y="12"/>
                    </a:lnTo>
                    <a:lnTo>
                      <a:pt x="260" y="9"/>
                    </a:lnTo>
                    <a:lnTo>
                      <a:pt x="269" y="0"/>
                    </a:lnTo>
                    <a:lnTo>
                      <a:pt x="279" y="15"/>
                    </a:lnTo>
                    <a:lnTo>
                      <a:pt x="282" y="24"/>
                    </a:lnTo>
                    <a:lnTo>
                      <a:pt x="299" y="39"/>
                    </a:lnTo>
                    <a:lnTo>
                      <a:pt x="297" y="53"/>
                    </a:lnTo>
                    <a:lnTo>
                      <a:pt x="293" y="60"/>
                    </a:lnTo>
                    <a:lnTo>
                      <a:pt x="290" y="72"/>
                    </a:lnTo>
                    <a:lnTo>
                      <a:pt x="281" y="78"/>
                    </a:lnTo>
                    <a:lnTo>
                      <a:pt x="281" y="98"/>
                    </a:lnTo>
                    <a:lnTo>
                      <a:pt x="281" y="102"/>
                    </a:lnTo>
                    <a:lnTo>
                      <a:pt x="276" y="116"/>
                    </a:lnTo>
                    <a:lnTo>
                      <a:pt x="263" y="126"/>
                    </a:lnTo>
                    <a:lnTo>
                      <a:pt x="261" y="132"/>
                    </a:lnTo>
                    <a:lnTo>
                      <a:pt x="252" y="149"/>
                    </a:lnTo>
                    <a:lnTo>
                      <a:pt x="257" y="171"/>
                    </a:lnTo>
                    <a:lnTo>
                      <a:pt x="269" y="180"/>
                    </a:lnTo>
                    <a:lnTo>
                      <a:pt x="276" y="192"/>
                    </a:lnTo>
                    <a:lnTo>
                      <a:pt x="288" y="204"/>
                    </a:lnTo>
                    <a:lnTo>
                      <a:pt x="288" y="221"/>
                    </a:lnTo>
                    <a:lnTo>
                      <a:pt x="284" y="225"/>
                    </a:lnTo>
                    <a:lnTo>
                      <a:pt x="279" y="239"/>
                    </a:lnTo>
                    <a:lnTo>
                      <a:pt x="273" y="233"/>
                    </a:lnTo>
                    <a:lnTo>
                      <a:pt x="267" y="236"/>
                    </a:lnTo>
                    <a:lnTo>
                      <a:pt x="251" y="228"/>
                    </a:lnTo>
                    <a:lnTo>
                      <a:pt x="248" y="216"/>
                    </a:lnTo>
                    <a:lnTo>
                      <a:pt x="234" y="213"/>
                    </a:lnTo>
                    <a:lnTo>
                      <a:pt x="227" y="219"/>
                    </a:lnTo>
                    <a:lnTo>
                      <a:pt x="222" y="236"/>
                    </a:lnTo>
                    <a:lnTo>
                      <a:pt x="219" y="233"/>
                    </a:lnTo>
                    <a:lnTo>
                      <a:pt x="212" y="221"/>
                    </a:lnTo>
                    <a:lnTo>
                      <a:pt x="213" y="206"/>
                    </a:lnTo>
                    <a:lnTo>
                      <a:pt x="197" y="197"/>
                    </a:lnTo>
                    <a:lnTo>
                      <a:pt x="174" y="182"/>
                    </a:lnTo>
                    <a:lnTo>
                      <a:pt x="161" y="183"/>
                    </a:lnTo>
                    <a:lnTo>
                      <a:pt x="156" y="188"/>
                    </a:lnTo>
                    <a:lnTo>
                      <a:pt x="158" y="194"/>
                    </a:lnTo>
                    <a:lnTo>
                      <a:pt x="147" y="195"/>
                    </a:lnTo>
                    <a:lnTo>
                      <a:pt x="138" y="203"/>
                    </a:lnTo>
                    <a:lnTo>
                      <a:pt x="128" y="201"/>
                    </a:lnTo>
                    <a:lnTo>
                      <a:pt x="113" y="209"/>
                    </a:lnTo>
                    <a:lnTo>
                      <a:pt x="98" y="216"/>
                    </a:lnTo>
                    <a:lnTo>
                      <a:pt x="89" y="225"/>
                    </a:lnTo>
                    <a:lnTo>
                      <a:pt x="81" y="236"/>
                    </a:lnTo>
                    <a:lnTo>
                      <a:pt x="80" y="252"/>
                    </a:lnTo>
                    <a:lnTo>
                      <a:pt x="74" y="264"/>
                    </a:lnTo>
                    <a:lnTo>
                      <a:pt x="54" y="267"/>
                    </a:lnTo>
                    <a:lnTo>
                      <a:pt x="47" y="263"/>
                    </a:lnTo>
                    <a:lnTo>
                      <a:pt x="36" y="264"/>
                    </a:lnTo>
                    <a:lnTo>
                      <a:pt x="30" y="255"/>
                    </a:lnTo>
                    <a:lnTo>
                      <a:pt x="23" y="264"/>
                    </a:lnTo>
                    <a:lnTo>
                      <a:pt x="17" y="264"/>
                    </a:lnTo>
                    <a:lnTo>
                      <a:pt x="8" y="254"/>
                    </a:lnTo>
                    <a:lnTo>
                      <a:pt x="0" y="243"/>
                    </a:lnTo>
                    <a:lnTo>
                      <a:pt x="12" y="233"/>
                    </a:lnTo>
                    <a:lnTo>
                      <a:pt x="15" y="219"/>
                    </a:lnTo>
                    <a:lnTo>
                      <a:pt x="23" y="209"/>
                    </a:lnTo>
                    <a:lnTo>
                      <a:pt x="26" y="194"/>
                    </a:lnTo>
                    <a:lnTo>
                      <a:pt x="27" y="182"/>
                    </a:lnTo>
                    <a:lnTo>
                      <a:pt x="30" y="171"/>
                    </a:lnTo>
                    <a:lnTo>
                      <a:pt x="33" y="167"/>
                    </a:lnTo>
                    <a:lnTo>
                      <a:pt x="44" y="167"/>
                    </a:lnTo>
                    <a:lnTo>
                      <a:pt x="42" y="149"/>
                    </a:lnTo>
                    <a:lnTo>
                      <a:pt x="56" y="134"/>
                    </a:lnTo>
                    <a:lnTo>
                      <a:pt x="63" y="122"/>
                    </a:lnTo>
                    <a:lnTo>
                      <a:pt x="72" y="113"/>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2" name="Freeform 57">
                <a:extLst>
                  <a:ext uri="{FF2B5EF4-FFF2-40B4-BE49-F238E27FC236}">
                    <a16:creationId xmlns:a16="http://schemas.microsoft.com/office/drawing/2014/main" id="{2AE9B9C2-70D2-BBDE-1672-4B9A6B0335A4}"/>
                  </a:ext>
                </a:extLst>
              </p:cNvPr>
              <p:cNvSpPr>
                <a:spLocks/>
              </p:cNvSpPr>
              <p:nvPr/>
            </p:nvSpPr>
            <p:spPr bwMode="auto">
              <a:xfrm>
                <a:off x="738" y="2517"/>
                <a:ext cx="333" cy="248"/>
              </a:xfrm>
              <a:custGeom>
                <a:avLst/>
                <a:gdLst>
                  <a:gd name="T0" fmla="*/ 249 w 333"/>
                  <a:gd name="T1" fmla="*/ 0 h 248"/>
                  <a:gd name="T2" fmla="*/ 246 w 333"/>
                  <a:gd name="T3" fmla="*/ 29 h 248"/>
                  <a:gd name="T4" fmla="*/ 257 w 333"/>
                  <a:gd name="T5" fmla="*/ 57 h 248"/>
                  <a:gd name="T6" fmla="*/ 284 w 333"/>
                  <a:gd name="T7" fmla="*/ 72 h 248"/>
                  <a:gd name="T8" fmla="*/ 321 w 333"/>
                  <a:gd name="T9" fmla="*/ 77 h 248"/>
                  <a:gd name="T10" fmla="*/ 332 w 333"/>
                  <a:gd name="T11" fmla="*/ 104 h 248"/>
                  <a:gd name="T12" fmla="*/ 332 w 333"/>
                  <a:gd name="T13" fmla="*/ 120 h 248"/>
                  <a:gd name="T14" fmla="*/ 315 w 333"/>
                  <a:gd name="T15" fmla="*/ 114 h 248"/>
                  <a:gd name="T16" fmla="*/ 297 w 333"/>
                  <a:gd name="T17" fmla="*/ 125 h 248"/>
                  <a:gd name="T18" fmla="*/ 290 w 333"/>
                  <a:gd name="T19" fmla="*/ 132 h 248"/>
                  <a:gd name="T20" fmla="*/ 264 w 333"/>
                  <a:gd name="T21" fmla="*/ 138 h 248"/>
                  <a:gd name="T22" fmla="*/ 236 w 333"/>
                  <a:gd name="T23" fmla="*/ 144 h 248"/>
                  <a:gd name="T24" fmla="*/ 207 w 333"/>
                  <a:gd name="T25" fmla="*/ 147 h 248"/>
                  <a:gd name="T26" fmla="*/ 189 w 333"/>
                  <a:gd name="T27" fmla="*/ 165 h 248"/>
                  <a:gd name="T28" fmla="*/ 162 w 333"/>
                  <a:gd name="T29" fmla="*/ 189 h 248"/>
                  <a:gd name="T30" fmla="*/ 144 w 333"/>
                  <a:gd name="T31" fmla="*/ 215 h 248"/>
                  <a:gd name="T32" fmla="*/ 129 w 333"/>
                  <a:gd name="T33" fmla="*/ 248 h 248"/>
                  <a:gd name="T34" fmla="*/ 123 w 333"/>
                  <a:gd name="T35" fmla="*/ 233 h 248"/>
                  <a:gd name="T36" fmla="*/ 114 w 333"/>
                  <a:gd name="T37" fmla="*/ 207 h 248"/>
                  <a:gd name="T38" fmla="*/ 132 w 333"/>
                  <a:gd name="T39" fmla="*/ 186 h 248"/>
                  <a:gd name="T40" fmla="*/ 114 w 333"/>
                  <a:gd name="T41" fmla="*/ 177 h 248"/>
                  <a:gd name="T42" fmla="*/ 117 w 333"/>
                  <a:gd name="T43" fmla="*/ 159 h 248"/>
                  <a:gd name="T44" fmla="*/ 120 w 333"/>
                  <a:gd name="T45" fmla="*/ 135 h 248"/>
                  <a:gd name="T46" fmla="*/ 116 w 333"/>
                  <a:gd name="T47" fmla="*/ 122 h 248"/>
                  <a:gd name="T48" fmla="*/ 96 w 333"/>
                  <a:gd name="T49" fmla="*/ 128 h 248"/>
                  <a:gd name="T50" fmla="*/ 78 w 333"/>
                  <a:gd name="T51" fmla="*/ 132 h 248"/>
                  <a:gd name="T52" fmla="*/ 53 w 333"/>
                  <a:gd name="T53" fmla="*/ 144 h 248"/>
                  <a:gd name="T54" fmla="*/ 48 w 333"/>
                  <a:gd name="T55" fmla="*/ 159 h 248"/>
                  <a:gd name="T56" fmla="*/ 29 w 333"/>
                  <a:gd name="T57" fmla="*/ 155 h 248"/>
                  <a:gd name="T58" fmla="*/ 12 w 333"/>
                  <a:gd name="T59" fmla="*/ 165 h 248"/>
                  <a:gd name="T60" fmla="*/ 11 w 333"/>
                  <a:gd name="T61" fmla="*/ 146 h 248"/>
                  <a:gd name="T62" fmla="*/ 21 w 333"/>
                  <a:gd name="T63" fmla="*/ 116 h 248"/>
                  <a:gd name="T64" fmla="*/ 42 w 333"/>
                  <a:gd name="T65" fmla="*/ 114 h 248"/>
                  <a:gd name="T66" fmla="*/ 69 w 333"/>
                  <a:gd name="T67" fmla="*/ 105 h 248"/>
                  <a:gd name="T68" fmla="*/ 75 w 333"/>
                  <a:gd name="T69" fmla="*/ 80 h 248"/>
                  <a:gd name="T70" fmla="*/ 90 w 333"/>
                  <a:gd name="T71" fmla="*/ 74 h 248"/>
                  <a:gd name="T72" fmla="*/ 102 w 333"/>
                  <a:gd name="T73" fmla="*/ 54 h 248"/>
                  <a:gd name="T74" fmla="*/ 116 w 333"/>
                  <a:gd name="T75" fmla="*/ 45 h 248"/>
                  <a:gd name="T76" fmla="*/ 137 w 333"/>
                  <a:gd name="T77" fmla="*/ 33 h 248"/>
                  <a:gd name="T78" fmla="*/ 159 w 333"/>
                  <a:gd name="T79" fmla="*/ 27 h 248"/>
                  <a:gd name="T80" fmla="*/ 164 w 333"/>
                  <a:gd name="T81" fmla="*/ 5 h 248"/>
                  <a:gd name="T82" fmla="*/ 185 w 333"/>
                  <a:gd name="T83" fmla="*/ 14 h 248"/>
                  <a:gd name="T84" fmla="*/ 215 w 333"/>
                  <a:gd name="T85" fmla="*/ 18 h 2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3" h="248">
                    <a:moveTo>
                      <a:pt x="239" y="5"/>
                    </a:moveTo>
                    <a:lnTo>
                      <a:pt x="249" y="0"/>
                    </a:lnTo>
                    <a:lnTo>
                      <a:pt x="245" y="15"/>
                    </a:lnTo>
                    <a:lnTo>
                      <a:pt x="246" y="29"/>
                    </a:lnTo>
                    <a:lnTo>
                      <a:pt x="248" y="41"/>
                    </a:lnTo>
                    <a:lnTo>
                      <a:pt x="257" y="57"/>
                    </a:lnTo>
                    <a:lnTo>
                      <a:pt x="270" y="62"/>
                    </a:lnTo>
                    <a:lnTo>
                      <a:pt x="284" y="72"/>
                    </a:lnTo>
                    <a:lnTo>
                      <a:pt x="303" y="72"/>
                    </a:lnTo>
                    <a:lnTo>
                      <a:pt x="321" y="77"/>
                    </a:lnTo>
                    <a:lnTo>
                      <a:pt x="333" y="93"/>
                    </a:lnTo>
                    <a:lnTo>
                      <a:pt x="332" y="104"/>
                    </a:lnTo>
                    <a:lnTo>
                      <a:pt x="332" y="111"/>
                    </a:lnTo>
                    <a:lnTo>
                      <a:pt x="332" y="120"/>
                    </a:lnTo>
                    <a:lnTo>
                      <a:pt x="323" y="123"/>
                    </a:lnTo>
                    <a:lnTo>
                      <a:pt x="315" y="114"/>
                    </a:lnTo>
                    <a:lnTo>
                      <a:pt x="303" y="116"/>
                    </a:lnTo>
                    <a:lnTo>
                      <a:pt x="297" y="125"/>
                    </a:lnTo>
                    <a:lnTo>
                      <a:pt x="297" y="129"/>
                    </a:lnTo>
                    <a:lnTo>
                      <a:pt x="290" y="132"/>
                    </a:lnTo>
                    <a:lnTo>
                      <a:pt x="281" y="134"/>
                    </a:lnTo>
                    <a:lnTo>
                      <a:pt x="264" y="138"/>
                    </a:lnTo>
                    <a:lnTo>
                      <a:pt x="246" y="137"/>
                    </a:lnTo>
                    <a:lnTo>
                      <a:pt x="236" y="144"/>
                    </a:lnTo>
                    <a:lnTo>
                      <a:pt x="219" y="143"/>
                    </a:lnTo>
                    <a:lnTo>
                      <a:pt x="207" y="147"/>
                    </a:lnTo>
                    <a:lnTo>
                      <a:pt x="197" y="155"/>
                    </a:lnTo>
                    <a:lnTo>
                      <a:pt x="189" y="165"/>
                    </a:lnTo>
                    <a:lnTo>
                      <a:pt x="179" y="179"/>
                    </a:lnTo>
                    <a:lnTo>
                      <a:pt x="162" y="189"/>
                    </a:lnTo>
                    <a:lnTo>
                      <a:pt x="150" y="201"/>
                    </a:lnTo>
                    <a:lnTo>
                      <a:pt x="144" y="215"/>
                    </a:lnTo>
                    <a:lnTo>
                      <a:pt x="131" y="230"/>
                    </a:lnTo>
                    <a:lnTo>
                      <a:pt x="129" y="248"/>
                    </a:lnTo>
                    <a:lnTo>
                      <a:pt x="123" y="248"/>
                    </a:lnTo>
                    <a:lnTo>
                      <a:pt x="123" y="233"/>
                    </a:lnTo>
                    <a:lnTo>
                      <a:pt x="116" y="228"/>
                    </a:lnTo>
                    <a:lnTo>
                      <a:pt x="114" y="207"/>
                    </a:lnTo>
                    <a:lnTo>
                      <a:pt x="122" y="200"/>
                    </a:lnTo>
                    <a:lnTo>
                      <a:pt x="132" y="186"/>
                    </a:lnTo>
                    <a:lnTo>
                      <a:pt x="126" y="189"/>
                    </a:lnTo>
                    <a:lnTo>
                      <a:pt x="114" y="177"/>
                    </a:lnTo>
                    <a:lnTo>
                      <a:pt x="108" y="167"/>
                    </a:lnTo>
                    <a:lnTo>
                      <a:pt x="117" y="159"/>
                    </a:lnTo>
                    <a:lnTo>
                      <a:pt x="117" y="149"/>
                    </a:lnTo>
                    <a:lnTo>
                      <a:pt x="120" y="135"/>
                    </a:lnTo>
                    <a:lnTo>
                      <a:pt x="132" y="126"/>
                    </a:lnTo>
                    <a:lnTo>
                      <a:pt x="116" y="122"/>
                    </a:lnTo>
                    <a:lnTo>
                      <a:pt x="104" y="122"/>
                    </a:lnTo>
                    <a:lnTo>
                      <a:pt x="96" y="128"/>
                    </a:lnTo>
                    <a:lnTo>
                      <a:pt x="87" y="128"/>
                    </a:lnTo>
                    <a:lnTo>
                      <a:pt x="78" y="132"/>
                    </a:lnTo>
                    <a:lnTo>
                      <a:pt x="66" y="134"/>
                    </a:lnTo>
                    <a:lnTo>
                      <a:pt x="53" y="144"/>
                    </a:lnTo>
                    <a:lnTo>
                      <a:pt x="54" y="150"/>
                    </a:lnTo>
                    <a:lnTo>
                      <a:pt x="48" y="159"/>
                    </a:lnTo>
                    <a:lnTo>
                      <a:pt x="35" y="150"/>
                    </a:lnTo>
                    <a:lnTo>
                      <a:pt x="29" y="155"/>
                    </a:lnTo>
                    <a:lnTo>
                      <a:pt x="24" y="165"/>
                    </a:lnTo>
                    <a:lnTo>
                      <a:pt x="12" y="165"/>
                    </a:lnTo>
                    <a:lnTo>
                      <a:pt x="0" y="155"/>
                    </a:lnTo>
                    <a:lnTo>
                      <a:pt x="11" y="146"/>
                    </a:lnTo>
                    <a:lnTo>
                      <a:pt x="11" y="132"/>
                    </a:lnTo>
                    <a:lnTo>
                      <a:pt x="21" y="116"/>
                    </a:lnTo>
                    <a:lnTo>
                      <a:pt x="30" y="126"/>
                    </a:lnTo>
                    <a:lnTo>
                      <a:pt x="42" y="114"/>
                    </a:lnTo>
                    <a:lnTo>
                      <a:pt x="53" y="113"/>
                    </a:lnTo>
                    <a:lnTo>
                      <a:pt x="69" y="105"/>
                    </a:lnTo>
                    <a:lnTo>
                      <a:pt x="75" y="90"/>
                    </a:lnTo>
                    <a:lnTo>
                      <a:pt x="75" y="80"/>
                    </a:lnTo>
                    <a:lnTo>
                      <a:pt x="81" y="74"/>
                    </a:lnTo>
                    <a:lnTo>
                      <a:pt x="90" y="74"/>
                    </a:lnTo>
                    <a:lnTo>
                      <a:pt x="95" y="62"/>
                    </a:lnTo>
                    <a:lnTo>
                      <a:pt x="102" y="54"/>
                    </a:lnTo>
                    <a:lnTo>
                      <a:pt x="110" y="42"/>
                    </a:lnTo>
                    <a:lnTo>
                      <a:pt x="116" y="45"/>
                    </a:lnTo>
                    <a:lnTo>
                      <a:pt x="123" y="35"/>
                    </a:lnTo>
                    <a:lnTo>
                      <a:pt x="137" y="33"/>
                    </a:lnTo>
                    <a:lnTo>
                      <a:pt x="149" y="33"/>
                    </a:lnTo>
                    <a:lnTo>
                      <a:pt x="159" y="27"/>
                    </a:lnTo>
                    <a:lnTo>
                      <a:pt x="156" y="14"/>
                    </a:lnTo>
                    <a:lnTo>
                      <a:pt x="164" y="5"/>
                    </a:lnTo>
                    <a:lnTo>
                      <a:pt x="176" y="6"/>
                    </a:lnTo>
                    <a:lnTo>
                      <a:pt x="185" y="14"/>
                    </a:lnTo>
                    <a:lnTo>
                      <a:pt x="195" y="20"/>
                    </a:lnTo>
                    <a:lnTo>
                      <a:pt x="215" y="18"/>
                    </a:lnTo>
                    <a:lnTo>
                      <a:pt x="239" y="5"/>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3" name="Freeform 58">
                <a:extLst>
                  <a:ext uri="{FF2B5EF4-FFF2-40B4-BE49-F238E27FC236}">
                    <a16:creationId xmlns:a16="http://schemas.microsoft.com/office/drawing/2014/main" id="{E86EC28C-F219-5DD1-2F8F-9CADF2E302E3}"/>
                  </a:ext>
                </a:extLst>
              </p:cNvPr>
              <p:cNvSpPr>
                <a:spLocks/>
              </p:cNvSpPr>
              <p:nvPr/>
            </p:nvSpPr>
            <p:spPr bwMode="auto">
              <a:xfrm>
                <a:off x="782" y="2493"/>
                <a:ext cx="85" cy="98"/>
              </a:xfrm>
              <a:custGeom>
                <a:avLst/>
                <a:gdLst>
                  <a:gd name="T0" fmla="*/ 64 w 85"/>
                  <a:gd name="T1" fmla="*/ 66 h 98"/>
                  <a:gd name="T2" fmla="*/ 58 w 85"/>
                  <a:gd name="T3" fmla="*/ 78 h 98"/>
                  <a:gd name="T4" fmla="*/ 52 w 85"/>
                  <a:gd name="T5" fmla="*/ 86 h 98"/>
                  <a:gd name="T6" fmla="*/ 46 w 85"/>
                  <a:gd name="T7" fmla="*/ 98 h 98"/>
                  <a:gd name="T8" fmla="*/ 37 w 85"/>
                  <a:gd name="T9" fmla="*/ 98 h 98"/>
                  <a:gd name="T10" fmla="*/ 36 w 85"/>
                  <a:gd name="T11" fmla="*/ 89 h 98"/>
                  <a:gd name="T12" fmla="*/ 28 w 85"/>
                  <a:gd name="T13" fmla="*/ 78 h 98"/>
                  <a:gd name="T14" fmla="*/ 27 w 85"/>
                  <a:gd name="T15" fmla="*/ 66 h 98"/>
                  <a:gd name="T16" fmla="*/ 15 w 85"/>
                  <a:gd name="T17" fmla="*/ 69 h 98"/>
                  <a:gd name="T18" fmla="*/ 4 w 85"/>
                  <a:gd name="T19" fmla="*/ 65 h 98"/>
                  <a:gd name="T20" fmla="*/ 6 w 85"/>
                  <a:gd name="T21" fmla="*/ 56 h 98"/>
                  <a:gd name="T22" fmla="*/ 6 w 85"/>
                  <a:gd name="T23" fmla="*/ 45 h 98"/>
                  <a:gd name="T24" fmla="*/ 0 w 85"/>
                  <a:gd name="T25" fmla="*/ 35 h 98"/>
                  <a:gd name="T26" fmla="*/ 3 w 85"/>
                  <a:gd name="T27" fmla="*/ 27 h 98"/>
                  <a:gd name="T28" fmla="*/ 6 w 85"/>
                  <a:gd name="T29" fmla="*/ 18 h 98"/>
                  <a:gd name="T30" fmla="*/ 6 w 85"/>
                  <a:gd name="T31" fmla="*/ 3 h 98"/>
                  <a:gd name="T32" fmla="*/ 16 w 85"/>
                  <a:gd name="T33" fmla="*/ 0 h 98"/>
                  <a:gd name="T34" fmla="*/ 33 w 85"/>
                  <a:gd name="T35" fmla="*/ 0 h 98"/>
                  <a:gd name="T36" fmla="*/ 40 w 85"/>
                  <a:gd name="T37" fmla="*/ 6 h 98"/>
                  <a:gd name="T38" fmla="*/ 51 w 85"/>
                  <a:gd name="T39" fmla="*/ 8 h 98"/>
                  <a:gd name="T40" fmla="*/ 57 w 85"/>
                  <a:gd name="T41" fmla="*/ 23 h 98"/>
                  <a:gd name="T42" fmla="*/ 64 w 85"/>
                  <a:gd name="T43" fmla="*/ 33 h 98"/>
                  <a:gd name="T44" fmla="*/ 76 w 85"/>
                  <a:gd name="T45" fmla="*/ 33 h 98"/>
                  <a:gd name="T46" fmla="*/ 85 w 85"/>
                  <a:gd name="T47" fmla="*/ 42 h 98"/>
                  <a:gd name="T48" fmla="*/ 75 w 85"/>
                  <a:gd name="T49" fmla="*/ 48 h 98"/>
                  <a:gd name="T50" fmla="*/ 63 w 85"/>
                  <a:gd name="T51" fmla="*/ 53 h 98"/>
                  <a:gd name="T52" fmla="*/ 64 w 85"/>
                  <a:gd name="T53" fmla="*/ 66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5" h="98">
                    <a:moveTo>
                      <a:pt x="64" y="66"/>
                    </a:moveTo>
                    <a:lnTo>
                      <a:pt x="58" y="78"/>
                    </a:lnTo>
                    <a:lnTo>
                      <a:pt x="52" y="86"/>
                    </a:lnTo>
                    <a:lnTo>
                      <a:pt x="46" y="98"/>
                    </a:lnTo>
                    <a:lnTo>
                      <a:pt x="37" y="98"/>
                    </a:lnTo>
                    <a:lnTo>
                      <a:pt x="36" y="89"/>
                    </a:lnTo>
                    <a:lnTo>
                      <a:pt x="28" y="78"/>
                    </a:lnTo>
                    <a:lnTo>
                      <a:pt x="27" y="66"/>
                    </a:lnTo>
                    <a:lnTo>
                      <a:pt x="15" y="69"/>
                    </a:lnTo>
                    <a:lnTo>
                      <a:pt x="4" y="65"/>
                    </a:lnTo>
                    <a:lnTo>
                      <a:pt x="6" y="56"/>
                    </a:lnTo>
                    <a:lnTo>
                      <a:pt x="6" y="45"/>
                    </a:lnTo>
                    <a:lnTo>
                      <a:pt x="0" y="35"/>
                    </a:lnTo>
                    <a:lnTo>
                      <a:pt x="3" y="27"/>
                    </a:lnTo>
                    <a:lnTo>
                      <a:pt x="6" y="18"/>
                    </a:lnTo>
                    <a:lnTo>
                      <a:pt x="6" y="3"/>
                    </a:lnTo>
                    <a:lnTo>
                      <a:pt x="16" y="0"/>
                    </a:lnTo>
                    <a:lnTo>
                      <a:pt x="33" y="0"/>
                    </a:lnTo>
                    <a:lnTo>
                      <a:pt x="40" y="6"/>
                    </a:lnTo>
                    <a:lnTo>
                      <a:pt x="51" y="8"/>
                    </a:lnTo>
                    <a:lnTo>
                      <a:pt x="57" y="23"/>
                    </a:lnTo>
                    <a:lnTo>
                      <a:pt x="64" y="33"/>
                    </a:lnTo>
                    <a:lnTo>
                      <a:pt x="76" y="33"/>
                    </a:lnTo>
                    <a:lnTo>
                      <a:pt x="85" y="42"/>
                    </a:lnTo>
                    <a:lnTo>
                      <a:pt x="75" y="48"/>
                    </a:lnTo>
                    <a:lnTo>
                      <a:pt x="63" y="53"/>
                    </a:lnTo>
                    <a:lnTo>
                      <a:pt x="64" y="66"/>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714" name="Group 59">
              <a:extLst>
                <a:ext uri="{FF2B5EF4-FFF2-40B4-BE49-F238E27FC236}">
                  <a16:creationId xmlns:a16="http://schemas.microsoft.com/office/drawing/2014/main" id="{C009129B-B397-3844-01BD-4170E9882FBE}"/>
                </a:ext>
              </a:extLst>
            </p:cNvPr>
            <p:cNvGrpSpPr>
              <a:grpSpLocks/>
            </p:cNvGrpSpPr>
            <p:nvPr/>
          </p:nvGrpSpPr>
          <p:grpSpPr bwMode="auto">
            <a:xfrm>
              <a:off x="2548599" y="3834928"/>
              <a:ext cx="1212486" cy="1116167"/>
              <a:chOff x="1239" y="2388"/>
              <a:chExt cx="642" cy="591"/>
            </a:xfrm>
            <a:solidFill>
              <a:schemeClr val="accent4">
                <a:lumMod val="60000"/>
                <a:lumOff val="40000"/>
              </a:schemeClr>
            </a:solidFill>
          </p:grpSpPr>
          <p:sp>
            <p:nvSpPr>
              <p:cNvPr id="715" name="Freeform 60">
                <a:extLst>
                  <a:ext uri="{FF2B5EF4-FFF2-40B4-BE49-F238E27FC236}">
                    <a16:creationId xmlns:a16="http://schemas.microsoft.com/office/drawing/2014/main" id="{E0C0D428-8B62-9C09-CE79-B32895BA76C8}"/>
                  </a:ext>
                </a:extLst>
              </p:cNvPr>
              <p:cNvSpPr>
                <a:spLocks/>
              </p:cNvSpPr>
              <p:nvPr/>
            </p:nvSpPr>
            <p:spPr bwMode="auto">
              <a:xfrm>
                <a:off x="1662" y="2865"/>
                <a:ext cx="137" cy="114"/>
              </a:xfrm>
              <a:custGeom>
                <a:avLst/>
                <a:gdLst>
                  <a:gd name="T0" fmla="*/ 0 w 137"/>
                  <a:gd name="T1" fmla="*/ 41 h 114"/>
                  <a:gd name="T2" fmla="*/ 5 w 137"/>
                  <a:gd name="T3" fmla="*/ 48 h 114"/>
                  <a:gd name="T4" fmla="*/ 12 w 137"/>
                  <a:gd name="T5" fmla="*/ 60 h 114"/>
                  <a:gd name="T6" fmla="*/ 11 w 137"/>
                  <a:gd name="T7" fmla="*/ 72 h 114"/>
                  <a:gd name="T8" fmla="*/ 23 w 137"/>
                  <a:gd name="T9" fmla="*/ 80 h 114"/>
                  <a:gd name="T10" fmla="*/ 27 w 137"/>
                  <a:gd name="T11" fmla="*/ 96 h 114"/>
                  <a:gd name="T12" fmla="*/ 41 w 137"/>
                  <a:gd name="T13" fmla="*/ 102 h 114"/>
                  <a:gd name="T14" fmla="*/ 57 w 137"/>
                  <a:gd name="T15" fmla="*/ 101 h 114"/>
                  <a:gd name="T16" fmla="*/ 66 w 137"/>
                  <a:gd name="T17" fmla="*/ 107 h 114"/>
                  <a:gd name="T18" fmla="*/ 78 w 137"/>
                  <a:gd name="T19" fmla="*/ 96 h 114"/>
                  <a:gd name="T20" fmla="*/ 84 w 137"/>
                  <a:gd name="T21" fmla="*/ 105 h 114"/>
                  <a:gd name="T22" fmla="*/ 93 w 137"/>
                  <a:gd name="T23" fmla="*/ 105 h 114"/>
                  <a:gd name="T24" fmla="*/ 101 w 137"/>
                  <a:gd name="T25" fmla="*/ 114 h 114"/>
                  <a:gd name="T26" fmla="*/ 111 w 137"/>
                  <a:gd name="T27" fmla="*/ 108 h 114"/>
                  <a:gd name="T28" fmla="*/ 117 w 137"/>
                  <a:gd name="T29" fmla="*/ 105 h 114"/>
                  <a:gd name="T30" fmla="*/ 126 w 137"/>
                  <a:gd name="T31" fmla="*/ 104 h 114"/>
                  <a:gd name="T32" fmla="*/ 132 w 137"/>
                  <a:gd name="T33" fmla="*/ 96 h 114"/>
                  <a:gd name="T34" fmla="*/ 135 w 137"/>
                  <a:gd name="T35" fmla="*/ 87 h 114"/>
                  <a:gd name="T36" fmla="*/ 137 w 137"/>
                  <a:gd name="T37" fmla="*/ 75 h 114"/>
                  <a:gd name="T38" fmla="*/ 125 w 137"/>
                  <a:gd name="T39" fmla="*/ 69 h 114"/>
                  <a:gd name="T40" fmla="*/ 116 w 137"/>
                  <a:gd name="T41" fmla="*/ 68 h 114"/>
                  <a:gd name="T42" fmla="*/ 107 w 137"/>
                  <a:gd name="T43" fmla="*/ 60 h 114"/>
                  <a:gd name="T44" fmla="*/ 96 w 137"/>
                  <a:gd name="T45" fmla="*/ 54 h 114"/>
                  <a:gd name="T46" fmla="*/ 96 w 137"/>
                  <a:gd name="T47" fmla="*/ 45 h 114"/>
                  <a:gd name="T48" fmla="*/ 90 w 137"/>
                  <a:gd name="T49" fmla="*/ 36 h 114"/>
                  <a:gd name="T50" fmla="*/ 83 w 137"/>
                  <a:gd name="T51" fmla="*/ 48 h 114"/>
                  <a:gd name="T52" fmla="*/ 72 w 137"/>
                  <a:gd name="T53" fmla="*/ 41 h 114"/>
                  <a:gd name="T54" fmla="*/ 69 w 137"/>
                  <a:gd name="T55" fmla="*/ 23 h 114"/>
                  <a:gd name="T56" fmla="*/ 59 w 137"/>
                  <a:gd name="T57" fmla="*/ 15 h 114"/>
                  <a:gd name="T58" fmla="*/ 59 w 137"/>
                  <a:gd name="T59" fmla="*/ 2 h 114"/>
                  <a:gd name="T60" fmla="*/ 44 w 137"/>
                  <a:gd name="T61" fmla="*/ 0 h 114"/>
                  <a:gd name="T62" fmla="*/ 35 w 137"/>
                  <a:gd name="T63" fmla="*/ 17 h 114"/>
                  <a:gd name="T64" fmla="*/ 27 w 137"/>
                  <a:gd name="T65" fmla="*/ 15 h 114"/>
                  <a:gd name="T66" fmla="*/ 17 w 137"/>
                  <a:gd name="T67" fmla="*/ 6 h 114"/>
                  <a:gd name="T68" fmla="*/ 11 w 137"/>
                  <a:gd name="T69" fmla="*/ 11 h 114"/>
                  <a:gd name="T70" fmla="*/ 6 w 137"/>
                  <a:gd name="T71" fmla="*/ 17 h 114"/>
                  <a:gd name="T72" fmla="*/ 3 w 137"/>
                  <a:gd name="T73" fmla="*/ 27 h 114"/>
                  <a:gd name="T74" fmla="*/ 0 w 137"/>
                  <a:gd name="T75" fmla="*/ 41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7" h="114">
                    <a:moveTo>
                      <a:pt x="0" y="41"/>
                    </a:moveTo>
                    <a:lnTo>
                      <a:pt x="5" y="48"/>
                    </a:lnTo>
                    <a:lnTo>
                      <a:pt x="12" y="60"/>
                    </a:lnTo>
                    <a:lnTo>
                      <a:pt x="11" y="72"/>
                    </a:lnTo>
                    <a:lnTo>
                      <a:pt x="23" y="80"/>
                    </a:lnTo>
                    <a:lnTo>
                      <a:pt x="27" y="96"/>
                    </a:lnTo>
                    <a:lnTo>
                      <a:pt x="41" y="102"/>
                    </a:lnTo>
                    <a:lnTo>
                      <a:pt x="57" y="101"/>
                    </a:lnTo>
                    <a:lnTo>
                      <a:pt x="66" y="107"/>
                    </a:lnTo>
                    <a:lnTo>
                      <a:pt x="78" y="96"/>
                    </a:lnTo>
                    <a:lnTo>
                      <a:pt x="84" y="105"/>
                    </a:lnTo>
                    <a:lnTo>
                      <a:pt x="93" y="105"/>
                    </a:lnTo>
                    <a:lnTo>
                      <a:pt x="101" y="114"/>
                    </a:lnTo>
                    <a:lnTo>
                      <a:pt x="111" y="108"/>
                    </a:lnTo>
                    <a:lnTo>
                      <a:pt x="117" y="105"/>
                    </a:lnTo>
                    <a:lnTo>
                      <a:pt x="126" y="104"/>
                    </a:lnTo>
                    <a:lnTo>
                      <a:pt x="132" y="96"/>
                    </a:lnTo>
                    <a:lnTo>
                      <a:pt x="135" y="87"/>
                    </a:lnTo>
                    <a:lnTo>
                      <a:pt x="137" y="75"/>
                    </a:lnTo>
                    <a:lnTo>
                      <a:pt x="125" y="69"/>
                    </a:lnTo>
                    <a:lnTo>
                      <a:pt x="116" y="68"/>
                    </a:lnTo>
                    <a:lnTo>
                      <a:pt x="107" y="60"/>
                    </a:lnTo>
                    <a:lnTo>
                      <a:pt x="96" y="54"/>
                    </a:lnTo>
                    <a:lnTo>
                      <a:pt x="96" y="45"/>
                    </a:lnTo>
                    <a:lnTo>
                      <a:pt x="90" y="36"/>
                    </a:lnTo>
                    <a:lnTo>
                      <a:pt x="83" y="48"/>
                    </a:lnTo>
                    <a:lnTo>
                      <a:pt x="72" y="41"/>
                    </a:lnTo>
                    <a:lnTo>
                      <a:pt x="69" y="23"/>
                    </a:lnTo>
                    <a:lnTo>
                      <a:pt x="59" y="15"/>
                    </a:lnTo>
                    <a:lnTo>
                      <a:pt x="59" y="2"/>
                    </a:lnTo>
                    <a:lnTo>
                      <a:pt x="44" y="0"/>
                    </a:lnTo>
                    <a:lnTo>
                      <a:pt x="35" y="17"/>
                    </a:lnTo>
                    <a:lnTo>
                      <a:pt x="27" y="15"/>
                    </a:lnTo>
                    <a:lnTo>
                      <a:pt x="17" y="6"/>
                    </a:lnTo>
                    <a:lnTo>
                      <a:pt x="11" y="11"/>
                    </a:lnTo>
                    <a:lnTo>
                      <a:pt x="6" y="17"/>
                    </a:lnTo>
                    <a:lnTo>
                      <a:pt x="3" y="27"/>
                    </a:lnTo>
                    <a:lnTo>
                      <a:pt x="0" y="41"/>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6" name="Freeform 61">
                <a:extLst>
                  <a:ext uri="{FF2B5EF4-FFF2-40B4-BE49-F238E27FC236}">
                    <a16:creationId xmlns:a16="http://schemas.microsoft.com/office/drawing/2014/main" id="{8A24FFEB-ED58-5925-6492-0FA451A28287}"/>
                  </a:ext>
                </a:extLst>
              </p:cNvPr>
              <p:cNvSpPr>
                <a:spLocks/>
              </p:cNvSpPr>
              <p:nvPr/>
            </p:nvSpPr>
            <p:spPr bwMode="auto">
              <a:xfrm>
                <a:off x="1638" y="2721"/>
                <a:ext cx="236" cy="204"/>
              </a:xfrm>
              <a:custGeom>
                <a:avLst/>
                <a:gdLst>
                  <a:gd name="T0" fmla="*/ 90 w 236"/>
                  <a:gd name="T1" fmla="*/ 62 h 204"/>
                  <a:gd name="T2" fmla="*/ 90 w 236"/>
                  <a:gd name="T3" fmla="*/ 45 h 204"/>
                  <a:gd name="T4" fmla="*/ 90 w 236"/>
                  <a:gd name="T5" fmla="*/ 33 h 204"/>
                  <a:gd name="T6" fmla="*/ 84 w 236"/>
                  <a:gd name="T7" fmla="*/ 15 h 204"/>
                  <a:gd name="T8" fmla="*/ 80 w 236"/>
                  <a:gd name="T9" fmla="*/ 3 h 204"/>
                  <a:gd name="T10" fmla="*/ 71 w 236"/>
                  <a:gd name="T11" fmla="*/ 0 h 204"/>
                  <a:gd name="T12" fmla="*/ 59 w 236"/>
                  <a:gd name="T13" fmla="*/ 11 h 204"/>
                  <a:gd name="T14" fmla="*/ 44 w 236"/>
                  <a:gd name="T15" fmla="*/ 20 h 204"/>
                  <a:gd name="T16" fmla="*/ 30 w 236"/>
                  <a:gd name="T17" fmla="*/ 35 h 204"/>
                  <a:gd name="T18" fmla="*/ 18 w 236"/>
                  <a:gd name="T19" fmla="*/ 39 h 204"/>
                  <a:gd name="T20" fmla="*/ 11 w 236"/>
                  <a:gd name="T21" fmla="*/ 53 h 204"/>
                  <a:gd name="T22" fmla="*/ 11 w 236"/>
                  <a:gd name="T23" fmla="*/ 68 h 204"/>
                  <a:gd name="T24" fmla="*/ 0 w 236"/>
                  <a:gd name="T25" fmla="*/ 77 h 204"/>
                  <a:gd name="T26" fmla="*/ 5 w 236"/>
                  <a:gd name="T27" fmla="*/ 90 h 204"/>
                  <a:gd name="T28" fmla="*/ 12 w 236"/>
                  <a:gd name="T29" fmla="*/ 95 h 204"/>
                  <a:gd name="T30" fmla="*/ 23 w 236"/>
                  <a:gd name="T31" fmla="*/ 105 h 204"/>
                  <a:gd name="T32" fmla="*/ 20 w 236"/>
                  <a:gd name="T33" fmla="*/ 117 h 204"/>
                  <a:gd name="T34" fmla="*/ 26 w 236"/>
                  <a:gd name="T35" fmla="*/ 129 h 204"/>
                  <a:gd name="T36" fmla="*/ 36 w 236"/>
                  <a:gd name="T37" fmla="*/ 134 h 204"/>
                  <a:gd name="T38" fmla="*/ 44 w 236"/>
                  <a:gd name="T39" fmla="*/ 152 h 204"/>
                  <a:gd name="T40" fmla="*/ 53 w 236"/>
                  <a:gd name="T41" fmla="*/ 161 h 204"/>
                  <a:gd name="T42" fmla="*/ 60 w 236"/>
                  <a:gd name="T43" fmla="*/ 162 h 204"/>
                  <a:gd name="T44" fmla="*/ 69 w 236"/>
                  <a:gd name="T45" fmla="*/ 146 h 204"/>
                  <a:gd name="T46" fmla="*/ 84 w 236"/>
                  <a:gd name="T47" fmla="*/ 146 h 204"/>
                  <a:gd name="T48" fmla="*/ 84 w 236"/>
                  <a:gd name="T49" fmla="*/ 158 h 204"/>
                  <a:gd name="T50" fmla="*/ 95 w 236"/>
                  <a:gd name="T51" fmla="*/ 168 h 204"/>
                  <a:gd name="T52" fmla="*/ 96 w 236"/>
                  <a:gd name="T53" fmla="*/ 183 h 204"/>
                  <a:gd name="T54" fmla="*/ 108 w 236"/>
                  <a:gd name="T55" fmla="*/ 194 h 204"/>
                  <a:gd name="T56" fmla="*/ 116 w 236"/>
                  <a:gd name="T57" fmla="*/ 180 h 204"/>
                  <a:gd name="T58" fmla="*/ 120 w 236"/>
                  <a:gd name="T59" fmla="*/ 188 h 204"/>
                  <a:gd name="T60" fmla="*/ 122 w 236"/>
                  <a:gd name="T61" fmla="*/ 195 h 204"/>
                  <a:gd name="T62" fmla="*/ 129 w 236"/>
                  <a:gd name="T63" fmla="*/ 203 h 204"/>
                  <a:gd name="T64" fmla="*/ 138 w 236"/>
                  <a:gd name="T65" fmla="*/ 186 h 204"/>
                  <a:gd name="T66" fmla="*/ 146 w 236"/>
                  <a:gd name="T67" fmla="*/ 189 h 204"/>
                  <a:gd name="T68" fmla="*/ 156 w 236"/>
                  <a:gd name="T69" fmla="*/ 197 h 204"/>
                  <a:gd name="T70" fmla="*/ 167 w 236"/>
                  <a:gd name="T71" fmla="*/ 204 h 204"/>
                  <a:gd name="T72" fmla="*/ 173 w 236"/>
                  <a:gd name="T73" fmla="*/ 197 h 204"/>
                  <a:gd name="T74" fmla="*/ 179 w 236"/>
                  <a:gd name="T75" fmla="*/ 191 h 204"/>
                  <a:gd name="T76" fmla="*/ 189 w 236"/>
                  <a:gd name="T77" fmla="*/ 188 h 204"/>
                  <a:gd name="T78" fmla="*/ 192 w 236"/>
                  <a:gd name="T79" fmla="*/ 180 h 204"/>
                  <a:gd name="T80" fmla="*/ 200 w 236"/>
                  <a:gd name="T81" fmla="*/ 173 h 204"/>
                  <a:gd name="T82" fmla="*/ 210 w 236"/>
                  <a:gd name="T83" fmla="*/ 159 h 204"/>
                  <a:gd name="T84" fmla="*/ 213 w 236"/>
                  <a:gd name="T85" fmla="*/ 149 h 204"/>
                  <a:gd name="T86" fmla="*/ 219 w 236"/>
                  <a:gd name="T87" fmla="*/ 141 h 204"/>
                  <a:gd name="T88" fmla="*/ 225 w 236"/>
                  <a:gd name="T89" fmla="*/ 123 h 204"/>
                  <a:gd name="T90" fmla="*/ 222 w 236"/>
                  <a:gd name="T91" fmla="*/ 108 h 204"/>
                  <a:gd name="T92" fmla="*/ 231 w 236"/>
                  <a:gd name="T93" fmla="*/ 98 h 204"/>
                  <a:gd name="T94" fmla="*/ 236 w 236"/>
                  <a:gd name="T95" fmla="*/ 87 h 204"/>
                  <a:gd name="T96" fmla="*/ 230 w 236"/>
                  <a:gd name="T97" fmla="*/ 72 h 204"/>
                  <a:gd name="T98" fmla="*/ 221 w 236"/>
                  <a:gd name="T99" fmla="*/ 68 h 204"/>
                  <a:gd name="T100" fmla="*/ 200 w 236"/>
                  <a:gd name="T101" fmla="*/ 71 h 204"/>
                  <a:gd name="T102" fmla="*/ 189 w 236"/>
                  <a:gd name="T103" fmla="*/ 57 h 204"/>
                  <a:gd name="T104" fmla="*/ 173 w 236"/>
                  <a:gd name="T105" fmla="*/ 51 h 204"/>
                  <a:gd name="T106" fmla="*/ 159 w 236"/>
                  <a:gd name="T107" fmla="*/ 45 h 204"/>
                  <a:gd name="T108" fmla="*/ 152 w 236"/>
                  <a:gd name="T109" fmla="*/ 54 h 204"/>
                  <a:gd name="T110" fmla="*/ 135 w 236"/>
                  <a:gd name="T111" fmla="*/ 60 h 204"/>
                  <a:gd name="T112" fmla="*/ 125 w 236"/>
                  <a:gd name="T113" fmla="*/ 59 h 204"/>
                  <a:gd name="T114" fmla="*/ 113 w 236"/>
                  <a:gd name="T115" fmla="*/ 59 h 204"/>
                  <a:gd name="T116" fmla="*/ 101 w 236"/>
                  <a:gd name="T117" fmla="*/ 71 h 204"/>
                  <a:gd name="T118" fmla="*/ 90 w 236"/>
                  <a:gd name="T119" fmla="*/ 62 h 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6" h="204">
                    <a:moveTo>
                      <a:pt x="90" y="62"/>
                    </a:moveTo>
                    <a:lnTo>
                      <a:pt x="90" y="45"/>
                    </a:lnTo>
                    <a:lnTo>
                      <a:pt x="90" y="33"/>
                    </a:lnTo>
                    <a:lnTo>
                      <a:pt x="84" y="15"/>
                    </a:lnTo>
                    <a:lnTo>
                      <a:pt x="80" y="3"/>
                    </a:lnTo>
                    <a:lnTo>
                      <a:pt x="71" y="0"/>
                    </a:lnTo>
                    <a:lnTo>
                      <a:pt x="59" y="11"/>
                    </a:lnTo>
                    <a:lnTo>
                      <a:pt x="44" y="20"/>
                    </a:lnTo>
                    <a:lnTo>
                      <a:pt x="30" y="35"/>
                    </a:lnTo>
                    <a:lnTo>
                      <a:pt x="18" y="39"/>
                    </a:lnTo>
                    <a:lnTo>
                      <a:pt x="11" y="53"/>
                    </a:lnTo>
                    <a:lnTo>
                      <a:pt x="11" y="68"/>
                    </a:lnTo>
                    <a:lnTo>
                      <a:pt x="0" y="77"/>
                    </a:lnTo>
                    <a:lnTo>
                      <a:pt x="5" y="90"/>
                    </a:lnTo>
                    <a:lnTo>
                      <a:pt x="12" y="95"/>
                    </a:lnTo>
                    <a:lnTo>
                      <a:pt x="23" y="105"/>
                    </a:lnTo>
                    <a:lnTo>
                      <a:pt x="20" y="117"/>
                    </a:lnTo>
                    <a:lnTo>
                      <a:pt x="26" y="129"/>
                    </a:lnTo>
                    <a:lnTo>
                      <a:pt x="36" y="134"/>
                    </a:lnTo>
                    <a:lnTo>
                      <a:pt x="44" y="152"/>
                    </a:lnTo>
                    <a:lnTo>
                      <a:pt x="53" y="161"/>
                    </a:lnTo>
                    <a:lnTo>
                      <a:pt x="60" y="162"/>
                    </a:lnTo>
                    <a:lnTo>
                      <a:pt x="69" y="146"/>
                    </a:lnTo>
                    <a:lnTo>
                      <a:pt x="84" y="146"/>
                    </a:lnTo>
                    <a:lnTo>
                      <a:pt x="84" y="158"/>
                    </a:lnTo>
                    <a:lnTo>
                      <a:pt x="95" y="168"/>
                    </a:lnTo>
                    <a:lnTo>
                      <a:pt x="96" y="183"/>
                    </a:lnTo>
                    <a:lnTo>
                      <a:pt x="108" y="194"/>
                    </a:lnTo>
                    <a:lnTo>
                      <a:pt x="116" y="180"/>
                    </a:lnTo>
                    <a:lnTo>
                      <a:pt x="120" y="188"/>
                    </a:lnTo>
                    <a:lnTo>
                      <a:pt x="122" y="195"/>
                    </a:lnTo>
                    <a:lnTo>
                      <a:pt x="129" y="203"/>
                    </a:lnTo>
                    <a:lnTo>
                      <a:pt x="138" y="186"/>
                    </a:lnTo>
                    <a:lnTo>
                      <a:pt x="146" y="189"/>
                    </a:lnTo>
                    <a:lnTo>
                      <a:pt x="156" y="197"/>
                    </a:lnTo>
                    <a:lnTo>
                      <a:pt x="167" y="204"/>
                    </a:lnTo>
                    <a:lnTo>
                      <a:pt x="173" y="197"/>
                    </a:lnTo>
                    <a:lnTo>
                      <a:pt x="179" y="191"/>
                    </a:lnTo>
                    <a:lnTo>
                      <a:pt x="189" y="188"/>
                    </a:lnTo>
                    <a:lnTo>
                      <a:pt x="192" y="180"/>
                    </a:lnTo>
                    <a:lnTo>
                      <a:pt x="200" y="173"/>
                    </a:lnTo>
                    <a:lnTo>
                      <a:pt x="210" y="159"/>
                    </a:lnTo>
                    <a:lnTo>
                      <a:pt x="213" y="149"/>
                    </a:lnTo>
                    <a:lnTo>
                      <a:pt x="219" y="141"/>
                    </a:lnTo>
                    <a:lnTo>
                      <a:pt x="225" y="123"/>
                    </a:lnTo>
                    <a:lnTo>
                      <a:pt x="222" y="108"/>
                    </a:lnTo>
                    <a:lnTo>
                      <a:pt x="231" y="98"/>
                    </a:lnTo>
                    <a:lnTo>
                      <a:pt x="236" y="87"/>
                    </a:lnTo>
                    <a:lnTo>
                      <a:pt x="230" y="72"/>
                    </a:lnTo>
                    <a:lnTo>
                      <a:pt x="221" y="68"/>
                    </a:lnTo>
                    <a:lnTo>
                      <a:pt x="200" y="71"/>
                    </a:lnTo>
                    <a:lnTo>
                      <a:pt x="189" y="57"/>
                    </a:lnTo>
                    <a:lnTo>
                      <a:pt x="173" y="51"/>
                    </a:lnTo>
                    <a:lnTo>
                      <a:pt x="159" y="45"/>
                    </a:lnTo>
                    <a:lnTo>
                      <a:pt x="152" y="54"/>
                    </a:lnTo>
                    <a:lnTo>
                      <a:pt x="135" y="60"/>
                    </a:lnTo>
                    <a:lnTo>
                      <a:pt x="125" y="59"/>
                    </a:lnTo>
                    <a:lnTo>
                      <a:pt x="113" y="59"/>
                    </a:lnTo>
                    <a:lnTo>
                      <a:pt x="101" y="71"/>
                    </a:lnTo>
                    <a:lnTo>
                      <a:pt x="90" y="62"/>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7" name="Freeform 62">
                <a:extLst>
                  <a:ext uri="{FF2B5EF4-FFF2-40B4-BE49-F238E27FC236}">
                    <a16:creationId xmlns:a16="http://schemas.microsoft.com/office/drawing/2014/main" id="{7483C9D6-3633-8E33-62AB-8C0C6F7B6D90}"/>
                  </a:ext>
                </a:extLst>
              </p:cNvPr>
              <p:cNvSpPr>
                <a:spLocks/>
              </p:cNvSpPr>
              <p:nvPr/>
            </p:nvSpPr>
            <p:spPr bwMode="auto">
              <a:xfrm>
                <a:off x="1544" y="2762"/>
                <a:ext cx="135" cy="174"/>
              </a:xfrm>
              <a:custGeom>
                <a:avLst/>
                <a:gdLst>
                  <a:gd name="T0" fmla="*/ 42 w 135"/>
                  <a:gd name="T1" fmla="*/ 31 h 174"/>
                  <a:gd name="T2" fmla="*/ 36 w 135"/>
                  <a:gd name="T3" fmla="*/ 34 h 174"/>
                  <a:gd name="T4" fmla="*/ 34 w 135"/>
                  <a:gd name="T5" fmla="*/ 52 h 174"/>
                  <a:gd name="T6" fmla="*/ 27 w 135"/>
                  <a:gd name="T7" fmla="*/ 61 h 174"/>
                  <a:gd name="T8" fmla="*/ 10 w 135"/>
                  <a:gd name="T9" fmla="*/ 64 h 174"/>
                  <a:gd name="T10" fmla="*/ 9 w 135"/>
                  <a:gd name="T11" fmla="*/ 69 h 174"/>
                  <a:gd name="T12" fmla="*/ 0 w 135"/>
                  <a:gd name="T13" fmla="*/ 72 h 174"/>
                  <a:gd name="T14" fmla="*/ 0 w 135"/>
                  <a:gd name="T15" fmla="*/ 85 h 174"/>
                  <a:gd name="T16" fmla="*/ 4 w 135"/>
                  <a:gd name="T17" fmla="*/ 94 h 174"/>
                  <a:gd name="T18" fmla="*/ 3 w 135"/>
                  <a:gd name="T19" fmla="*/ 105 h 174"/>
                  <a:gd name="T20" fmla="*/ 7 w 135"/>
                  <a:gd name="T21" fmla="*/ 118 h 174"/>
                  <a:gd name="T22" fmla="*/ 3 w 135"/>
                  <a:gd name="T23" fmla="*/ 132 h 174"/>
                  <a:gd name="T24" fmla="*/ 4 w 135"/>
                  <a:gd name="T25" fmla="*/ 139 h 174"/>
                  <a:gd name="T26" fmla="*/ 19 w 135"/>
                  <a:gd name="T27" fmla="*/ 150 h 174"/>
                  <a:gd name="T28" fmla="*/ 25 w 135"/>
                  <a:gd name="T29" fmla="*/ 144 h 174"/>
                  <a:gd name="T30" fmla="*/ 31 w 135"/>
                  <a:gd name="T31" fmla="*/ 148 h 174"/>
                  <a:gd name="T32" fmla="*/ 33 w 135"/>
                  <a:gd name="T33" fmla="*/ 162 h 174"/>
                  <a:gd name="T34" fmla="*/ 42 w 135"/>
                  <a:gd name="T35" fmla="*/ 160 h 174"/>
                  <a:gd name="T36" fmla="*/ 48 w 135"/>
                  <a:gd name="T37" fmla="*/ 174 h 174"/>
                  <a:gd name="T38" fmla="*/ 52 w 135"/>
                  <a:gd name="T39" fmla="*/ 165 h 174"/>
                  <a:gd name="T40" fmla="*/ 67 w 135"/>
                  <a:gd name="T41" fmla="*/ 168 h 174"/>
                  <a:gd name="T42" fmla="*/ 78 w 135"/>
                  <a:gd name="T43" fmla="*/ 168 h 174"/>
                  <a:gd name="T44" fmla="*/ 81 w 135"/>
                  <a:gd name="T45" fmla="*/ 160 h 174"/>
                  <a:gd name="T46" fmla="*/ 94 w 135"/>
                  <a:gd name="T47" fmla="*/ 157 h 174"/>
                  <a:gd name="T48" fmla="*/ 106 w 135"/>
                  <a:gd name="T49" fmla="*/ 156 h 174"/>
                  <a:gd name="T50" fmla="*/ 114 w 135"/>
                  <a:gd name="T51" fmla="*/ 145 h 174"/>
                  <a:gd name="T52" fmla="*/ 120 w 135"/>
                  <a:gd name="T53" fmla="*/ 142 h 174"/>
                  <a:gd name="T54" fmla="*/ 123 w 135"/>
                  <a:gd name="T55" fmla="*/ 127 h 174"/>
                  <a:gd name="T56" fmla="*/ 123 w 135"/>
                  <a:gd name="T57" fmla="*/ 117 h 174"/>
                  <a:gd name="T58" fmla="*/ 135 w 135"/>
                  <a:gd name="T59" fmla="*/ 109 h 174"/>
                  <a:gd name="T60" fmla="*/ 127 w 135"/>
                  <a:gd name="T61" fmla="*/ 94 h 174"/>
                  <a:gd name="T62" fmla="*/ 118 w 135"/>
                  <a:gd name="T63" fmla="*/ 88 h 174"/>
                  <a:gd name="T64" fmla="*/ 115 w 135"/>
                  <a:gd name="T65" fmla="*/ 76 h 174"/>
                  <a:gd name="T66" fmla="*/ 117 w 135"/>
                  <a:gd name="T67" fmla="*/ 63 h 174"/>
                  <a:gd name="T68" fmla="*/ 106 w 135"/>
                  <a:gd name="T69" fmla="*/ 54 h 174"/>
                  <a:gd name="T70" fmla="*/ 94 w 135"/>
                  <a:gd name="T71" fmla="*/ 48 h 174"/>
                  <a:gd name="T72" fmla="*/ 93 w 135"/>
                  <a:gd name="T73" fmla="*/ 36 h 174"/>
                  <a:gd name="T74" fmla="*/ 103 w 135"/>
                  <a:gd name="T75" fmla="*/ 28 h 174"/>
                  <a:gd name="T76" fmla="*/ 105 w 135"/>
                  <a:gd name="T77" fmla="*/ 13 h 174"/>
                  <a:gd name="T78" fmla="*/ 94 w 135"/>
                  <a:gd name="T79" fmla="*/ 7 h 174"/>
                  <a:gd name="T80" fmla="*/ 84 w 135"/>
                  <a:gd name="T81" fmla="*/ 0 h 174"/>
                  <a:gd name="T82" fmla="*/ 70 w 135"/>
                  <a:gd name="T83" fmla="*/ 4 h 174"/>
                  <a:gd name="T84" fmla="*/ 58 w 135"/>
                  <a:gd name="T85" fmla="*/ 19 h 174"/>
                  <a:gd name="T86" fmla="*/ 48 w 135"/>
                  <a:gd name="T87" fmla="*/ 28 h 174"/>
                  <a:gd name="T88" fmla="*/ 42 w 135"/>
                  <a:gd name="T89" fmla="*/ 31 h 1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74">
                    <a:moveTo>
                      <a:pt x="42" y="31"/>
                    </a:moveTo>
                    <a:lnTo>
                      <a:pt x="36" y="34"/>
                    </a:lnTo>
                    <a:lnTo>
                      <a:pt x="34" y="52"/>
                    </a:lnTo>
                    <a:lnTo>
                      <a:pt x="27" y="61"/>
                    </a:lnTo>
                    <a:lnTo>
                      <a:pt x="10" y="64"/>
                    </a:lnTo>
                    <a:lnTo>
                      <a:pt x="9" y="69"/>
                    </a:lnTo>
                    <a:lnTo>
                      <a:pt x="0" y="72"/>
                    </a:lnTo>
                    <a:lnTo>
                      <a:pt x="0" y="85"/>
                    </a:lnTo>
                    <a:lnTo>
                      <a:pt x="4" y="94"/>
                    </a:lnTo>
                    <a:lnTo>
                      <a:pt x="3" y="105"/>
                    </a:lnTo>
                    <a:lnTo>
                      <a:pt x="7" y="118"/>
                    </a:lnTo>
                    <a:lnTo>
                      <a:pt x="3" y="132"/>
                    </a:lnTo>
                    <a:lnTo>
                      <a:pt x="4" y="139"/>
                    </a:lnTo>
                    <a:lnTo>
                      <a:pt x="19" y="150"/>
                    </a:lnTo>
                    <a:lnTo>
                      <a:pt x="25" y="144"/>
                    </a:lnTo>
                    <a:lnTo>
                      <a:pt x="31" y="148"/>
                    </a:lnTo>
                    <a:lnTo>
                      <a:pt x="33" y="162"/>
                    </a:lnTo>
                    <a:lnTo>
                      <a:pt x="42" y="160"/>
                    </a:lnTo>
                    <a:lnTo>
                      <a:pt x="48" y="174"/>
                    </a:lnTo>
                    <a:lnTo>
                      <a:pt x="52" y="165"/>
                    </a:lnTo>
                    <a:lnTo>
                      <a:pt x="67" y="168"/>
                    </a:lnTo>
                    <a:lnTo>
                      <a:pt x="78" y="168"/>
                    </a:lnTo>
                    <a:lnTo>
                      <a:pt x="81" y="160"/>
                    </a:lnTo>
                    <a:lnTo>
                      <a:pt x="94" y="157"/>
                    </a:lnTo>
                    <a:lnTo>
                      <a:pt x="106" y="156"/>
                    </a:lnTo>
                    <a:lnTo>
                      <a:pt x="114" y="145"/>
                    </a:lnTo>
                    <a:lnTo>
                      <a:pt x="120" y="142"/>
                    </a:lnTo>
                    <a:lnTo>
                      <a:pt x="123" y="127"/>
                    </a:lnTo>
                    <a:lnTo>
                      <a:pt x="123" y="117"/>
                    </a:lnTo>
                    <a:lnTo>
                      <a:pt x="135" y="109"/>
                    </a:lnTo>
                    <a:lnTo>
                      <a:pt x="127" y="94"/>
                    </a:lnTo>
                    <a:lnTo>
                      <a:pt x="118" y="88"/>
                    </a:lnTo>
                    <a:lnTo>
                      <a:pt x="115" y="76"/>
                    </a:lnTo>
                    <a:lnTo>
                      <a:pt x="117" y="63"/>
                    </a:lnTo>
                    <a:lnTo>
                      <a:pt x="106" y="54"/>
                    </a:lnTo>
                    <a:lnTo>
                      <a:pt x="94" y="48"/>
                    </a:lnTo>
                    <a:lnTo>
                      <a:pt x="93" y="36"/>
                    </a:lnTo>
                    <a:lnTo>
                      <a:pt x="103" y="28"/>
                    </a:lnTo>
                    <a:lnTo>
                      <a:pt x="105" y="13"/>
                    </a:lnTo>
                    <a:lnTo>
                      <a:pt x="94" y="7"/>
                    </a:lnTo>
                    <a:lnTo>
                      <a:pt x="84" y="0"/>
                    </a:lnTo>
                    <a:lnTo>
                      <a:pt x="70" y="4"/>
                    </a:lnTo>
                    <a:lnTo>
                      <a:pt x="58" y="19"/>
                    </a:lnTo>
                    <a:lnTo>
                      <a:pt x="48" y="28"/>
                    </a:lnTo>
                    <a:lnTo>
                      <a:pt x="42" y="31"/>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8" name="Freeform 63">
                <a:extLst>
                  <a:ext uri="{FF2B5EF4-FFF2-40B4-BE49-F238E27FC236}">
                    <a16:creationId xmlns:a16="http://schemas.microsoft.com/office/drawing/2014/main" id="{87E72F52-F2C8-5D46-D7E7-EB4B8FC51D19}"/>
                  </a:ext>
                </a:extLst>
              </p:cNvPr>
              <p:cNvSpPr>
                <a:spLocks/>
              </p:cNvSpPr>
              <p:nvPr/>
            </p:nvSpPr>
            <p:spPr bwMode="auto">
              <a:xfrm>
                <a:off x="1466" y="2550"/>
                <a:ext cx="247" cy="317"/>
              </a:xfrm>
              <a:custGeom>
                <a:avLst/>
                <a:gdLst>
                  <a:gd name="T0" fmla="*/ 114 w 247"/>
                  <a:gd name="T1" fmla="*/ 110 h 317"/>
                  <a:gd name="T2" fmla="*/ 123 w 247"/>
                  <a:gd name="T3" fmla="*/ 93 h 317"/>
                  <a:gd name="T4" fmla="*/ 138 w 247"/>
                  <a:gd name="T5" fmla="*/ 74 h 317"/>
                  <a:gd name="T6" fmla="*/ 163 w 247"/>
                  <a:gd name="T7" fmla="*/ 59 h 317"/>
                  <a:gd name="T8" fmla="*/ 168 w 247"/>
                  <a:gd name="T9" fmla="*/ 42 h 317"/>
                  <a:gd name="T10" fmla="*/ 174 w 247"/>
                  <a:gd name="T11" fmla="*/ 21 h 317"/>
                  <a:gd name="T12" fmla="*/ 154 w 247"/>
                  <a:gd name="T13" fmla="*/ 0 h 317"/>
                  <a:gd name="T14" fmla="*/ 127 w 247"/>
                  <a:gd name="T15" fmla="*/ 20 h 317"/>
                  <a:gd name="T16" fmla="*/ 111 w 247"/>
                  <a:gd name="T17" fmla="*/ 5 h 317"/>
                  <a:gd name="T18" fmla="*/ 97 w 247"/>
                  <a:gd name="T19" fmla="*/ 29 h 317"/>
                  <a:gd name="T20" fmla="*/ 88 w 247"/>
                  <a:gd name="T21" fmla="*/ 57 h 317"/>
                  <a:gd name="T22" fmla="*/ 54 w 247"/>
                  <a:gd name="T23" fmla="*/ 63 h 317"/>
                  <a:gd name="T24" fmla="*/ 54 w 247"/>
                  <a:gd name="T25" fmla="*/ 93 h 317"/>
                  <a:gd name="T26" fmla="*/ 51 w 247"/>
                  <a:gd name="T27" fmla="*/ 111 h 317"/>
                  <a:gd name="T28" fmla="*/ 27 w 247"/>
                  <a:gd name="T29" fmla="*/ 116 h 317"/>
                  <a:gd name="T30" fmla="*/ 36 w 247"/>
                  <a:gd name="T31" fmla="*/ 137 h 317"/>
                  <a:gd name="T32" fmla="*/ 15 w 247"/>
                  <a:gd name="T33" fmla="*/ 146 h 317"/>
                  <a:gd name="T34" fmla="*/ 0 w 247"/>
                  <a:gd name="T35" fmla="*/ 174 h 317"/>
                  <a:gd name="T36" fmla="*/ 13 w 247"/>
                  <a:gd name="T37" fmla="*/ 210 h 317"/>
                  <a:gd name="T38" fmla="*/ 21 w 247"/>
                  <a:gd name="T39" fmla="*/ 225 h 317"/>
                  <a:gd name="T40" fmla="*/ 31 w 247"/>
                  <a:gd name="T41" fmla="*/ 239 h 317"/>
                  <a:gd name="T42" fmla="*/ 22 w 247"/>
                  <a:gd name="T43" fmla="*/ 255 h 317"/>
                  <a:gd name="T44" fmla="*/ 22 w 247"/>
                  <a:gd name="T45" fmla="*/ 275 h 317"/>
                  <a:gd name="T46" fmla="*/ 40 w 247"/>
                  <a:gd name="T47" fmla="*/ 284 h 317"/>
                  <a:gd name="T48" fmla="*/ 48 w 247"/>
                  <a:gd name="T49" fmla="*/ 302 h 317"/>
                  <a:gd name="T50" fmla="*/ 69 w 247"/>
                  <a:gd name="T51" fmla="*/ 308 h 317"/>
                  <a:gd name="T52" fmla="*/ 82 w 247"/>
                  <a:gd name="T53" fmla="*/ 306 h 317"/>
                  <a:gd name="T54" fmla="*/ 78 w 247"/>
                  <a:gd name="T55" fmla="*/ 290 h 317"/>
                  <a:gd name="T56" fmla="*/ 87 w 247"/>
                  <a:gd name="T57" fmla="*/ 282 h 317"/>
                  <a:gd name="T58" fmla="*/ 105 w 247"/>
                  <a:gd name="T59" fmla="*/ 275 h 317"/>
                  <a:gd name="T60" fmla="*/ 114 w 247"/>
                  <a:gd name="T61" fmla="*/ 261 h 317"/>
                  <a:gd name="T62" fmla="*/ 126 w 247"/>
                  <a:gd name="T63" fmla="*/ 242 h 317"/>
                  <a:gd name="T64" fmla="*/ 142 w 247"/>
                  <a:gd name="T65" fmla="*/ 222 h 317"/>
                  <a:gd name="T66" fmla="*/ 165 w 247"/>
                  <a:gd name="T67" fmla="*/ 215 h 317"/>
                  <a:gd name="T68" fmla="*/ 187 w 247"/>
                  <a:gd name="T69" fmla="*/ 209 h 317"/>
                  <a:gd name="T70" fmla="*/ 211 w 247"/>
                  <a:gd name="T71" fmla="*/ 195 h 317"/>
                  <a:gd name="T72" fmla="*/ 244 w 247"/>
                  <a:gd name="T73" fmla="*/ 173 h 317"/>
                  <a:gd name="T74" fmla="*/ 243 w 247"/>
                  <a:gd name="T75" fmla="*/ 140 h 317"/>
                  <a:gd name="T76" fmla="*/ 232 w 247"/>
                  <a:gd name="T77" fmla="*/ 104 h 317"/>
                  <a:gd name="T78" fmla="*/ 217 w 247"/>
                  <a:gd name="T79" fmla="*/ 86 h 317"/>
                  <a:gd name="T80" fmla="*/ 195 w 247"/>
                  <a:gd name="T81" fmla="*/ 98 h 317"/>
                  <a:gd name="T82" fmla="*/ 178 w 247"/>
                  <a:gd name="T83" fmla="*/ 117 h 317"/>
                  <a:gd name="T84" fmla="*/ 165 w 247"/>
                  <a:gd name="T85" fmla="*/ 134 h 317"/>
                  <a:gd name="T86" fmla="*/ 141 w 247"/>
                  <a:gd name="T87" fmla="*/ 125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7" h="317">
                    <a:moveTo>
                      <a:pt x="127" y="113"/>
                    </a:moveTo>
                    <a:lnTo>
                      <a:pt x="114" y="110"/>
                    </a:lnTo>
                    <a:lnTo>
                      <a:pt x="115" y="99"/>
                    </a:lnTo>
                    <a:lnTo>
                      <a:pt x="123" y="93"/>
                    </a:lnTo>
                    <a:lnTo>
                      <a:pt x="127" y="81"/>
                    </a:lnTo>
                    <a:lnTo>
                      <a:pt x="138" y="74"/>
                    </a:lnTo>
                    <a:lnTo>
                      <a:pt x="150" y="74"/>
                    </a:lnTo>
                    <a:lnTo>
                      <a:pt x="163" y="59"/>
                    </a:lnTo>
                    <a:lnTo>
                      <a:pt x="157" y="45"/>
                    </a:lnTo>
                    <a:lnTo>
                      <a:pt x="168" y="42"/>
                    </a:lnTo>
                    <a:lnTo>
                      <a:pt x="168" y="27"/>
                    </a:lnTo>
                    <a:lnTo>
                      <a:pt x="174" y="21"/>
                    </a:lnTo>
                    <a:lnTo>
                      <a:pt x="166" y="2"/>
                    </a:lnTo>
                    <a:lnTo>
                      <a:pt x="154" y="0"/>
                    </a:lnTo>
                    <a:lnTo>
                      <a:pt x="144" y="14"/>
                    </a:lnTo>
                    <a:lnTo>
                      <a:pt x="127" y="20"/>
                    </a:lnTo>
                    <a:lnTo>
                      <a:pt x="118" y="9"/>
                    </a:lnTo>
                    <a:lnTo>
                      <a:pt x="111" y="5"/>
                    </a:lnTo>
                    <a:lnTo>
                      <a:pt x="102" y="12"/>
                    </a:lnTo>
                    <a:lnTo>
                      <a:pt x="97" y="29"/>
                    </a:lnTo>
                    <a:lnTo>
                      <a:pt x="79" y="45"/>
                    </a:lnTo>
                    <a:lnTo>
                      <a:pt x="88" y="57"/>
                    </a:lnTo>
                    <a:lnTo>
                      <a:pt x="76" y="66"/>
                    </a:lnTo>
                    <a:lnTo>
                      <a:pt x="54" y="63"/>
                    </a:lnTo>
                    <a:lnTo>
                      <a:pt x="49" y="80"/>
                    </a:lnTo>
                    <a:lnTo>
                      <a:pt x="54" y="93"/>
                    </a:lnTo>
                    <a:lnTo>
                      <a:pt x="58" y="104"/>
                    </a:lnTo>
                    <a:lnTo>
                      <a:pt x="51" y="111"/>
                    </a:lnTo>
                    <a:lnTo>
                      <a:pt x="39" y="116"/>
                    </a:lnTo>
                    <a:lnTo>
                      <a:pt x="27" y="116"/>
                    </a:lnTo>
                    <a:lnTo>
                      <a:pt x="24" y="126"/>
                    </a:lnTo>
                    <a:lnTo>
                      <a:pt x="36" y="137"/>
                    </a:lnTo>
                    <a:lnTo>
                      <a:pt x="24" y="143"/>
                    </a:lnTo>
                    <a:lnTo>
                      <a:pt x="15" y="146"/>
                    </a:lnTo>
                    <a:lnTo>
                      <a:pt x="0" y="152"/>
                    </a:lnTo>
                    <a:lnTo>
                      <a:pt x="0" y="174"/>
                    </a:lnTo>
                    <a:lnTo>
                      <a:pt x="3" y="194"/>
                    </a:lnTo>
                    <a:lnTo>
                      <a:pt x="13" y="210"/>
                    </a:lnTo>
                    <a:lnTo>
                      <a:pt x="13" y="219"/>
                    </a:lnTo>
                    <a:lnTo>
                      <a:pt x="21" y="225"/>
                    </a:lnTo>
                    <a:lnTo>
                      <a:pt x="22" y="239"/>
                    </a:lnTo>
                    <a:lnTo>
                      <a:pt x="31" y="239"/>
                    </a:lnTo>
                    <a:lnTo>
                      <a:pt x="31" y="249"/>
                    </a:lnTo>
                    <a:lnTo>
                      <a:pt x="22" y="255"/>
                    </a:lnTo>
                    <a:lnTo>
                      <a:pt x="16" y="263"/>
                    </a:lnTo>
                    <a:lnTo>
                      <a:pt x="22" y="275"/>
                    </a:lnTo>
                    <a:lnTo>
                      <a:pt x="34" y="276"/>
                    </a:lnTo>
                    <a:lnTo>
                      <a:pt x="40" y="284"/>
                    </a:lnTo>
                    <a:lnTo>
                      <a:pt x="43" y="293"/>
                    </a:lnTo>
                    <a:lnTo>
                      <a:pt x="48" y="302"/>
                    </a:lnTo>
                    <a:lnTo>
                      <a:pt x="58" y="309"/>
                    </a:lnTo>
                    <a:lnTo>
                      <a:pt x="69" y="308"/>
                    </a:lnTo>
                    <a:lnTo>
                      <a:pt x="78" y="317"/>
                    </a:lnTo>
                    <a:lnTo>
                      <a:pt x="82" y="306"/>
                    </a:lnTo>
                    <a:lnTo>
                      <a:pt x="78" y="296"/>
                    </a:lnTo>
                    <a:lnTo>
                      <a:pt x="78" y="290"/>
                    </a:lnTo>
                    <a:lnTo>
                      <a:pt x="81" y="282"/>
                    </a:lnTo>
                    <a:lnTo>
                      <a:pt x="87" y="282"/>
                    </a:lnTo>
                    <a:lnTo>
                      <a:pt x="88" y="276"/>
                    </a:lnTo>
                    <a:lnTo>
                      <a:pt x="105" y="275"/>
                    </a:lnTo>
                    <a:lnTo>
                      <a:pt x="109" y="269"/>
                    </a:lnTo>
                    <a:lnTo>
                      <a:pt x="114" y="261"/>
                    </a:lnTo>
                    <a:lnTo>
                      <a:pt x="117" y="245"/>
                    </a:lnTo>
                    <a:lnTo>
                      <a:pt x="126" y="242"/>
                    </a:lnTo>
                    <a:lnTo>
                      <a:pt x="136" y="233"/>
                    </a:lnTo>
                    <a:lnTo>
                      <a:pt x="142" y="222"/>
                    </a:lnTo>
                    <a:lnTo>
                      <a:pt x="148" y="213"/>
                    </a:lnTo>
                    <a:lnTo>
                      <a:pt x="165" y="215"/>
                    </a:lnTo>
                    <a:lnTo>
                      <a:pt x="184" y="224"/>
                    </a:lnTo>
                    <a:lnTo>
                      <a:pt x="187" y="209"/>
                    </a:lnTo>
                    <a:lnTo>
                      <a:pt x="201" y="206"/>
                    </a:lnTo>
                    <a:lnTo>
                      <a:pt x="211" y="195"/>
                    </a:lnTo>
                    <a:lnTo>
                      <a:pt x="226" y="183"/>
                    </a:lnTo>
                    <a:lnTo>
                      <a:pt x="244" y="173"/>
                    </a:lnTo>
                    <a:lnTo>
                      <a:pt x="247" y="152"/>
                    </a:lnTo>
                    <a:lnTo>
                      <a:pt x="243" y="140"/>
                    </a:lnTo>
                    <a:lnTo>
                      <a:pt x="232" y="123"/>
                    </a:lnTo>
                    <a:lnTo>
                      <a:pt x="232" y="104"/>
                    </a:lnTo>
                    <a:lnTo>
                      <a:pt x="234" y="93"/>
                    </a:lnTo>
                    <a:lnTo>
                      <a:pt x="217" y="86"/>
                    </a:lnTo>
                    <a:lnTo>
                      <a:pt x="204" y="83"/>
                    </a:lnTo>
                    <a:lnTo>
                      <a:pt x="195" y="98"/>
                    </a:lnTo>
                    <a:lnTo>
                      <a:pt x="190" y="111"/>
                    </a:lnTo>
                    <a:lnTo>
                      <a:pt x="178" y="117"/>
                    </a:lnTo>
                    <a:lnTo>
                      <a:pt x="177" y="131"/>
                    </a:lnTo>
                    <a:lnTo>
                      <a:pt x="165" y="134"/>
                    </a:lnTo>
                    <a:lnTo>
                      <a:pt x="159" y="125"/>
                    </a:lnTo>
                    <a:lnTo>
                      <a:pt x="141" y="125"/>
                    </a:lnTo>
                    <a:lnTo>
                      <a:pt x="127" y="113"/>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9" name="Freeform 64">
                <a:extLst>
                  <a:ext uri="{FF2B5EF4-FFF2-40B4-BE49-F238E27FC236}">
                    <a16:creationId xmlns:a16="http://schemas.microsoft.com/office/drawing/2014/main" id="{7421CD25-D054-4232-6FD0-2EA3D1CDB1FA}"/>
                  </a:ext>
                </a:extLst>
              </p:cNvPr>
              <p:cNvSpPr>
                <a:spLocks/>
              </p:cNvSpPr>
              <p:nvPr/>
            </p:nvSpPr>
            <p:spPr bwMode="auto">
              <a:xfrm>
                <a:off x="1698" y="2628"/>
                <a:ext cx="183" cy="167"/>
              </a:xfrm>
              <a:custGeom>
                <a:avLst/>
                <a:gdLst>
                  <a:gd name="T0" fmla="*/ 9 w 183"/>
                  <a:gd name="T1" fmla="*/ 6 h 167"/>
                  <a:gd name="T2" fmla="*/ 3 w 183"/>
                  <a:gd name="T3" fmla="*/ 11 h 167"/>
                  <a:gd name="T4" fmla="*/ 0 w 183"/>
                  <a:gd name="T5" fmla="*/ 27 h 167"/>
                  <a:gd name="T6" fmla="*/ 0 w 183"/>
                  <a:gd name="T7" fmla="*/ 47 h 167"/>
                  <a:gd name="T8" fmla="*/ 12 w 183"/>
                  <a:gd name="T9" fmla="*/ 62 h 167"/>
                  <a:gd name="T10" fmla="*/ 15 w 183"/>
                  <a:gd name="T11" fmla="*/ 77 h 167"/>
                  <a:gd name="T12" fmla="*/ 14 w 183"/>
                  <a:gd name="T13" fmla="*/ 92 h 167"/>
                  <a:gd name="T14" fmla="*/ 26 w 183"/>
                  <a:gd name="T15" fmla="*/ 98 h 167"/>
                  <a:gd name="T16" fmla="*/ 30 w 183"/>
                  <a:gd name="T17" fmla="*/ 126 h 167"/>
                  <a:gd name="T18" fmla="*/ 30 w 183"/>
                  <a:gd name="T19" fmla="*/ 156 h 167"/>
                  <a:gd name="T20" fmla="*/ 42 w 183"/>
                  <a:gd name="T21" fmla="*/ 164 h 167"/>
                  <a:gd name="T22" fmla="*/ 56 w 183"/>
                  <a:gd name="T23" fmla="*/ 152 h 167"/>
                  <a:gd name="T24" fmla="*/ 75 w 183"/>
                  <a:gd name="T25" fmla="*/ 153 h 167"/>
                  <a:gd name="T26" fmla="*/ 84 w 183"/>
                  <a:gd name="T27" fmla="*/ 149 h 167"/>
                  <a:gd name="T28" fmla="*/ 95 w 183"/>
                  <a:gd name="T29" fmla="*/ 144 h 167"/>
                  <a:gd name="T30" fmla="*/ 99 w 183"/>
                  <a:gd name="T31" fmla="*/ 137 h 167"/>
                  <a:gd name="T32" fmla="*/ 117 w 183"/>
                  <a:gd name="T33" fmla="*/ 144 h 167"/>
                  <a:gd name="T34" fmla="*/ 132 w 183"/>
                  <a:gd name="T35" fmla="*/ 152 h 167"/>
                  <a:gd name="T36" fmla="*/ 141 w 183"/>
                  <a:gd name="T37" fmla="*/ 162 h 167"/>
                  <a:gd name="T38" fmla="*/ 149 w 183"/>
                  <a:gd name="T39" fmla="*/ 162 h 167"/>
                  <a:gd name="T40" fmla="*/ 161 w 183"/>
                  <a:gd name="T41" fmla="*/ 159 h 167"/>
                  <a:gd name="T42" fmla="*/ 176 w 183"/>
                  <a:gd name="T43" fmla="*/ 167 h 167"/>
                  <a:gd name="T44" fmla="*/ 182 w 183"/>
                  <a:gd name="T45" fmla="*/ 155 h 167"/>
                  <a:gd name="T46" fmla="*/ 180 w 183"/>
                  <a:gd name="T47" fmla="*/ 141 h 167"/>
                  <a:gd name="T48" fmla="*/ 180 w 183"/>
                  <a:gd name="T49" fmla="*/ 129 h 167"/>
                  <a:gd name="T50" fmla="*/ 174 w 183"/>
                  <a:gd name="T51" fmla="*/ 120 h 167"/>
                  <a:gd name="T52" fmla="*/ 174 w 183"/>
                  <a:gd name="T53" fmla="*/ 110 h 167"/>
                  <a:gd name="T54" fmla="*/ 182 w 183"/>
                  <a:gd name="T55" fmla="*/ 107 h 167"/>
                  <a:gd name="T56" fmla="*/ 183 w 183"/>
                  <a:gd name="T57" fmla="*/ 93 h 167"/>
                  <a:gd name="T58" fmla="*/ 173 w 183"/>
                  <a:gd name="T59" fmla="*/ 86 h 167"/>
                  <a:gd name="T60" fmla="*/ 170 w 183"/>
                  <a:gd name="T61" fmla="*/ 75 h 167"/>
                  <a:gd name="T62" fmla="*/ 165 w 183"/>
                  <a:gd name="T63" fmla="*/ 66 h 167"/>
                  <a:gd name="T64" fmla="*/ 156 w 183"/>
                  <a:gd name="T65" fmla="*/ 60 h 167"/>
                  <a:gd name="T66" fmla="*/ 150 w 183"/>
                  <a:gd name="T67" fmla="*/ 57 h 167"/>
                  <a:gd name="T68" fmla="*/ 143 w 183"/>
                  <a:gd name="T69" fmla="*/ 51 h 167"/>
                  <a:gd name="T70" fmla="*/ 137 w 183"/>
                  <a:gd name="T71" fmla="*/ 39 h 167"/>
                  <a:gd name="T72" fmla="*/ 126 w 183"/>
                  <a:gd name="T73" fmla="*/ 30 h 167"/>
                  <a:gd name="T74" fmla="*/ 117 w 183"/>
                  <a:gd name="T75" fmla="*/ 23 h 167"/>
                  <a:gd name="T76" fmla="*/ 108 w 183"/>
                  <a:gd name="T77" fmla="*/ 15 h 167"/>
                  <a:gd name="T78" fmla="*/ 98 w 183"/>
                  <a:gd name="T79" fmla="*/ 15 h 167"/>
                  <a:gd name="T80" fmla="*/ 86 w 183"/>
                  <a:gd name="T81" fmla="*/ 8 h 167"/>
                  <a:gd name="T82" fmla="*/ 69 w 183"/>
                  <a:gd name="T83" fmla="*/ 6 h 167"/>
                  <a:gd name="T84" fmla="*/ 60 w 183"/>
                  <a:gd name="T85" fmla="*/ 2 h 167"/>
                  <a:gd name="T86" fmla="*/ 42 w 183"/>
                  <a:gd name="T87" fmla="*/ 0 h 167"/>
                  <a:gd name="T88" fmla="*/ 36 w 183"/>
                  <a:gd name="T89" fmla="*/ 6 h 167"/>
                  <a:gd name="T90" fmla="*/ 26 w 183"/>
                  <a:gd name="T91" fmla="*/ 3 h 167"/>
                  <a:gd name="T92" fmla="*/ 9 w 183"/>
                  <a:gd name="T93" fmla="*/ 6 h 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3" h="167">
                    <a:moveTo>
                      <a:pt x="9" y="6"/>
                    </a:moveTo>
                    <a:lnTo>
                      <a:pt x="3" y="11"/>
                    </a:lnTo>
                    <a:lnTo>
                      <a:pt x="0" y="27"/>
                    </a:lnTo>
                    <a:lnTo>
                      <a:pt x="0" y="47"/>
                    </a:lnTo>
                    <a:lnTo>
                      <a:pt x="12" y="62"/>
                    </a:lnTo>
                    <a:lnTo>
                      <a:pt x="15" y="77"/>
                    </a:lnTo>
                    <a:lnTo>
                      <a:pt x="14" y="92"/>
                    </a:lnTo>
                    <a:lnTo>
                      <a:pt x="26" y="98"/>
                    </a:lnTo>
                    <a:lnTo>
                      <a:pt x="30" y="126"/>
                    </a:lnTo>
                    <a:lnTo>
                      <a:pt x="30" y="156"/>
                    </a:lnTo>
                    <a:lnTo>
                      <a:pt x="42" y="164"/>
                    </a:lnTo>
                    <a:lnTo>
                      <a:pt x="56" y="152"/>
                    </a:lnTo>
                    <a:lnTo>
                      <a:pt x="75" y="153"/>
                    </a:lnTo>
                    <a:lnTo>
                      <a:pt x="84" y="149"/>
                    </a:lnTo>
                    <a:lnTo>
                      <a:pt x="95" y="144"/>
                    </a:lnTo>
                    <a:lnTo>
                      <a:pt x="99" y="137"/>
                    </a:lnTo>
                    <a:lnTo>
                      <a:pt x="117" y="144"/>
                    </a:lnTo>
                    <a:lnTo>
                      <a:pt x="132" y="152"/>
                    </a:lnTo>
                    <a:lnTo>
                      <a:pt x="141" y="162"/>
                    </a:lnTo>
                    <a:lnTo>
                      <a:pt x="149" y="162"/>
                    </a:lnTo>
                    <a:lnTo>
                      <a:pt x="161" y="159"/>
                    </a:lnTo>
                    <a:lnTo>
                      <a:pt x="176" y="167"/>
                    </a:lnTo>
                    <a:lnTo>
                      <a:pt x="182" y="155"/>
                    </a:lnTo>
                    <a:lnTo>
                      <a:pt x="180" y="141"/>
                    </a:lnTo>
                    <a:lnTo>
                      <a:pt x="180" y="129"/>
                    </a:lnTo>
                    <a:lnTo>
                      <a:pt x="174" y="120"/>
                    </a:lnTo>
                    <a:lnTo>
                      <a:pt x="174" y="110"/>
                    </a:lnTo>
                    <a:lnTo>
                      <a:pt x="182" y="107"/>
                    </a:lnTo>
                    <a:lnTo>
                      <a:pt x="183" y="93"/>
                    </a:lnTo>
                    <a:lnTo>
                      <a:pt x="173" y="86"/>
                    </a:lnTo>
                    <a:lnTo>
                      <a:pt x="170" y="75"/>
                    </a:lnTo>
                    <a:lnTo>
                      <a:pt x="165" y="66"/>
                    </a:lnTo>
                    <a:lnTo>
                      <a:pt x="156" y="60"/>
                    </a:lnTo>
                    <a:lnTo>
                      <a:pt x="150" y="57"/>
                    </a:lnTo>
                    <a:lnTo>
                      <a:pt x="143" y="51"/>
                    </a:lnTo>
                    <a:lnTo>
                      <a:pt x="137" y="39"/>
                    </a:lnTo>
                    <a:lnTo>
                      <a:pt x="126" y="30"/>
                    </a:lnTo>
                    <a:lnTo>
                      <a:pt x="117" y="23"/>
                    </a:lnTo>
                    <a:lnTo>
                      <a:pt x="108" y="15"/>
                    </a:lnTo>
                    <a:lnTo>
                      <a:pt x="98" y="15"/>
                    </a:lnTo>
                    <a:lnTo>
                      <a:pt x="86" y="8"/>
                    </a:lnTo>
                    <a:lnTo>
                      <a:pt x="69" y="6"/>
                    </a:lnTo>
                    <a:lnTo>
                      <a:pt x="60" y="2"/>
                    </a:lnTo>
                    <a:lnTo>
                      <a:pt x="42" y="0"/>
                    </a:lnTo>
                    <a:lnTo>
                      <a:pt x="36" y="6"/>
                    </a:lnTo>
                    <a:lnTo>
                      <a:pt x="26" y="3"/>
                    </a:lnTo>
                    <a:lnTo>
                      <a:pt x="9" y="6"/>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0" name="Freeform 65">
                <a:extLst>
                  <a:ext uri="{FF2B5EF4-FFF2-40B4-BE49-F238E27FC236}">
                    <a16:creationId xmlns:a16="http://schemas.microsoft.com/office/drawing/2014/main" id="{C9E704B6-4277-F31C-3CF5-DB3212888B1A}"/>
                  </a:ext>
                </a:extLst>
              </p:cNvPr>
              <p:cNvSpPr>
                <a:spLocks/>
              </p:cNvSpPr>
              <p:nvPr/>
            </p:nvSpPr>
            <p:spPr bwMode="auto">
              <a:xfrm>
                <a:off x="1320" y="2661"/>
                <a:ext cx="149" cy="129"/>
              </a:xfrm>
              <a:custGeom>
                <a:avLst/>
                <a:gdLst>
                  <a:gd name="T0" fmla="*/ 78 w 149"/>
                  <a:gd name="T1" fmla="*/ 20 h 129"/>
                  <a:gd name="T2" fmla="*/ 65 w 149"/>
                  <a:gd name="T3" fmla="*/ 15 h 129"/>
                  <a:gd name="T4" fmla="*/ 56 w 149"/>
                  <a:gd name="T5" fmla="*/ 5 h 129"/>
                  <a:gd name="T6" fmla="*/ 38 w 149"/>
                  <a:gd name="T7" fmla="*/ 9 h 129"/>
                  <a:gd name="T8" fmla="*/ 21 w 149"/>
                  <a:gd name="T9" fmla="*/ 26 h 129"/>
                  <a:gd name="T10" fmla="*/ 9 w 149"/>
                  <a:gd name="T11" fmla="*/ 26 h 129"/>
                  <a:gd name="T12" fmla="*/ 0 w 149"/>
                  <a:gd name="T13" fmla="*/ 35 h 129"/>
                  <a:gd name="T14" fmla="*/ 2 w 149"/>
                  <a:gd name="T15" fmla="*/ 57 h 129"/>
                  <a:gd name="T16" fmla="*/ 5 w 149"/>
                  <a:gd name="T17" fmla="*/ 68 h 129"/>
                  <a:gd name="T18" fmla="*/ 17 w 149"/>
                  <a:gd name="T19" fmla="*/ 77 h 129"/>
                  <a:gd name="T20" fmla="*/ 9 w 149"/>
                  <a:gd name="T21" fmla="*/ 90 h 129"/>
                  <a:gd name="T22" fmla="*/ 3 w 149"/>
                  <a:gd name="T23" fmla="*/ 93 h 129"/>
                  <a:gd name="T24" fmla="*/ 6 w 149"/>
                  <a:gd name="T25" fmla="*/ 111 h 129"/>
                  <a:gd name="T26" fmla="*/ 17 w 149"/>
                  <a:gd name="T27" fmla="*/ 120 h 129"/>
                  <a:gd name="T28" fmla="*/ 33 w 149"/>
                  <a:gd name="T29" fmla="*/ 105 h 129"/>
                  <a:gd name="T30" fmla="*/ 44 w 149"/>
                  <a:gd name="T31" fmla="*/ 99 h 129"/>
                  <a:gd name="T32" fmla="*/ 62 w 149"/>
                  <a:gd name="T33" fmla="*/ 101 h 129"/>
                  <a:gd name="T34" fmla="*/ 75 w 149"/>
                  <a:gd name="T35" fmla="*/ 110 h 129"/>
                  <a:gd name="T36" fmla="*/ 77 w 149"/>
                  <a:gd name="T37" fmla="*/ 125 h 129"/>
                  <a:gd name="T38" fmla="*/ 95 w 149"/>
                  <a:gd name="T39" fmla="*/ 129 h 129"/>
                  <a:gd name="T40" fmla="*/ 107 w 149"/>
                  <a:gd name="T41" fmla="*/ 119 h 129"/>
                  <a:gd name="T42" fmla="*/ 117 w 149"/>
                  <a:gd name="T43" fmla="*/ 102 h 129"/>
                  <a:gd name="T44" fmla="*/ 128 w 149"/>
                  <a:gd name="T45" fmla="*/ 101 h 129"/>
                  <a:gd name="T46" fmla="*/ 132 w 149"/>
                  <a:gd name="T47" fmla="*/ 92 h 129"/>
                  <a:gd name="T48" fmla="*/ 144 w 149"/>
                  <a:gd name="T49" fmla="*/ 83 h 129"/>
                  <a:gd name="T50" fmla="*/ 149 w 149"/>
                  <a:gd name="T51" fmla="*/ 84 h 129"/>
                  <a:gd name="T52" fmla="*/ 146 w 149"/>
                  <a:gd name="T53" fmla="*/ 60 h 129"/>
                  <a:gd name="T54" fmla="*/ 147 w 149"/>
                  <a:gd name="T55" fmla="*/ 39 h 129"/>
                  <a:gd name="T56" fmla="*/ 132 w 149"/>
                  <a:gd name="T57" fmla="*/ 33 h 129"/>
                  <a:gd name="T58" fmla="*/ 116 w 149"/>
                  <a:gd name="T59" fmla="*/ 20 h 129"/>
                  <a:gd name="T60" fmla="*/ 108 w 149"/>
                  <a:gd name="T61" fmla="*/ 0 h 129"/>
                  <a:gd name="T62" fmla="*/ 87 w 149"/>
                  <a:gd name="T63" fmla="*/ 0 h 129"/>
                  <a:gd name="T64" fmla="*/ 81 w 149"/>
                  <a:gd name="T65" fmla="*/ 9 h 129"/>
                  <a:gd name="T66" fmla="*/ 78 w 149"/>
                  <a:gd name="T67" fmla="*/ 20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29">
                    <a:moveTo>
                      <a:pt x="78" y="20"/>
                    </a:moveTo>
                    <a:lnTo>
                      <a:pt x="65" y="15"/>
                    </a:lnTo>
                    <a:lnTo>
                      <a:pt x="56" y="5"/>
                    </a:lnTo>
                    <a:lnTo>
                      <a:pt x="38" y="9"/>
                    </a:lnTo>
                    <a:lnTo>
                      <a:pt x="21" y="26"/>
                    </a:lnTo>
                    <a:lnTo>
                      <a:pt x="9" y="26"/>
                    </a:lnTo>
                    <a:lnTo>
                      <a:pt x="0" y="35"/>
                    </a:lnTo>
                    <a:lnTo>
                      <a:pt x="2" y="57"/>
                    </a:lnTo>
                    <a:lnTo>
                      <a:pt x="5" y="68"/>
                    </a:lnTo>
                    <a:lnTo>
                      <a:pt x="17" y="77"/>
                    </a:lnTo>
                    <a:lnTo>
                      <a:pt x="9" y="90"/>
                    </a:lnTo>
                    <a:lnTo>
                      <a:pt x="3" y="93"/>
                    </a:lnTo>
                    <a:lnTo>
                      <a:pt x="6" y="111"/>
                    </a:lnTo>
                    <a:lnTo>
                      <a:pt x="17" y="120"/>
                    </a:lnTo>
                    <a:lnTo>
                      <a:pt x="33" y="105"/>
                    </a:lnTo>
                    <a:lnTo>
                      <a:pt x="44" y="99"/>
                    </a:lnTo>
                    <a:lnTo>
                      <a:pt x="62" y="101"/>
                    </a:lnTo>
                    <a:lnTo>
                      <a:pt x="75" y="110"/>
                    </a:lnTo>
                    <a:lnTo>
                      <a:pt x="77" y="125"/>
                    </a:lnTo>
                    <a:lnTo>
                      <a:pt x="95" y="129"/>
                    </a:lnTo>
                    <a:lnTo>
                      <a:pt x="107" y="119"/>
                    </a:lnTo>
                    <a:lnTo>
                      <a:pt x="117" y="102"/>
                    </a:lnTo>
                    <a:lnTo>
                      <a:pt x="128" y="101"/>
                    </a:lnTo>
                    <a:lnTo>
                      <a:pt x="132" y="92"/>
                    </a:lnTo>
                    <a:lnTo>
                      <a:pt x="144" y="83"/>
                    </a:lnTo>
                    <a:lnTo>
                      <a:pt x="149" y="84"/>
                    </a:lnTo>
                    <a:lnTo>
                      <a:pt x="146" y="60"/>
                    </a:lnTo>
                    <a:lnTo>
                      <a:pt x="147" y="39"/>
                    </a:lnTo>
                    <a:lnTo>
                      <a:pt x="132" y="33"/>
                    </a:lnTo>
                    <a:lnTo>
                      <a:pt x="116" y="20"/>
                    </a:lnTo>
                    <a:lnTo>
                      <a:pt x="108" y="0"/>
                    </a:lnTo>
                    <a:lnTo>
                      <a:pt x="87" y="0"/>
                    </a:lnTo>
                    <a:lnTo>
                      <a:pt x="81" y="9"/>
                    </a:lnTo>
                    <a:lnTo>
                      <a:pt x="78" y="20"/>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1" name="Freeform 66">
                <a:extLst>
                  <a:ext uri="{FF2B5EF4-FFF2-40B4-BE49-F238E27FC236}">
                    <a16:creationId xmlns:a16="http://schemas.microsoft.com/office/drawing/2014/main" id="{583B5315-5AA9-3C77-477E-DA1F3243B953}"/>
                  </a:ext>
                </a:extLst>
              </p:cNvPr>
              <p:cNvSpPr>
                <a:spLocks/>
              </p:cNvSpPr>
              <p:nvPr/>
            </p:nvSpPr>
            <p:spPr bwMode="auto">
              <a:xfrm>
                <a:off x="1337" y="2549"/>
                <a:ext cx="186" cy="151"/>
              </a:xfrm>
              <a:custGeom>
                <a:avLst/>
                <a:gdLst>
                  <a:gd name="T0" fmla="*/ 7 w 186"/>
                  <a:gd name="T1" fmla="*/ 33 h 151"/>
                  <a:gd name="T2" fmla="*/ 10 w 186"/>
                  <a:gd name="T3" fmla="*/ 54 h 151"/>
                  <a:gd name="T4" fmla="*/ 0 w 186"/>
                  <a:gd name="T5" fmla="*/ 63 h 151"/>
                  <a:gd name="T6" fmla="*/ 1 w 186"/>
                  <a:gd name="T7" fmla="*/ 79 h 151"/>
                  <a:gd name="T8" fmla="*/ 9 w 186"/>
                  <a:gd name="T9" fmla="*/ 85 h 151"/>
                  <a:gd name="T10" fmla="*/ 9 w 186"/>
                  <a:gd name="T11" fmla="*/ 97 h 151"/>
                  <a:gd name="T12" fmla="*/ 6 w 186"/>
                  <a:gd name="T13" fmla="*/ 108 h 151"/>
                  <a:gd name="T14" fmla="*/ 18 w 186"/>
                  <a:gd name="T15" fmla="*/ 121 h 151"/>
                  <a:gd name="T16" fmla="*/ 40 w 186"/>
                  <a:gd name="T17" fmla="*/ 115 h 151"/>
                  <a:gd name="T18" fmla="*/ 42 w 186"/>
                  <a:gd name="T19" fmla="*/ 126 h 151"/>
                  <a:gd name="T20" fmla="*/ 60 w 186"/>
                  <a:gd name="T21" fmla="*/ 132 h 151"/>
                  <a:gd name="T22" fmla="*/ 70 w 186"/>
                  <a:gd name="T23" fmla="*/ 114 h 151"/>
                  <a:gd name="T24" fmla="*/ 91 w 186"/>
                  <a:gd name="T25" fmla="*/ 112 h 151"/>
                  <a:gd name="T26" fmla="*/ 102 w 186"/>
                  <a:gd name="T27" fmla="*/ 132 h 151"/>
                  <a:gd name="T28" fmla="*/ 115 w 186"/>
                  <a:gd name="T29" fmla="*/ 147 h 151"/>
                  <a:gd name="T30" fmla="*/ 133 w 186"/>
                  <a:gd name="T31" fmla="*/ 151 h 151"/>
                  <a:gd name="T32" fmla="*/ 169 w 186"/>
                  <a:gd name="T33" fmla="*/ 139 h 151"/>
                  <a:gd name="T34" fmla="*/ 153 w 186"/>
                  <a:gd name="T35" fmla="*/ 129 h 151"/>
                  <a:gd name="T36" fmla="*/ 156 w 186"/>
                  <a:gd name="T37" fmla="*/ 117 h 151"/>
                  <a:gd name="T38" fmla="*/ 168 w 186"/>
                  <a:gd name="T39" fmla="*/ 117 h 151"/>
                  <a:gd name="T40" fmla="*/ 180 w 186"/>
                  <a:gd name="T41" fmla="*/ 111 h 151"/>
                  <a:gd name="T42" fmla="*/ 186 w 186"/>
                  <a:gd name="T43" fmla="*/ 106 h 151"/>
                  <a:gd name="T44" fmla="*/ 180 w 186"/>
                  <a:gd name="T45" fmla="*/ 82 h 151"/>
                  <a:gd name="T46" fmla="*/ 165 w 186"/>
                  <a:gd name="T47" fmla="*/ 64 h 151"/>
                  <a:gd name="T48" fmla="*/ 144 w 186"/>
                  <a:gd name="T49" fmla="*/ 64 h 151"/>
                  <a:gd name="T50" fmla="*/ 132 w 186"/>
                  <a:gd name="T51" fmla="*/ 78 h 151"/>
                  <a:gd name="T52" fmla="*/ 115 w 186"/>
                  <a:gd name="T53" fmla="*/ 75 h 151"/>
                  <a:gd name="T54" fmla="*/ 114 w 186"/>
                  <a:gd name="T55" fmla="*/ 58 h 151"/>
                  <a:gd name="T56" fmla="*/ 114 w 186"/>
                  <a:gd name="T57" fmla="*/ 42 h 151"/>
                  <a:gd name="T58" fmla="*/ 109 w 186"/>
                  <a:gd name="T59" fmla="*/ 34 h 151"/>
                  <a:gd name="T60" fmla="*/ 117 w 186"/>
                  <a:gd name="T61" fmla="*/ 19 h 151"/>
                  <a:gd name="T62" fmla="*/ 111 w 186"/>
                  <a:gd name="T63" fmla="*/ 10 h 151"/>
                  <a:gd name="T64" fmla="*/ 102 w 186"/>
                  <a:gd name="T65" fmla="*/ 4 h 151"/>
                  <a:gd name="T66" fmla="*/ 94 w 186"/>
                  <a:gd name="T67" fmla="*/ 0 h 151"/>
                  <a:gd name="T68" fmla="*/ 87 w 186"/>
                  <a:gd name="T69" fmla="*/ 4 h 151"/>
                  <a:gd name="T70" fmla="*/ 60 w 186"/>
                  <a:gd name="T71" fmla="*/ 3 h 151"/>
                  <a:gd name="T72" fmla="*/ 51 w 186"/>
                  <a:gd name="T73" fmla="*/ 10 h 151"/>
                  <a:gd name="T74" fmla="*/ 34 w 186"/>
                  <a:gd name="T75" fmla="*/ 9 h 151"/>
                  <a:gd name="T76" fmla="*/ 28 w 186"/>
                  <a:gd name="T77" fmla="*/ 3 h 151"/>
                  <a:gd name="T78" fmla="*/ 22 w 186"/>
                  <a:gd name="T79" fmla="*/ 9 h 151"/>
                  <a:gd name="T80" fmla="*/ 21 w 186"/>
                  <a:gd name="T81" fmla="*/ 24 h 151"/>
                  <a:gd name="T82" fmla="*/ 7 w 186"/>
                  <a:gd name="T83" fmla="*/ 33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6" h="151">
                    <a:moveTo>
                      <a:pt x="7" y="33"/>
                    </a:moveTo>
                    <a:lnTo>
                      <a:pt x="10" y="54"/>
                    </a:lnTo>
                    <a:lnTo>
                      <a:pt x="0" y="63"/>
                    </a:lnTo>
                    <a:lnTo>
                      <a:pt x="1" y="79"/>
                    </a:lnTo>
                    <a:lnTo>
                      <a:pt x="9" y="85"/>
                    </a:lnTo>
                    <a:lnTo>
                      <a:pt x="9" y="97"/>
                    </a:lnTo>
                    <a:lnTo>
                      <a:pt x="6" y="108"/>
                    </a:lnTo>
                    <a:lnTo>
                      <a:pt x="18" y="121"/>
                    </a:lnTo>
                    <a:lnTo>
                      <a:pt x="40" y="115"/>
                    </a:lnTo>
                    <a:lnTo>
                      <a:pt x="42" y="126"/>
                    </a:lnTo>
                    <a:lnTo>
                      <a:pt x="60" y="132"/>
                    </a:lnTo>
                    <a:lnTo>
                      <a:pt x="70" y="114"/>
                    </a:lnTo>
                    <a:lnTo>
                      <a:pt x="91" y="112"/>
                    </a:lnTo>
                    <a:lnTo>
                      <a:pt x="102" y="132"/>
                    </a:lnTo>
                    <a:lnTo>
                      <a:pt x="115" y="147"/>
                    </a:lnTo>
                    <a:lnTo>
                      <a:pt x="133" y="151"/>
                    </a:lnTo>
                    <a:lnTo>
                      <a:pt x="169" y="139"/>
                    </a:lnTo>
                    <a:lnTo>
                      <a:pt x="153" y="129"/>
                    </a:lnTo>
                    <a:lnTo>
                      <a:pt x="156" y="117"/>
                    </a:lnTo>
                    <a:lnTo>
                      <a:pt x="168" y="117"/>
                    </a:lnTo>
                    <a:lnTo>
                      <a:pt x="180" y="111"/>
                    </a:lnTo>
                    <a:lnTo>
                      <a:pt x="186" y="106"/>
                    </a:lnTo>
                    <a:lnTo>
                      <a:pt x="180" y="82"/>
                    </a:lnTo>
                    <a:lnTo>
                      <a:pt x="165" y="64"/>
                    </a:lnTo>
                    <a:lnTo>
                      <a:pt x="144" y="64"/>
                    </a:lnTo>
                    <a:lnTo>
                      <a:pt x="132" y="78"/>
                    </a:lnTo>
                    <a:lnTo>
                      <a:pt x="115" y="75"/>
                    </a:lnTo>
                    <a:lnTo>
                      <a:pt x="114" y="58"/>
                    </a:lnTo>
                    <a:lnTo>
                      <a:pt x="114" y="42"/>
                    </a:lnTo>
                    <a:lnTo>
                      <a:pt x="109" y="34"/>
                    </a:lnTo>
                    <a:lnTo>
                      <a:pt x="117" y="19"/>
                    </a:lnTo>
                    <a:lnTo>
                      <a:pt x="111" y="10"/>
                    </a:lnTo>
                    <a:lnTo>
                      <a:pt x="102" y="4"/>
                    </a:lnTo>
                    <a:lnTo>
                      <a:pt x="94" y="0"/>
                    </a:lnTo>
                    <a:lnTo>
                      <a:pt x="87" y="4"/>
                    </a:lnTo>
                    <a:lnTo>
                      <a:pt x="60" y="3"/>
                    </a:lnTo>
                    <a:lnTo>
                      <a:pt x="51" y="10"/>
                    </a:lnTo>
                    <a:lnTo>
                      <a:pt x="34" y="9"/>
                    </a:lnTo>
                    <a:lnTo>
                      <a:pt x="28" y="3"/>
                    </a:lnTo>
                    <a:lnTo>
                      <a:pt x="22" y="9"/>
                    </a:lnTo>
                    <a:lnTo>
                      <a:pt x="21" y="24"/>
                    </a:lnTo>
                    <a:lnTo>
                      <a:pt x="7" y="33"/>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2" name="Freeform 67">
                <a:extLst>
                  <a:ext uri="{FF2B5EF4-FFF2-40B4-BE49-F238E27FC236}">
                    <a16:creationId xmlns:a16="http://schemas.microsoft.com/office/drawing/2014/main" id="{CE922835-EE32-1CCB-C846-7C92ADCD32ED}"/>
                  </a:ext>
                </a:extLst>
              </p:cNvPr>
              <p:cNvSpPr>
                <a:spLocks/>
              </p:cNvSpPr>
              <p:nvPr/>
            </p:nvSpPr>
            <p:spPr bwMode="auto">
              <a:xfrm>
                <a:off x="1239" y="2553"/>
                <a:ext cx="117" cy="173"/>
              </a:xfrm>
              <a:custGeom>
                <a:avLst/>
                <a:gdLst>
                  <a:gd name="T0" fmla="*/ 62 w 117"/>
                  <a:gd name="T1" fmla="*/ 27 h 173"/>
                  <a:gd name="T2" fmla="*/ 53 w 117"/>
                  <a:gd name="T3" fmla="*/ 6 h 173"/>
                  <a:gd name="T4" fmla="*/ 44 w 117"/>
                  <a:gd name="T5" fmla="*/ 0 h 173"/>
                  <a:gd name="T6" fmla="*/ 33 w 117"/>
                  <a:gd name="T7" fmla="*/ 6 h 173"/>
                  <a:gd name="T8" fmla="*/ 26 w 117"/>
                  <a:gd name="T9" fmla="*/ 14 h 173"/>
                  <a:gd name="T10" fmla="*/ 17 w 117"/>
                  <a:gd name="T11" fmla="*/ 20 h 173"/>
                  <a:gd name="T12" fmla="*/ 24 w 117"/>
                  <a:gd name="T13" fmla="*/ 36 h 173"/>
                  <a:gd name="T14" fmla="*/ 3 w 117"/>
                  <a:gd name="T15" fmla="*/ 39 h 173"/>
                  <a:gd name="T16" fmla="*/ 0 w 117"/>
                  <a:gd name="T17" fmla="*/ 69 h 173"/>
                  <a:gd name="T18" fmla="*/ 15 w 117"/>
                  <a:gd name="T19" fmla="*/ 89 h 173"/>
                  <a:gd name="T20" fmla="*/ 11 w 117"/>
                  <a:gd name="T21" fmla="*/ 104 h 173"/>
                  <a:gd name="T22" fmla="*/ 17 w 117"/>
                  <a:gd name="T23" fmla="*/ 116 h 173"/>
                  <a:gd name="T24" fmla="*/ 11 w 117"/>
                  <a:gd name="T25" fmla="*/ 132 h 173"/>
                  <a:gd name="T26" fmla="*/ 11 w 117"/>
                  <a:gd name="T27" fmla="*/ 150 h 173"/>
                  <a:gd name="T28" fmla="*/ 26 w 117"/>
                  <a:gd name="T29" fmla="*/ 165 h 173"/>
                  <a:gd name="T30" fmla="*/ 39 w 117"/>
                  <a:gd name="T31" fmla="*/ 155 h 173"/>
                  <a:gd name="T32" fmla="*/ 53 w 117"/>
                  <a:gd name="T33" fmla="*/ 165 h 173"/>
                  <a:gd name="T34" fmla="*/ 60 w 117"/>
                  <a:gd name="T35" fmla="*/ 165 h 173"/>
                  <a:gd name="T36" fmla="*/ 66 w 117"/>
                  <a:gd name="T37" fmla="*/ 173 h 173"/>
                  <a:gd name="T38" fmla="*/ 81 w 117"/>
                  <a:gd name="T39" fmla="*/ 167 h 173"/>
                  <a:gd name="T40" fmla="*/ 83 w 117"/>
                  <a:gd name="T41" fmla="*/ 141 h 173"/>
                  <a:gd name="T42" fmla="*/ 90 w 117"/>
                  <a:gd name="T43" fmla="*/ 134 h 173"/>
                  <a:gd name="T44" fmla="*/ 107 w 117"/>
                  <a:gd name="T45" fmla="*/ 132 h 173"/>
                  <a:gd name="T46" fmla="*/ 117 w 117"/>
                  <a:gd name="T47" fmla="*/ 119 h 173"/>
                  <a:gd name="T48" fmla="*/ 105 w 117"/>
                  <a:gd name="T49" fmla="*/ 107 h 173"/>
                  <a:gd name="T50" fmla="*/ 105 w 117"/>
                  <a:gd name="T51" fmla="*/ 92 h 173"/>
                  <a:gd name="T52" fmla="*/ 105 w 117"/>
                  <a:gd name="T53" fmla="*/ 80 h 173"/>
                  <a:gd name="T54" fmla="*/ 99 w 117"/>
                  <a:gd name="T55" fmla="*/ 75 h 173"/>
                  <a:gd name="T56" fmla="*/ 96 w 117"/>
                  <a:gd name="T57" fmla="*/ 60 h 173"/>
                  <a:gd name="T58" fmla="*/ 105 w 117"/>
                  <a:gd name="T59" fmla="*/ 51 h 173"/>
                  <a:gd name="T60" fmla="*/ 105 w 117"/>
                  <a:gd name="T61" fmla="*/ 38 h 173"/>
                  <a:gd name="T62" fmla="*/ 105 w 117"/>
                  <a:gd name="T63" fmla="*/ 26 h 173"/>
                  <a:gd name="T64" fmla="*/ 92 w 117"/>
                  <a:gd name="T65" fmla="*/ 26 h 173"/>
                  <a:gd name="T66" fmla="*/ 80 w 117"/>
                  <a:gd name="T67" fmla="*/ 38 h 173"/>
                  <a:gd name="T68" fmla="*/ 68 w 117"/>
                  <a:gd name="T69" fmla="*/ 38 h 173"/>
                  <a:gd name="T70" fmla="*/ 62 w 117"/>
                  <a:gd name="T71" fmla="*/ 27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73">
                    <a:moveTo>
                      <a:pt x="62" y="27"/>
                    </a:moveTo>
                    <a:lnTo>
                      <a:pt x="53" y="6"/>
                    </a:lnTo>
                    <a:lnTo>
                      <a:pt x="44" y="0"/>
                    </a:lnTo>
                    <a:lnTo>
                      <a:pt x="33" y="6"/>
                    </a:lnTo>
                    <a:lnTo>
                      <a:pt x="26" y="14"/>
                    </a:lnTo>
                    <a:lnTo>
                      <a:pt x="17" y="20"/>
                    </a:lnTo>
                    <a:lnTo>
                      <a:pt x="24" y="36"/>
                    </a:lnTo>
                    <a:lnTo>
                      <a:pt x="3" y="39"/>
                    </a:lnTo>
                    <a:lnTo>
                      <a:pt x="0" y="69"/>
                    </a:lnTo>
                    <a:lnTo>
                      <a:pt x="15" y="89"/>
                    </a:lnTo>
                    <a:lnTo>
                      <a:pt x="11" y="104"/>
                    </a:lnTo>
                    <a:lnTo>
                      <a:pt x="17" y="116"/>
                    </a:lnTo>
                    <a:lnTo>
                      <a:pt x="11" y="132"/>
                    </a:lnTo>
                    <a:lnTo>
                      <a:pt x="11" y="150"/>
                    </a:lnTo>
                    <a:lnTo>
                      <a:pt x="26" y="165"/>
                    </a:lnTo>
                    <a:lnTo>
                      <a:pt x="39" y="155"/>
                    </a:lnTo>
                    <a:lnTo>
                      <a:pt x="53" y="165"/>
                    </a:lnTo>
                    <a:lnTo>
                      <a:pt x="60" y="165"/>
                    </a:lnTo>
                    <a:lnTo>
                      <a:pt x="66" y="173"/>
                    </a:lnTo>
                    <a:lnTo>
                      <a:pt x="81" y="167"/>
                    </a:lnTo>
                    <a:lnTo>
                      <a:pt x="83" y="141"/>
                    </a:lnTo>
                    <a:lnTo>
                      <a:pt x="90" y="134"/>
                    </a:lnTo>
                    <a:lnTo>
                      <a:pt x="107" y="132"/>
                    </a:lnTo>
                    <a:lnTo>
                      <a:pt x="117" y="119"/>
                    </a:lnTo>
                    <a:lnTo>
                      <a:pt x="105" y="107"/>
                    </a:lnTo>
                    <a:lnTo>
                      <a:pt x="105" y="92"/>
                    </a:lnTo>
                    <a:lnTo>
                      <a:pt x="105" y="80"/>
                    </a:lnTo>
                    <a:lnTo>
                      <a:pt x="99" y="75"/>
                    </a:lnTo>
                    <a:lnTo>
                      <a:pt x="96" y="60"/>
                    </a:lnTo>
                    <a:lnTo>
                      <a:pt x="105" y="51"/>
                    </a:lnTo>
                    <a:lnTo>
                      <a:pt x="105" y="38"/>
                    </a:lnTo>
                    <a:lnTo>
                      <a:pt x="105" y="26"/>
                    </a:lnTo>
                    <a:lnTo>
                      <a:pt x="92" y="26"/>
                    </a:lnTo>
                    <a:lnTo>
                      <a:pt x="80" y="38"/>
                    </a:lnTo>
                    <a:lnTo>
                      <a:pt x="68" y="38"/>
                    </a:lnTo>
                    <a:lnTo>
                      <a:pt x="62" y="27"/>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3" name="Freeform 68">
                <a:extLst>
                  <a:ext uri="{FF2B5EF4-FFF2-40B4-BE49-F238E27FC236}">
                    <a16:creationId xmlns:a16="http://schemas.microsoft.com/office/drawing/2014/main" id="{FB4858B1-58AF-1591-363E-3F3A6D1F5899}"/>
                  </a:ext>
                </a:extLst>
              </p:cNvPr>
              <p:cNvSpPr>
                <a:spLocks/>
              </p:cNvSpPr>
              <p:nvPr/>
            </p:nvSpPr>
            <p:spPr bwMode="auto">
              <a:xfrm>
                <a:off x="1250" y="2453"/>
                <a:ext cx="147" cy="139"/>
              </a:xfrm>
              <a:custGeom>
                <a:avLst/>
                <a:gdLst>
                  <a:gd name="T0" fmla="*/ 18 w 147"/>
                  <a:gd name="T1" fmla="*/ 34 h 139"/>
                  <a:gd name="T2" fmla="*/ 6 w 147"/>
                  <a:gd name="T3" fmla="*/ 42 h 139"/>
                  <a:gd name="T4" fmla="*/ 0 w 147"/>
                  <a:gd name="T5" fmla="*/ 57 h 139"/>
                  <a:gd name="T6" fmla="*/ 6 w 147"/>
                  <a:gd name="T7" fmla="*/ 73 h 139"/>
                  <a:gd name="T8" fmla="*/ 9 w 147"/>
                  <a:gd name="T9" fmla="*/ 87 h 139"/>
                  <a:gd name="T10" fmla="*/ 13 w 147"/>
                  <a:gd name="T11" fmla="*/ 97 h 139"/>
                  <a:gd name="T12" fmla="*/ 22 w 147"/>
                  <a:gd name="T13" fmla="*/ 105 h 139"/>
                  <a:gd name="T14" fmla="*/ 36 w 147"/>
                  <a:gd name="T15" fmla="*/ 100 h 139"/>
                  <a:gd name="T16" fmla="*/ 45 w 147"/>
                  <a:gd name="T17" fmla="*/ 108 h 139"/>
                  <a:gd name="T18" fmla="*/ 49 w 147"/>
                  <a:gd name="T19" fmla="*/ 120 h 139"/>
                  <a:gd name="T20" fmla="*/ 60 w 147"/>
                  <a:gd name="T21" fmla="*/ 139 h 139"/>
                  <a:gd name="T22" fmla="*/ 72 w 147"/>
                  <a:gd name="T23" fmla="*/ 138 h 139"/>
                  <a:gd name="T24" fmla="*/ 84 w 147"/>
                  <a:gd name="T25" fmla="*/ 126 h 139"/>
                  <a:gd name="T26" fmla="*/ 97 w 147"/>
                  <a:gd name="T27" fmla="*/ 126 h 139"/>
                  <a:gd name="T28" fmla="*/ 109 w 147"/>
                  <a:gd name="T29" fmla="*/ 120 h 139"/>
                  <a:gd name="T30" fmla="*/ 109 w 147"/>
                  <a:gd name="T31" fmla="*/ 105 h 139"/>
                  <a:gd name="T32" fmla="*/ 115 w 147"/>
                  <a:gd name="T33" fmla="*/ 99 h 139"/>
                  <a:gd name="T34" fmla="*/ 124 w 147"/>
                  <a:gd name="T35" fmla="*/ 106 h 139"/>
                  <a:gd name="T36" fmla="*/ 138 w 147"/>
                  <a:gd name="T37" fmla="*/ 106 h 139"/>
                  <a:gd name="T38" fmla="*/ 147 w 147"/>
                  <a:gd name="T39" fmla="*/ 99 h 139"/>
                  <a:gd name="T40" fmla="*/ 136 w 147"/>
                  <a:gd name="T41" fmla="*/ 85 h 139"/>
                  <a:gd name="T42" fmla="*/ 132 w 147"/>
                  <a:gd name="T43" fmla="*/ 66 h 139"/>
                  <a:gd name="T44" fmla="*/ 124 w 147"/>
                  <a:gd name="T45" fmla="*/ 54 h 139"/>
                  <a:gd name="T46" fmla="*/ 115 w 147"/>
                  <a:gd name="T47" fmla="*/ 54 h 139"/>
                  <a:gd name="T48" fmla="*/ 105 w 147"/>
                  <a:gd name="T49" fmla="*/ 51 h 139"/>
                  <a:gd name="T50" fmla="*/ 99 w 147"/>
                  <a:gd name="T51" fmla="*/ 40 h 139"/>
                  <a:gd name="T52" fmla="*/ 100 w 147"/>
                  <a:gd name="T53" fmla="*/ 27 h 139"/>
                  <a:gd name="T54" fmla="*/ 100 w 147"/>
                  <a:gd name="T55" fmla="*/ 7 h 139"/>
                  <a:gd name="T56" fmla="*/ 84 w 147"/>
                  <a:gd name="T57" fmla="*/ 0 h 139"/>
                  <a:gd name="T58" fmla="*/ 70 w 147"/>
                  <a:gd name="T59" fmla="*/ 0 h 139"/>
                  <a:gd name="T60" fmla="*/ 57 w 147"/>
                  <a:gd name="T61" fmla="*/ 0 h 139"/>
                  <a:gd name="T62" fmla="*/ 49 w 147"/>
                  <a:gd name="T63" fmla="*/ 12 h 139"/>
                  <a:gd name="T64" fmla="*/ 37 w 147"/>
                  <a:gd name="T65" fmla="*/ 16 h 139"/>
                  <a:gd name="T66" fmla="*/ 27 w 147"/>
                  <a:gd name="T67" fmla="*/ 27 h 139"/>
                  <a:gd name="T68" fmla="*/ 18 w 147"/>
                  <a:gd name="T69" fmla="*/ 34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7" h="139">
                    <a:moveTo>
                      <a:pt x="18" y="34"/>
                    </a:moveTo>
                    <a:lnTo>
                      <a:pt x="6" y="42"/>
                    </a:lnTo>
                    <a:lnTo>
                      <a:pt x="0" y="57"/>
                    </a:lnTo>
                    <a:lnTo>
                      <a:pt x="6" y="73"/>
                    </a:lnTo>
                    <a:lnTo>
                      <a:pt x="9" y="87"/>
                    </a:lnTo>
                    <a:lnTo>
                      <a:pt x="13" y="97"/>
                    </a:lnTo>
                    <a:lnTo>
                      <a:pt x="22" y="105"/>
                    </a:lnTo>
                    <a:lnTo>
                      <a:pt x="36" y="100"/>
                    </a:lnTo>
                    <a:lnTo>
                      <a:pt x="45" y="108"/>
                    </a:lnTo>
                    <a:lnTo>
                      <a:pt x="49" y="120"/>
                    </a:lnTo>
                    <a:lnTo>
                      <a:pt x="60" y="139"/>
                    </a:lnTo>
                    <a:lnTo>
                      <a:pt x="72" y="138"/>
                    </a:lnTo>
                    <a:lnTo>
                      <a:pt x="84" y="126"/>
                    </a:lnTo>
                    <a:lnTo>
                      <a:pt x="97" y="126"/>
                    </a:lnTo>
                    <a:lnTo>
                      <a:pt x="109" y="120"/>
                    </a:lnTo>
                    <a:lnTo>
                      <a:pt x="109" y="105"/>
                    </a:lnTo>
                    <a:lnTo>
                      <a:pt x="115" y="99"/>
                    </a:lnTo>
                    <a:lnTo>
                      <a:pt x="124" y="106"/>
                    </a:lnTo>
                    <a:lnTo>
                      <a:pt x="138" y="106"/>
                    </a:lnTo>
                    <a:lnTo>
                      <a:pt x="147" y="99"/>
                    </a:lnTo>
                    <a:lnTo>
                      <a:pt x="136" y="85"/>
                    </a:lnTo>
                    <a:lnTo>
                      <a:pt x="132" y="66"/>
                    </a:lnTo>
                    <a:lnTo>
                      <a:pt x="124" y="54"/>
                    </a:lnTo>
                    <a:lnTo>
                      <a:pt x="115" y="54"/>
                    </a:lnTo>
                    <a:lnTo>
                      <a:pt x="105" y="51"/>
                    </a:lnTo>
                    <a:lnTo>
                      <a:pt x="99" y="40"/>
                    </a:lnTo>
                    <a:lnTo>
                      <a:pt x="100" y="27"/>
                    </a:lnTo>
                    <a:lnTo>
                      <a:pt x="100" y="7"/>
                    </a:lnTo>
                    <a:lnTo>
                      <a:pt x="84" y="0"/>
                    </a:lnTo>
                    <a:lnTo>
                      <a:pt x="70" y="0"/>
                    </a:lnTo>
                    <a:lnTo>
                      <a:pt x="57" y="0"/>
                    </a:lnTo>
                    <a:lnTo>
                      <a:pt x="49" y="12"/>
                    </a:lnTo>
                    <a:lnTo>
                      <a:pt x="37" y="16"/>
                    </a:lnTo>
                    <a:lnTo>
                      <a:pt x="27" y="27"/>
                    </a:lnTo>
                    <a:lnTo>
                      <a:pt x="18" y="34"/>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4" name="Freeform 69">
                <a:extLst>
                  <a:ext uri="{FF2B5EF4-FFF2-40B4-BE49-F238E27FC236}">
                    <a16:creationId xmlns:a16="http://schemas.microsoft.com/office/drawing/2014/main" id="{57400FEE-371B-BDA8-A804-01BCF1D8E870}"/>
                  </a:ext>
                </a:extLst>
              </p:cNvPr>
              <p:cNvSpPr>
                <a:spLocks/>
              </p:cNvSpPr>
              <p:nvPr/>
            </p:nvSpPr>
            <p:spPr bwMode="auto">
              <a:xfrm>
                <a:off x="1440" y="2477"/>
                <a:ext cx="192" cy="151"/>
              </a:xfrm>
              <a:custGeom>
                <a:avLst/>
                <a:gdLst>
                  <a:gd name="T0" fmla="*/ 53 w 192"/>
                  <a:gd name="T1" fmla="*/ 21 h 151"/>
                  <a:gd name="T2" fmla="*/ 47 w 192"/>
                  <a:gd name="T3" fmla="*/ 36 h 151"/>
                  <a:gd name="T4" fmla="*/ 42 w 192"/>
                  <a:gd name="T5" fmla="*/ 46 h 151"/>
                  <a:gd name="T6" fmla="*/ 24 w 192"/>
                  <a:gd name="T7" fmla="*/ 60 h 151"/>
                  <a:gd name="T8" fmla="*/ 12 w 192"/>
                  <a:gd name="T9" fmla="*/ 61 h 151"/>
                  <a:gd name="T10" fmla="*/ 0 w 192"/>
                  <a:gd name="T11" fmla="*/ 73 h 151"/>
                  <a:gd name="T12" fmla="*/ 8 w 192"/>
                  <a:gd name="T13" fmla="*/ 81 h 151"/>
                  <a:gd name="T14" fmla="*/ 15 w 192"/>
                  <a:gd name="T15" fmla="*/ 91 h 151"/>
                  <a:gd name="T16" fmla="*/ 6 w 192"/>
                  <a:gd name="T17" fmla="*/ 105 h 151"/>
                  <a:gd name="T18" fmla="*/ 12 w 192"/>
                  <a:gd name="T19" fmla="*/ 117 h 151"/>
                  <a:gd name="T20" fmla="*/ 11 w 192"/>
                  <a:gd name="T21" fmla="*/ 150 h 151"/>
                  <a:gd name="T22" fmla="*/ 29 w 192"/>
                  <a:gd name="T23" fmla="*/ 151 h 151"/>
                  <a:gd name="T24" fmla="*/ 42 w 192"/>
                  <a:gd name="T25" fmla="*/ 136 h 151"/>
                  <a:gd name="T26" fmla="*/ 63 w 192"/>
                  <a:gd name="T27" fmla="*/ 136 h 151"/>
                  <a:gd name="T28" fmla="*/ 77 w 192"/>
                  <a:gd name="T29" fmla="*/ 151 h 151"/>
                  <a:gd name="T30" fmla="*/ 81 w 192"/>
                  <a:gd name="T31" fmla="*/ 136 h 151"/>
                  <a:gd name="T32" fmla="*/ 104 w 192"/>
                  <a:gd name="T33" fmla="*/ 141 h 151"/>
                  <a:gd name="T34" fmla="*/ 114 w 192"/>
                  <a:gd name="T35" fmla="*/ 130 h 151"/>
                  <a:gd name="T36" fmla="*/ 107 w 192"/>
                  <a:gd name="T37" fmla="*/ 117 h 151"/>
                  <a:gd name="T38" fmla="*/ 123 w 192"/>
                  <a:gd name="T39" fmla="*/ 100 h 151"/>
                  <a:gd name="T40" fmla="*/ 129 w 192"/>
                  <a:gd name="T41" fmla="*/ 85 h 151"/>
                  <a:gd name="T42" fmla="*/ 137 w 192"/>
                  <a:gd name="T43" fmla="*/ 76 h 151"/>
                  <a:gd name="T44" fmla="*/ 147 w 192"/>
                  <a:gd name="T45" fmla="*/ 85 h 151"/>
                  <a:gd name="T46" fmla="*/ 155 w 192"/>
                  <a:gd name="T47" fmla="*/ 96 h 151"/>
                  <a:gd name="T48" fmla="*/ 171 w 192"/>
                  <a:gd name="T49" fmla="*/ 85 h 151"/>
                  <a:gd name="T50" fmla="*/ 180 w 192"/>
                  <a:gd name="T51" fmla="*/ 75 h 151"/>
                  <a:gd name="T52" fmla="*/ 192 w 192"/>
                  <a:gd name="T53" fmla="*/ 72 h 151"/>
                  <a:gd name="T54" fmla="*/ 192 w 192"/>
                  <a:gd name="T55" fmla="*/ 58 h 151"/>
                  <a:gd name="T56" fmla="*/ 188 w 192"/>
                  <a:gd name="T57" fmla="*/ 45 h 151"/>
                  <a:gd name="T58" fmla="*/ 185 w 192"/>
                  <a:gd name="T59" fmla="*/ 30 h 151"/>
                  <a:gd name="T60" fmla="*/ 174 w 192"/>
                  <a:gd name="T61" fmla="*/ 24 h 151"/>
                  <a:gd name="T62" fmla="*/ 167 w 192"/>
                  <a:gd name="T63" fmla="*/ 15 h 151"/>
                  <a:gd name="T64" fmla="*/ 156 w 192"/>
                  <a:gd name="T65" fmla="*/ 15 h 151"/>
                  <a:gd name="T66" fmla="*/ 147 w 192"/>
                  <a:gd name="T67" fmla="*/ 9 h 151"/>
                  <a:gd name="T68" fmla="*/ 144 w 192"/>
                  <a:gd name="T69" fmla="*/ 16 h 151"/>
                  <a:gd name="T70" fmla="*/ 131 w 192"/>
                  <a:gd name="T71" fmla="*/ 18 h 151"/>
                  <a:gd name="T72" fmla="*/ 120 w 192"/>
                  <a:gd name="T73" fmla="*/ 25 h 151"/>
                  <a:gd name="T74" fmla="*/ 104 w 192"/>
                  <a:gd name="T75" fmla="*/ 18 h 151"/>
                  <a:gd name="T76" fmla="*/ 98 w 192"/>
                  <a:gd name="T77" fmla="*/ 4 h 151"/>
                  <a:gd name="T78" fmla="*/ 86 w 192"/>
                  <a:gd name="T79" fmla="*/ 6 h 151"/>
                  <a:gd name="T80" fmla="*/ 80 w 192"/>
                  <a:gd name="T81" fmla="*/ 0 h 151"/>
                  <a:gd name="T82" fmla="*/ 60 w 192"/>
                  <a:gd name="T83" fmla="*/ 3 h 151"/>
                  <a:gd name="T84" fmla="*/ 53 w 192"/>
                  <a:gd name="T85" fmla="*/ 21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51">
                    <a:moveTo>
                      <a:pt x="53" y="21"/>
                    </a:moveTo>
                    <a:lnTo>
                      <a:pt x="47" y="36"/>
                    </a:lnTo>
                    <a:lnTo>
                      <a:pt x="42" y="46"/>
                    </a:lnTo>
                    <a:lnTo>
                      <a:pt x="24" y="60"/>
                    </a:lnTo>
                    <a:lnTo>
                      <a:pt x="12" y="61"/>
                    </a:lnTo>
                    <a:lnTo>
                      <a:pt x="0" y="73"/>
                    </a:lnTo>
                    <a:lnTo>
                      <a:pt x="8" y="81"/>
                    </a:lnTo>
                    <a:lnTo>
                      <a:pt x="15" y="91"/>
                    </a:lnTo>
                    <a:lnTo>
                      <a:pt x="6" y="105"/>
                    </a:lnTo>
                    <a:lnTo>
                      <a:pt x="12" y="117"/>
                    </a:lnTo>
                    <a:lnTo>
                      <a:pt x="11" y="150"/>
                    </a:lnTo>
                    <a:lnTo>
                      <a:pt x="29" y="151"/>
                    </a:lnTo>
                    <a:lnTo>
                      <a:pt x="42" y="136"/>
                    </a:lnTo>
                    <a:lnTo>
                      <a:pt x="63" y="136"/>
                    </a:lnTo>
                    <a:lnTo>
                      <a:pt x="77" y="151"/>
                    </a:lnTo>
                    <a:lnTo>
                      <a:pt x="81" y="136"/>
                    </a:lnTo>
                    <a:lnTo>
                      <a:pt x="104" y="141"/>
                    </a:lnTo>
                    <a:lnTo>
                      <a:pt x="114" y="130"/>
                    </a:lnTo>
                    <a:lnTo>
                      <a:pt x="107" y="117"/>
                    </a:lnTo>
                    <a:lnTo>
                      <a:pt x="123" y="100"/>
                    </a:lnTo>
                    <a:lnTo>
                      <a:pt x="129" y="85"/>
                    </a:lnTo>
                    <a:lnTo>
                      <a:pt x="137" y="76"/>
                    </a:lnTo>
                    <a:lnTo>
                      <a:pt x="147" y="85"/>
                    </a:lnTo>
                    <a:lnTo>
                      <a:pt x="155" y="96"/>
                    </a:lnTo>
                    <a:lnTo>
                      <a:pt x="171" y="85"/>
                    </a:lnTo>
                    <a:lnTo>
                      <a:pt x="180" y="75"/>
                    </a:lnTo>
                    <a:lnTo>
                      <a:pt x="192" y="72"/>
                    </a:lnTo>
                    <a:lnTo>
                      <a:pt x="192" y="58"/>
                    </a:lnTo>
                    <a:lnTo>
                      <a:pt x="188" y="45"/>
                    </a:lnTo>
                    <a:lnTo>
                      <a:pt x="185" y="30"/>
                    </a:lnTo>
                    <a:lnTo>
                      <a:pt x="174" y="24"/>
                    </a:lnTo>
                    <a:lnTo>
                      <a:pt x="167" y="15"/>
                    </a:lnTo>
                    <a:lnTo>
                      <a:pt x="156" y="15"/>
                    </a:lnTo>
                    <a:lnTo>
                      <a:pt x="147" y="9"/>
                    </a:lnTo>
                    <a:lnTo>
                      <a:pt x="144" y="16"/>
                    </a:lnTo>
                    <a:lnTo>
                      <a:pt x="131" y="18"/>
                    </a:lnTo>
                    <a:lnTo>
                      <a:pt x="120" y="25"/>
                    </a:lnTo>
                    <a:lnTo>
                      <a:pt x="104" y="18"/>
                    </a:lnTo>
                    <a:lnTo>
                      <a:pt x="98" y="4"/>
                    </a:lnTo>
                    <a:lnTo>
                      <a:pt x="86" y="6"/>
                    </a:lnTo>
                    <a:lnTo>
                      <a:pt x="80" y="0"/>
                    </a:lnTo>
                    <a:lnTo>
                      <a:pt x="60" y="3"/>
                    </a:lnTo>
                    <a:lnTo>
                      <a:pt x="53" y="21"/>
                    </a:lnTo>
                    <a:close/>
                  </a:path>
                </a:pathLst>
              </a:custGeom>
              <a:solidFill>
                <a:schemeClr val="accent2"/>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5" name="Freeform 70">
                <a:extLst>
                  <a:ext uri="{FF2B5EF4-FFF2-40B4-BE49-F238E27FC236}">
                    <a16:creationId xmlns:a16="http://schemas.microsoft.com/office/drawing/2014/main" id="{E1EFAA0F-97BF-0109-FCD9-C0B88D51D15B}"/>
                  </a:ext>
                </a:extLst>
              </p:cNvPr>
              <p:cNvSpPr>
                <a:spLocks/>
              </p:cNvSpPr>
              <p:nvPr/>
            </p:nvSpPr>
            <p:spPr bwMode="auto">
              <a:xfrm>
                <a:off x="1349" y="2388"/>
                <a:ext cx="238" cy="164"/>
              </a:xfrm>
              <a:custGeom>
                <a:avLst/>
                <a:gdLst>
                  <a:gd name="T0" fmla="*/ 4 w 238"/>
                  <a:gd name="T1" fmla="*/ 72 h 164"/>
                  <a:gd name="T2" fmla="*/ 1 w 238"/>
                  <a:gd name="T3" fmla="*/ 89 h 164"/>
                  <a:gd name="T4" fmla="*/ 0 w 238"/>
                  <a:gd name="T5" fmla="*/ 105 h 164"/>
                  <a:gd name="T6" fmla="*/ 7 w 238"/>
                  <a:gd name="T7" fmla="*/ 117 h 164"/>
                  <a:gd name="T8" fmla="*/ 19 w 238"/>
                  <a:gd name="T9" fmla="*/ 119 h 164"/>
                  <a:gd name="T10" fmla="*/ 24 w 238"/>
                  <a:gd name="T11" fmla="*/ 117 h 164"/>
                  <a:gd name="T12" fmla="*/ 33 w 238"/>
                  <a:gd name="T13" fmla="*/ 134 h 164"/>
                  <a:gd name="T14" fmla="*/ 37 w 238"/>
                  <a:gd name="T15" fmla="*/ 150 h 164"/>
                  <a:gd name="T16" fmla="*/ 51 w 238"/>
                  <a:gd name="T17" fmla="*/ 164 h 164"/>
                  <a:gd name="T18" fmla="*/ 76 w 238"/>
                  <a:gd name="T19" fmla="*/ 164 h 164"/>
                  <a:gd name="T20" fmla="*/ 82 w 238"/>
                  <a:gd name="T21" fmla="*/ 158 h 164"/>
                  <a:gd name="T22" fmla="*/ 90 w 238"/>
                  <a:gd name="T23" fmla="*/ 164 h 164"/>
                  <a:gd name="T24" fmla="*/ 105 w 238"/>
                  <a:gd name="T25" fmla="*/ 150 h 164"/>
                  <a:gd name="T26" fmla="*/ 117 w 238"/>
                  <a:gd name="T27" fmla="*/ 150 h 164"/>
                  <a:gd name="T28" fmla="*/ 124 w 238"/>
                  <a:gd name="T29" fmla="*/ 141 h 164"/>
                  <a:gd name="T30" fmla="*/ 133 w 238"/>
                  <a:gd name="T31" fmla="*/ 134 h 164"/>
                  <a:gd name="T32" fmla="*/ 139 w 238"/>
                  <a:gd name="T33" fmla="*/ 125 h 164"/>
                  <a:gd name="T34" fmla="*/ 147 w 238"/>
                  <a:gd name="T35" fmla="*/ 102 h 164"/>
                  <a:gd name="T36" fmla="*/ 156 w 238"/>
                  <a:gd name="T37" fmla="*/ 90 h 164"/>
                  <a:gd name="T38" fmla="*/ 171 w 238"/>
                  <a:gd name="T39" fmla="*/ 89 h 164"/>
                  <a:gd name="T40" fmla="*/ 177 w 238"/>
                  <a:gd name="T41" fmla="*/ 95 h 164"/>
                  <a:gd name="T42" fmla="*/ 189 w 238"/>
                  <a:gd name="T43" fmla="*/ 92 h 164"/>
                  <a:gd name="T44" fmla="*/ 198 w 238"/>
                  <a:gd name="T45" fmla="*/ 110 h 164"/>
                  <a:gd name="T46" fmla="*/ 213 w 238"/>
                  <a:gd name="T47" fmla="*/ 113 h 164"/>
                  <a:gd name="T48" fmla="*/ 228 w 238"/>
                  <a:gd name="T49" fmla="*/ 107 h 164"/>
                  <a:gd name="T50" fmla="*/ 238 w 238"/>
                  <a:gd name="T51" fmla="*/ 104 h 164"/>
                  <a:gd name="T52" fmla="*/ 238 w 238"/>
                  <a:gd name="T53" fmla="*/ 96 h 164"/>
                  <a:gd name="T54" fmla="*/ 229 w 238"/>
                  <a:gd name="T55" fmla="*/ 89 h 164"/>
                  <a:gd name="T56" fmla="*/ 219 w 238"/>
                  <a:gd name="T57" fmla="*/ 75 h 164"/>
                  <a:gd name="T58" fmla="*/ 207 w 238"/>
                  <a:gd name="T59" fmla="*/ 75 h 164"/>
                  <a:gd name="T60" fmla="*/ 195 w 238"/>
                  <a:gd name="T61" fmla="*/ 65 h 164"/>
                  <a:gd name="T62" fmla="*/ 174 w 238"/>
                  <a:gd name="T63" fmla="*/ 48 h 164"/>
                  <a:gd name="T64" fmla="*/ 160 w 238"/>
                  <a:gd name="T65" fmla="*/ 47 h 164"/>
                  <a:gd name="T66" fmla="*/ 141 w 238"/>
                  <a:gd name="T67" fmla="*/ 48 h 164"/>
                  <a:gd name="T68" fmla="*/ 117 w 238"/>
                  <a:gd name="T69" fmla="*/ 48 h 164"/>
                  <a:gd name="T70" fmla="*/ 111 w 238"/>
                  <a:gd name="T71" fmla="*/ 41 h 164"/>
                  <a:gd name="T72" fmla="*/ 94 w 238"/>
                  <a:gd name="T73" fmla="*/ 42 h 164"/>
                  <a:gd name="T74" fmla="*/ 85 w 238"/>
                  <a:gd name="T75" fmla="*/ 38 h 164"/>
                  <a:gd name="T76" fmla="*/ 102 w 238"/>
                  <a:gd name="T77" fmla="*/ 29 h 164"/>
                  <a:gd name="T78" fmla="*/ 93 w 238"/>
                  <a:gd name="T79" fmla="*/ 9 h 164"/>
                  <a:gd name="T80" fmla="*/ 82 w 238"/>
                  <a:gd name="T81" fmla="*/ 0 h 164"/>
                  <a:gd name="T82" fmla="*/ 69 w 238"/>
                  <a:gd name="T83" fmla="*/ 21 h 164"/>
                  <a:gd name="T84" fmla="*/ 61 w 238"/>
                  <a:gd name="T85" fmla="*/ 38 h 164"/>
                  <a:gd name="T86" fmla="*/ 42 w 238"/>
                  <a:gd name="T87" fmla="*/ 39 h 164"/>
                  <a:gd name="T88" fmla="*/ 25 w 238"/>
                  <a:gd name="T89" fmla="*/ 38 h 164"/>
                  <a:gd name="T90" fmla="*/ 18 w 238"/>
                  <a:gd name="T91" fmla="*/ 41 h 164"/>
                  <a:gd name="T92" fmla="*/ 15 w 238"/>
                  <a:gd name="T93" fmla="*/ 65 h 164"/>
                  <a:gd name="T94" fmla="*/ 4 w 238"/>
                  <a:gd name="T95" fmla="*/ 72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8" h="164">
                    <a:moveTo>
                      <a:pt x="4" y="72"/>
                    </a:moveTo>
                    <a:lnTo>
                      <a:pt x="1" y="89"/>
                    </a:lnTo>
                    <a:lnTo>
                      <a:pt x="0" y="105"/>
                    </a:lnTo>
                    <a:lnTo>
                      <a:pt x="7" y="117"/>
                    </a:lnTo>
                    <a:lnTo>
                      <a:pt x="19" y="119"/>
                    </a:lnTo>
                    <a:lnTo>
                      <a:pt x="24" y="117"/>
                    </a:lnTo>
                    <a:lnTo>
                      <a:pt x="33" y="134"/>
                    </a:lnTo>
                    <a:lnTo>
                      <a:pt x="37" y="150"/>
                    </a:lnTo>
                    <a:lnTo>
                      <a:pt x="51" y="164"/>
                    </a:lnTo>
                    <a:lnTo>
                      <a:pt x="76" y="164"/>
                    </a:lnTo>
                    <a:lnTo>
                      <a:pt x="82" y="158"/>
                    </a:lnTo>
                    <a:lnTo>
                      <a:pt x="90" y="164"/>
                    </a:lnTo>
                    <a:lnTo>
                      <a:pt x="105" y="150"/>
                    </a:lnTo>
                    <a:lnTo>
                      <a:pt x="117" y="150"/>
                    </a:lnTo>
                    <a:lnTo>
                      <a:pt x="124" y="141"/>
                    </a:lnTo>
                    <a:lnTo>
                      <a:pt x="133" y="134"/>
                    </a:lnTo>
                    <a:lnTo>
                      <a:pt x="139" y="125"/>
                    </a:lnTo>
                    <a:lnTo>
                      <a:pt x="147" y="102"/>
                    </a:lnTo>
                    <a:lnTo>
                      <a:pt x="156" y="90"/>
                    </a:lnTo>
                    <a:lnTo>
                      <a:pt x="171" y="89"/>
                    </a:lnTo>
                    <a:lnTo>
                      <a:pt x="177" y="95"/>
                    </a:lnTo>
                    <a:lnTo>
                      <a:pt x="189" y="92"/>
                    </a:lnTo>
                    <a:lnTo>
                      <a:pt x="198" y="110"/>
                    </a:lnTo>
                    <a:lnTo>
                      <a:pt x="213" y="113"/>
                    </a:lnTo>
                    <a:lnTo>
                      <a:pt x="228" y="107"/>
                    </a:lnTo>
                    <a:lnTo>
                      <a:pt x="238" y="104"/>
                    </a:lnTo>
                    <a:lnTo>
                      <a:pt x="238" y="96"/>
                    </a:lnTo>
                    <a:lnTo>
                      <a:pt x="229" y="89"/>
                    </a:lnTo>
                    <a:lnTo>
                      <a:pt x="219" y="75"/>
                    </a:lnTo>
                    <a:lnTo>
                      <a:pt x="207" y="75"/>
                    </a:lnTo>
                    <a:lnTo>
                      <a:pt x="195" y="65"/>
                    </a:lnTo>
                    <a:lnTo>
                      <a:pt x="174" y="48"/>
                    </a:lnTo>
                    <a:lnTo>
                      <a:pt x="160" y="47"/>
                    </a:lnTo>
                    <a:lnTo>
                      <a:pt x="141" y="48"/>
                    </a:lnTo>
                    <a:lnTo>
                      <a:pt x="117" y="48"/>
                    </a:lnTo>
                    <a:lnTo>
                      <a:pt x="111" y="41"/>
                    </a:lnTo>
                    <a:lnTo>
                      <a:pt x="94" y="42"/>
                    </a:lnTo>
                    <a:lnTo>
                      <a:pt x="85" y="38"/>
                    </a:lnTo>
                    <a:lnTo>
                      <a:pt x="102" y="29"/>
                    </a:lnTo>
                    <a:lnTo>
                      <a:pt x="93" y="9"/>
                    </a:lnTo>
                    <a:lnTo>
                      <a:pt x="82" y="0"/>
                    </a:lnTo>
                    <a:lnTo>
                      <a:pt x="69" y="21"/>
                    </a:lnTo>
                    <a:lnTo>
                      <a:pt x="61" y="38"/>
                    </a:lnTo>
                    <a:lnTo>
                      <a:pt x="42" y="39"/>
                    </a:lnTo>
                    <a:lnTo>
                      <a:pt x="25" y="38"/>
                    </a:lnTo>
                    <a:lnTo>
                      <a:pt x="18" y="41"/>
                    </a:lnTo>
                    <a:lnTo>
                      <a:pt x="15" y="65"/>
                    </a:lnTo>
                    <a:lnTo>
                      <a:pt x="4" y="72"/>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726" name="Group 71">
              <a:extLst>
                <a:ext uri="{FF2B5EF4-FFF2-40B4-BE49-F238E27FC236}">
                  <a16:creationId xmlns:a16="http://schemas.microsoft.com/office/drawing/2014/main" id="{DD9D76FC-A17D-057F-CEB7-97B05F666939}"/>
                </a:ext>
              </a:extLst>
            </p:cNvPr>
            <p:cNvGrpSpPr>
              <a:grpSpLocks/>
            </p:cNvGrpSpPr>
            <p:nvPr/>
          </p:nvGrpSpPr>
          <p:grpSpPr bwMode="auto">
            <a:xfrm>
              <a:off x="2027344" y="3115369"/>
              <a:ext cx="649681" cy="1199265"/>
              <a:chOff x="963" y="2007"/>
              <a:chExt cx="344" cy="635"/>
            </a:xfrm>
            <a:solidFill>
              <a:schemeClr val="accent1"/>
            </a:solidFill>
          </p:grpSpPr>
          <p:sp>
            <p:nvSpPr>
              <p:cNvPr id="727" name="Freeform 72">
                <a:extLst>
                  <a:ext uri="{FF2B5EF4-FFF2-40B4-BE49-F238E27FC236}">
                    <a16:creationId xmlns:a16="http://schemas.microsoft.com/office/drawing/2014/main" id="{163FE0EE-CDCA-45FA-1743-24C8CAF78C66}"/>
                  </a:ext>
                </a:extLst>
              </p:cNvPr>
              <p:cNvSpPr>
                <a:spLocks/>
              </p:cNvSpPr>
              <p:nvPr/>
            </p:nvSpPr>
            <p:spPr bwMode="auto">
              <a:xfrm>
                <a:off x="983" y="2505"/>
                <a:ext cx="118" cy="105"/>
              </a:xfrm>
              <a:custGeom>
                <a:avLst/>
                <a:gdLst>
                  <a:gd name="T0" fmla="*/ 42 w 118"/>
                  <a:gd name="T1" fmla="*/ 29 h 105"/>
                  <a:gd name="T2" fmla="*/ 54 w 118"/>
                  <a:gd name="T3" fmla="*/ 44 h 105"/>
                  <a:gd name="T4" fmla="*/ 58 w 118"/>
                  <a:gd name="T5" fmla="*/ 38 h 105"/>
                  <a:gd name="T6" fmla="*/ 58 w 118"/>
                  <a:gd name="T7" fmla="*/ 30 h 105"/>
                  <a:gd name="T8" fmla="*/ 45 w 118"/>
                  <a:gd name="T9" fmla="*/ 17 h 105"/>
                  <a:gd name="T10" fmla="*/ 49 w 118"/>
                  <a:gd name="T11" fmla="*/ 8 h 105"/>
                  <a:gd name="T12" fmla="*/ 58 w 118"/>
                  <a:gd name="T13" fmla="*/ 0 h 105"/>
                  <a:gd name="T14" fmla="*/ 64 w 118"/>
                  <a:gd name="T15" fmla="*/ 5 h 105"/>
                  <a:gd name="T16" fmla="*/ 67 w 118"/>
                  <a:gd name="T17" fmla="*/ 17 h 105"/>
                  <a:gd name="T18" fmla="*/ 88 w 118"/>
                  <a:gd name="T19" fmla="*/ 32 h 105"/>
                  <a:gd name="T20" fmla="*/ 103 w 118"/>
                  <a:gd name="T21" fmla="*/ 47 h 105"/>
                  <a:gd name="T22" fmla="*/ 118 w 118"/>
                  <a:gd name="T23" fmla="*/ 51 h 105"/>
                  <a:gd name="T24" fmla="*/ 108 w 118"/>
                  <a:gd name="T25" fmla="*/ 72 h 105"/>
                  <a:gd name="T26" fmla="*/ 114 w 118"/>
                  <a:gd name="T27" fmla="*/ 92 h 105"/>
                  <a:gd name="T28" fmla="*/ 106 w 118"/>
                  <a:gd name="T29" fmla="*/ 99 h 105"/>
                  <a:gd name="T30" fmla="*/ 88 w 118"/>
                  <a:gd name="T31" fmla="*/ 105 h 105"/>
                  <a:gd name="T32" fmla="*/ 79 w 118"/>
                  <a:gd name="T33" fmla="*/ 92 h 105"/>
                  <a:gd name="T34" fmla="*/ 57 w 118"/>
                  <a:gd name="T35" fmla="*/ 84 h 105"/>
                  <a:gd name="T36" fmla="*/ 42 w 118"/>
                  <a:gd name="T37" fmla="*/ 84 h 105"/>
                  <a:gd name="T38" fmla="*/ 25 w 118"/>
                  <a:gd name="T39" fmla="*/ 75 h 105"/>
                  <a:gd name="T40" fmla="*/ 15 w 118"/>
                  <a:gd name="T41" fmla="*/ 71 h 105"/>
                  <a:gd name="T42" fmla="*/ 1 w 118"/>
                  <a:gd name="T43" fmla="*/ 53 h 105"/>
                  <a:gd name="T44" fmla="*/ 0 w 118"/>
                  <a:gd name="T45" fmla="*/ 35 h 105"/>
                  <a:gd name="T46" fmla="*/ 3 w 118"/>
                  <a:gd name="T47" fmla="*/ 23 h 105"/>
                  <a:gd name="T48" fmla="*/ 4 w 118"/>
                  <a:gd name="T49" fmla="*/ 11 h 105"/>
                  <a:gd name="T50" fmla="*/ 12 w 118"/>
                  <a:gd name="T51" fmla="*/ 20 h 105"/>
                  <a:gd name="T52" fmla="*/ 22 w 118"/>
                  <a:gd name="T53" fmla="*/ 17 h 105"/>
                  <a:gd name="T54" fmla="*/ 39 w 118"/>
                  <a:gd name="T55" fmla="*/ 33 h 105"/>
                  <a:gd name="T56" fmla="*/ 42 w 118"/>
                  <a:gd name="T57" fmla="*/ 29 h 1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8" h="105">
                    <a:moveTo>
                      <a:pt x="42" y="29"/>
                    </a:moveTo>
                    <a:lnTo>
                      <a:pt x="54" y="44"/>
                    </a:lnTo>
                    <a:lnTo>
                      <a:pt x="58" y="38"/>
                    </a:lnTo>
                    <a:lnTo>
                      <a:pt x="58" y="30"/>
                    </a:lnTo>
                    <a:lnTo>
                      <a:pt x="45" y="17"/>
                    </a:lnTo>
                    <a:lnTo>
                      <a:pt x="49" y="8"/>
                    </a:lnTo>
                    <a:lnTo>
                      <a:pt x="58" y="0"/>
                    </a:lnTo>
                    <a:lnTo>
                      <a:pt x="64" y="5"/>
                    </a:lnTo>
                    <a:lnTo>
                      <a:pt x="67" y="17"/>
                    </a:lnTo>
                    <a:lnTo>
                      <a:pt x="88" y="32"/>
                    </a:lnTo>
                    <a:lnTo>
                      <a:pt x="103" y="47"/>
                    </a:lnTo>
                    <a:lnTo>
                      <a:pt x="118" y="51"/>
                    </a:lnTo>
                    <a:lnTo>
                      <a:pt x="108" y="72"/>
                    </a:lnTo>
                    <a:lnTo>
                      <a:pt x="114" y="92"/>
                    </a:lnTo>
                    <a:lnTo>
                      <a:pt x="106" y="99"/>
                    </a:lnTo>
                    <a:lnTo>
                      <a:pt x="88" y="105"/>
                    </a:lnTo>
                    <a:lnTo>
                      <a:pt x="79" y="92"/>
                    </a:lnTo>
                    <a:lnTo>
                      <a:pt x="57" y="84"/>
                    </a:lnTo>
                    <a:lnTo>
                      <a:pt x="42" y="84"/>
                    </a:lnTo>
                    <a:lnTo>
                      <a:pt x="25" y="75"/>
                    </a:lnTo>
                    <a:lnTo>
                      <a:pt x="15" y="71"/>
                    </a:lnTo>
                    <a:lnTo>
                      <a:pt x="1" y="53"/>
                    </a:lnTo>
                    <a:lnTo>
                      <a:pt x="0" y="35"/>
                    </a:lnTo>
                    <a:lnTo>
                      <a:pt x="3" y="23"/>
                    </a:lnTo>
                    <a:lnTo>
                      <a:pt x="4" y="11"/>
                    </a:lnTo>
                    <a:lnTo>
                      <a:pt x="12" y="20"/>
                    </a:lnTo>
                    <a:lnTo>
                      <a:pt x="22" y="17"/>
                    </a:lnTo>
                    <a:lnTo>
                      <a:pt x="39" y="33"/>
                    </a:lnTo>
                    <a:lnTo>
                      <a:pt x="42" y="29"/>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8" name="Freeform 73">
                <a:extLst>
                  <a:ext uri="{FF2B5EF4-FFF2-40B4-BE49-F238E27FC236}">
                    <a16:creationId xmlns:a16="http://schemas.microsoft.com/office/drawing/2014/main" id="{81C70839-EB1F-06C1-AA56-228752E81160}"/>
                  </a:ext>
                </a:extLst>
              </p:cNvPr>
              <p:cNvSpPr>
                <a:spLocks/>
              </p:cNvSpPr>
              <p:nvPr/>
            </p:nvSpPr>
            <p:spPr bwMode="auto">
              <a:xfrm>
                <a:off x="1092" y="2531"/>
                <a:ext cx="111" cy="111"/>
              </a:xfrm>
              <a:custGeom>
                <a:avLst/>
                <a:gdLst>
                  <a:gd name="T0" fmla="*/ 102 w 111"/>
                  <a:gd name="T1" fmla="*/ 57 h 111"/>
                  <a:gd name="T2" fmla="*/ 93 w 111"/>
                  <a:gd name="T3" fmla="*/ 63 h 111"/>
                  <a:gd name="T4" fmla="*/ 77 w 111"/>
                  <a:gd name="T5" fmla="*/ 61 h 111"/>
                  <a:gd name="T6" fmla="*/ 66 w 111"/>
                  <a:gd name="T7" fmla="*/ 75 h 111"/>
                  <a:gd name="T8" fmla="*/ 71 w 111"/>
                  <a:gd name="T9" fmla="*/ 93 h 111"/>
                  <a:gd name="T10" fmla="*/ 66 w 111"/>
                  <a:gd name="T11" fmla="*/ 105 h 111"/>
                  <a:gd name="T12" fmla="*/ 51 w 111"/>
                  <a:gd name="T13" fmla="*/ 106 h 111"/>
                  <a:gd name="T14" fmla="*/ 35 w 111"/>
                  <a:gd name="T15" fmla="*/ 111 h 111"/>
                  <a:gd name="T16" fmla="*/ 26 w 111"/>
                  <a:gd name="T17" fmla="*/ 99 h 111"/>
                  <a:gd name="T18" fmla="*/ 17 w 111"/>
                  <a:gd name="T19" fmla="*/ 93 h 111"/>
                  <a:gd name="T20" fmla="*/ 14 w 111"/>
                  <a:gd name="T21" fmla="*/ 82 h 111"/>
                  <a:gd name="T22" fmla="*/ 3 w 111"/>
                  <a:gd name="T23" fmla="*/ 64 h 111"/>
                  <a:gd name="T24" fmla="*/ 0 w 111"/>
                  <a:gd name="T25" fmla="*/ 46 h 111"/>
                  <a:gd name="T26" fmla="*/ 6 w 111"/>
                  <a:gd name="T27" fmla="*/ 28 h 111"/>
                  <a:gd name="T28" fmla="*/ 11 w 111"/>
                  <a:gd name="T29" fmla="*/ 19 h 111"/>
                  <a:gd name="T30" fmla="*/ 15 w 111"/>
                  <a:gd name="T31" fmla="*/ 13 h 111"/>
                  <a:gd name="T32" fmla="*/ 32 w 111"/>
                  <a:gd name="T33" fmla="*/ 13 h 111"/>
                  <a:gd name="T34" fmla="*/ 38 w 111"/>
                  <a:gd name="T35" fmla="*/ 7 h 111"/>
                  <a:gd name="T36" fmla="*/ 48 w 111"/>
                  <a:gd name="T37" fmla="*/ 0 h 111"/>
                  <a:gd name="T38" fmla="*/ 56 w 111"/>
                  <a:gd name="T39" fmla="*/ 4 h 111"/>
                  <a:gd name="T40" fmla="*/ 65 w 111"/>
                  <a:gd name="T41" fmla="*/ 19 h 111"/>
                  <a:gd name="T42" fmla="*/ 83 w 111"/>
                  <a:gd name="T43" fmla="*/ 15 h 111"/>
                  <a:gd name="T44" fmla="*/ 83 w 111"/>
                  <a:gd name="T45" fmla="*/ 24 h 111"/>
                  <a:gd name="T46" fmla="*/ 95 w 111"/>
                  <a:gd name="T47" fmla="*/ 34 h 111"/>
                  <a:gd name="T48" fmla="*/ 104 w 111"/>
                  <a:gd name="T49" fmla="*/ 33 h 111"/>
                  <a:gd name="T50" fmla="*/ 111 w 111"/>
                  <a:gd name="T51" fmla="*/ 45 h 111"/>
                  <a:gd name="T52" fmla="*/ 102 w 111"/>
                  <a:gd name="T53" fmla="*/ 57 h 1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 h="111">
                    <a:moveTo>
                      <a:pt x="102" y="57"/>
                    </a:moveTo>
                    <a:lnTo>
                      <a:pt x="93" y="63"/>
                    </a:lnTo>
                    <a:lnTo>
                      <a:pt x="77" y="61"/>
                    </a:lnTo>
                    <a:lnTo>
                      <a:pt x="66" y="75"/>
                    </a:lnTo>
                    <a:lnTo>
                      <a:pt x="71" y="93"/>
                    </a:lnTo>
                    <a:lnTo>
                      <a:pt x="66" y="105"/>
                    </a:lnTo>
                    <a:lnTo>
                      <a:pt x="51" y="106"/>
                    </a:lnTo>
                    <a:lnTo>
                      <a:pt x="35" y="111"/>
                    </a:lnTo>
                    <a:lnTo>
                      <a:pt x="26" y="99"/>
                    </a:lnTo>
                    <a:lnTo>
                      <a:pt x="17" y="93"/>
                    </a:lnTo>
                    <a:lnTo>
                      <a:pt x="14" y="82"/>
                    </a:lnTo>
                    <a:lnTo>
                      <a:pt x="3" y="64"/>
                    </a:lnTo>
                    <a:lnTo>
                      <a:pt x="0" y="46"/>
                    </a:lnTo>
                    <a:lnTo>
                      <a:pt x="6" y="28"/>
                    </a:lnTo>
                    <a:lnTo>
                      <a:pt x="11" y="19"/>
                    </a:lnTo>
                    <a:lnTo>
                      <a:pt x="15" y="13"/>
                    </a:lnTo>
                    <a:lnTo>
                      <a:pt x="32" y="13"/>
                    </a:lnTo>
                    <a:lnTo>
                      <a:pt x="38" y="7"/>
                    </a:lnTo>
                    <a:lnTo>
                      <a:pt x="48" y="0"/>
                    </a:lnTo>
                    <a:lnTo>
                      <a:pt x="56" y="4"/>
                    </a:lnTo>
                    <a:lnTo>
                      <a:pt x="65" y="19"/>
                    </a:lnTo>
                    <a:lnTo>
                      <a:pt x="83" y="15"/>
                    </a:lnTo>
                    <a:lnTo>
                      <a:pt x="83" y="24"/>
                    </a:lnTo>
                    <a:lnTo>
                      <a:pt x="95" y="34"/>
                    </a:lnTo>
                    <a:lnTo>
                      <a:pt x="104" y="33"/>
                    </a:lnTo>
                    <a:lnTo>
                      <a:pt x="111" y="45"/>
                    </a:lnTo>
                    <a:lnTo>
                      <a:pt x="102" y="57"/>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29" name="Freeform 74">
                <a:extLst>
                  <a:ext uri="{FF2B5EF4-FFF2-40B4-BE49-F238E27FC236}">
                    <a16:creationId xmlns:a16="http://schemas.microsoft.com/office/drawing/2014/main" id="{E4026284-FD90-D056-1355-3CC0E012A3AA}"/>
                  </a:ext>
                </a:extLst>
              </p:cNvPr>
              <p:cNvSpPr>
                <a:spLocks/>
              </p:cNvSpPr>
              <p:nvPr/>
            </p:nvSpPr>
            <p:spPr bwMode="auto">
              <a:xfrm>
                <a:off x="1172" y="2483"/>
                <a:ext cx="99" cy="114"/>
              </a:xfrm>
              <a:custGeom>
                <a:avLst/>
                <a:gdLst>
                  <a:gd name="T0" fmla="*/ 30 w 99"/>
                  <a:gd name="T1" fmla="*/ 19 h 114"/>
                  <a:gd name="T2" fmla="*/ 34 w 99"/>
                  <a:gd name="T3" fmla="*/ 1 h 114"/>
                  <a:gd name="T4" fmla="*/ 51 w 99"/>
                  <a:gd name="T5" fmla="*/ 0 h 114"/>
                  <a:gd name="T6" fmla="*/ 66 w 99"/>
                  <a:gd name="T7" fmla="*/ 9 h 114"/>
                  <a:gd name="T8" fmla="*/ 85 w 99"/>
                  <a:gd name="T9" fmla="*/ 7 h 114"/>
                  <a:gd name="T10" fmla="*/ 76 w 99"/>
                  <a:gd name="T11" fmla="*/ 25 h 114"/>
                  <a:gd name="T12" fmla="*/ 84 w 99"/>
                  <a:gd name="T13" fmla="*/ 40 h 114"/>
                  <a:gd name="T14" fmla="*/ 85 w 99"/>
                  <a:gd name="T15" fmla="*/ 54 h 114"/>
                  <a:gd name="T16" fmla="*/ 88 w 99"/>
                  <a:gd name="T17" fmla="*/ 66 h 114"/>
                  <a:gd name="T18" fmla="*/ 99 w 99"/>
                  <a:gd name="T19" fmla="*/ 76 h 114"/>
                  <a:gd name="T20" fmla="*/ 94 w 99"/>
                  <a:gd name="T21" fmla="*/ 82 h 114"/>
                  <a:gd name="T22" fmla="*/ 85 w 99"/>
                  <a:gd name="T23" fmla="*/ 90 h 114"/>
                  <a:gd name="T24" fmla="*/ 91 w 99"/>
                  <a:gd name="T25" fmla="*/ 106 h 114"/>
                  <a:gd name="T26" fmla="*/ 82 w 99"/>
                  <a:gd name="T27" fmla="*/ 109 h 114"/>
                  <a:gd name="T28" fmla="*/ 73 w 99"/>
                  <a:gd name="T29" fmla="*/ 111 h 114"/>
                  <a:gd name="T30" fmla="*/ 67 w 99"/>
                  <a:gd name="T31" fmla="*/ 114 h 114"/>
                  <a:gd name="T32" fmla="*/ 54 w 99"/>
                  <a:gd name="T33" fmla="*/ 103 h 114"/>
                  <a:gd name="T34" fmla="*/ 46 w 99"/>
                  <a:gd name="T35" fmla="*/ 112 h 114"/>
                  <a:gd name="T36" fmla="*/ 30 w 99"/>
                  <a:gd name="T37" fmla="*/ 112 h 114"/>
                  <a:gd name="T38" fmla="*/ 22 w 99"/>
                  <a:gd name="T39" fmla="*/ 103 h 114"/>
                  <a:gd name="T40" fmla="*/ 31 w 99"/>
                  <a:gd name="T41" fmla="*/ 94 h 114"/>
                  <a:gd name="T42" fmla="*/ 22 w 99"/>
                  <a:gd name="T43" fmla="*/ 82 h 114"/>
                  <a:gd name="T44" fmla="*/ 15 w 99"/>
                  <a:gd name="T45" fmla="*/ 82 h 114"/>
                  <a:gd name="T46" fmla="*/ 3 w 99"/>
                  <a:gd name="T47" fmla="*/ 70 h 114"/>
                  <a:gd name="T48" fmla="*/ 3 w 99"/>
                  <a:gd name="T49" fmla="*/ 57 h 114"/>
                  <a:gd name="T50" fmla="*/ 0 w 99"/>
                  <a:gd name="T51" fmla="*/ 36 h 114"/>
                  <a:gd name="T52" fmla="*/ 7 w 99"/>
                  <a:gd name="T53" fmla="*/ 30 h 114"/>
                  <a:gd name="T54" fmla="*/ 24 w 99"/>
                  <a:gd name="T55" fmla="*/ 24 h 114"/>
                  <a:gd name="T56" fmla="*/ 30 w 99"/>
                  <a:gd name="T57" fmla="*/ 19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9" h="114">
                    <a:moveTo>
                      <a:pt x="30" y="19"/>
                    </a:moveTo>
                    <a:lnTo>
                      <a:pt x="34" y="1"/>
                    </a:lnTo>
                    <a:lnTo>
                      <a:pt x="51" y="0"/>
                    </a:lnTo>
                    <a:lnTo>
                      <a:pt x="66" y="9"/>
                    </a:lnTo>
                    <a:lnTo>
                      <a:pt x="85" y="7"/>
                    </a:lnTo>
                    <a:lnTo>
                      <a:pt x="76" y="25"/>
                    </a:lnTo>
                    <a:lnTo>
                      <a:pt x="84" y="40"/>
                    </a:lnTo>
                    <a:lnTo>
                      <a:pt x="85" y="54"/>
                    </a:lnTo>
                    <a:lnTo>
                      <a:pt x="88" y="66"/>
                    </a:lnTo>
                    <a:lnTo>
                      <a:pt x="99" y="76"/>
                    </a:lnTo>
                    <a:lnTo>
                      <a:pt x="94" y="82"/>
                    </a:lnTo>
                    <a:lnTo>
                      <a:pt x="85" y="90"/>
                    </a:lnTo>
                    <a:lnTo>
                      <a:pt x="91" y="106"/>
                    </a:lnTo>
                    <a:lnTo>
                      <a:pt x="82" y="109"/>
                    </a:lnTo>
                    <a:lnTo>
                      <a:pt x="73" y="111"/>
                    </a:lnTo>
                    <a:lnTo>
                      <a:pt x="67" y="114"/>
                    </a:lnTo>
                    <a:lnTo>
                      <a:pt x="54" y="103"/>
                    </a:lnTo>
                    <a:lnTo>
                      <a:pt x="46" y="112"/>
                    </a:lnTo>
                    <a:lnTo>
                      <a:pt x="30" y="112"/>
                    </a:lnTo>
                    <a:lnTo>
                      <a:pt x="22" y="103"/>
                    </a:lnTo>
                    <a:lnTo>
                      <a:pt x="31" y="94"/>
                    </a:lnTo>
                    <a:lnTo>
                      <a:pt x="22" y="82"/>
                    </a:lnTo>
                    <a:lnTo>
                      <a:pt x="15" y="82"/>
                    </a:lnTo>
                    <a:lnTo>
                      <a:pt x="3" y="70"/>
                    </a:lnTo>
                    <a:lnTo>
                      <a:pt x="3" y="57"/>
                    </a:lnTo>
                    <a:lnTo>
                      <a:pt x="0" y="36"/>
                    </a:lnTo>
                    <a:lnTo>
                      <a:pt x="7" y="30"/>
                    </a:lnTo>
                    <a:lnTo>
                      <a:pt x="24" y="24"/>
                    </a:lnTo>
                    <a:lnTo>
                      <a:pt x="30" y="19"/>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0" name="Freeform 75">
                <a:extLst>
                  <a:ext uri="{FF2B5EF4-FFF2-40B4-BE49-F238E27FC236}">
                    <a16:creationId xmlns:a16="http://schemas.microsoft.com/office/drawing/2014/main" id="{FEF146D4-6A9A-B499-0EE9-3DB180693983}"/>
                  </a:ext>
                </a:extLst>
              </p:cNvPr>
              <p:cNvSpPr>
                <a:spLocks/>
              </p:cNvSpPr>
              <p:nvPr/>
            </p:nvSpPr>
            <p:spPr bwMode="auto">
              <a:xfrm>
                <a:off x="1230" y="2414"/>
                <a:ext cx="77" cy="72"/>
              </a:xfrm>
              <a:custGeom>
                <a:avLst/>
                <a:gdLst>
                  <a:gd name="T0" fmla="*/ 77 w 77"/>
                  <a:gd name="T1" fmla="*/ 42 h 72"/>
                  <a:gd name="T2" fmla="*/ 69 w 77"/>
                  <a:gd name="T3" fmla="*/ 52 h 72"/>
                  <a:gd name="T4" fmla="*/ 54 w 77"/>
                  <a:gd name="T5" fmla="*/ 58 h 72"/>
                  <a:gd name="T6" fmla="*/ 50 w 77"/>
                  <a:gd name="T7" fmla="*/ 64 h 72"/>
                  <a:gd name="T8" fmla="*/ 41 w 77"/>
                  <a:gd name="T9" fmla="*/ 72 h 72"/>
                  <a:gd name="T10" fmla="*/ 21 w 77"/>
                  <a:gd name="T11" fmla="*/ 57 h 72"/>
                  <a:gd name="T12" fmla="*/ 12 w 77"/>
                  <a:gd name="T13" fmla="*/ 57 h 72"/>
                  <a:gd name="T14" fmla="*/ 0 w 77"/>
                  <a:gd name="T15" fmla="*/ 52 h 72"/>
                  <a:gd name="T16" fmla="*/ 2 w 77"/>
                  <a:gd name="T17" fmla="*/ 28 h 72"/>
                  <a:gd name="T18" fmla="*/ 12 w 77"/>
                  <a:gd name="T19" fmla="*/ 30 h 72"/>
                  <a:gd name="T20" fmla="*/ 23 w 77"/>
                  <a:gd name="T21" fmla="*/ 25 h 72"/>
                  <a:gd name="T22" fmla="*/ 32 w 77"/>
                  <a:gd name="T23" fmla="*/ 18 h 72"/>
                  <a:gd name="T24" fmla="*/ 36 w 77"/>
                  <a:gd name="T25" fmla="*/ 3 h 72"/>
                  <a:gd name="T26" fmla="*/ 47 w 77"/>
                  <a:gd name="T27" fmla="*/ 0 h 72"/>
                  <a:gd name="T28" fmla="*/ 53 w 77"/>
                  <a:gd name="T29" fmla="*/ 9 h 72"/>
                  <a:gd name="T30" fmla="*/ 56 w 77"/>
                  <a:gd name="T31" fmla="*/ 25 h 72"/>
                  <a:gd name="T32" fmla="*/ 62 w 77"/>
                  <a:gd name="T33" fmla="*/ 34 h 72"/>
                  <a:gd name="T34" fmla="*/ 77 w 77"/>
                  <a:gd name="T35" fmla="*/ 42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7" h="72">
                    <a:moveTo>
                      <a:pt x="77" y="42"/>
                    </a:moveTo>
                    <a:lnTo>
                      <a:pt x="69" y="52"/>
                    </a:lnTo>
                    <a:lnTo>
                      <a:pt x="54" y="58"/>
                    </a:lnTo>
                    <a:lnTo>
                      <a:pt x="50" y="64"/>
                    </a:lnTo>
                    <a:lnTo>
                      <a:pt x="41" y="72"/>
                    </a:lnTo>
                    <a:lnTo>
                      <a:pt x="21" y="57"/>
                    </a:lnTo>
                    <a:lnTo>
                      <a:pt x="12" y="57"/>
                    </a:lnTo>
                    <a:lnTo>
                      <a:pt x="0" y="52"/>
                    </a:lnTo>
                    <a:lnTo>
                      <a:pt x="2" y="28"/>
                    </a:lnTo>
                    <a:lnTo>
                      <a:pt x="12" y="30"/>
                    </a:lnTo>
                    <a:lnTo>
                      <a:pt x="23" y="25"/>
                    </a:lnTo>
                    <a:lnTo>
                      <a:pt x="32" y="18"/>
                    </a:lnTo>
                    <a:lnTo>
                      <a:pt x="36" y="3"/>
                    </a:lnTo>
                    <a:lnTo>
                      <a:pt x="47" y="0"/>
                    </a:lnTo>
                    <a:lnTo>
                      <a:pt x="53" y="9"/>
                    </a:lnTo>
                    <a:lnTo>
                      <a:pt x="56" y="25"/>
                    </a:lnTo>
                    <a:lnTo>
                      <a:pt x="62" y="34"/>
                    </a:lnTo>
                    <a:lnTo>
                      <a:pt x="77" y="4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1" name="Freeform 76">
                <a:extLst>
                  <a:ext uri="{FF2B5EF4-FFF2-40B4-BE49-F238E27FC236}">
                    <a16:creationId xmlns:a16="http://schemas.microsoft.com/office/drawing/2014/main" id="{BE5F8C7B-FA01-3338-DACD-7B1E23F36561}"/>
                  </a:ext>
                </a:extLst>
              </p:cNvPr>
              <p:cNvSpPr>
                <a:spLocks/>
              </p:cNvSpPr>
              <p:nvPr/>
            </p:nvSpPr>
            <p:spPr bwMode="auto">
              <a:xfrm>
                <a:off x="1208" y="2391"/>
                <a:ext cx="57" cy="53"/>
              </a:xfrm>
              <a:custGeom>
                <a:avLst/>
                <a:gdLst>
                  <a:gd name="T0" fmla="*/ 6 w 57"/>
                  <a:gd name="T1" fmla="*/ 5 h 53"/>
                  <a:gd name="T2" fmla="*/ 12 w 57"/>
                  <a:gd name="T3" fmla="*/ 0 h 53"/>
                  <a:gd name="T4" fmla="*/ 27 w 57"/>
                  <a:gd name="T5" fmla="*/ 5 h 53"/>
                  <a:gd name="T6" fmla="*/ 33 w 57"/>
                  <a:gd name="T7" fmla="*/ 12 h 53"/>
                  <a:gd name="T8" fmla="*/ 44 w 57"/>
                  <a:gd name="T9" fmla="*/ 19 h 53"/>
                  <a:gd name="T10" fmla="*/ 55 w 57"/>
                  <a:gd name="T11" fmla="*/ 27 h 53"/>
                  <a:gd name="T12" fmla="*/ 57 w 57"/>
                  <a:gd name="T13" fmla="*/ 39 h 53"/>
                  <a:gd name="T14" fmla="*/ 49 w 57"/>
                  <a:gd name="T15" fmla="*/ 44 h 53"/>
                  <a:gd name="T16" fmla="*/ 42 w 57"/>
                  <a:gd name="T17" fmla="*/ 51 h 53"/>
                  <a:gd name="T18" fmla="*/ 34 w 57"/>
                  <a:gd name="T19" fmla="*/ 53 h 53"/>
                  <a:gd name="T20" fmla="*/ 25 w 57"/>
                  <a:gd name="T21" fmla="*/ 51 h 53"/>
                  <a:gd name="T22" fmla="*/ 18 w 57"/>
                  <a:gd name="T23" fmla="*/ 45 h 53"/>
                  <a:gd name="T24" fmla="*/ 12 w 57"/>
                  <a:gd name="T25" fmla="*/ 36 h 53"/>
                  <a:gd name="T26" fmla="*/ 10 w 57"/>
                  <a:gd name="T27" fmla="*/ 27 h 53"/>
                  <a:gd name="T28" fmla="*/ 0 w 57"/>
                  <a:gd name="T29" fmla="*/ 15 h 53"/>
                  <a:gd name="T30" fmla="*/ 6 w 57"/>
                  <a:gd name="T31" fmla="*/ 5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 h="53">
                    <a:moveTo>
                      <a:pt x="6" y="5"/>
                    </a:moveTo>
                    <a:lnTo>
                      <a:pt x="12" y="0"/>
                    </a:lnTo>
                    <a:lnTo>
                      <a:pt x="27" y="5"/>
                    </a:lnTo>
                    <a:lnTo>
                      <a:pt x="33" y="12"/>
                    </a:lnTo>
                    <a:lnTo>
                      <a:pt x="44" y="19"/>
                    </a:lnTo>
                    <a:lnTo>
                      <a:pt x="55" y="27"/>
                    </a:lnTo>
                    <a:lnTo>
                      <a:pt x="57" y="39"/>
                    </a:lnTo>
                    <a:lnTo>
                      <a:pt x="49" y="44"/>
                    </a:lnTo>
                    <a:lnTo>
                      <a:pt x="42" y="51"/>
                    </a:lnTo>
                    <a:lnTo>
                      <a:pt x="34" y="53"/>
                    </a:lnTo>
                    <a:lnTo>
                      <a:pt x="25" y="51"/>
                    </a:lnTo>
                    <a:lnTo>
                      <a:pt x="18" y="45"/>
                    </a:lnTo>
                    <a:lnTo>
                      <a:pt x="12" y="36"/>
                    </a:lnTo>
                    <a:lnTo>
                      <a:pt x="10" y="27"/>
                    </a:lnTo>
                    <a:lnTo>
                      <a:pt x="0" y="15"/>
                    </a:lnTo>
                    <a:lnTo>
                      <a:pt x="6" y="5"/>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2" name="Freeform 77">
                <a:extLst>
                  <a:ext uri="{FF2B5EF4-FFF2-40B4-BE49-F238E27FC236}">
                    <a16:creationId xmlns:a16="http://schemas.microsoft.com/office/drawing/2014/main" id="{F937EC5F-E7CB-0F28-0E65-A37DC18B7190}"/>
                  </a:ext>
                </a:extLst>
              </p:cNvPr>
              <p:cNvSpPr>
                <a:spLocks/>
              </p:cNvSpPr>
              <p:nvPr/>
            </p:nvSpPr>
            <p:spPr bwMode="auto">
              <a:xfrm>
                <a:off x="1176" y="2405"/>
                <a:ext cx="93" cy="88"/>
              </a:xfrm>
              <a:custGeom>
                <a:avLst/>
                <a:gdLst>
                  <a:gd name="T0" fmla="*/ 9 w 93"/>
                  <a:gd name="T1" fmla="*/ 25 h 88"/>
                  <a:gd name="T2" fmla="*/ 9 w 93"/>
                  <a:gd name="T3" fmla="*/ 12 h 88"/>
                  <a:gd name="T4" fmla="*/ 14 w 93"/>
                  <a:gd name="T5" fmla="*/ 3 h 88"/>
                  <a:gd name="T6" fmla="*/ 33 w 93"/>
                  <a:gd name="T7" fmla="*/ 0 h 88"/>
                  <a:gd name="T8" fmla="*/ 42 w 93"/>
                  <a:gd name="T9" fmla="*/ 12 h 88"/>
                  <a:gd name="T10" fmla="*/ 44 w 93"/>
                  <a:gd name="T11" fmla="*/ 27 h 88"/>
                  <a:gd name="T12" fmla="*/ 56 w 93"/>
                  <a:gd name="T13" fmla="*/ 39 h 88"/>
                  <a:gd name="T14" fmla="*/ 54 w 93"/>
                  <a:gd name="T15" fmla="*/ 60 h 88"/>
                  <a:gd name="T16" fmla="*/ 71 w 93"/>
                  <a:gd name="T17" fmla="*/ 64 h 88"/>
                  <a:gd name="T18" fmla="*/ 93 w 93"/>
                  <a:gd name="T19" fmla="*/ 82 h 88"/>
                  <a:gd name="T20" fmla="*/ 81 w 93"/>
                  <a:gd name="T21" fmla="*/ 88 h 88"/>
                  <a:gd name="T22" fmla="*/ 59 w 93"/>
                  <a:gd name="T23" fmla="*/ 84 h 88"/>
                  <a:gd name="T24" fmla="*/ 44 w 93"/>
                  <a:gd name="T25" fmla="*/ 78 h 88"/>
                  <a:gd name="T26" fmla="*/ 27 w 93"/>
                  <a:gd name="T27" fmla="*/ 79 h 88"/>
                  <a:gd name="T28" fmla="*/ 20 w 93"/>
                  <a:gd name="T29" fmla="*/ 63 h 88"/>
                  <a:gd name="T30" fmla="*/ 12 w 93"/>
                  <a:gd name="T31" fmla="*/ 61 h 88"/>
                  <a:gd name="T32" fmla="*/ 6 w 93"/>
                  <a:gd name="T33" fmla="*/ 48 h 88"/>
                  <a:gd name="T34" fmla="*/ 9 w 93"/>
                  <a:gd name="T35" fmla="*/ 39 h 88"/>
                  <a:gd name="T36" fmla="*/ 0 w 93"/>
                  <a:gd name="T37" fmla="*/ 30 h 88"/>
                  <a:gd name="T38" fmla="*/ 9 w 93"/>
                  <a:gd name="T39" fmla="*/ 25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3" h="88">
                    <a:moveTo>
                      <a:pt x="9" y="25"/>
                    </a:moveTo>
                    <a:lnTo>
                      <a:pt x="9" y="12"/>
                    </a:lnTo>
                    <a:lnTo>
                      <a:pt x="14" y="3"/>
                    </a:lnTo>
                    <a:lnTo>
                      <a:pt x="33" y="0"/>
                    </a:lnTo>
                    <a:lnTo>
                      <a:pt x="42" y="12"/>
                    </a:lnTo>
                    <a:lnTo>
                      <a:pt x="44" y="27"/>
                    </a:lnTo>
                    <a:lnTo>
                      <a:pt x="56" y="39"/>
                    </a:lnTo>
                    <a:lnTo>
                      <a:pt x="54" y="60"/>
                    </a:lnTo>
                    <a:lnTo>
                      <a:pt x="71" y="64"/>
                    </a:lnTo>
                    <a:lnTo>
                      <a:pt x="93" y="82"/>
                    </a:lnTo>
                    <a:lnTo>
                      <a:pt x="81" y="88"/>
                    </a:lnTo>
                    <a:lnTo>
                      <a:pt x="59" y="84"/>
                    </a:lnTo>
                    <a:lnTo>
                      <a:pt x="44" y="78"/>
                    </a:lnTo>
                    <a:lnTo>
                      <a:pt x="27" y="79"/>
                    </a:lnTo>
                    <a:lnTo>
                      <a:pt x="20" y="63"/>
                    </a:lnTo>
                    <a:lnTo>
                      <a:pt x="12" y="61"/>
                    </a:lnTo>
                    <a:lnTo>
                      <a:pt x="6" y="48"/>
                    </a:lnTo>
                    <a:lnTo>
                      <a:pt x="9" y="39"/>
                    </a:lnTo>
                    <a:lnTo>
                      <a:pt x="0" y="30"/>
                    </a:lnTo>
                    <a:lnTo>
                      <a:pt x="9" y="25"/>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3" name="Freeform 78">
                <a:extLst>
                  <a:ext uri="{FF2B5EF4-FFF2-40B4-BE49-F238E27FC236}">
                    <a16:creationId xmlns:a16="http://schemas.microsoft.com/office/drawing/2014/main" id="{37B0A390-FE12-9DC2-CE9F-36655783D438}"/>
                  </a:ext>
                </a:extLst>
              </p:cNvPr>
              <p:cNvSpPr>
                <a:spLocks/>
              </p:cNvSpPr>
              <p:nvPr/>
            </p:nvSpPr>
            <p:spPr bwMode="auto">
              <a:xfrm>
                <a:off x="1125" y="2433"/>
                <a:ext cx="60" cy="39"/>
              </a:xfrm>
              <a:custGeom>
                <a:avLst/>
                <a:gdLst>
                  <a:gd name="T0" fmla="*/ 21 w 60"/>
                  <a:gd name="T1" fmla="*/ 3 h 39"/>
                  <a:gd name="T2" fmla="*/ 36 w 60"/>
                  <a:gd name="T3" fmla="*/ 0 h 39"/>
                  <a:gd name="T4" fmla="*/ 51 w 60"/>
                  <a:gd name="T5" fmla="*/ 2 h 39"/>
                  <a:gd name="T6" fmla="*/ 59 w 60"/>
                  <a:gd name="T7" fmla="*/ 12 h 39"/>
                  <a:gd name="T8" fmla="*/ 60 w 60"/>
                  <a:gd name="T9" fmla="*/ 21 h 39"/>
                  <a:gd name="T10" fmla="*/ 50 w 60"/>
                  <a:gd name="T11" fmla="*/ 21 h 39"/>
                  <a:gd name="T12" fmla="*/ 44 w 60"/>
                  <a:gd name="T13" fmla="*/ 30 h 39"/>
                  <a:gd name="T14" fmla="*/ 23 w 60"/>
                  <a:gd name="T15" fmla="*/ 39 h 39"/>
                  <a:gd name="T16" fmla="*/ 9 w 60"/>
                  <a:gd name="T17" fmla="*/ 33 h 39"/>
                  <a:gd name="T18" fmla="*/ 0 w 60"/>
                  <a:gd name="T19" fmla="*/ 15 h 39"/>
                  <a:gd name="T20" fmla="*/ 8 w 60"/>
                  <a:gd name="T21" fmla="*/ 11 h 39"/>
                  <a:gd name="T22" fmla="*/ 11 w 60"/>
                  <a:gd name="T23" fmla="*/ 3 h 39"/>
                  <a:gd name="T24" fmla="*/ 21 w 60"/>
                  <a:gd name="T25" fmla="*/ 3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39">
                    <a:moveTo>
                      <a:pt x="21" y="3"/>
                    </a:moveTo>
                    <a:lnTo>
                      <a:pt x="36" y="0"/>
                    </a:lnTo>
                    <a:lnTo>
                      <a:pt x="51" y="2"/>
                    </a:lnTo>
                    <a:lnTo>
                      <a:pt x="59" y="12"/>
                    </a:lnTo>
                    <a:lnTo>
                      <a:pt x="60" y="21"/>
                    </a:lnTo>
                    <a:lnTo>
                      <a:pt x="50" y="21"/>
                    </a:lnTo>
                    <a:lnTo>
                      <a:pt x="44" y="30"/>
                    </a:lnTo>
                    <a:lnTo>
                      <a:pt x="23" y="39"/>
                    </a:lnTo>
                    <a:lnTo>
                      <a:pt x="9" y="33"/>
                    </a:lnTo>
                    <a:lnTo>
                      <a:pt x="0" y="15"/>
                    </a:lnTo>
                    <a:lnTo>
                      <a:pt x="8" y="11"/>
                    </a:lnTo>
                    <a:lnTo>
                      <a:pt x="11" y="3"/>
                    </a:lnTo>
                    <a:lnTo>
                      <a:pt x="21" y="3"/>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4" name="Freeform 79">
                <a:extLst>
                  <a:ext uri="{FF2B5EF4-FFF2-40B4-BE49-F238E27FC236}">
                    <a16:creationId xmlns:a16="http://schemas.microsoft.com/office/drawing/2014/main" id="{1E374EA1-25BD-7B05-B566-68E52934361E}"/>
                  </a:ext>
                </a:extLst>
              </p:cNvPr>
              <p:cNvSpPr>
                <a:spLocks/>
              </p:cNvSpPr>
              <p:nvPr/>
            </p:nvSpPr>
            <p:spPr bwMode="auto">
              <a:xfrm>
                <a:off x="1143" y="2454"/>
                <a:ext cx="62" cy="66"/>
              </a:xfrm>
              <a:custGeom>
                <a:avLst/>
                <a:gdLst>
                  <a:gd name="T0" fmla="*/ 23 w 62"/>
                  <a:gd name="T1" fmla="*/ 12 h 66"/>
                  <a:gd name="T2" fmla="*/ 32 w 62"/>
                  <a:gd name="T3" fmla="*/ 0 h 66"/>
                  <a:gd name="T4" fmla="*/ 42 w 62"/>
                  <a:gd name="T5" fmla="*/ 2 h 66"/>
                  <a:gd name="T6" fmla="*/ 45 w 62"/>
                  <a:gd name="T7" fmla="*/ 15 h 66"/>
                  <a:gd name="T8" fmla="*/ 54 w 62"/>
                  <a:gd name="T9" fmla="*/ 14 h 66"/>
                  <a:gd name="T10" fmla="*/ 62 w 62"/>
                  <a:gd name="T11" fmla="*/ 29 h 66"/>
                  <a:gd name="T12" fmla="*/ 60 w 62"/>
                  <a:gd name="T13" fmla="*/ 47 h 66"/>
                  <a:gd name="T14" fmla="*/ 48 w 62"/>
                  <a:gd name="T15" fmla="*/ 54 h 66"/>
                  <a:gd name="T16" fmla="*/ 39 w 62"/>
                  <a:gd name="T17" fmla="*/ 59 h 66"/>
                  <a:gd name="T18" fmla="*/ 29 w 62"/>
                  <a:gd name="T19" fmla="*/ 66 h 66"/>
                  <a:gd name="T20" fmla="*/ 20 w 62"/>
                  <a:gd name="T21" fmla="*/ 59 h 66"/>
                  <a:gd name="T22" fmla="*/ 15 w 62"/>
                  <a:gd name="T23" fmla="*/ 48 h 66"/>
                  <a:gd name="T24" fmla="*/ 8 w 62"/>
                  <a:gd name="T25" fmla="*/ 39 h 66"/>
                  <a:gd name="T26" fmla="*/ 0 w 62"/>
                  <a:gd name="T27" fmla="*/ 32 h 66"/>
                  <a:gd name="T28" fmla="*/ 2 w 62"/>
                  <a:gd name="T29" fmla="*/ 18 h 66"/>
                  <a:gd name="T30" fmla="*/ 23 w 62"/>
                  <a:gd name="T31" fmla="*/ 12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6">
                    <a:moveTo>
                      <a:pt x="23" y="12"/>
                    </a:moveTo>
                    <a:lnTo>
                      <a:pt x="32" y="0"/>
                    </a:lnTo>
                    <a:lnTo>
                      <a:pt x="42" y="2"/>
                    </a:lnTo>
                    <a:lnTo>
                      <a:pt x="45" y="15"/>
                    </a:lnTo>
                    <a:lnTo>
                      <a:pt x="54" y="14"/>
                    </a:lnTo>
                    <a:lnTo>
                      <a:pt x="62" y="29"/>
                    </a:lnTo>
                    <a:lnTo>
                      <a:pt x="60" y="47"/>
                    </a:lnTo>
                    <a:lnTo>
                      <a:pt x="48" y="54"/>
                    </a:lnTo>
                    <a:lnTo>
                      <a:pt x="39" y="59"/>
                    </a:lnTo>
                    <a:lnTo>
                      <a:pt x="29" y="66"/>
                    </a:lnTo>
                    <a:lnTo>
                      <a:pt x="20" y="59"/>
                    </a:lnTo>
                    <a:lnTo>
                      <a:pt x="15" y="48"/>
                    </a:lnTo>
                    <a:lnTo>
                      <a:pt x="8" y="39"/>
                    </a:lnTo>
                    <a:lnTo>
                      <a:pt x="0" y="32"/>
                    </a:lnTo>
                    <a:lnTo>
                      <a:pt x="2" y="18"/>
                    </a:lnTo>
                    <a:lnTo>
                      <a:pt x="23" y="1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5" name="Freeform 80">
                <a:extLst>
                  <a:ext uri="{FF2B5EF4-FFF2-40B4-BE49-F238E27FC236}">
                    <a16:creationId xmlns:a16="http://schemas.microsoft.com/office/drawing/2014/main" id="{57ABFD6A-42C6-3E6C-CB9C-3DE564224B39}"/>
                  </a:ext>
                </a:extLst>
              </p:cNvPr>
              <p:cNvSpPr>
                <a:spLocks/>
              </p:cNvSpPr>
              <p:nvPr/>
            </p:nvSpPr>
            <p:spPr bwMode="auto">
              <a:xfrm>
                <a:off x="1080" y="2472"/>
                <a:ext cx="95" cy="86"/>
              </a:xfrm>
              <a:custGeom>
                <a:avLst/>
                <a:gdLst>
                  <a:gd name="T0" fmla="*/ 48 w 95"/>
                  <a:gd name="T1" fmla="*/ 18 h 86"/>
                  <a:gd name="T2" fmla="*/ 65 w 95"/>
                  <a:gd name="T3" fmla="*/ 18 h 86"/>
                  <a:gd name="T4" fmla="*/ 71 w 95"/>
                  <a:gd name="T5" fmla="*/ 21 h 86"/>
                  <a:gd name="T6" fmla="*/ 78 w 95"/>
                  <a:gd name="T7" fmla="*/ 30 h 86"/>
                  <a:gd name="T8" fmla="*/ 81 w 95"/>
                  <a:gd name="T9" fmla="*/ 42 h 86"/>
                  <a:gd name="T10" fmla="*/ 93 w 95"/>
                  <a:gd name="T11" fmla="*/ 50 h 86"/>
                  <a:gd name="T12" fmla="*/ 93 w 95"/>
                  <a:gd name="T13" fmla="*/ 60 h 86"/>
                  <a:gd name="T14" fmla="*/ 95 w 95"/>
                  <a:gd name="T15" fmla="*/ 75 h 86"/>
                  <a:gd name="T16" fmla="*/ 80 w 95"/>
                  <a:gd name="T17" fmla="*/ 80 h 86"/>
                  <a:gd name="T18" fmla="*/ 69 w 95"/>
                  <a:gd name="T19" fmla="*/ 62 h 86"/>
                  <a:gd name="T20" fmla="*/ 59 w 95"/>
                  <a:gd name="T21" fmla="*/ 60 h 86"/>
                  <a:gd name="T22" fmla="*/ 47 w 95"/>
                  <a:gd name="T23" fmla="*/ 72 h 86"/>
                  <a:gd name="T24" fmla="*/ 29 w 95"/>
                  <a:gd name="T25" fmla="*/ 74 h 86"/>
                  <a:gd name="T26" fmla="*/ 20 w 95"/>
                  <a:gd name="T27" fmla="*/ 86 h 86"/>
                  <a:gd name="T28" fmla="*/ 5 w 95"/>
                  <a:gd name="T29" fmla="*/ 77 h 86"/>
                  <a:gd name="T30" fmla="*/ 14 w 95"/>
                  <a:gd name="T31" fmla="*/ 69 h 86"/>
                  <a:gd name="T32" fmla="*/ 12 w 95"/>
                  <a:gd name="T33" fmla="*/ 60 h 86"/>
                  <a:gd name="T34" fmla="*/ 8 w 95"/>
                  <a:gd name="T35" fmla="*/ 53 h 86"/>
                  <a:gd name="T36" fmla="*/ 0 w 95"/>
                  <a:gd name="T37" fmla="*/ 36 h 86"/>
                  <a:gd name="T38" fmla="*/ 5 w 95"/>
                  <a:gd name="T39" fmla="*/ 21 h 86"/>
                  <a:gd name="T40" fmla="*/ 0 w 95"/>
                  <a:gd name="T41" fmla="*/ 9 h 86"/>
                  <a:gd name="T42" fmla="*/ 3 w 95"/>
                  <a:gd name="T43" fmla="*/ 0 h 86"/>
                  <a:gd name="T44" fmla="*/ 9 w 95"/>
                  <a:gd name="T45" fmla="*/ 5 h 86"/>
                  <a:gd name="T46" fmla="*/ 21 w 95"/>
                  <a:gd name="T47" fmla="*/ 5 h 86"/>
                  <a:gd name="T48" fmla="*/ 33 w 95"/>
                  <a:gd name="T49" fmla="*/ 15 h 86"/>
                  <a:gd name="T50" fmla="*/ 48 w 95"/>
                  <a:gd name="T51" fmla="*/ 18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5" h="86">
                    <a:moveTo>
                      <a:pt x="48" y="18"/>
                    </a:moveTo>
                    <a:lnTo>
                      <a:pt x="65" y="18"/>
                    </a:lnTo>
                    <a:lnTo>
                      <a:pt x="71" y="21"/>
                    </a:lnTo>
                    <a:lnTo>
                      <a:pt x="78" y="30"/>
                    </a:lnTo>
                    <a:lnTo>
                      <a:pt x="81" y="42"/>
                    </a:lnTo>
                    <a:lnTo>
                      <a:pt x="93" y="50"/>
                    </a:lnTo>
                    <a:lnTo>
                      <a:pt x="93" y="60"/>
                    </a:lnTo>
                    <a:lnTo>
                      <a:pt x="95" y="75"/>
                    </a:lnTo>
                    <a:lnTo>
                      <a:pt x="80" y="80"/>
                    </a:lnTo>
                    <a:lnTo>
                      <a:pt x="69" y="62"/>
                    </a:lnTo>
                    <a:lnTo>
                      <a:pt x="59" y="60"/>
                    </a:lnTo>
                    <a:lnTo>
                      <a:pt x="47" y="72"/>
                    </a:lnTo>
                    <a:lnTo>
                      <a:pt x="29" y="74"/>
                    </a:lnTo>
                    <a:lnTo>
                      <a:pt x="20" y="86"/>
                    </a:lnTo>
                    <a:lnTo>
                      <a:pt x="5" y="77"/>
                    </a:lnTo>
                    <a:lnTo>
                      <a:pt x="14" y="69"/>
                    </a:lnTo>
                    <a:lnTo>
                      <a:pt x="12" y="60"/>
                    </a:lnTo>
                    <a:lnTo>
                      <a:pt x="8" y="53"/>
                    </a:lnTo>
                    <a:lnTo>
                      <a:pt x="0" y="36"/>
                    </a:lnTo>
                    <a:lnTo>
                      <a:pt x="5" y="21"/>
                    </a:lnTo>
                    <a:lnTo>
                      <a:pt x="0" y="9"/>
                    </a:lnTo>
                    <a:lnTo>
                      <a:pt x="3" y="0"/>
                    </a:lnTo>
                    <a:lnTo>
                      <a:pt x="9" y="5"/>
                    </a:lnTo>
                    <a:lnTo>
                      <a:pt x="21" y="5"/>
                    </a:lnTo>
                    <a:lnTo>
                      <a:pt x="33" y="15"/>
                    </a:lnTo>
                    <a:lnTo>
                      <a:pt x="48" y="18"/>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6" name="Freeform 81">
                <a:extLst>
                  <a:ext uri="{FF2B5EF4-FFF2-40B4-BE49-F238E27FC236}">
                    <a16:creationId xmlns:a16="http://schemas.microsoft.com/office/drawing/2014/main" id="{BF8E3A7F-10B4-7278-8C71-14D83256A6B7}"/>
                  </a:ext>
                </a:extLst>
              </p:cNvPr>
              <p:cNvSpPr>
                <a:spLocks/>
              </p:cNvSpPr>
              <p:nvPr/>
            </p:nvSpPr>
            <p:spPr bwMode="auto">
              <a:xfrm>
                <a:off x="1079" y="2445"/>
                <a:ext cx="67" cy="47"/>
              </a:xfrm>
              <a:custGeom>
                <a:avLst/>
                <a:gdLst>
                  <a:gd name="T0" fmla="*/ 15 w 67"/>
                  <a:gd name="T1" fmla="*/ 3 h 47"/>
                  <a:gd name="T2" fmla="*/ 30 w 67"/>
                  <a:gd name="T3" fmla="*/ 9 h 47"/>
                  <a:gd name="T4" fmla="*/ 36 w 67"/>
                  <a:gd name="T5" fmla="*/ 0 h 47"/>
                  <a:gd name="T6" fmla="*/ 46 w 67"/>
                  <a:gd name="T7" fmla="*/ 3 h 47"/>
                  <a:gd name="T8" fmla="*/ 58 w 67"/>
                  <a:gd name="T9" fmla="*/ 23 h 47"/>
                  <a:gd name="T10" fmla="*/ 67 w 67"/>
                  <a:gd name="T11" fmla="*/ 27 h 47"/>
                  <a:gd name="T12" fmla="*/ 64 w 67"/>
                  <a:gd name="T13" fmla="*/ 44 h 47"/>
                  <a:gd name="T14" fmla="*/ 49 w 67"/>
                  <a:gd name="T15" fmla="*/ 47 h 47"/>
                  <a:gd name="T16" fmla="*/ 39 w 67"/>
                  <a:gd name="T17" fmla="*/ 44 h 47"/>
                  <a:gd name="T18" fmla="*/ 22 w 67"/>
                  <a:gd name="T19" fmla="*/ 32 h 47"/>
                  <a:gd name="T20" fmla="*/ 6 w 67"/>
                  <a:gd name="T21" fmla="*/ 32 h 47"/>
                  <a:gd name="T22" fmla="*/ 0 w 67"/>
                  <a:gd name="T23" fmla="*/ 23 h 47"/>
                  <a:gd name="T24" fmla="*/ 7 w 67"/>
                  <a:gd name="T25" fmla="*/ 12 h 47"/>
                  <a:gd name="T26" fmla="*/ 15 w 67"/>
                  <a:gd name="T27" fmla="*/ 3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47">
                    <a:moveTo>
                      <a:pt x="15" y="3"/>
                    </a:moveTo>
                    <a:lnTo>
                      <a:pt x="30" y="9"/>
                    </a:lnTo>
                    <a:lnTo>
                      <a:pt x="36" y="0"/>
                    </a:lnTo>
                    <a:lnTo>
                      <a:pt x="46" y="3"/>
                    </a:lnTo>
                    <a:lnTo>
                      <a:pt x="58" y="23"/>
                    </a:lnTo>
                    <a:lnTo>
                      <a:pt x="67" y="27"/>
                    </a:lnTo>
                    <a:lnTo>
                      <a:pt x="64" y="44"/>
                    </a:lnTo>
                    <a:lnTo>
                      <a:pt x="49" y="47"/>
                    </a:lnTo>
                    <a:lnTo>
                      <a:pt x="39" y="44"/>
                    </a:lnTo>
                    <a:lnTo>
                      <a:pt x="22" y="32"/>
                    </a:lnTo>
                    <a:lnTo>
                      <a:pt x="6" y="32"/>
                    </a:lnTo>
                    <a:lnTo>
                      <a:pt x="0" y="23"/>
                    </a:lnTo>
                    <a:lnTo>
                      <a:pt x="7" y="12"/>
                    </a:lnTo>
                    <a:lnTo>
                      <a:pt x="15" y="3"/>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7" name="Freeform 82">
                <a:extLst>
                  <a:ext uri="{FF2B5EF4-FFF2-40B4-BE49-F238E27FC236}">
                    <a16:creationId xmlns:a16="http://schemas.microsoft.com/office/drawing/2014/main" id="{22111506-3C48-DEE5-7F5F-0889D64311F4}"/>
                  </a:ext>
                </a:extLst>
              </p:cNvPr>
              <p:cNvSpPr>
                <a:spLocks/>
              </p:cNvSpPr>
              <p:nvPr/>
            </p:nvSpPr>
            <p:spPr bwMode="auto">
              <a:xfrm>
                <a:off x="1041" y="2438"/>
                <a:ext cx="53" cy="97"/>
              </a:xfrm>
              <a:custGeom>
                <a:avLst/>
                <a:gdLst>
                  <a:gd name="T0" fmla="*/ 44 w 53"/>
                  <a:gd name="T1" fmla="*/ 0 h 97"/>
                  <a:gd name="T2" fmla="*/ 53 w 53"/>
                  <a:gd name="T3" fmla="*/ 12 h 97"/>
                  <a:gd name="T4" fmla="*/ 39 w 53"/>
                  <a:gd name="T5" fmla="*/ 30 h 97"/>
                  <a:gd name="T6" fmla="*/ 44 w 53"/>
                  <a:gd name="T7" fmla="*/ 39 h 97"/>
                  <a:gd name="T8" fmla="*/ 38 w 53"/>
                  <a:gd name="T9" fmla="*/ 43 h 97"/>
                  <a:gd name="T10" fmla="*/ 44 w 53"/>
                  <a:gd name="T11" fmla="*/ 55 h 97"/>
                  <a:gd name="T12" fmla="*/ 41 w 53"/>
                  <a:gd name="T13" fmla="*/ 70 h 97"/>
                  <a:gd name="T14" fmla="*/ 48 w 53"/>
                  <a:gd name="T15" fmla="*/ 90 h 97"/>
                  <a:gd name="T16" fmla="*/ 41 w 53"/>
                  <a:gd name="T17" fmla="*/ 97 h 97"/>
                  <a:gd name="T18" fmla="*/ 30 w 53"/>
                  <a:gd name="T19" fmla="*/ 90 h 97"/>
                  <a:gd name="T20" fmla="*/ 26 w 53"/>
                  <a:gd name="T21" fmla="*/ 75 h 97"/>
                  <a:gd name="T22" fmla="*/ 14 w 53"/>
                  <a:gd name="T23" fmla="*/ 61 h 97"/>
                  <a:gd name="T24" fmla="*/ 0 w 53"/>
                  <a:gd name="T25" fmla="*/ 40 h 97"/>
                  <a:gd name="T26" fmla="*/ 6 w 53"/>
                  <a:gd name="T27" fmla="*/ 27 h 97"/>
                  <a:gd name="T28" fmla="*/ 20 w 53"/>
                  <a:gd name="T29" fmla="*/ 19 h 97"/>
                  <a:gd name="T30" fmla="*/ 29 w 53"/>
                  <a:gd name="T31" fmla="*/ 12 h 97"/>
                  <a:gd name="T32" fmla="*/ 35 w 53"/>
                  <a:gd name="T33" fmla="*/ 3 h 97"/>
                  <a:gd name="T34" fmla="*/ 44 w 53"/>
                  <a:gd name="T35" fmla="*/ 0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97">
                    <a:moveTo>
                      <a:pt x="44" y="0"/>
                    </a:moveTo>
                    <a:lnTo>
                      <a:pt x="53" y="12"/>
                    </a:lnTo>
                    <a:lnTo>
                      <a:pt x="39" y="30"/>
                    </a:lnTo>
                    <a:lnTo>
                      <a:pt x="44" y="39"/>
                    </a:lnTo>
                    <a:lnTo>
                      <a:pt x="38" y="43"/>
                    </a:lnTo>
                    <a:lnTo>
                      <a:pt x="44" y="55"/>
                    </a:lnTo>
                    <a:lnTo>
                      <a:pt x="41" y="70"/>
                    </a:lnTo>
                    <a:lnTo>
                      <a:pt x="48" y="90"/>
                    </a:lnTo>
                    <a:lnTo>
                      <a:pt x="41" y="97"/>
                    </a:lnTo>
                    <a:lnTo>
                      <a:pt x="30" y="90"/>
                    </a:lnTo>
                    <a:lnTo>
                      <a:pt x="26" y="75"/>
                    </a:lnTo>
                    <a:lnTo>
                      <a:pt x="14" y="61"/>
                    </a:lnTo>
                    <a:lnTo>
                      <a:pt x="0" y="40"/>
                    </a:lnTo>
                    <a:lnTo>
                      <a:pt x="6" y="27"/>
                    </a:lnTo>
                    <a:lnTo>
                      <a:pt x="20" y="19"/>
                    </a:lnTo>
                    <a:lnTo>
                      <a:pt x="29" y="12"/>
                    </a:lnTo>
                    <a:lnTo>
                      <a:pt x="35" y="3"/>
                    </a:lnTo>
                    <a:lnTo>
                      <a:pt x="44" y="0"/>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8" name="Freeform 83">
                <a:extLst>
                  <a:ext uri="{FF2B5EF4-FFF2-40B4-BE49-F238E27FC236}">
                    <a16:creationId xmlns:a16="http://schemas.microsoft.com/office/drawing/2014/main" id="{83E1560E-9178-7FB4-B93B-668A09D67847}"/>
                  </a:ext>
                </a:extLst>
              </p:cNvPr>
              <p:cNvSpPr>
                <a:spLocks/>
              </p:cNvSpPr>
              <p:nvPr/>
            </p:nvSpPr>
            <p:spPr bwMode="auto">
              <a:xfrm>
                <a:off x="1044" y="2349"/>
                <a:ext cx="105" cy="116"/>
              </a:xfrm>
              <a:custGeom>
                <a:avLst/>
                <a:gdLst>
                  <a:gd name="T0" fmla="*/ 42 w 105"/>
                  <a:gd name="T1" fmla="*/ 2 h 116"/>
                  <a:gd name="T2" fmla="*/ 53 w 105"/>
                  <a:gd name="T3" fmla="*/ 6 h 116"/>
                  <a:gd name="T4" fmla="*/ 66 w 105"/>
                  <a:gd name="T5" fmla="*/ 0 h 116"/>
                  <a:gd name="T6" fmla="*/ 78 w 105"/>
                  <a:gd name="T7" fmla="*/ 8 h 116"/>
                  <a:gd name="T8" fmla="*/ 90 w 105"/>
                  <a:gd name="T9" fmla="*/ 0 h 116"/>
                  <a:gd name="T10" fmla="*/ 101 w 105"/>
                  <a:gd name="T11" fmla="*/ 15 h 116"/>
                  <a:gd name="T12" fmla="*/ 105 w 105"/>
                  <a:gd name="T13" fmla="*/ 30 h 116"/>
                  <a:gd name="T14" fmla="*/ 96 w 105"/>
                  <a:gd name="T15" fmla="*/ 44 h 116"/>
                  <a:gd name="T16" fmla="*/ 89 w 105"/>
                  <a:gd name="T17" fmla="*/ 44 h 116"/>
                  <a:gd name="T18" fmla="*/ 78 w 105"/>
                  <a:gd name="T19" fmla="*/ 53 h 116"/>
                  <a:gd name="T20" fmla="*/ 81 w 105"/>
                  <a:gd name="T21" fmla="*/ 68 h 116"/>
                  <a:gd name="T22" fmla="*/ 93 w 105"/>
                  <a:gd name="T23" fmla="*/ 74 h 116"/>
                  <a:gd name="T24" fmla="*/ 95 w 105"/>
                  <a:gd name="T25" fmla="*/ 86 h 116"/>
                  <a:gd name="T26" fmla="*/ 92 w 105"/>
                  <a:gd name="T27" fmla="*/ 95 h 116"/>
                  <a:gd name="T28" fmla="*/ 84 w 105"/>
                  <a:gd name="T29" fmla="*/ 99 h 116"/>
                  <a:gd name="T30" fmla="*/ 71 w 105"/>
                  <a:gd name="T31" fmla="*/ 96 h 116"/>
                  <a:gd name="T32" fmla="*/ 66 w 105"/>
                  <a:gd name="T33" fmla="*/ 105 h 116"/>
                  <a:gd name="T34" fmla="*/ 50 w 105"/>
                  <a:gd name="T35" fmla="*/ 99 h 116"/>
                  <a:gd name="T36" fmla="*/ 44 w 105"/>
                  <a:gd name="T37" fmla="*/ 87 h 116"/>
                  <a:gd name="T38" fmla="*/ 32 w 105"/>
                  <a:gd name="T39" fmla="*/ 90 h 116"/>
                  <a:gd name="T40" fmla="*/ 27 w 105"/>
                  <a:gd name="T41" fmla="*/ 101 h 116"/>
                  <a:gd name="T42" fmla="*/ 18 w 105"/>
                  <a:gd name="T43" fmla="*/ 107 h 116"/>
                  <a:gd name="T44" fmla="*/ 3 w 105"/>
                  <a:gd name="T45" fmla="*/ 116 h 116"/>
                  <a:gd name="T46" fmla="*/ 0 w 105"/>
                  <a:gd name="T47" fmla="*/ 105 h 116"/>
                  <a:gd name="T48" fmla="*/ 6 w 105"/>
                  <a:gd name="T49" fmla="*/ 96 h 116"/>
                  <a:gd name="T50" fmla="*/ 9 w 105"/>
                  <a:gd name="T51" fmla="*/ 83 h 116"/>
                  <a:gd name="T52" fmla="*/ 23 w 105"/>
                  <a:gd name="T53" fmla="*/ 81 h 116"/>
                  <a:gd name="T54" fmla="*/ 35 w 105"/>
                  <a:gd name="T55" fmla="*/ 80 h 116"/>
                  <a:gd name="T56" fmla="*/ 45 w 105"/>
                  <a:gd name="T57" fmla="*/ 69 h 116"/>
                  <a:gd name="T58" fmla="*/ 47 w 105"/>
                  <a:gd name="T59" fmla="*/ 59 h 116"/>
                  <a:gd name="T60" fmla="*/ 35 w 105"/>
                  <a:gd name="T61" fmla="*/ 60 h 116"/>
                  <a:gd name="T62" fmla="*/ 30 w 105"/>
                  <a:gd name="T63" fmla="*/ 48 h 116"/>
                  <a:gd name="T64" fmla="*/ 35 w 105"/>
                  <a:gd name="T65" fmla="*/ 35 h 116"/>
                  <a:gd name="T66" fmla="*/ 33 w 105"/>
                  <a:gd name="T67" fmla="*/ 17 h 116"/>
                  <a:gd name="T68" fmla="*/ 32 w 105"/>
                  <a:gd name="T69" fmla="*/ 5 h 116"/>
                  <a:gd name="T70" fmla="*/ 42 w 105"/>
                  <a:gd name="T71" fmla="*/ 2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16">
                    <a:moveTo>
                      <a:pt x="42" y="2"/>
                    </a:moveTo>
                    <a:lnTo>
                      <a:pt x="53" y="6"/>
                    </a:lnTo>
                    <a:lnTo>
                      <a:pt x="66" y="0"/>
                    </a:lnTo>
                    <a:lnTo>
                      <a:pt x="78" y="8"/>
                    </a:lnTo>
                    <a:lnTo>
                      <a:pt x="90" y="0"/>
                    </a:lnTo>
                    <a:lnTo>
                      <a:pt x="101" y="15"/>
                    </a:lnTo>
                    <a:lnTo>
                      <a:pt x="105" y="30"/>
                    </a:lnTo>
                    <a:lnTo>
                      <a:pt x="96" y="44"/>
                    </a:lnTo>
                    <a:lnTo>
                      <a:pt x="89" y="44"/>
                    </a:lnTo>
                    <a:lnTo>
                      <a:pt x="78" y="53"/>
                    </a:lnTo>
                    <a:lnTo>
                      <a:pt x="81" y="68"/>
                    </a:lnTo>
                    <a:lnTo>
                      <a:pt x="93" y="74"/>
                    </a:lnTo>
                    <a:lnTo>
                      <a:pt x="95" y="86"/>
                    </a:lnTo>
                    <a:lnTo>
                      <a:pt x="92" y="95"/>
                    </a:lnTo>
                    <a:lnTo>
                      <a:pt x="84" y="99"/>
                    </a:lnTo>
                    <a:lnTo>
                      <a:pt x="71" y="96"/>
                    </a:lnTo>
                    <a:lnTo>
                      <a:pt x="66" y="105"/>
                    </a:lnTo>
                    <a:lnTo>
                      <a:pt x="50" y="99"/>
                    </a:lnTo>
                    <a:lnTo>
                      <a:pt x="44" y="87"/>
                    </a:lnTo>
                    <a:lnTo>
                      <a:pt x="32" y="90"/>
                    </a:lnTo>
                    <a:lnTo>
                      <a:pt x="27" y="101"/>
                    </a:lnTo>
                    <a:lnTo>
                      <a:pt x="18" y="107"/>
                    </a:lnTo>
                    <a:lnTo>
                      <a:pt x="3" y="116"/>
                    </a:lnTo>
                    <a:lnTo>
                      <a:pt x="0" y="105"/>
                    </a:lnTo>
                    <a:lnTo>
                      <a:pt x="6" y="96"/>
                    </a:lnTo>
                    <a:lnTo>
                      <a:pt x="9" y="83"/>
                    </a:lnTo>
                    <a:lnTo>
                      <a:pt x="23" y="81"/>
                    </a:lnTo>
                    <a:lnTo>
                      <a:pt x="35" y="80"/>
                    </a:lnTo>
                    <a:lnTo>
                      <a:pt x="45" y="69"/>
                    </a:lnTo>
                    <a:lnTo>
                      <a:pt x="47" y="59"/>
                    </a:lnTo>
                    <a:lnTo>
                      <a:pt x="35" y="60"/>
                    </a:lnTo>
                    <a:lnTo>
                      <a:pt x="30" y="48"/>
                    </a:lnTo>
                    <a:lnTo>
                      <a:pt x="35" y="35"/>
                    </a:lnTo>
                    <a:lnTo>
                      <a:pt x="33" y="17"/>
                    </a:lnTo>
                    <a:lnTo>
                      <a:pt x="32" y="5"/>
                    </a:lnTo>
                    <a:lnTo>
                      <a:pt x="42" y="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39" name="Freeform 84">
                <a:extLst>
                  <a:ext uri="{FF2B5EF4-FFF2-40B4-BE49-F238E27FC236}">
                    <a16:creationId xmlns:a16="http://schemas.microsoft.com/office/drawing/2014/main" id="{DDD50D0C-626A-EC5D-9D63-D00CB5EAF893}"/>
                  </a:ext>
                </a:extLst>
              </p:cNvPr>
              <p:cNvSpPr>
                <a:spLocks/>
              </p:cNvSpPr>
              <p:nvPr/>
            </p:nvSpPr>
            <p:spPr bwMode="auto">
              <a:xfrm>
                <a:off x="1122" y="2324"/>
                <a:ext cx="98" cy="114"/>
              </a:xfrm>
              <a:custGeom>
                <a:avLst/>
                <a:gdLst>
                  <a:gd name="T0" fmla="*/ 42 w 98"/>
                  <a:gd name="T1" fmla="*/ 0 h 114"/>
                  <a:gd name="T2" fmla="*/ 63 w 98"/>
                  <a:gd name="T3" fmla="*/ 19 h 114"/>
                  <a:gd name="T4" fmla="*/ 65 w 98"/>
                  <a:gd name="T5" fmla="*/ 34 h 114"/>
                  <a:gd name="T6" fmla="*/ 78 w 98"/>
                  <a:gd name="T7" fmla="*/ 34 h 114"/>
                  <a:gd name="T8" fmla="*/ 98 w 98"/>
                  <a:gd name="T9" fmla="*/ 55 h 114"/>
                  <a:gd name="T10" fmla="*/ 98 w 98"/>
                  <a:gd name="T11" fmla="*/ 67 h 114"/>
                  <a:gd name="T12" fmla="*/ 89 w 98"/>
                  <a:gd name="T13" fmla="*/ 81 h 114"/>
                  <a:gd name="T14" fmla="*/ 71 w 98"/>
                  <a:gd name="T15" fmla="*/ 85 h 114"/>
                  <a:gd name="T16" fmla="*/ 63 w 98"/>
                  <a:gd name="T17" fmla="*/ 91 h 114"/>
                  <a:gd name="T18" fmla="*/ 63 w 98"/>
                  <a:gd name="T19" fmla="*/ 105 h 114"/>
                  <a:gd name="T20" fmla="*/ 56 w 98"/>
                  <a:gd name="T21" fmla="*/ 112 h 114"/>
                  <a:gd name="T22" fmla="*/ 38 w 98"/>
                  <a:gd name="T23" fmla="*/ 109 h 114"/>
                  <a:gd name="T24" fmla="*/ 27 w 98"/>
                  <a:gd name="T25" fmla="*/ 114 h 114"/>
                  <a:gd name="T26" fmla="*/ 15 w 98"/>
                  <a:gd name="T27" fmla="*/ 112 h 114"/>
                  <a:gd name="T28" fmla="*/ 12 w 98"/>
                  <a:gd name="T29" fmla="*/ 97 h 114"/>
                  <a:gd name="T30" fmla="*/ 3 w 98"/>
                  <a:gd name="T31" fmla="*/ 90 h 114"/>
                  <a:gd name="T32" fmla="*/ 0 w 98"/>
                  <a:gd name="T33" fmla="*/ 78 h 114"/>
                  <a:gd name="T34" fmla="*/ 8 w 98"/>
                  <a:gd name="T35" fmla="*/ 69 h 114"/>
                  <a:gd name="T36" fmla="*/ 17 w 98"/>
                  <a:gd name="T37" fmla="*/ 67 h 114"/>
                  <a:gd name="T38" fmla="*/ 27 w 98"/>
                  <a:gd name="T39" fmla="*/ 54 h 114"/>
                  <a:gd name="T40" fmla="*/ 23 w 98"/>
                  <a:gd name="T41" fmla="*/ 39 h 114"/>
                  <a:gd name="T42" fmla="*/ 11 w 98"/>
                  <a:gd name="T43" fmla="*/ 24 h 114"/>
                  <a:gd name="T44" fmla="*/ 21 w 98"/>
                  <a:gd name="T45" fmla="*/ 10 h 114"/>
                  <a:gd name="T46" fmla="*/ 42 w 98"/>
                  <a:gd name="T47" fmla="*/ 0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8" h="114">
                    <a:moveTo>
                      <a:pt x="42" y="0"/>
                    </a:moveTo>
                    <a:lnTo>
                      <a:pt x="63" y="19"/>
                    </a:lnTo>
                    <a:lnTo>
                      <a:pt x="65" y="34"/>
                    </a:lnTo>
                    <a:lnTo>
                      <a:pt x="78" y="34"/>
                    </a:lnTo>
                    <a:lnTo>
                      <a:pt x="98" y="55"/>
                    </a:lnTo>
                    <a:lnTo>
                      <a:pt x="98" y="67"/>
                    </a:lnTo>
                    <a:lnTo>
                      <a:pt x="89" y="81"/>
                    </a:lnTo>
                    <a:lnTo>
                      <a:pt x="71" y="85"/>
                    </a:lnTo>
                    <a:lnTo>
                      <a:pt x="63" y="91"/>
                    </a:lnTo>
                    <a:lnTo>
                      <a:pt x="63" y="105"/>
                    </a:lnTo>
                    <a:lnTo>
                      <a:pt x="56" y="112"/>
                    </a:lnTo>
                    <a:lnTo>
                      <a:pt x="38" y="109"/>
                    </a:lnTo>
                    <a:lnTo>
                      <a:pt x="27" y="114"/>
                    </a:lnTo>
                    <a:lnTo>
                      <a:pt x="15" y="112"/>
                    </a:lnTo>
                    <a:lnTo>
                      <a:pt x="12" y="97"/>
                    </a:lnTo>
                    <a:lnTo>
                      <a:pt x="3" y="90"/>
                    </a:lnTo>
                    <a:lnTo>
                      <a:pt x="0" y="78"/>
                    </a:lnTo>
                    <a:lnTo>
                      <a:pt x="8" y="69"/>
                    </a:lnTo>
                    <a:lnTo>
                      <a:pt x="17" y="67"/>
                    </a:lnTo>
                    <a:lnTo>
                      <a:pt x="27" y="54"/>
                    </a:lnTo>
                    <a:lnTo>
                      <a:pt x="23" y="39"/>
                    </a:lnTo>
                    <a:lnTo>
                      <a:pt x="11" y="24"/>
                    </a:lnTo>
                    <a:lnTo>
                      <a:pt x="21" y="10"/>
                    </a:lnTo>
                    <a:lnTo>
                      <a:pt x="42" y="0"/>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0" name="Freeform 85">
                <a:extLst>
                  <a:ext uri="{FF2B5EF4-FFF2-40B4-BE49-F238E27FC236}">
                    <a16:creationId xmlns:a16="http://schemas.microsoft.com/office/drawing/2014/main" id="{6C7DD41D-8C1C-E58E-E9B7-308DF3D23643}"/>
                  </a:ext>
                </a:extLst>
              </p:cNvPr>
              <p:cNvSpPr>
                <a:spLocks/>
              </p:cNvSpPr>
              <p:nvPr/>
            </p:nvSpPr>
            <p:spPr bwMode="auto">
              <a:xfrm>
                <a:off x="1163" y="2261"/>
                <a:ext cx="126" cy="157"/>
              </a:xfrm>
              <a:custGeom>
                <a:avLst/>
                <a:gdLst>
                  <a:gd name="T0" fmla="*/ 81 w 126"/>
                  <a:gd name="T1" fmla="*/ 45 h 157"/>
                  <a:gd name="T2" fmla="*/ 87 w 126"/>
                  <a:gd name="T3" fmla="*/ 57 h 157"/>
                  <a:gd name="T4" fmla="*/ 94 w 126"/>
                  <a:gd name="T5" fmla="*/ 67 h 157"/>
                  <a:gd name="T6" fmla="*/ 97 w 126"/>
                  <a:gd name="T7" fmla="*/ 78 h 157"/>
                  <a:gd name="T8" fmla="*/ 105 w 126"/>
                  <a:gd name="T9" fmla="*/ 90 h 157"/>
                  <a:gd name="T10" fmla="*/ 84 w 126"/>
                  <a:gd name="T11" fmla="*/ 99 h 157"/>
                  <a:gd name="T12" fmla="*/ 88 w 126"/>
                  <a:gd name="T13" fmla="*/ 108 h 157"/>
                  <a:gd name="T14" fmla="*/ 102 w 126"/>
                  <a:gd name="T15" fmla="*/ 112 h 157"/>
                  <a:gd name="T16" fmla="*/ 115 w 126"/>
                  <a:gd name="T17" fmla="*/ 121 h 157"/>
                  <a:gd name="T18" fmla="*/ 126 w 126"/>
                  <a:gd name="T19" fmla="*/ 136 h 157"/>
                  <a:gd name="T20" fmla="*/ 124 w 126"/>
                  <a:gd name="T21" fmla="*/ 150 h 157"/>
                  <a:gd name="T22" fmla="*/ 115 w 126"/>
                  <a:gd name="T23" fmla="*/ 154 h 157"/>
                  <a:gd name="T24" fmla="*/ 100 w 126"/>
                  <a:gd name="T25" fmla="*/ 157 h 157"/>
                  <a:gd name="T26" fmla="*/ 82 w 126"/>
                  <a:gd name="T27" fmla="*/ 145 h 157"/>
                  <a:gd name="T28" fmla="*/ 76 w 126"/>
                  <a:gd name="T29" fmla="*/ 136 h 157"/>
                  <a:gd name="T30" fmla="*/ 57 w 126"/>
                  <a:gd name="T31" fmla="*/ 130 h 157"/>
                  <a:gd name="T32" fmla="*/ 57 w 126"/>
                  <a:gd name="T33" fmla="*/ 118 h 157"/>
                  <a:gd name="T34" fmla="*/ 49 w 126"/>
                  <a:gd name="T35" fmla="*/ 108 h 157"/>
                  <a:gd name="T36" fmla="*/ 37 w 126"/>
                  <a:gd name="T37" fmla="*/ 96 h 157"/>
                  <a:gd name="T38" fmla="*/ 22 w 126"/>
                  <a:gd name="T39" fmla="*/ 97 h 157"/>
                  <a:gd name="T40" fmla="*/ 22 w 126"/>
                  <a:gd name="T41" fmla="*/ 82 h 157"/>
                  <a:gd name="T42" fmla="*/ 13 w 126"/>
                  <a:gd name="T43" fmla="*/ 75 h 157"/>
                  <a:gd name="T44" fmla="*/ 0 w 126"/>
                  <a:gd name="T45" fmla="*/ 64 h 157"/>
                  <a:gd name="T46" fmla="*/ 1 w 126"/>
                  <a:gd name="T47" fmla="*/ 45 h 157"/>
                  <a:gd name="T48" fmla="*/ 4 w 126"/>
                  <a:gd name="T49" fmla="*/ 25 h 157"/>
                  <a:gd name="T50" fmla="*/ 15 w 126"/>
                  <a:gd name="T51" fmla="*/ 10 h 157"/>
                  <a:gd name="T52" fmla="*/ 21 w 126"/>
                  <a:gd name="T53" fmla="*/ 0 h 157"/>
                  <a:gd name="T54" fmla="*/ 31 w 126"/>
                  <a:gd name="T55" fmla="*/ 9 h 157"/>
                  <a:gd name="T56" fmla="*/ 48 w 126"/>
                  <a:gd name="T57" fmla="*/ 10 h 157"/>
                  <a:gd name="T58" fmla="*/ 58 w 126"/>
                  <a:gd name="T59" fmla="*/ 18 h 157"/>
                  <a:gd name="T60" fmla="*/ 66 w 126"/>
                  <a:gd name="T61" fmla="*/ 25 h 157"/>
                  <a:gd name="T62" fmla="*/ 70 w 126"/>
                  <a:gd name="T63" fmla="*/ 40 h 157"/>
                  <a:gd name="T64" fmla="*/ 81 w 126"/>
                  <a:gd name="T65" fmla="*/ 45 h 1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6" h="157">
                    <a:moveTo>
                      <a:pt x="81" y="45"/>
                    </a:moveTo>
                    <a:lnTo>
                      <a:pt x="87" y="57"/>
                    </a:lnTo>
                    <a:lnTo>
                      <a:pt x="94" y="67"/>
                    </a:lnTo>
                    <a:lnTo>
                      <a:pt x="97" y="78"/>
                    </a:lnTo>
                    <a:lnTo>
                      <a:pt x="105" y="90"/>
                    </a:lnTo>
                    <a:lnTo>
                      <a:pt x="84" y="99"/>
                    </a:lnTo>
                    <a:lnTo>
                      <a:pt x="88" y="108"/>
                    </a:lnTo>
                    <a:lnTo>
                      <a:pt x="102" y="112"/>
                    </a:lnTo>
                    <a:lnTo>
                      <a:pt x="115" y="121"/>
                    </a:lnTo>
                    <a:lnTo>
                      <a:pt x="126" y="136"/>
                    </a:lnTo>
                    <a:lnTo>
                      <a:pt x="124" y="150"/>
                    </a:lnTo>
                    <a:lnTo>
                      <a:pt x="115" y="154"/>
                    </a:lnTo>
                    <a:lnTo>
                      <a:pt x="100" y="157"/>
                    </a:lnTo>
                    <a:lnTo>
                      <a:pt x="82" y="145"/>
                    </a:lnTo>
                    <a:lnTo>
                      <a:pt x="76" y="136"/>
                    </a:lnTo>
                    <a:lnTo>
                      <a:pt x="57" y="130"/>
                    </a:lnTo>
                    <a:lnTo>
                      <a:pt x="57" y="118"/>
                    </a:lnTo>
                    <a:lnTo>
                      <a:pt x="49" y="108"/>
                    </a:lnTo>
                    <a:lnTo>
                      <a:pt x="37" y="96"/>
                    </a:lnTo>
                    <a:lnTo>
                      <a:pt x="22" y="97"/>
                    </a:lnTo>
                    <a:lnTo>
                      <a:pt x="22" y="82"/>
                    </a:lnTo>
                    <a:lnTo>
                      <a:pt x="13" y="75"/>
                    </a:lnTo>
                    <a:lnTo>
                      <a:pt x="0" y="64"/>
                    </a:lnTo>
                    <a:lnTo>
                      <a:pt x="1" y="45"/>
                    </a:lnTo>
                    <a:lnTo>
                      <a:pt x="4" y="25"/>
                    </a:lnTo>
                    <a:lnTo>
                      <a:pt x="15" y="10"/>
                    </a:lnTo>
                    <a:lnTo>
                      <a:pt x="21" y="0"/>
                    </a:lnTo>
                    <a:lnTo>
                      <a:pt x="31" y="9"/>
                    </a:lnTo>
                    <a:lnTo>
                      <a:pt x="48" y="10"/>
                    </a:lnTo>
                    <a:lnTo>
                      <a:pt x="58" y="18"/>
                    </a:lnTo>
                    <a:lnTo>
                      <a:pt x="66" y="25"/>
                    </a:lnTo>
                    <a:lnTo>
                      <a:pt x="70" y="40"/>
                    </a:lnTo>
                    <a:lnTo>
                      <a:pt x="81" y="45"/>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1" name="Freeform 86">
                <a:extLst>
                  <a:ext uri="{FF2B5EF4-FFF2-40B4-BE49-F238E27FC236}">
                    <a16:creationId xmlns:a16="http://schemas.microsoft.com/office/drawing/2014/main" id="{792B712F-0686-BFE4-CC6A-27FD9ED8F8F6}"/>
                  </a:ext>
                </a:extLst>
              </p:cNvPr>
              <p:cNvSpPr>
                <a:spLocks/>
              </p:cNvSpPr>
              <p:nvPr/>
            </p:nvSpPr>
            <p:spPr bwMode="auto">
              <a:xfrm>
                <a:off x="995" y="2193"/>
                <a:ext cx="190" cy="165"/>
              </a:xfrm>
              <a:custGeom>
                <a:avLst/>
                <a:gdLst>
                  <a:gd name="T0" fmla="*/ 186 w 190"/>
                  <a:gd name="T1" fmla="*/ 56 h 165"/>
                  <a:gd name="T2" fmla="*/ 190 w 190"/>
                  <a:gd name="T3" fmla="*/ 68 h 165"/>
                  <a:gd name="T4" fmla="*/ 172 w 190"/>
                  <a:gd name="T5" fmla="*/ 95 h 165"/>
                  <a:gd name="T6" fmla="*/ 168 w 190"/>
                  <a:gd name="T7" fmla="*/ 116 h 165"/>
                  <a:gd name="T8" fmla="*/ 166 w 190"/>
                  <a:gd name="T9" fmla="*/ 132 h 165"/>
                  <a:gd name="T10" fmla="*/ 148 w 190"/>
                  <a:gd name="T11" fmla="*/ 140 h 165"/>
                  <a:gd name="T12" fmla="*/ 136 w 190"/>
                  <a:gd name="T13" fmla="*/ 156 h 165"/>
                  <a:gd name="T14" fmla="*/ 127 w 190"/>
                  <a:gd name="T15" fmla="*/ 165 h 165"/>
                  <a:gd name="T16" fmla="*/ 118 w 190"/>
                  <a:gd name="T17" fmla="*/ 156 h 165"/>
                  <a:gd name="T18" fmla="*/ 105 w 190"/>
                  <a:gd name="T19" fmla="*/ 162 h 165"/>
                  <a:gd name="T20" fmla="*/ 90 w 190"/>
                  <a:gd name="T21" fmla="*/ 158 h 165"/>
                  <a:gd name="T22" fmla="*/ 93 w 190"/>
                  <a:gd name="T23" fmla="*/ 150 h 165"/>
                  <a:gd name="T24" fmla="*/ 79 w 190"/>
                  <a:gd name="T25" fmla="*/ 143 h 165"/>
                  <a:gd name="T26" fmla="*/ 87 w 190"/>
                  <a:gd name="T27" fmla="*/ 132 h 165"/>
                  <a:gd name="T28" fmla="*/ 96 w 190"/>
                  <a:gd name="T29" fmla="*/ 129 h 165"/>
                  <a:gd name="T30" fmla="*/ 99 w 190"/>
                  <a:gd name="T31" fmla="*/ 117 h 165"/>
                  <a:gd name="T32" fmla="*/ 93 w 190"/>
                  <a:gd name="T33" fmla="*/ 108 h 165"/>
                  <a:gd name="T34" fmla="*/ 91 w 190"/>
                  <a:gd name="T35" fmla="*/ 98 h 165"/>
                  <a:gd name="T36" fmla="*/ 97 w 190"/>
                  <a:gd name="T37" fmla="*/ 93 h 165"/>
                  <a:gd name="T38" fmla="*/ 102 w 190"/>
                  <a:gd name="T39" fmla="*/ 80 h 165"/>
                  <a:gd name="T40" fmla="*/ 88 w 190"/>
                  <a:gd name="T41" fmla="*/ 75 h 165"/>
                  <a:gd name="T42" fmla="*/ 81 w 190"/>
                  <a:gd name="T43" fmla="*/ 95 h 165"/>
                  <a:gd name="T44" fmla="*/ 72 w 190"/>
                  <a:gd name="T45" fmla="*/ 99 h 165"/>
                  <a:gd name="T46" fmla="*/ 67 w 190"/>
                  <a:gd name="T47" fmla="*/ 89 h 165"/>
                  <a:gd name="T48" fmla="*/ 67 w 190"/>
                  <a:gd name="T49" fmla="*/ 77 h 165"/>
                  <a:gd name="T50" fmla="*/ 60 w 190"/>
                  <a:gd name="T51" fmla="*/ 77 h 165"/>
                  <a:gd name="T52" fmla="*/ 54 w 190"/>
                  <a:gd name="T53" fmla="*/ 83 h 165"/>
                  <a:gd name="T54" fmla="*/ 55 w 190"/>
                  <a:gd name="T55" fmla="*/ 96 h 165"/>
                  <a:gd name="T56" fmla="*/ 48 w 190"/>
                  <a:gd name="T57" fmla="*/ 107 h 165"/>
                  <a:gd name="T58" fmla="*/ 36 w 190"/>
                  <a:gd name="T59" fmla="*/ 110 h 165"/>
                  <a:gd name="T60" fmla="*/ 27 w 190"/>
                  <a:gd name="T61" fmla="*/ 108 h 165"/>
                  <a:gd name="T62" fmla="*/ 21 w 190"/>
                  <a:gd name="T63" fmla="*/ 96 h 165"/>
                  <a:gd name="T64" fmla="*/ 30 w 190"/>
                  <a:gd name="T65" fmla="*/ 83 h 165"/>
                  <a:gd name="T66" fmla="*/ 33 w 190"/>
                  <a:gd name="T67" fmla="*/ 74 h 165"/>
                  <a:gd name="T68" fmla="*/ 27 w 190"/>
                  <a:gd name="T69" fmla="*/ 71 h 165"/>
                  <a:gd name="T70" fmla="*/ 19 w 190"/>
                  <a:gd name="T71" fmla="*/ 77 h 165"/>
                  <a:gd name="T72" fmla="*/ 13 w 190"/>
                  <a:gd name="T73" fmla="*/ 83 h 165"/>
                  <a:gd name="T74" fmla="*/ 3 w 190"/>
                  <a:gd name="T75" fmla="*/ 77 h 165"/>
                  <a:gd name="T76" fmla="*/ 4 w 190"/>
                  <a:gd name="T77" fmla="*/ 66 h 165"/>
                  <a:gd name="T78" fmla="*/ 1 w 190"/>
                  <a:gd name="T79" fmla="*/ 54 h 165"/>
                  <a:gd name="T80" fmla="*/ 0 w 190"/>
                  <a:gd name="T81" fmla="*/ 44 h 165"/>
                  <a:gd name="T82" fmla="*/ 13 w 190"/>
                  <a:gd name="T83" fmla="*/ 41 h 165"/>
                  <a:gd name="T84" fmla="*/ 25 w 190"/>
                  <a:gd name="T85" fmla="*/ 33 h 165"/>
                  <a:gd name="T86" fmla="*/ 28 w 190"/>
                  <a:gd name="T87" fmla="*/ 24 h 165"/>
                  <a:gd name="T88" fmla="*/ 37 w 190"/>
                  <a:gd name="T89" fmla="*/ 20 h 165"/>
                  <a:gd name="T90" fmla="*/ 48 w 190"/>
                  <a:gd name="T91" fmla="*/ 5 h 165"/>
                  <a:gd name="T92" fmla="*/ 54 w 190"/>
                  <a:gd name="T93" fmla="*/ 0 h 165"/>
                  <a:gd name="T94" fmla="*/ 70 w 190"/>
                  <a:gd name="T95" fmla="*/ 0 h 165"/>
                  <a:gd name="T96" fmla="*/ 93 w 190"/>
                  <a:gd name="T97" fmla="*/ 21 h 165"/>
                  <a:gd name="T98" fmla="*/ 112 w 190"/>
                  <a:gd name="T99" fmla="*/ 21 h 165"/>
                  <a:gd name="T100" fmla="*/ 130 w 190"/>
                  <a:gd name="T101" fmla="*/ 39 h 165"/>
                  <a:gd name="T102" fmla="*/ 156 w 190"/>
                  <a:gd name="T103" fmla="*/ 41 h 165"/>
                  <a:gd name="T104" fmla="*/ 180 w 190"/>
                  <a:gd name="T105" fmla="*/ 44 h 165"/>
                  <a:gd name="T106" fmla="*/ 186 w 190"/>
                  <a:gd name="T107" fmla="*/ 56 h 1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165">
                    <a:moveTo>
                      <a:pt x="186" y="56"/>
                    </a:moveTo>
                    <a:lnTo>
                      <a:pt x="190" y="68"/>
                    </a:lnTo>
                    <a:lnTo>
                      <a:pt x="172" y="95"/>
                    </a:lnTo>
                    <a:lnTo>
                      <a:pt x="168" y="116"/>
                    </a:lnTo>
                    <a:lnTo>
                      <a:pt x="166" y="132"/>
                    </a:lnTo>
                    <a:lnTo>
                      <a:pt x="148" y="140"/>
                    </a:lnTo>
                    <a:lnTo>
                      <a:pt x="136" y="156"/>
                    </a:lnTo>
                    <a:lnTo>
                      <a:pt x="127" y="165"/>
                    </a:lnTo>
                    <a:lnTo>
                      <a:pt x="118" y="156"/>
                    </a:lnTo>
                    <a:lnTo>
                      <a:pt x="105" y="162"/>
                    </a:lnTo>
                    <a:lnTo>
                      <a:pt x="90" y="158"/>
                    </a:lnTo>
                    <a:lnTo>
                      <a:pt x="93" y="150"/>
                    </a:lnTo>
                    <a:lnTo>
                      <a:pt x="79" y="143"/>
                    </a:lnTo>
                    <a:lnTo>
                      <a:pt x="87" y="132"/>
                    </a:lnTo>
                    <a:lnTo>
                      <a:pt x="96" y="129"/>
                    </a:lnTo>
                    <a:lnTo>
                      <a:pt x="99" y="117"/>
                    </a:lnTo>
                    <a:lnTo>
                      <a:pt x="93" y="108"/>
                    </a:lnTo>
                    <a:lnTo>
                      <a:pt x="91" y="98"/>
                    </a:lnTo>
                    <a:lnTo>
                      <a:pt x="97" y="93"/>
                    </a:lnTo>
                    <a:lnTo>
                      <a:pt x="102" y="80"/>
                    </a:lnTo>
                    <a:lnTo>
                      <a:pt x="88" y="75"/>
                    </a:lnTo>
                    <a:lnTo>
                      <a:pt x="81" y="95"/>
                    </a:lnTo>
                    <a:lnTo>
                      <a:pt x="72" y="99"/>
                    </a:lnTo>
                    <a:lnTo>
                      <a:pt x="67" y="89"/>
                    </a:lnTo>
                    <a:lnTo>
                      <a:pt x="67" y="77"/>
                    </a:lnTo>
                    <a:lnTo>
                      <a:pt x="60" y="77"/>
                    </a:lnTo>
                    <a:lnTo>
                      <a:pt x="54" y="83"/>
                    </a:lnTo>
                    <a:lnTo>
                      <a:pt x="55" y="96"/>
                    </a:lnTo>
                    <a:lnTo>
                      <a:pt x="48" y="107"/>
                    </a:lnTo>
                    <a:lnTo>
                      <a:pt x="36" y="110"/>
                    </a:lnTo>
                    <a:lnTo>
                      <a:pt x="27" y="108"/>
                    </a:lnTo>
                    <a:lnTo>
                      <a:pt x="21" y="96"/>
                    </a:lnTo>
                    <a:lnTo>
                      <a:pt x="30" y="83"/>
                    </a:lnTo>
                    <a:lnTo>
                      <a:pt x="33" y="74"/>
                    </a:lnTo>
                    <a:lnTo>
                      <a:pt x="27" y="71"/>
                    </a:lnTo>
                    <a:lnTo>
                      <a:pt x="19" y="77"/>
                    </a:lnTo>
                    <a:lnTo>
                      <a:pt x="13" y="83"/>
                    </a:lnTo>
                    <a:lnTo>
                      <a:pt x="3" y="77"/>
                    </a:lnTo>
                    <a:lnTo>
                      <a:pt x="4" y="66"/>
                    </a:lnTo>
                    <a:lnTo>
                      <a:pt x="1" y="54"/>
                    </a:lnTo>
                    <a:lnTo>
                      <a:pt x="0" y="44"/>
                    </a:lnTo>
                    <a:lnTo>
                      <a:pt x="13" y="41"/>
                    </a:lnTo>
                    <a:lnTo>
                      <a:pt x="25" y="33"/>
                    </a:lnTo>
                    <a:lnTo>
                      <a:pt x="28" y="24"/>
                    </a:lnTo>
                    <a:lnTo>
                      <a:pt x="37" y="20"/>
                    </a:lnTo>
                    <a:lnTo>
                      <a:pt x="48" y="5"/>
                    </a:lnTo>
                    <a:lnTo>
                      <a:pt x="54" y="0"/>
                    </a:lnTo>
                    <a:lnTo>
                      <a:pt x="70" y="0"/>
                    </a:lnTo>
                    <a:lnTo>
                      <a:pt x="93" y="21"/>
                    </a:lnTo>
                    <a:lnTo>
                      <a:pt x="112" y="21"/>
                    </a:lnTo>
                    <a:lnTo>
                      <a:pt x="130" y="39"/>
                    </a:lnTo>
                    <a:lnTo>
                      <a:pt x="156" y="41"/>
                    </a:lnTo>
                    <a:lnTo>
                      <a:pt x="180" y="44"/>
                    </a:lnTo>
                    <a:lnTo>
                      <a:pt x="186" y="56"/>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2" name="Freeform 87">
                <a:extLst>
                  <a:ext uri="{FF2B5EF4-FFF2-40B4-BE49-F238E27FC236}">
                    <a16:creationId xmlns:a16="http://schemas.microsoft.com/office/drawing/2014/main" id="{29C7BA70-520F-3DFB-592A-D5471ED32717}"/>
                  </a:ext>
                </a:extLst>
              </p:cNvPr>
              <p:cNvSpPr>
                <a:spLocks/>
              </p:cNvSpPr>
              <p:nvPr/>
            </p:nvSpPr>
            <p:spPr bwMode="auto">
              <a:xfrm>
                <a:off x="963" y="2007"/>
                <a:ext cx="230" cy="231"/>
              </a:xfrm>
              <a:custGeom>
                <a:avLst/>
                <a:gdLst>
                  <a:gd name="T0" fmla="*/ 207 w 230"/>
                  <a:gd name="T1" fmla="*/ 132 h 231"/>
                  <a:gd name="T2" fmla="*/ 216 w 230"/>
                  <a:gd name="T3" fmla="*/ 138 h 231"/>
                  <a:gd name="T4" fmla="*/ 215 w 230"/>
                  <a:gd name="T5" fmla="*/ 152 h 231"/>
                  <a:gd name="T6" fmla="*/ 219 w 230"/>
                  <a:gd name="T7" fmla="*/ 167 h 231"/>
                  <a:gd name="T8" fmla="*/ 230 w 230"/>
                  <a:gd name="T9" fmla="*/ 192 h 231"/>
                  <a:gd name="T10" fmla="*/ 230 w 230"/>
                  <a:gd name="T11" fmla="*/ 204 h 231"/>
                  <a:gd name="T12" fmla="*/ 224 w 230"/>
                  <a:gd name="T13" fmla="*/ 216 h 231"/>
                  <a:gd name="T14" fmla="*/ 212 w 230"/>
                  <a:gd name="T15" fmla="*/ 231 h 231"/>
                  <a:gd name="T16" fmla="*/ 164 w 230"/>
                  <a:gd name="T17" fmla="*/ 225 h 231"/>
                  <a:gd name="T18" fmla="*/ 147 w 230"/>
                  <a:gd name="T19" fmla="*/ 207 h 231"/>
                  <a:gd name="T20" fmla="*/ 128 w 230"/>
                  <a:gd name="T21" fmla="*/ 210 h 231"/>
                  <a:gd name="T22" fmla="*/ 105 w 230"/>
                  <a:gd name="T23" fmla="*/ 186 h 231"/>
                  <a:gd name="T24" fmla="*/ 87 w 230"/>
                  <a:gd name="T25" fmla="*/ 185 h 231"/>
                  <a:gd name="T26" fmla="*/ 72 w 230"/>
                  <a:gd name="T27" fmla="*/ 203 h 231"/>
                  <a:gd name="T28" fmla="*/ 59 w 230"/>
                  <a:gd name="T29" fmla="*/ 209 h 231"/>
                  <a:gd name="T30" fmla="*/ 56 w 230"/>
                  <a:gd name="T31" fmla="*/ 218 h 231"/>
                  <a:gd name="T32" fmla="*/ 45 w 230"/>
                  <a:gd name="T33" fmla="*/ 227 h 231"/>
                  <a:gd name="T34" fmla="*/ 35 w 230"/>
                  <a:gd name="T35" fmla="*/ 228 h 231"/>
                  <a:gd name="T36" fmla="*/ 17 w 230"/>
                  <a:gd name="T37" fmla="*/ 221 h 231"/>
                  <a:gd name="T38" fmla="*/ 21 w 230"/>
                  <a:gd name="T39" fmla="*/ 206 h 231"/>
                  <a:gd name="T40" fmla="*/ 12 w 230"/>
                  <a:gd name="T41" fmla="*/ 197 h 231"/>
                  <a:gd name="T42" fmla="*/ 8 w 230"/>
                  <a:gd name="T43" fmla="*/ 185 h 231"/>
                  <a:gd name="T44" fmla="*/ 5 w 230"/>
                  <a:gd name="T45" fmla="*/ 176 h 231"/>
                  <a:gd name="T46" fmla="*/ 0 w 230"/>
                  <a:gd name="T47" fmla="*/ 162 h 231"/>
                  <a:gd name="T48" fmla="*/ 6 w 230"/>
                  <a:gd name="T49" fmla="*/ 150 h 231"/>
                  <a:gd name="T50" fmla="*/ 18 w 230"/>
                  <a:gd name="T51" fmla="*/ 141 h 231"/>
                  <a:gd name="T52" fmla="*/ 18 w 230"/>
                  <a:gd name="T53" fmla="*/ 129 h 231"/>
                  <a:gd name="T54" fmla="*/ 29 w 230"/>
                  <a:gd name="T55" fmla="*/ 117 h 231"/>
                  <a:gd name="T56" fmla="*/ 38 w 230"/>
                  <a:gd name="T57" fmla="*/ 107 h 231"/>
                  <a:gd name="T58" fmla="*/ 42 w 230"/>
                  <a:gd name="T59" fmla="*/ 89 h 231"/>
                  <a:gd name="T60" fmla="*/ 54 w 230"/>
                  <a:gd name="T61" fmla="*/ 74 h 231"/>
                  <a:gd name="T62" fmla="*/ 63 w 230"/>
                  <a:gd name="T63" fmla="*/ 77 h 231"/>
                  <a:gd name="T64" fmla="*/ 69 w 230"/>
                  <a:gd name="T65" fmla="*/ 62 h 231"/>
                  <a:gd name="T66" fmla="*/ 87 w 230"/>
                  <a:gd name="T67" fmla="*/ 60 h 231"/>
                  <a:gd name="T68" fmla="*/ 101 w 230"/>
                  <a:gd name="T69" fmla="*/ 59 h 231"/>
                  <a:gd name="T70" fmla="*/ 90 w 230"/>
                  <a:gd name="T71" fmla="*/ 50 h 231"/>
                  <a:gd name="T72" fmla="*/ 80 w 230"/>
                  <a:gd name="T73" fmla="*/ 45 h 231"/>
                  <a:gd name="T74" fmla="*/ 81 w 230"/>
                  <a:gd name="T75" fmla="*/ 27 h 231"/>
                  <a:gd name="T76" fmla="*/ 93 w 230"/>
                  <a:gd name="T77" fmla="*/ 18 h 231"/>
                  <a:gd name="T78" fmla="*/ 114 w 230"/>
                  <a:gd name="T79" fmla="*/ 20 h 231"/>
                  <a:gd name="T80" fmla="*/ 129 w 230"/>
                  <a:gd name="T81" fmla="*/ 3 h 231"/>
                  <a:gd name="T82" fmla="*/ 144 w 230"/>
                  <a:gd name="T83" fmla="*/ 0 h 231"/>
                  <a:gd name="T84" fmla="*/ 153 w 230"/>
                  <a:gd name="T85" fmla="*/ 9 h 231"/>
                  <a:gd name="T86" fmla="*/ 176 w 230"/>
                  <a:gd name="T87" fmla="*/ 12 h 231"/>
                  <a:gd name="T88" fmla="*/ 186 w 230"/>
                  <a:gd name="T89" fmla="*/ 27 h 231"/>
                  <a:gd name="T90" fmla="*/ 183 w 230"/>
                  <a:gd name="T91" fmla="*/ 39 h 231"/>
                  <a:gd name="T92" fmla="*/ 179 w 230"/>
                  <a:gd name="T93" fmla="*/ 50 h 231"/>
                  <a:gd name="T94" fmla="*/ 171 w 230"/>
                  <a:gd name="T95" fmla="*/ 60 h 231"/>
                  <a:gd name="T96" fmla="*/ 170 w 230"/>
                  <a:gd name="T97" fmla="*/ 78 h 231"/>
                  <a:gd name="T98" fmla="*/ 180 w 230"/>
                  <a:gd name="T99" fmla="*/ 83 h 231"/>
                  <a:gd name="T100" fmla="*/ 203 w 230"/>
                  <a:gd name="T101" fmla="*/ 86 h 231"/>
                  <a:gd name="T102" fmla="*/ 212 w 230"/>
                  <a:gd name="T103" fmla="*/ 102 h 231"/>
                  <a:gd name="T104" fmla="*/ 207 w 230"/>
                  <a:gd name="T105" fmla="*/ 132 h 2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0" h="231">
                    <a:moveTo>
                      <a:pt x="207" y="132"/>
                    </a:moveTo>
                    <a:lnTo>
                      <a:pt x="216" y="138"/>
                    </a:lnTo>
                    <a:lnTo>
                      <a:pt x="215" y="152"/>
                    </a:lnTo>
                    <a:lnTo>
                      <a:pt x="219" y="167"/>
                    </a:lnTo>
                    <a:lnTo>
                      <a:pt x="230" y="192"/>
                    </a:lnTo>
                    <a:lnTo>
                      <a:pt x="230" y="204"/>
                    </a:lnTo>
                    <a:lnTo>
                      <a:pt x="224" y="216"/>
                    </a:lnTo>
                    <a:lnTo>
                      <a:pt x="212" y="231"/>
                    </a:lnTo>
                    <a:lnTo>
                      <a:pt x="164" y="225"/>
                    </a:lnTo>
                    <a:lnTo>
                      <a:pt x="147" y="207"/>
                    </a:lnTo>
                    <a:lnTo>
                      <a:pt x="128" y="210"/>
                    </a:lnTo>
                    <a:lnTo>
                      <a:pt x="105" y="186"/>
                    </a:lnTo>
                    <a:lnTo>
                      <a:pt x="87" y="185"/>
                    </a:lnTo>
                    <a:lnTo>
                      <a:pt x="72" y="203"/>
                    </a:lnTo>
                    <a:lnTo>
                      <a:pt x="59" y="209"/>
                    </a:lnTo>
                    <a:lnTo>
                      <a:pt x="56" y="218"/>
                    </a:lnTo>
                    <a:lnTo>
                      <a:pt x="45" y="227"/>
                    </a:lnTo>
                    <a:lnTo>
                      <a:pt x="35" y="228"/>
                    </a:lnTo>
                    <a:lnTo>
                      <a:pt x="17" y="221"/>
                    </a:lnTo>
                    <a:lnTo>
                      <a:pt x="21" y="206"/>
                    </a:lnTo>
                    <a:lnTo>
                      <a:pt x="12" y="197"/>
                    </a:lnTo>
                    <a:lnTo>
                      <a:pt x="8" y="185"/>
                    </a:lnTo>
                    <a:lnTo>
                      <a:pt x="5" y="176"/>
                    </a:lnTo>
                    <a:lnTo>
                      <a:pt x="0" y="162"/>
                    </a:lnTo>
                    <a:lnTo>
                      <a:pt x="6" y="150"/>
                    </a:lnTo>
                    <a:lnTo>
                      <a:pt x="18" y="141"/>
                    </a:lnTo>
                    <a:lnTo>
                      <a:pt x="18" y="129"/>
                    </a:lnTo>
                    <a:lnTo>
                      <a:pt x="29" y="117"/>
                    </a:lnTo>
                    <a:lnTo>
                      <a:pt x="38" y="107"/>
                    </a:lnTo>
                    <a:lnTo>
                      <a:pt x="42" y="89"/>
                    </a:lnTo>
                    <a:lnTo>
                      <a:pt x="54" y="74"/>
                    </a:lnTo>
                    <a:lnTo>
                      <a:pt x="63" y="77"/>
                    </a:lnTo>
                    <a:lnTo>
                      <a:pt x="69" y="62"/>
                    </a:lnTo>
                    <a:lnTo>
                      <a:pt x="87" y="60"/>
                    </a:lnTo>
                    <a:lnTo>
                      <a:pt x="101" y="59"/>
                    </a:lnTo>
                    <a:lnTo>
                      <a:pt x="90" y="50"/>
                    </a:lnTo>
                    <a:lnTo>
                      <a:pt x="80" y="45"/>
                    </a:lnTo>
                    <a:lnTo>
                      <a:pt x="81" y="27"/>
                    </a:lnTo>
                    <a:lnTo>
                      <a:pt x="93" y="18"/>
                    </a:lnTo>
                    <a:lnTo>
                      <a:pt x="114" y="20"/>
                    </a:lnTo>
                    <a:lnTo>
                      <a:pt x="129" y="3"/>
                    </a:lnTo>
                    <a:lnTo>
                      <a:pt x="144" y="0"/>
                    </a:lnTo>
                    <a:lnTo>
                      <a:pt x="153" y="9"/>
                    </a:lnTo>
                    <a:lnTo>
                      <a:pt x="176" y="12"/>
                    </a:lnTo>
                    <a:lnTo>
                      <a:pt x="186" y="27"/>
                    </a:lnTo>
                    <a:lnTo>
                      <a:pt x="183" y="39"/>
                    </a:lnTo>
                    <a:lnTo>
                      <a:pt x="179" y="50"/>
                    </a:lnTo>
                    <a:lnTo>
                      <a:pt x="171" y="60"/>
                    </a:lnTo>
                    <a:lnTo>
                      <a:pt x="170" y="78"/>
                    </a:lnTo>
                    <a:lnTo>
                      <a:pt x="180" y="83"/>
                    </a:lnTo>
                    <a:lnTo>
                      <a:pt x="203" y="86"/>
                    </a:lnTo>
                    <a:lnTo>
                      <a:pt x="212" y="102"/>
                    </a:lnTo>
                    <a:lnTo>
                      <a:pt x="207" y="13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3" name="Freeform 88">
                <a:extLst>
                  <a:ext uri="{FF2B5EF4-FFF2-40B4-BE49-F238E27FC236}">
                    <a16:creationId xmlns:a16="http://schemas.microsoft.com/office/drawing/2014/main" id="{6C9F52D6-2D48-0D18-2A8C-60DE1018E474}"/>
                  </a:ext>
                </a:extLst>
              </p:cNvPr>
              <p:cNvSpPr>
                <a:spLocks/>
              </p:cNvSpPr>
              <p:nvPr/>
            </p:nvSpPr>
            <p:spPr bwMode="auto">
              <a:xfrm>
                <a:off x="1049" y="2352"/>
                <a:ext cx="31" cy="62"/>
              </a:xfrm>
              <a:custGeom>
                <a:avLst/>
                <a:gdLst>
                  <a:gd name="T0" fmla="*/ 1 w 31"/>
                  <a:gd name="T1" fmla="*/ 39 h 62"/>
                  <a:gd name="T2" fmla="*/ 9 w 31"/>
                  <a:gd name="T3" fmla="*/ 35 h 62"/>
                  <a:gd name="T4" fmla="*/ 0 w 31"/>
                  <a:gd name="T5" fmla="*/ 23 h 62"/>
                  <a:gd name="T6" fmla="*/ 3 w 31"/>
                  <a:gd name="T7" fmla="*/ 11 h 62"/>
                  <a:gd name="T8" fmla="*/ 15 w 31"/>
                  <a:gd name="T9" fmla="*/ 2 h 62"/>
                  <a:gd name="T10" fmla="*/ 25 w 31"/>
                  <a:gd name="T11" fmla="*/ 0 h 62"/>
                  <a:gd name="T12" fmla="*/ 31 w 31"/>
                  <a:gd name="T13" fmla="*/ 33 h 62"/>
                  <a:gd name="T14" fmla="*/ 25 w 31"/>
                  <a:gd name="T15" fmla="*/ 44 h 62"/>
                  <a:gd name="T16" fmla="*/ 31 w 31"/>
                  <a:gd name="T17" fmla="*/ 59 h 62"/>
                  <a:gd name="T18" fmla="*/ 16 w 31"/>
                  <a:gd name="T19" fmla="*/ 62 h 62"/>
                  <a:gd name="T20" fmla="*/ 0 w 31"/>
                  <a:gd name="T21" fmla="*/ 53 h 62"/>
                  <a:gd name="T22" fmla="*/ 1 w 31"/>
                  <a:gd name="T23" fmla="*/ 39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62">
                    <a:moveTo>
                      <a:pt x="1" y="39"/>
                    </a:moveTo>
                    <a:lnTo>
                      <a:pt x="9" y="35"/>
                    </a:lnTo>
                    <a:lnTo>
                      <a:pt x="0" y="23"/>
                    </a:lnTo>
                    <a:lnTo>
                      <a:pt x="3" y="11"/>
                    </a:lnTo>
                    <a:lnTo>
                      <a:pt x="15" y="2"/>
                    </a:lnTo>
                    <a:lnTo>
                      <a:pt x="25" y="0"/>
                    </a:lnTo>
                    <a:lnTo>
                      <a:pt x="31" y="33"/>
                    </a:lnTo>
                    <a:lnTo>
                      <a:pt x="25" y="44"/>
                    </a:lnTo>
                    <a:lnTo>
                      <a:pt x="31" y="59"/>
                    </a:lnTo>
                    <a:lnTo>
                      <a:pt x="16" y="62"/>
                    </a:lnTo>
                    <a:lnTo>
                      <a:pt x="0" y="53"/>
                    </a:lnTo>
                    <a:lnTo>
                      <a:pt x="1" y="39"/>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744" name="Group 89">
              <a:extLst>
                <a:ext uri="{FF2B5EF4-FFF2-40B4-BE49-F238E27FC236}">
                  <a16:creationId xmlns:a16="http://schemas.microsoft.com/office/drawing/2014/main" id="{4A311FA8-838C-BC0F-9B13-436D7456E1B6}"/>
                </a:ext>
              </a:extLst>
            </p:cNvPr>
            <p:cNvGrpSpPr>
              <a:grpSpLocks/>
            </p:cNvGrpSpPr>
            <p:nvPr/>
          </p:nvGrpSpPr>
          <p:grpSpPr bwMode="auto">
            <a:xfrm>
              <a:off x="2299303" y="2803748"/>
              <a:ext cx="923528" cy="1170936"/>
              <a:chOff x="1107" y="1842"/>
              <a:chExt cx="489" cy="620"/>
            </a:xfrm>
            <a:solidFill>
              <a:schemeClr val="accent1"/>
            </a:solidFill>
          </p:grpSpPr>
          <p:sp>
            <p:nvSpPr>
              <p:cNvPr id="745" name="Freeform 90">
                <a:extLst>
                  <a:ext uri="{FF2B5EF4-FFF2-40B4-BE49-F238E27FC236}">
                    <a16:creationId xmlns:a16="http://schemas.microsoft.com/office/drawing/2014/main" id="{464306D6-6178-B80B-D9E2-8D24BBA8915D}"/>
                  </a:ext>
                </a:extLst>
              </p:cNvPr>
              <p:cNvSpPr>
                <a:spLocks/>
              </p:cNvSpPr>
              <p:nvPr/>
            </p:nvSpPr>
            <p:spPr bwMode="auto">
              <a:xfrm>
                <a:off x="1278" y="2409"/>
                <a:ext cx="89" cy="53"/>
              </a:xfrm>
              <a:custGeom>
                <a:avLst/>
                <a:gdLst>
                  <a:gd name="T0" fmla="*/ 51 w 89"/>
                  <a:gd name="T1" fmla="*/ 15 h 53"/>
                  <a:gd name="T2" fmla="*/ 38 w 89"/>
                  <a:gd name="T3" fmla="*/ 17 h 53"/>
                  <a:gd name="T4" fmla="*/ 23 w 89"/>
                  <a:gd name="T5" fmla="*/ 11 h 53"/>
                  <a:gd name="T6" fmla="*/ 8 w 89"/>
                  <a:gd name="T7" fmla="*/ 3 h 53"/>
                  <a:gd name="T8" fmla="*/ 0 w 89"/>
                  <a:gd name="T9" fmla="*/ 8 h 53"/>
                  <a:gd name="T10" fmla="*/ 6 w 89"/>
                  <a:gd name="T11" fmla="*/ 18 h 53"/>
                  <a:gd name="T12" fmla="*/ 9 w 89"/>
                  <a:gd name="T13" fmla="*/ 32 h 53"/>
                  <a:gd name="T14" fmla="*/ 15 w 89"/>
                  <a:gd name="T15" fmla="*/ 39 h 53"/>
                  <a:gd name="T16" fmla="*/ 29 w 89"/>
                  <a:gd name="T17" fmla="*/ 45 h 53"/>
                  <a:gd name="T18" fmla="*/ 56 w 89"/>
                  <a:gd name="T19" fmla="*/ 45 h 53"/>
                  <a:gd name="T20" fmla="*/ 74 w 89"/>
                  <a:gd name="T21" fmla="*/ 53 h 53"/>
                  <a:gd name="T22" fmla="*/ 86 w 89"/>
                  <a:gd name="T23" fmla="*/ 44 h 53"/>
                  <a:gd name="T24" fmla="*/ 89 w 89"/>
                  <a:gd name="T25" fmla="*/ 21 h 53"/>
                  <a:gd name="T26" fmla="*/ 84 w 89"/>
                  <a:gd name="T27" fmla="*/ 6 h 53"/>
                  <a:gd name="T28" fmla="*/ 83 w 89"/>
                  <a:gd name="T29" fmla="*/ 2 h 53"/>
                  <a:gd name="T30" fmla="*/ 69 w 89"/>
                  <a:gd name="T31" fmla="*/ 0 h 53"/>
                  <a:gd name="T32" fmla="*/ 63 w 89"/>
                  <a:gd name="T33" fmla="*/ 5 h 53"/>
                  <a:gd name="T34" fmla="*/ 51 w 89"/>
                  <a:gd name="T35" fmla="*/ 15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 h="53">
                    <a:moveTo>
                      <a:pt x="51" y="15"/>
                    </a:moveTo>
                    <a:lnTo>
                      <a:pt x="38" y="17"/>
                    </a:lnTo>
                    <a:lnTo>
                      <a:pt x="23" y="11"/>
                    </a:lnTo>
                    <a:lnTo>
                      <a:pt x="8" y="3"/>
                    </a:lnTo>
                    <a:lnTo>
                      <a:pt x="0" y="8"/>
                    </a:lnTo>
                    <a:lnTo>
                      <a:pt x="6" y="18"/>
                    </a:lnTo>
                    <a:lnTo>
                      <a:pt x="9" y="32"/>
                    </a:lnTo>
                    <a:lnTo>
                      <a:pt x="15" y="39"/>
                    </a:lnTo>
                    <a:lnTo>
                      <a:pt x="29" y="45"/>
                    </a:lnTo>
                    <a:lnTo>
                      <a:pt x="56" y="45"/>
                    </a:lnTo>
                    <a:lnTo>
                      <a:pt x="74" y="53"/>
                    </a:lnTo>
                    <a:lnTo>
                      <a:pt x="86" y="44"/>
                    </a:lnTo>
                    <a:lnTo>
                      <a:pt x="89" y="21"/>
                    </a:lnTo>
                    <a:lnTo>
                      <a:pt x="84" y="6"/>
                    </a:lnTo>
                    <a:lnTo>
                      <a:pt x="83" y="2"/>
                    </a:lnTo>
                    <a:lnTo>
                      <a:pt x="69" y="0"/>
                    </a:lnTo>
                    <a:lnTo>
                      <a:pt x="63" y="5"/>
                    </a:lnTo>
                    <a:lnTo>
                      <a:pt x="51" y="15"/>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6" name="Freeform 91">
                <a:extLst>
                  <a:ext uri="{FF2B5EF4-FFF2-40B4-BE49-F238E27FC236}">
                    <a16:creationId xmlns:a16="http://schemas.microsoft.com/office/drawing/2014/main" id="{BE4B9830-23B8-FF9D-9C33-D1C54012A8FF}"/>
                  </a:ext>
                </a:extLst>
              </p:cNvPr>
              <p:cNvSpPr>
                <a:spLocks/>
              </p:cNvSpPr>
              <p:nvPr/>
            </p:nvSpPr>
            <p:spPr bwMode="auto">
              <a:xfrm>
                <a:off x="1248" y="2346"/>
                <a:ext cx="120" cy="80"/>
              </a:xfrm>
              <a:custGeom>
                <a:avLst/>
                <a:gdLst>
                  <a:gd name="T0" fmla="*/ 81 w 120"/>
                  <a:gd name="T1" fmla="*/ 9 h 80"/>
                  <a:gd name="T2" fmla="*/ 74 w 120"/>
                  <a:gd name="T3" fmla="*/ 18 h 80"/>
                  <a:gd name="T4" fmla="*/ 56 w 120"/>
                  <a:gd name="T5" fmla="*/ 14 h 80"/>
                  <a:gd name="T6" fmla="*/ 50 w 120"/>
                  <a:gd name="T7" fmla="*/ 6 h 80"/>
                  <a:gd name="T8" fmla="*/ 39 w 120"/>
                  <a:gd name="T9" fmla="*/ 0 h 80"/>
                  <a:gd name="T10" fmla="*/ 24 w 120"/>
                  <a:gd name="T11" fmla="*/ 3 h 80"/>
                  <a:gd name="T12" fmla="*/ 0 w 120"/>
                  <a:gd name="T13" fmla="*/ 14 h 80"/>
                  <a:gd name="T14" fmla="*/ 3 w 120"/>
                  <a:gd name="T15" fmla="*/ 24 h 80"/>
                  <a:gd name="T16" fmla="*/ 18 w 120"/>
                  <a:gd name="T17" fmla="*/ 27 h 80"/>
                  <a:gd name="T18" fmla="*/ 32 w 120"/>
                  <a:gd name="T19" fmla="*/ 36 h 80"/>
                  <a:gd name="T20" fmla="*/ 41 w 120"/>
                  <a:gd name="T21" fmla="*/ 50 h 80"/>
                  <a:gd name="T22" fmla="*/ 39 w 120"/>
                  <a:gd name="T23" fmla="*/ 65 h 80"/>
                  <a:gd name="T24" fmla="*/ 50 w 120"/>
                  <a:gd name="T25" fmla="*/ 71 h 80"/>
                  <a:gd name="T26" fmla="*/ 66 w 120"/>
                  <a:gd name="T27" fmla="*/ 80 h 80"/>
                  <a:gd name="T28" fmla="*/ 84 w 120"/>
                  <a:gd name="T29" fmla="*/ 77 h 80"/>
                  <a:gd name="T30" fmla="*/ 98 w 120"/>
                  <a:gd name="T31" fmla="*/ 63 h 80"/>
                  <a:gd name="T32" fmla="*/ 113 w 120"/>
                  <a:gd name="T33" fmla="*/ 65 h 80"/>
                  <a:gd name="T34" fmla="*/ 114 w 120"/>
                  <a:gd name="T35" fmla="*/ 54 h 80"/>
                  <a:gd name="T36" fmla="*/ 120 w 120"/>
                  <a:gd name="T37" fmla="*/ 47 h 80"/>
                  <a:gd name="T38" fmla="*/ 117 w 120"/>
                  <a:gd name="T39" fmla="*/ 38 h 80"/>
                  <a:gd name="T40" fmla="*/ 110 w 120"/>
                  <a:gd name="T41" fmla="*/ 23 h 80"/>
                  <a:gd name="T42" fmla="*/ 96 w 120"/>
                  <a:gd name="T43" fmla="*/ 20 h 80"/>
                  <a:gd name="T44" fmla="*/ 95 w 120"/>
                  <a:gd name="T45" fmla="*/ 14 h 80"/>
                  <a:gd name="T46" fmla="*/ 89 w 120"/>
                  <a:gd name="T47" fmla="*/ 0 h 80"/>
                  <a:gd name="T48" fmla="*/ 81 w 120"/>
                  <a:gd name="T49" fmla="*/ 9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0" h="80">
                    <a:moveTo>
                      <a:pt x="81" y="9"/>
                    </a:moveTo>
                    <a:lnTo>
                      <a:pt x="74" y="18"/>
                    </a:lnTo>
                    <a:lnTo>
                      <a:pt x="56" y="14"/>
                    </a:lnTo>
                    <a:lnTo>
                      <a:pt x="50" y="6"/>
                    </a:lnTo>
                    <a:lnTo>
                      <a:pt x="39" y="0"/>
                    </a:lnTo>
                    <a:lnTo>
                      <a:pt x="24" y="3"/>
                    </a:lnTo>
                    <a:lnTo>
                      <a:pt x="0" y="14"/>
                    </a:lnTo>
                    <a:lnTo>
                      <a:pt x="3" y="24"/>
                    </a:lnTo>
                    <a:lnTo>
                      <a:pt x="18" y="27"/>
                    </a:lnTo>
                    <a:lnTo>
                      <a:pt x="32" y="36"/>
                    </a:lnTo>
                    <a:lnTo>
                      <a:pt x="41" y="50"/>
                    </a:lnTo>
                    <a:lnTo>
                      <a:pt x="39" y="65"/>
                    </a:lnTo>
                    <a:lnTo>
                      <a:pt x="50" y="71"/>
                    </a:lnTo>
                    <a:lnTo>
                      <a:pt x="66" y="80"/>
                    </a:lnTo>
                    <a:lnTo>
                      <a:pt x="84" y="77"/>
                    </a:lnTo>
                    <a:lnTo>
                      <a:pt x="98" y="63"/>
                    </a:lnTo>
                    <a:lnTo>
                      <a:pt x="113" y="65"/>
                    </a:lnTo>
                    <a:lnTo>
                      <a:pt x="114" y="54"/>
                    </a:lnTo>
                    <a:lnTo>
                      <a:pt x="120" y="47"/>
                    </a:lnTo>
                    <a:lnTo>
                      <a:pt x="117" y="38"/>
                    </a:lnTo>
                    <a:lnTo>
                      <a:pt x="110" y="23"/>
                    </a:lnTo>
                    <a:lnTo>
                      <a:pt x="96" y="20"/>
                    </a:lnTo>
                    <a:lnTo>
                      <a:pt x="95" y="14"/>
                    </a:lnTo>
                    <a:lnTo>
                      <a:pt x="89" y="0"/>
                    </a:lnTo>
                    <a:lnTo>
                      <a:pt x="81" y="9"/>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7" name="Freeform 92">
                <a:extLst>
                  <a:ext uri="{FF2B5EF4-FFF2-40B4-BE49-F238E27FC236}">
                    <a16:creationId xmlns:a16="http://schemas.microsoft.com/office/drawing/2014/main" id="{4D42D8B5-4850-54E4-21BF-228F26172B80}"/>
                  </a:ext>
                </a:extLst>
              </p:cNvPr>
              <p:cNvSpPr>
                <a:spLocks/>
              </p:cNvSpPr>
              <p:nvPr/>
            </p:nvSpPr>
            <p:spPr bwMode="auto">
              <a:xfrm>
                <a:off x="1230" y="2255"/>
                <a:ext cx="108" cy="109"/>
              </a:xfrm>
              <a:custGeom>
                <a:avLst/>
                <a:gdLst>
                  <a:gd name="T0" fmla="*/ 74 w 108"/>
                  <a:gd name="T1" fmla="*/ 22 h 109"/>
                  <a:gd name="T2" fmla="*/ 62 w 108"/>
                  <a:gd name="T3" fmla="*/ 15 h 109"/>
                  <a:gd name="T4" fmla="*/ 56 w 108"/>
                  <a:gd name="T5" fmla="*/ 1 h 109"/>
                  <a:gd name="T6" fmla="*/ 48 w 108"/>
                  <a:gd name="T7" fmla="*/ 0 h 109"/>
                  <a:gd name="T8" fmla="*/ 39 w 108"/>
                  <a:gd name="T9" fmla="*/ 6 h 109"/>
                  <a:gd name="T10" fmla="*/ 38 w 108"/>
                  <a:gd name="T11" fmla="*/ 16 h 109"/>
                  <a:gd name="T12" fmla="*/ 29 w 108"/>
                  <a:gd name="T13" fmla="*/ 16 h 109"/>
                  <a:gd name="T14" fmla="*/ 20 w 108"/>
                  <a:gd name="T15" fmla="*/ 30 h 109"/>
                  <a:gd name="T16" fmla="*/ 0 w 108"/>
                  <a:gd name="T17" fmla="*/ 31 h 109"/>
                  <a:gd name="T18" fmla="*/ 5 w 108"/>
                  <a:gd name="T19" fmla="*/ 48 h 109"/>
                  <a:gd name="T20" fmla="*/ 15 w 108"/>
                  <a:gd name="T21" fmla="*/ 49 h 109"/>
                  <a:gd name="T22" fmla="*/ 18 w 108"/>
                  <a:gd name="T23" fmla="*/ 55 h 109"/>
                  <a:gd name="T24" fmla="*/ 18 w 108"/>
                  <a:gd name="T25" fmla="*/ 63 h 109"/>
                  <a:gd name="T26" fmla="*/ 30 w 108"/>
                  <a:gd name="T27" fmla="*/ 75 h 109"/>
                  <a:gd name="T28" fmla="*/ 30 w 108"/>
                  <a:gd name="T29" fmla="*/ 85 h 109"/>
                  <a:gd name="T30" fmla="*/ 39 w 108"/>
                  <a:gd name="T31" fmla="*/ 96 h 109"/>
                  <a:gd name="T32" fmla="*/ 59 w 108"/>
                  <a:gd name="T33" fmla="*/ 93 h 109"/>
                  <a:gd name="T34" fmla="*/ 69 w 108"/>
                  <a:gd name="T35" fmla="*/ 99 h 109"/>
                  <a:gd name="T36" fmla="*/ 77 w 108"/>
                  <a:gd name="T37" fmla="*/ 108 h 109"/>
                  <a:gd name="T38" fmla="*/ 93 w 108"/>
                  <a:gd name="T39" fmla="*/ 109 h 109"/>
                  <a:gd name="T40" fmla="*/ 98 w 108"/>
                  <a:gd name="T41" fmla="*/ 100 h 109"/>
                  <a:gd name="T42" fmla="*/ 107 w 108"/>
                  <a:gd name="T43" fmla="*/ 93 h 109"/>
                  <a:gd name="T44" fmla="*/ 105 w 108"/>
                  <a:gd name="T45" fmla="*/ 82 h 109"/>
                  <a:gd name="T46" fmla="*/ 101 w 108"/>
                  <a:gd name="T47" fmla="*/ 72 h 109"/>
                  <a:gd name="T48" fmla="*/ 93 w 108"/>
                  <a:gd name="T49" fmla="*/ 60 h 109"/>
                  <a:gd name="T50" fmla="*/ 99 w 108"/>
                  <a:gd name="T51" fmla="*/ 51 h 109"/>
                  <a:gd name="T52" fmla="*/ 108 w 108"/>
                  <a:gd name="T53" fmla="*/ 52 h 109"/>
                  <a:gd name="T54" fmla="*/ 108 w 108"/>
                  <a:gd name="T55" fmla="*/ 45 h 109"/>
                  <a:gd name="T56" fmla="*/ 102 w 108"/>
                  <a:gd name="T57" fmla="*/ 37 h 109"/>
                  <a:gd name="T58" fmla="*/ 96 w 108"/>
                  <a:gd name="T59" fmla="*/ 37 h 109"/>
                  <a:gd name="T60" fmla="*/ 87 w 108"/>
                  <a:gd name="T61" fmla="*/ 19 h 109"/>
                  <a:gd name="T62" fmla="*/ 74 w 108"/>
                  <a:gd name="T63" fmla="*/ 22 h 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 h="109">
                    <a:moveTo>
                      <a:pt x="74" y="22"/>
                    </a:moveTo>
                    <a:lnTo>
                      <a:pt x="62" y="15"/>
                    </a:lnTo>
                    <a:lnTo>
                      <a:pt x="56" y="1"/>
                    </a:lnTo>
                    <a:lnTo>
                      <a:pt x="48" y="0"/>
                    </a:lnTo>
                    <a:lnTo>
                      <a:pt x="39" y="6"/>
                    </a:lnTo>
                    <a:lnTo>
                      <a:pt x="38" y="16"/>
                    </a:lnTo>
                    <a:lnTo>
                      <a:pt x="29" y="16"/>
                    </a:lnTo>
                    <a:lnTo>
                      <a:pt x="20" y="30"/>
                    </a:lnTo>
                    <a:lnTo>
                      <a:pt x="0" y="31"/>
                    </a:lnTo>
                    <a:lnTo>
                      <a:pt x="5" y="48"/>
                    </a:lnTo>
                    <a:lnTo>
                      <a:pt x="15" y="49"/>
                    </a:lnTo>
                    <a:lnTo>
                      <a:pt x="18" y="55"/>
                    </a:lnTo>
                    <a:lnTo>
                      <a:pt x="18" y="63"/>
                    </a:lnTo>
                    <a:lnTo>
                      <a:pt x="30" y="75"/>
                    </a:lnTo>
                    <a:lnTo>
                      <a:pt x="30" y="85"/>
                    </a:lnTo>
                    <a:lnTo>
                      <a:pt x="39" y="96"/>
                    </a:lnTo>
                    <a:lnTo>
                      <a:pt x="59" y="93"/>
                    </a:lnTo>
                    <a:lnTo>
                      <a:pt x="69" y="99"/>
                    </a:lnTo>
                    <a:lnTo>
                      <a:pt x="77" y="108"/>
                    </a:lnTo>
                    <a:lnTo>
                      <a:pt x="93" y="109"/>
                    </a:lnTo>
                    <a:lnTo>
                      <a:pt x="98" y="100"/>
                    </a:lnTo>
                    <a:lnTo>
                      <a:pt x="107" y="93"/>
                    </a:lnTo>
                    <a:lnTo>
                      <a:pt x="105" y="82"/>
                    </a:lnTo>
                    <a:lnTo>
                      <a:pt x="101" y="72"/>
                    </a:lnTo>
                    <a:lnTo>
                      <a:pt x="93" y="60"/>
                    </a:lnTo>
                    <a:lnTo>
                      <a:pt x="99" y="51"/>
                    </a:lnTo>
                    <a:lnTo>
                      <a:pt x="108" y="52"/>
                    </a:lnTo>
                    <a:lnTo>
                      <a:pt x="108" y="45"/>
                    </a:lnTo>
                    <a:lnTo>
                      <a:pt x="102" y="37"/>
                    </a:lnTo>
                    <a:lnTo>
                      <a:pt x="96" y="37"/>
                    </a:lnTo>
                    <a:lnTo>
                      <a:pt x="87" y="19"/>
                    </a:lnTo>
                    <a:lnTo>
                      <a:pt x="74" y="22"/>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8" name="Freeform 93">
                <a:extLst>
                  <a:ext uri="{FF2B5EF4-FFF2-40B4-BE49-F238E27FC236}">
                    <a16:creationId xmlns:a16="http://schemas.microsoft.com/office/drawing/2014/main" id="{AE49D91E-9B02-0E60-A9DC-39C42193C532}"/>
                  </a:ext>
                </a:extLst>
              </p:cNvPr>
              <p:cNvSpPr>
                <a:spLocks/>
              </p:cNvSpPr>
              <p:nvPr/>
            </p:nvSpPr>
            <p:spPr bwMode="auto">
              <a:xfrm>
                <a:off x="1172" y="2105"/>
                <a:ext cx="193" cy="181"/>
              </a:xfrm>
              <a:custGeom>
                <a:avLst/>
                <a:gdLst>
                  <a:gd name="T0" fmla="*/ 154 w 193"/>
                  <a:gd name="T1" fmla="*/ 97 h 181"/>
                  <a:gd name="T2" fmla="*/ 159 w 193"/>
                  <a:gd name="T3" fmla="*/ 79 h 181"/>
                  <a:gd name="T4" fmla="*/ 150 w 193"/>
                  <a:gd name="T5" fmla="*/ 70 h 181"/>
                  <a:gd name="T6" fmla="*/ 145 w 193"/>
                  <a:gd name="T7" fmla="*/ 58 h 181"/>
                  <a:gd name="T8" fmla="*/ 145 w 193"/>
                  <a:gd name="T9" fmla="*/ 48 h 181"/>
                  <a:gd name="T10" fmla="*/ 150 w 193"/>
                  <a:gd name="T11" fmla="*/ 42 h 181"/>
                  <a:gd name="T12" fmla="*/ 150 w 193"/>
                  <a:gd name="T13" fmla="*/ 33 h 181"/>
                  <a:gd name="T14" fmla="*/ 144 w 193"/>
                  <a:gd name="T15" fmla="*/ 28 h 181"/>
                  <a:gd name="T16" fmla="*/ 142 w 193"/>
                  <a:gd name="T17" fmla="*/ 21 h 181"/>
                  <a:gd name="T18" fmla="*/ 129 w 193"/>
                  <a:gd name="T19" fmla="*/ 21 h 181"/>
                  <a:gd name="T20" fmla="*/ 114 w 193"/>
                  <a:gd name="T21" fmla="*/ 15 h 181"/>
                  <a:gd name="T22" fmla="*/ 100 w 193"/>
                  <a:gd name="T23" fmla="*/ 9 h 181"/>
                  <a:gd name="T24" fmla="*/ 93 w 193"/>
                  <a:gd name="T25" fmla="*/ 0 h 181"/>
                  <a:gd name="T26" fmla="*/ 81 w 193"/>
                  <a:gd name="T27" fmla="*/ 6 h 181"/>
                  <a:gd name="T28" fmla="*/ 69 w 193"/>
                  <a:gd name="T29" fmla="*/ 7 h 181"/>
                  <a:gd name="T30" fmla="*/ 64 w 193"/>
                  <a:gd name="T31" fmla="*/ 12 h 181"/>
                  <a:gd name="T32" fmla="*/ 51 w 193"/>
                  <a:gd name="T33" fmla="*/ 1 h 181"/>
                  <a:gd name="T34" fmla="*/ 25 w 193"/>
                  <a:gd name="T35" fmla="*/ 0 h 181"/>
                  <a:gd name="T36" fmla="*/ 4 w 193"/>
                  <a:gd name="T37" fmla="*/ 1 h 181"/>
                  <a:gd name="T38" fmla="*/ 0 w 193"/>
                  <a:gd name="T39" fmla="*/ 28 h 181"/>
                  <a:gd name="T40" fmla="*/ 7 w 193"/>
                  <a:gd name="T41" fmla="*/ 42 h 181"/>
                  <a:gd name="T42" fmla="*/ 7 w 193"/>
                  <a:gd name="T43" fmla="*/ 55 h 181"/>
                  <a:gd name="T44" fmla="*/ 12 w 193"/>
                  <a:gd name="T45" fmla="*/ 70 h 181"/>
                  <a:gd name="T46" fmla="*/ 21 w 193"/>
                  <a:gd name="T47" fmla="*/ 93 h 181"/>
                  <a:gd name="T48" fmla="*/ 22 w 193"/>
                  <a:gd name="T49" fmla="*/ 108 h 181"/>
                  <a:gd name="T50" fmla="*/ 16 w 193"/>
                  <a:gd name="T51" fmla="*/ 117 h 181"/>
                  <a:gd name="T52" fmla="*/ 4 w 193"/>
                  <a:gd name="T53" fmla="*/ 132 h 181"/>
                  <a:gd name="T54" fmla="*/ 15 w 193"/>
                  <a:gd name="T55" fmla="*/ 157 h 181"/>
                  <a:gd name="T56" fmla="*/ 28 w 193"/>
                  <a:gd name="T57" fmla="*/ 169 h 181"/>
                  <a:gd name="T58" fmla="*/ 37 w 193"/>
                  <a:gd name="T59" fmla="*/ 168 h 181"/>
                  <a:gd name="T60" fmla="*/ 60 w 193"/>
                  <a:gd name="T61" fmla="*/ 181 h 181"/>
                  <a:gd name="T62" fmla="*/ 79 w 193"/>
                  <a:gd name="T63" fmla="*/ 180 h 181"/>
                  <a:gd name="T64" fmla="*/ 87 w 193"/>
                  <a:gd name="T65" fmla="*/ 166 h 181"/>
                  <a:gd name="T66" fmla="*/ 97 w 193"/>
                  <a:gd name="T67" fmla="*/ 166 h 181"/>
                  <a:gd name="T68" fmla="*/ 99 w 193"/>
                  <a:gd name="T69" fmla="*/ 156 h 181"/>
                  <a:gd name="T70" fmla="*/ 108 w 193"/>
                  <a:gd name="T71" fmla="*/ 150 h 181"/>
                  <a:gd name="T72" fmla="*/ 117 w 193"/>
                  <a:gd name="T73" fmla="*/ 153 h 181"/>
                  <a:gd name="T74" fmla="*/ 121 w 193"/>
                  <a:gd name="T75" fmla="*/ 166 h 181"/>
                  <a:gd name="T76" fmla="*/ 133 w 193"/>
                  <a:gd name="T77" fmla="*/ 174 h 181"/>
                  <a:gd name="T78" fmla="*/ 147 w 193"/>
                  <a:gd name="T79" fmla="*/ 169 h 181"/>
                  <a:gd name="T80" fmla="*/ 156 w 193"/>
                  <a:gd name="T81" fmla="*/ 159 h 181"/>
                  <a:gd name="T82" fmla="*/ 163 w 193"/>
                  <a:gd name="T83" fmla="*/ 162 h 181"/>
                  <a:gd name="T84" fmla="*/ 172 w 193"/>
                  <a:gd name="T85" fmla="*/ 150 h 181"/>
                  <a:gd name="T86" fmla="*/ 178 w 193"/>
                  <a:gd name="T87" fmla="*/ 153 h 181"/>
                  <a:gd name="T88" fmla="*/ 193 w 193"/>
                  <a:gd name="T89" fmla="*/ 138 h 181"/>
                  <a:gd name="T90" fmla="*/ 187 w 193"/>
                  <a:gd name="T91" fmla="*/ 127 h 181"/>
                  <a:gd name="T92" fmla="*/ 174 w 193"/>
                  <a:gd name="T93" fmla="*/ 130 h 181"/>
                  <a:gd name="T94" fmla="*/ 157 w 193"/>
                  <a:gd name="T95" fmla="*/ 109 h 181"/>
                  <a:gd name="T96" fmla="*/ 154 w 193"/>
                  <a:gd name="T97" fmla="*/ 97 h 1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3" h="181">
                    <a:moveTo>
                      <a:pt x="154" y="97"/>
                    </a:moveTo>
                    <a:lnTo>
                      <a:pt x="159" y="79"/>
                    </a:lnTo>
                    <a:lnTo>
                      <a:pt x="150" y="70"/>
                    </a:lnTo>
                    <a:lnTo>
                      <a:pt x="145" y="58"/>
                    </a:lnTo>
                    <a:lnTo>
                      <a:pt x="145" y="48"/>
                    </a:lnTo>
                    <a:lnTo>
                      <a:pt x="150" y="42"/>
                    </a:lnTo>
                    <a:lnTo>
                      <a:pt x="150" y="33"/>
                    </a:lnTo>
                    <a:lnTo>
                      <a:pt x="144" y="28"/>
                    </a:lnTo>
                    <a:lnTo>
                      <a:pt x="142" y="21"/>
                    </a:lnTo>
                    <a:lnTo>
                      <a:pt x="129" y="21"/>
                    </a:lnTo>
                    <a:lnTo>
                      <a:pt x="114" y="15"/>
                    </a:lnTo>
                    <a:lnTo>
                      <a:pt x="100" y="9"/>
                    </a:lnTo>
                    <a:lnTo>
                      <a:pt x="93" y="0"/>
                    </a:lnTo>
                    <a:lnTo>
                      <a:pt x="81" y="6"/>
                    </a:lnTo>
                    <a:lnTo>
                      <a:pt x="69" y="7"/>
                    </a:lnTo>
                    <a:lnTo>
                      <a:pt x="64" y="12"/>
                    </a:lnTo>
                    <a:lnTo>
                      <a:pt x="51" y="1"/>
                    </a:lnTo>
                    <a:lnTo>
                      <a:pt x="25" y="0"/>
                    </a:lnTo>
                    <a:lnTo>
                      <a:pt x="4" y="1"/>
                    </a:lnTo>
                    <a:lnTo>
                      <a:pt x="0" y="28"/>
                    </a:lnTo>
                    <a:lnTo>
                      <a:pt x="7" y="42"/>
                    </a:lnTo>
                    <a:lnTo>
                      <a:pt x="7" y="55"/>
                    </a:lnTo>
                    <a:lnTo>
                      <a:pt x="12" y="70"/>
                    </a:lnTo>
                    <a:lnTo>
                      <a:pt x="21" y="93"/>
                    </a:lnTo>
                    <a:lnTo>
                      <a:pt x="22" y="108"/>
                    </a:lnTo>
                    <a:lnTo>
                      <a:pt x="16" y="117"/>
                    </a:lnTo>
                    <a:lnTo>
                      <a:pt x="4" y="132"/>
                    </a:lnTo>
                    <a:lnTo>
                      <a:pt x="15" y="157"/>
                    </a:lnTo>
                    <a:lnTo>
                      <a:pt x="28" y="169"/>
                    </a:lnTo>
                    <a:lnTo>
                      <a:pt x="37" y="168"/>
                    </a:lnTo>
                    <a:lnTo>
                      <a:pt x="60" y="181"/>
                    </a:lnTo>
                    <a:lnTo>
                      <a:pt x="79" y="180"/>
                    </a:lnTo>
                    <a:lnTo>
                      <a:pt x="87" y="166"/>
                    </a:lnTo>
                    <a:lnTo>
                      <a:pt x="97" y="166"/>
                    </a:lnTo>
                    <a:lnTo>
                      <a:pt x="99" y="156"/>
                    </a:lnTo>
                    <a:lnTo>
                      <a:pt x="108" y="150"/>
                    </a:lnTo>
                    <a:lnTo>
                      <a:pt x="117" y="153"/>
                    </a:lnTo>
                    <a:lnTo>
                      <a:pt x="121" y="166"/>
                    </a:lnTo>
                    <a:lnTo>
                      <a:pt x="133" y="174"/>
                    </a:lnTo>
                    <a:lnTo>
                      <a:pt x="147" y="169"/>
                    </a:lnTo>
                    <a:lnTo>
                      <a:pt x="156" y="159"/>
                    </a:lnTo>
                    <a:lnTo>
                      <a:pt x="163" y="162"/>
                    </a:lnTo>
                    <a:lnTo>
                      <a:pt x="172" y="150"/>
                    </a:lnTo>
                    <a:lnTo>
                      <a:pt x="178" y="153"/>
                    </a:lnTo>
                    <a:lnTo>
                      <a:pt x="193" y="138"/>
                    </a:lnTo>
                    <a:lnTo>
                      <a:pt x="187" y="127"/>
                    </a:lnTo>
                    <a:lnTo>
                      <a:pt x="174" y="130"/>
                    </a:lnTo>
                    <a:lnTo>
                      <a:pt x="157" y="109"/>
                    </a:lnTo>
                    <a:lnTo>
                      <a:pt x="154" y="97"/>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49" name="Freeform 94">
                <a:extLst>
                  <a:ext uri="{FF2B5EF4-FFF2-40B4-BE49-F238E27FC236}">
                    <a16:creationId xmlns:a16="http://schemas.microsoft.com/office/drawing/2014/main" id="{32409AFF-DA56-30FB-24CA-C3509BDB1FA6}"/>
                  </a:ext>
                </a:extLst>
              </p:cNvPr>
              <p:cNvSpPr>
                <a:spLocks/>
              </p:cNvSpPr>
              <p:nvPr/>
            </p:nvSpPr>
            <p:spPr bwMode="auto">
              <a:xfrm>
                <a:off x="1443" y="2360"/>
                <a:ext cx="153" cy="97"/>
              </a:xfrm>
              <a:custGeom>
                <a:avLst/>
                <a:gdLst>
                  <a:gd name="T0" fmla="*/ 50 w 153"/>
                  <a:gd name="T1" fmla="*/ 58 h 97"/>
                  <a:gd name="T2" fmla="*/ 63 w 153"/>
                  <a:gd name="T3" fmla="*/ 57 h 97"/>
                  <a:gd name="T4" fmla="*/ 75 w 153"/>
                  <a:gd name="T5" fmla="*/ 55 h 97"/>
                  <a:gd name="T6" fmla="*/ 83 w 153"/>
                  <a:gd name="T7" fmla="*/ 60 h 97"/>
                  <a:gd name="T8" fmla="*/ 98 w 153"/>
                  <a:gd name="T9" fmla="*/ 69 h 97"/>
                  <a:gd name="T10" fmla="*/ 108 w 153"/>
                  <a:gd name="T11" fmla="*/ 82 h 97"/>
                  <a:gd name="T12" fmla="*/ 120 w 153"/>
                  <a:gd name="T13" fmla="*/ 84 h 97"/>
                  <a:gd name="T14" fmla="*/ 131 w 153"/>
                  <a:gd name="T15" fmla="*/ 76 h 97"/>
                  <a:gd name="T16" fmla="*/ 140 w 153"/>
                  <a:gd name="T17" fmla="*/ 85 h 97"/>
                  <a:gd name="T18" fmla="*/ 150 w 153"/>
                  <a:gd name="T19" fmla="*/ 97 h 97"/>
                  <a:gd name="T20" fmla="*/ 153 w 153"/>
                  <a:gd name="T21" fmla="*/ 90 h 97"/>
                  <a:gd name="T22" fmla="*/ 147 w 153"/>
                  <a:gd name="T23" fmla="*/ 78 h 97"/>
                  <a:gd name="T24" fmla="*/ 143 w 153"/>
                  <a:gd name="T25" fmla="*/ 66 h 97"/>
                  <a:gd name="T26" fmla="*/ 135 w 153"/>
                  <a:gd name="T27" fmla="*/ 51 h 97"/>
                  <a:gd name="T28" fmla="*/ 125 w 153"/>
                  <a:gd name="T29" fmla="*/ 40 h 97"/>
                  <a:gd name="T30" fmla="*/ 108 w 153"/>
                  <a:gd name="T31" fmla="*/ 30 h 97"/>
                  <a:gd name="T32" fmla="*/ 110 w 153"/>
                  <a:gd name="T33" fmla="*/ 21 h 97"/>
                  <a:gd name="T34" fmla="*/ 102 w 153"/>
                  <a:gd name="T35" fmla="*/ 7 h 97"/>
                  <a:gd name="T36" fmla="*/ 93 w 153"/>
                  <a:gd name="T37" fmla="*/ 0 h 97"/>
                  <a:gd name="T38" fmla="*/ 81 w 153"/>
                  <a:gd name="T39" fmla="*/ 4 h 97"/>
                  <a:gd name="T40" fmla="*/ 72 w 153"/>
                  <a:gd name="T41" fmla="*/ 7 h 97"/>
                  <a:gd name="T42" fmla="*/ 59 w 153"/>
                  <a:gd name="T43" fmla="*/ 6 h 97"/>
                  <a:gd name="T44" fmla="*/ 47 w 153"/>
                  <a:gd name="T45" fmla="*/ 12 h 97"/>
                  <a:gd name="T46" fmla="*/ 39 w 153"/>
                  <a:gd name="T47" fmla="*/ 21 h 97"/>
                  <a:gd name="T48" fmla="*/ 39 w 153"/>
                  <a:gd name="T49" fmla="*/ 33 h 97"/>
                  <a:gd name="T50" fmla="*/ 32 w 153"/>
                  <a:gd name="T51" fmla="*/ 40 h 97"/>
                  <a:gd name="T52" fmla="*/ 17 w 153"/>
                  <a:gd name="T53" fmla="*/ 37 h 97"/>
                  <a:gd name="T54" fmla="*/ 9 w 153"/>
                  <a:gd name="T55" fmla="*/ 31 h 97"/>
                  <a:gd name="T56" fmla="*/ 0 w 153"/>
                  <a:gd name="T57" fmla="*/ 39 h 97"/>
                  <a:gd name="T58" fmla="*/ 8 w 153"/>
                  <a:gd name="T59" fmla="*/ 58 h 97"/>
                  <a:gd name="T60" fmla="*/ 23 w 153"/>
                  <a:gd name="T61" fmla="*/ 58 h 97"/>
                  <a:gd name="T62" fmla="*/ 36 w 153"/>
                  <a:gd name="T63" fmla="*/ 60 h 97"/>
                  <a:gd name="T64" fmla="*/ 50 w 153"/>
                  <a:gd name="T65" fmla="*/ 5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3" h="97">
                    <a:moveTo>
                      <a:pt x="50" y="58"/>
                    </a:moveTo>
                    <a:lnTo>
                      <a:pt x="63" y="57"/>
                    </a:lnTo>
                    <a:lnTo>
                      <a:pt x="75" y="55"/>
                    </a:lnTo>
                    <a:lnTo>
                      <a:pt x="83" y="60"/>
                    </a:lnTo>
                    <a:lnTo>
                      <a:pt x="98" y="69"/>
                    </a:lnTo>
                    <a:lnTo>
                      <a:pt x="108" y="82"/>
                    </a:lnTo>
                    <a:lnTo>
                      <a:pt x="120" y="84"/>
                    </a:lnTo>
                    <a:lnTo>
                      <a:pt x="131" y="76"/>
                    </a:lnTo>
                    <a:lnTo>
                      <a:pt x="140" y="85"/>
                    </a:lnTo>
                    <a:lnTo>
                      <a:pt x="150" y="97"/>
                    </a:lnTo>
                    <a:lnTo>
                      <a:pt x="153" y="90"/>
                    </a:lnTo>
                    <a:lnTo>
                      <a:pt x="147" y="78"/>
                    </a:lnTo>
                    <a:lnTo>
                      <a:pt x="143" y="66"/>
                    </a:lnTo>
                    <a:lnTo>
                      <a:pt x="135" y="51"/>
                    </a:lnTo>
                    <a:lnTo>
                      <a:pt x="125" y="40"/>
                    </a:lnTo>
                    <a:lnTo>
                      <a:pt x="108" y="30"/>
                    </a:lnTo>
                    <a:lnTo>
                      <a:pt x="110" y="21"/>
                    </a:lnTo>
                    <a:lnTo>
                      <a:pt x="102" y="7"/>
                    </a:lnTo>
                    <a:lnTo>
                      <a:pt x="93" y="0"/>
                    </a:lnTo>
                    <a:lnTo>
                      <a:pt x="81" y="4"/>
                    </a:lnTo>
                    <a:lnTo>
                      <a:pt x="72" y="7"/>
                    </a:lnTo>
                    <a:lnTo>
                      <a:pt x="59" y="6"/>
                    </a:lnTo>
                    <a:lnTo>
                      <a:pt x="47" y="12"/>
                    </a:lnTo>
                    <a:lnTo>
                      <a:pt x="39" y="21"/>
                    </a:lnTo>
                    <a:lnTo>
                      <a:pt x="39" y="33"/>
                    </a:lnTo>
                    <a:lnTo>
                      <a:pt x="32" y="40"/>
                    </a:lnTo>
                    <a:lnTo>
                      <a:pt x="17" y="37"/>
                    </a:lnTo>
                    <a:lnTo>
                      <a:pt x="9" y="31"/>
                    </a:lnTo>
                    <a:lnTo>
                      <a:pt x="0" y="39"/>
                    </a:lnTo>
                    <a:lnTo>
                      <a:pt x="8" y="58"/>
                    </a:lnTo>
                    <a:lnTo>
                      <a:pt x="23" y="58"/>
                    </a:lnTo>
                    <a:lnTo>
                      <a:pt x="36" y="60"/>
                    </a:lnTo>
                    <a:lnTo>
                      <a:pt x="50" y="58"/>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0" name="Freeform 95">
                <a:extLst>
                  <a:ext uri="{FF2B5EF4-FFF2-40B4-BE49-F238E27FC236}">
                    <a16:creationId xmlns:a16="http://schemas.microsoft.com/office/drawing/2014/main" id="{733F02B2-26AD-F8BE-7E74-015BBF744EAC}"/>
                  </a:ext>
                </a:extLst>
              </p:cNvPr>
              <p:cNvSpPr>
                <a:spLocks/>
              </p:cNvSpPr>
              <p:nvPr/>
            </p:nvSpPr>
            <p:spPr bwMode="auto">
              <a:xfrm>
                <a:off x="1319" y="2175"/>
                <a:ext cx="235" cy="254"/>
              </a:xfrm>
              <a:custGeom>
                <a:avLst/>
                <a:gdLst>
                  <a:gd name="T0" fmla="*/ 135 w 235"/>
                  <a:gd name="T1" fmla="*/ 20 h 254"/>
                  <a:gd name="T2" fmla="*/ 111 w 235"/>
                  <a:gd name="T3" fmla="*/ 2 h 254"/>
                  <a:gd name="T4" fmla="*/ 91 w 235"/>
                  <a:gd name="T5" fmla="*/ 18 h 254"/>
                  <a:gd name="T6" fmla="*/ 67 w 235"/>
                  <a:gd name="T7" fmla="*/ 21 h 254"/>
                  <a:gd name="T8" fmla="*/ 70 w 235"/>
                  <a:gd name="T9" fmla="*/ 41 h 254"/>
                  <a:gd name="T10" fmla="*/ 73 w 235"/>
                  <a:gd name="T11" fmla="*/ 62 h 254"/>
                  <a:gd name="T12" fmla="*/ 51 w 235"/>
                  <a:gd name="T13" fmla="*/ 72 h 254"/>
                  <a:gd name="T14" fmla="*/ 33 w 235"/>
                  <a:gd name="T15" fmla="*/ 83 h 254"/>
                  <a:gd name="T16" fmla="*/ 16 w 235"/>
                  <a:gd name="T17" fmla="*/ 92 h 254"/>
                  <a:gd name="T18" fmla="*/ 0 w 235"/>
                  <a:gd name="T19" fmla="*/ 99 h 254"/>
                  <a:gd name="T20" fmla="*/ 15 w 235"/>
                  <a:gd name="T21" fmla="*/ 117 h 254"/>
                  <a:gd name="T22" fmla="*/ 18 w 235"/>
                  <a:gd name="T23" fmla="*/ 134 h 254"/>
                  <a:gd name="T24" fmla="*/ 6 w 235"/>
                  <a:gd name="T25" fmla="*/ 140 h 254"/>
                  <a:gd name="T26" fmla="*/ 18 w 235"/>
                  <a:gd name="T27" fmla="*/ 170 h 254"/>
                  <a:gd name="T28" fmla="*/ 43 w 235"/>
                  <a:gd name="T29" fmla="*/ 195 h 254"/>
                  <a:gd name="T30" fmla="*/ 45 w 235"/>
                  <a:gd name="T31" fmla="*/ 224 h 254"/>
                  <a:gd name="T32" fmla="*/ 46 w 235"/>
                  <a:gd name="T33" fmla="*/ 254 h 254"/>
                  <a:gd name="T34" fmla="*/ 73 w 235"/>
                  <a:gd name="T35" fmla="*/ 254 h 254"/>
                  <a:gd name="T36" fmla="*/ 97 w 235"/>
                  <a:gd name="T37" fmla="*/ 237 h 254"/>
                  <a:gd name="T38" fmla="*/ 112 w 235"/>
                  <a:gd name="T39" fmla="*/ 213 h 254"/>
                  <a:gd name="T40" fmla="*/ 135 w 235"/>
                  <a:gd name="T41" fmla="*/ 216 h 254"/>
                  <a:gd name="T42" fmla="*/ 157 w 235"/>
                  <a:gd name="T43" fmla="*/ 224 h 254"/>
                  <a:gd name="T44" fmla="*/ 163 w 235"/>
                  <a:gd name="T45" fmla="*/ 206 h 254"/>
                  <a:gd name="T46" fmla="*/ 184 w 235"/>
                  <a:gd name="T47" fmla="*/ 191 h 254"/>
                  <a:gd name="T48" fmla="*/ 204 w 235"/>
                  <a:gd name="T49" fmla="*/ 188 h 254"/>
                  <a:gd name="T50" fmla="*/ 217 w 235"/>
                  <a:gd name="T51" fmla="*/ 177 h 254"/>
                  <a:gd name="T52" fmla="*/ 216 w 235"/>
                  <a:gd name="T53" fmla="*/ 161 h 254"/>
                  <a:gd name="T54" fmla="*/ 220 w 235"/>
                  <a:gd name="T55" fmla="*/ 147 h 254"/>
                  <a:gd name="T56" fmla="*/ 235 w 235"/>
                  <a:gd name="T57" fmla="*/ 140 h 254"/>
                  <a:gd name="T58" fmla="*/ 225 w 235"/>
                  <a:gd name="T59" fmla="*/ 125 h 254"/>
                  <a:gd name="T60" fmla="*/ 198 w 235"/>
                  <a:gd name="T61" fmla="*/ 108 h 254"/>
                  <a:gd name="T62" fmla="*/ 187 w 235"/>
                  <a:gd name="T63" fmla="*/ 92 h 254"/>
                  <a:gd name="T64" fmla="*/ 184 w 235"/>
                  <a:gd name="T65" fmla="*/ 62 h 254"/>
                  <a:gd name="T66" fmla="*/ 168 w 235"/>
                  <a:gd name="T67" fmla="*/ 45 h 254"/>
                  <a:gd name="T68" fmla="*/ 160 w 235"/>
                  <a:gd name="T69" fmla="*/ 24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5" h="254">
                    <a:moveTo>
                      <a:pt x="142" y="26"/>
                    </a:moveTo>
                    <a:lnTo>
                      <a:pt x="135" y="20"/>
                    </a:lnTo>
                    <a:lnTo>
                      <a:pt x="120" y="0"/>
                    </a:lnTo>
                    <a:lnTo>
                      <a:pt x="111" y="2"/>
                    </a:lnTo>
                    <a:lnTo>
                      <a:pt x="103" y="14"/>
                    </a:lnTo>
                    <a:lnTo>
                      <a:pt x="91" y="18"/>
                    </a:lnTo>
                    <a:lnTo>
                      <a:pt x="78" y="18"/>
                    </a:lnTo>
                    <a:lnTo>
                      <a:pt x="67" y="21"/>
                    </a:lnTo>
                    <a:lnTo>
                      <a:pt x="63" y="33"/>
                    </a:lnTo>
                    <a:lnTo>
                      <a:pt x="70" y="41"/>
                    </a:lnTo>
                    <a:lnTo>
                      <a:pt x="76" y="51"/>
                    </a:lnTo>
                    <a:lnTo>
                      <a:pt x="73" y="62"/>
                    </a:lnTo>
                    <a:lnTo>
                      <a:pt x="69" y="74"/>
                    </a:lnTo>
                    <a:lnTo>
                      <a:pt x="51" y="72"/>
                    </a:lnTo>
                    <a:lnTo>
                      <a:pt x="46" y="68"/>
                    </a:lnTo>
                    <a:lnTo>
                      <a:pt x="33" y="83"/>
                    </a:lnTo>
                    <a:lnTo>
                      <a:pt x="27" y="81"/>
                    </a:lnTo>
                    <a:lnTo>
                      <a:pt x="16" y="92"/>
                    </a:lnTo>
                    <a:lnTo>
                      <a:pt x="9" y="90"/>
                    </a:lnTo>
                    <a:lnTo>
                      <a:pt x="0" y="99"/>
                    </a:lnTo>
                    <a:lnTo>
                      <a:pt x="7" y="117"/>
                    </a:lnTo>
                    <a:lnTo>
                      <a:pt x="15" y="117"/>
                    </a:lnTo>
                    <a:lnTo>
                      <a:pt x="21" y="125"/>
                    </a:lnTo>
                    <a:lnTo>
                      <a:pt x="18" y="134"/>
                    </a:lnTo>
                    <a:lnTo>
                      <a:pt x="10" y="131"/>
                    </a:lnTo>
                    <a:lnTo>
                      <a:pt x="6" y="140"/>
                    </a:lnTo>
                    <a:lnTo>
                      <a:pt x="13" y="152"/>
                    </a:lnTo>
                    <a:lnTo>
                      <a:pt x="18" y="170"/>
                    </a:lnTo>
                    <a:lnTo>
                      <a:pt x="27" y="191"/>
                    </a:lnTo>
                    <a:lnTo>
                      <a:pt x="43" y="195"/>
                    </a:lnTo>
                    <a:lnTo>
                      <a:pt x="49" y="216"/>
                    </a:lnTo>
                    <a:lnTo>
                      <a:pt x="45" y="224"/>
                    </a:lnTo>
                    <a:lnTo>
                      <a:pt x="43" y="234"/>
                    </a:lnTo>
                    <a:lnTo>
                      <a:pt x="46" y="254"/>
                    </a:lnTo>
                    <a:lnTo>
                      <a:pt x="60" y="252"/>
                    </a:lnTo>
                    <a:lnTo>
                      <a:pt x="73" y="254"/>
                    </a:lnTo>
                    <a:lnTo>
                      <a:pt x="90" y="251"/>
                    </a:lnTo>
                    <a:lnTo>
                      <a:pt x="97" y="237"/>
                    </a:lnTo>
                    <a:lnTo>
                      <a:pt x="103" y="227"/>
                    </a:lnTo>
                    <a:lnTo>
                      <a:pt x="112" y="213"/>
                    </a:lnTo>
                    <a:lnTo>
                      <a:pt x="124" y="224"/>
                    </a:lnTo>
                    <a:lnTo>
                      <a:pt x="135" y="216"/>
                    </a:lnTo>
                    <a:lnTo>
                      <a:pt x="145" y="224"/>
                    </a:lnTo>
                    <a:lnTo>
                      <a:pt x="157" y="224"/>
                    </a:lnTo>
                    <a:lnTo>
                      <a:pt x="165" y="218"/>
                    </a:lnTo>
                    <a:lnTo>
                      <a:pt x="163" y="206"/>
                    </a:lnTo>
                    <a:lnTo>
                      <a:pt x="174" y="194"/>
                    </a:lnTo>
                    <a:lnTo>
                      <a:pt x="184" y="191"/>
                    </a:lnTo>
                    <a:lnTo>
                      <a:pt x="199" y="192"/>
                    </a:lnTo>
                    <a:lnTo>
                      <a:pt x="204" y="188"/>
                    </a:lnTo>
                    <a:lnTo>
                      <a:pt x="216" y="186"/>
                    </a:lnTo>
                    <a:lnTo>
                      <a:pt x="217" y="177"/>
                    </a:lnTo>
                    <a:lnTo>
                      <a:pt x="217" y="170"/>
                    </a:lnTo>
                    <a:lnTo>
                      <a:pt x="216" y="161"/>
                    </a:lnTo>
                    <a:lnTo>
                      <a:pt x="216" y="153"/>
                    </a:lnTo>
                    <a:lnTo>
                      <a:pt x="220" y="147"/>
                    </a:lnTo>
                    <a:lnTo>
                      <a:pt x="225" y="143"/>
                    </a:lnTo>
                    <a:lnTo>
                      <a:pt x="235" y="140"/>
                    </a:lnTo>
                    <a:lnTo>
                      <a:pt x="232" y="131"/>
                    </a:lnTo>
                    <a:lnTo>
                      <a:pt x="225" y="125"/>
                    </a:lnTo>
                    <a:lnTo>
                      <a:pt x="208" y="116"/>
                    </a:lnTo>
                    <a:lnTo>
                      <a:pt x="198" y="108"/>
                    </a:lnTo>
                    <a:lnTo>
                      <a:pt x="195" y="96"/>
                    </a:lnTo>
                    <a:lnTo>
                      <a:pt x="187" y="92"/>
                    </a:lnTo>
                    <a:lnTo>
                      <a:pt x="186" y="77"/>
                    </a:lnTo>
                    <a:lnTo>
                      <a:pt x="184" y="62"/>
                    </a:lnTo>
                    <a:lnTo>
                      <a:pt x="174" y="56"/>
                    </a:lnTo>
                    <a:lnTo>
                      <a:pt x="168" y="45"/>
                    </a:lnTo>
                    <a:lnTo>
                      <a:pt x="160" y="38"/>
                    </a:lnTo>
                    <a:lnTo>
                      <a:pt x="160" y="24"/>
                    </a:lnTo>
                    <a:lnTo>
                      <a:pt x="142" y="26"/>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1" name="Freeform 96">
                <a:extLst>
                  <a:ext uri="{FF2B5EF4-FFF2-40B4-BE49-F238E27FC236}">
                    <a16:creationId xmlns:a16="http://schemas.microsoft.com/office/drawing/2014/main" id="{25373623-AEC5-FD5B-61C1-F320DD33BDA7}"/>
                  </a:ext>
                </a:extLst>
              </p:cNvPr>
              <p:cNvSpPr>
                <a:spLocks/>
              </p:cNvSpPr>
              <p:nvPr/>
            </p:nvSpPr>
            <p:spPr bwMode="auto">
              <a:xfrm>
                <a:off x="1316" y="2111"/>
                <a:ext cx="115" cy="138"/>
              </a:xfrm>
              <a:custGeom>
                <a:avLst/>
                <a:gdLst>
                  <a:gd name="T0" fmla="*/ 28 w 115"/>
                  <a:gd name="T1" fmla="*/ 1 h 138"/>
                  <a:gd name="T2" fmla="*/ 22 w 115"/>
                  <a:gd name="T3" fmla="*/ 12 h 138"/>
                  <a:gd name="T4" fmla="*/ 12 w 115"/>
                  <a:gd name="T5" fmla="*/ 12 h 138"/>
                  <a:gd name="T6" fmla="*/ 0 w 115"/>
                  <a:gd name="T7" fmla="*/ 18 h 138"/>
                  <a:gd name="T8" fmla="*/ 7 w 115"/>
                  <a:gd name="T9" fmla="*/ 30 h 138"/>
                  <a:gd name="T10" fmla="*/ 6 w 115"/>
                  <a:gd name="T11" fmla="*/ 40 h 138"/>
                  <a:gd name="T12" fmla="*/ 3 w 115"/>
                  <a:gd name="T13" fmla="*/ 42 h 138"/>
                  <a:gd name="T14" fmla="*/ 3 w 115"/>
                  <a:gd name="T15" fmla="*/ 54 h 138"/>
                  <a:gd name="T16" fmla="*/ 7 w 115"/>
                  <a:gd name="T17" fmla="*/ 61 h 138"/>
                  <a:gd name="T18" fmla="*/ 15 w 115"/>
                  <a:gd name="T19" fmla="*/ 73 h 138"/>
                  <a:gd name="T20" fmla="*/ 10 w 115"/>
                  <a:gd name="T21" fmla="*/ 90 h 138"/>
                  <a:gd name="T22" fmla="*/ 13 w 115"/>
                  <a:gd name="T23" fmla="*/ 103 h 138"/>
                  <a:gd name="T24" fmla="*/ 31 w 115"/>
                  <a:gd name="T25" fmla="*/ 123 h 138"/>
                  <a:gd name="T26" fmla="*/ 46 w 115"/>
                  <a:gd name="T27" fmla="*/ 121 h 138"/>
                  <a:gd name="T28" fmla="*/ 51 w 115"/>
                  <a:gd name="T29" fmla="*/ 132 h 138"/>
                  <a:gd name="T30" fmla="*/ 61 w 115"/>
                  <a:gd name="T31" fmla="*/ 138 h 138"/>
                  <a:gd name="T32" fmla="*/ 75 w 115"/>
                  <a:gd name="T33" fmla="*/ 136 h 138"/>
                  <a:gd name="T34" fmla="*/ 76 w 115"/>
                  <a:gd name="T35" fmla="*/ 123 h 138"/>
                  <a:gd name="T36" fmla="*/ 81 w 115"/>
                  <a:gd name="T37" fmla="*/ 114 h 138"/>
                  <a:gd name="T38" fmla="*/ 72 w 115"/>
                  <a:gd name="T39" fmla="*/ 102 h 138"/>
                  <a:gd name="T40" fmla="*/ 69 w 115"/>
                  <a:gd name="T41" fmla="*/ 85 h 138"/>
                  <a:gd name="T42" fmla="*/ 79 w 115"/>
                  <a:gd name="T43" fmla="*/ 81 h 138"/>
                  <a:gd name="T44" fmla="*/ 94 w 115"/>
                  <a:gd name="T45" fmla="*/ 82 h 138"/>
                  <a:gd name="T46" fmla="*/ 102 w 115"/>
                  <a:gd name="T47" fmla="*/ 78 h 138"/>
                  <a:gd name="T48" fmla="*/ 114 w 115"/>
                  <a:gd name="T49" fmla="*/ 72 h 138"/>
                  <a:gd name="T50" fmla="*/ 115 w 115"/>
                  <a:gd name="T51" fmla="*/ 63 h 138"/>
                  <a:gd name="T52" fmla="*/ 106 w 115"/>
                  <a:gd name="T53" fmla="*/ 66 h 138"/>
                  <a:gd name="T54" fmla="*/ 100 w 115"/>
                  <a:gd name="T55" fmla="*/ 58 h 138"/>
                  <a:gd name="T56" fmla="*/ 91 w 115"/>
                  <a:gd name="T57" fmla="*/ 58 h 138"/>
                  <a:gd name="T58" fmla="*/ 79 w 115"/>
                  <a:gd name="T59" fmla="*/ 48 h 138"/>
                  <a:gd name="T60" fmla="*/ 72 w 115"/>
                  <a:gd name="T61" fmla="*/ 48 h 138"/>
                  <a:gd name="T62" fmla="*/ 57 w 115"/>
                  <a:gd name="T63" fmla="*/ 66 h 138"/>
                  <a:gd name="T64" fmla="*/ 48 w 115"/>
                  <a:gd name="T65" fmla="*/ 58 h 138"/>
                  <a:gd name="T66" fmla="*/ 46 w 115"/>
                  <a:gd name="T67" fmla="*/ 46 h 138"/>
                  <a:gd name="T68" fmla="*/ 57 w 115"/>
                  <a:gd name="T69" fmla="*/ 45 h 138"/>
                  <a:gd name="T70" fmla="*/ 60 w 115"/>
                  <a:gd name="T71" fmla="*/ 33 h 138"/>
                  <a:gd name="T72" fmla="*/ 57 w 115"/>
                  <a:gd name="T73" fmla="*/ 18 h 138"/>
                  <a:gd name="T74" fmla="*/ 52 w 115"/>
                  <a:gd name="T75" fmla="*/ 13 h 138"/>
                  <a:gd name="T76" fmla="*/ 42 w 115"/>
                  <a:gd name="T77" fmla="*/ 0 h 138"/>
                  <a:gd name="T78" fmla="*/ 28 w 115"/>
                  <a:gd name="T79" fmla="*/ 1 h 1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5" h="138">
                    <a:moveTo>
                      <a:pt x="28" y="1"/>
                    </a:moveTo>
                    <a:lnTo>
                      <a:pt x="22" y="12"/>
                    </a:lnTo>
                    <a:lnTo>
                      <a:pt x="12" y="12"/>
                    </a:lnTo>
                    <a:lnTo>
                      <a:pt x="0" y="18"/>
                    </a:lnTo>
                    <a:lnTo>
                      <a:pt x="7" y="30"/>
                    </a:lnTo>
                    <a:lnTo>
                      <a:pt x="6" y="40"/>
                    </a:lnTo>
                    <a:lnTo>
                      <a:pt x="3" y="42"/>
                    </a:lnTo>
                    <a:lnTo>
                      <a:pt x="3" y="54"/>
                    </a:lnTo>
                    <a:lnTo>
                      <a:pt x="7" y="61"/>
                    </a:lnTo>
                    <a:lnTo>
                      <a:pt x="15" y="73"/>
                    </a:lnTo>
                    <a:lnTo>
                      <a:pt x="10" y="90"/>
                    </a:lnTo>
                    <a:lnTo>
                      <a:pt x="13" y="103"/>
                    </a:lnTo>
                    <a:lnTo>
                      <a:pt x="31" y="123"/>
                    </a:lnTo>
                    <a:lnTo>
                      <a:pt x="46" y="121"/>
                    </a:lnTo>
                    <a:lnTo>
                      <a:pt x="51" y="132"/>
                    </a:lnTo>
                    <a:lnTo>
                      <a:pt x="61" y="138"/>
                    </a:lnTo>
                    <a:lnTo>
                      <a:pt x="75" y="136"/>
                    </a:lnTo>
                    <a:lnTo>
                      <a:pt x="76" y="123"/>
                    </a:lnTo>
                    <a:lnTo>
                      <a:pt x="81" y="114"/>
                    </a:lnTo>
                    <a:lnTo>
                      <a:pt x="72" y="102"/>
                    </a:lnTo>
                    <a:lnTo>
                      <a:pt x="69" y="85"/>
                    </a:lnTo>
                    <a:lnTo>
                      <a:pt x="79" y="81"/>
                    </a:lnTo>
                    <a:lnTo>
                      <a:pt x="94" y="82"/>
                    </a:lnTo>
                    <a:lnTo>
                      <a:pt x="102" y="78"/>
                    </a:lnTo>
                    <a:lnTo>
                      <a:pt x="114" y="72"/>
                    </a:lnTo>
                    <a:lnTo>
                      <a:pt x="115" y="63"/>
                    </a:lnTo>
                    <a:lnTo>
                      <a:pt x="106" y="66"/>
                    </a:lnTo>
                    <a:lnTo>
                      <a:pt x="100" y="58"/>
                    </a:lnTo>
                    <a:lnTo>
                      <a:pt x="91" y="58"/>
                    </a:lnTo>
                    <a:lnTo>
                      <a:pt x="79" y="48"/>
                    </a:lnTo>
                    <a:lnTo>
                      <a:pt x="72" y="48"/>
                    </a:lnTo>
                    <a:lnTo>
                      <a:pt x="57" y="66"/>
                    </a:lnTo>
                    <a:lnTo>
                      <a:pt x="48" y="58"/>
                    </a:lnTo>
                    <a:lnTo>
                      <a:pt x="46" y="46"/>
                    </a:lnTo>
                    <a:lnTo>
                      <a:pt x="57" y="45"/>
                    </a:lnTo>
                    <a:lnTo>
                      <a:pt x="60" y="33"/>
                    </a:lnTo>
                    <a:lnTo>
                      <a:pt x="57" y="18"/>
                    </a:lnTo>
                    <a:lnTo>
                      <a:pt x="52" y="13"/>
                    </a:lnTo>
                    <a:lnTo>
                      <a:pt x="42" y="0"/>
                    </a:lnTo>
                    <a:lnTo>
                      <a:pt x="28" y="1"/>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2" name="Freeform 97">
                <a:extLst>
                  <a:ext uri="{FF2B5EF4-FFF2-40B4-BE49-F238E27FC236}">
                    <a16:creationId xmlns:a16="http://schemas.microsoft.com/office/drawing/2014/main" id="{AB31CB2B-6718-1916-C2C4-7EB4E4C9C8F9}"/>
                  </a:ext>
                </a:extLst>
              </p:cNvPr>
              <p:cNvSpPr>
                <a:spLocks/>
              </p:cNvSpPr>
              <p:nvPr/>
            </p:nvSpPr>
            <p:spPr bwMode="auto">
              <a:xfrm>
                <a:off x="1316" y="2078"/>
                <a:ext cx="43" cy="45"/>
              </a:xfrm>
              <a:custGeom>
                <a:avLst/>
                <a:gdLst>
                  <a:gd name="T0" fmla="*/ 39 w 43"/>
                  <a:gd name="T1" fmla="*/ 9 h 45"/>
                  <a:gd name="T2" fmla="*/ 30 w 43"/>
                  <a:gd name="T3" fmla="*/ 0 h 45"/>
                  <a:gd name="T4" fmla="*/ 15 w 43"/>
                  <a:gd name="T5" fmla="*/ 6 h 45"/>
                  <a:gd name="T6" fmla="*/ 4 w 43"/>
                  <a:gd name="T7" fmla="*/ 1 h 45"/>
                  <a:gd name="T8" fmla="*/ 0 w 43"/>
                  <a:gd name="T9" fmla="*/ 18 h 45"/>
                  <a:gd name="T10" fmla="*/ 3 w 43"/>
                  <a:gd name="T11" fmla="*/ 30 h 45"/>
                  <a:gd name="T12" fmla="*/ 12 w 43"/>
                  <a:gd name="T13" fmla="*/ 42 h 45"/>
                  <a:gd name="T14" fmla="*/ 24 w 43"/>
                  <a:gd name="T15" fmla="*/ 45 h 45"/>
                  <a:gd name="T16" fmla="*/ 33 w 43"/>
                  <a:gd name="T17" fmla="*/ 33 h 45"/>
                  <a:gd name="T18" fmla="*/ 43 w 43"/>
                  <a:gd name="T19" fmla="*/ 30 h 45"/>
                  <a:gd name="T20" fmla="*/ 42 w 43"/>
                  <a:gd name="T21" fmla="*/ 19 h 45"/>
                  <a:gd name="T22" fmla="*/ 39 w 43"/>
                  <a:gd name="T23" fmla="*/ 9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45">
                    <a:moveTo>
                      <a:pt x="39" y="9"/>
                    </a:moveTo>
                    <a:lnTo>
                      <a:pt x="30" y="0"/>
                    </a:lnTo>
                    <a:lnTo>
                      <a:pt x="15" y="6"/>
                    </a:lnTo>
                    <a:lnTo>
                      <a:pt x="4" y="1"/>
                    </a:lnTo>
                    <a:lnTo>
                      <a:pt x="0" y="18"/>
                    </a:lnTo>
                    <a:lnTo>
                      <a:pt x="3" y="30"/>
                    </a:lnTo>
                    <a:lnTo>
                      <a:pt x="12" y="42"/>
                    </a:lnTo>
                    <a:lnTo>
                      <a:pt x="24" y="45"/>
                    </a:lnTo>
                    <a:lnTo>
                      <a:pt x="33" y="33"/>
                    </a:lnTo>
                    <a:lnTo>
                      <a:pt x="43" y="30"/>
                    </a:lnTo>
                    <a:lnTo>
                      <a:pt x="42" y="19"/>
                    </a:lnTo>
                    <a:lnTo>
                      <a:pt x="39" y="9"/>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3" name="Freeform 98">
                <a:extLst>
                  <a:ext uri="{FF2B5EF4-FFF2-40B4-BE49-F238E27FC236}">
                    <a16:creationId xmlns:a16="http://schemas.microsoft.com/office/drawing/2014/main" id="{FC88C414-8C1B-0775-1FBF-CCB29BA14BE8}"/>
                  </a:ext>
                </a:extLst>
              </p:cNvPr>
              <p:cNvSpPr>
                <a:spLocks/>
              </p:cNvSpPr>
              <p:nvPr/>
            </p:nvSpPr>
            <p:spPr bwMode="auto">
              <a:xfrm>
                <a:off x="1221" y="2069"/>
                <a:ext cx="108" cy="60"/>
              </a:xfrm>
              <a:custGeom>
                <a:avLst/>
                <a:gdLst>
                  <a:gd name="T0" fmla="*/ 47 w 108"/>
                  <a:gd name="T1" fmla="*/ 33 h 60"/>
                  <a:gd name="T2" fmla="*/ 54 w 108"/>
                  <a:gd name="T3" fmla="*/ 46 h 60"/>
                  <a:gd name="T4" fmla="*/ 68 w 108"/>
                  <a:gd name="T5" fmla="*/ 52 h 60"/>
                  <a:gd name="T6" fmla="*/ 83 w 108"/>
                  <a:gd name="T7" fmla="*/ 57 h 60"/>
                  <a:gd name="T8" fmla="*/ 92 w 108"/>
                  <a:gd name="T9" fmla="*/ 55 h 60"/>
                  <a:gd name="T10" fmla="*/ 96 w 108"/>
                  <a:gd name="T11" fmla="*/ 60 h 60"/>
                  <a:gd name="T12" fmla="*/ 108 w 108"/>
                  <a:gd name="T13" fmla="*/ 52 h 60"/>
                  <a:gd name="T14" fmla="*/ 98 w 108"/>
                  <a:gd name="T15" fmla="*/ 39 h 60"/>
                  <a:gd name="T16" fmla="*/ 95 w 108"/>
                  <a:gd name="T17" fmla="*/ 27 h 60"/>
                  <a:gd name="T18" fmla="*/ 99 w 108"/>
                  <a:gd name="T19" fmla="*/ 10 h 60"/>
                  <a:gd name="T20" fmla="*/ 89 w 108"/>
                  <a:gd name="T21" fmla="*/ 1 h 60"/>
                  <a:gd name="T22" fmla="*/ 71 w 108"/>
                  <a:gd name="T23" fmla="*/ 1 h 60"/>
                  <a:gd name="T24" fmla="*/ 53 w 108"/>
                  <a:gd name="T25" fmla="*/ 0 h 60"/>
                  <a:gd name="T26" fmla="*/ 41 w 108"/>
                  <a:gd name="T27" fmla="*/ 10 h 60"/>
                  <a:gd name="T28" fmla="*/ 27 w 108"/>
                  <a:gd name="T29" fmla="*/ 16 h 60"/>
                  <a:gd name="T30" fmla="*/ 15 w 108"/>
                  <a:gd name="T31" fmla="*/ 16 h 60"/>
                  <a:gd name="T32" fmla="*/ 8 w 108"/>
                  <a:gd name="T33" fmla="*/ 27 h 60"/>
                  <a:gd name="T34" fmla="*/ 0 w 108"/>
                  <a:gd name="T35" fmla="*/ 36 h 60"/>
                  <a:gd name="T36" fmla="*/ 17 w 108"/>
                  <a:gd name="T37" fmla="*/ 48 h 60"/>
                  <a:gd name="T38" fmla="*/ 23 w 108"/>
                  <a:gd name="T39" fmla="*/ 40 h 60"/>
                  <a:gd name="T40" fmla="*/ 35 w 108"/>
                  <a:gd name="T41" fmla="*/ 40 h 60"/>
                  <a:gd name="T42" fmla="*/ 47 w 108"/>
                  <a:gd name="T43" fmla="*/ 33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8" h="60">
                    <a:moveTo>
                      <a:pt x="47" y="33"/>
                    </a:moveTo>
                    <a:lnTo>
                      <a:pt x="54" y="46"/>
                    </a:lnTo>
                    <a:lnTo>
                      <a:pt x="68" y="52"/>
                    </a:lnTo>
                    <a:lnTo>
                      <a:pt x="83" y="57"/>
                    </a:lnTo>
                    <a:lnTo>
                      <a:pt x="92" y="55"/>
                    </a:lnTo>
                    <a:lnTo>
                      <a:pt x="96" y="60"/>
                    </a:lnTo>
                    <a:lnTo>
                      <a:pt x="108" y="52"/>
                    </a:lnTo>
                    <a:lnTo>
                      <a:pt x="98" y="39"/>
                    </a:lnTo>
                    <a:lnTo>
                      <a:pt x="95" y="27"/>
                    </a:lnTo>
                    <a:lnTo>
                      <a:pt x="99" y="10"/>
                    </a:lnTo>
                    <a:lnTo>
                      <a:pt x="89" y="1"/>
                    </a:lnTo>
                    <a:lnTo>
                      <a:pt x="71" y="1"/>
                    </a:lnTo>
                    <a:lnTo>
                      <a:pt x="53" y="0"/>
                    </a:lnTo>
                    <a:lnTo>
                      <a:pt x="41" y="10"/>
                    </a:lnTo>
                    <a:lnTo>
                      <a:pt x="27" y="16"/>
                    </a:lnTo>
                    <a:lnTo>
                      <a:pt x="15" y="16"/>
                    </a:lnTo>
                    <a:lnTo>
                      <a:pt x="8" y="27"/>
                    </a:lnTo>
                    <a:lnTo>
                      <a:pt x="0" y="36"/>
                    </a:lnTo>
                    <a:lnTo>
                      <a:pt x="17" y="48"/>
                    </a:lnTo>
                    <a:lnTo>
                      <a:pt x="23" y="40"/>
                    </a:lnTo>
                    <a:lnTo>
                      <a:pt x="35" y="40"/>
                    </a:lnTo>
                    <a:lnTo>
                      <a:pt x="47" y="33"/>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4" name="Freeform 99">
                <a:extLst>
                  <a:ext uri="{FF2B5EF4-FFF2-40B4-BE49-F238E27FC236}">
                    <a16:creationId xmlns:a16="http://schemas.microsoft.com/office/drawing/2014/main" id="{9D5E4B7F-9F99-AF69-C932-03D4A6D60C62}"/>
                  </a:ext>
                </a:extLst>
              </p:cNvPr>
              <p:cNvSpPr>
                <a:spLocks/>
              </p:cNvSpPr>
              <p:nvPr/>
            </p:nvSpPr>
            <p:spPr bwMode="auto">
              <a:xfrm>
                <a:off x="1107" y="1842"/>
                <a:ext cx="240" cy="266"/>
              </a:xfrm>
              <a:custGeom>
                <a:avLst/>
                <a:gdLst>
                  <a:gd name="T0" fmla="*/ 233 w 240"/>
                  <a:gd name="T1" fmla="*/ 221 h 266"/>
                  <a:gd name="T2" fmla="*/ 230 w 240"/>
                  <a:gd name="T3" fmla="*/ 204 h 266"/>
                  <a:gd name="T4" fmla="*/ 221 w 240"/>
                  <a:gd name="T5" fmla="*/ 182 h 266"/>
                  <a:gd name="T6" fmla="*/ 221 w 240"/>
                  <a:gd name="T7" fmla="*/ 164 h 266"/>
                  <a:gd name="T8" fmla="*/ 219 w 240"/>
                  <a:gd name="T9" fmla="*/ 143 h 266"/>
                  <a:gd name="T10" fmla="*/ 210 w 240"/>
                  <a:gd name="T11" fmla="*/ 120 h 266"/>
                  <a:gd name="T12" fmla="*/ 201 w 240"/>
                  <a:gd name="T13" fmla="*/ 104 h 266"/>
                  <a:gd name="T14" fmla="*/ 210 w 240"/>
                  <a:gd name="T15" fmla="*/ 80 h 266"/>
                  <a:gd name="T16" fmla="*/ 204 w 240"/>
                  <a:gd name="T17" fmla="*/ 51 h 266"/>
                  <a:gd name="T18" fmla="*/ 192 w 240"/>
                  <a:gd name="T19" fmla="*/ 33 h 266"/>
                  <a:gd name="T20" fmla="*/ 177 w 240"/>
                  <a:gd name="T21" fmla="*/ 26 h 266"/>
                  <a:gd name="T22" fmla="*/ 164 w 240"/>
                  <a:gd name="T23" fmla="*/ 14 h 266"/>
                  <a:gd name="T24" fmla="*/ 158 w 240"/>
                  <a:gd name="T25" fmla="*/ 0 h 266"/>
                  <a:gd name="T26" fmla="*/ 141 w 240"/>
                  <a:gd name="T27" fmla="*/ 11 h 266"/>
                  <a:gd name="T28" fmla="*/ 123 w 240"/>
                  <a:gd name="T29" fmla="*/ 20 h 266"/>
                  <a:gd name="T30" fmla="*/ 107 w 240"/>
                  <a:gd name="T31" fmla="*/ 29 h 266"/>
                  <a:gd name="T32" fmla="*/ 90 w 240"/>
                  <a:gd name="T33" fmla="*/ 74 h 266"/>
                  <a:gd name="T34" fmla="*/ 68 w 240"/>
                  <a:gd name="T35" fmla="*/ 89 h 266"/>
                  <a:gd name="T36" fmla="*/ 42 w 240"/>
                  <a:gd name="T37" fmla="*/ 93 h 266"/>
                  <a:gd name="T38" fmla="*/ 20 w 240"/>
                  <a:gd name="T39" fmla="*/ 116 h 266"/>
                  <a:gd name="T40" fmla="*/ 18 w 240"/>
                  <a:gd name="T41" fmla="*/ 138 h 266"/>
                  <a:gd name="T42" fmla="*/ 0 w 240"/>
                  <a:gd name="T43" fmla="*/ 164 h 266"/>
                  <a:gd name="T44" fmla="*/ 33 w 240"/>
                  <a:gd name="T45" fmla="*/ 177 h 266"/>
                  <a:gd name="T46" fmla="*/ 38 w 240"/>
                  <a:gd name="T47" fmla="*/ 215 h 266"/>
                  <a:gd name="T48" fmla="*/ 27 w 240"/>
                  <a:gd name="T49" fmla="*/ 245 h 266"/>
                  <a:gd name="T50" fmla="*/ 50 w 240"/>
                  <a:gd name="T51" fmla="*/ 248 h 266"/>
                  <a:gd name="T52" fmla="*/ 71 w 240"/>
                  <a:gd name="T53" fmla="*/ 264 h 266"/>
                  <a:gd name="T54" fmla="*/ 116 w 240"/>
                  <a:gd name="T55" fmla="*/ 266 h 266"/>
                  <a:gd name="T56" fmla="*/ 131 w 240"/>
                  <a:gd name="T57" fmla="*/ 242 h 266"/>
                  <a:gd name="T58" fmla="*/ 159 w 240"/>
                  <a:gd name="T59" fmla="*/ 234 h 266"/>
                  <a:gd name="T60" fmla="*/ 188 w 240"/>
                  <a:gd name="T61" fmla="*/ 230 h 266"/>
                  <a:gd name="T62" fmla="*/ 216 w 240"/>
                  <a:gd name="T63" fmla="*/ 239 h 266"/>
                  <a:gd name="T64" fmla="*/ 239 w 240"/>
                  <a:gd name="T65" fmla="*/ 234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0" h="266">
                    <a:moveTo>
                      <a:pt x="240" y="228"/>
                    </a:moveTo>
                    <a:lnTo>
                      <a:pt x="233" y="221"/>
                    </a:lnTo>
                    <a:lnTo>
                      <a:pt x="231" y="213"/>
                    </a:lnTo>
                    <a:lnTo>
                      <a:pt x="230" y="204"/>
                    </a:lnTo>
                    <a:lnTo>
                      <a:pt x="225" y="191"/>
                    </a:lnTo>
                    <a:lnTo>
                      <a:pt x="221" y="182"/>
                    </a:lnTo>
                    <a:lnTo>
                      <a:pt x="222" y="174"/>
                    </a:lnTo>
                    <a:lnTo>
                      <a:pt x="221" y="164"/>
                    </a:lnTo>
                    <a:lnTo>
                      <a:pt x="221" y="153"/>
                    </a:lnTo>
                    <a:lnTo>
                      <a:pt x="219" y="143"/>
                    </a:lnTo>
                    <a:lnTo>
                      <a:pt x="219" y="134"/>
                    </a:lnTo>
                    <a:lnTo>
                      <a:pt x="210" y="120"/>
                    </a:lnTo>
                    <a:lnTo>
                      <a:pt x="204" y="111"/>
                    </a:lnTo>
                    <a:lnTo>
                      <a:pt x="201" y="104"/>
                    </a:lnTo>
                    <a:lnTo>
                      <a:pt x="207" y="99"/>
                    </a:lnTo>
                    <a:lnTo>
                      <a:pt x="210" y="80"/>
                    </a:lnTo>
                    <a:lnTo>
                      <a:pt x="207" y="69"/>
                    </a:lnTo>
                    <a:lnTo>
                      <a:pt x="204" y="51"/>
                    </a:lnTo>
                    <a:lnTo>
                      <a:pt x="194" y="41"/>
                    </a:lnTo>
                    <a:lnTo>
                      <a:pt x="192" y="33"/>
                    </a:lnTo>
                    <a:lnTo>
                      <a:pt x="183" y="35"/>
                    </a:lnTo>
                    <a:lnTo>
                      <a:pt x="177" y="26"/>
                    </a:lnTo>
                    <a:lnTo>
                      <a:pt x="168" y="26"/>
                    </a:lnTo>
                    <a:lnTo>
                      <a:pt x="164" y="14"/>
                    </a:lnTo>
                    <a:lnTo>
                      <a:pt x="158" y="14"/>
                    </a:lnTo>
                    <a:lnTo>
                      <a:pt x="158" y="0"/>
                    </a:lnTo>
                    <a:lnTo>
                      <a:pt x="149" y="5"/>
                    </a:lnTo>
                    <a:lnTo>
                      <a:pt x="141" y="11"/>
                    </a:lnTo>
                    <a:lnTo>
                      <a:pt x="129" y="12"/>
                    </a:lnTo>
                    <a:lnTo>
                      <a:pt x="123" y="20"/>
                    </a:lnTo>
                    <a:lnTo>
                      <a:pt x="116" y="18"/>
                    </a:lnTo>
                    <a:lnTo>
                      <a:pt x="107" y="29"/>
                    </a:lnTo>
                    <a:lnTo>
                      <a:pt x="92" y="30"/>
                    </a:lnTo>
                    <a:lnTo>
                      <a:pt x="90" y="74"/>
                    </a:lnTo>
                    <a:lnTo>
                      <a:pt x="77" y="86"/>
                    </a:lnTo>
                    <a:lnTo>
                      <a:pt x="68" y="89"/>
                    </a:lnTo>
                    <a:lnTo>
                      <a:pt x="53" y="89"/>
                    </a:lnTo>
                    <a:lnTo>
                      <a:pt x="42" y="93"/>
                    </a:lnTo>
                    <a:lnTo>
                      <a:pt x="33" y="104"/>
                    </a:lnTo>
                    <a:lnTo>
                      <a:pt x="20" y="116"/>
                    </a:lnTo>
                    <a:lnTo>
                      <a:pt x="20" y="126"/>
                    </a:lnTo>
                    <a:lnTo>
                      <a:pt x="18" y="138"/>
                    </a:lnTo>
                    <a:lnTo>
                      <a:pt x="8" y="152"/>
                    </a:lnTo>
                    <a:lnTo>
                      <a:pt x="0" y="164"/>
                    </a:lnTo>
                    <a:lnTo>
                      <a:pt x="11" y="176"/>
                    </a:lnTo>
                    <a:lnTo>
                      <a:pt x="33" y="177"/>
                    </a:lnTo>
                    <a:lnTo>
                      <a:pt x="44" y="192"/>
                    </a:lnTo>
                    <a:lnTo>
                      <a:pt x="38" y="215"/>
                    </a:lnTo>
                    <a:lnTo>
                      <a:pt x="27" y="225"/>
                    </a:lnTo>
                    <a:lnTo>
                      <a:pt x="27" y="245"/>
                    </a:lnTo>
                    <a:lnTo>
                      <a:pt x="42" y="249"/>
                    </a:lnTo>
                    <a:lnTo>
                      <a:pt x="50" y="248"/>
                    </a:lnTo>
                    <a:lnTo>
                      <a:pt x="60" y="248"/>
                    </a:lnTo>
                    <a:lnTo>
                      <a:pt x="71" y="264"/>
                    </a:lnTo>
                    <a:lnTo>
                      <a:pt x="93" y="261"/>
                    </a:lnTo>
                    <a:lnTo>
                      <a:pt x="116" y="266"/>
                    </a:lnTo>
                    <a:lnTo>
                      <a:pt x="123" y="252"/>
                    </a:lnTo>
                    <a:lnTo>
                      <a:pt x="131" y="242"/>
                    </a:lnTo>
                    <a:lnTo>
                      <a:pt x="144" y="243"/>
                    </a:lnTo>
                    <a:lnTo>
                      <a:pt x="159" y="234"/>
                    </a:lnTo>
                    <a:lnTo>
                      <a:pt x="167" y="228"/>
                    </a:lnTo>
                    <a:lnTo>
                      <a:pt x="188" y="230"/>
                    </a:lnTo>
                    <a:lnTo>
                      <a:pt x="200" y="227"/>
                    </a:lnTo>
                    <a:lnTo>
                      <a:pt x="216" y="239"/>
                    </a:lnTo>
                    <a:lnTo>
                      <a:pt x="225" y="242"/>
                    </a:lnTo>
                    <a:lnTo>
                      <a:pt x="239" y="234"/>
                    </a:lnTo>
                    <a:lnTo>
                      <a:pt x="240" y="228"/>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grpSp>
          <p:nvGrpSpPr>
            <p:cNvPr id="755" name="Group 100">
              <a:extLst>
                <a:ext uri="{FF2B5EF4-FFF2-40B4-BE49-F238E27FC236}">
                  <a16:creationId xmlns:a16="http://schemas.microsoft.com/office/drawing/2014/main" id="{08BF9A40-A44C-061E-AE1D-CCFD20737CB5}"/>
                </a:ext>
              </a:extLst>
            </p:cNvPr>
            <p:cNvGrpSpPr>
              <a:grpSpLocks/>
            </p:cNvGrpSpPr>
            <p:nvPr/>
          </p:nvGrpSpPr>
          <p:grpSpPr bwMode="auto">
            <a:xfrm>
              <a:off x="1137809" y="1209764"/>
              <a:ext cx="1505220" cy="2160567"/>
              <a:chOff x="492" y="998"/>
              <a:chExt cx="797" cy="1144"/>
            </a:xfrm>
          </p:grpSpPr>
          <p:sp>
            <p:nvSpPr>
              <p:cNvPr id="756" name="Freeform 101">
                <a:extLst>
                  <a:ext uri="{FF2B5EF4-FFF2-40B4-BE49-F238E27FC236}">
                    <a16:creationId xmlns:a16="http://schemas.microsoft.com/office/drawing/2014/main" id="{B8E04F73-89BF-1940-7D05-2CFCF8D098AB}"/>
                  </a:ext>
                </a:extLst>
              </p:cNvPr>
              <p:cNvSpPr>
                <a:spLocks/>
              </p:cNvSpPr>
              <p:nvPr/>
            </p:nvSpPr>
            <p:spPr bwMode="auto">
              <a:xfrm>
                <a:off x="888" y="998"/>
                <a:ext cx="212" cy="202"/>
              </a:xfrm>
              <a:custGeom>
                <a:avLst/>
                <a:gdLst>
                  <a:gd name="T0" fmla="*/ 101 w 212"/>
                  <a:gd name="T1" fmla="*/ 16 h 202"/>
                  <a:gd name="T2" fmla="*/ 90 w 212"/>
                  <a:gd name="T3" fmla="*/ 28 h 202"/>
                  <a:gd name="T4" fmla="*/ 83 w 212"/>
                  <a:gd name="T5" fmla="*/ 33 h 202"/>
                  <a:gd name="T6" fmla="*/ 72 w 212"/>
                  <a:gd name="T7" fmla="*/ 22 h 202"/>
                  <a:gd name="T8" fmla="*/ 54 w 212"/>
                  <a:gd name="T9" fmla="*/ 24 h 202"/>
                  <a:gd name="T10" fmla="*/ 39 w 212"/>
                  <a:gd name="T11" fmla="*/ 36 h 202"/>
                  <a:gd name="T12" fmla="*/ 18 w 212"/>
                  <a:gd name="T13" fmla="*/ 34 h 202"/>
                  <a:gd name="T14" fmla="*/ 6 w 212"/>
                  <a:gd name="T15" fmla="*/ 42 h 202"/>
                  <a:gd name="T16" fmla="*/ 5 w 212"/>
                  <a:gd name="T17" fmla="*/ 58 h 202"/>
                  <a:gd name="T18" fmla="*/ 3 w 212"/>
                  <a:gd name="T19" fmla="*/ 79 h 202"/>
                  <a:gd name="T20" fmla="*/ 3 w 212"/>
                  <a:gd name="T21" fmla="*/ 102 h 202"/>
                  <a:gd name="T22" fmla="*/ 0 w 212"/>
                  <a:gd name="T23" fmla="*/ 114 h 202"/>
                  <a:gd name="T24" fmla="*/ 5 w 212"/>
                  <a:gd name="T25" fmla="*/ 126 h 202"/>
                  <a:gd name="T26" fmla="*/ 12 w 212"/>
                  <a:gd name="T27" fmla="*/ 135 h 202"/>
                  <a:gd name="T28" fmla="*/ 23 w 212"/>
                  <a:gd name="T29" fmla="*/ 141 h 202"/>
                  <a:gd name="T30" fmla="*/ 24 w 212"/>
                  <a:gd name="T31" fmla="*/ 148 h 202"/>
                  <a:gd name="T32" fmla="*/ 32 w 212"/>
                  <a:gd name="T33" fmla="*/ 151 h 202"/>
                  <a:gd name="T34" fmla="*/ 38 w 212"/>
                  <a:gd name="T35" fmla="*/ 157 h 202"/>
                  <a:gd name="T36" fmla="*/ 44 w 212"/>
                  <a:gd name="T37" fmla="*/ 166 h 202"/>
                  <a:gd name="T38" fmla="*/ 41 w 212"/>
                  <a:gd name="T39" fmla="*/ 178 h 202"/>
                  <a:gd name="T40" fmla="*/ 47 w 212"/>
                  <a:gd name="T41" fmla="*/ 186 h 202"/>
                  <a:gd name="T42" fmla="*/ 45 w 212"/>
                  <a:gd name="T43" fmla="*/ 196 h 202"/>
                  <a:gd name="T44" fmla="*/ 57 w 212"/>
                  <a:gd name="T45" fmla="*/ 202 h 202"/>
                  <a:gd name="T46" fmla="*/ 68 w 212"/>
                  <a:gd name="T47" fmla="*/ 199 h 202"/>
                  <a:gd name="T48" fmla="*/ 74 w 212"/>
                  <a:gd name="T49" fmla="*/ 195 h 202"/>
                  <a:gd name="T50" fmla="*/ 81 w 212"/>
                  <a:gd name="T51" fmla="*/ 190 h 202"/>
                  <a:gd name="T52" fmla="*/ 89 w 212"/>
                  <a:gd name="T53" fmla="*/ 184 h 202"/>
                  <a:gd name="T54" fmla="*/ 90 w 212"/>
                  <a:gd name="T55" fmla="*/ 175 h 202"/>
                  <a:gd name="T56" fmla="*/ 96 w 212"/>
                  <a:gd name="T57" fmla="*/ 168 h 202"/>
                  <a:gd name="T58" fmla="*/ 111 w 212"/>
                  <a:gd name="T59" fmla="*/ 162 h 202"/>
                  <a:gd name="T60" fmla="*/ 122 w 212"/>
                  <a:gd name="T61" fmla="*/ 153 h 202"/>
                  <a:gd name="T62" fmla="*/ 132 w 212"/>
                  <a:gd name="T63" fmla="*/ 148 h 202"/>
                  <a:gd name="T64" fmla="*/ 141 w 212"/>
                  <a:gd name="T65" fmla="*/ 147 h 202"/>
                  <a:gd name="T66" fmla="*/ 140 w 212"/>
                  <a:gd name="T67" fmla="*/ 132 h 202"/>
                  <a:gd name="T68" fmla="*/ 146 w 212"/>
                  <a:gd name="T69" fmla="*/ 126 h 202"/>
                  <a:gd name="T70" fmla="*/ 153 w 212"/>
                  <a:gd name="T71" fmla="*/ 115 h 202"/>
                  <a:gd name="T72" fmla="*/ 165 w 212"/>
                  <a:gd name="T73" fmla="*/ 112 h 202"/>
                  <a:gd name="T74" fmla="*/ 174 w 212"/>
                  <a:gd name="T75" fmla="*/ 109 h 202"/>
                  <a:gd name="T76" fmla="*/ 183 w 212"/>
                  <a:gd name="T77" fmla="*/ 103 h 202"/>
                  <a:gd name="T78" fmla="*/ 189 w 212"/>
                  <a:gd name="T79" fmla="*/ 96 h 202"/>
                  <a:gd name="T80" fmla="*/ 195 w 212"/>
                  <a:gd name="T81" fmla="*/ 96 h 202"/>
                  <a:gd name="T82" fmla="*/ 198 w 212"/>
                  <a:gd name="T83" fmla="*/ 78 h 202"/>
                  <a:gd name="T84" fmla="*/ 198 w 212"/>
                  <a:gd name="T85" fmla="*/ 67 h 202"/>
                  <a:gd name="T86" fmla="*/ 204 w 212"/>
                  <a:gd name="T87" fmla="*/ 61 h 202"/>
                  <a:gd name="T88" fmla="*/ 203 w 212"/>
                  <a:gd name="T89" fmla="*/ 51 h 202"/>
                  <a:gd name="T90" fmla="*/ 198 w 212"/>
                  <a:gd name="T91" fmla="*/ 39 h 202"/>
                  <a:gd name="T92" fmla="*/ 206 w 212"/>
                  <a:gd name="T93" fmla="*/ 24 h 202"/>
                  <a:gd name="T94" fmla="*/ 210 w 212"/>
                  <a:gd name="T95" fmla="*/ 15 h 202"/>
                  <a:gd name="T96" fmla="*/ 212 w 212"/>
                  <a:gd name="T97" fmla="*/ 7 h 202"/>
                  <a:gd name="T98" fmla="*/ 198 w 212"/>
                  <a:gd name="T99" fmla="*/ 6 h 202"/>
                  <a:gd name="T100" fmla="*/ 182 w 212"/>
                  <a:gd name="T101" fmla="*/ 7 h 202"/>
                  <a:gd name="T102" fmla="*/ 173 w 212"/>
                  <a:gd name="T103" fmla="*/ 0 h 202"/>
                  <a:gd name="T104" fmla="*/ 161 w 212"/>
                  <a:gd name="T105" fmla="*/ 4 h 202"/>
                  <a:gd name="T106" fmla="*/ 159 w 212"/>
                  <a:gd name="T107" fmla="*/ 18 h 202"/>
                  <a:gd name="T108" fmla="*/ 144 w 212"/>
                  <a:gd name="T109" fmla="*/ 18 h 202"/>
                  <a:gd name="T110" fmla="*/ 126 w 212"/>
                  <a:gd name="T111" fmla="*/ 16 h 202"/>
                  <a:gd name="T112" fmla="*/ 113 w 212"/>
                  <a:gd name="T113" fmla="*/ 16 h 202"/>
                  <a:gd name="T114" fmla="*/ 101 w 212"/>
                  <a:gd name="T115" fmla="*/ 16 h 2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2" h="202">
                    <a:moveTo>
                      <a:pt x="101" y="16"/>
                    </a:moveTo>
                    <a:lnTo>
                      <a:pt x="90" y="28"/>
                    </a:lnTo>
                    <a:lnTo>
                      <a:pt x="83" y="33"/>
                    </a:lnTo>
                    <a:lnTo>
                      <a:pt x="72" y="22"/>
                    </a:lnTo>
                    <a:lnTo>
                      <a:pt x="54" y="24"/>
                    </a:lnTo>
                    <a:lnTo>
                      <a:pt x="39" y="36"/>
                    </a:lnTo>
                    <a:lnTo>
                      <a:pt x="18" y="34"/>
                    </a:lnTo>
                    <a:lnTo>
                      <a:pt x="6" y="42"/>
                    </a:lnTo>
                    <a:lnTo>
                      <a:pt x="5" y="58"/>
                    </a:lnTo>
                    <a:lnTo>
                      <a:pt x="3" y="79"/>
                    </a:lnTo>
                    <a:lnTo>
                      <a:pt x="3" y="102"/>
                    </a:lnTo>
                    <a:lnTo>
                      <a:pt x="0" y="114"/>
                    </a:lnTo>
                    <a:lnTo>
                      <a:pt x="5" y="126"/>
                    </a:lnTo>
                    <a:lnTo>
                      <a:pt x="12" y="135"/>
                    </a:lnTo>
                    <a:lnTo>
                      <a:pt x="23" y="141"/>
                    </a:lnTo>
                    <a:lnTo>
                      <a:pt x="24" y="148"/>
                    </a:lnTo>
                    <a:lnTo>
                      <a:pt x="32" y="151"/>
                    </a:lnTo>
                    <a:lnTo>
                      <a:pt x="38" y="157"/>
                    </a:lnTo>
                    <a:lnTo>
                      <a:pt x="44" y="166"/>
                    </a:lnTo>
                    <a:lnTo>
                      <a:pt x="41" y="178"/>
                    </a:lnTo>
                    <a:lnTo>
                      <a:pt x="47" y="186"/>
                    </a:lnTo>
                    <a:lnTo>
                      <a:pt x="45" y="196"/>
                    </a:lnTo>
                    <a:lnTo>
                      <a:pt x="57" y="202"/>
                    </a:lnTo>
                    <a:lnTo>
                      <a:pt x="68" y="199"/>
                    </a:lnTo>
                    <a:lnTo>
                      <a:pt x="74" y="195"/>
                    </a:lnTo>
                    <a:lnTo>
                      <a:pt x="81" y="190"/>
                    </a:lnTo>
                    <a:lnTo>
                      <a:pt x="89" y="184"/>
                    </a:lnTo>
                    <a:lnTo>
                      <a:pt x="90" y="175"/>
                    </a:lnTo>
                    <a:lnTo>
                      <a:pt x="96" y="168"/>
                    </a:lnTo>
                    <a:lnTo>
                      <a:pt x="111" y="162"/>
                    </a:lnTo>
                    <a:lnTo>
                      <a:pt x="122" y="153"/>
                    </a:lnTo>
                    <a:lnTo>
                      <a:pt x="132" y="148"/>
                    </a:lnTo>
                    <a:lnTo>
                      <a:pt x="141" y="147"/>
                    </a:lnTo>
                    <a:lnTo>
                      <a:pt x="140" y="132"/>
                    </a:lnTo>
                    <a:lnTo>
                      <a:pt x="146" y="126"/>
                    </a:lnTo>
                    <a:lnTo>
                      <a:pt x="153" y="115"/>
                    </a:lnTo>
                    <a:lnTo>
                      <a:pt x="165" y="112"/>
                    </a:lnTo>
                    <a:lnTo>
                      <a:pt x="174" y="109"/>
                    </a:lnTo>
                    <a:lnTo>
                      <a:pt x="183" y="103"/>
                    </a:lnTo>
                    <a:lnTo>
                      <a:pt x="189" y="96"/>
                    </a:lnTo>
                    <a:lnTo>
                      <a:pt x="195" y="96"/>
                    </a:lnTo>
                    <a:lnTo>
                      <a:pt x="198" y="78"/>
                    </a:lnTo>
                    <a:lnTo>
                      <a:pt x="198" y="67"/>
                    </a:lnTo>
                    <a:lnTo>
                      <a:pt x="204" y="61"/>
                    </a:lnTo>
                    <a:lnTo>
                      <a:pt x="203" y="51"/>
                    </a:lnTo>
                    <a:lnTo>
                      <a:pt x="198" y="39"/>
                    </a:lnTo>
                    <a:lnTo>
                      <a:pt x="206" y="24"/>
                    </a:lnTo>
                    <a:lnTo>
                      <a:pt x="210" y="15"/>
                    </a:lnTo>
                    <a:lnTo>
                      <a:pt x="212" y="7"/>
                    </a:lnTo>
                    <a:lnTo>
                      <a:pt x="198" y="6"/>
                    </a:lnTo>
                    <a:lnTo>
                      <a:pt x="182" y="7"/>
                    </a:lnTo>
                    <a:lnTo>
                      <a:pt x="173" y="0"/>
                    </a:lnTo>
                    <a:lnTo>
                      <a:pt x="161" y="4"/>
                    </a:lnTo>
                    <a:lnTo>
                      <a:pt x="159" y="18"/>
                    </a:lnTo>
                    <a:lnTo>
                      <a:pt x="144" y="18"/>
                    </a:lnTo>
                    <a:lnTo>
                      <a:pt x="126" y="16"/>
                    </a:lnTo>
                    <a:lnTo>
                      <a:pt x="113" y="16"/>
                    </a:lnTo>
                    <a:lnTo>
                      <a:pt x="101" y="16"/>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7" name="Freeform 102">
                <a:extLst>
                  <a:ext uri="{FF2B5EF4-FFF2-40B4-BE49-F238E27FC236}">
                    <a16:creationId xmlns:a16="http://schemas.microsoft.com/office/drawing/2014/main" id="{0ECAD6C1-4B97-E1B6-7B3A-EF276E0A33A9}"/>
                  </a:ext>
                </a:extLst>
              </p:cNvPr>
              <p:cNvSpPr>
                <a:spLocks/>
              </p:cNvSpPr>
              <p:nvPr/>
            </p:nvSpPr>
            <p:spPr bwMode="auto">
              <a:xfrm>
                <a:off x="954" y="1271"/>
                <a:ext cx="335" cy="262"/>
              </a:xfrm>
              <a:custGeom>
                <a:avLst/>
                <a:gdLst>
                  <a:gd name="T0" fmla="*/ 77 w 335"/>
                  <a:gd name="T1" fmla="*/ 63 h 262"/>
                  <a:gd name="T2" fmla="*/ 59 w 335"/>
                  <a:gd name="T3" fmla="*/ 82 h 262"/>
                  <a:gd name="T4" fmla="*/ 59 w 335"/>
                  <a:gd name="T5" fmla="*/ 124 h 262"/>
                  <a:gd name="T6" fmla="*/ 35 w 335"/>
                  <a:gd name="T7" fmla="*/ 153 h 262"/>
                  <a:gd name="T8" fmla="*/ 3 w 335"/>
                  <a:gd name="T9" fmla="*/ 175 h 262"/>
                  <a:gd name="T10" fmla="*/ 17 w 335"/>
                  <a:gd name="T11" fmla="*/ 216 h 262"/>
                  <a:gd name="T12" fmla="*/ 54 w 335"/>
                  <a:gd name="T13" fmla="*/ 229 h 262"/>
                  <a:gd name="T14" fmla="*/ 77 w 335"/>
                  <a:gd name="T15" fmla="*/ 235 h 262"/>
                  <a:gd name="T16" fmla="*/ 89 w 335"/>
                  <a:gd name="T17" fmla="*/ 222 h 262"/>
                  <a:gd name="T18" fmla="*/ 108 w 335"/>
                  <a:gd name="T19" fmla="*/ 217 h 262"/>
                  <a:gd name="T20" fmla="*/ 132 w 335"/>
                  <a:gd name="T21" fmla="*/ 213 h 262"/>
                  <a:gd name="T22" fmla="*/ 150 w 335"/>
                  <a:gd name="T23" fmla="*/ 198 h 262"/>
                  <a:gd name="T24" fmla="*/ 167 w 335"/>
                  <a:gd name="T25" fmla="*/ 217 h 262"/>
                  <a:gd name="T26" fmla="*/ 179 w 335"/>
                  <a:gd name="T27" fmla="*/ 256 h 262"/>
                  <a:gd name="T28" fmla="*/ 219 w 335"/>
                  <a:gd name="T29" fmla="*/ 241 h 262"/>
                  <a:gd name="T30" fmla="*/ 263 w 335"/>
                  <a:gd name="T31" fmla="*/ 228 h 262"/>
                  <a:gd name="T32" fmla="*/ 270 w 335"/>
                  <a:gd name="T33" fmla="*/ 208 h 262"/>
                  <a:gd name="T34" fmla="*/ 275 w 335"/>
                  <a:gd name="T35" fmla="*/ 187 h 262"/>
                  <a:gd name="T36" fmla="*/ 281 w 335"/>
                  <a:gd name="T37" fmla="*/ 169 h 262"/>
                  <a:gd name="T38" fmla="*/ 299 w 335"/>
                  <a:gd name="T39" fmla="*/ 148 h 262"/>
                  <a:gd name="T40" fmla="*/ 303 w 335"/>
                  <a:gd name="T41" fmla="*/ 115 h 262"/>
                  <a:gd name="T42" fmla="*/ 335 w 335"/>
                  <a:gd name="T43" fmla="*/ 93 h 262"/>
                  <a:gd name="T44" fmla="*/ 329 w 335"/>
                  <a:gd name="T45" fmla="*/ 43 h 262"/>
                  <a:gd name="T46" fmla="*/ 317 w 335"/>
                  <a:gd name="T47" fmla="*/ 19 h 262"/>
                  <a:gd name="T48" fmla="*/ 291 w 335"/>
                  <a:gd name="T49" fmla="*/ 7 h 262"/>
                  <a:gd name="T50" fmla="*/ 272 w 335"/>
                  <a:gd name="T51" fmla="*/ 7 h 262"/>
                  <a:gd name="T52" fmla="*/ 249 w 335"/>
                  <a:gd name="T53" fmla="*/ 19 h 262"/>
                  <a:gd name="T54" fmla="*/ 212 w 335"/>
                  <a:gd name="T55" fmla="*/ 18 h 262"/>
                  <a:gd name="T56" fmla="*/ 186 w 335"/>
                  <a:gd name="T57" fmla="*/ 9 h 262"/>
                  <a:gd name="T58" fmla="*/ 167 w 335"/>
                  <a:gd name="T59" fmla="*/ 1 h 262"/>
                  <a:gd name="T60" fmla="*/ 146 w 335"/>
                  <a:gd name="T61" fmla="*/ 9 h 262"/>
                  <a:gd name="T62" fmla="*/ 110 w 335"/>
                  <a:gd name="T63" fmla="*/ 21 h 262"/>
                  <a:gd name="T64" fmla="*/ 98 w 335"/>
                  <a:gd name="T65" fmla="*/ 45 h 262"/>
                  <a:gd name="T66" fmla="*/ 86 w 335"/>
                  <a:gd name="T67" fmla="*/ 63 h 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35" h="262">
                    <a:moveTo>
                      <a:pt x="86" y="63"/>
                    </a:moveTo>
                    <a:lnTo>
                      <a:pt x="77" y="63"/>
                    </a:lnTo>
                    <a:lnTo>
                      <a:pt x="62" y="66"/>
                    </a:lnTo>
                    <a:lnTo>
                      <a:pt x="59" y="82"/>
                    </a:lnTo>
                    <a:lnTo>
                      <a:pt x="47" y="111"/>
                    </a:lnTo>
                    <a:lnTo>
                      <a:pt x="59" y="124"/>
                    </a:lnTo>
                    <a:lnTo>
                      <a:pt x="48" y="139"/>
                    </a:lnTo>
                    <a:lnTo>
                      <a:pt x="35" y="153"/>
                    </a:lnTo>
                    <a:lnTo>
                      <a:pt x="15" y="159"/>
                    </a:lnTo>
                    <a:lnTo>
                      <a:pt x="3" y="175"/>
                    </a:lnTo>
                    <a:lnTo>
                      <a:pt x="0" y="198"/>
                    </a:lnTo>
                    <a:lnTo>
                      <a:pt x="17" y="216"/>
                    </a:lnTo>
                    <a:lnTo>
                      <a:pt x="35" y="217"/>
                    </a:lnTo>
                    <a:lnTo>
                      <a:pt x="54" y="229"/>
                    </a:lnTo>
                    <a:lnTo>
                      <a:pt x="69" y="232"/>
                    </a:lnTo>
                    <a:lnTo>
                      <a:pt x="77" y="235"/>
                    </a:lnTo>
                    <a:lnTo>
                      <a:pt x="77" y="231"/>
                    </a:lnTo>
                    <a:lnTo>
                      <a:pt x="89" y="222"/>
                    </a:lnTo>
                    <a:lnTo>
                      <a:pt x="99" y="222"/>
                    </a:lnTo>
                    <a:lnTo>
                      <a:pt x="108" y="217"/>
                    </a:lnTo>
                    <a:lnTo>
                      <a:pt x="120" y="220"/>
                    </a:lnTo>
                    <a:lnTo>
                      <a:pt x="132" y="213"/>
                    </a:lnTo>
                    <a:lnTo>
                      <a:pt x="138" y="204"/>
                    </a:lnTo>
                    <a:lnTo>
                      <a:pt x="150" y="198"/>
                    </a:lnTo>
                    <a:lnTo>
                      <a:pt x="159" y="213"/>
                    </a:lnTo>
                    <a:lnTo>
                      <a:pt x="167" y="217"/>
                    </a:lnTo>
                    <a:lnTo>
                      <a:pt x="176" y="228"/>
                    </a:lnTo>
                    <a:lnTo>
                      <a:pt x="179" y="256"/>
                    </a:lnTo>
                    <a:lnTo>
                      <a:pt x="197" y="262"/>
                    </a:lnTo>
                    <a:lnTo>
                      <a:pt x="219" y="241"/>
                    </a:lnTo>
                    <a:lnTo>
                      <a:pt x="227" y="232"/>
                    </a:lnTo>
                    <a:lnTo>
                      <a:pt x="263" y="228"/>
                    </a:lnTo>
                    <a:lnTo>
                      <a:pt x="260" y="219"/>
                    </a:lnTo>
                    <a:lnTo>
                      <a:pt x="270" y="208"/>
                    </a:lnTo>
                    <a:lnTo>
                      <a:pt x="276" y="199"/>
                    </a:lnTo>
                    <a:lnTo>
                      <a:pt x="275" y="187"/>
                    </a:lnTo>
                    <a:lnTo>
                      <a:pt x="281" y="180"/>
                    </a:lnTo>
                    <a:lnTo>
                      <a:pt x="281" y="169"/>
                    </a:lnTo>
                    <a:lnTo>
                      <a:pt x="291" y="162"/>
                    </a:lnTo>
                    <a:lnTo>
                      <a:pt x="299" y="148"/>
                    </a:lnTo>
                    <a:lnTo>
                      <a:pt x="294" y="123"/>
                    </a:lnTo>
                    <a:lnTo>
                      <a:pt x="303" y="115"/>
                    </a:lnTo>
                    <a:lnTo>
                      <a:pt x="315" y="109"/>
                    </a:lnTo>
                    <a:lnTo>
                      <a:pt x="335" y="93"/>
                    </a:lnTo>
                    <a:lnTo>
                      <a:pt x="330" y="51"/>
                    </a:lnTo>
                    <a:lnTo>
                      <a:pt x="329" y="43"/>
                    </a:lnTo>
                    <a:lnTo>
                      <a:pt x="323" y="34"/>
                    </a:lnTo>
                    <a:lnTo>
                      <a:pt x="317" y="19"/>
                    </a:lnTo>
                    <a:lnTo>
                      <a:pt x="311" y="10"/>
                    </a:lnTo>
                    <a:lnTo>
                      <a:pt x="291" y="7"/>
                    </a:lnTo>
                    <a:lnTo>
                      <a:pt x="281" y="9"/>
                    </a:lnTo>
                    <a:lnTo>
                      <a:pt x="272" y="7"/>
                    </a:lnTo>
                    <a:lnTo>
                      <a:pt x="263" y="21"/>
                    </a:lnTo>
                    <a:lnTo>
                      <a:pt x="249" y="19"/>
                    </a:lnTo>
                    <a:lnTo>
                      <a:pt x="231" y="18"/>
                    </a:lnTo>
                    <a:lnTo>
                      <a:pt x="212" y="18"/>
                    </a:lnTo>
                    <a:lnTo>
                      <a:pt x="200" y="6"/>
                    </a:lnTo>
                    <a:lnTo>
                      <a:pt x="186" y="9"/>
                    </a:lnTo>
                    <a:lnTo>
                      <a:pt x="179" y="3"/>
                    </a:lnTo>
                    <a:lnTo>
                      <a:pt x="167" y="1"/>
                    </a:lnTo>
                    <a:lnTo>
                      <a:pt x="159" y="0"/>
                    </a:lnTo>
                    <a:lnTo>
                      <a:pt x="146" y="9"/>
                    </a:lnTo>
                    <a:lnTo>
                      <a:pt x="120" y="6"/>
                    </a:lnTo>
                    <a:lnTo>
                      <a:pt x="110" y="21"/>
                    </a:lnTo>
                    <a:lnTo>
                      <a:pt x="99" y="27"/>
                    </a:lnTo>
                    <a:lnTo>
                      <a:pt x="98" y="45"/>
                    </a:lnTo>
                    <a:lnTo>
                      <a:pt x="96" y="54"/>
                    </a:lnTo>
                    <a:lnTo>
                      <a:pt x="86" y="63"/>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8" name="Freeform 103">
                <a:extLst>
                  <a:ext uri="{FF2B5EF4-FFF2-40B4-BE49-F238E27FC236}">
                    <a16:creationId xmlns:a16="http://schemas.microsoft.com/office/drawing/2014/main" id="{8135B65F-A8C9-138F-8914-37904331B7A4}"/>
                  </a:ext>
                </a:extLst>
              </p:cNvPr>
              <p:cNvSpPr>
                <a:spLocks/>
              </p:cNvSpPr>
              <p:nvPr/>
            </p:nvSpPr>
            <p:spPr bwMode="auto">
              <a:xfrm>
                <a:off x="639" y="1011"/>
                <a:ext cx="434" cy="413"/>
              </a:xfrm>
              <a:custGeom>
                <a:avLst/>
                <a:gdLst>
                  <a:gd name="T0" fmla="*/ 359 w 434"/>
                  <a:gd name="T1" fmla="*/ 276 h 413"/>
                  <a:gd name="T2" fmla="*/ 320 w 434"/>
                  <a:gd name="T3" fmla="*/ 294 h 413"/>
                  <a:gd name="T4" fmla="*/ 284 w 434"/>
                  <a:gd name="T5" fmla="*/ 321 h 413"/>
                  <a:gd name="T6" fmla="*/ 248 w 434"/>
                  <a:gd name="T7" fmla="*/ 312 h 413"/>
                  <a:gd name="T8" fmla="*/ 281 w 434"/>
                  <a:gd name="T9" fmla="*/ 299 h 413"/>
                  <a:gd name="T10" fmla="*/ 275 w 434"/>
                  <a:gd name="T11" fmla="*/ 273 h 413"/>
                  <a:gd name="T12" fmla="*/ 252 w 434"/>
                  <a:gd name="T13" fmla="*/ 273 h 413"/>
                  <a:gd name="T14" fmla="*/ 282 w 434"/>
                  <a:gd name="T15" fmla="*/ 257 h 413"/>
                  <a:gd name="T16" fmla="*/ 312 w 434"/>
                  <a:gd name="T17" fmla="*/ 246 h 413"/>
                  <a:gd name="T18" fmla="*/ 338 w 434"/>
                  <a:gd name="T19" fmla="*/ 224 h 413"/>
                  <a:gd name="T20" fmla="*/ 314 w 434"/>
                  <a:gd name="T21" fmla="*/ 216 h 413"/>
                  <a:gd name="T22" fmla="*/ 273 w 434"/>
                  <a:gd name="T23" fmla="*/ 215 h 413"/>
                  <a:gd name="T24" fmla="*/ 300 w 434"/>
                  <a:gd name="T25" fmla="*/ 207 h 413"/>
                  <a:gd name="T26" fmla="*/ 306 w 434"/>
                  <a:gd name="T27" fmla="*/ 189 h 413"/>
                  <a:gd name="T28" fmla="*/ 290 w 434"/>
                  <a:gd name="T29" fmla="*/ 165 h 413"/>
                  <a:gd name="T30" fmla="*/ 282 w 434"/>
                  <a:gd name="T31" fmla="*/ 141 h 413"/>
                  <a:gd name="T32" fmla="*/ 260 w 434"/>
                  <a:gd name="T33" fmla="*/ 123 h 413"/>
                  <a:gd name="T34" fmla="*/ 248 w 434"/>
                  <a:gd name="T35" fmla="*/ 99 h 413"/>
                  <a:gd name="T36" fmla="*/ 252 w 434"/>
                  <a:gd name="T37" fmla="*/ 62 h 413"/>
                  <a:gd name="T38" fmla="*/ 251 w 434"/>
                  <a:gd name="T39" fmla="*/ 30 h 413"/>
                  <a:gd name="T40" fmla="*/ 234 w 434"/>
                  <a:gd name="T41" fmla="*/ 8 h 413"/>
                  <a:gd name="T42" fmla="*/ 218 w 434"/>
                  <a:gd name="T43" fmla="*/ 38 h 413"/>
                  <a:gd name="T44" fmla="*/ 197 w 434"/>
                  <a:gd name="T45" fmla="*/ 12 h 413"/>
                  <a:gd name="T46" fmla="*/ 161 w 434"/>
                  <a:gd name="T47" fmla="*/ 2 h 413"/>
                  <a:gd name="T48" fmla="*/ 144 w 434"/>
                  <a:gd name="T49" fmla="*/ 36 h 413"/>
                  <a:gd name="T50" fmla="*/ 125 w 434"/>
                  <a:gd name="T51" fmla="*/ 56 h 413"/>
                  <a:gd name="T52" fmla="*/ 147 w 434"/>
                  <a:gd name="T53" fmla="*/ 96 h 413"/>
                  <a:gd name="T54" fmla="*/ 92 w 434"/>
                  <a:gd name="T55" fmla="*/ 104 h 413"/>
                  <a:gd name="T56" fmla="*/ 105 w 434"/>
                  <a:gd name="T57" fmla="*/ 132 h 413"/>
                  <a:gd name="T58" fmla="*/ 92 w 434"/>
                  <a:gd name="T59" fmla="*/ 156 h 413"/>
                  <a:gd name="T60" fmla="*/ 123 w 434"/>
                  <a:gd name="T61" fmla="*/ 186 h 413"/>
                  <a:gd name="T62" fmla="*/ 104 w 434"/>
                  <a:gd name="T63" fmla="*/ 191 h 413"/>
                  <a:gd name="T64" fmla="*/ 83 w 434"/>
                  <a:gd name="T65" fmla="*/ 189 h 413"/>
                  <a:gd name="T66" fmla="*/ 63 w 434"/>
                  <a:gd name="T67" fmla="*/ 207 h 413"/>
                  <a:gd name="T68" fmla="*/ 48 w 434"/>
                  <a:gd name="T69" fmla="*/ 209 h 413"/>
                  <a:gd name="T70" fmla="*/ 69 w 434"/>
                  <a:gd name="T71" fmla="*/ 240 h 413"/>
                  <a:gd name="T72" fmla="*/ 75 w 434"/>
                  <a:gd name="T73" fmla="*/ 260 h 413"/>
                  <a:gd name="T74" fmla="*/ 45 w 434"/>
                  <a:gd name="T75" fmla="*/ 239 h 413"/>
                  <a:gd name="T76" fmla="*/ 32 w 434"/>
                  <a:gd name="T77" fmla="*/ 204 h 413"/>
                  <a:gd name="T78" fmla="*/ 23 w 434"/>
                  <a:gd name="T79" fmla="*/ 228 h 413"/>
                  <a:gd name="T80" fmla="*/ 30 w 434"/>
                  <a:gd name="T81" fmla="*/ 260 h 413"/>
                  <a:gd name="T82" fmla="*/ 30 w 434"/>
                  <a:gd name="T83" fmla="*/ 282 h 413"/>
                  <a:gd name="T84" fmla="*/ 27 w 434"/>
                  <a:gd name="T85" fmla="*/ 297 h 413"/>
                  <a:gd name="T86" fmla="*/ 0 w 434"/>
                  <a:gd name="T87" fmla="*/ 309 h 413"/>
                  <a:gd name="T88" fmla="*/ 14 w 434"/>
                  <a:gd name="T89" fmla="*/ 335 h 413"/>
                  <a:gd name="T90" fmla="*/ 39 w 434"/>
                  <a:gd name="T91" fmla="*/ 344 h 413"/>
                  <a:gd name="T92" fmla="*/ 48 w 434"/>
                  <a:gd name="T93" fmla="*/ 354 h 413"/>
                  <a:gd name="T94" fmla="*/ 44 w 434"/>
                  <a:gd name="T95" fmla="*/ 368 h 413"/>
                  <a:gd name="T96" fmla="*/ 68 w 434"/>
                  <a:gd name="T97" fmla="*/ 387 h 413"/>
                  <a:gd name="T98" fmla="*/ 36 w 434"/>
                  <a:gd name="T99" fmla="*/ 387 h 413"/>
                  <a:gd name="T100" fmla="*/ 56 w 434"/>
                  <a:gd name="T101" fmla="*/ 411 h 413"/>
                  <a:gd name="T102" fmla="*/ 105 w 434"/>
                  <a:gd name="T103" fmla="*/ 404 h 413"/>
                  <a:gd name="T104" fmla="*/ 179 w 434"/>
                  <a:gd name="T105" fmla="*/ 389 h 413"/>
                  <a:gd name="T106" fmla="*/ 267 w 434"/>
                  <a:gd name="T107" fmla="*/ 405 h 413"/>
                  <a:gd name="T108" fmla="*/ 323 w 434"/>
                  <a:gd name="T109" fmla="*/ 353 h 413"/>
                  <a:gd name="T110" fmla="*/ 374 w 434"/>
                  <a:gd name="T111" fmla="*/ 329 h 413"/>
                  <a:gd name="T112" fmla="*/ 414 w 434"/>
                  <a:gd name="T113" fmla="*/ 308 h 413"/>
                  <a:gd name="T114" fmla="*/ 434 w 434"/>
                  <a:gd name="T115" fmla="*/ 267 h 413"/>
                  <a:gd name="T116" fmla="*/ 393 w 434"/>
                  <a:gd name="T117" fmla="*/ 258 h 4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4" h="413">
                    <a:moveTo>
                      <a:pt x="381" y="254"/>
                    </a:moveTo>
                    <a:lnTo>
                      <a:pt x="369" y="272"/>
                    </a:lnTo>
                    <a:lnTo>
                      <a:pt x="359" y="276"/>
                    </a:lnTo>
                    <a:lnTo>
                      <a:pt x="348" y="272"/>
                    </a:lnTo>
                    <a:lnTo>
                      <a:pt x="339" y="288"/>
                    </a:lnTo>
                    <a:lnTo>
                      <a:pt x="320" y="294"/>
                    </a:lnTo>
                    <a:lnTo>
                      <a:pt x="309" y="291"/>
                    </a:lnTo>
                    <a:lnTo>
                      <a:pt x="296" y="308"/>
                    </a:lnTo>
                    <a:lnTo>
                      <a:pt x="284" y="321"/>
                    </a:lnTo>
                    <a:lnTo>
                      <a:pt x="267" y="320"/>
                    </a:lnTo>
                    <a:lnTo>
                      <a:pt x="257" y="315"/>
                    </a:lnTo>
                    <a:lnTo>
                      <a:pt x="248" y="312"/>
                    </a:lnTo>
                    <a:lnTo>
                      <a:pt x="261" y="308"/>
                    </a:lnTo>
                    <a:lnTo>
                      <a:pt x="275" y="303"/>
                    </a:lnTo>
                    <a:lnTo>
                      <a:pt x="281" y="299"/>
                    </a:lnTo>
                    <a:lnTo>
                      <a:pt x="288" y="288"/>
                    </a:lnTo>
                    <a:lnTo>
                      <a:pt x="285" y="275"/>
                    </a:lnTo>
                    <a:lnTo>
                      <a:pt x="275" y="273"/>
                    </a:lnTo>
                    <a:lnTo>
                      <a:pt x="257" y="279"/>
                    </a:lnTo>
                    <a:lnTo>
                      <a:pt x="242" y="282"/>
                    </a:lnTo>
                    <a:lnTo>
                      <a:pt x="252" y="273"/>
                    </a:lnTo>
                    <a:lnTo>
                      <a:pt x="261" y="266"/>
                    </a:lnTo>
                    <a:lnTo>
                      <a:pt x="275" y="263"/>
                    </a:lnTo>
                    <a:lnTo>
                      <a:pt x="282" y="257"/>
                    </a:lnTo>
                    <a:lnTo>
                      <a:pt x="297" y="252"/>
                    </a:lnTo>
                    <a:lnTo>
                      <a:pt x="303" y="260"/>
                    </a:lnTo>
                    <a:lnTo>
                      <a:pt x="312" y="246"/>
                    </a:lnTo>
                    <a:lnTo>
                      <a:pt x="326" y="239"/>
                    </a:lnTo>
                    <a:lnTo>
                      <a:pt x="329" y="228"/>
                    </a:lnTo>
                    <a:lnTo>
                      <a:pt x="338" y="224"/>
                    </a:lnTo>
                    <a:lnTo>
                      <a:pt x="339" y="216"/>
                    </a:lnTo>
                    <a:lnTo>
                      <a:pt x="326" y="218"/>
                    </a:lnTo>
                    <a:lnTo>
                      <a:pt x="314" y="216"/>
                    </a:lnTo>
                    <a:lnTo>
                      <a:pt x="293" y="228"/>
                    </a:lnTo>
                    <a:lnTo>
                      <a:pt x="281" y="225"/>
                    </a:lnTo>
                    <a:lnTo>
                      <a:pt x="273" y="215"/>
                    </a:lnTo>
                    <a:lnTo>
                      <a:pt x="261" y="209"/>
                    </a:lnTo>
                    <a:lnTo>
                      <a:pt x="276" y="210"/>
                    </a:lnTo>
                    <a:lnTo>
                      <a:pt x="300" y="207"/>
                    </a:lnTo>
                    <a:lnTo>
                      <a:pt x="306" y="201"/>
                    </a:lnTo>
                    <a:lnTo>
                      <a:pt x="305" y="197"/>
                    </a:lnTo>
                    <a:lnTo>
                      <a:pt x="306" y="189"/>
                    </a:lnTo>
                    <a:lnTo>
                      <a:pt x="293" y="182"/>
                    </a:lnTo>
                    <a:lnTo>
                      <a:pt x="294" y="173"/>
                    </a:lnTo>
                    <a:lnTo>
                      <a:pt x="290" y="165"/>
                    </a:lnTo>
                    <a:lnTo>
                      <a:pt x="291" y="158"/>
                    </a:lnTo>
                    <a:lnTo>
                      <a:pt x="288" y="149"/>
                    </a:lnTo>
                    <a:lnTo>
                      <a:pt x="282" y="141"/>
                    </a:lnTo>
                    <a:lnTo>
                      <a:pt x="270" y="135"/>
                    </a:lnTo>
                    <a:lnTo>
                      <a:pt x="267" y="128"/>
                    </a:lnTo>
                    <a:lnTo>
                      <a:pt x="260" y="123"/>
                    </a:lnTo>
                    <a:lnTo>
                      <a:pt x="257" y="116"/>
                    </a:lnTo>
                    <a:lnTo>
                      <a:pt x="251" y="110"/>
                    </a:lnTo>
                    <a:lnTo>
                      <a:pt x="248" y="99"/>
                    </a:lnTo>
                    <a:lnTo>
                      <a:pt x="252" y="92"/>
                    </a:lnTo>
                    <a:lnTo>
                      <a:pt x="252" y="77"/>
                    </a:lnTo>
                    <a:lnTo>
                      <a:pt x="252" y="62"/>
                    </a:lnTo>
                    <a:lnTo>
                      <a:pt x="254" y="45"/>
                    </a:lnTo>
                    <a:lnTo>
                      <a:pt x="251" y="39"/>
                    </a:lnTo>
                    <a:lnTo>
                      <a:pt x="251" y="30"/>
                    </a:lnTo>
                    <a:lnTo>
                      <a:pt x="248" y="17"/>
                    </a:lnTo>
                    <a:lnTo>
                      <a:pt x="243" y="9"/>
                    </a:lnTo>
                    <a:lnTo>
                      <a:pt x="234" y="8"/>
                    </a:lnTo>
                    <a:lnTo>
                      <a:pt x="222" y="15"/>
                    </a:lnTo>
                    <a:lnTo>
                      <a:pt x="221" y="30"/>
                    </a:lnTo>
                    <a:lnTo>
                      <a:pt x="218" y="38"/>
                    </a:lnTo>
                    <a:lnTo>
                      <a:pt x="203" y="39"/>
                    </a:lnTo>
                    <a:lnTo>
                      <a:pt x="203" y="26"/>
                    </a:lnTo>
                    <a:lnTo>
                      <a:pt x="197" y="12"/>
                    </a:lnTo>
                    <a:lnTo>
                      <a:pt x="183" y="11"/>
                    </a:lnTo>
                    <a:lnTo>
                      <a:pt x="174" y="0"/>
                    </a:lnTo>
                    <a:lnTo>
                      <a:pt x="161" y="2"/>
                    </a:lnTo>
                    <a:lnTo>
                      <a:pt x="149" y="11"/>
                    </a:lnTo>
                    <a:lnTo>
                      <a:pt x="149" y="26"/>
                    </a:lnTo>
                    <a:lnTo>
                      <a:pt x="144" y="36"/>
                    </a:lnTo>
                    <a:lnTo>
                      <a:pt x="135" y="39"/>
                    </a:lnTo>
                    <a:lnTo>
                      <a:pt x="131" y="56"/>
                    </a:lnTo>
                    <a:lnTo>
                      <a:pt x="125" y="56"/>
                    </a:lnTo>
                    <a:lnTo>
                      <a:pt x="126" y="78"/>
                    </a:lnTo>
                    <a:lnTo>
                      <a:pt x="137" y="86"/>
                    </a:lnTo>
                    <a:lnTo>
                      <a:pt x="147" y="96"/>
                    </a:lnTo>
                    <a:lnTo>
                      <a:pt x="123" y="99"/>
                    </a:lnTo>
                    <a:lnTo>
                      <a:pt x="99" y="92"/>
                    </a:lnTo>
                    <a:lnTo>
                      <a:pt x="92" y="104"/>
                    </a:lnTo>
                    <a:lnTo>
                      <a:pt x="96" y="114"/>
                    </a:lnTo>
                    <a:lnTo>
                      <a:pt x="105" y="122"/>
                    </a:lnTo>
                    <a:lnTo>
                      <a:pt x="105" y="132"/>
                    </a:lnTo>
                    <a:lnTo>
                      <a:pt x="101" y="140"/>
                    </a:lnTo>
                    <a:lnTo>
                      <a:pt x="92" y="143"/>
                    </a:lnTo>
                    <a:lnTo>
                      <a:pt x="92" y="156"/>
                    </a:lnTo>
                    <a:lnTo>
                      <a:pt x="110" y="174"/>
                    </a:lnTo>
                    <a:lnTo>
                      <a:pt x="119" y="176"/>
                    </a:lnTo>
                    <a:lnTo>
                      <a:pt x="123" y="186"/>
                    </a:lnTo>
                    <a:lnTo>
                      <a:pt x="123" y="204"/>
                    </a:lnTo>
                    <a:lnTo>
                      <a:pt x="114" y="206"/>
                    </a:lnTo>
                    <a:lnTo>
                      <a:pt x="104" y="191"/>
                    </a:lnTo>
                    <a:lnTo>
                      <a:pt x="95" y="201"/>
                    </a:lnTo>
                    <a:lnTo>
                      <a:pt x="92" y="203"/>
                    </a:lnTo>
                    <a:lnTo>
                      <a:pt x="83" y="189"/>
                    </a:lnTo>
                    <a:lnTo>
                      <a:pt x="77" y="192"/>
                    </a:lnTo>
                    <a:lnTo>
                      <a:pt x="68" y="200"/>
                    </a:lnTo>
                    <a:lnTo>
                      <a:pt x="63" y="207"/>
                    </a:lnTo>
                    <a:lnTo>
                      <a:pt x="53" y="192"/>
                    </a:lnTo>
                    <a:lnTo>
                      <a:pt x="50" y="197"/>
                    </a:lnTo>
                    <a:lnTo>
                      <a:pt x="48" y="209"/>
                    </a:lnTo>
                    <a:lnTo>
                      <a:pt x="56" y="218"/>
                    </a:lnTo>
                    <a:lnTo>
                      <a:pt x="59" y="234"/>
                    </a:lnTo>
                    <a:lnTo>
                      <a:pt x="69" y="240"/>
                    </a:lnTo>
                    <a:lnTo>
                      <a:pt x="78" y="249"/>
                    </a:lnTo>
                    <a:lnTo>
                      <a:pt x="83" y="260"/>
                    </a:lnTo>
                    <a:lnTo>
                      <a:pt x="75" y="260"/>
                    </a:lnTo>
                    <a:lnTo>
                      <a:pt x="68" y="252"/>
                    </a:lnTo>
                    <a:lnTo>
                      <a:pt x="53" y="246"/>
                    </a:lnTo>
                    <a:lnTo>
                      <a:pt x="45" y="239"/>
                    </a:lnTo>
                    <a:lnTo>
                      <a:pt x="39" y="227"/>
                    </a:lnTo>
                    <a:lnTo>
                      <a:pt x="42" y="216"/>
                    </a:lnTo>
                    <a:lnTo>
                      <a:pt x="32" y="204"/>
                    </a:lnTo>
                    <a:lnTo>
                      <a:pt x="18" y="207"/>
                    </a:lnTo>
                    <a:lnTo>
                      <a:pt x="17" y="219"/>
                    </a:lnTo>
                    <a:lnTo>
                      <a:pt x="23" y="228"/>
                    </a:lnTo>
                    <a:lnTo>
                      <a:pt x="23" y="242"/>
                    </a:lnTo>
                    <a:lnTo>
                      <a:pt x="33" y="249"/>
                    </a:lnTo>
                    <a:lnTo>
                      <a:pt x="30" y="260"/>
                    </a:lnTo>
                    <a:lnTo>
                      <a:pt x="21" y="266"/>
                    </a:lnTo>
                    <a:lnTo>
                      <a:pt x="20" y="276"/>
                    </a:lnTo>
                    <a:lnTo>
                      <a:pt x="30" y="282"/>
                    </a:lnTo>
                    <a:lnTo>
                      <a:pt x="39" y="291"/>
                    </a:lnTo>
                    <a:lnTo>
                      <a:pt x="36" y="299"/>
                    </a:lnTo>
                    <a:lnTo>
                      <a:pt x="27" y="297"/>
                    </a:lnTo>
                    <a:lnTo>
                      <a:pt x="15" y="291"/>
                    </a:lnTo>
                    <a:lnTo>
                      <a:pt x="6" y="297"/>
                    </a:lnTo>
                    <a:lnTo>
                      <a:pt x="0" y="309"/>
                    </a:lnTo>
                    <a:lnTo>
                      <a:pt x="6" y="315"/>
                    </a:lnTo>
                    <a:lnTo>
                      <a:pt x="17" y="323"/>
                    </a:lnTo>
                    <a:lnTo>
                      <a:pt x="14" y="335"/>
                    </a:lnTo>
                    <a:lnTo>
                      <a:pt x="18" y="342"/>
                    </a:lnTo>
                    <a:lnTo>
                      <a:pt x="29" y="347"/>
                    </a:lnTo>
                    <a:lnTo>
                      <a:pt x="39" y="344"/>
                    </a:lnTo>
                    <a:lnTo>
                      <a:pt x="48" y="341"/>
                    </a:lnTo>
                    <a:lnTo>
                      <a:pt x="53" y="351"/>
                    </a:lnTo>
                    <a:lnTo>
                      <a:pt x="48" y="354"/>
                    </a:lnTo>
                    <a:lnTo>
                      <a:pt x="38" y="356"/>
                    </a:lnTo>
                    <a:lnTo>
                      <a:pt x="36" y="363"/>
                    </a:lnTo>
                    <a:lnTo>
                      <a:pt x="44" y="368"/>
                    </a:lnTo>
                    <a:lnTo>
                      <a:pt x="53" y="366"/>
                    </a:lnTo>
                    <a:lnTo>
                      <a:pt x="56" y="374"/>
                    </a:lnTo>
                    <a:lnTo>
                      <a:pt x="68" y="387"/>
                    </a:lnTo>
                    <a:lnTo>
                      <a:pt x="57" y="393"/>
                    </a:lnTo>
                    <a:lnTo>
                      <a:pt x="45" y="384"/>
                    </a:lnTo>
                    <a:lnTo>
                      <a:pt x="36" y="387"/>
                    </a:lnTo>
                    <a:lnTo>
                      <a:pt x="32" y="396"/>
                    </a:lnTo>
                    <a:lnTo>
                      <a:pt x="44" y="408"/>
                    </a:lnTo>
                    <a:lnTo>
                      <a:pt x="56" y="411"/>
                    </a:lnTo>
                    <a:lnTo>
                      <a:pt x="68" y="407"/>
                    </a:lnTo>
                    <a:lnTo>
                      <a:pt x="90" y="404"/>
                    </a:lnTo>
                    <a:lnTo>
                      <a:pt x="105" y="404"/>
                    </a:lnTo>
                    <a:lnTo>
                      <a:pt x="159" y="405"/>
                    </a:lnTo>
                    <a:lnTo>
                      <a:pt x="165" y="393"/>
                    </a:lnTo>
                    <a:lnTo>
                      <a:pt x="179" y="389"/>
                    </a:lnTo>
                    <a:lnTo>
                      <a:pt x="195" y="410"/>
                    </a:lnTo>
                    <a:lnTo>
                      <a:pt x="233" y="413"/>
                    </a:lnTo>
                    <a:lnTo>
                      <a:pt x="267" y="405"/>
                    </a:lnTo>
                    <a:lnTo>
                      <a:pt x="288" y="386"/>
                    </a:lnTo>
                    <a:lnTo>
                      <a:pt x="302" y="372"/>
                    </a:lnTo>
                    <a:lnTo>
                      <a:pt x="323" y="353"/>
                    </a:lnTo>
                    <a:lnTo>
                      <a:pt x="335" y="344"/>
                    </a:lnTo>
                    <a:lnTo>
                      <a:pt x="354" y="332"/>
                    </a:lnTo>
                    <a:lnTo>
                      <a:pt x="374" y="329"/>
                    </a:lnTo>
                    <a:lnTo>
                      <a:pt x="392" y="323"/>
                    </a:lnTo>
                    <a:lnTo>
                      <a:pt x="404" y="323"/>
                    </a:lnTo>
                    <a:lnTo>
                      <a:pt x="414" y="308"/>
                    </a:lnTo>
                    <a:lnTo>
                      <a:pt x="414" y="288"/>
                    </a:lnTo>
                    <a:lnTo>
                      <a:pt x="428" y="279"/>
                    </a:lnTo>
                    <a:lnTo>
                      <a:pt x="434" y="267"/>
                    </a:lnTo>
                    <a:lnTo>
                      <a:pt x="420" y="249"/>
                    </a:lnTo>
                    <a:lnTo>
                      <a:pt x="405" y="249"/>
                    </a:lnTo>
                    <a:lnTo>
                      <a:pt x="393" y="258"/>
                    </a:lnTo>
                    <a:lnTo>
                      <a:pt x="381" y="254"/>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59" name="Freeform 104">
                <a:extLst>
                  <a:ext uri="{FF2B5EF4-FFF2-40B4-BE49-F238E27FC236}">
                    <a16:creationId xmlns:a16="http://schemas.microsoft.com/office/drawing/2014/main" id="{8A6A4004-3588-8700-ADB1-2EE86C4BD59E}"/>
                  </a:ext>
                </a:extLst>
              </p:cNvPr>
              <p:cNvSpPr>
                <a:spLocks/>
              </p:cNvSpPr>
              <p:nvPr/>
            </p:nvSpPr>
            <p:spPr bwMode="auto">
              <a:xfrm>
                <a:off x="579" y="1337"/>
                <a:ext cx="479" cy="342"/>
              </a:xfrm>
              <a:custGeom>
                <a:avLst/>
                <a:gdLst>
                  <a:gd name="T0" fmla="*/ 149 w 479"/>
                  <a:gd name="T1" fmla="*/ 78 h 342"/>
                  <a:gd name="T2" fmla="*/ 114 w 479"/>
                  <a:gd name="T3" fmla="*/ 84 h 342"/>
                  <a:gd name="T4" fmla="*/ 113 w 479"/>
                  <a:gd name="T5" fmla="*/ 99 h 342"/>
                  <a:gd name="T6" fmla="*/ 93 w 479"/>
                  <a:gd name="T7" fmla="*/ 88 h 342"/>
                  <a:gd name="T8" fmla="*/ 75 w 479"/>
                  <a:gd name="T9" fmla="*/ 102 h 342"/>
                  <a:gd name="T10" fmla="*/ 86 w 479"/>
                  <a:gd name="T11" fmla="*/ 111 h 342"/>
                  <a:gd name="T12" fmla="*/ 101 w 479"/>
                  <a:gd name="T13" fmla="*/ 121 h 342"/>
                  <a:gd name="T14" fmla="*/ 90 w 479"/>
                  <a:gd name="T15" fmla="*/ 136 h 342"/>
                  <a:gd name="T16" fmla="*/ 68 w 479"/>
                  <a:gd name="T17" fmla="*/ 123 h 342"/>
                  <a:gd name="T18" fmla="*/ 45 w 479"/>
                  <a:gd name="T19" fmla="*/ 135 h 342"/>
                  <a:gd name="T20" fmla="*/ 33 w 479"/>
                  <a:gd name="T21" fmla="*/ 159 h 342"/>
                  <a:gd name="T22" fmla="*/ 53 w 479"/>
                  <a:gd name="T23" fmla="*/ 156 h 342"/>
                  <a:gd name="T24" fmla="*/ 68 w 479"/>
                  <a:gd name="T25" fmla="*/ 153 h 342"/>
                  <a:gd name="T26" fmla="*/ 54 w 479"/>
                  <a:gd name="T27" fmla="*/ 183 h 342"/>
                  <a:gd name="T28" fmla="*/ 29 w 479"/>
                  <a:gd name="T29" fmla="*/ 177 h 342"/>
                  <a:gd name="T30" fmla="*/ 0 w 479"/>
                  <a:gd name="T31" fmla="*/ 193 h 342"/>
                  <a:gd name="T32" fmla="*/ 21 w 479"/>
                  <a:gd name="T33" fmla="*/ 199 h 342"/>
                  <a:gd name="T34" fmla="*/ 44 w 479"/>
                  <a:gd name="T35" fmla="*/ 210 h 342"/>
                  <a:gd name="T36" fmla="*/ 65 w 479"/>
                  <a:gd name="T37" fmla="*/ 202 h 342"/>
                  <a:gd name="T38" fmla="*/ 78 w 479"/>
                  <a:gd name="T39" fmla="*/ 214 h 342"/>
                  <a:gd name="T40" fmla="*/ 59 w 479"/>
                  <a:gd name="T41" fmla="*/ 229 h 342"/>
                  <a:gd name="T42" fmla="*/ 38 w 479"/>
                  <a:gd name="T43" fmla="*/ 240 h 342"/>
                  <a:gd name="T44" fmla="*/ 71 w 479"/>
                  <a:gd name="T45" fmla="*/ 244 h 342"/>
                  <a:gd name="T46" fmla="*/ 86 w 479"/>
                  <a:gd name="T47" fmla="*/ 243 h 342"/>
                  <a:gd name="T48" fmla="*/ 110 w 479"/>
                  <a:gd name="T49" fmla="*/ 234 h 342"/>
                  <a:gd name="T50" fmla="*/ 131 w 479"/>
                  <a:gd name="T51" fmla="*/ 210 h 342"/>
                  <a:gd name="T52" fmla="*/ 159 w 479"/>
                  <a:gd name="T53" fmla="*/ 219 h 342"/>
                  <a:gd name="T54" fmla="*/ 177 w 479"/>
                  <a:gd name="T55" fmla="*/ 193 h 342"/>
                  <a:gd name="T56" fmla="*/ 203 w 479"/>
                  <a:gd name="T57" fmla="*/ 193 h 342"/>
                  <a:gd name="T58" fmla="*/ 245 w 479"/>
                  <a:gd name="T59" fmla="*/ 205 h 342"/>
                  <a:gd name="T60" fmla="*/ 252 w 479"/>
                  <a:gd name="T61" fmla="*/ 229 h 342"/>
                  <a:gd name="T62" fmla="*/ 258 w 479"/>
                  <a:gd name="T63" fmla="*/ 249 h 342"/>
                  <a:gd name="T64" fmla="*/ 284 w 479"/>
                  <a:gd name="T65" fmla="*/ 258 h 342"/>
                  <a:gd name="T66" fmla="*/ 312 w 479"/>
                  <a:gd name="T67" fmla="*/ 259 h 342"/>
                  <a:gd name="T68" fmla="*/ 324 w 479"/>
                  <a:gd name="T69" fmla="*/ 282 h 342"/>
                  <a:gd name="T70" fmla="*/ 315 w 479"/>
                  <a:gd name="T71" fmla="*/ 298 h 342"/>
                  <a:gd name="T72" fmla="*/ 356 w 479"/>
                  <a:gd name="T73" fmla="*/ 315 h 342"/>
                  <a:gd name="T74" fmla="*/ 366 w 479"/>
                  <a:gd name="T75" fmla="*/ 336 h 342"/>
                  <a:gd name="T76" fmla="*/ 422 w 479"/>
                  <a:gd name="T77" fmla="*/ 336 h 342"/>
                  <a:gd name="T78" fmla="*/ 440 w 479"/>
                  <a:gd name="T79" fmla="*/ 315 h 342"/>
                  <a:gd name="T80" fmla="*/ 461 w 479"/>
                  <a:gd name="T81" fmla="*/ 300 h 342"/>
                  <a:gd name="T82" fmla="*/ 471 w 479"/>
                  <a:gd name="T83" fmla="*/ 282 h 342"/>
                  <a:gd name="T84" fmla="*/ 467 w 479"/>
                  <a:gd name="T85" fmla="*/ 264 h 342"/>
                  <a:gd name="T86" fmla="*/ 479 w 479"/>
                  <a:gd name="T87" fmla="*/ 247 h 342"/>
                  <a:gd name="T88" fmla="*/ 458 w 479"/>
                  <a:gd name="T89" fmla="*/ 228 h 342"/>
                  <a:gd name="T90" fmla="*/ 468 w 479"/>
                  <a:gd name="T91" fmla="*/ 204 h 342"/>
                  <a:gd name="T92" fmla="*/ 459 w 479"/>
                  <a:gd name="T93" fmla="*/ 183 h 342"/>
                  <a:gd name="T94" fmla="*/ 426 w 479"/>
                  <a:gd name="T95" fmla="*/ 163 h 342"/>
                  <a:gd name="T96" fmla="*/ 390 w 479"/>
                  <a:gd name="T97" fmla="*/ 147 h 342"/>
                  <a:gd name="T98" fmla="*/ 377 w 479"/>
                  <a:gd name="T99" fmla="*/ 108 h 342"/>
                  <a:gd name="T100" fmla="*/ 407 w 479"/>
                  <a:gd name="T101" fmla="*/ 87 h 342"/>
                  <a:gd name="T102" fmla="*/ 431 w 479"/>
                  <a:gd name="T103" fmla="*/ 58 h 342"/>
                  <a:gd name="T104" fmla="*/ 428 w 479"/>
                  <a:gd name="T105" fmla="*/ 28 h 342"/>
                  <a:gd name="T106" fmla="*/ 435 w 479"/>
                  <a:gd name="T107" fmla="*/ 0 h 342"/>
                  <a:gd name="T108" fmla="*/ 390 w 479"/>
                  <a:gd name="T109" fmla="*/ 21 h 342"/>
                  <a:gd name="T110" fmla="*/ 347 w 479"/>
                  <a:gd name="T111" fmla="*/ 60 h 342"/>
                  <a:gd name="T112" fmla="*/ 309 w 479"/>
                  <a:gd name="T113" fmla="*/ 82 h 342"/>
                  <a:gd name="T114" fmla="*/ 266 w 479"/>
                  <a:gd name="T115" fmla="*/ 84 h 342"/>
                  <a:gd name="T116" fmla="*/ 239 w 479"/>
                  <a:gd name="T117" fmla="*/ 63 h 342"/>
                  <a:gd name="T118" fmla="*/ 222 w 479"/>
                  <a:gd name="T119" fmla="*/ 79 h 3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342">
                    <a:moveTo>
                      <a:pt x="222" y="79"/>
                    </a:moveTo>
                    <a:lnTo>
                      <a:pt x="149" y="78"/>
                    </a:lnTo>
                    <a:lnTo>
                      <a:pt x="123" y="81"/>
                    </a:lnTo>
                    <a:lnTo>
                      <a:pt x="114" y="84"/>
                    </a:lnTo>
                    <a:lnTo>
                      <a:pt x="135" y="105"/>
                    </a:lnTo>
                    <a:lnTo>
                      <a:pt x="113" y="99"/>
                    </a:lnTo>
                    <a:lnTo>
                      <a:pt x="105" y="102"/>
                    </a:lnTo>
                    <a:lnTo>
                      <a:pt x="93" y="88"/>
                    </a:lnTo>
                    <a:lnTo>
                      <a:pt x="81" y="90"/>
                    </a:lnTo>
                    <a:lnTo>
                      <a:pt x="75" y="102"/>
                    </a:lnTo>
                    <a:lnTo>
                      <a:pt x="77" y="112"/>
                    </a:lnTo>
                    <a:lnTo>
                      <a:pt x="86" y="111"/>
                    </a:lnTo>
                    <a:lnTo>
                      <a:pt x="90" y="120"/>
                    </a:lnTo>
                    <a:lnTo>
                      <a:pt x="101" y="121"/>
                    </a:lnTo>
                    <a:lnTo>
                      <a:pt x="104" y="130"/>
                    </a:lnTo>
                    <a:lnTo>
                      <a:pt x="90" y="136"/>
                    </a:lnTo>
                    <a:lnTo>
                      <a:pt x="80" y="135"/>
                    </a:lnTo>
                    <a:lnTo>
                      <a:pt x="68" y="123"/>
                    </a:lnTo>
                    <a:lnTo>
                      <a:pt x="53" y="120"/>
                    </a:lnTo>
                    <a:lnTo>
                      <a:pt x="45" y="135"/>
                    </a:lnTo>
                    <a:lnTo>
                      <a:pt x="45" y="150"/>
                    </a:lnTo>
                    <a:lnTo>
                      <a:pt x="33" y="159"/>
                    </a:lnTo>
                    <a:lnTo>
                      <a:pt x="38" y="165"/>
                    </a:lnTo>
                    <a:lnTo>
                      <a:pt x="53" y="156"/>
                    </a:lnTo>
                    <a:lnTo>
                      <a:pt x="60" y="156"/>
                    </a:lnTo>
                    <a:lnTo>
                      <a:pt x="68" y="153"/>
                    </a:lnTo>
                    <a:lnTo>
                      <a:pt x="59" y="171"/>
                    </a:lnTo>
                    <a:lnTo>
                      <a:pt x="54" y="183"/>
                    </a:lnTo>
                    <a:lnTo>
                      <a:pt x="42" y="187"/>
                    </a:lnTo>
                    <a:lnTo>
                      <a:pt x="29" y="177"/>
                    </a:lnTo>
                    <a:lnTo>
                      <a:pt x="9" y="183"/>
                    </a:lnTo>
                    <a:lnTo>
                      <a:pt x="0" y="193"/>
                    </a:lnTo>
                    <a:lnTo>
                      <a:pt x="6" y="205"/>
                    </a:lnTo>
                    <a:lnTo>
                      <a:pt x="21" y="199"/>
                    </a:lnTo>
                    <a:lnTo>
                      <a:pt x="30" y="207"/>
                    </a:lnTo>
                    <a:lnTo>
                      <a:pt x="44" y="210"/>
                    </a:lnTo>
                    <a:lnTo>
                      <a:pt x="51" y="207"/>
                    </a:lnTo>
                    <a:lnTo>
                      <a:pt x="65" y="202"/>
                    </a:lnTo>
                    <a:lnTo>
                      <a:pt x="74" y="207"/>
                    </a:lnTo>
                    <a:lnTo>
                      <a:pt x="78" y="214"/>
                    </a:lnTo>
                    <a:lnTo>
                      <a:pt x="62" y="217"/>
                    </a:lnTo>
                    <a:lnTo>
                      <a:pt x="59" y="229"/>
                    </a:lnTo>
                    <a:lnTo>
                      <a:pt x="41" y="229"/>
                    </a:lnTo>
                    <a:lnTo>
                      <a:pt x="38" y="240"/>
                    </a:lnTo>
                    <a:lnTo>
                      <a:pt x="51" y="244"/>
                    </a:lnTo>
                    <a:lnTo>
                      <a:pt x="71" y="244"/>
                    </a:lnTo>
                    <a:lnTo>
                      <a:pt x="78" y="253"/>
                    </a:lnTo>
                    <a:lnTo>
                      <a:pt x="86" y="243"/>
                    </a:lnTo>
                    <a:lnTo>
                      <a:pt x="101" y="234"/>
                    </a:lnTo>
                    <a:lnTo>
                      <a:pt x="110" y="234"/>
                    </a:lnTo>
                    <a:lnTo>
                      <a:pt x="116" y="225"/>
                    </a:lnTo>
                    <a:lnTo>
                      <a:pt x="131" y="210"/>
                    </a:lnTo>
                    <a:lnTo>
                      <a:pt x="149" y="211"/>
                    </a:lnTo>
                    <a:lnTo>
                      <a:pt x="159" y="219"/>
                    </a:lnTo>
                    <a:lnTo>
                      <a:pt x="168" y="210"/>
                    </a:lnTo>
                    <a:lnTo>
                      <a:pt x="177" y="193"/>
                    </a:lnTo>
                    <a:lnTo>
                      <a:pt x="186" y="190"/>
                    </a:lnTo>
                    <a:lnTo>
                      <a:pt x="203" y="193"/>
                    </a:lnTo>
                    <a:lnTo>
                      <a:pt x="233" y="192"/>
                    </a:lnTo>
                    <a:lnTo>
                      <a:pt x="245" y="205"/>
                    </a:lnTo>
                    <a:lnTo>
                      <a:pt x="243" y="220"/>
                    </a:lnTo>
                    <a:lnTo>
                      <a:pt x="252" y="229"/>
                    </a:lnTo>
                    <a:lnTo>
                      <a:pt x="252" y="240"/>
                    </a:lnTo>
                    <a:lnTo>
                      <a:pt x="258" y="249"/>
                    </a:lnTo>
                    <a:lnTo>
                      <a:pt x="273" y="249"/>
                    </a:lnTo>
                    <a:lnTo>
                      <a:pt x="284" y="258"/>
                    </a:lnTo>
                    <a:lnTo>
                      <a:pt x="299" y="256"/>
                    </a:lnTo>
                    <a:lnTo>
                      <a:pt x="312" y="259"/>
                    </a:lnTo>
                    <a:lnTo>
                      <a:pt x="323" y="274"/>
                    </a:lnTo>
                    <a:lnTo>
                      <a:pt x="324" y="282"/>
                    </a:lnTo>
                    <a:lnTo>
                      <a:pt x="315" y="288"/>
                    </a:lnTo>
                    <a:lnTo>
                      <a:pt x="315" y="298"/>
                    </a:lnTo>
                    <a:lnTo>
                      <a:pt x="330" y="313"/>
                    </a:lnTo>
                    <a:lnTo>
                      <a:pt x="356" y="315"/>
                    </a:lnTo>
                    <a:lnTo>
                      <a:pt x="365" y="324"/>
                    </a:lnTo>
                    <a:lnTo>
                      <a:pt x="366" y="336"/>
                    </a:lnTo>
                    <a:lnTo>
                      <a:pt x="396" y="342"/>
                    </a:lnTo>
                    <a:lnTo>
                      <a:pt x="422" y="336"/>
                    </a:lnTo>
                    <a:lnTo>
                      <a:pt x="437" y="330"/>
                    </a:lnTo>
                    <a:lnTo>
                      <a:pt x="440" y="315"/>
                    </a:lnTo>
                    <a:lnTo>
                      <a:pt x="458" y="315"/>
                    </a:lnTo>
                    <a:lnTo>
                      <a:pt x="461" y="300"/>
                    </a:lnTo>
                    <a:lnTo>
                      <a:pt x="474" y="292"/>
                    </a:lnTo>
                    <a:lnTo>
                      <a:pt x="471" y="282"/>
                    </a:lnTo>
                    <a:lnTo>
                      <a:pt x="465" y="274"/>
                    </a:lnTo>
                    <a:lnTo>
                      <a:pt x="467" y="264"/>
                    </a:lnTo>
                    <a:lnTo>
                      <a:pt x="471" y="258"/>
                    </a:lnTo>
                    <a:lnTo>
                      <a:pt x="479" y="247"/>
                    </a:lnTo>
                    <a:lnTo>
                      <a:pt x="470" y="232"/>
                    </a:lnTo>
                    <a:lnTo>
                      <a:pt x="458" y="228"/>
                    </a:lnTo>
                    <a:lnTo>
                      <a:pt x="456" y="211"/>
                    </a:lnTo>
                    <a:lnTo>
                      <a:pt x="468" y="204"/>
                    </a:lnTo>
                    <a:lnTo>
                      <a:pt x="465" y="195"/>
                    </a:lnTo>
                    <a:lnTo>
                      <a:pt x="459" y="183"/>
                    </a:lnTo>
                    <a:lnTo>
                      <a:pt x="450" y="169"/>
                    </a:lnTo>
                    <a:lnTo>
                      <a:pt x="426" y="163"/>
                    </a:lnTo>
                    <a:lnTo>
                      <a:pt x="410" y="153"/>
                    </a:lnTo>
                    <a:lnTo>
                      <a:pt x="390" y="147"/>
                    </a:lnTo>
                    <a:lnTo>
                      <a:pt x="372" y="132"/>
                    </a:lnTo>
                    <a:lnTo>
                      <a:pt x="377" y="108"/>
                    </a:lnTo>
                    <a:lnTo>
                      <a:pt x="390" y="94"/>
                    </a:lnTo>
                    <a:lnTo>
                      <a:pt x="407" y="87"/>
                    </a:lnTo>
                    <a:lnTo>
                      <a:pt x="420" y="75"/>
                    </a:lnTo>
                    <a:lnTo>
                      <a:pt x="431" y="58"/>
                    </a:lnTo>
                    <a:lnTo>
                      <a:pt x="422" y="46"/>
                    </a:lnTo>
                    <a:lnTo>
                      <a:pt x="428" y="28"/>
                    </a:lnTo>
                    <a:lnTo>
                      <a:pt x="434" y="13"/>
                    </a:lnTo>
                    <a:lnTo>
                      <a:pt x="435" y="0"/>
                    </a:lnTo>
                    <a:lnTo>
                      <a:pt x="413" y="4"/>
                    </a:lnTo>
                    <a:lnTo>
                      <a:pt x="390" y="21"/>
                    </a:lnTo>
                    <a:lnTo>
                      <a:pt x="365" y="46"/>
                    </a:lnTo>
                    <a:lnTo>
                      <a:pt x="347" y="60"/>
                    </a:lnTo>
                    <a:lnTo>
                      <a:pt x="326" y="78"/>
                    </a:lnTo>
                    <a:lnTo>
                      <a:pt x="309" y="82"/>
                    </a:lnTo>
                    <a:lnTo>
                      <a:pt x="291" y="87"/>
                    </a:lnTo>
                    <a:lnTo>
                      <a:pt x="266" y="84"/>
                    </a:lnTo>
                    <a:lnTo>
                      <a:pt x="254" y="82"/>
                    </a:lnTo>
                    <a:lnTo>
                      <a:pt x="239" y="63"/>
                    </a:lnTo>
                    <a:lnTo>
                      <a:pt x="227" y="70"/>
                    </a:lnTo>
                    <a:lnTo>
                      <a:pt x="222" y="79"/>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0" name="Freeform 105">
                <a:extLst>
                  <a:ext uri="{FF2B5EF4-FFF2-40B4-BE49-F238E27FC236}">
                    <a16:creationId xmlns:a16="http://schemas.microsoft.com/office/drawing/2014/main" id="{EC1AE660-35C2-956B-B579-85A80E0943A6}"/>
                  </a:ext>
                </a:extLst>
              </p:cNvPr>
              <p:cNvSpPr>
                <a:spLocks/>
              </p:cNvSpPr>
              <p:nvPr/>
            </p:nvSpPr>
            <p:spPr bwMode="auto">
              <a:xfrm>
                <a:off x="1029" y="1470"/>
                <a:ext cx="188" cy="195"/>
              </a:xfrm>
              <a:custGeom>
                <a:avLst/>
                <a:gdLst>
                  <a:gd name="T0" fmla="*/ 17 w 188"/>
                  <a:gd name="T1" fmla="*/ 69 h 195"/>
                  <a:gd name="T2" fmla="*/ 8 w 188"/>
                  <a:gd name="T3" fmla="*/ 77 h 195"/>
                  <a:gd name="T4" fmla="*/ 6 w 188"/>
                  <a:gd name="T5" fmla="*/ 95 h 195"/>
                  <a:gd name="T6" fmla="*/ 20 w 188"/>
                  <a:gd name="T7" fmla="*/ 99 h 195"/>
                  <a:gd name="T8" fmla="*/ 29 w 188"/>
                  <a:gd name="T9" fmla="*/ 117 h 195"/>
                  <a:gd name="T10" fmla="*/ 20 w 188"/>
                  <a:gd name="T11" fmla="*/ 125 h 195"/>
                  <a:gd name="T12" fmla="*/ 15 w 188"/>
                  <a:gd name="T13" fmla="*/ 143 h 195"/>
                  <a:gd name="T14" fmla="*/ 20 w 188"/>
                  <a:gd name="T15" fmla="*/ 146 h 195"/>
                  <a:gd name="T16" fmla="*/ 24 w 188"/>
                  <a:gd name="T17" fmla="*/ 158 h 195"/>
                  <a:gd name="T18" fmla="*/ 11 w 188"/>
                  <a:gd name="T19" fmla="*/ 167 h 195"/>
                  <a:gd name="T20" fmla="*/ 6 w 188"/>
                  <a:gd name="T21" fmla="*/ 182 h 195"/>
                  <a:gd name="T22" fmla="*/ 11 w 188"/>
                  <a:gd name="T23" fmla="*/ 195 h 195"/>
                  <a:gd name="T24" fmla="*/ 23 w 188"/>
                  <a:gd name="T25" fmla="*/ 194 h 195"/>
                  <a:gd name="T26" fmla="*/ 36 w 188"/>
                  <a:gd name="T27" fmla="*/ 185 h 195"/>
                  <a:gd name="T28" fmla="*/ 29 w 188"/>
                  <a:gd name="T29" fmla="*/ 174 h 195"/>
                  <a:gd name="T30" fmla="*/ 42 w 188"/>
                  <a:gd name="T31" fmla="*/ 167 h 195"/>
                  <a:gd name="T32" fmla="*/ 48 w 188"/>
                  <a:gd name="T33" fmla="*/ 161 h 195"/>
                  <a:gd name="T34" fmla="*/ 60 w 188"/>
                  <a:gd name="T35" fmla="*/ 159 h 195"/>
                  <a:gd name="T36" fmla="*/ 71 w 188"/>
                  <a:gd name="T37" fmla="*/ 149 h 195"/>
                  <a:gd name="T38" fmla="*/ 83 w 188"/>
                  <a:gd name="T39" fmla="*/ 149 h 195"/>
                  <a:gd name="T40" fmla="*/ 96 w 188"/>
                  <a:gd name="T41" fmla="*/ 152 h 195"/>
                  <a:gd name="T42" fmla="*/ 108 w 188"/>
                  <a:gd name="T43" fmla="*/ 144 h 195"/>
                  <a:gd name="T44" fmla="*/ 123 w 188"/>
                  <a:gd name="T45" fmla="*/ 134 h 195"/>
                  <a:gd name="T46" fmla="*/ 128 w 188"/>
                  <a:gd name="T47" fmla="*/ 123 h 195"/>
                  <a:gd name="T48" fmla="*/ 135 w 188"/>
                  <a:gd name="T49" fmla="*/ 111 h 195"/>
                  <a:gd name="T50" fmla="*/ 143 w 188"/>
                  <a:gd name="T51" fmla="*/ 108 h 195"/>
                  <a:gd name="T52" fmla="*/ 143 w 188"/>
                  <a:gd name="T53" fmla="*/ 96 h 195"/>
                  <a:gd name="T54" fmla="*/ 132 w 188"/>
                  <a:gd name="T55" fmla="*/ 92 h 195"/>
                  <a:gd name="T56" fmla="*/ 132 w 188"/>
                  <a:gd name="T57" fmla="*/ 81 h 195"/>
                  <a:gd name="T58" fmla="*/ 140 w 188"/>
                  <a:gd name="T59" fmla="*/ 77 h 195"/>
                  <a:gd name="T60" fmla="*/ 152 w 188"/>
                  <a:gd name="T61" fmla="*/ 72 h 195"/>
                  <a:gd name="T62" fmla="*/ 165 w 188"/>
                  <a:gd name="T63" fmla="*/ 59 h 195"/>
                  <a:gd name="T64" fmla="*/ 177 w 188"/>
                  <a:gd name="T65" fmla="*/ 48 h 195"/>
                  <a:gd name="T66" fmla="*/ 185 w 188"/>
                  <a:gd name="T67" fmla="*/ 39 h 195"/>
                  <a:gd name="T68" fmla="*/ 188 w 188"/>
                  <a:gd name="T69" fmla="*/ 27 h 195"/>
                  <a:gd name="T70" fmla="*/ 173 w 188"/>
                  <a:gd name="T71" fmla="*/ 30 h 195"/>
                  <a:gd name="T72" fmla="*/ 161 w 188"/>
                  <a:gd name="T73" fmla="*/ 33 h 195"/>
                  <a:gd name="T74" fmla="*/ 150 w 188"/>
                  <a:gd name="T75" fmla="*/ 36 h 195"/>
                  <a:gd name="T76" fmla="*/ 143 w 188"/>
                  <a:gd name="T77" fmla="*/ 45 h 195"/>
                  <a:gd name="T78" fmla="*/ 132 w 188"/>
                  <a:gd name="T79" fmla="*/ 54 h 195"/>
                  <a:gd name="T80" fmla="*/ 120 w 188"/>
                  <a:gd name="T81" fmla="*/ 62 h 195"/>
                  <a:gd name="T82" fmla="*/ 104 w 188"/>
                  <a:gd name="T83" fmla="*/ 56 h 195"/>
                  <a:gd name="T84" fmla="*/ 102 w 188"/>
                  <a:gd name="T85" fmla="*/ 44 h 195"/>
                  <a:gd name="T86" fmla="*/ 99 w 188"/>
                  <a:gd name="T87" fmla="*/ 29 h 195"/>
                  <a:gd name="T88" fmla="*/ 93 w 188"/>
                  <a:gd name="T89" fmla="*/ 18 h 195"/>
                  <a:gd name="T90" fmla="*/ 84 w 188"/>
                  <a:gd name="T91" fmla="*/ 12 h 195"/>
                  <a:gd name="T92" fmla="*/ 74 w 188"/>
                  <a:gd name="T93" fmla="*/ 0 h 195"/>
                  <a:gd name="T94" fmla="*/ 63 w 188"/>
                  <a:gd name="T95" fmla="*/ 5 h 195"/>
                  <a:gd name="T96" fmla="*/ 56 w 188"/>
                  <a:gd name="T97" fmla="*/ 15 h 195"/>
                  <a:gd name="T98" fmla="*/ 44 w 188"/>
                  <a:gd name="T99" fmla="*/ 21 h 195"/>
                  <a:gd name="T100" fmla="*/ 32 w 188"/>
                  <a:gd name="T101" fmla="*/ 18 h 195"/>
                  <a:gd name="T102" fmla="*/ 21 w 188"/>
                  <a:gd name="T103" fmla="*/ 24 h 195"/>
                  <a:gd name="T104" fmla="*/ 11 w 188"/>
                  <a:gd name="T105" fmla="*/ 24 h 195"/>
                  <a:gd name="T106" fmla="*/ 0 w 188"/>
                  <a:gd name="T107" fmla="*/ 32 h 195"/>
                  <a:gd name="T108" fmla="*/ 15 w 188"/>
                  <a:gd name="T109" fmla="*/ 59 h 195"/>
                  <a:gd name="T110" fmla="*/ 17 w 188"/>
                  <a:gd name="T111" fmla="*/ 69 h 1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8" h="195">
                    <a:moveTo>
                      <a:pt x="17" y="69"/>
                    </a:moveTo>
                    <a:lnTo>
                      <a:pt x="8" y="77"/>
                    </a:lnTo>
                    <a:lnTo>
                      <a:pt x="6" y="95"/>
                    </a:lnTo>
                    <a:lnTo>
                      <a:pt x="20" y="99"/>
                    </a:lnTo>
                    <a:lnTo>
                      <a:pt x="29" y="117"/>
                    </a:lnTo>
                    <a:lnTo>
                      <a:pt x="20" y="125"/>
                    </a:lnTo>
                    <a:lnTo>
                      <a:pt x="15" y="143"/>
                    </a:lnTo>
                    <a:lnTo>
                      <a:pt x="20" y="146"/>
                    </a:lnTo>
                    <a:lnTo>
                      <a:pt x="24" y="158"/>
                    </a:lnTo>
                    <a:lnTo>
                      <a:pt x="11" y="167"/>
                    </a:lnTo>
                    <a:lnTo>
                      <a:pt x="6" y="182"/>
                    </a:lnTo>
                    <a:lnTo>
                      <a:pt x="11" y="195"/>
                    </a:lnTo>
                    <a:lnTo>
                      <a:pt x="23" y="194"/>
                    </a:lnTo>
                    <a:lnTo>
                      <a:pt x="36" y="185"/>
                    </a:lnTo>
                    <a:lnTo>
                      <a:pt x="29" y="174"/>
                    </a:lnTo>
                    <a:lnTo>
                      <a:pt x="42" y="167"/>
                    </a:lnTo>
                    <a:lnTo>
                      <a:pt x="48" y="161"/>
                    </a:lnTo>
                    <a:lnTo>
                      <a:pt x="60" y="159"/>
                    </a:lnTo>
                    <a:lnTo>
                      <a:pt x="71" y="149"/>
                    </a:lnTo>
                    <a:lnTo>
                      <a:pt x="83" y="149"/>
                    </a:lnTo>
                    <a:lnTo>
                      <a:pt x="96" y="152"/>
                    </a:lnTo>
                    <a:lnTo>
                      <a:pt x="108" y="144"/>
                    </a:lnTo>
                    <a:lnTo>
                      <a:pt x="123" y="134"/>
                    </a:lnTo>
                    <a:lnTo>
                      <a:pt x="128" y="123"/>
                    </a:lnTo>
                    <a:lnTo>
                      <a:pt x="135" y="111"/>
                    </a:lnTo>
                    <a:lnTo>
                      <a:pt x="143" y="108"/>
                    </a:lnTo>
                    <a:lnTo>
                      <a:pt x="143" y="96"/>
                    </a:lnTo>
                    <a:lnTo>
                      <a:pt x="132" y="92"/>
                    </a:lnTo>
                    <a:lnTo>
                      <a:pt x="132" y="81"/>
                    </a:lnTo>
                    <a:lnTo>
                      <a:pt x="140" y="77"/>
                    </a:lnTo>
                    <a:lnTo>
                      <a:pt x="152" y="72"/>
                    </a:lnTo>
                    <a:lnTo>
                      <a:pt x="165" y="59"/>
                    </a:lnTo>
                    <a:lnTo>
                      <a:pt x="177" y="48"/>
                    </a:lnTo>
                    <a:lnTo>
                      <a:pt x="185" y="39"/>
                    </a:lnTo>
                    <a:lnTo>
                      <a:pt x="188" y="27"/>
                    </a:lnTo>
                    <a:lnTo>
                      <a:pt x="173" y="30"/>
                    </a:lnTo>
                    <a:lnTo>
                      <a:pt x="161" y="33"/>
                    </a:lnTo>
                    <a:lnTo>
                      <a:pt x="150" y="36"/>
                    </a:lnTo>
                    <a:lnTo>
                      <a:pt x="143" y="45"/>
                    </a:lnTo>
                    <a:lnTo>
                      <a:pt x="132" y="54"/>
                    </a:lnTo>
                    <a:lnTo>
                      <a:pt x="120" y="62"/>
                    </a:lnTo>
                    <a:lnTo>
                      <a:pt x="104" y="56"/>
                    </a:lnTo>
                    <a:lnTo>
                      <a:pt x="102" y="44"/>
                    </a:lnTo>
                    <a:lnTo>
                      <a:pt x="99" y="29"/>
                    </a:lnTo>
                    <a:lnTo>
                      <a:pt x="93" y="18"/>
                    </a:lnTo>
                    <a:lnTo>
                      <a:pt x="84" y="12"/>
                    </a:lnTo>
                    <a:lnTo>
                      <a:pt x="74" y="0"/>
                    </a:lnTo>
                    <a:lnTo>
                      <a:pt x="63" y="5"/>
                    </a:lnTo>
                    <a:lnTo>
                      <a:pt x="56" y="15"/>
                    </a:lnTo>
                    <a:lnTo>
                      <a:pt x="44" y="21"/>
                    </a:lnTo>
                    <a:lnTo>
                      <a:pt x="32" y="18"/>
                    </a:lnTo>
                    <a:lnTo>
                      <a:pt x="21" y="24"/>
                    </a:lnTo>
                    <a:lnTo>
                      <a:pt x="11" y="24"/>
                    </a:lnTo>
                    <a:lnTo>
                      <a:pt x="0" y="32"/>
                    </a:lnTo>
                    <a:lnTo>
                      <a:pt x="15" y="59"/>
                    </a:lnTo>
                    <a:lnTo>
                      <a:pt x="17" y="69"/>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1" name="Freeform 106">
                <a:extLst>
                  <a:ext uri="{FF2B5EF4-FFF2-40B4-BE49-F238E27FC236}">
                    <a16:creationId xmlns:a16="http://schemas.microsoft.com/office/drawing/2014/main" id="{6F22A0DB-B6FB-17EE-347C-B2DF31ED2E2F}"/>
                  </a:ext>
                </a:extLst>
              </p:cNvPr>
              <p:cNvSpPr>
                <a:spLocks/>
              </p:cNvSpPr>
              <p:nvPr/>
            </p:nvSpPr>
            <p:spPr bwMode="auto">
              <a:xfrm>
                <a:off x="608" y="1526"/>
                <a:ext cx="229" cy="429"/>
              </a:xfrm>
              <a:custGeom>
                <a:avLst/>
                <a:gdLst>
                  <a:gd name="T0" fmla="*/ 100 w 229"/>
                  <a:gd name="T1" fmla="*/ 76 h 429"/>
                  <a:gd name="T2" fmla="*/ 88 w 229"/>
                  <a:gd name="T3" fmla="*/ 85 h 429"/>
                  <a:gd name="T4" fmla="*/ 79 w 229"/>
                  <a:gd name="T5" fmla="*/ 108 h 429"/>
                  <a:gd name="T6" fmla="*/ 58 w 229"/>
                  <a:gd name="T7" fmla="*/ 115 h 429"/>
                  <a:gd name="T8" fmla="*/ 63 w 229"/>
                  <a:gd name="T9" fmla="*/ 130 h 429"/>
                  <a:gd name="T10" fmla="*/ 49 w 229"/>
                  <a:gd name="T11" fmla="*/ 145 h 429"/>
                  <a:gd name="T12" fmla="*/ 57 w 229"/>
                  <a:gd name="T13" fmla="*/ 165 h 429"/>
                  <a:gd name="T14" fmla="*/ 43 w 229"/>
                  <a:gd name="T15" fmla="*/ 201 h 429"/>
                  <a:gd name="T16" fmla="*/ 36 w 229"/>
                  <a:gd name="T17" fmla="*/ 223 h 429"/>
                  <a:gd name="T18" fmla="*/ 46 w 229"/>
                  <a:gd name="T19" fmla="*/ 243 h 429"/>
                  <a:gd name="T20" fmla="*/ 31 w 229"/>
                  <a:gd name="T21" fmla="*/ 261 h 429"/>
                  <a:gd name="T22" fmla="*/ 45 w 229"/>
                  <a:gd name="T23" fmla="*/ 273 h 429"/>
                  <a:gd name="T24" fmla="*/ 30 w 229"/>
                  <a:gd name="T25" fmla="*/ 291 h 429"/>
                  <a:gd name="T26" fmla="*/ 48 w 229"/>
                  <a:gd name="T27" fmla="*/ 291 h 429"/>
                  <a:gd name="T28" fmla="*/ 43 w 229"/>
                  <a:gd name="T29" fmla="*/ 307 h 429"/>
                  <a:gd name="T30" fmla="*/ 15 w 229"/>
                  <a:gd name="T31" fmla="*/ 345 h 429"/>
                  <a:gd name="T32" fmla="*/ 10 w 229"/>
                  <a:gd name="T33" fmla="*/ 393 h 429"/>
                  <a:gd name="T34" fmla="*/ 0 w 229"/>
                  <a:gd name="T35" fmla="*/ 423 h 429"/>
                  <a:gd name="T36" fmla="*/ 18 w 229"/>
                  <a:gd name="T37" fmla="*/ 429 h 429"/>
                  <a:gd name="T38" fmla="*/ 43 w 229"/>
                  <a:gd name="T39" fmla="*/ 417 h 429"/>
                  <a:gd name="T40" fmla="*/ 37 w 229"/>
                  <a:gd name="T41" fmla="*/ 390 h 429"/>
                  <a:gd name="T42" fmla="*/ 43 w 229"/>
                  <a:gd name="T43" fmla="*/ 366 h 429"/>
                  <a:gd name="T44" fmla="*/ 57 w 229"/>
                  <a:gd name="T45" fmla="*/ 345 h 429"/>
                  <a:gd name="T46" fmla="*/ 66 w 229"/>
                  <a:gd name="T47" fmla="*/ 316 h 429"/>
                  <a:gd name="T48" fmla="*/ 70 w 229"/>
                  <a:gd name="T49" fmla="*/ 288 h 429"/>
                  <a:gd name="T50" fmla="*/ 79 w 229"/>
                  <a:gd name="T51" fmla="*/ 265 h 429"/>
                  <a:gd name="T52" fmla="*/ 67 w 229"/>
                  <a:gd name="T53" fmla="*/ 238 h 429"/>
                  <a:gd name="T54" fmla="*/ 72 w 229"/>
                  <a:gd name="T55" fmla="*/ 214 h 429"/>
                  <a:gd name="T56" fmla="*/ 90 w 229"/>
                  <a:gd name="T57" fmla="*/ 207 h 429"/>
                  <a:gd name="T58" fmla="*/ 114 w 229"/>
                  <a:gd name="T59" fmla="*/ 199 h 429"/>
                  <a:gd name="T60" fmla="*/ 97 w 229"/>
                  <a:gd name="T61" fmla="*/ 223 h 429"/>
                  <a:gd name="T62" fmla="*/ 93 w 229"/>
                  <a:gd name="T63" fmla="*/ 253 h 429"/>
                  <a:gd name="T64" fmla="*/ 102 w 229"/>
                  <a:gd name="T65" fmla="*/ 280 h 429"/>
                  <a:gd name="T66" fmla="*/ 108 w 229"/>
                  <a:gd name="T67" fmla="*/ 250 h 429"/>
                  <a:gd name="T68" fmla="*/ 123 w 229"/>
                  <a:gd name="T69" fmla="*/ 240 h 429"/>
                  <a:gd name="T70" fmla="*/ 138 w 229"/>
                  <a:gd name="T71" fmla="*/ 243 h 429"/>
                  <a:gd name="T72" fmla="*/ 151 w 229"/>
                  <a:gd name="T73" fmla="*/ 259 h 429"/>
                  <a:gd name="T74" fmla="*/ 154 w 229"/>
                  <a:gd name="T75" fmla="*/ 228 h 429"/>
                  <a:gd name="T76" fmla="*/ 169 w 229"/>
                  <a:gd name="T77" fmla="*/ 195 h 429"/>
                  <a:gd name="T78" fmla="*/ 172 w 229"/>
                  <a:gd name="T79" fmla="*/ 154 h 429"/>
                  <a:gd name="T80" fmla="*/ 177 w 229"/>
                  <a:gd name="T81" fmla="*/ 126 h 429"/>
                  <a:gd name="T82" fmla="*/ 189 w 229"/>
                  <a:gd name="T83" fmla="*/ 90 h 429"/>
                  <a:gd name="T84" fmla="*/ 196 w 229"/>
                  <a:gd name="T85" fmla="*/ 76 h 429"/>
                  <a:gd name="T86" fmla="*/ 229 w 229"/>
                  <a:gd name="T87" fmla="*/ 58 h 429"/>
                  <a:gd name="T88" fmla="*/ 225 w 229"/>
                  <a:gd name="T89" fmla="*/ 40 h 429"/>
                  <a:gd name="T90" fmla="*/ 216 w 229"/>
                  <a:gd name="T91" fmla="*/ 16 h 429"/>
                  <a:gd name="T92" fmla="*/ 168 w 229"/>
                  <a:gd name="T93" fmla="*/ 4 h 429"/>
                  <a:gd name="T94" fmla="*/ 147 w 229"/>
                  <a:gd name="T95" fmla="*/ 4 h 429"/>
                  <a:gd name="T96" fmla="*/ 156 w 229"/>
                  <a:gd name="T97" fmla="*/ 34 h 429"/>
                  <a:gd name="T98" fmla="*/ 124 w 229"/>
                  <a:gd name="T99" fmla="*/ 37 h 429"/>
                  <a:gd name="T100" fmla="*/ 99 w 229"/>
                  <a:gd name="T101" fmla="*/ 49 h 4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9" h="429">
                    <a:moveTo>
                      <a:pt x="93" y="61"/>
                    </a:moveTo>
                    <a:lnTo>
                      <a:pt x="100" y="76"/>
                    </a:lnTo>
                    <a:lnTo>
                      <a:pt x="97" y="81"/>
                    </a:lnTo>
                    <a:lnTo>
                      <a:pt x="88" y="85"/>
                    </a:lnTo>
                    <a:lnTo>
                      <a:pt x="79" y="90"/>
                    </a:lnTo>
                    <a:lnTo>
                      <a:pt x="79" y="108"/>
                    </a:lnTo>
                    <a:lnTo>
                      <a:pt x="66" y="111"/>
                    </a:lnTo>
                    <a:lnTo>
                      <a:pt x="58" y="115"/>
                    </a:lnTo>
                    <a:lnTo>
                      <a:pt x="54" y="124"/>
                    </a:lnTo>
                    <a:lnTo>
                      <a:pt x="63" y="130"/>
                    </a:lnTo>
                    <a:lnTo>
                      <a:pt x="58" y="142"/>
                    </a:lnTo>
                    <a:lnTo>
                      <a:pt x="49" y="145"/>
                    </a:lnTo>
                    <a:lnTo>
                      <a:pt x="49" y="157"/>
                    </a:lnTo>
                    <a:lnTo>
                      <a:pt x="57" y="165"/>
                    </a:lnTo>
                    <a:lnTo>
                      <a:pt x="54" y="190"/>
                    </a:lnTo>
                    <a:lnTo>
                      <a:pt x="43" y="201"/>
                    </a:lnTo>
                    <a:lnTo>
                      <a:pt x="45" y="213"/>
                    </a:lnTo>
                    <a:lnTo>
                      <a:pt x="36" y="223"/>
                    </a:lnTo>
                    <a:lnTo>
                      <a:pt x="36" y="235"/>
                    </a:lnTo>
                    <a:lnTo>
                      <a:pt x="46" y="243"/>
                    </a:lnTo>
                    <a:lnTo>
                      <a:pt x="40" y="253"/>
                    </a:lnTo>
                    <a:lnTo>
                      <a:pt x="31" y="261"/>
                    </a:lnTo>
                    <a:lnTo>
                      <a:pt x="36" y="267"/>
                    </a:lnTo>
                    <a:lnTo>
                      <a:pt x="45" y="273"/>
                    </a:lnTo>
                    <a:lnTo>
                      <a:pt x="37" y="280"/>
                    </a:lnTo>
                    <a:lnTo>
                      <a:pt x="30" y="291"/>
                    </a:lnTo>
                    <a:lnTo>
                      <a:pt x="39" y="294"/>
                    </a:lnTo>
                    <a:lnTo>
                      <a:pt x="48" y="291"/>
                    </a:lnTo>
                    <a:lnTo>
                      <a:pt x="52" y="300"/>
                    </a:lnTo>
                    <a:lnTo>
                      <a:pt x="43" y="307"/>
                    </a:lnTo>
                    <a:lnTo>
                      <a:pt x="25" y="315"/>
                    </a:lnTo>
                    <a:lnTo>
                      <a:pt x="15" y="345"/>
                    </a:lnTo>
                    <a:lnTo>
                      <a:pt x="16" y="378"/>
                    </a:lnTo>
                    <a:lnTo>
                      <a:pt x="10" y="393"/>
                    </a:lnTo>
                    <a:lnTo>
                      <a:pt x="1" y="402"/>
                    </a:lnTo>
                    <a:lnTo>
                      <a:pt x="0" y="423"/>
                    </a:lnTo>
                    <a:lnTo>
                      <a:pt x="9" y="427"/>
                    </a:lnTo>
                    <a:lnTo>
                      <a:pt x="18" y="429"/>
                    </a:lnTo>
                    <a:lnTo>
                      <a:pt x="33" y="423"/>
                    </a:lnTo>
                    <a:lnTo>
                      <a:pt x="43" y="417"/>
                    </a:lnTo>
                    <a:lnTo>
                      <a:pt x="46" y="397"/>
                    </a:lnTo>
                    <a:lnTo>
                      <a:pt x="37" y="390"/>
                    </a:lnTo>
                    <a:lnTo>
                      <a:pt x="46" y="382"/>
                    </a:lnTo>
                    <a:lnTo>
                      <a:pt x="43" y="366"/>
                    </a:lnTo>
                    <a:lnTo>
                      <a:pt x="51" y="357"/>
                    </a:lnTo>
                    <a:lnTo>
                      <a:pt x="57" y="345"/>
                    </a:lnTo>
                    <a:lnTo>
                      <a:pt x="55" y="325"/>
                    </a:lnTo>
                    <a:lnTo>
                      <a:pt x="66" y="316"/>
                    </a:lnTo>
                    <a:lnTo>
                      <a:pt x="66" y="298"/>
                    </a:lnTo>
                    <a:lnTo>
                      <a:pt x="70" y="288"/>
                    </a:lnTo>
                    <a:lnTo>
                      <a:pt x="82" y="286"/>
                    </a:lnTo>
                    <a:lnTo>
                      <a:pt x="79" y="265"/>
                    </a:lnTo>
                    <a:lnTo>
                      <a:pt x="72" y="247"/>
                    </a:lnTo>
                    <a:lnTo>
                      <a:pt x="67" y="238"/>
                    </a:lnTo>
                    <a:lnTo>
                      <a:pt x="66" y="216"/>
                    </a:lnTo>
                    <a:lnTo>
                      <a:pt x="72" y="214"/>
                    </a:lnTo>
                    <a:lnTo>
                      <a:pt x="82" y="214"/>
                    </a:lnTo>
                    <a:lnTo>
                      <a:pt x="90" y="207"/>
                    </a:lnTo>
                    <a:lnTo>
                      <a:pt x="108" y="193"/>
                    </a:lnTo>
                    <a:lnTo>
                      <a:pt x="114" y="199"/>
                    </a:lnTo>
                    <a:lnTo>
                      <a:pt x="105" y="219"/>
                    </a:lnTo>
                    <a:lnTo>
                      <a:pt x="97" y="223"/>
                    </a:lnTo>
                    <a:lnTo>
                      <a:pt x="96" y="238"/>
                    </a:lnTo>
                    <a:lnTo>
                      <a:pt x="93" y="253"/>
                    </a:lnTo>
                    <a:lnTo>
                      <a:pt x="93" y="271"/>
                    </a:lnTo>
                    <a:lnTo>
                      <a:pt x="102" y="280"/>
                    </a:lnTo>
                    <a:lnTo>
                      <a:pt x="106" y="265"/>
                    </a:lnTo>
                    <a:lnTo>
                      <a:pt x="108" y="250"/>
                    </a:lnTo>
                    <a:lnTo>
                      <a:pt x="109" y="235"/>
                    </a:lnTo>
                    <a:lnTo>
                      <a:pt x="123" y="240"/>
                    </a:lnTo>
                    <a:lnTo>
                      <a:pt x="130" y="234"/>
                    </a:lnTo>
                    <a:lnTo>
                      <a:pt x="138" y="243"/>
                    </a:lnTo>
                    <a:lnTo>
                      <a:pt x="144" y="261"/>
                    </a:lnTo>
                    <a:lnTo>
                      <a:pt x="151" y="259"/>
                    </a:lnTo>
                    <a:lnTo>
                      <a:pt x="157" y="247"/>
                    </a:lnTo>
                    <a:lnTo>
                      <a:pt x="154" y="228"/>
                    </a:lnTo>
                    <a:lnTo>
                      <a:pt x="169" y="216"/>
                    </a:lnTo>
                    <a:lnTo>
                      <a:pt x="169" y="195"/>
                    </a:lnTo>
                    <a:lnTo>
                      <a:pt x="175" y="189"/>
                    </a:lnTo>
                    <a:lnTo>
                      <a:pt x="172" y="154"/>
                    </a:lnTo>
                    <a:lnTo>
                      <a:pt x="175" y="139"/>
                    </a:lnTo>
                    <a:lnTo>
                      <a:pt x="177" y="126"/>
                    </a:lnTo>
                    <a:lnTo>
                      <a:pt x="192" y="112"/>
                    </a:lnTo>
                    <a:lnTo>
                      <a:pt x="189" y="90"/>
                    </a:lnTo>
                    <a:lnTo>
                      <a:pt x="196" y="90"/>
                    </a:lnTo>
                    <a:lnTo>
                      <a:pt x="196" y="76"/>
                    </a:lnTo>
                    <a:lnTo>
                      <a:pt x="220" y="73"/>
                    </a:lnTo>
                    <a:lnTo>
                      <a:pt x="229" y="58"/>
                    </a:lnTo>
                    <a:lnTo>
                      <a:pt x="220" y="49"/>
                    </a:lnTo>
                    <a:lnTo>
                      <a:pt x="225" y="40"/>
                    </a:lnTo>
                    <a:lnTo>
                      <a:pt x="216" y="28"/>
                    </a:lnTo>
                    <a:lnTo>
                      <a:pt x="216" y="16"/>
                    </a:lnTo>
                    <a:lnTo>
                      <a:pt x="204" y="1"/>
                    </a:lnTo>
                    <a:lnTo>
                      <a:pt x="168" y="4"/>
                    </a:lnTo>
                    <a:lnTo>
                      <a:pt x="157" y="0"/>
                    </a:lnTo>
                    <a:lnTo>
                      <a:pt x="147" y="4"/>
                    </a:lnTo>
                    <a:lnTo>
                      <a:pt x="139" y="24"/>
                    </a:lnTo>
                    <a:lnTo>
                      <a:pt x="156" y="34"/>
                    </a:lnTo>
                    <a:lnTo>
                      <a:pt x="138" y="37"/>
                    </a:lnTo>
                    <a:lnTo>
                      <a:pt x="124" y="37"/>
                    </a:lnTo>
                    <a:lnTo>
                      <a:pt x="112" y="40"/>
                    </a:lnTo>
                    <a:lnTo>
                      <a:pt x="99" y="49"/>
                    </a:lnTo>
                    <a:lnTo>
                      <a:pt x="93" y="61"/>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2" name="Freeform 107">
                <a:extLst>
                  <a:ext uri="{FF2B5EF4-FFF2-40B4-BE49-F238E27FC236}">
                    <a16:creationId xmlns:a16="http://schemas.microsoft.com/office/drawing/2014/main" id="{CDBE1DD3-ADA1-86DC-0995-40145DF2AE1A}"/>
                  </a:ext>
                </a:extLst>
              </p:cNvPr>
              <p:cNvSpPr>
                <a:spLocks/>
              </p:cNvSpPr>
              <p:nvPr/>
            </p:nvSpPr>
            <p:spPr bwMode="auto">
              <a:xfrm>
                <a:off x="797" y="1586"/>
                <a:ext cx="175" cy="192"/>
              </a:xfrm>
              <a:custGeom>
                <a:avLst/>
                <a:gdLst>
                  <a:gd name="T0" fmla="*/ 0 w 175"/>
                  <a:gd name="T1" fmla="*/ 30 h 192"/>
                  <a:gd name="T2" fmla="*/ 3 w 175"/>
                  <a:gd name="T3" fmla="*/ 52 h 192"/>
                  <a:gd name="T4" fmla="*/ 13 w 175"/>
                  <a:gd name="T5" fmla="*/ 72 h 192"/>
                  <a:gd name="T6" fmla="*/ 13 w 175"/>
                  <a:gd name="T7" fmla="*/ 106 h 192"/>
                  <a:gd name="T8" fmla="*/ 31 w 175"/>
                  <a:gd name="T9" fmla="*/ 123 h 192"/>
                  <a:gd name="T10" fmla="*/ 57 w 175"/>
                  <a:gd name="T11" fmla="*/ 126 h 192"/>
                  <a:gd name="T12" fmla="*/ 70 w 175"/>
                  <a:gd name="T13" fmla="*/ 136 h 192"/>
                  <a:gd name="T14" fmla="*/ 82 w 175"/>
                  <a:gd name="T15" fmla="*/ 139 h 192"/>
                  <a:gd name="T16" fmla="*/ 97 w 175"/>
                  <a:gd name="T17" fmla="*/ 142 h 192"/>
                  <a:gd name="T18" fmla="*/ 96 w 175"/>
                  <a:gd name="T19" fmla="*/ 154 h 192"/>
                  <a:gd name="T20" fmla="*/ 108 w 175"/>
                  <a:gd name="T21" fmla="*/ 160 h 192"/>
                  <a:gd name="T22" fmla="*/ 115 w 175"/>
                  <a:gd name="T23" fmla="*/ 159 h 192"/>
                  <a:gd name="T24" fmla="*/ 123 w 175"/>
                  <a:gd name="T25" fmla="*/ 168 h 192"/>
                  <a:gd name="T26" fmla="*/ 133 w 175"/>
                  <a:gd name="T27" fmla="*/ 181 h 192"/>
                  <a:gd name="T28" fmla="*/ 126 w 175"/>
                  <a:gd name="T29" fmla="*/ 184 h 192"/>
                  <a:gd name="T30" fmla="*/ 133 w 175"/>
                  <a:gd name="T31" fmla="*/ 192 h 192"/>
                  <a:gd name="T32" fmla="*/ 144 w 175"/>
                  <a:gd name="T33" fmla="*/ 192 h 192"/>
                  <a:gd name="T34" fmla="*/ 151 w 175"/>
                  <a:gd name="T35" fmla="*/ 178 h 192"/>
                  <a:gd name="T36" fmla="*/ 165 w 175"/>
                  <a:gd name="T37" fmla="*/ 178 h 192"/>
                  <a:gd name="T38" fmla="*/ 172 w 175"/>
                  <a:gd name="T39" fmla="*/ 165 h 192"/>
                  <a:gd name="T40" fmla="*/ 171 w 175"/>
                  <a:gd name="T41" fmla="*/ 156 h 192"/>
                  <a:gd name="T42" fmla="*/ 156 w 175"/>
                  <a:gd name="T43" fmla="*/ 145 h 192"/>
                  <a:gd name="T44" fmla="*/ 165 w 175"/>
                  <a:gd name="T45" fmla="*/ 136 h 192"/>
                  <a:gd name="T46" fmla="*/ 169 w 175"/>
                  <a:gd name="T47" fmla="*/ 129 h 192"/>
                  <a:gd name="T48" fmla="*/ 171 w 175"/>
                  <a:gd name="T49" fmla="*/ 120 h 192"/>
                  <a:gd name="T50" fmla="*/ 175 w 175"/>
                  <a:gd name="T51" fmla="*/ 109 h 192"/>
                  <a:gd name="T52" fmla="*/ 171 w 175"/>
                  <a:gd name="T53" fmla="*/ 100 h 192"/>
                  <a:gd name="T54" fmla="*/ 175 w 175"/>
                  <a:gd name="T55" fmla="*/ 91 h 192"/>
                  <a:gd name="T56" fmla="*/ 160 w 175"/>
                  <a:gd name="T57" fmla="*/ 88 h 192"/>
                  <a:gd name="T58" fmla="*/ 148 w 175"/>
                  <a:gd name="T59" fmla="*/ 87 h 192"/>
                  <a:gd name="T60" fmla="*/ 144 w 175"/>
                  <a:gd name="T61" fmla="*/ 75 h 192"/>
                  <a:gd name="T62" fmla="*/ 135 w 175"/>
                  <a:gd name="T63" fmla="*/ 67 h 192"/>
                  <a:gd name="T64" fmla="*/ 108 w 175"/>
                  <a:gd name="T65" fmla="*/ 64 h 192"/>
                  <a:gd name="T66" fmla="*/ 94 w 175"/>
                  <a:gd name="T67" fmla="*/ 48 h 192"/>
                  <a:gd name="T68" fmla="*/ 96 w 175"/>
                  <a:gd name="T69" fmla="*/ 39 h 192"/>
                  <a:gd name="T70" fmla="*/ 105 w 175"/>
                  <a:gd name="T71" fmla="*/ 31 h 192"/>
                  <a:gd name="T72" fmla="*/ 103 w 175"/>
                  <a:gd name="T73" fmla="*/ 22 h 192"/>
                  <a:gd name="T74" fmla="*/ 93 w 175"/>
                  <a:gd name="T75" fmla="*/ 12 h 192"/>
                  <a:gd name="T76" fmla="*/ 79 w 175"/>
                  <a:gd name="T77" fmla="*/ 9 h 192"/>
                  <a:gd name="T78" fmla="*/ 63 w 175"/>
                  <a:gd name="T79" fmla="*/ 9 h 192"/>
                  <a:gd name="T80" fmla="*/ 52 w 175"/>
                  <a:gd name="T81" fmla="*/ 0 h 192"/>
                  <a:gd name="T82" fmla="*/ 40 w 175"/>
                  <a:gd name="T83" fmla="*/ 1 h 192"/>
                  <a:gd name="T84" fmla="*/ 28 w 175"/>
                  <a:gd name="T85" fmla="*/ 15 h 192"/>
                  <a:gd name="T86" fmla="*/ 7 w 175"/>
                  <a:gd name="T87" fmla="*/ 16 h 192"/>
                  <a:gd name="T88" fmla="*/ 6 w 175"/>
                  <a:gd name="T89" fmla="*/ 30 h 192"/>
                  <a:gd name="T90" fmla="*/ 0 w 175"/>
                  <a:gd name="T91" fmla="*/ 3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92">
                    <a:moveTo>
                      <a:pt x="0" y="30"/>
                    </a:moveTo>
                    <a:lnTo>
                      <a:pt x="3" y="52"/>
                    </a:lnTo>
                    <a:lnTo>
                      <a:pt x="13" y="72"/>
                    </a:lnTo>
                    <a:lnTo>
                      <a:pt x="13" y="106"/>
                    </a:lnTo>
                    <a:lnTo>
                      <a:pt x="31" y="123"/>
                    </a:lnTo>
                    <a:lnTo>
                      <a:pt x="57" y="126"/>
                    </a:lnTo>
                    <a:lnTo>
                      <a:pt x="70" y="136"/>
                    </a:lnTo>
                    <a:lnTo>
                      <a:pt x="82" y="139"/>
                    </a:lnTo>
                    <a:lnTo>
                      <a:pt x="97" y="142"/>
                    </a:lnTo>
                    <a:lnTo>
                      <a:pt x="96" y="154"/>
                    </a:lnTo>
                    <a:lnTo>
                      <a:pt x="108" y="160"/>
                    </a:lnTo>
                    <a:lnTo>
                      <a:pt x="115" y="159"/>
                    </a:lnTo>
                    <a:lnTo>
                      <a:pt x="123" y="168"/>
                    </a:lnTo>
                    <a:lnTo>
                      <a:pt x="133" y="181"/>
                    </a:lnTo>
                    <a:lnTo>
                      <a:pt x="126" y="184"/>
                    </a:lnTo>
                    <a:lnTo>
                      <a:pt x="133" y="192"/>
                    </a:lnTo>
                    <a:lnTo>
                      <a:pt x="144" y="192"/>
                    </a:lnTo>
                    <a:lnTo>
                      <a:pt x="151" y="178"/>
                    </a:lnTo>
                    <a:lnTo>
                      <a:pt x="165" y="178"/>
                    </a:lnTo>
                    <a:lnTo>
                      <a:pt x="172" y="165"/>
                    </a:lnTo>
                    <a:lnTo>
                      <a:pt x="171" y="156"/>
                    </a:lnTo>
                    <a:lnTo>
                      <a:pt x="156" y="145"/>
                    </a:lnTo>
                    <a:lnTo>
                      <a:pt x="165" y="136"/>
                    </a:lnTo>
                    <a:lnTo>
                      <a:pt x="169" y="129"/>
                    </a:lnTo>
                    <a:lnTo>
                      <a:pt x="171" y="120"/>
                    </a:lnTo>
                    <a:lnTo>
                      <a:pt x="175" y="109"/>
                    </a:lnTo>
                    <a:lnTo>
                      <a:pt x="171" y="100"/>
                    </a:lnTo>
                    <a:lnTo>
                      <a:pt x="175" y="91"/>
                    </a:lnTo>
                    <a:lnTo>
                      <a:pt x="160" y="88"/>
                    </a:lnTo>
                    <a:lnTo>
                      <a:pt x="148" y="87"/>
                    </a:lnTo>
                    <a:lnTo>
                      <a:pt x="144" y="75"/>
                    </a:lnTo>
                    <a:lnTo>
                      <a:pt x="135" y="67"/>
                    </a:lnTo>
                    <a:lnTo>
                      <a:pt x="108" y="64"/>
                    </a:lnTo>
                    <a:lnTo>
                      <a:pt x="94" y="48"/>
                    </a:lnTo>
                    <a:lnTo>
                      <a:pt x="96" y="39"/>
                    </a:lnTo>
                    <a:lnTo>
                      <a:pt x="105" y="31"/>
                    </a:lnTo>
                    <a:lnTo>
                      <a:pt x="103" y="22"/>
                    </a:lnTo>
                    <a:lnTo>
                      <a:pt x="93" y="12"/>
                    </a:lnTo>
                    <a:lnTo>
                      <a:pt x="79" y="9"/>
                    </a:lnTo>
                    <a:lnTo>
                      <a:pt x="63" y="9"/>
                    </a:lnTo>
                    <a:lnTo>
                      <a:pt x="52" y="0"/>
                    </a:lnTo>
                    <a:lnTo>
                      <a:pt x="40" y="1"/>
                    </a:lnTo>
                    <a:lnTo>
                      <a:pt x="28" y="15"/>
                    </a:lnTo>
                    <a:lnTo>
                      <a:pt x="7" y="16"/>
                    </a:lnTo>
                    <a:lnTo>
                      <a:pt x="6" y="30"/>
                    </a:lnTo>
                    <a:lnTo>
                      <a:pt x="0" y="30"/>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3" name="Freeform 108">
                <a:extLst>
                  <a:ext uri="{FF2B5EF4-FFF2-40B4-BE49-F238E27FC236}">
                    <a16:creationId xmlns:a16="http://schemas.microsoft.com/office/drawing/2014/main" id="{5B44DD56-8DD1-B9BC-39A9-03E03E173636}"/>
                  </a:ext>
                </a:extLst>
              </p:cNvPr>
              <p:cNvSpPr>
                <a:spLocks/>
              </p:cNvSpPr>
              <p:nvPr/>
            </p:nvSpPr>
            <p:spPr bwMode="auto">
              <a:xfrm>
                <a:off x="954" y="1638"/>
                <a:ext cx="192" cy="110"/>
              </a:xfrm>
              <a:custGeom>
                <a:avLst/>
                <a:gdLst>
                  <a:gd name="T0" fmla="*/ 86 w 192"/>
                  <a:gd name="T1" fmla="*/ 29 h 110"/>
                  <a:gd name="T2" fmla="*/ 80 w 192"/>
                  <a:gd name="T3" fmla="*/ 14 h 110"/>
                  <a:gd name="T4" fmla="*/ 65 w 192"/>
                  <a:gd name="T5" fmla="*/ 12 h 110"/>
                  <a:gd name="T6" fmla="*/ 59 w 192"/>
                  <a:gd name="T7" fmla="*/ 30 h 110"/>
                  <a:gd name="T8" fmla="*/ 44 w 192"/>
                  <a:gd name="T9" fmla="*/ 36 h 110"/>
                  <a:gd name="T10" fmla="*/ 21 w 192"/>
                  <a:gd name="T11" fmla="*/ 38 h 110"/>
                  <a:gd name="T12" fmla="*/ 15 w 192"/>
                  <a:gd name="T13" fmla="*/ 47 h 110"/>
                  <a:gd name="T14" fmla="*/ 20 w 192"/>
                  <a:gd name="T15" fmla="*/ 57 h 110"/>
                  <a:gd name="T16" fmla="*/ 14 w 192"/>
                  <a:gd name="T17" fmla="*/ 69 h 110"/>
                  <a:gd name="T18" fmla="*/ 11 w 192"/>
                  <a:gd name="T19" fmla="*/ 83 h 110"/>
                  <a:gd name="T20" fmla="*/ 0 w 192"/>
                  <a:gd name="T21" fmla="*/ 93 h 110"/>
                  <a:gd name="T22" fmla="*/ 15 w 192"/>
                  <a:gd name="T23" fmla="*/ 102 h 110"/>
                  <a:gd name="T24" fmla="*/ 29 w 192"/>
                  <a:gd name="T25" fmla="*/ 101 h 110"/>
                  <a:gd name="T26" fmla="*/ 36 w 192"/>
                  <a:gd name="T27" fmla="*/ 105 h 110"/>
                  <a:gd name="T28" fmla="*/ 51 w 192"/>
                  <a:gd name="T29" fmla="*/ 110 h 110"/>
                  <a:gd name="T30" fmla="*/ 62 w 192"/>
                  <a:gd name="T31" fmla="*/ 108 h 110"/>
                  <a:gd name="T32" fmla="*/ 81 w 192"/>
                  <a:gd name="T33" fmla="*/ 107 h 110"/>
                  <a:gd name="T34" fmla="*/ 95 w 192"/>
                  <a:gd name="T35" fmla="*/ 104 h 110"/>
                  <a:gd name="T36" fmla="*/ 101 w 192"/>
                  <a:gd name="T37" fmla="*/ 87 h 110"/>
                  <a:gd name="T38" fmla="*/ 116 w 192"/>
                  <a:gd name="T39" fmla="*/ 89 h 110"/>
                  <a:gd name="T40" fmla="*/ 123 w 192"/>
                  <a:gd name="T41" fmla="*/ 80 h 110"/>
                  <a:gd name="T42" fmla="*/ 134 w 192"/>
                  <a:gd name="T43" fmla="*/ 69 h 110"/>
                  <a:gd name="T44" fmla="*/ 144 w 192"/>
                  <a:gd name="T45" fmla="*/ 66 h 110"/>
                  <a:gd name="T46" fmla="*/ 158 w 192"/>
                  <a:gd name="T47" fmla="*/ 72 h 110"/>
                  <a:gd name="T48" fmla="*/ 165 w 192"/>
                  <a:gd name="T49" fmla="*/ 68 h 110"/>
                  <a:gd name="T50" fmla="*/ 171 w 192"/>
                  <a:gd name="T51" fmla="*/ 63 h 110"/>
                  <a:gd name="T52" fmla="*/ 171 w 192"/>
                  <a:gd name="T53" fmla="*/ 51 h 110"/>
                  <a:gd name="T54" fmla="*/ 180 w 192"/>
                  <a:gd name="T55" fmla="*/ 48 h 110"/>
                  <a:gd name="T56" fmla="*/ 191 w 192"/>
                  <a:gd name="T57" fmla="*/ 45 h 110"/>
                  <a:gd name="T58" fmla="*/ 192 w 192"/>
                  <a:gd name="T59" fmla="*/ 32 h 110"/>
                  <a:gd name="T60" fmla="*/ 191 w 192"/>
                  <a:gd name="T61" fmla="*/ 26 h 110"/>
                  <a:gd name="T62" fmla="*/ 171 w 192"/>
                  <a:gd name="T63" fmla="*/ 23 h 110"/>
                  <a:gd name="T64" fmla="*/ 162 w 192"/>
                  <a:gd name="T65" fmla="*/ 15 h 110"/>
                  <a:gd name="T66" fmla="*/ 156 w 192"/>
                  <a:gd name="T67" fmla="*/ 2 h 110"/>
                  <a:gd name="T68" fmla="*/ 149 w 192"/>
                  <a:gd name="T69" fmla="*/ 0 h 110"/>
                  <a:gd name="T70" fmla="*/ 137 w 192"/>
                  <a:gd name="T71" fmla="*/ 11 h 110"/>
                  <a:gd name="T72" fmla="*/ 123 w 192"/>
                  <a:gd name="T73" fmla="*/ 9 h 110"/>
                  <a:gd name="T74" fmla="*/ 111 w 192"/>
                  <a:gd name="T75" fmla="*/ 18 h 110"/>
                  <a:gd name="T76" fmla="*/ 98 w 192"/>
                  <a:gd name="T77" fmla="*/ 26 h 110"/>
                  <a:gd name="T78" fmla="*/ 86 w 192"/>
                  <a:gd name="T79" fmla="*/ 29 h 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2" h="110">
                    <a:moveTo>
                      <a:pt x="86" y="29"/>
                    </a:moveTo>
                    <a:lnTo>
                      <a:pt x="80" y="14"/>
                    </a:lnTo>
                    <a:lnTo>
                      <a:pt x="65" y="12"/>
                    </a:lnTo>
                    <a:lnTo>
                      <a:pt x="59" y="30"/>
                    </a:lnTo>
                    <a:lnTo>
                      <a:pt x="44" y="36"/>
                    </a:lnTo>
                    <a:lnTo>
                      <a:pt x="21" y="38"/>
                    </a:lnTo>
                    <a:lnTo>
                      <a:pt x="15" y="47"/>
                    </a:lnTo>
                    <a:lnTo>
                      <a:pt x="20" y="57"/>
                    </a:lnTo>
                    <a:lnTo>
                      <a:pt x="14" y="69"/>
                    </a:lnTo>
                    <a:lnTo>
                      <a:pt x="11" y="83"/>
                    </a:lnTo>
                    <a:lnTo>
                      <a:pt x="0" y="93"/>
                    </a:lnTo>
                    <a:lnTo>
                      <a:pt x="15" y="102"/>
                    </a:lnTo>
                    <a:lnTo>
                      <a:pt x="29" y="101"/>
                    </a:lnTo>
                    <a:lnTo>
                      <a:pt x="36" y="105"/>
                    </a:lnTo>
                    <a:lnTo>
                      <a:pt x="51" y="110"/>
                    </a:lnTo>
                    <a:lnTo>
                      <a:pt x="62" y="108"/>
                    </a:lnTo>
                    <a:lnTo>
                      <a:pt x="81" y="107"/>
                    </a:lnTo>
                    <a:lnTo>
                      <a:pt x="95" y="104"/>
                    </a:lnTo>
                    <a:lnTo>
                      <a:pt x="101" y="87"/>
                    </a:lnTo>
                    <a:lnTo>
                      <a:pt x="116" y="89"/>
                    </a:lnTo>
                    <a:lnTo>
                      <a:pt x="123" y="80"/>
                    </a:lnTo>
                    <a:lnTo>
                      <a:pt x="134" y="69"/>
                    </a:lnTo>
                    <a:lnTo>
                      <a:pt x="144" y="66"/>
                    </a:lnTo>
                    <a:lnTo>
                      <a:pt x="158" y="72"/>
                    </a:lnTo>
                    <a:lnTo>
                      <a:pt x="165" y="68"/>
                    </a:lnTo>
                    <a:lnTo>
                      <a:pt x="171" y="63"/>
                    </a:lnTo>
                    <a:lnTo>
                      <a:pt x="171" y="51"/>
                    </a:lnTo>
                    <a:lnTo>
                      <a:pt x="180" y="48"/>
                    </a:lnTo>
                    <a:lnTo>
                      <a:pt x="191" y="45"/>
                    </a:lnTo>
                    <a:lnTo>
                      <a:pt x="192" y="32"/>
                    </a:lnTo>
                    <a:lnTo>
                      <a:pt x="191" y="26"/>
                    </a:lnTo>
                    <a:lnTo>
                      <a:pt x="171" y="23"/>
                    </a:lnTo>
                    <a:lnTo>
                      <a:pt x="162" y="15"/>
                    </a:lnTo>
                    <a:lnTo>
                      <a:pt x="156" y="2"/>
                    </a:lnTo>
                    <a:lnTo>
                      <a:pt x="149" y="0"/>
                    </a:lnTo>
                    <a:lnTo>
                      <a:pt x="137" y="11"/>
                    </a:lnTo>
                    <a:lnTo>
                      <a:pt x="123" y="9"/>
                    </a:lnTo>
                    <a:lnTo>
                      <a:pt x="111" y="18"/>
                    </a:lnTo>
                    <a:lnTo>
                      <a:pt x="98" y="26"/>
                    </a:lnTo>
                    <a:lnTo>
                      <a:pt x="86" y="29"/>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4" name="Freeform 109">
                <a:extLst>
                  <a:ext uri="{FF2B5EF4-FFF2-40B4-BE49-F238E27FC236}">
                    <a16:creationId xmlns:a16="http://schemas.microsoft.com/office/drawing/2014/main" id="{EEAAAF63-461F-CD21-33E8-DBD3932AA48B}"/>
                  </a:ext>
                </a:extLst>
              </p:cNvPr>
              <p:cNvSpPr>
                <a:spLocks/>
              </p:cNvSpPr>
              <p:nvPr/>
            </p:nvSpPr>
            <p:spPr bwMode="auto">
              <a:xfrm>
                <a:off x="1007" y="1775"/>
                <a:ext cx="256" cy="235"/>
              </a:xfrm>
              <a:custGeom>
                <a:avLst/>
                <a:gdLst>
                  <a:gd name="T0" fmla="*/ 58 w 256"/>
                  <a:gd name="T1" fmla="*/ 66 h 235"/>
                  <a:gd name="T2" fmla="*/ 66 w 256"/>
                  <a:gd name="T3" fmla="*/ 78 h 235"/>
                  <a:gd name="T4" fmla="*/ 61 w 256"/>
                  <a:gd name="T5" fmla="*/ 100 h 235"/>
                  <a:gd name="T6" fmla="*/ 39 w 256"/>
                  <a:gd name="T7" fmla="*/ 99 h 235"/>
                  <a:gd name="T8" fmla="*/ 31 w 256"/>
                  <a:gd name="T9" fmla="*/ 106 h 235"/>
                  <a:gd name="T10" fmla="*/ 19 w 256"/>
                  <a:gd name="T11" fmla="*/ 105 h 235"/>
                  <a:gd name="T12" fmla="*/ 1 w 256"/>
                  <a:gd name="T13" fmla="*/ 106 h 235"/>
                  <a:gd name="T14" fmla="*/ 1 w 256"/>
                  <a:gd name="T15" fmla="*/ 118 h 235"/>
                  <a:gd name="T16" fmla="*/ 3 w 256"/>
                  <a:gd name="T17" fmla="*/ 129 h 235"/>
                  <a:gd name="T18" fmla="*/ 0 w 256"/>
                  <a:gd name="T19" fmla="*/ 138 h 235"/>
                  <a:gd name="T20" fmla="*/ 10 w 256"/>
                  <a:gd name="T21" fmla="*/ 151 h 235"/>
                  <a:gd name="T22" fmla="*/ 9 w 256"/>
                  <a:gd name="T23" fmla="*/ 159 h 235"/>
                  <a:gd name="T24" fmla="*/ 13 w 256"/>
                  <a:gd name="T25" fmla="*/ 166 h 235"/>
                  <a:gd name="T26" fmla="*/ 21 w 256"/>
                  <a:gd name="T27" fmla="*/ 171 h 235"/>
                  <a:gd name="T28" fmla="*/ 34 w 256"/>
                  <a:gd name="T29" fmla="*/ 174 h 235"/>
                  <a:gd name="T30" fmla="*/ 43 w 256"/>
                  <a:gd name="T31" fmla="*/ 174 h 235"/>
                  <a:gd name="T32" fmla="*/ 49 w 256"/>
                  <a:gd name="T33" fmla="*/ 181 h 235"/>
                  <a:gd name="T34" fmla="*/ 60 w 256"/>
                  <a:gd name="T35" fmla="*/ 189 h 235"/>
                  <a:gd name="T36" fmla="*/ 70 w 256"/>
                  <a:gd name="T37" fmla="*/ 192 h 235"/>
                  <a:gd name="T38" fmla="*/ 75 w 256"/>
                  <a:gd name="T39" fmla="*/ 204 h 235"/>
                  <a:gd name="T40" fmla="*/ 69 w 256"/>
                  <a:gd name="T41" fmla="*/ 208 h 235"/>
                  <a:gd name="T42" fmla="*/ 70 w 256"/>
                  <a:gd name="T43" fmla="*/ 223 h 235"/>
                  <a:gd name="T44" fmla="*/ 85 w 256"/>
                  <a:gd name="T45" fmla="*/ 235 h 235"/>
                  <a:gd name="T46" fmla="*/ 100 w 256"/>
                  <a:gd name="T47" fmla="*/ 234 h 235"/>
                  <a:gd name="T48" fmla="*/ 120 w 256"/>
                  <a:gd name="T49" fmla="*/ 202 h 235"/>
                  <a:gd name="T50" fmla="*/ 121 w 256"/>
                  <a:gd name="T51" fmla="*/ 183 h 235"/>
                  <a:gd name="T52" fmla="*/ 136 w 256"/>
                  <a:gd name="T53" fmla="*/ 169 h 235"/>
                  <a:gd name="T54" fmla="*/ 142 w 256"/>
                  <a:gd name="T55" fmla="*/ 159 h 235"/>
                  <a:gd name="T56" fmla="*/ 156 w 256"/>
                  <a:gd name="T57" fmla="*/ 156 h 235"/>
                  <a:gd name="T58" fmla="*/ 163 w 256"/>
                  <a:gd name="T59" fmla="*/ 157 h 235"/>
                  <a:gd name="T60" fmla="*/ 177 w 256"/>
                  <a:gd name="T61" fmla="*/ 154 h 235"/>
                  <a:gd name="T62" fmla="*/ 190 w 256"/>
                  <a:gd name="T63" fmla="*/ 141 h 235"/>
                  <a:gd name="T64" fmla="*/ 193 w 256"/>
                  <a:gd name="T65" fmla="*/ 97 h 235"/>
                  <a:gd name="T66" fmla="*/ 210 w 256"/>
                  <a:gd name="T67" fmla="*/ 97 h 235"/>
                  <a:gd name="T68" fmla="*/ 216 w 256"/>
                  <a:gd name="T69" fmla="*/ 85 h 235"/>
                  <a:gd name="T70" fmla="*/ 226 w 256"/>
                  <a:gd name="T71" fmla="*/ 87 h 235"/>
                  <a:gd name="T72" fmla="*/ 231 w 256"/>
                  <a:gd name="T73" fmla="*/ 79 h 235"/>
                  <a:gd name="T74" fmla="*/ 244 w 256"/>
                  <a:gd name="T75" fmla="*/ 78 h 235"/>
                  <a:gd name="T76" fmla="*/ 256 w 256"/>
                  <a:gd name="T77" fmla="*/ 67 h 235"/>
                  <a:gd name="T78" fmla="*/ 241 w 256"/>
                  <a:gd name="T79" fmla="*/ 57 h 235"/>
                  <a:gd name="T80" fmla="*/ 232 w 256"/>
                  <a:gd name="T81" fmla="*/ 37 h 235"/>
                  <a:gd name="T82" fmla="*/ 223 w 256"/>
                  <a:gd name="T83" fmla="*/ 19 h 235"/>
                  <a:gd name="T84" fmla="*/ 210 w 256"/>
                  <a:gd name="T85" fmla="*/ 6 h 235"/>
                  <a:gd name="T86" fmla="*/ 198 w 256"/>
                  <a:gd name="T87" fmla="*/ 7 h 235"/>
                  <a:gd name="T88" fmla="*/ 189 w 256"/>
                  <a:gd name="T89" fmla="*/ 1 h 235"/>
                  <a:gd name="T90" fmla="*/ 174 w 256"/>
                  <a:gd name="T91" fmla="*/ 0 h 235"/>
                  <a:gd name="T92" fmla="*/ 156 w 256"/>
                  <a:gd name="T93" fmla="*/ 3 h 235"/>
                  <a:gd name="T94" fmla="*/ 142 w 256"/>
                  <a:gd name="T95" fmla="*/ 9 h 235"/>
                  <a:gd name="T96" fmla="*/ 133 w 256"/>
                  <a:gd name="T97" fmla="*/ 16 h 235"/>
                  <a:gd name="T98" fmla="*/ 118 w 256"/>
                  <a:gd name="T99" fmla="*/ 13 h 235"/>
                  <a:gd name="T100" fmla="*/ 105 w 256"/>
                  <a:gd name="T101" fmla="*/ 7 h 235"/>
                  <a:gd name="T102" fmla="*/ 90 w 256"/>
                  <a:gd name="T103" fmla="*/ 16 h 235"/>
                  <a:gd name="T104" fmla="*/ 85 w 256"/>
                  <a:gd name="T105" fmla="*/ 28 h 235"/>
                  <a:gd name="T106" fmla="*/ 88 w 256"/>
                  <a:gd name="T107" fmla="*/ 42 h 235"/>
                  <a:gd name="T108" fmla="*/ 78 w 256"/>
                  <a:gd name="T109" fmla="*/ 48 h 235"/>
                  <a:gd name="T110" fmla="*/ 69 w 256"/>
                  <a:gd name="T111" fmla="*/ 51 h 235"/>
                  <a:gd name="T112" fmla="*/ 58 w 256"/>
                  <a:gd name="T113" fmla="*/ 66 h 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235">
                    <a:moveTo>
                      <a:pt x="58" y="66"/>
                    </a:moveTo>
                    <a:lnTo>
                      <a:pt x="66" y="78"/>
                    </a:lnTo>
                    <a:lnTo>
                      <a:pt x="61" y="100"/>
                    </a:lnTo>
                    <a:lnTo>
                      <a:pt x="39" y="99"/>
                    </a:lnTo>
                    <a:lnTo>
                      <a:pt x="31" y="106"/>
                    </a:lnTo>
                    <a:lnTo>
                      <a:pt x="19" y="105"/>
                    </a:lnTo>
                    <a:lnTo>
                      <a:pt x="1" y="106"/>
                    </a:lnTo>
                    <a:lnTo>
                      <a:pt x="1" y="118"/>
                    </a:lnTo>
                    <a:lnTo>
                      <a:pt x="3" y="129"/>
                    </a:lnTo>
                    <a:lnTo>
                      <a:pt x="0" y="138"/>
                    </a:lnTo>
                    <a:lnTo>
                      <a:pt x="10" y="151"/>
                    </a:lnTo>
                    <a:lnTo>
                      <a:pt x="9" y="159"/>
                    </a:lnTo>
                    <a:lnTo>
                      <a:pt x="13" y="166"/>
                    </a:lnTo>
                    <a:lnTo>
                      <a:pt x="21" y="171"/>
                    </a:lnTo>
                    <a:lnTo>
                      <a:pt x="34" y="174"/>
                    </a:lnTo>
                    <a:lnTo>
                      <a:pt x="43" y="174"/>
                    </a:lnTo>
                    <a:lnTo>
                      <a:pt x="49" y="181"/>
                    </a:lnTo>
                    <a:lnTo>
                      <a:pt x="60" y="189"/>
                    </a:lnTo>
                    <a:lnTo>
                      <a:pt x="70" y="192"/>
                    </a:lnTo>
                    <a:lnTo>
                      <a:pt x="75" y="204"/>
                    </a:lnTo>
                    <a:lnTo>
                      <a:pt x="69" y="208"/>
                    </a:lnTo>
                    <a:lnTo>
                      <a:pt x="70" y="223"/>
                    </a:lnTo>
                    <a:lnTo>
                      <a:pt x="85" y="235"/>
                    </a:lnTo>
                    <a:lnTo>
                      <a:pt x="100" y="234"/>
                    </a:lnTo>
                    <a:lnTo>
                      <a:pt x="120" y="202"/>
                    </a:lnTo>
                    <a:lnTo>
                      <a:pt x="121" y="183"/>
                    </a:lnTo>
                    <a:lnTo>
                      <a:pt x="136" y="169"/>
                    </a:lnTo>
                    <a:lnTo>
                      <a:pt x="142" y="159"/>
                    </a:lnTo>
                    <a:lnTo>
                      <a:pt x="156" y="156"/>
                    </a:lnTo>
                    <a:lnTo>
                      <a:pt x="163" y="157"/>
                    </a:lnTo>
                    <a:lnTo>
                      <a:pt x="177" y="154"/>
                    </a:lnTo>
                    <a:lnTo>
                      <a:pt x="190" y="141"/>
                    </a:lnTo>
                    <a:lnTo>
                      <a:pt x="193" y="97"/>
                    </a:lnTo>
                    <a:lnTo>
                      <a:pt x="210" y="97"/>
                    </a:lnTo>
                    <a:lnTo>
                      <a:pt x="216" y="85"/>
                    </a:lnTo>
                    <a:lnTo>
                      <a:pt x="226" y="87"/>
                    </a:lnTo>
                    <a:lnTo>
                      <a:pt x="231" y="79"/>
                    </a:lnTo>
                    <a:lnTo>
                      <a:pt x="244" y="78"/>
                    </a:lnTo>
                    <a:lnTo>
                      <a:pt x="256" y="67"/>
                    </a:lnTo>
                    <a:lnTo>
                      <a:pt x="241" y="57"/>
                    </a:lnTo>
                    <a:lnTo>
                      <a:pt x="232" y="37"/>
                    </a:lnTo>
                    <a:lnTo>
                      <a:pt x="223" y="19"/>
                    </a:lnTo>
                    <a:lnTo>
                      <a:pt x="210" y="6"/>
                    </a:lnTo>
                    <a:lnTo>
                      <a:pt x="198" y="7"/>
                    </a:lnTo>
                    <a:lnTo>
                      <a:pt x="189" y="1"/>
                    </a:lnTo>
                    <a:lnTo>
                      <a:pt x="174" y="0"/>
                    </a:lnTo>
                    <a:lnTo>
                      <a:pt x="156" y="3"/>
                    </a:lnTo>
                    <a:lnTo>
                      <a:pt x="142" y="9"/>
                    </a:lnTo>
                    <a:lnTo>
                      <a:pt x="133" y="16"/>
                    </a:lnTo>
                    <a:lnTo>
                      <a:pt x="118" y="13"/>
                    </a:lnTo>
                    <a:lnTo>
                      <a:pt x="105" y="7"/>
                    </a:lnTo>
                    <a:lnTo>
                      <a:pt x="90" y="16"/>
                    </a:lnTo>
                    <a:lnTo>
                      <a:pt x="85" y="28"/>
                    </a:lnTo>
                    <a:lnTo>
                      <a:pt x="88" y="42"/>
                    </a:lnTo>
                    <a:lnTo>
                      <a:pt x="78" y="48"/>
                    </a:lnTo>
                    <a:lnTo>
                      <a:pt x="69" y="51"/>
                    </a:lnTo>
                    <a:lnTo>
                      <a:pt x="58" y="66"/>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5" name="Freeform 110">
                <a:extLst>
                  <a:ext uri="{FF2B5EF4-FFF2-40B4-BE49-F238E27FC236}">
                    <a16:creationId xmlns:a16="http://schemas.microsoft.com/office/drawing/2014/main" id="{61AF47C3-CCB2-DC3D-BDB2-1EED0AC09BC4}"/>
                  </a:ext>
                </a:extLst>
              </p:cNvPr>
              <p:cNvSpPr>
                <a:spLocks/>
              </p:cNvSpPr>
              <p:nvPr/>
            </p:nvSpPr>
            <p:spPr bwMode="auto">
              <a:xfrm>
                <a:off x="938" y="1737"/>
                <a:ext cx="252" cy="144"/>
              </a:xfrm>
              <a:custGeom>
                <a:avLst/>
                <a:gdLst>
                  <a:gd name="T0" fmla="*/ 96 w 252"/>
                  <a:gd name="T1" fmla="*/ 26 h 144"/>
                  <a:gd name="T2" fmla="*/ 82 w 252"/>
                  <a:gd name="T3" fmla="*/ 26 h 144"/>
                  <a:gd name="T4" fmla="*/ 58 w 252"/>
                  <a:gd name="T5" fmla="*/ 21 h 144"/>
                  <a:gd name="T6" fmla="*/ 42 w 252"/>
                  <a:gd name="T7" fmla="*/ 17 h 144"/>
                  <a:gd name="T8" fmla="*/ 30 w 252"/>
                  <a:gd name="T9" fmla="*/ 12 h 144"/>
                  <a:gd name="T10" fmla="*/ 22 w 252"/>
                  <a:gd name="T11" fmla="*/ 26 h 144"/>
                  <a:gd name="T12" fmla="*/ 10 w 252"/>
                  <a:gd name="T13" fmla="*/ 29 h 144"/>
                  <a:gd name="T14" fmla="*/ 0 w 252"/>
                  <a:gd name="T15" fmla="*/ 41 h 144"/>
                  <a:gd name="T16" fmla="*/ 9 w 252"/>
                  <a:gd name="T17" fmla="*/ 53 h 144"/>
                  <a:gd name="T18" fmla="*/ 18 w 252"/>
                  <a:gd name="T19" fmla="*/ 53 h 144"/>
                  <a:gd name="T20" fmla="*/ 22 w 252"/>
                  <a:gd name="T21" fmla="*/ 62 h 144"/>
                  <a:gd name="T22" fmla="*/ 19 w 252"/>
                  <a:gd name="T23" fmla="*/ 74 h 144"/>
                  <a:gd name="T24" fmla="*/ 28 w 252"/>
                  <a:gd name="T25" fmla="*/ 81 h 144"/>
                  <a:gd name="T26" fmla="*/ 48 w 252"/>
                  <a:gd name="T27" fmla="*/ 81 h 144"/>
                  <a:gd name="T28" fmla="*/ 52 w 252"/>
                  <a:gd name="T29" fmla="*/ 92 h 144"/>
                  <a:gd name="T30" fmla="*/ 60 w 252"/>
                  <a:gd name="T31" fmla="*/ 108 h 144"/>
                  <a:gd name="T32" fmla="*/ 67 w 252"/>
                  <a:gd name="T33" fmla="*/ 120 h 144"/>
                  <a:gd name="T34" fmla="*/ 63 w 252"/>
                  <a:gd name="T35" fmla="*/ 132 h 144"/>
                  <a:gd name="T36" fmla="*/ 70 w 252"/>
                  <a:gd name="T37" fmla="*/ 144 h 144"/>
                  <a:gd name="T38" fmla="*/ 100 w 252"/>
                  <a:gd name="T39" fmla="*/ 144 h 144"/>
                  <a:gd name="T40" fmla="*/ 111 w 252"/>
                  <a:gd name="T41" fmla="*/ 137 h 144"/>
                  <a:gd name="T42" fmla="*/ 130 w 252"/>
                  <a:gd name="T43" fmla="*/ 137 h 144"/>
                  <a:gd name="T44" fmla="*/ 135 w 252"/>
                  <a:gd name="T45" fmla="*/ 114 h 144"/>
                  <a:gd name="T46" fmla="*/ 127 w 252"/>
                  <a:gd name="T47" fmla="*/ 101 h 144"/>
                  <a:gd name="T48" fmla="*/ 136 w 252"/>
                  <a:gd name="T49" fmla="*/ 89 h 144"/>
                  <a:gd name="T50" fmla="*/ 144 w 252"/>
                  <a:gd name="T51" fmla="*/ 89 h 144"/>
                  <a:gd name="T52" fmla="*/ 157 w 252"/>
                  <a:gd name="T53" fmla="*/ 78 h 144"/>
                  <a:gd name="T54" fmla="*/ 156 w 252"/>
                  <a:gd name="T55" fmla="*/ 68 h 144"/>
                  <a:gd name="T56" fmla="*/ 160 w 252"/>
                  <a:gd name="T57" fmla="*/ 53 h 144"/>
                  <a:gd name="T58" fmla="*/ 177 w 252"/>
                  <a:gd name="T59" fmla="*/ 44 h 144"/>
                  <a:gd name="T60" fmla="*/ 190 w 252"/>
                  <a:gd name="T61" fmla="*/ 53 h 144"/>
                  <a:gd name="T62" fmla="*/ 204 w 252"/>
                  <a:gd name="T63" fmla="*/ 53 h 144"/>
                  <a:gd name="T64" fmla="*/ 214 w 252"/>
                  <a:gd name="T65" fmla="*/ 42 h 144"/>
                  <a:gd name="T66" fmla="*/ 231 w 252"/>
                  <a:gd name="T67" fmla="*/ 39 h 144"/>
                  <a:gd name="T68" fmla="*/ 252 w 252"/>
                  <a:gd name="T69" fmla="*/ 38 h 144"/>
                  <a:gd name="T70" fmla="*/ 244 w 252"/>
                  <a:gd name="T71" fmla="*/ 29 h 144"/>
                  <a:gd name="T72" fmla="*/ 235 w 252"/>
                  <a:gd name="T73" fmla="*/ 27 h 144"/>
                  <a:gd name="T74" fmla="*/ 222 w 252"/>
                  <a:gd name="T75" fmla="*/ 23 h 144"/>
                  <a:gd name="T76" fmla="*/ 220 w 252"/>
                  <a:gd name="T77" fmla="*/ 15 h 144"/>
                  <a:gd name="T78" fmla="*/ 222 w 252"/>
                  <a:gd name="T79" fmla="*/ 8 h 144"/>
                  <a:gd name="T80" fmla="*/ 214 w 252"/>
                  <a:gd name="T81" fmla="*/ 0 h 144"/>
                  <a:gd name="T82" fmla="*/ 201 w 252"/>
                  <a:gd name="T83" fmla="*/ 8 h 144"/>
                  <a:gd name="T84" fmla="*/ 177 w 252"/>
                  <a:gd name="T85" fmla="*/ 6 h 144"/>
                  <a:gd name="T86" fmla="*/ 169 w 252"/>
                  <a:gd name="T87" fmla="*/ 14 h 144"/>
                  <a:gd name="T88" fmla="*/ 169 w 252"/>
                  <a:gd name="T89" fmla="*/ 24 h 144"/>
                  <a:gd name="T90" fmla="*/ 153 w 252"/>
                  <a:gd name="T91" fmla="*/ 39 h 144"/>
                  <a:gd name="T92" fmla="*/ 132 w 252"/>
                  <a:gd name="T93" fmla="*/ 29 h 144"/>
                  <a:gd name="T94" fmla="*/ 108 w 252"/>
                  <a:gd name="T95" fmla="*/ 30 h 144"/>
                  <a:gd name="T96" fmla="*/ 96 w 252"/>
                  <a:gd name="T97" fmla="*/ 26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2" h="144">
                    <a:moveTo>
                      <a:pt x="96" y="26"/>
                    </a:moveTo>
                    <a:lnTo>
                      <a:pt x="82" y="26"/>
                    </a:lnTo>
                    <a:lnTo>
                      <a:pt x="58" y="21"/>
                    </a:lnTo>
                    <a:lnTo>
                      <a:pt x="42" y="17"/>
                    </a:lnTo>
                    <a:lnTo>
                      <a:pt x="30" y="12"/>
                    </a:lnTo>
                    <a:lnTo>
                      <a:pt x="22" y="26"/>
                    </a:lnTo>
                    <a:lnTo>
                      <a:pt x="10" y="29"/>
                    </a:lnTo>
                    <a:lnTo>
                      <a:pt x="0" y="41"/>
                    </a:lnTo>
                    <a:lnTo>
                      <a:pt x="9" y="53"/>
                    </a:lnTo>
                    <a:lnTo>
                      <a:pt x="18" y="53"/>
                    </a:lnTo>
                    <a:lnTo>
                      <a:pt x="22" y="62"/>
                    </a:lnTo>
                    <a:lnTo>
                      <a:pt x="19" y="74"/>
                    </a:lnTo>
                    <a:lnTo>
                      <a:pt x="28" y="81"/>
                    </a:lnTo>
                    <a:lnTo>
                      <a:pt x="48" y="81"/>
                    </a:lnTo>
                    <a:lnTo>
                      <a:pt x="52" y="92"/>
                    </a:lnTo>
                    <a:lnTo>
                      <a:pt x="60" y="108"/>
                    </a:lnTo>
                    <a:lnTo>
                      <a:pt x="67" y="120"/>
                    </a:lnTo>
                    <a:lnTo>
                      <a:pt x="63" y="132"/>
                    </a:lnTo>
                    <a:lnTo>
                      <a:pt x="70" y="144"/>
                    </a:lnTo>
                    <a:lnTo>
                      <a:pt x="100" y="144"/>
                    </a:lnTo>
                    <a:lnTo>
                      <a:pt x="111" y="137"/>
                    </a:lnTo>
                    <a:lnTo>
                      <a:pt x="130" y="137"/>
                    </a:lnTo>
                    <a:lnTo>
                      <a:pt x="135" y="114"/>
                    </a:lnTo>
                    <a:lnTo>
                      <a:pt x="127" y="101"/>
                    </a:lnTo>
                    <a:lnTo>
                      <a:pt x="136" y="89"/>
                    </a:lnTo>
                    <a:lnTo>
                      <a:pt x="144" y="89"/>
                    </a:lnTo>
                    <a:lnTo>
                      <a:pt x="157" y="78"/>
                    </a:lnTo>
                    <a:lnTo>
                      <a:pt x="156" y="68"/>
                    </a:lnTo>
                    <a:lnTo>
                      <a:pt x="160" y="53"/>
                    </a:lnTo>
                    <a:lnTo>
                      <a:pt x="177" y="44"/>
                    </a:lnTo>
                    <a:lnTo>
                      <a:pt x="190" y="53"/>
                    </a:lnTo>
                    <a:lnTo>
                      <a:pt x="204" y="53"/>
                    </a:lnTo>
                    <a:lnTo>
                      <a:pt x="214" y="42"/>
                    </a:lnTo>
                    <a:lnTo>
                      <a:pt x="231" y="39"/>
                    </a:lnTo>
                    <a:lnTo>
                      <a:pt x="252" y="38"/>
                    </a:lnTo>
                    <a:lnTo>
                      <a:pt x="244" y="29"/>
                    </a:lnTo>
                    <a:lnTo>
                      <a:pt x="235" y="27"/>
                    </a:lnTo>
                    <a:lnTo>
                      <a:pt x="222" y="23"/>
                    </a:lnTo>
                    <a:lnTo>
                      <a:pt x="220" y="15"/>
                    </a:lnTo>
                    <a:lnTo>
                      <a:pt x="222" y="8"/>
                    </a:lnTo>
                    <a:lnTo>
                      <a:pt x="214" y="0"/>
                    </a:lnTo>
                    <a:lnTo>
                      <a:pt x="201" y="8"/>
                    </a:lnTo>
                    <a:lnTo>
                      <a:pt x="177" y="6"/>
                    </a:lnTo>
                    <a:lnTo>
                      <a:pt x="169" y="14"/>
                    </a:lnTo>
                    <a:lnTo>
                      <a:pt x="169" y="24"/>
                    </a:lnTo>
                    <a:lnTo>
                      <a:pt x="153" y="39"/>
                    </a:lnTo>
                    <a:lnTo>
                      <a:pt x="132" y="29"/>
                    </a:lnTo>
                    <a:lnTo>
                      <a:pt x="108" y="30"/>
                    </a:lnTo>
                    <a:lnTo>
                      <a:pt x="96" y="26"/>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6" name="Freeform 111">
                <a:extLst>
                  <a:ext uri="{FF2B5EF4-FFF2-40B4-BE49-F238E27FC236}">
                    <a16:creationId xmlns:a16="http://schemas.microsoft.com/office/drawing/2014/main" id="{B8B61AE1-00D5-6C53-69A4-60F0315C7541}"/>
                  </a:ext>
                </a:extLst>
              </p:cNvPr>
              <p:cNvSpPr>
                <a:spLocks/>
              </p:cNvSpPr>
              <p:nvPr/>
            </p:nvSpPr>
            <p:spPr bwMode="auto">
              <a:xfrm>
                <a:off x="863" y="1769"/>
                <a:ext cx="148" cy="186"/>
              </a:xfrm>
              <a:custGeom>
                <a:avLst/>
                <a:gdLst>
                  <a:gd name="T0" fmla="*/ 37 w 148"/>
                  <a:gd name="T1" fmla="*/ 13 h 186"/>
                  <a:gd name="T2" fmla="*/ 36 w 148"/>
                  <a:gd name="T3" fmla="*/ 31 h 186"/>
                  <a:gd name="T4" fmla="*/ 30 w 148"/>
                  <a:gd name="T5" fmla="*/ 40 h 186"/>
                  <a:gd name="T6" fmla="*/ 19 w 148"/>
                  <a:gd name="T7" fmla="*/ 48 h 186"/>
                  <a:gd name="T8" fmla="*/ 9 w 148"/>
                  <a:gd name="T9" fmla="*/ 58 h 186"/>
                  <a:gd name="T10" fmla="*/ 1 w 148"/>
                  <a:gd name="T11" fmla="*/ 69 h 186"/>
                  <a:gd name="T12" fmla="*/ 3 w 148"/>
                  <a:gd name="T13" fmla="*/ 78 h 186"/>
                  <a:gd name="T14" fmla="*/ 7 w 148"/>
                  <a:gd name="T15" fmla="*/ 82 h 186"/>
                  <a:gd name="T16" fmla="*/ 7 w 148"/>
                  <a:gd name="T17" fmla="*/ 91 h 186"/>
                  <a:gd name="T18" fmla="*/ 0 w 148"/>
                  <a:gd name="T19" fmla="*/ 105 h 186"/>
                  <a:gd name="T20" fmla="*/ 6 w 148"/>
                  <a:gd name="T21" fmla="*/ 114 h 186"/>
                  <a:gd name="T22" fmla="*/ 21 w 148"/>
                  <a:gd name="T23" fmla="*/ 103 h 186"/>
                  <a:gd name="T24" fmla="*/ 28 w 148"/>
                  <a:gd name="T25" fmla="*/ 103 h 186"/>
                  <a:gd name="T26" fmla="*/ 36 w 148"/>
                  <a:gd name="T27" fmla="*/ 100 h 186"/>
                  <a:gd name="T28" fmla="*/ 43 w 148"/>
                  <a:gd name="T29" fmla="*/ 108 h 186"/>
                  <a:gd name="T30" fmla="*/ 42 w 148"/>
                  <a:gd name="T31" fmla="*/ 136 h 186"/>
                  <a:gd name="T32" fmla="*/ 64 w 148"/>
                  <a:gd name="T33" fmla="*/ 144 h 186"/>
                  <a:gd name="T34" fmla="*/ 78 w 148"/>
                  <a:gd name="T35" fmla="*/ 165 h 186"/>
                  <a:gd name="T36" fmla="*/ 82 w 148"/>
                  <a:gd name="T37" fmla="*/ 178 h 186"/>
                  <a:gd name="T38" fmla="*/ 88 w 148"/>
                  <a:gd name="T39" fmla="*/ 177 h 186"/>
                  <a:gd name="T40" fmla="*/ 102 w 148"/>
                  <a:gd name="T41" fmla="*/ 186 h 186"/>
                  <a:gd name="T42" fmla="*/ 118 w 148"/>
                  <a:gd name="T43" fmla="*/ 171 h 186"/>
                  <a:gd name="T44" fmla="*/ 121 w 148"/>
                  <a:gd name="T45" fmla="*/ 159 h 186"/>
                  <a:gd name="T46" fmla="*/ 148 w 148"/>
                  <a:gd name="T47" fmla="*/ 138 h 186"/>
                  <a:gd name="T48" fmla="*/ 144 w 148"/>
                  <a:gd name="T49" fmla="*/ 114 h 186"/>
                  <a:gd name="T50" fmla="*/ 139 w 148"/>
                  <a:gd name="T51" fmla="*/ 102 h 186"/>
                  <a:gd name="T52" fmla="*/ 142 w 148"/>
                  <a:gd name="T53" fmla="*/ 90 h 186"/>
                  <a:gd name="T54" fmla="*/ 135 w 148"/>
                  <a:gd name="T55" fmla="*/ 76 h 186"/>
                  <a:gd name="T56" fmla="*/ 123 w 148"/>
                  <a:gd name="T57" fmla="*/ 48 h 186"/>
                  <a:gd name="T58" fmla="*/ 106 w 148"/>
                  <a:gd name="T59" fmla="*/ 49 h 186"/>
                  <a:gd name="T60" fmla="*/ 94 w 148"/>
                  <a:gd name="T61" fmla="*/ 43 h 186"/>
                  <a:gd name="T62" fmla="*/ 99 w 148"/>
                  <a:gd name="T63" fmla="*/ 30 h 186"/>
                  <a:gd name="T64" fmla="*/ 93 w 148"/>
                  <a:gd name="T65" fmla="*/ 21 h 186"/>
                  <a:gd name="T66" fmla="*/ 87 w 148"/>
                  <a:gd name="T67" fmla="*/ 24 h 186"/>
                  <a:gd name="T68" fmla="*/ 73 w 148"/>
                  <a:gd name="T69" fmla="*/ 9 h 186"/>
                  <a:gd name="T70" fmla="*/ 66 w 148"/>
                  <a:gd name="T71" fmla="*/ 7 h 186"/>
                  <a:gd name="T72" fmla="*/ 61 w 148"/>
                  <a:gd name="T73" fmla="*/ 0 h 186"/>
                  <a:gd name="T74" fmla="*/ 51 w 148"/>
                  <a:gd name="T75" fmla="*/ 3 h 186"/>
                  <a:gd name="T76" fmla="*/ 37 w 148"/>
                  <a:gd name="T77" fmla="*/ 13 h 1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8" h="186">
                    <a:moveTo>
                      <a:pt x="37" y="13"/>
                    </a:moveTo>
                    <a:lnTo>
                      <a:pt x="36" y="31"/>
                    </a:lnTo>
                    <a:lnTo>
                      <a:pt x="30" y="40"/>
                    </a:lnTo>
                    <a:lnTo>
                      <a:pt x="19" y="48"/>
                    </a:lnTo>
                    <a:lnTo>
                      <a:pt x="9" y="58"/>
                    </a:lnTo>
                    <a:lnTo>
                      <a:pt x="1" y="69"/>
                    </a:lnTo>
                    <a:lnTo>
                      <a:pt x="3" y="78"/>
                    </a:lnTo>
                    <a:lnTo>
                      <a:pt x="7" y="82"/>
                    </a:lnTo>
                    <a:lnTo>
                      <a:pt x="7" y="91"/>
                    </a:lnTo>
                    <a:lnTo>
                      <a:pt x="0" y="105"/>
                    </a:lnTo>
                    <a:lnTo>
                      <a:pt x="6" y="114"/>
                    </a:lnTo>
                    <a:lnTo>
                      <a:pt x="21" y="103"/>
                    </a:lnTo>
                    <a:lnTo>
                      <a:pt x="28" y="103"/>
                    </a:lnTo>
                    <a:lnTo>
                      <a:pt x="36" y="100"/>
                    </a:lnTo>
                    <a:lnTo>
                      <a:pt x="43" y="108"/>
                    </a:lnTo>
                    <a:lnTo>
                      <a:pt x="42" y="136"/>
                    </a:lnTo>
                    <a:lnTo>
                      <a:pt x="64" y="144"/>
                    </a:lnTo>
                    <a:lnTo>
                      <a:pt x="78" y="165"/>
                    </a:lnTo>
                    <a:lnTo>
                      <a:pt x="82" y="178"/>
                    </a:lnTo>
                    <a:lnTo>
                      <a:pt x="88" y="177"/>
                    </a:lnTo>
                    <a:lnTo>
                      <a:pt x="102" y="186"/>
                    </a:lnTo>
                    <a:lnTo>
                      <a:pt x="118" y="171"/>
                    </a:lnTo>
                    <a:lnTo>
                      <a:pt x="121" y="159"/>
                    </a:lnTo>
                    <a:lnTo>
                      <a:pt x="148" y="138"/>
                    </a:lnTo>
                    <a:lnTo>
                      <a:pt x="144" y="114"/>
                    </a:lnTo>
                    <a:lnTo>
                      <a:pt x="139" y="102"/>
                    </a:lnTo>
                    <a:lnTo>
                      <a:pt x="142" y="90"/>
                    </a:lnTo>
                    <a:lnTo>
                      <a:pt x="135" y="76"/>
                    </a:lnTo>
                    <a:lnTo>
                      <a:pt x="123" y="48"/>
                    </a:lnTo>
                    <a:lnTo>
                      <a:pt x="106" y="49"/>
                    </a:lnTo>
                    <a:lnTo>
                      <a:pt x="94" y="43"/>
                    </a:lnTo>
                    <a:lnTo>
                      <a:pt x="99" y="30"/>
                    </a:lnTo>
                    <a:lnTo>
                      <a:pt x="93" y="21"/>
                    </a:lnTo>
                    <a:lnTo>
                      <a:pt x="87" y="24"/>
                    </a:lnTo>
                    <a:lnTo>
                      <a:pt x="73" y="9"/>
                    </a:lnTo>
                    <a:lnTo>
                      <a:pt x="66" y="7"/>
                    </a:lnTo>
                    <a:lnTo>
                      <a:pt x="61" y="0"/>
                    </a:lnTo>
                    <a:lnTo>
                      <a:pt x="51" y="3"/>
                    </a:lnTo>
                    <a:lnTo>
                      <a:pt x="37" y="13"/>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7" name="Freeform 112">
                <a:extLst>
                  <a:ext uri="{FF2B5EF4-FFF2-40B4-BE49-F238E27FC236}">
                    <a16:creationId xmlns:a16="http://schemas.microsoft.com/office/drawing/2014/main" id="{87442F48-A5BE-93FB-415F-B9A53BE0DF46}"/>
                  </a:ext>
                </a:extLst>
              </p:cNvPr>
              <p:cNvSpPr>
                <a:spLocks/>
              </p:cNvSpPr>
              <p:nvPr/>
            </p:nvSpPr>
            <p:spPr bwMode="auto">
              <a:xfrm>
                <a:off x="701" y="1907"/>
                <a:ext cx="391" cy="235"/>
              </a:xfrm>
              <a:custGeom>
                <a:avLst/>
                <a:gdLst>
                  <a:gd name="T0" fmla="*/ 261 w 391"/>
                  <a:gd name="T1" fmla="*/ 46 h 235"/>
                  <a:gd name="T2" fmla="*/ 241 w 391"/>
                  <a:gd name="T3" fmla="*/ 39 h 235"/>
                  <a:gd name="T4" fmla="*/ 234 w 391"/>
                  <a:gd name="T5" fmla="*/ 19 h 235"/>
                  <a:gd name="T6" fmla="*/ 205 w 391"/>
                  <a:gd name="T7" fmla="*/ 0 h 235"/>
                  <a:gd name="T8" fmla="*/ 193 w 391"/>
                  <a:gd name="T9" fmla="*/ 24 h 235"/>
                  <a:gd name="T10" fmla="*/ 196 w 391"/>
                  <a:gd name="T11" fmla="*/ 46 h 235"/>
                  <a:gd name="T12" fmla="*/ 177 w 391"/>
                  <a:gd name="T13" fmla="*/ 40 h 235"/>
                  <a:gd name="T14" fmla="*/ 160 w 391"/>
                  <a:gd name="T15" fmla="*/ 51 h 235"/>
                  <a:gd name="T16" fmla="*/ 132 w 391"/>
                  <a:gd name="T17" fmla="*/ 52 h 235"/>
                  <a:gd name="T18" fmla="*/ 117 w 391"/>
                  <a:gd name="T19" fmla="*/ 79 h 235"/>
                  <a:gd name="T20" fmla="*/ 84 w 391"/>
                  <a:gd name="T21" fmla="*/ 106 h 235"/>
                  <a:gd name="T22" fmla="*/ 46 w 391"/>
                  <a:gd name="T23" fmla="*/ 102 h 235"/>
                  <a:gd name="T24" fmla="*/ 33 w 391"/>
                  <a:gd name="T25" fmla="*/ 127 h 235"/>
                  <a:gd name="T26" fmla="*/ 37 w 391"/>
                  <a:gd name="T27" fmla="*/ 147 h 235"/>
                  <a:gd name="T28" fmla="*/ 24 w 391"/>
                  <a:gd name="T29" fmla="*/ 145 h 235"/>
                  <a:gd name="T30" fmla="*/ 12 w 391"/>
                  <a:gd name="T31" fmla="*/ 127 h 235"/>
                  <a:gd name="T32" fmla="*/ 7 w 391"/>
                  <a:gd name="T33" fmla="*/ 148 h 235"/>
                  <a:gd name="T34" fmla="*/ 18 w 391"/>
                  <a:gd name="T35" fmla="*/ 169 h 235"/>
                  <a:gd name="T36" fmla="*/ 16 w 391"/>
                  <a:gd name="T37" fmla="*/ 192 h 235"/>
                  <a:gd name="T38" fmla="*/ 33 w 391"/>
                  <a:gd name="T39" fmla="*/ 201 h 235"/>
                  <a:gd name="T40" fmla="*/ 37 w 391"/>
                  <a:gd name="T41" fmla="*/ 219 h 235"/>
                  <a:gd name="T42" fmla="*/ 46 w 391"/>
                  <a:gd name="T43" fmla="*/ 235 h 235"/>
                  <a:gd name="T44" fmla="*/ 51 w 391"/>
                  <a:gd name="T45" fmla="*/ 217 h 235"/>
                  <a:gd name="T46" fmla="*/ 45 w 391"/>
                  <a:gd name="T47" fmla="*/ 199 h 235"/>
                  <a:gd name="T48" fmla="*/ 42 w 391"/>
                  <a:gd name="T49" fmla="*/ 181 h 235"/>
                  <a:gd name="T50" fmla="*/ 69 w 391"/>
                  <a:gd name="T51" fmla="*/ 177 h 235"/>
                  <a:gd name="T52" fmla="*/ 87 w 391"/>
                  <a:gd name="T53" fmla="*/ 192 h 235"/>
                  <a:gd name="T54" fmla="*/ 106 w 391"/>
                  <a:gd name="T55" fmla="*/ 196 h 235"/>
                  <a:gd name="T56" fmla="*/ 121 w 391"/>
                  <a:gd name="T57" fmla="*/ 219 h 235"/>
                  <a:gd name="T58" fmla="*/ 144 w 391"/>
                  <a:gd name="T59" fmla="*/ 217 h 235"/>
                  <a:gd name="T60" fmla="*/ 135 w 391"/>
                  <a:gd name="T61" fmla="*/ 181 h 235"/>
                  <a:gd name="T62" fmla="*/ 124 w 391"/>
                  <a:gd name="T63" fmla="*/ 172 h 235"/>
                  <a:gd name="T64" fmla="*/ 132 w 391"/>
                  <a:gd name="T65" fmla="*/ 157 h 235"/>
                  <a:gd name="T66" fmla="*/ 151 w 391"/>
                  <a:gd name="T67" fmla="*/ 178 h 235"/>
                  <a:gd name="T68" fmla="*/ 175 w 391"/>
                  <a:gd name="T69" fmla="*/ 193 h 235"/>
                  <a:gd name="T70" fmla="*/ 192 w 391"/>
                  <a:gd name="T71" fmla="*/ 195 h 235"/>
                  <a:gd name="T72" fmla="*/ 201 w 391"/>
                  <a:gd name="T73" fmla="*/ 192 h 235"/>
                  <a:gd name="T74" fmla="*/ 220 w 391"/>
                  <a:gd name="T75" fmla="*/ 193 h 235"/>
                  <a:gd name="T76" fmla="*/ 241 w 391"/>
                  <a:gd name="T77" fmla="*/ 187 h 235"/>
                  <a:gd name="T78" fmla="*/ 267 w 391"/>
                  <a:gd name="T79" fmla="*/ 177 h 235"/>
                  <a:gd name="T80" fmla="*/ 271 w 391"/>
                  <a:gd name="T81" fmla="*/ 150 h 235"/>
                  <a:gd name="T82" fmla="*/ 295 w 391"/>
                  <a:gd name="T83" fmla="*/ 154 h 235"/>
                  <a:gd name="T84" fmla="*/ 321 w 391"/>
                  <a:gd name="T85" fmla="*/ 147 h 235"/>
                  <a:gd name="T86" fmla="*/ 342 w 391"/>
                  <a:gd name="T87" fmla="*/ 127 h 235"/>
                  <a:gd name="T88" fmla="*/ 376 w 391"/>
                  <a:gd name="T89" fmla="*/ 120 h 235"/>
                  <a:gd name="T90" fmla="*/ 375 w 391"/>
                  <a:gd name="T91" fmla="*/ 88 h 235"/>
                  <a:gd name="T92" fmla="*/ 381 w 391"/>
                  <a:gd name="T93" fmla="*/ 72 h 235"/>
                  <a:gd name="T94" fmla="*/ 366 w 391"/>
                  <a:gd name="T95" fmla="*/ 55 h 235"/>
                  <a:gd name="T96" fmla="*/ 348 w 391"/>
                  <a:gd name="T97" fmla="*/ 42 h 235"/>
                  <a:gd name="T98" fmla="*/ 327 w 391"/>
                  <a:gd name="T99" fmla="*/ 40 h 235"/>
                  <a:gd name="T100" fmla="*/ 313 w 391"/>
                  <a:gd name="T101" fmla="*/ 28 h 235"/>
                  <a:gd name="T102" fmla="*/ 306 w 391"/>
                  <a:gd name="T103" fmla="*/ 3 h 235"/>
                  <a:gd name="T104" fmla="*/ 280 w 391"/>
                  <a:gd name="T105" fmla="*/ 34 h 2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1" h="235">
                    <a:moveTo>
                      <a:pt x="270" y="42"/>
                    </a:moveTo>
                    <a:lnTo>
                      <a:pt x="261" y="46"/>
                    </a:lnTo>
                    <a:lnTo>
                      <a:pt x="253" y="39"/>
                    </a:lnTo>
                    <a:lnTo>
                      <a:pt x="241" y="39"/>
                    </a:lnTo>
                    <a:lnTo>
                      <a:pt x="240" y="30"/>
                    </a:lnTo>
                    <a:lnTo>
                      <a:pt x="234" y="19"/>
                    </a:lnTo>
                    <a:lnTo>
                      <a:pt x="225" y="4"/>
                    </a:lnTo>
                    <a:lnTo>
                      <a:pt x="205" y="0"/>
                    </a:lnTo>
                    <a:lnTo>
                      <a:pt x="193" y="4"/>
                    </a:lnTo>
                    <a:lnTo>
                      <a:pt x="193" y="24"/>
                    </a:lnTo>
                    <a:lnTo>
                      <a:pt x="199" y="36"/>
                    </a:lnTo>
                    <a:lnTo>
                      <a:pt x="196" y="46"/>
                    </a:lnTo>
                    <a:lnTo>
                      <a:pt x="186" y="48"/>
                    </a:lnTo>
                    <a:lnTo>
                      <a:pt x="177" y="40"/>
                    </a:lnTo>
                    <a:lnTo>
                      <a:pt x="166" y="40"/>
                    </a:lnTo>
                    <a:lnTo>
                      <a:pt x="160" y="51"/>
                    </a:lnTo>
                    <a:lnTo>
                      <a:pt x="147" y="55"/>
                    </a:lnTo>
                    <a:lnTo>
                      <a:pt x="132" y="52"/>
                    </a:lnTo>
                    <a:lnTo>
                      <a:pt x="121" y="61"/>
                    </a:lnTo>
                    <a:lnTo>
                      <a:pt x="117" y="79"/>
                    </a:lnTo>
                    <a:lnTo>
                      <a:pt x="99" y="97"/>
                    </a:lnTo>
                    <a:lnTo>
                      <a:pt x="84" y="106"/>
                    </a:lnTo>
                    <a:lnTo>
                      <a:pt x="58" y="106"/>
                    </a:lnTo>
                    <a:lnTo>
                      <a:pt x="46" y="102"/>
                    </a:lnTo>
                    <a:lnTo>
                      <a:pt x="33" y="109"/>
                    </a:lnTo>
                    <a:lnTo>
                      <a:pt x="33" y="127"/>
                    </a:lnTo>
                    <a:lnTo>
                      <a:pt x="39" y="136"/>
                    </a:lnTo>
                    <a:lnTo>
                      <a:pt x="37" y="147"/>
                    </a:lnTo>
                    <a:lnTo>
                      <a:pt x="30" y="156"/>
                    </a:lnTo>
                    <a:lnTo>
                      <a:pt x="24" y="145"/>
                    </a:lnTo>
                    <a:lnTo>
                      <a:pt x="21" y="136"/>
                    </a:lnTo>
                    <a:lnTo>
                      <a:pt x="12" y="127"/>
                    </a:lnTo>
                    <a:lnTo>
                      <a:pt x="0" y="141"/>
                    </a:lnTo>
                    <a:lnTo>
                      <a:pt x="7" y="148"/>
                    </a:lnTo>
                    <a:lnTo>
                      <a:pt x="9" y="159"/>
                    </a:lnTo>
                    <a:lnTo>
                      <a:pt x="18" y="169"/>
                    </a:lnTo>
                    <a:lnTo>
                      <a:pt x="18" y="180"/>
                    </a:lnTo>
                    <a:lnTo>
                      <a:pt x="16" y="192"/>
                    </a:lnTo>
                    <a:lnTo>
                      <a:pt x="27" y="192"/>
                    </a:lnTo>
                    <a:lnTo>
                      <a:pt x="33" y="201"/>
                    </a:lnTo>
                    <a:lnTo>
                      <a:pt x="31" y="210"/>
                    </a:lnTo>
                    <a:lnTo>
                      <a:pt x="37" y="219"/>
                    </a:lnTo>
                    <a:lnTo>
                      <a:pt x="39" y="228"/>
                    </a:lnTo>
                    <a:lnTo>
                      <a:pt x="46" y="235"/>
                    </a:lnTo>
                    <a:lnTo>
                      <a:pt x="54" y="226"/>
                    </a:lnTo>
                    <a:lnTo>
                      <a:pt x="51" y="217"/>
                    </a:lnTo>
                    <a:lnTo>
                      <a:pt x="46" y="211"/>
                    </a:lnTo>
                    <a:lnTo>
                      <a:pt x="45" y="199"/>
                    </a:lnTo>
                    <a:lnTo>
                      <a:pt x="39" y="190"/>
                    </a:lnTo>
                    <a:lnTo>
                      <a:pt x="42" y="181"/>
                    </a:lnTo>
                    <a:lnTo>
                      <a:pt x="57" y="171"/>
                    </a:lnTo>
                    <a:lnTo>
                      <a:pt x="69" y="177"/>
                    </a:lnTo>
                    <a:lnTo>
                      <a:pt x="81" y="183"/>
                    </a:lnTo>
                    <a:lnTo>
                      <a:pt x="87" y="192"/>
                    </a:lnTo>
                    <a:lnTo>
                      <a:pt x="97" y="190"/>
                    </a:lnTo>
                    <a:lnTo>
                      <a:pt x="106" y="196"/>
                    </a:lnTo>
                    <a:lnTo>
                      <a:pt x="117" y="207"/>
                    </a:lnTo>
                    <a:lnTo>
                      <a:pt x="121" y="219"/>
                    </a:lnTo>
                    <a:lnTo>
                      <a:pt x="136" y="229"/>
                    </a:lnTo>
                    <a:lnTo>
                      <a:pt x="144" y="217"/>
                    </a:lnTo>
                    <a:lnTo>
                      <a:pt x="144" y="192"/>
                    </a:lnTo>
                    <a:lnTo>
                      <a:pt x="135" y="181"/>
                    </a:lnTo>
                    <a:lnTo>
                      <a:pt x="129" y="180"/>
                    </a:lnTo>
                    <a:lnTo>
                      <a:pt x="124" y="172"/>
                    </a:lnTo>
                    <a:lnTo>
                      <a:pt x="124" y="162"/>
                    </a:lnTo>
                    <a:lnTo>
                      <a:pt x="132" y="157"/>
                    </a:lnTo>
                    <a:lnTo>
                      <a:pt x="144" y="162"/>
                    </a:lnTo>
                    <a:lnTo>
                      <a:pt x="151" y="178"/>
                    </a:lnTo>
                    <a:lnTo>
                      <a:pt x="166" y="177"/>
                    </a:lnTo>
                    <a:lnTo>
                      <a:pt x="175" y="193"/>
                    </a:lnTo>
                    <a:lnTo>
                      <a:pt x="187" y="198"/>
                    </a:lnTo>
                    <a:lnTo>
                      <a:pt x="192" y="195"/>
                    </a:lnTo>
                    <a:lnTo>
                      <a:pt x="192" y="183"/>
                    </a:lnTo>
                    <a:lnTo>
                      <a:pt x="201" y="192"/>
                    </a:lnTo>
                    <a:lnTo>
                      <a:pt x="208" y="196"/>
                    </a:lnTo>
                    <a:lnTo>
                      <a:pt x="220" y="193"/>
                    </a:lnTo>
                    <a:lnTo>
                      <a:pt x="231" y="183"/>
                    </a:lnTo>
                    <a:lnTo>
                      <a:pt x="241" y="187"/>
                    </a:lnTo>
                    <a:lnTo>
                      <a:pt x="250" y="175"/>
                    </a:lnTo>
                    <a:lnTo>
                      <a:pt x="267" y="177"/>
                    </a:lnTo>
                    <a:lnTo>
                      <a:pt x="277" y="163"/>
                    </a:lnTo>
                    <a:lnTo>
                      <a:pt x="271" y="150"/>
                    </a:lnTo>
                    <a:lnTo>
                      <a:pt x="280" y="142"/>
                    </a:lnTo>
                    <a:lnTo>
                      <a:pt x="295" y="154"/>
                    </a:lnTo>
                    <a:lnTo>
                      <a:pt x="315" y="153"/>
                    </a:lnTo>
                    <a:lnTo>
                      <a:pt x="321" y="147"/>
                    </a:lnTo>
                    <a:lnTo>
                      <a:pt x="342" y="145"/>
                    </a:lnTo>
                    <a:lnTo>
                      <a:pt x="342" y="127"/>
                    </a:lnTo>
                    <a:lnTo>
                      <a:pt x="355" y="120"/>
                    </a:lnTo>
                    <a:lnTo>
                      <a:pt x="376" y="120"/>
                    </a:lnTo>
                    <a:lnTo>
                      <a:pt x="391" y="105"/>
                    </a:lnTo>
                    <a:lnTo>
                      <a:pt x="375" y="88"/>
                    </a:lnTo>
                    <a:lnTo>
                      <a:pt x="375" y="75"/>
                    </a:lnTo>
                    <a:lnTo>
                      <a:pt x="381" y="72"/>
                    </a:lnTo>
                    <a:lnTo>
                      <a:pt x="375" y="60"/>
                    </a:lnTo>
                    <a:lnTo>
                      <a:pt x="366" y="55"/>
                    </a:lnTo>
                    <a:lnTo>
                      <a:pt x="354" y="49"/>
                    </a:lnTo>
                    <a:lnTo>
                      <a:pt x="348" y="42"/>
                    </a:lnTo>
                    <a:lnTo>
                      <a:pt x="337" y="43"/>
                    </a:lnTo>
                    <a:lnTo>
                      <a:pt x="327" y="40"/>
                    </a:lnTo>
                    <a:lnTo>
                      <a:pt x="321" y="36"/>
                    </a:lnTo>
                    <a:lnTo>
                      <a:pt x="313" y="28"/>
                    </a:lnTo>
                    <a:lnTo>
                      <a:pt x="315" y="21"/>
                    </a:lnTo>
                    <a:lnTo>
                      <a:pt x="306" y="3"/>
                    </a:lnTo>
                    <a:lnTo>
                      <a:pt x="280" y="24"/>
                    </a:lnTo>
                    <a:lnTo>
                      <a:pt x="280" y="34"/>
                    </a:lnTo>
                    <a:lnTo>
                      <a:pt x="270" y="42"/>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8" name="Freeform 113">
                <a:extLst>
                  <a:ext uri="{FF2B5EF4-FFF2-40B4-BE49-F238E27FC236}">
                    <a16:creationId xmlns:a16="http://schemas.microsoft.com/office/drawing/2014/main" id="{3EFB3646-3F75-3E96-95C8-06DB447D5B34}"/>
                  </a:ext>
                </a:extLst>
              </p:cNvPr>
              <p:cNvSpPr>
                <a:spLocks/>
              </p:cNvSpPr>
              <p:nvPr/>
            </p:nvSpPr>
            <p:spPr bwMode="auto">
              <a:xfrm>
                <a:off x="746" y="1769"/>
                <a:ext cx="162" cy="247"/>
              </a:xfrm>
              <a:custGeom>
                <a:avLst/>
                <a:gdLst>
                  <a:gd name="T0" fmla="*/ 63 w 162"/>
                  <a:gd name="T1" fmla="*/ 133 h 247"/>
                  <a:gd name="T2" fmla="*/ 57 w 162"/>
                  <a:gd name="T3" fmla="*/ 144 h 247"/>
                  <a:gd name="T4" fmla="*/ 55 w 162"/>
                  <a:gd name="T5" fmla="*/ 151 h 247"/>
                  <a:gd name="T6" fmla="*/ 43 w 162"/>
                  <a:gd name="T7" fmla="*/ 157 h 247"/>
                  <a:gd name="T8" fmla="*/ 34 w 162"/>
                  <a:gd name="T9" fmla="*/ 177 h 247"/>
                  <a:gd name="T10" fmla="*/ 25 w 162"/>
                  <a:gd name="T11" fmla="*/ 187 h 247"/>
                  <a:gd name="T12" fmla="*/ 13 w 162"/>
                  <a:gd name="T13" fmla="*/ 189 h 247"/>
                  <a:gd name="T14" fmla="*/ 6 w 162"/>
                  <a:gd name="T15" fmla="*/ 207 h 247"/>
                  <a:gd name="T16" fmla="*/ 7 w 162"/>
                  <a:gd name="T17" fmla="*/ 223 h 247"/>
                  <a:gd name="T18" fmla="*/ 0 w 162"/>
                  <a:gd name="T19" fmla="*/ 232 h 247"/>
                  <a:gd name="T20" fmla="*/ 1 w 162"/>
                  <a:gd name="T21" fmla="*/ 240 h 247"/>
                  <a:gd name="T22" fmla="*/ 19 w 162"/>
                  <a:gd name="T23" fmla="*/ 247 h 247"/>
                  <a:gd name="T24" fmla="*/ 40 w 162"/>
                  <a:gd name="T25" fmla="*/ 246 h 247"/>
                  <a:gd name="T26" fmla="*/ 58 w 162"/>
                  <a:gd name="T27" fmla="*/ 234 h 247"/>
                  <a:gd name="T28" fmla="*/ 73 w 162"/>
                  <a:gd name="T29" fmla="*/ 216 h 247"/>
                  <a:gd name="T30" fmla="*/ 76 w 162"/>
                  <a:gd name="T31" fmla="*/ 196 h 247"/>
                  <a:gd name="T32" fmla="*/ 88 w 162"/>
                  <a:gd name="T33" fmla="*/ 189 h 247"/>
                  <a:gd name="T34" fmla="*/ 103 w 162"/>
                  <a:gd name="T35" fmla="*/ 195 h 247"/>
                  <a:gd name="T36" fmla="*/ 115 w 162"/>
                  <a:gd name="T37" fmla="*/ 189 h 247"/>
                  <a:gd name="T38" fmla="*/ 123 w 162"/>
                  <a:gd name="T39" fmla="*/ 178 h 247"/>
                  <a:gd name="T40" fmla="*/ 133 w 162"/>
                  <a:gd name="T41" fmla="*/ 177 h 247"/>
                  <a:gd name="T42" fmla="*/ 144 w 162"/>
                  <a:gd name="T43" fmla="*/ 190 h 247"/>
                  <a:gd name="T44" fmla="*/ 153 w 162"/>
                  <a:gd name="T45" fmla="*/ 184 h 247"/>
                  <a:gd name="T46" fmla="*/ 154 w 162"/>
                  <a:gd name="T47" fmla="*/ 172 h 247"/>
                  <a:gd name="T48" fmla="*/ 147 w 162"/>
                  <a:gd name="T49" fmla="*/ 163 h 247"/>
                  <a:gd name="T50" fmla="*/ 148 w 162"/>
                  <a:gd name="T51" fmla="*/ 141 h 247"/>
                  <a:gd name="T52" fmla="*/ 160 w 162"/>
                  <a:gd name="T53" fmla="*/ 136 h 247"/>
                  <a:gd name="T54" fmla="*/ 160 w 162"/>
                  <a:gd name="T55" fmla="*/ 123 h 247"/>
                  <a:gd name="T56" fmla="*/ 162 w 162"/>
                  <a:gd name="T57" fmla="*/ 108 h 247"/>
                  <a:gd name="T58" fmla="*/ 154 w 162"/>
                  <a:gd name="T59" fmla="*/ 100 h 247"/>
                  <a:gd name="T60" fmla="*/ 142 w 162"/>
                  <a:gd name="T61" fmla="*/ 102 h 247"/>
                  <a:gd name="T62" fmla="*/ 126 w 162"/>
                  <a:gd name="T63" fmla="*/ 111 h 247"/>
                  <a:gd name="T64" fmla="*/ 118 w 162"/>
                  <a:gd name="T65" fmla="*/ 105 h 247"/>
                  <a:gd name="T66" fmla="*/ 123 w 162"/>
                  <a:gd name="T67" fmla="*/ 93 h 247"/>
                  <a:gd name="T68" fmla="*/ 124 w 162"/>
                  <a:gd name="T69" fmla="*/ 84 h 247"/>
                  <a:gd name="T70" fmla="*/ 121 w 162"/>
                  <a:gd name="T71" fmla="*/ 69 h 247"/>
                  <a:gd name="T72" fmla="*/ 111 w 162"/>
                  <a:gd name="T73" fmla="*/ 66 h 247"/>
                  <a:gd name="T74" fmla="*/ 96 w 162"/>
                  <a:gd name="T75" fmla="*/ 58 h 247"/>
                  <a:gd name="T76" fmla="*/ 91 w 162"/>
                  <a:gd name="T77" fmla="*/ 40 h 247"/>
                  <a:gd name="T78" fmla="*/ 97 w 162"/>
                  <a:gd name="T79" fmla="*/ 31 h 247"/>
                  <a:gd name="T80" fmla="*/ 93 w 162"/>
                  <a:gd name="T81" fmla="*/ 10 h 247"/>
                  <a:gd name="T82" fmla="*/ 81 w 162"/>
                  <a:gd name="T83" fmla="*/ 4 h 247"/>
                  <a:gd name="T84" fmla="*/ 64 w 162"/>
                  <a:gd name="T85" fmla="*/ 7 h 247"/>
                  <a:gd name="T86" fmla="*/ 51 w 162"/>
                  <a:gd name="T87" fmla="*/ 1 h 247"/>
                  <a:gd name="T88" fmla="*/ 39 w 162"/>
                  <a:gd name="T89" fmla="*/ 0 h 247"/>
                  <a:gd name="T90" fmla="*/ 36 w 162"/>
                  <a:gd name="T91" fmla="*/ 9 h 247"/>
                  <a:gd name="T92" fmla="*/ 33 w 162"/>
                  <a:gd name="T93" fmla="*/ 22 h 247"/>
                  <a:gd name="T94" fmla="*/ 22 w 162"/>
                  <a:gd name="T95" fmla="*/ 28 h 247"/>
                  <a:gd name="T96" fmla="*/ 19 w 162"/>
                  <a:gd name="T97" fmla="*/ 34 h 247"/>
                  <a:gd name="T98" fmla="*/ 22 w 162"/>
                  <a:gd name="T99" fmla="*/ 46 h 247"/>
                  <a:gd name="T100" fmla="*/ 19 w 162"/>
                  <a:gd name="T101" fmla="*/ 81 h 247"/>
                  <a:gd name="T102" fmla="*/ 43 w 162"/>
                  <a:gd name="T103" fmla="*/ 102 h 247"/>
                  <a:gd name="T104" fmla="*/ 51 w 162"/>
                  <a:gd name="T105" fmla="*/ 99 h 247"/>
                  <a:gd name="T106" fmla="*/ 55 w 162"/>
                  <a:gd name="T107" fmla="*/ 114 h 247"/>
                  <a:gd name="T108" fmla="*/ 64 w 162"/>
                  <a:gd name="T109" fmla="*/ 126 h 247"/>
                  <a:gd name="T110" fmla="*/ 63 w 162"/>
                  <a:gd name="T111" fmla="*/ 133 h 2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2" h="247">
                    <a:moveTo>
                      <a:pt x="63" y="133"/>
                    </a:moveTo>
                    <a:lnTo>
                      <a:pt x="57" y="144"/>
                    </a:lnTo>
                    <a:lnTo>
                      <a:pt x="55" y="151"/>
                    </a:lnTo>
                    <a:lnTo>
                      <a:pt x="43" y="157"/>
                    </a:lnTo>
                    <a:lnTo>
                      <a:pt x="34" y="177"/>
                    </a:lnTo>
                    <a:lnTo>
                      <a:pt x="25" y="187"/>
                    </a:lnTo>
                    <a:lnTo>
                      <a:pt x="13" y="189"/>
                    </a:lnTo>
                    <a:lnTo>
                      <a:pt x="6" y="207"/>
                    </a:lnTo>
                    <a:lnTo>
                      <a:pt x="7" y="223"/>
                    </a:lnTo>
                    <a:lnTo>
                      <a:pt x="0" y="232"/>
                    </a:lnTo>
                    <a:lnTo>
                      <a:pt x="1" y="240"/>
                    </a:lnTo>
                    <a:lnTo>
                      <a:pt x="19" y="247"/>
                    </a:lnTo>
                    <a:lnTo>
                      <a:pt x="40" y="246"/>
                    </a:lnTo>
                    <a:lnTo>
                      <a:pt x="58" y="234"/>
                    </a:lnTo>
                    <a:lnTo>
                      <a:pt x="73" y="216"/>
                    </a:lnTo>
                    <a:lnTo>
                      <a:pt x="76" y="196"/>
                    </a:lnTo>
                    <a:lnTo>
                      <a:pt x="88" y="189"/>
                    </a:lnTo>
                    <a:lnTo>
                      <a:pt x="103" y="195"/>
                    </a:lnTo>
                    <a:lnTo>
                      <a:pt x="115" y="189"/>
                    </a:lnTo>
                    <a:lnTo>
                      <a:pt x="123" y="178"/>
                    </a:lnTo>
                    <a:lnTo>
                      <a:pt x="133" y="177"/>
                    </a:lnTo>
                    <a:lnTo>
                      <a:pt x="144" y="190"/>
                    </a:lnTo>
                    <a:lnTo>
                      <a:pt x="153" y="184"/>
                    </a:lnTo>
                    <a:lnTo>
                      <a:pt x="154" y="172"/>
                    </a:lnTo>
                    <a:lnTo>
                      <a:pt x="147" y="163"/>
                    </a:lnTo>
                    <a:lnTo>
                      <a:pt x="148" y="141"/>
                    </a:lnTo>
                    <a:lnTo>
                      <a:pt x="160" y="136"/>
                    </a:lnTo>
                    <a:lnTo>
                      <a:pt x="160" y="123"/>
                    </a:lnTo>
                    <a:lnTo>
                      <a:pt x="162" y="108"/>
                    </a:lnTo>
                    <a:lnTo>
                      <a:pt x="154" y="100"/>
                    </a:lnTo>
                    <a:lnTo>
                      <a:pt x="142" y="102"/>
                    </a:lnTo>
                    <a:lnTo>
                      <a:pt x="126" y="111"/>
                    </a:lnTo>
                    <a:lnTo>
                      <a:pt x="118" y="105"/>
                    </a:lnTo>
                    <a:lnTo>
                      <a:pt x="123" y="93"/>
                    </a:lnTo>
                    <a:lnTo>
                      <a:pt x="124" y="84"/>
                    </a:lnTo>
                    <a:lnTo>
                      <a:pt x="121" y="69"/>
                    </a:lnTo>
                    <a:lnTo>
                      <a:pt x="111" y="66"/>
                    </a:lnTo>
                    <a:lnTo>
                      <a:pt x="96" y="58"/>
                    </a:lnTo>
                    <a:lnTo>
                      <a:pt x="91" y="40"/>
                    </a:lnTo>
                    <a:lnTo>
                      <a:pt x="97" y="31"/>
                    </a:lnTo>
                    <a:lnTo>
                      <a:pt x="93" y="10"/>
                    </a:lnTo>
                    <a:lnTo>
                      <a:pt x="81" y="4"/>
                    </a:lnTo>
                    <a:lnTo>
                      <a:pt x="64" y="7"/>
                    </a:lnTo>
                    <a:lnTo>
                      <a:pt x="51" y="1"/>
                    </a:lnTo>
                    <a:lnTo>
                      <a:pt x="39" y="0"/>
                    </a:lnTo>
                    <a:lnTo>
                      <a:pt x="36" y="9"/>
                    </a:lnTo>
                    <a:lnTo>
                      <a:pt x="33" y="22"/>
                    </a:lnTo>
                    <a:lnTo>
                      <a:pt x="22" y="28"/>
                    </a:lnTo>
                    <a:lnTo>
                      <a:pt x="19" y="34"/>
                    </a:lnTo>
                    <a:lnTo>
                      <a:pt x="22" y="46"/>
                    </a:lnTo>
                    <a:lnTo>
                      <a:pt x="19" y="81"/>
                    </a:lnTo>
                    <a:lnTo>
                      <a:pt x="43" y="102"/>
                    </a:lnTo>
                    <a:lnTo>
                      <a:pt x="51" y="99"/>
                    </a:lnTo>
                    <a:lnTo>
                      <a:pt x="55" y="114"/>
                    </a:lnTo>
                    <a:lnTo>
                      <a:pt x="64" y="126"/>
                    </a:lnTo>
                    <a:lnTo>
                      <a:pt x="63" y="133"/>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69" name="Freeform 114">
                <a:extLst>
                  <a:ext uri="{FF2B5EF4-FFF2-40B4-BE49-F238E27FC236}">
                    <a16:creationId xmlns:a16="http://schemas.microsoft.com/office/drawing/2014/main" id="{A9A5ADAB-50F2-D329-00BB-DBBFC6AAE3CA}"/>
                  </a:ext>
                </a:extLst>
              </p:cNvPr>
              <p:cNvSpPr>
                <a:spLocks/>
              </p:cNvSpPr>
              <p:nvPr/>
            </p:nvSpPr>
            <p:spPr bwMode="auto">
              <a:xfrm>
                <a:off x="779" y="1637"/>
                <a:ext cx="150" cy="199"/>
              </a:xfrm>
              <a:custGeom>
                <a:avLst/>
                <a:gdLst>
                  <a:gd name="T0" fmla="*/ 7 w 150"/>
                  <a:gd name="T1" fmla="*/ 112 h 199"/>
                  <a:gd name="T2" fmla="*/ 12 w 150"/>
                  <a:gd name="T3" fmla="*/ 121 h 199"/>
                  <a:gd name="T4" fmla="*/ 27 w 150"/>
                  <a:gd name="T5" fmla="*/ 127 h 199"/>
                  <a:gd name="T6" fmla="*/ 36 w 150"/>
                  <a:gd name="T7" fmla="*/ 138 h 199"/>
                  <a:gd name="T8" fmla="*/ 49 w 150"/>
                  <a:gd name="T9" fmla="*/ 136 h 199"/>
                  <a:gd name="T10" fmla="*/ 63 w 150"/>
                  <a:gd name="T11" fmla="*/ 141 h 199"/>
                  <a:gd name="T12" fmla="*/ 63 w 150"/>
                  <a:gd name="T13" fmla="*/ 162 h 199"/>
                  <a:gd name="T14" fmla="*/ 57 w 150"/>
                  <a:gd name="T15" fmla="*/ 174 h 199"/>
                  <a:gd name="T16" fmla="*/ 64 w 150"/>
                  <a:gd name="T17" fmla="*/ 192 h 199"/>
                  <a:gd name="T18" fmla="*/ 87 w 150"/>
                  <a:gd name="T19" fmla="*/ 199 h 199"/>
                  <a:gd name="T20" fmla="*/ 94 w 150"/>
                  <a:gd name="T21" fmla="*/ 187 h 199"/>
                  <a:gd name="T22" fmla="*/ 103 w 150"/>
                  <a:gd name="T23" fmla="*/ 180 h 199"/>
                  <a:gd name="T24" fmla="*/ 115 w 150"/>
                  <a:gd name="T25" fmla="*/ 174 h 199"/>
                  <a:gd name="T26" fmla="*/ 123 w 150"/>
                  <a:gd name="T27" fmla="*/ 162 h 199"/>
                  <a:gd name="T28" fmla="*/ 123 w 150"/>
                  <a:gd name="T29" fmla="*/ 145 h 199"/>
                  <a:gd name="T30" fmla="*/ 136 w 150"/>
                  <a:gd name="T31" fmla="*/ 135 h 199"/>
                  <a:gd name="T32" fmla="*/ 150 w 150"/>
                  <a:gd name="T33" fmla="*/ 130 h 199"/>
                  <a:gd name="T34" fmla="*/ 141 w 150"/>
                  <a:gd name="T35" fmla="*/ 118 h 199"/>
                  <a:gd name="T36" fmla="*/ 133 w 150"/>
                  <a:gd name="T37" fmla="*/ 108 h 199"/>
                  <a:gd name="T38" fmla="*/ 124 w 150"/>
                  <a:gd name="T39" fmla="*/ 109 h 199"/>
                  <a:gd name="T40" fmla="*/ 115 w 150"/>
                  <a:gd name="T41" fmla="*/ 103 h 199"/>
                  <a:gd name="T42" fmla="*/ 111 w 150"/>
                  <a:gd name="T43" fmla="*/ 90 h 199"/>
                  <a:gd name="T44" fmla="*/ 85 w 150"/>
                  <a:gd name="T45" fmla="*/ 84 h 199"/>
                  <a:gd name="T46" fmla="*/ 76 w 150"/>
                  <a:gd name="T47" fmla="*/ 75 h 199"/>
                  <a:gd name="T48" fmla="*/ 64 w 150"/>
                  <a:gd name="T49" fmla="*/ 73 h 199"/>
                  <a:gd name="T50" fmla="*/ 48 w 150"/>
                  <a:gd name="T51" fmla="*/ 70 h 199"/>
                  <a:gd name="T52" fmla="*/ 31 w 150"/>
                  <a:gd name="T53" fmla="*/ 52 h 199"/>
                  <a:gd name="T54" fmla="*/ 30 w 150"/>
                  <a:gd name="T55" fmla="*/ 37 h 199"/>
                  <a:gd name="T56" fmla="*/ 28 w 150"/>
                  <a:gd name="T57" fmla="*/ 19 h 199"/>
                  <a:gd name="T58" fmla="*/ 19 w 150"/>
                  <a:gd name="T59" fmla="*/ 0 h 199"/>
                  <a:gd name="T60" fmla="*/ 4 w 150"/>
                  <a:gd name="T61" fmla="*/ 15 h 199"/>
                  <a:gd name="T62" fmla="*/ 1 w 150"/>
                  <a:gd name="T63" fmla="*/ 42 h 199"/>
                  <a:gd name="T64" fmla="*/ 0 w 150"/>
                  <a:gd name="T65" fmla="*/ 55 h 199"/>
                  <a:gd name="T66" fmla="*/ 1 w 150"/>
                  <a:gd name="T67" fmla="*/ 75 h 199"/>
                  <a:gd name="T68" fmla="*/ 16 w 150"/>
                  <a:gd name="T69" fmla="*/ 67 h 199"/>
                  <a:gd name="T70" fmla="*/ 21 w 150"/>
                  <a:gd name="T71" fmla="*/ 73 h 199"/>
                  <a:gd name="T72" fmla="*/ 19 w 150"/>
                  <a:gd name="T73" fmla="*/ 85 h 199"/>
                  <a:gd name="T74" fmla="*/ 9 w 150"/>
                  <a:gd name="T75" fmla="*/ 99 h 199"/>
                  <a:gd name="T76" fmla="*/ 7 w 150"/>
                  <a:gd name="T77" fmla="*/ 112 h 1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0" h="199">
                    <a:moveTo>
                      <a:pt x="7" y="112"/>
                    </a:moveTo>
                    <a:lnTo>
                      <a:pt x="12" y="121"/>
                    </a:lnTo>
                    <a:lnTo>
                      <a:pt x="27" y="127"/>
                    </a:lnTo>
                    <a:lnTo>
                      <a:pt x="36" y="138"/>
                    </a:lnTo>
                    <a:lnTo>
                      <a:pt x="49" y="136"/>
                    </a:lnTo>
                    <a:lnTo>
                      <a:pt x="63" y="141"/>
                    </a:lnTo>
                    <a:lnTo>
                      <a:pt x="63" y="162"/>
                    </a:lnTo>
                    <a:lnTo>
                      <a:pt x="57" y="174"/>
                    </a:lnTo>
                    <a:lnTo>
                      <a:pt x="64" y="192"/>
                    </a:lnTo>
                    <a:lnTo>
                      <a:pt x="87" y="199"/>
                    </a:lnTo>
                    <a:lnTo>
                      <a:pt x="94" y="187"/>
                    </a:lnTo>
                    <a:lnTo>
                      <a:pt x="103" y="180"/>
                    </a:lnTo>
                    <a:lnTo>
                      <a:pt x="115" y="174"/>
                    </a:lnTo>
                    <a:lnTo>
                      <a:pt x="123" y="162"/>
                    </a:lnTo>
                    <a:lnTo>
                      <a:pt x="123" y="145"/>
                    </a:lnTo>
                    <a:lnTo>
                      <a:pt x="136" y="135"/>
                    </a:lnTo>
                    <a:lnTo>
                      <a:pt x="150" y="130"/>
                    </a:lnTo>
                    <a:lnTo>
                      <a:pt x="141" y="118"/>
                    </a:lnTo>
                    <a:lnTo>
                      <a:pt x="133" y="108"/>
                    </a:lnTo>
                    <a:lnTo>
                      <a:pt x="124" y="109"/>
                    </a:lnTo>
                    <a:lnTo>
                      <a:pt x="115" y="103"/>
                    </a:lnTo>
                    <a:lnTo>
                      <a:pt x="111" y="90"/>
                    </a:lnTo>
                    <a:lnTo>
                      <a:pt x="85" y="84"/>
                    </a:lnTo>
                    <a:lnTo>
                      <a:pt x="76" y="75"/>
                    </a:lnTo>
                    <a:lnTo>
                      <a:pt x="64" y="73"/>
                    </a:lnTo>
                    <a:lnTo>
                      <a:pt x="48" y="70"/>
                    </a:lnTo>
                    <a:lnTo>
                      <a:pt x="31" y="52"/>
                    </a:lnTo>
                    <a:lnTo>
                      <a:pt x="30" y="37"/>
                    </a:lnTo>
                    <a:lnTo>
                      <a:pt x="28" y="19"/>
                    </a:lnTo>
                    <a:lnTo>
                      <a:pt x="19" y="0"/>
                    </a:lnTo>
                    <a:lnTo>
                      <a:pt x="4" y="15"/>
                    </a:lnTo>
                    <a:lnTo>
                      <a:pt x="1" y="42"/>
                    </a:lnTo>
                    <a:lnTo>
                      <a:pt x="0" y="55"/>
                    </a:lnTo>
                    <a:lnTo>
                      <a:pt x="1" y="75"/>
                    </a:lnTo>
                    <a:lnTo>
                      <a:pt x="16" y="67"/>
                    </a:lnTo>
                    <a:lnTo>
                      <a:pt x="21" y="73"/>
                    </a:lnTo>
                    <a:lnTo>
                      <a:pt x="19" y="85"/>
                    </a:lnTo>
                    <a:lnTo>
                      <a:pt x="9" y="99"/>
                    </a:lnTo>
                    <a:lnTo>
                      <a:pt x="7" y="112"/>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0" name="Freeform 115">
                <a:extLst>
                  <a:ext uri="{FF2B5EF4-FFF2-40B4-BE49-F238E27FC236}">
                    <a16:creationId xmlns:a16="http://schemas.microsoft.com/office/drawing/2014/main" id="{313185D3-9106-8AE1-A869-D73C5C99C92B}"/>
                  </a:ext>
                </a:extLst>
              </p:cNvPr>
              <p:cNvSpPr>
                <a:spLocks/>
              </p:cNvSpPr>
              <p:nvPr/>
            </p:nvSpPr>
            <p:spPr bwMode="auto">
              <a:xfrm>
                <a:off x="677" y="1827"/>
                <a:ext cx="57" cy="84"/>
              </a:xfrm>
              <a:custGeom>
                <a:avLst/>
                <a:gdLst>
                  <a:gd name="T0" fmla="*/ 11 w 57"/>
                  <a:gd name="T1" fmla="*/ 43 h 84"/>
                  <a:gd name="T2" fmla="*/ 0 w 57"/>
                  <a:gd name="T3" fmla="*/ 50 h 84"/>
                  <a:gd name="T4" fmla="*/ 4 w 57"/>
                  <a:gd name="T5" fmla="*/ 72 h 84"/>
                  <a:gd name="T6" fmla="*/ 21 w 57"/>
                  <a:gd name="T7" fmla="*/ 83 h 84"/>
                  <a:gd name="T8" fmla="*/ 25 w 57"/>
                  <a:gd name="T9" fmla="*/ 80 h 84"/>
                  <a:gd name="T10" fmla="*/ 30 w 57"/>
                  <a:gd name="T11" fmla="*/ 84 h 84"/>
                  <a:gd name="T12" fmla="*/ 46 w 57"/>
                  <a:gd name="T13" fmla="*/ 81 h 84"/>
                  <a:gd name="T14" fmla="*/ 45 w 57"/>
                  <a:gd name="T15" fmla="*/ 71 h 84"/>
                  <a:gd name="T16" fmla="*/ 57 w 57"/>
                  <a:gd name="T17" fmla="*/ 59 h 84"/>
                  <a:gd name="T18" fmla="*/ 52 w 57"/>
                  <a:gd name="T19" fmla="*/ 50 h 84"/>
                  <a:gd name="T20" fmla="*/ 48 w 57"/>
                  <a:gd name="T21" fmla="*/ 39 h 84"/>
                  <a:gd name="T22" fmla="*/ 40 w 57"/>
                  <a:gd name="T23" fmla="*/ 35 h 84"/>
                  <a:gd name="T24" fmla="*/ 36 w 57"/>
                  <a:gd name="T25" fmla="*/ 18 h 84"/>
                  <a:gd name="T26" fmla="*/ 37 w 57"/>
                  <a:gd name="T27" fmla="*/ 0 h 84"/>
                  <a:gd name="T28" fmla="*/ 24 w 57"/>
                  <a:gd name="T29" fmla="*/ 8 h 84"/>
                  <a:gd name="T30" fmla="*/ 13 w 57"/>
                  <a:gd name="T31" fmla="*/ 11 h 84"/>
                  <a:gd name="T32" fmla="*/ 6 w 57"/>
                  <a:gd name="T33" fmla="*/ 30 h 84"/>
                  <a:gd name="T34" fmla="*/ 11 w 57"/>
                  <a:gd name="T35" fmla="*/ 43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7" h="84">
                    <a:moveTo>
                      <a:pt x="11" y="43"/>
                    </a:moveTo>
                    <a:lnTo>
                      <a:pt x="0" y="50"/>
                    </a:lnTo>
                    <a:lnTo>
                      <a:pt x="4" y="72"/>
                    </a:lnTo>
                    <a:lnTo>
                      <a:pt x="21" y="83"/>
                    </a:lnTo>
                    <a:lnTo>
                      <a:pt x="25" y="80"/>
                    </a:lnTo>
                    <a:lnTo>
                      <a:pt x="30" y="84"/>
                    </a:lnTo>
                    <a:lnTo>
                      <a:pt x="46" y="81"/>
                    </a:lnTo>
                    <a:lnTo>
                      <a:pt x="45" y="71"/>
                    </a:lnTo>
                    <a:lnTo>
                      <a:pt x="57" y="59"/>
                    </a:lnTo>
                    <a:lnTo>
                      <a:pt x="52" y="50"/>
                    </a:lnTo>
                    <a:lnTo>
                      <a:pt x="48" y="39"/>
                    </a:lnTo>
                    <a:lnTo>
                      <a:pt x="40" y="35"/>
                    </a:lnTo>
                    <a:lnTo>
                      <a:pt x="36" y="18"/>
                    </a:lnTo>
                    <a:lnTo>
                      <a:pt x="37" y="0"/>
                    </a:lnTo>
                    <a:lnTo>
                      <a:pt x="24" y="8"/>
                    </a:lnTo>
                    <a:lnTo>
                      <a:pt x="13" y="11"/>
                    </a:lnTo>
                    <a:lnTo>
                      <a:pt x="6" y="30"/>
                    </a:lnTo>
                    <a:lnTo>
                      <a:pt x="11" y="43"/>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1" name="Freeform 116">
                <a:extLst>
                  <a:ext uri="{FF2B5EF4-FFF2-40B4-BE49-F238E27FC236}">
                    <a16:creationId xmlns:a16="http://schemas.microsoft.com/office/drawing/2014/main" id="{2ADAD5BA-7F1D-9A92-77AB-0C3F8B751114}"/>
                  </a:ext>
                </a:extLst>
              </p:cNvPr>
              <p:cNvSpPr>
                <a:spLocks/>
              </p:cNvSpPr>
              <p:nvPr/>
            </p:nvSpPr>
            <p:spPr bwMode="auto">
              <a:xfrm>
                <a:off x="729" y="1791"/>
                <a:ext cx="20" cy="39"/>
              </a:xfrm>
              <a:custGeom>
                <a:avLst/>
                <a:gdLst>
                  <a:gd name="T0" fmla="*/ 0 w 20"/>
                  <a:gd name="T1" fmla="*/ 18 h 39"/>
                  <a:gd name="T2" fmla="*/ 8 w 20"/>
                  <a:gd name="T3" fmla="*/ 27 h 39"/>
                  <a:gd name="T4" fmla="*/ 11 w 20"/>
                  <a:gd name="T5" fmla="*/ 39 h 39"/>
                  <a:gd name="T6" fmla="*/ 18 w 20"/>
                  <a:gd name="T7" fmla="*/ 39 h 39"/>
                  <a:gd name="T8" fmla="*/ 18 w 20"/>
                  <a:gd name="T9" fmla="*/ 23 h 39"/>
                  <a:gd name="T10" fmla="*/ 20 w 20"/>
                  <a:gd name="T11" fmla="*/ 14 h 39"/>
                  <a:gd name="T12" fmla="*/ 12 w 20"/>
                  <a:gd name="T13" fmla="*/ 11 h 39"/>
                  <a:gd name="T14" fmla="*/ 3 w 20"/>
                  <a:gd name="T15" fmla="*/ 0 h 39"/>
                  <a:gd name="T16" fmla="*/ 0 w 20"/>
                  <a:gd name="T17" fmla="*/ 18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39">
                    <a:moveTo>
                      <a:pt x="0" y="18"/>
                    </a:moveTo>
                    <a:lnTo>
                      <a:pt x="8" y="27"/>
                    </a:lnTo>
                    <a:lnTo>
                      <a:pt x="11" y="39"/>
                    </a:lnTo>
                    <a:lnTo>
                      <a:pt x="18" y="39"/>
                    </a:lnTo>
                    <a:lnTo>
                      <a:pt x="18" y="23"/>
                    </a:lnTo>
                    <a:lnTo>
                      <a:pt x="20" y="14"/>
                    </a:lnTo>
                    <a:lnTo>
                      <a:pt x="12" y="11"/>
                    </a:lnTo>
                    <a:lnTo>
                      <a:pt x="3" y="0"/>
                    </a:lnTo>
                    <a:lnTo>
                      <a:pt x="0" y="18"/>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2" name="Freeform 117">
                <a:extLst>
                  <a:ext uri="{FF2B5EF4-FFF2-40B4-BE49-F238E27FC236}">
                    <a16:creationId xmlns:a16="http://schemas.microsoft.com/office/drawing/2014/main" id="{AC155A37-BB0E-9C14-867F-E4EE62E55521}"/>
                  </a:ext>
                </a:extLst>
              </p:cNvPr>
              <p:cNvSpPr>
                <a:spLocks/>
              </p:cNvSpPr>
              <p:nvPr/>
            </p:nvSpPr>
            <p:spPr bwMode="auto">
              <a:xfrm>
                <a:off x="500" y="1755"/>
                <a:ext cx="84" cy="99"/>
              </a:xfrm>
              <a:custGeom>
                <a:avLst/>
                <a:gdLst>
                  <a:gd name="T0" fmla="*/ 10 w 84"/>
                  <a:gd name="T1" fmla="*/ 30 h 99"/>
                  <a:gd name="T2" fmla="*/ 7 w 84"/>
                  <a:gd name="T3" fmla="*/ 39 h 99"/>
                  <a:gd name="T4" fmla="*/ 0 w 84"/>
                  <a:gd name="T5" fmla="*/ 60 h 99"/>
                  <a:gd name="T6" fmla="*/ 0 w 84"/>
                  <a:gd name="T7" fmla="*/ 77 h 99"/>
                  <a:gd name="T8" fmla="*/ 13 w 84"/>
                  <a:gd name="T9" fmla="*/ 71 h 99"/>
                  <a:gd name="T10" fmla="*/ 16 w 84"/>
                  <a:gd name="T11" fmla="*/ 59 h 99"/>
                  <a:gd name="T12" fmla="*/ 16 w 84"/>
                  <a:gd name="T13" fmla="*/ 47 h 99"/>
                  <a:gd name="T14" fmla="*/ 27 w 84"/>
                  <a:gd name="T15" fmla="*/ 41 h 99"/>
                  <a:gd name="T16" fmla="*/ 36 w 84"/>
                  <a:gd name="T17" fmla="*/ 50 h 99"/>
                  <a:gd name="T18" fmla="*/ 34 w 84"/>
                  <a:gd name="T19" fmla="*/ 60 h 99"/>
                  <a:gd name="T20" fmla="*/ 28 w 84"/>
                  <a:gd name="T21" fmla="*/ 68 h 99"/>
                  <a:gd name="T22" fmla="*/ 36 w 84"/>
                  <a:gd name="T23" fmla="*/ 81 h 99"/>
                  <a:gd name="T24" fmla="*/ 37 w 84"/>
                  <a:gd name="T25" fmla="*/ 89 h 99"/>
                  <a:gd name="T26" fmla="*/ 31 w 84"/>
                  <a:gd name="T27" fmla="*/ 95 h 99"/>
                  <a:gd name="T28" fmla="*/ 37 w 84"/>
                  <a:gd name="T29" fmla="*/ 99 h 99"/>
                  <a:gd name="T30" fmla="*/ 51 w 84"/>
                  <a:gd name="T31" fmla="*/ 99 h 99"/>
                  <a:gd name="T32" fmla="*/ 60 w 84"/>
                  <a:gd name="T33" fmla="*/ 90 h 99"/>
                  <a:gd name="T34" fmla="*/ 58 w 84"/>
                  <a:gd name="T35" fmla="*/ 80 h 99"/>
                  <a:gd name="T36" fmla="*/ 69 w 84"/>
                  <a:gd name="T37" fmla="*/ 80 h 99"/>
                  <a:gd name="T38" fmla="*/ 81 w 84"/>
                  <a:gd name="T39" fmla="*/ 84 h 99"/>
                  <a:gd name="T40" fmla="*/ 84 w 84"/>
                  <a:gd name="T41" fmla="*/ 74 h 99"/>
                  <a:gd name="T42" fmla="*/ 73 w 84"/>
                  <a:gd name="T43" fmla="*/ 66 h 99"/>
                  <a:gd name="T44" fmla="*/ 73 w 84"/>
                  <a:gd name="T45" fmla="*/ 59 h 99"/>
                  <a:gd name="T46" fmla="*/ 64 w 84"/>
                  <a:gd name="T47" fmla="*/ 45 h 99"/>
                  <a:gd name="T48" fmla="*/ 61 w 84"/>
                  <a:gd name="T49" fmla="*/ 36 h 99"/>
                  <a:gd name="T50" fmla="*/ 67 w 84"/>
                  <a:gd name="T51" fmla="*/ 21 h 99"/>
                  <a:gd name="T52" fmla="*/ 67 w 84"/>
                  <a:gd name="T53" fmla="*/ 2 h 99"/>
                  <a:gd name="T54" fmla="*/ 54 w 84"/>
                  <a:gd name="T55" fmla="*/ 0 h 99"/>
                  <a:gd name="T56" fmla="*/ 42 w 84"/>
                  <a:gd name="T57" fmla="*/ 9 h 99"/>
                  <a:gd name="T58" fmla="*/ 34 w 84"/>
                  <a:gd name="T59" fmla="*/ 12 h 99"/>
                  <a:gd name="T60" fmla="*/ 31 w 84"/>
                  <a:gd name="T61" fmla="*/ 23 h 99"/>
                  <a:gd name="T62" fmla="*/ 24 w 84"/>
                  <a:gd name="T63" fmla="*/ 20 h 99"/>
                  <a:gd name="T64" fmla="*/ 13 w 84"/>
                  <a:gd name="T65" fmla="*/ 21 h 99"/>
                  <a:gd name="T66" fmla="*/ 10 w 84"/>
                  <a:gd name="T67" fmla="*/ 30 h 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99">
                    <a:moveTo>
                      <a:pt x="10" y="30"/>
                    </a:moveTo>
                    <a:lnTo>
                      <a:pt x="7" y="39"/>
                    </a:lnTo>
                    <a:lnTo>
                      <a:pt x="0" y="60"/>
                    </a:lnTo>
                    <a:lnTo>
                      <a:pt x="0" y="77"/>
                    </a:lnTo>
                    <a:lnTo>
                      <a:pt x="13" y="71"/>
                    </a:lnTo>
                    <a:lnTo>
                      <a:pt x="16" y="59"/>
                    </a:lnTo>
                    <a:lnTo>
                      <a:pt x="16" y="47"/>
                    </a:lnTo>
                    <a:lnTo>
                      <a:pt x="27" y="41"/>
                    </a:lnTo>
                    <a:lnTo>
                      <a:pt x="36" y="50"/>
                    </a:lnTo>
                    <a:lnTo>
                      <a:pt x="34" y="60"/>
                    </a:lnTo>
                    <a:lnTo>
                      <a:pt x="28" y="68"/>
                    </a:lnTo>
                    <a:lnTo>
                      <a:pt x="36" y="81"/>
                    </a:lnTo>
                    <a:lnTo>
                      <a:pt x="37" y="89"/>
                    </a:lnTo>
                    <a:lnTo>
                      <a:pt x="31" y="95"/>
                    </a:lnTo>
                    <a:lnTo>
                      <a:pt x="37" y="99"/>
                    </a:lnTo>
                    <a:lnTo>
                      <a:pt x="51" y="99"/>
                    </a:lnTo>
                    <a:lnTo>
                      <a:pt x="60" y="90"/>
                    </a:lnTo>
                    <a:lnTo>
                      <a:pt x="58" y="80"/>
                    </a:lnTo>
                    <a:lnTo>
                      <a:pt x="69" y="80"/>
                    </a:lnTo>
                    <a:lnTo>
                      <a:pt x="81" y="84"/>
                    </a:lnTo>
                    <a:lnTo>
                      <a:pt x="84" y="74"/>
                    </a:lnTo>
                    <a:lnTo>
                      <a:pt x="73" y="66"/>
                    </a:lnTo>
                    <a:lnTo>
                      <a:pt x="73" y="59"/>
                    </a:lnTo>
                    <a:lnTo>
                      <a:pt x="64" y="45"/>
                    </a:lnTo>
                    <a:lnTo>
                      <a:pt x="61" y="36"/>
                    </a:lnTo>
                    <a:lnTo>
                      <a:pt x="67" y="21"/>
                    </a:lnTo>
                    <a:lnTo>
                      <a:pt x="67" y="2"/>
                    </a:lnTo>
                    <a:lnTo>
                      <a:pt x="54" y="0"/>
                    </a:lnTo>
                    <a:lnTo>
                      <a:pt x="42" y="9"/>
                    </a:lnTo>
                    <a:lnTo>
                      <a:pt x="34" y="12"/>
                    </a:lnTo>
                    <a:lnTo>
                      <a:pt x="31" y="23"/>
                    </a:lnTo>
                    <a:lnTo>
                      <a:pt x="24" y="20"/>
                    </a:lnTo>
                    <a:lnTo>
                      <a:pt x="13" y="21"/>
                    </a:lnTo>
                    <a:lnTo>
                      <a:pt x="10" y="30"/>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3" name="Freeform 118">
                <a:extLst>
                  <a:ext uri="{FF2B5EF4-FFF2-40B4-BE49-F238E27FC236}">
                    <a16:creationId xmlns:a16="http://schemas.microsoft.com/office/drawing/2014/main" id="{198E600F-F922-97BA-61A9-A08682558B2F}"/>
                  </a:ext>
                </a:extLst>
              </p:cNvPr>
              <p:cNvSpPr>
                <a:spLocks/>
              </p:cNvSpPr>
              <p:nvPr/>
            </p:nvSpPr>
            <p:spPr bwMode="auto">
              <a:xfrm>
                <a:off x="546" y="1698"/>
                <a:ext cx="32" cy="30"/>
              </a:xfrm>
              <a:custGeom>
                <a:avLst/>
                <a:gdLst>
                  <a:gd name="T0" fmla="*/ 5 w 32"/>
                  <a:gd name="T1" fmla="*/ 12 h 30"/>
                  <a:gd name="T2" fmla="*/ 0 w 32"/>
                  <a:gd name="T3" fmla="*/ 27 h 30"/>
                  <a:gd name="T4" fmla="*/ 18 w 32"/>
                  <a:gd name="T5" fmla="*/ 30 h 30"/>
                  <a:gd name="T6" fmla="*/ 32 w 32"/>
                  <a:gd name="T7" fmla="*/ 21 h 30"/>
                  <a:gd name="T8" fmla="*/ 29 w 32"/>
                  <a:gd name="T9" fmla="*/ 14 h 30"/>
                  <a:gd name="T10" fmla="*/ 26 w 32"/>
                  <a:gd name="T11" fmla="*/ 0 h 30"/>
                  <a:gd name="T12" fmla="*/ 14 w 32"/>
                  <a:gd name="T13" fmla="*/ 5 h 30"/>
                  <a:gd name="T14" fmla="*/ 5 w 32"/>
                  <a:gd name="T15" fmla="*/ 1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30">
                    <a:moveTo>
                      <a:pt x="5" y="12"/>
                    </a:moveTo>
                    <a:lnTo>
                      <a:pt x="0" y="27"/>
                    </a:lnTo>
                    <a:lnTo>
                      <a:pt x="18" y="30"/>
                    </a:lnTo>
                    <a:lnTo>
                      <a:pt x="32" y="21"/>
                    </a:lnTo>
                    <a:lnTo>
                      <a:pt x="29" y="14"/>
                    </a:lnTo>
                    <a:lnTo>
                      <a:pt x="26" y="0"/>
                    </a:lnTo>
                    <a:lnTo>
                      <a:pt x="14" y="5"/>
                    </a:lnTo>
                    <a:lnTo>
                      <a:pt x="5" y="12"/>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4" name="Freeform 119">
                <a:extLst>
                  <a:ext uri="{FF2B5EF4-FFF2-40B4-BE49-F238E27FC236}">
                    <a16:creationId xmlns:a16="http://schemas.microsoft.com/office/drawing/2014/main" id="{B2E69B96-A0A8-F60B-6E01-E590EF7ABE28}"/>
                  </a:ext>
                </a:extLst>
              </p:cNvPr>
              <p:cNvSpPr>
                <a:spLocks/>
              </p:cNvSpPr>
              <p:nvPr/>
            </p:nvSpPr>
            <p:spPr bwMode="auto">
              <a:xfrm>
                <a:off x="579" y="1701"/>
                <a:ext cx="65" cy="98"/>
              </a:xfrm>
              <a:custGeom>
                <a:avLst/>
                <a:gdLst>
                  <a:gd name="T0" fmla="*/ 14 w 65"/>
                  <a:gd name="T1" fmla="*/ 33 h 98"/>
                  <a:gd name="T2" fmla="*/ 26 w 65"/>
                  <a:gd name="T3" fmla="*/ 45 h 98"/>
                  <a:gd name="T4" fmla="*/ 21 w 65"/>
                  <a:gd name="T5" fmla="*/ 57 h 98"/>
                  <a:gd name="T6" fmla="*/ 9 w 65"/>
                  <a:gd name="T7" fmla="*/ 57 h 98"/>
                  <a:gd name="T8" fmla="*/ 3 w 65"/>
                  <a:gd name="T9" fmla="*/ 66 h 98"/>
                  <a:gd name="T10" fmla="*/ 5 w 65"/>
                  <a:gd name="T11" fmla="*/ 77 h 98"/>
                  <a:gd name="T12" fmla="*/ 0 w 65"/>
                  <a:gd name="T13" fmla="*/ 89 h 98"/>
                  <a:gd name="T14" fmla="*/ 8 w 65"/>
                  <a:gd name="T15" fmla="*/ 98 h 98"/>
                  <a:gd name="T16" fmla="*/ 15 w 65"/>
                  <a:gd name="T17" fmla="*/ 98 h 98"/>
                  <a:gd name="T18" fmla="*/ 18 w 65"/>
                  <a:gd name="T19" fmla="*/ 81 h 98"/>
                  <a:gd name="T20" fmla="*/ 32 w 65"/>
                  <a:gd name="T21" fmla="*/ 77 h 98"/>
                  <a:gd name="T22" fmla="*/ 36 w 65"/>
                  <a:gd name="T23" fmla="*/ 60 h 98"/>
                  <a:gd name="T24" fmla="*/ 39 w 65"/>
                  <a:gd name="T25" fmla="*/ 54 h 98"/>
                  <a:gd name="T26" fmla="*/ 44 w 65"/>
                  <a:gd name="T27" fmla="*/ 39 h 98"/>
                  <a:gd name="T28" fmla="*/ 53 w 65"/>
                  <a:gd name="T29" fmla="*/ 23 h 98"/>
                  <a:gd name="T30" fmla="*/ 65 w 65"/>
                  <a:gd name="T31" fmla="*/ 9 h 98"/>
                  <a:gd name="T32" fmla="*/ 63 w 65"/>
                  <a:gd name="T33" fmla="*/ 0 h 98"/>
                  <a:gd name="T34" fmla="*/ 45 w 65"/>
                  <a:gd name="T35" fmla="*/ 8 h 98"/>
                  <a:gd name="T36" fmla="*/ 32 w 65"/>
                  <a:gd name="T37" fmla="*/ 24 h 98"/>
                  <a:gd name="T38" fmla="*/ 23 w 65"/>
                  <a:gd name="T39" fmla="*/ 26 h 98"/>
                  <a:gd name="T40" fmla="*/ 14 w 65"/>
                  <a:gd name="T41" fmla="*/ 33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 h="98">
                    <a:moveTo>
                      <a:pt x="14" y="33"/>
                    </a:moveTo>
                    <a:lnTo>
                      <a:pt x="26" y="45"/>
                    </a:lnTo>
                    <a:lnTo>
                      <a:pt x="21" y="57"/>
                    </a:lnTo>
                    <a:lnTo>
                      <a:pt x="9" y="57"/>
                    </a:lnTo>
                    <a:lnTo>
                      <a:pt x="3" y="66"/>
                    </a:lnTo>
                    <a:lnTo>
                      <a:pt x="5" y="77"/>
                    </a:lnTo>
                    <a:lnTo>
                      <a:pt x="0" y="89"/>
                    </a:lnTo>
                    <a:lnTo>
                      <a:pt x="8" y="98"/>
                    </a:lnTo>
                    <a:lnTo>
                      <a:pt x="15" y="98"/>
                    </a:lnTo>
                    <a:lnTo>
                      <a:pt x="18" y="81"/>
                    </a:lnTo>
                    <a:lnTo>
                      <a:pt x="32" y="77"/>
                    </a:lnTo>
                    <a:lnTo>
                      <a:pt x="36" y="60"/>
                    </a:lnTo>
                    <a:lnTo>
                      <a:pt x="39" y="54"/>
                    </a:lnTo>
                    <a:lnTo>
                      <a:pt x="44" y="39"/>
                    </a:lnTo>
                    <a:lnTo>
                      <a:pt x="53" y="23"/>
                    </a:lnTo>
                    <a:lnTo>
                      <a:pt x="65" y="9"/>
                    </a:lnTo>
                    <a:lnTo>
                      <a:pt x="63" y="0"/>
                    </a:lnTo>
                    <a:lnTo>
                      <a:pt x="45" y="8"/>
                    </a:lnTo>
                    <a:lnTo>
                      <a:pt x="32" y="24"/>
                    </a:lnTo>
                    <a:lnTo>
                      <a:pt x="23" y="26"/>
                    </a:lnTo>
                    <a:lnTo>
                      <a:pt x="14" y="33"/>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5" name="Freeform 120">
                <a:extLst>
                  <a:ext uri="{FF2B5EF4-FFF2-40B4-BE49-F238E27FC236}">
                    <a16:creationId xmlns:a16="http://schemas.microsoft.com/office/drawing/2014/main" id="{53E65E8D-D280-9782-39F2-CD00F7F77088}"/>
                  </a:ext>
                </a:extLst>
              </p:cNvPr>
              <p:cNvSpPr>
                <a:spLocks/>
              </p:cNvSpPr>
              <p:nvPr/>
            </p:nvSpPr>
            <p:spPr bwMode="auto">
              <a:xfrm>
                <a:off x="539" y="1550"/>
                <a:ext cx="115" cy="117"/>
              </a:xfrm>
              <a:custGeom>
                <a:avLst/>
                <a:gdLst>
                  <a:gd name="T0" fmla="*/ 40 w 115"/>
                  <a:gd name="T1" fmla="*/ 82 h 117"/>
                  <a:gd name="T2" fmla="*/ 45 w 115"/>
                  <a:gd name="T3" fmla="*/ 88 h 117"/>
                  <a:gd name="T4" fmla="*/ 34 w 115"/>
                  <a:gd name="T5" fmla="*/ 99 h 117"/>
                  <a:gd name="T6" fmla="*/ 18 w 115"/>
                  <a:gd name="T7" fmla="*/ 93 h 117"/>
                  <a:gd name="T8" fmla="*/ 9 w 115"/>
                  <a:gd name="T9" fmla="*/ 87 h 117"/>
                  <a:gd name="T10" fmla="*/ 0 w 115"/>
                  <a:gd name="T11" fmla="*/ 102 h 117"/>
                  <a:gd name="T12" fmla="*/ 18 w 115"/>
                  <a:gd name="T13" fmla="*/ 117 h 117"/>
                  <a:gd name="T14" fmla="*/ 43 w 115"/>
                  <a:gd name="T15" fmla="*/ 112 h 117"/>
                  <a:gd name="T16" fmla="*/ 52 w 115"/>
                  <a:gd name="T17" fmla="*/ 103 h 117"/>
                  <a:gd name="T18" fmla="*/ 66 w 115"/>
                  <a:gd name="T19" fmla="*/ 100 h 117"/>
                  <a:gd name="T20" fmla="*/ 75 w 115"/>
                  <a:gd name="T21" fmla="*/ 94 h 117"/>
                  <a:gd name="T22" fmla="*/ 84 w 115"/>
                  <a:gd name="T23" fmla="*/ 109 h 117"/>
                  <a:gd name="T24" fmla="*/ 96 w 115"/>
                  <a:gd name="T25" fmla="*/ 103 h 117"/>
                  <a:gd name="T26" fmla="*/ 102 w 115"/>
                  <a:gd name="T27" fmla="*/ 94 h 117"/>
                  <a:gd name="T28" fmla="*/ 99 w 115"/>
                  <a:gd name="T29" fmla="*/ 78 h 117"/>
                  <a:gd name="T30" fmla="*/ 108 w 115"/>
                  <a:gd name="T31" fmla="*/ 76 h 117"/>
                  <a:gd name="T32" fmla="*/ 115 w 115"/>
                  <a:gd name="T33" fmla="*/ 66 h 117"/>
                  <a:gd name="T34" fmla="*/ 105 w 115"/>
                  <a:gd name="T35" fmla="*/ 54 h 117"/>
                  <a:gd name="T36" fmla="*/ 99 w 115"/>
                  <a:gd name="T37" fmla="*/ 45 h 117"/>
                  <a:gd name="T38" fmla="*/ 88 w 115"/>
                  <a:gd name="T39" fmla="*/ 45 h 117"/>
                  <a:gd name="T40" fmla="*/ 82 w 115"/>
                  <a:gd name="T41" fmla="*/ 49 h 117"/>
                  <a:gd name="T42" fmla="*/ 67 w 115"/>
                  <a:gd name="T43" fmla="*/ 40 h 117"/>
                  <a:gd name="T44" fmla="*/ 72 w 115"/>
                  <a:gd name="T45" fmla="*/ 30 h 117"/>
                  <a:gd name="T46" fmla="*/ 64 w 115"/>
                  <a:gd name="T47" fmla="*/ 24 h 117"/>
                  <a:gd name="T48" fmla="*/ 63 w 115"/>
                  <a:gd name="T49" fmla="*/ 13 h 117"/>
                  <a:gd name="T50" fmla="*/ 49 w 115"/>
                  <a:gd name="T51" fmla="*/ 12 h 117"/>
                  <a:gd name="T52" fmla="*/ 45 w 115"/>
                  <a:gd name="T53" fmla="*/ 0 h 117"/>
                  <a:gd name="T54" fmla="*/ 37 w 115"/>
                  <a:gd name="T55" fmla="*/ 7 h 117"/>
                  <a:gd name="T56" fmla="*/ 25 w 115"/>
                  <a:gd name="T57" fmla="*/ 16 h 117"/>
                  <a:gd name="T58" fmla="*/ 15 w 115"/>
                  <a:gd name="T59" fmla="*/ 19 h 117"/>
                  <a:gd name="T60" fmla="*/ 7 w 115"/>
                  <a:gd name="T61" fmla="*/ 31 h 117"/>
                  <a:gd name="T62" fmla="*/ 18 w 115"/>
                  <a:gd name="T63" fmla="*/ 45 h 117"/>
                  <a:gd name="T64" fmla="*/ 31 w 115"/>
                  <a:gd name="T65" fmla="*/ 45 h 117"/>
                  <a:gd name="T66" fmla="*/ 42 w 115"/>
                  <a:gd name="T67" fmla="*/ 42 h 117"/>
                  <a:gd name="T68" fmla="*/ 55 w 115"/>
                  <a:gd name="T69" fmla="*/ 54 h 117"/>
                  <a:gd name="T70" fmla="*/ 48 w 115"/>
                  <a:gd name="T71" fmla="*/ 63 h 117"/>
                  <a:gd name="T72" fmla="*/ 33 w 115"/>
                  <a:gd name="T73" fmla="*/ 60 h 117"/>
                  <a:gd name="T74" fmla="*/ 28 w 115"/>
                  <a:gd name="T75" fmla="*/ 69 h 117"/>
                  <a:gd name="T76" fmla="*/ 27 w 115"/>
                  <a:gd name="T77" fmla="*/ 78 h 117"/>
                  <a:gd name="T78" fmla="*/ 40 w 115"/>
                  <a:gd name="T79" fmla="*/ 82 h 1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5" h="117">
                    <a:moveTo>
                      <a:pt x="40" y="82"/>
                    </a:moveTo>
                    <a:lnTo>
                      <a:pt x="45" y="88"/>
                    </a:lnTo>
                    <a:lnTo>
                      <a:pt x="34" y="99"/>
                    </a:lnTo>
                    <a:lnTo>
                      <a:pt x="18" y="93"/>
                    </a:lnTo>
                    <a:lnTo>
                      <a:pt x="9" y="87"/>
                    </a:lnTo>
                    <a:lnTo>
                      <a:pt x="0" y="102"/>
                    </a:lnTo>
                    <a:lnTo>
                      <a:pt x="18" y="117"/>
                    </a:lnTo>
                    <a:lnTo>
                      <a:pt x="43" y="112"/>
                    </a:lnTo>
                    <a:lnTo>
                      <a:pt x="52" y="103"/>
                    </a:lnTo>
                    <a:lnTo>
                      <a:pt x="66" y="100"/>
                    </a:lnTo>
                    <a:lnTo>
                      <a:pt x="75" y="94"/>
                    </a:lnTo>
                    <a:lnTo>
                      <a:pt x="84" y="109"/>
                    </a:lnTo>
                    <a:lnTo>
                      <a:pt x="96" y="103"/>
                    </a:lnTo>
                    <a:lnTo>
                      <a:pt x="102" y="94"/>
                    </a:lnTo>
                    <a:lnTo>
                      <a:pt x="99" y="78"/>
                    </a:lnTo>
                    <a:lnTo>
                      <a:pt x="108" y="76"/>
                    </a:lnTo>
                    <a:lnTo>
                      <a:pt x="115" y="66"/>
                    </a:lnTo>
                    <a:lnTo>
                      <a:pt x="105" y="54"/>
                    </a:lnTo>
                    <a:lnTo>
                      <a:pt x="99" y="45"/>
                    </a:lnTo>
                    <a:lnTo>
                      <a:pt x="88" y="45"/>
                    </a:lnTo>
                    <a:lnTo>
                      <a:pt x="82" y="49"/>
                    </a:lnTo>
                    <a:lnTo>
                      <a:pt x="67" y="40"/>
                    </a:lnTo>
                    <a:lnTo>
                      <a:pt x="72" y="30"/>
                    </a:lnTo>
                    <a:lnTo>
                      <a:pt x="64" y="24"/>
                    </a:lnTo>
                    <a:lnTo>
                      <a:pt x="63" y="13"/>
                    </a:lnTo>
                    <a:lnTo>
                      <a:pt x="49" y="12"/>
                    </a:lnTo>
                    <a:lnTo>
                      <a:pt x="45" y="0"/>
                    </a:lnTo>
                    <a:lnTo>
                      <a:pt x="37" y="7"/>
                    </a:lnTo>
                    <a:lnTo>
                      <a:pt x="25" y="16"/>
                    </a:lnTo>
                    <a:lnTo>
                      <a:pt x="15" y="19"/>
                    </a:lnTo>
                    <a:lnTo>
                      <a:pt x="7" y="31"/>
                    </a:lnTo>
                    <a:lnTo>
                      <a:pt x="18" y="45"/>
                    </a:lnTo>
                    <a:lnTo>
                      <a:pt x="31" y="45"/>
                    </a:lnTo>
                    <a:lnTo>
                      <a:pt x="42" y="42"/>
                    </a:lnTo>
                    <a:lnTo>
                      <a:pt x="55" y="54"/>
                    </a:lnTo>
                    <a:lnTo>
                      <a:pt x="48" y="63"/>
                    </a:lnTo>
                    <a:lnTo>
                      <a:pt x="33" y="60"/>
                    </a:lnTo>
                    <a:lnTo>
                      <a:pt x="28" y="69"/>
                    </a:lnTo>
                    <a:lnTo>
                      <a:pt x="27" y="78"/>
                    </a:lnTo>
                    <a:lnTo>
                      <a:pt x="40" y="82"/>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6" name="Freeform 121">
                <a:extLst>
                  <a:ext uri="{FF2B5EF4-FFF2-40B4-BE49-F238E27FC236}">
                    <a16:creationId xmlns:a16="http://schemas.microsoft.com/office/drawing/2014/main" id="{DCCD05BE-9BCB-EDA1-7FEB-3E0EF077C5C0}"/>
                  </a:ext>
                </a:extLst>
              </p:cNvPr>
              <p:cNvSpPr>
                <a:spLocks/>
              </p:cNvSpPr>
              <p:nvPr/>
            </p:nvSpPr>
            <p:spPr bwMode="auto">
              <a:xfrm>
                <a:off x="579" y="1470"/>
                <a:ext cx="20" cy="30"/>
              </a:xfrm>
              <a:custGeom>
                <a:avLst/>
                <a:gdLst>
                  <a:gd name="T0" fmla="*/ 15 w 20"/>
                  <a:gd name="T1" fmla="*/ 0 h 30"/>
                  <a:gd name="T2" fmla="*/ 8 w 20"/>
                  <a:gd name="T3" fmla="*/ 3 h 30"/>
                  <a:gd name="T4" fmla="*/ 0 w 20"/>
                  <a:gd name="T5" fmla="*/ 11 h 30"/>
                  <a:gd name="T6" fmla="*/ 0 w 20"/>
                  <a:gd name="T7" fmla="*/ 24 h 30"/>
                  <a:gd name="T8" fmla="*/ 9 w 20"/>
                  <a:gd name="T9" fmla="*/ 30 h 30"/>
                  <a:gd name="T10" fmla="*/ 20 w 20"/>
                  <a:gd name="T11" fmla="*/ 14 h 30"/>
                  <a:gd name="T12" fmla="*/ 15 w 20"/>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0">
                    <a:moveTo>
                      <a:pt x="15" y="0"/>
                    </a:moveTo>
                    <a:lnTo>
                      <a:pt x="8" y="3"/>
                    </a:lnTo>
                    <a:lnTo>
                      <a:pt x="0" y="11"/>
                    </a:lnTo>
                    <a:lnTo>
                      <a:pt x="0" y="24"/>
                    </a:lnTo>
                    <a:lnTo>
                      <a:pt x="9" y="30"/>
                    </a:lnTo>
                    <a:lnTo>
                      <a:pt x="20" y="14"/>
                    </a:lnTo>
                    <a:lnTo>
                      <a:pt x="15" y="0"/>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7" name="Freeform 122">
                <a:extLst>
                  <a:ext uri="{FF2B5EF4-FFF2-40B4-BE49-F238E27FC236}">
                    <a16:creationId xmlns:a16="http://schemas.microsoft.com/office/drawing/2014/main" id="{D2F4C9FF-6511-026A-3AAC-64868B3D8A05}"/>
                  </a:ext>
                </a:extLst>
              </p:cNvPr>
              <p:cNvSpPr>
                <a:spLocks/>
              </p:cNvSpPr>
              <p:nvPr/>
            </p:nvSpPr>
            <p:spPr bwMode="auto">
              <a:xfrm>
                <a:off x="548" y="1440"/>
                <a:ext cx="21" cy="30"/>
              </a:xfrm>
              <a:custGeom>
                <a:avLst/>
                <a:gdLst>
                  <a:gd name="T0" fmla="*/ 1 w 21"/>
                  <a:gd name="T1" fmla="*/ 18 h 30"/>
                  <a:gd name="T2" fmla="*/ 6 w 21"/>
                  <a:gd name="T3" fmla="*/ 30 h 30"/>
                  <a:gd name="T4" fmla="*/ 16 w 21"/>
                  <a:gd name="T5" fmla="*/ 30 h 30"/>
                  <a:gd name="T6" fmla="*/ 21 w 21"/>
                  <a:gd name="T7" fmla="*/ 18 h 30"/>
                  <a:gd name="T8" fmla="*/ 18 w 21"/>
                  <a:gd name="T9" fmla="*/ 6 h 30"/>
                  <a:gd name="T10" fmla="*/ 13 w 21"/>
                  <a:gd name="T11" fmla="*/ 0 h 30"/>
                  <a:gd name="T12" fmla="*/ 4 w 21"/>
                  <a:gd name="T13" fmla="*/ 0 h 30"/>
                  <a:gd name="T14" fmla="*/ 0 w 21"/>
                  <a:gd name="T15" fmla="*/ 8 h 30"/>
                  <a:gd name="T16" fmla="*/ 1 w 21"/>
                  <a:gd name="T17" fmla="*/ 1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30">
                    <a:moveTo>
                      <a:pt x="1" y="18"/>
                    </a:moveTo>
                    <a:lnTo>
                      <a:pt x="6" y="30"/>
                    </a:lnTo>
                    <a:lnTo>
                      <a:pt x="16" y="30"/>
                    </a:lnTo>
                    <a:lnTo>
                      <a:pt x="21" y="18"/>
                    </a:lnTo>
                    <a:lnTo>
                      <a:pt x="18" y="6"/>
                    </a:lnTo>
                    <a:lnTo>
                      <a:pt x="13" y="0"/>
                    </a:lnTo>
                    <a:lnTo>
                      <a:pt x="4" y="0"/>
                    </a:lnTo>
                    <a:lnTo>
                      <a:pt x="0" y="8"/>
                    </a:lnTo>
                    <a:lnTo>
                      <a:pt x="1" y="18"/>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78" name="Freeform 123">
                <a:extLst>
                  <a:ext uri="{FF2B5EF4-FFF2-40B4-BE49-F238E27FC236}">
                    <a16:creationId xmlns:a16="http://schemas.microsoft.com/office/drawing/2014/main" id="{DA32F498-F5E4-D8C1-0DCF-E0612D5C32A4}"/>
                  </a:ext>
                </a:extLst>
              </p:cNvPr>
              <p:cNvSpPr>
                <a:spLocks/>
              </p:cNvSpPr>
              <p:nvPr/>
            </p:nvSpPr>
            <p:spPr bwMode="auto">
              <a:xfrm>
                <a:off x="492" y="1256"/>
                <a:ext cx="170" cy="186"/>
              </a:xfrm>
              <a:custGeom>
                <a:avLst/>
                <a:gdLst>
                  <a:gd name="T0" fmla="*/ 84 w 170"/>
                  <a:gd name="T1" fmla="*/ 1 h 186"/>
                  <a:gd name="T2" fmla="*/ 75 w 170"/>
                  <a:gd name="T3" fmla="*/ 0 h 186"/>
                  <a:gd name="T4" fmla="*/ 69 w 170"/>
                  <a:gd name="T5" fmla="*/ 12 h 186"/>
                  <a:gd name="T6" fmla="*/ 62 w 170"/>
                  <a:gd name="T7" fmla="*/ 13 h 186"/>
                  <a:gd name="T8" fmla="*/ 66 w 170"/>
                  <a:gd name="T9" fmla="*/ 33 h 186"/>
                  <a:gd name="T10" fmla="*/ 69 w 170"/>
                  <a:gd name="T11" fmla="*/ 51 h 186"/>
                  <a:gd name="T12" fmla="*/ 62 w 170"/>
                  <a:gd name="T13" fmla="*/ 57 h 186"/>
                  <a:gd name="T14" fmla="*/ 54 w 170"/>
                  <a:gd name="T15" fmla="*/ 48 h 186"/>
                  <a:gd name="T16" fmla="*/ 44 w 170"/>
                  <a:gd name="T17" fmla="*/ 43 h 186"/>
                  <a:gd name="T18" fmla="*/ 36 w 170"/>
                  <a:gd name="T19" fmla="*/ 33 h 186"/>
                  <a:gd name="T20" fmla="*/ 32 w 170"/>
                  <a:gd name="T21" fmla="*/ 36 h 186"/>
                  <a:gd name="T22" fmla="*/ 35 w 170"/>
                  <a:gd name="T23" fmla="*/ 54 h 186"/>
                  <a:gd name="T24" fmla="*/ 32 w 170"/>
                  <a:gd name="T25" fmla="*/ 61 h 186"/>
                  <a:gd name="T26" fmla="*/ 23 w 170"/>
                  <a:gd name="T27" fmla="*/ 52 h 186"/>
                  <a:gd name="T28" fmla="*/ 11 w 170"/>
                  <a:gd name="T29" fmla="*/ 46 h 186"/>
                  <a:gd name="T30" fmla="*/ 2 w 170"/>
                  <a:gd name="T31" fmla="*/ 67 h 186"/>
                  <a:gd name="T32" fmla="*/ 0 w 170"/>
                  <a:gd name="T33" fmla="*/ 79 h 186"/>
                  <a:gd name="T34" fmla="*/ 18 w 170"/>
                  <a:gd name="T35" fmla="*/ 91 h 186"/>
                  <a:gd name="T36" fmla="*/ 27 w 170"/>
                  <a:gd name="T37" fmla="*/ 103 h 186"/>
                  <a:gd name="T38" fmla="*/ 38 w 170"/>
                  <a:gd name="T39" fmla="*/ 102 h 186"/>
                  <a:gd name="T40" fmla="*/ 39 w 170"/>
                  <a:gd name="T41" fmla="*/ 93 h 186"/>
                  <a:gd name="T42" fmla="*/ 56 w 170"/>
                  <a:gd name="T43" fmla="*/ 91 h 186"/>
                  <a:gd name="T44" fmla="*/ 60 w 170"/>
                  <a:gd name="T45" fmla="*/ 103 h 186"/>
                  <a:gd name="T46" fmla="*/ 53 w 170"/>
                  <a:gd name="T47" fmla="*/ 108 h 186"/>
                  <a:gd name="T48" fmla="*/ 51 w 170"/>
                  <a:gd name="T49" fmla="*/ 121 h 186"/>
                  <a:gd name="T50" fmla="*/ 60 w 170"/>
                  <a:gd name="T51" fmla="*/ 142 h 186"/>
                  <a:gd name="T52" fmla="*/ 83 w 170"/>
                  <a:gd name="T53" fmla="*/ 145 h 186"/>
                  <a:gd name="T54" fmla="*/ 89 w 170"/>
                  <a:gd name="T55" fmla="*/ 151 h 186"/>
                  <a:gd name="T56" fmla="*/ 92 w 170"/>
                  <a:gd name="T57" fmla="*/ 144 h 186"/>
                  <a:gd name="T58" fmla="*/ 101 w 170"/>
                  <a:gd name="T59" fmla="*/ 147 h 186"/>
                  <a:gd name="T60" fmla="*/ 104 w 170"/>
                  <a:gd name="T61" fmla="*/ 160 h 186"/>
                  <a:gd name="T62" fmla="*/ 114 w 170"/>
                  <a:gd name="T63" fmla="*/ 159 h 186"/>
                  <a:gd name="T64" fmla="*/ 119 w 170"/>
                  <a:gd name="T65" fmla="*/ 145 h 186"/>
                  <a:gd name="T66" fmla="*/ 131 w 170"/>
                  <a:gd name="T67" fmla="*/ 144 h 186"/>
                  <a:gd name="T68" fmla="*/ 135 w 170"/>
                  <a:gd name="T69" fmla="*/ 153 h 186"/>
                  <a:gd name="T70" fmla="*/ 126 w 170"/>
                  <a:gd name="T71" fmla="*/ 162 h 186"/>
                  <a:gd name="T72" fmla="*/ 119 w 170"/>
                  <a:gd name="T73" fmla="*/ 174 h 186"/>
                  <a:gd name="T74" fmla="*/ 126 w 170"/>
                  <a:gd name="T75" fmla="*/ 186 h 186"/>
                  <a:gd name="T76" fmla="*/ 146 w 170"/>
                  <a:gd name="T77" fmla="*/ 181 h 186"/>
                  <a:gd name="T78" fmla="*/ 152 w 170"/>
                  <a:gd name="T79" fmla="*/ 177 h 186"/>
                  <a:gd name="T80" fmla="*/ 149 w 170"/>
                  <a:gd name="T81" fmla="*/ 163 h 186"/>
                  <a:gd name="T82" fmla="*/ 152 w 170"/>
                  <a:gd name="T83" fmla="*/ 153 h 186"/>
                  <a:gd name="T84" fmla="*/ 162 w 170"/>
                  <a:gd name="T85" fmla="*/ 150 h 186"/>
                  <a:gd name="T86" fmla="*/ 170 w 170"/>
                  <a:gd name="T87" fmla="*/ 139 h 186"/>
                  <a:gd name="T88" fmla="*/ 161 w 170"/>
                  <a:gd name="T89" fmla="*/ 130 h 186"/>
                  <a:gd name="T90" fmla="*/ 144 w 170"/>
                  <a:gd name="T91" fmla="*/ 130 h 186"/>
                  <a:gd name="T92" fmla="*/ 131 w 170"/>
                  <a:gd name="T93" fmla="*/ 123 h 186"/>
                  <a:gd name="T94" fmla="*/ 120 w 170"/>
                  <a:gd name="T95" fmla="*/ 112 h 186"/>
                  <a:gd name="T96" fmla="*/ 113 w 170"/>
                  <a:gd name="T97" fmla="*/ 114 h 186"/>
                  <a:gd name="T98" fmla="*/ 105 w 170"/>
                  <a:gd name="T99" fmla="*/ 106 h 186"/>
                  <a:gd name="T100" fmla="*/ 101 w 170"/>
                  <a:gd name="T101" fmla="*/ 97 h 186"/>
                  <a:gd name="T102" fmla="*/ 98 w 170"/>
                  <a:gd name="T103" fmla="*/ 87 h 186"/>
                  <a:gd name="T104" fmla="*/ 92 w 170"/>
                  <a:gd name="T105" fmla="*/ 72 h 186"/>
                  <a:gd name="T106" fmla="*/ 101 w 170"/>
                  <a:gd name="T107" fmla="*/ 66 h 186"/>
                  <a:gd name="T108" fmla="*/ 108 w 170"/>
                  <a:gd name="T109" fmla="*/ 48 h 186"/>
                  <a:gd name="T110" fmla="*/ 104 w 170"/>
                  <a:gd name="T111" fmla="*/ 33 h 186"/>
                  <a:gd name="T112" fmla="*/ 101 w 170"/>
                  <a:gd name="T113" fmla="*/ 24 h 186"/>
                  <a:gd name="T114" fmla="*/ 95 w 170"/>
                  <a:gd name="T115" fmla="*/ 15 h 186"/>
                  <a:gd name="T116" fmla="*/ 84 w 170"/>
                  <a:gd name="T117" fmla="*/ 1 h 1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186">
                    <a:moveTo>
                      <a:pt x="84" y="1"/>
                    </a:moveTo>
                    <a:lnTo>
                      <a:pt x="75" y="0"/>
                    </a:lnTo>
                    <a:lnTo>
                      <a:pt x="69" y="12"/>
                    </a:lnTo>
                    <a:lnTo>
                      <a:pt x="62" y="13"/>
                    </a:lnTo>
                    <a:lnTo>
                      <a:pt x="66" y="33"/>
                    </a:lnTo>
                    <a:lnTo>
                      <a:pt x="69" y="51"/>
                    </a:lnTo>
                    <a:lnTo>
                      <a:pt x="62" y="57"/>
                    </a:lnTo>
                    <a:lnTo>
                      <a:pt x="54" y="48"/>
                    </a:lnTo>
                    <a:lnTo>
                      <a:pt x="44" y="43"/>
                    </a:lnTo>
                    <a:lnTo>
                      <a:pt x="36" y="33"/>
                    </a:lnTo>
                    <a:lnTo>
                      <a:pt x="32" y="36"/>
                    </a:lnTo>
                    <a:lnTo>
                      <a:pt x="35" y="54"/>
                    </a:lnTo>
                    <a:lnTo>
                      <a:pt x="32" y="61"/>
                    </a:lnTo>
                    <a:lnTo>
                      <a:pt x="23" y="52"/>
                    </a:lnTo>
                    <a:lnTo>
                      <a:pt x="11" y="46"/>
                    </a:lnTo>
                    <a:lnTo>
                      <a:pt x="2" y="67"/>
                    </a:lnTo>
                    <a:lnTo>
                      <a:pt x="0" y="79"/>
                    </a:lnTo>
                    <a:lnTo>
                      <a:pt x="18" y="91"/>
                    </a:lnTo>
                    <a:lnTo>
                      <a:pt x="27" y="103"/>
                    </a:lnTo>
                    <a:lnTo>
                      <a:pt x="38" y="102"/>
                    </a:lnTo>
                    <a:lnTo>
                      <a:pt x="39" y="93"/>
                    </a:lnTo>
                    <a:lnTo>
                      <a:pt x="56" y="91"/>
                    </a:lnTo>
                    <a:lnTo>
                      <a:pt x="60" y="103"/>
                    </a:lnTo>
                    <a:lnTo>
                      <a:pt x="53" y="108"/>
                    </a:lnTo>
                    <a:lnTo>
                      <a:pt x="51" y="121"/>
                    </a:lnTo>
                    <a:lnTo>
                      <a:pt x="60" y="142"/>
                    </a:lnTo>
                    <a:lnTo>
                      <a:pt x="83" y="145"/>
                    </a:lnTo>
                    <a:lnTo>
                      <a:pt x="89" y="151"/>
                    </a:lnTo>
                    <a:lnTo>
                      <a:pt x="92" y="144"/>
                    </a:lnTo>
                    <a:lnTo>
                      <a:pt x="101" y="147"/>
                    </a:lnTo>
                    <a:lnTo>
                      <a:pt x="104" y="160"/>
                    </a:lnTo>
                    <a:lnTo>
                      <a:pt x="114" y="159"/>
                    </a:lnTo>
                    <a:lnTo>
                      <a:pt x="119" y="145"/>
                    </a:lnTo>
                    <a:lnTo>
                      <a:pt x="131" y="144"/>
                    </a:lnTo>
                    <a:lnTo>
                      <a:pt x="135" y="153"/>
                    </a:lnTo>
                    <a:lnTo>
                      <a:pt x="126" y="162"/>
                    </a:lnTo>
                    <a:lnTo>
                      <a:pt x="119" y="174"/>
                    </a:lnTo>
                    <a:lnTo>
                      <a:pt x="126" y="186"/>
                    </a:lnTo>
                    <a:lnTo>
                      <a:pt x="146" y="181"/>
                    </a:lnTo>
                    <a:lnTo>
                      <a:pt x="152" y="177"/>
                    </a:lnTo>
                    <a:lnTo>
                      <a:pt x="149" y="163"/>
                    </a:lnTo>
                    <a:lnTo>
                      <a:pt x="152" y="153"/>
                    </a:lnTo>
                    <a:lnTo>
                      <a:pt x="162" y="150"/>
                    </a:lnTo>
                    <a:lnTo>
                      <a:pt x="170" y="139"/>
                    </a:lnTo>
                    <a:lnTo>
                      <a:pt x="161" y="130"/>
                    </a:lnTo>
                    <a:lnTo>
                      <a:pt x="144" y="130"/>
                    </a:lnTo>
                    <a:lnTo>
                      <a:pt x="131" y="123"/>
                    </a:lnTo>
                    <a:lnTo>
                      <a:pt x="120" y="112"/>
                    </a:lnTo>
                    <a:lnTo>
                      <a:pt x="113" y="114"/>
                    </a:lnTo>
                    <a:lnTo>
                      <a:pt x="105" y="106"/>
                    </a:lnTo>
                    <a:lnTo>
                      <a:pt x="101" y="97"/>
                    </a:lnTo>
                    <a:lnTo>
                      <a:pt x="98" y="87"/>
                    </a:lnTo>
                    <a:lnTo>
                      <a:pt x="92" y="72"/>
                    </a:lnTo>
                    <a:lnTo>
                      <a:pt x="101" y="66"/>
                    </a:lnTo>
                    <a:lnTo>
                      <a:pt x="108" y="48"/>
                    </a:lnTo>
                    <a:lnTo>
                      <a:pt x="104" y="33"/>
                    </a:lnTo>
                    <a:lnTo>
                      <a:pt x="101" y="24"/>
                    </a:lnTo>
                    <a:lnTo>
                      <a:pt x="95" y="15"/>
                    </a:lnTo>
                    <a:lnTo>
                      <a:pt x="84" y="1"/>
                    </a:lnTo>
                    <a:close/>
                  </a:path>
                </a:pathLst>
              </a:custGeom>
              <a:solidFill>
                <a:schemeClr val="accent1"/>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sp>
          <p:nvSpPr>
            <p:cNvPr id="779" name="Freeform 124">
              <a:extLst>
                <a:ext uri="{FF2B5EF4-FFF2-40B4-BE49-F238E27FC236}">
                  <a16:creationId xmlns:a16="http://schemas.microsoft.com/office/drawing/2014/main" id="{1E361EF0-D043-D5CE-EF62-54E3530FD0A9}"/>
                </a:ext>
              </a:extLst>
            </p:cNvPr>
            <p:cNvSpPr>
              <a:spLocks/>
            </p:cNvSpPr>
            <p:nvPr/>
          </p:nvSpPr>
          <p:spPr bwMode="auto">
            <a:xfrm>
              <a:off x="588225" y="3000164"/>
              <a:ext cx="847984" cy="662902"/>
            </a:xfrm>
            <a:custGeom>
              <a:avLst/>
              <a:gdLst>
                <a:gd name="T0" fmla="*/ 476308403 w 449"/>
                <a:gd name="T1" fmla="*/ 128528878 h 351"/>
                <a:gd name="T2" fmla="*/ 375502224 w 449"/>
                <a:gd name="T3" fmla="*/ 136088560 h 351"/>
                <a:gd name="T4" fmla="*/ 322579774 w 449"/>
                <a:gd name="T5" fmla="*/ 219254584 h 351"/>
                <a:gd name="T6" fmla="*/ 269655736 w 449"/>
                <a:gd name="T7" fmla="*/ 312499655 h 351"/>
                <a:gd name="T8" fmla="*/ 156249578 w 449"/>
                <a:gd name="T9" fmla="*/ 350302827 h 351"/>
                <a:gd name="T10" fmla="*/ 103325540 w 449"/>
                <a:gd name="T11" fmla="*/ 362902826 h 351"/>
                <a:gd name="T12" fmla="*/ 166330196 w 449"/>
                <a:gd name="T13" fmla="*/ 415826948 h 351"/>
                <a:gd name="T14" fmla="*/ 73083686 w 449"/>
                <a:gd name="T15" fmla="*/ 456149484 h 351"/>
                <a:gd name="T16" fmla="*/ 22680597 w 449"/>
                <a:gd name="T17" fmla="*/ 521673606 h 351"/>
                <a:gd name="T18" fmla="*/ 57962759 w 449"/>
                <a:gd name="T19" fmla="*/ 614918677 h 351"/>
                <a:gd name="T20" fmla="*/ 113406158 w 449"/>
                <a:gd name="T21" fmla="*/ 735886285 h 351"/>
                <a:gd name="T22" fmla="*/ 196572050 w 449"/>
                <a:gd name="T23" fmla="*/ 793850725 h 351"/>
                <a:gd name="T24" fmla="*/ 249494500 w 449"/>
                <a:gd name="T25" fmla="*/ 803931359 h 351"/>
                <a:gd name="T26" fmla="*/ 317539465 w 449"/>
                <a:gd name="T27" fmla="*/ 786289456 h 351"/>
                <a:gd name="T28" fmla="*/ 375502224 w 449"/>
                <a:gd name="T29" fmla="*/ 733366921 h 351"/>
                <a:gd name="T30" fmla="*/ 370461915 w 449"/>
                <a:gd name="T31" fmla="*/ 680442798 h 351"/>
                <a:gd name="T32" fmla="*/ 393144099 w 449"/>
                <a:gd name="T33" fmla="*/ 630039628 h 351"/>
                <a:gd name="T34" fmla="*/ 451106859 w 449"/>
                <a:gd name="T35" fmla="*/ 574596141 h 351"/>
                <a:gd name="T36" fmla="*/ 529232441 w 449"/>
                <a:gd name="T37" fmla="*/ 650200896 h 351"/>
                <a:gd name="T38" fmla="*/ 519151823 w 449"/>
                <a:gd name="T39" fmla="*/ 743447555 h 351"/>
                <a:gd name="T40" fmla="*/ 572074274 w 449"/>
                <a:gd name="T41" fmla="*/ 801410407 h 351"/>
                <a:gd name="T42" fmla="*/ 624998312 w 449"/>
                <a:gd name="T43" fmla="*/ 861894211 h 351"/>
                <a:gd name="T44" fmla="*/ 703122307 w 449"/>
                <a:gd name="T45" fmla="*/ 861894211 h 351"/>
                <a:gd name="T46" fmla="*/ 783767250 w 449"/>
                <a:gd name="T47" fmla="*/ 856853894 h 351"/>
                <a:gd name="T48" fmla="*/ 861892833 w 449"/>
                <a:gd name="T49" fmla="*/ 869455480 h 351"/>
                <a:gd name="T50" fmla="*/ 922376540 w 449"/>
                <a:gd name="T51" fmla="*/ 831652309 h 351"/>
                <a:gd name="T52" fmla="*/ 937497467 w 449"/>
                <a:gd name="T53" fmla="*/ 743447555 h 351"/>
                <a:gd name="T54" fmla="*/ 1013102102 w 449"/>
                <a:gd name="T55" fmla="*/ 748487872 h 351"/>
                <a:gd name="T56" fmla="*/ 1071064861 w 449"/>
                <a:gd name="T57" fmla="*/ 705644383 h 351"/>
                <a:gd name="T58" fmla="*/ 1025702080 w 449"/>
                <a:gd name="T59" fmla="*/ 650200896 h 351"/>
                <a:gd name="T60" fmla="*/ 1043343956 w 449"/>
                <a:gd name="T61" fmla="*/ 567036459 h 351"/>
                <a:gd name="T62" fmla="*/ 1086185788 w 449"/>
                <a:gd name="T63" fmla="*/ 635079945 h 351"/>
                <a:gd name="T64" fmla="*/ 1131548569 w 449"/>
                <a:gd name="T65" fmla="*/ 622479946 h 351"/>
                <a:gd name="T66" fmla="*/ 1103827663 w 449"/>
                <a:gd name="T67" fmla="*/ 546875191 h 351"/>
                <a:gd name="T68" fmla="*/ 1078626118 w 449"/>
                <a:gd name="T69" fmla="*/ 453628532 h 351"/>
                <a:gd name="T70" fmla="*/ 995460227 w 449"/>
                <a:gd name="T71" fmla="*/ 456149484 h 351"/>
                <a:gd name="T72" fmla="*/ 927416849 w 449"/>
                <a:gd name="T73" fmla="*/ 446068850 h 351"/>
                <a:gd name="T74" fmla="*/ 1005540845 w 449"/>
                <a:gd name="T75" fmla="*/ 410786631 h 351"/>
                <a:gd name="T76" fmla="*/ 982860248 w 449"/>
                <a:gd name="T77" fmla="*/ 327620606 h 351"/>
                <a:gd name="T78" fmla="*/ 957658703 w 449"/>
                <a:gd name="T79" fmla="*/ 234375535 h 351"/>
                <a:gd name="T80" fmla="*/ 927416849 w 449"/>
                <a:gd name="T81" fmla="*/ 128528878 h 351"/>
                <a:gd name="T82" fmla="*/ 877013760 w 449"/>
                <a:gd name="T83" fmla="*/ 37803171 h 351"/>
                <a:gd name="T84" fmla="*/ 791328507 w 449"/>
                <a:gd name="T85" fmla="*/ 0 h 351"/>
                <a:gd name="T86" fmla="*/ 723283543 w 449"/>
                <a:gd name="T87" fmla="*/ 10080634 h 351"/>
                <a:gd name="T88" fmla="*/ 642638599 w 449"/>
                <a:gd name="T89" fmla="*/ 52924122 h 351"/>
                <a:gd name="T90" fmla="*/ 556953347 w 449"/>
                <a:gd name="T91" fmla="*/ 55443487 h 3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9" h="351">
                  <a:moveTo>
                    <a:pt x="198" y="27"/>
                  </a:moveTo>
                  <a:lnTo>
                    <a:pt x="195" y="42"/>
                  </a:lnTo>
                  <a:lnTo>
                    <a:pt x="189" y="51"/>
                  </a:lnTo>
                  <a:lnTo>
                    <a:pt x="180" y="51"/>
                  </a:lnTo>
                  <a:lnTo>
                    <a:pt x="159" y="54"/>
                  </a:lnTo>
                  <a:lnTo>
                    <a:pt x="149" y="54"/>
                  </a:lnTo>
                  <a:lnTo>
                    <a:pt x="138" y="61"/>
                  </a:lnTo>
                  <a:lnTo>
                    <a:pt x="128" y="70"/>
                  </a:lnTo>
                  <a:lnTo>
                    <a:pt x="128" y="87"/>
                  </a:lnTo>
                  <a:lnTo>
                    <a:pt x="113" y="102"/>
                  </a:lnTo>
                  <a:lnTo>
                    <a:pt x="111" y="121"/>
                  </a:lnTo>
                  <a:lnTo>
                    <a:pt x="107" y="124"/>
                  </a:lnTo>
                  <a:lnTo>
                    <a:pt x="95" y="138"/>
                  </a:lnTo>
                  <a:lnTo>
                    <a:pt x="80" y="136"/>
                  </a:lnTo>
                  <a:lnTo>
                    <a:pt x="62" y="139"/>
                  </a:lnTo>
                  <a:lnTo>
                    <a:pt x="50" y="130"/>
                  </a:lnTo>
                  <a:lnTo>
                    <a:pt x="44" y="141"/>
                  </a:lnTo>
                  <a:lnTo>
                    <a:pt x="41" y="144"/>
                  </a:lnTo>
                  <a:lnTo>
                    <a:pt x="50" y="156"/>
                  </a:lnTo>
                  <a:lnTo>
                    <a:pt x="54" y="156"/>
                  </a:lnTo>
                  <a:lnTo>
                    <a:pt x="66" y="165"/>
                  </a:lnTo>
                  <a:lnTo>
                    <a:pt x="59" y="180"/>
                  </a:lnTo>
                  <a:lnTo>
                    <a:pt x="39" y="189"/>
                  </a:lnTo>
                  <a:lnTo>
                    <a:pt x="29" y="181"/>
                  </a:lnTo>
                  <a:lnTo>
                    <a:pt x="12" y="180"/>
                  </a:lnTo>
                  <a:lnTo>
                    <a:pt x="3" y="192"/>
                  </a:lnTo>
                  <a:lnTo>
                    <a:pt x="9" y="207"/>
                  </a:lnTo>
                  <a:lnTo>
                    <a:pt x="0" y="219"/>
                  </a:lnTo>
                  <a:lnTo>
                    <a:pt x="23" y="234"/>
                  </a:lnTo>
                  <a:lnTo>
                    <a:pt x="23" y="244"/>
                  </a:lnTo>
                  <a:lnTo>
                    <a:pt x="27" y="264"/>
                  </a:lnTo>
                  <a:lnTo>
                    <a:pt x="41" y="279"/>
                  </a:lnTo>
                  <a:lnTo>
                    <a:pt x="45" y="292"/>
                  </a:lnTo>
                  <a:lnTo>
                    <a:pt x="57" y="298"/>
                  </a:lnTo>
                  <a:lnTo>
                    <a:pt x="68" y="307"/>
                  </a:lnTo>
                  <a:lnTo>
                    <a:pt x="78" y="315"/>
                  </a:lnTo>
                  <a:lnTo>
                    <a:pt x="84" y="321"/>
                  </a:lnTo>
                  <a:lnTo>
                    <a:pt x="92" y="327"/>
                  </a:lnTo>
                  <a:lnTo>
                    <a:pt x="99" y="319"/>
                  </a:lnTo>
                  <a:lnTo>
                    <a:pt x="105" y="313"/>
                  </a:lnTo>
                  <a:lnTo>
                    <a:pt x="119" y="312"/>
                  </a:lnTo>
                  <a:lnTo>
                    <a:pt x="126" y="312"/>
                  </a:lnTo>
                  <a:lnTo>
                    <a:pt x="134" y="304"/>
                  </a:lnTo>
                  <a:lnTo>
                    <a:pt x="140" y="304"/>
                  </a:lnTo>
                  <a:lnTo>
                    <a:pt x="149" y="291"/>
                  </a:lnTo>
                  <a:lnTo>
                    <a:pt x="153" y="286"/>
                  </a:lnTo>
                  <a:lnTo>
                    <a:pt x="153" y="273"/>
                  </a:lnTo>
                  <a:lnTo>
                    <a:pt x="147" y="270"/>
                  </a:lnTo>
                  <a:lnTo>
                    <a:pt x="140" y="259"/>
                  </a:lnTo>
                  <a:lnTo>
                    <a:pt x="147" y="250"/>
                  </a:lnTo>
                  <a:lnTo>
                    <a:pt x="156" y="250"/>
                  </a:lnTo>
                  <a:lnTo>
                    <a:pt x="165" y="246"/>
                  </a:lnTo>
                  <a:lnTo>
                    <a:pt x="170" y="235"/>
                  </a:lnTo>
                  <a:lnTo>
                    <a:pt x="179" y="228"/>
                  </a:lnTo>
                  <a:lnTo>
                    <a:pt x="186" y="229"/>
                  </a:lnTo>
                  <a:lnTo>
                    <a:pt x="195" y="246"/>
                  </a:lnTo>
                  <a:lnTo>
                    <a:pt x="210" y="258"/>
                  </a:lnTo>
                  <a:lnTo>
                    <a:pt x="209" y="267"/>
                  </a:lnTo>
                  <a:lnTo>
                    <a:pt x="201" y="285"/>
                  </a:lnTo>
                  <a:lnTo>
                    <a:pt x="206" y="295"/>
                  </a:lnTo>
                  <a:lnTo>
                    <a:pt x="218" y="301"/>
                  </a:lnTo>
                  <a:lnTo>
                    <a:pt x="230" y="304"/>
                  </a:lnTo>
                  <a:lnTo>
                    <a:pt x="227" y="318"/>
                  </a:lnTo>
                  <a:lnTo>
                    <a:pt x="227" y="339"/>
                  </a:lnTo>
                  <a:lnTo>
                    <a:pt x="236" y="346"/>
                  </a:lnTo>
                  <a:lnTo>
                    <a:pt x="248" y="342"/>
                  </a:lnTo>
                  <a:lnTo>
                    <a:pt x="257" y="351"/>
                  </a:lnTo>
                  <a:lnTo>
                    <a:pt x="266" y="342"/>
                  </a:lnTo>
                  <a:lnTo>
                    <a:pt x="279" y="342"/>
                  </a:lnTo>
                  <a:lnTo>
                    <a:pt x="287" y="337"/>
                  </a:lnTo>
                  <a:lnTo>
                    <a:pt x="299" y="333"/>
                  </a:lnTo>
                  <a:lnTo>
                    <a:pt x="311" y="340"/>
                  </a:lnTo>
                  <a:lnTo>
                    <a:pt x="320" y="349"/>
                  </a:lnTo>
                  <a:lnTo>
                    <a:pt x="333" y="346"/>
                  </a:lnTo>
                  <a:lnTo>
                    <a:pt x="342" y="345"/>
                  </a:lnTo>
                  <a:lnTo>
                    <a:pt x="351" y="345"/>
                  </a:lnTo>
                  <a:lnTo>
                    <a:pt x="362" y="339"/>
                  </a:lnTo>
                  <a:lnTo>
                    <a:pt x="366" y="330"/>
                  </a:lnTo>
                  <a:lnTo>
                    <a:pt x="365" y="318"/>
                  </a:lnTo>
                  <a:lnTo>
                    <a:pt x="366" y="312"/>
                  </a:lnTo>
                  <a:lnTo>
                    <a:pt x="372" y="295"/>
                  </a:lnTo>
                  <a:lnTo>
                    <a:pt x="380" y="294"/>
                  </a:lnTo>
                  <a:lnTo>
                    <a:pt x="390" y="298"/>
                  </a:lnTo>
                  <a:lnTo>
                    <a:pt x="402" y="297"/>
                  </a:lnTo>
                  <a:lnTo>
                    <a:pt x="411" y="289"/>
                  </a:lnTo>
                  <a:lnTo>
                    <a:pt x="419" y="289"/>
                  </a:lnTo>
                  <a:lnTo>
                    <a:pt x="425" y="280"/>
                  </a:lnTo>
                  <a:lnTo>
                    <a:pt x="416" y="271"/>
                  </a:lnTo>
                  <a:lnTo>
                    <a:pt x="404" y="265"/>
                  </a:lnTo>
                  <a:lnTo>
                    <a:pt x="407" y="258"/>
                  </a:lnTo>
                  <a:lnTo>
                    <a:pt x="413" y="250"/>
                  </a:lnTo>
                  <a:lnTo>
                    <a:pt x="417" y="241"/>
                  </a:lnTo>
                  <a:lnTo>
                    <a:pt x="414" y="225"/>
                  </a:lnTo>
                  <a:lnTo>
                    <a:pt x="416" y="216"/>
                  </a:lnTo>
                  <a:lnTo>
                    <a:pt x="425" y="240"/>
                  </a:lnTo>
                  <a:lnTo>
                    <a:pt x="431" y="252"/>
                  </a:lnTo>
                  <a:lnTo>
                    <a:pt x="441" y="262"/>
                  </a:lnTo>
                  <a:lnTo>
                    <a:pt x="444" y="250"/>
                  </a:lnTo>
                  <a:lnTo>
                    <a:pt x="449" y="247"/>
                  </a:lnTo>
                  <a:lnTo>
                    <a:pt x="441" y="241"/>
                  </a:lnTo>
                  <a:lnTo>
                    <a:pt x="441" y="229"/>
                  </a:lnTo>
                  <a:lnTo>
                    <a:pt x="438" y="217"/>
                  </a:lnTo>
                  <a:lnTo>
                    <a:pt x="429" y="205"/>
                  </a:lnTo>
                  <a:lnTo>
                    <a:pt x="431" y="193"/>
                  </a:lnTo>
                  <a:lnTo>
                    <a:pt x="428" y="180"/>
                  </a:lnTo>
                  <a:lnTo>
                    <a:pt x="419" y="172"/>
                  </a:lnTo>
                  <a:lnTo>
                    <a:pt x="408" y="174"/>
                  </a:lnTo>
                  <a:lnTo>
                    <a:pt x="395" y="181"/>
                  </a:lnTo>
                  <a:lnTo>
                    <a:pt x="383" y="183"/>
                  </a:lnTo>
                  <a:lnTo>
                    <a:pt x="371" y="189"/>
                  </a:lnTo>
                  <a:lnTo>
                    <a:pt x="368" y="177"/>
                  </a:lnTo>
                  <a:lnTo>
                    <a:pt x="375" y="168"/>
                  </a:lnTo>
                  <a:lnTo>
                    <a:pt x="389" y="159"/>
                  </a:lnTo>
                  <a:lnTo>
                    <a:pt x="399" y="163"/>
                  </a:lnTo>
                  <a:lnTo>
                    <a:pt x="407" y="154"/>
                  </a:lnTo>
                  <a:lnTo>
                    <a:pt x="401" y="139"/>
                  </a:lnTo>
                  <a:lnTo>
                    <a:pt x="390" y="130"/>
                  </a:lnTo>
                  <a:lnTo>
                    <a:pt x="390" y="118"/>
                  </a:lnTo>
                  <a:lnTo>
                    <a:pt x="389" y="105"/>
                  </a:lnTo>
                  <a:lnTo>
                    <a:pt x="380" y="93"/>
                  </a:lnTo>
                  <a:lnTo>
                    <a:pt x="369" y="85"/>
                  </a:lnTo>
                  <a:lnTo>
                    <a:pt x="369" y="69"/>
                  </a:lnTo>
                  <a:lnTo>
                    <a:pt x="368" y="51"/>
                  </a:lnTo>
                  <a:lnTo>
                    <a:pt x="356" y="43"/>
                  </a:lnTo>
                  <a:lnTo>
                    <a:pt x="360" y="31"/>
                  </a:lnTo>
                  <a:lnTo>
                    <a:pt x="348" y="15"/>
                  </a:lnTo>
                  <a:lnTo>
                    <a:pt x="329" y="18"/>
                  </a:lnTo>
                  <a:lnTo>
                    <a:pt x="323" y="9"/>
                  </a:lnTo>
                  <a:lnTo>
                    <a:pt x="314" y="0"/>
                  </a:lnTo>
                  <a:lnTo>
                    <a:pt x="302" y="4"/>
                  </a:lnTo>
                  <a:lnTo>
                    <a:pt x="296" y="7"/>
                  </a:lnTo>
                  <a:lnTo>
                    <a:pt x="287" y="4"/>
                  </a:lnTo>
                  <a:lnTo>
                    <a:pt x="276" y="13"/>
                  </a:lnTo>
                  <a:lnTo>
                    <a:pt x="272" y="19"/>
                  </a:lnTo>
                  <a:lnTo>
                    <a:pt x="255" y="21"/>
                  </a:lnTo>
                  <a:lnTo>
                    <a:pt x="243" y="18"/>
                  </a:lnTo>
                  <a:lnTo>
                    <a:pt x="234" y="24"/>
                  </a:lnTo>
                  <a:lnTo>
                    <a:pt x="221" y="22"/>
                  </a:lnTo>
                  <a:lnTo>
                    <a:pt x="209" y="21"/>
                  </a:lnTo>
                  <a:lnTo>
                    <a:pt x="198" y="27"/>
                  </a:lnTo>
                  <a:close/>
                </a:path>
              </a:pathLst>
            </a:custGeom>
            <a:solidFill>
              <a:schemeClr val="accent6"/>
            </a:solidFill>
            <a:ln w="6350" cap="flat" cmpd="sng">
              <a:solidFill>
                <a:schemeClr val="bg1"/>
              </a:solidFill>
              <a:prstDash val="solid"/>
              <a:round/>
              <a:headEnd type="none" w="med" len="med"/>
              <a:tailEnd type="none" w="med" len="med"/>
            </a:ln>
            <a:effec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39" name="Group 38">
              <a:extLst>
                <a:ext uri="{FF2B5EF4-FFF2-40B4-BE49-F238E27FC236}">
                  <a16:creationId xmlns:a16="http://schemas.microsoft.com/office/drawing/2014/main" id="{1DFE5253-5DD6-03C6-3533-81595DC8985F}"/>
                </a:ext>
              </a:extLst>
            </p:cNvPr>
            <p:cNvGrpSpPr/>
            <p:nvPr/>
          </p:nvGrpSpPr>
          <p:grpSpPr>
            <a:xfrm>
              <a:off x="2944322" y="4928866"/>
              <a:ext cx="417020" cy="351802"/>
              <a:chOff x="2944322" y="4928866"/>
              <a:chExt cx="417020" cy="351802"/>
            </a:xfrm>
          </p:grpSpPr>
          <p:grpSp>
            <p:nvGrpSpPr>
              <p:cNvPr id="40" name="Group 240">
                <a:extLst>
                  <a:ext uri="{FF2B5EF4-FFF2-40B4-BE49-F238E27FC236}">
                    <a16:creationId xmlns:a16="http://schemas.microsoft.com/office/drawing/2014/main" id="{EE3CEB16-C19A-E049-2F36-9A4E1DFD6B39}"/>
                  </a:ext>
                </a:extLst>
              </p:cNvPr>
              <p:cNvGrpSpPr>
                <a:grpSpLocks/>
              </p:cNvGrpSpPr>
              <p:nvPr/>
            </p:nvGrpSpPr>
            <p:grpSpPr bwMode="auto">
              <a:xfrm rot="21266638">
                <a:off x="2944322" y="4928866"/>
                <a:ext cx="417020" cy="351802"/>
                <a:chOff x="2115" y="1656"/>
                <a:chExt cx="669" cy="549"/>
              </a:xfrm>
              <a:solidFill>
                <a:schemeClr val="accent3">
                  <a:lumMod val="75000"/>
                </a:schemeClr>
              </a:solidFill>
            </p:grpSpPr>
            <p:sp>
              <p:nvSpPr>
                <p:cNvPr id="42" name="Freeform 241">
                  <a:extLst>
                    <a:ext uri="{FF2B5EF4-FFF2-40B4-BE49-F238E27FC236}">
                      <a16:creationId xmlns:a16="http://schemas.microsoft.com/office/drawing/2014/main" id="{860CDADE-1C56-8360-CE5B-F58981E323B7}"/>
                    </a:ext>
                  </a:extLst>
                </p:cNvPr>
                <p:cNvSpPr>
                  <a:spLocks/>
                </p:cNvSpPr>
                <p:nvPr/>
              </p:nvSpPr>
              <p:spPr bwMode="auto">
                <a:xfrm>
                  <a:off x="2115" y="1661"/>
                  <a:ext cx="209" cy="144"/>
                </a:xfrm>
                <a:custGeom>
                  <a:avLst/>
                  <a:gdLst>
                    <a:gd name="T0" fmla="*/ 132 w 209"/>
                    <a:gd name="T1" fmla="*/ 12 h 144"/>
                    <a:gd name="T2" fmla="*/ 123 w 209"/>
                    <a:gd name="T3" fmla="*/ 6 h 144"/>
                    <a:gd name="T4" fmla="*/ 113 w 209"/>
                    <a:gd name="T5" fmla="*/ 0 h 144"/>
                    <a:gd name="T6" fmla="*/ 102 w 209"/>
                    <a:gd name="T7" fmla="*/ 1 h 144"/>
                    <a:gd name="T8" fmla="*/ 101 w 209"/>
                    <a:gd name="T9" fmla="*/ 16 h 144"/>
                    <a:gd name="T10" fmla="*/ 92 w 209"/>
                    <a:gd name="T11" fmla="*/ 25 h 144"/>
                    <a:gd name="T12" fmla="*/ 81 w 209"/>
                    <a:gd name="T13" fmla="*/ 34 h 144"/>
                    <a:gd name="T14" fmla="*/ 66 w 209"/>
                    <a:gd name="T15" fmla="*/ 34 h 144"/>
                    <a:gd name="T16" fmla="*/ 59 w 209"/>
                    <a:gd name="T17" fmla="*/ 40 h 144"/>
                    <a:gd name="T18" fmla="*/ 42 w 209"/>
                    <a:gd name="T19" fmla="*/ 42 h 144"/>
                    <a:gd name="T20" fmla="*/ 35 w 209"/>
                    <a:gd name="T21" fmla="*/ 34 h 144"/>
                    <a:gd name="T22" fmla="*/ 17 w 209"/>
                    <a:gd name="T23" fmla="*/ 33 h 144"/>
                    <a:gd name="T24" fmla="*/ 0 w 209"/>
                    <a:gd name="T25" fmla="*/ 51 h 144"/>
                    <a:gd name="T26" fmla="*/ 3 w 209"/>
                    <a:gd name="T27" fmla="*/ 72 h 144"/>
                    <a:gd name="T28" fmla="*/ 11 w 209"/>
                    <a:gd name="T29" fmla="*/ 79 h 144"/>
                    <a:gd name="T30" fmla="*/ 14 w 209"/>
                    <a:gd name="T31" fmla="*/ 91 h 144"/>
                    <a:gd name="T32" fmla="*/ 26 w 209"/>
                    <a:gd name="T33" fmla="*/ 94 h 144"/>
                    <a:gd name="T34" fmla="*/ 38 w 209"/>
                    <a:gd name="T35" fmla="*/ 109 h 144"/>
                    <a:gd name="T36" fmla="*/ 45 w 209"/>
                    <a:gd name="T37" fmla="*/ 123 h 144"/>
                    <a:gd name="T38" fmla="*/ 47 w 209"/>
                    <a:gd name="T39" fmla="*/ 130 h 144"/>
                    <a:gd name="T40" fmla="*/ 53 w 209"/>
                    <a:gd name="T41" fmla="*/ 141 h 144"/>
                    <a:gd name="T42" fmla="*/ 68 w 209"/>
                    <a:gd name="T43" fmla="*/ 138 h 144"/>
                    <a:gd name="T44" fmla="*/ 71 w 209"/>
                    <a:gd name="T45" fmla="*/ 144 h 144"/>
                    <a:gd name="T46" fmla="*/ 86 w 209"/>
                    <a:gd name="T47" fmla="*/ 141 h 144"/>
                    <a:gd name="T48" fmla="*/ 87 w 209"/>
                    <a:gd name="T49" fmla="*/ 130 h 144"/>
                    <a:gd name="T50" fmla="*/ 99 w 209"/>
                    <a:gd name="T51" fmla="*/ 121 h 144"/>
                    <a:gd name="T52" fmla="*/ 105 w 209"/>
                    <a:gd name="T53" fmla="*/ 111 h 144"/>
                    <a:gd name="T54" fmla="*/ 117 w 209"/>
                    <a:gd name="T55" fmla="*/ 105 h 144"/>
                    <a:gd name="T56" fmla="*/ 126 w 209"/>
                    <a:gd name="T57" fmla="*/ 94 h 144"/>
                    <a:gd name="T58" fmla="*/ 143 w 209"/>
                    <a:gd name="T59" fmla="*/ 94 h 144"/>
                    <a:gd name="T60" fmla="*/ 162 w 209"/>
                    <a:gd name="T61" fmla="*/ 105 h 144"/>
                    <a:gd name="T62" fmla="*/ 183 w 209"/>
                    <a:gd name="T63" fmla="*/ 105 h 144"/>
                    <a:gd name="T64" fmla="*/ 197 w 209"/>
                    <a:gd name="T65" fmla="*/ 103 h 144"/>
                    <a:gd name="T66" fmla="*/ 195 w 209"/>
                    <a:gd name="T67" fmla="*/ 97 h 144"/>
                    <a:gd name="T68" fmla="*/ 200 w 209"/>
                    <a:gd name="T69" fmla="*/ 87 h 144"/>
                    <a:gd name="T70" fmla="*/ 206 w 209"/>
                    <a:gd name="T71" fmla="*/ 73 h 144"/>
                    <a:gd name="T72" fmla="*/ 209 w 209"/>
                    <a:gd name="T73" fmla="*/ 58 h 144"/>
                    <a:gd name="T74" fmla="*/ 207 w 209"/>
                    <a:gd name="T75" fmla="*/ 52 h 144"/>
                    <a:gd name="T76" fmla="*/ 194 w 209"/>
                    <a:gd name="T77" fmla="*/ 52 h 144"/>
                    <a:gd name="T78" fmla="*/ 188 w 209"/>
                    <a:gd name="T79" fmla="*/ 49 h 144"/>
                    <a:gd name="T80" fmla="*/ 176 w 209"/>
                    <a:gd name="T81" fmla="*/ 48 h 144"/>
                    <a:gd name="T82" fmla="*/ 168 w 209"/>
                    <a:gd name="T83" fmla="*/ 37 h 144"/>
                    <a:gd name="T84" fmla="*/ 155 w 209"/>
                    <a:gd name="T85" fmla="*/ 34 h 144"/>
                    <a:gd name="T86" fmla="*/ 141 w 209"/>
                    <a:gd name="T87" fmla="*/ 22 h 144"/>
                    <a:gd name="T88" fmla="*/ 132 w 209"/>
                    <a:gd name="T89" fmla="*/ 12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9" h="144">
                      <a:moveTo>
                        <a:pt x="132" y="12"/>
                      </a:moveTo>
                      <a:lnTo>
                        <a:pt x="123" y="6"/>
                      </a:lnTo>
                      <a:lnTo>
                        <a:pt x="113" y="0"/>
                      </a:lnTo>
                      <a:lnTo>
                        <a:pt x="102" y="1"/>
                      </a:lnTo>
                      <a:lnTo>
                        <a:pt x="101" y="16"/>
                      </a:lnTo>
                      <a:lnTo>
                        <a:pt x="92" y="25"/>
                      </a:lnTo>
                      <a:lnTo>
                        <a:pt x="81" y="34"/>
                      </a:lnTo>
                      <a:lnTo>
                        <a:pt x="66" y="34"/>
                      </a:lnTo>
                      <a:lnTo>
                        <a:pt x="59" y="40"/>
                      </a:lnTo>
                      <a:lnTo>
                        <a:pt x="42" y="42"/>
                      </a:lnTo>
                      <a:lnTo>
                        <a:pt x="35" y="34"/>
                      </a:lnTo>
                      <a:lnTo>
                        <a:pt x="17" y="33"/>
                      </a:lnTo>
                      <a:lnTo>
                        <a:pt x="0" y="51"/>
                      </a:lnTo>
                      <a:lnTo>
                        <a:pt x="3" y="72"/>
                      </a:lnTo>
                      <a:lnTo>
                        <a:pt x="11" y="79"/>
                      </a:lnTo>
                      <a:lnTo>
                        <a:pt x="14" y="91"/>
                      </a:lnTo>
                      <a:lnTo>
                        <a:pt x="26" y="94"/>
                      </a:lnTo>
                      <a:lnTo>
                        <a:pt x="38" y="109"/>
                      </a:lnTo>
                      <a:lnTo>
                        <a:pt x="45" y="123"/>
                      </a:lnTo>
                      <a:lnTo>
                        <a:pt x="47" y="130"/>
                      </a:lnTo>
                      <a:lnTo>
                        <a:pt x="53" y="141"/>
                      </a:lnTo>
                      <a:lnTo>
                        <a:pt x="68" y="138"/>
                      </a:lnTo>
                      <a:lnTo>
                        <a:pt x="71" y="144"/>
                      </a:lnTo>
                      <a:lnTo>
                        <a:pt x="86" y="141"/>
                      </a:lnTo>
                      <a:lnTo>
                        <a:pt x="87" y="130"/>
                      </a:lnTo>
                      <a:lnTo>
                        <a:pt x="99" y="121"/>
                      </a:lnTo>
                      <a:lnTo>
                        <a:pt x="105" y="111"/>
                      </a:lnTo>
                      <a:lnTo>
                        <a:pt x="117" y="105"/>
                      </a:lnTo>
                      <a:lnTo>
                        <a:pt x="126" y="94"/>
                      </a:lnTo>
                      <a:lnTo>
                        <a:pt x="143" y="94"/>
                      </a:lnTo>
                      <a:lnTo>
                        <a:pt x="162" y="105"/>
                      </a:lnTo>
                      <a:lnTo>
                        <a:pt x="183" y="105"/>
                      </a:lnTo>
                      <a:lnTo>
                        <a:pt x="197" y="103"/>
                      </a:lnTo>
                      <a:lnTo>
                        <a:pt x="195" y="97"/>
                      </a:lnTo>
                      <a:lnTo>
                        <a:pt x="200" y="87"/>
                      </a:lnTo>
                      <a:lnTo>
                        <a:pt x="206" y="73"/>
                      </a:lnTo>
                      <a:lnTo>
                        <a:pt x="209" y="58"/>
                      </a:lnTo>
                      <a:lnTo>
                        <a:pt x="207" y="52"/>
                      </a:lnTo>
                      <a:lnTo>
                        <a:pt x="194" y="52"/>
                      </a:lnTo>
                      <a:lnTo>
                        <a:pt x="188" y="49"/>
                      </a:lnTo>
                      <a:lnTo>
                        <a:pt x="176" y="48"/>
                      </a:lnTo>
                      <a:lnTo>
                        <a:pt x="168" y="37"/>
                      </a:lnTo>
                      <a:lnTo>
                        <a:pt x="155" y="34"/>
                      </a:lnTo>
                      <a:lnTo>
                        <a:pt x="141" y="22"/>
                      </a:lnTo>
                      <a:lnTo>
                        <a:pt x="132" y="12"/>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3" name="Freeform 242">
                  <a:extLst>
                    <a:ext uri="{FF2B5EF4-FFF2-40B4-BE49-F238E27FC236}">
                      <a16:creationId xmlns:a16="http://schemas.microsoft.com/office/drawing/2014/main" id="{CE0D7DD2-82E8-EB36-68E5-6DCF82A11D57}"/>
                    </a:ext>
                  </a:extLst>
                </p:cNvPr>
                <p:cNvSpPr>
                  <a:spLocks/>
                </p:cNvSpPr>
                <p:nvPr/>
              </p:nvSpPr>
              <p:spPr bwMode="auto">
                <a:xfrm>
                  <a:off x="2312" y="1656"/>
                  <a:ext cx="264" cy="146"/>
                </a:xfrm>
                <a:custGeom>
                  <a:avLst/>
                  <a:gdLst>
                    <a:gd name="T0" fmla="*/ 213 w 264"/>
                    <a:gd name="T1" fmla="*/ 3 h 146"/>
                    <a:gd name="T2" fmla="*/ 195 w 264"/>
                    <a:gd name="T3" fmla="*/ 9 h 146"/>
                    <a:gd name="T4" fmla="*/ 187 w 264"/>
                    <a:gd name="T5" fmla="*/ 23 h 146"/>
                    <a:gd name="T6" fmla="*/ 169 w 264"/>
                    <a:gd name="T7" fmla="*/ 24 h 146"/>
                    <a:gd name="T8" fmla="*/ 166 w 264"/>
                    <a:gd name="T9" fmla="*/ 39 h 146"/>
                    <a:gd name="T10" fmla="*/ 150 w 264"/>
                    <a:gd name="T11" fmla="*/ 47 h 146"/>
                    <a:gd name="T12" fmla="*/ 139 w 264"/>
                    <a:gd name="T13" fmla="*/ 57 h 146"/>
                    <a:gd name="T14" fmla="*/ 130 w 264"/>
                    <a:gd name="T15" fmla="*/ 48 h 146"/>
                    <a:gd name="T16" fmla="*/ 121 w 264"/>
                    <a:gd name="T17" fmla="*/ 50 h 146"/>
                    <a:gd name="T18" fmla="*/ 112 w 264"/>
                    <a:gd name="T19" fmla="*/ 42 h 146"/>
                    <a:gd name="T20" fmla="*/ 87 w 264"/>
                    <a:gd name="T21" fmla="*/ 47 h 146"/>
                    <a:gd name="T22" fmla="*/ 76 w 264"/>
                    <a:gd name="T23" fmla="*/ 38 h 146"/>
                    <a:gd name="T24" fmla="*/ 67 w 264"/>
                    <a:gd name="T25" fmla="*/ 41 h 146"/>
                    <a:gd name="T26" fmla="*/ 55 w 264"/>
                    <a:gd name="T27" fmla="*/ 38 h 146"/>
                    <a:gd name="T28" fmla="*/ 46 w 264"/>
                    <a:gd name="T29" fmla="*/ 41 h 146"/>
                    <a:gd name="T30" fmla="*/ 34 w 264"/>
                    <a:gd name="T31" fmla="*/ 45 h 146"/>
                    <a:gd name="T32" fmla="*/ 22 w 264"/>
                    <a:gd name="T33" fmla="*/ 56 h 146"/>
                    <a:gd name="T34" fmla="*/ 12 w 264"/>
                    <a:gd name="T35" fmla="*/ 59 h 146"/>
                    <a:gd name="T36" fmla="*/ 9 w 264"/>
                    <a:gd name="T37" fmla="*/ 71 h 146"/>
                    <a:gd name="T38" fmla="*/ 6 w 264"/>
                    <a:gd name="T39" fmla="*/ 84 h 146"/>
                    <a:gd name="T40" fmla="*/ 0 w 264"/>
                    <a:gd name="T41" fmla="*/ 95 h 146"/>
                    <a:gd name="T42" fmla="*/ 0 w 264"/>
                    <a:gd name="T43" fmla="*/ 108 h 146"/>
                    <a:gd name="T44" fmla="*/ 10 w 264"/>
                    <a:gd name="T45" fmla="*/ 116 h 146"/>
                    <a:gd name="T46" fmla="*/ 13 w 264"/>
                    <a:gd name="T47" fmla="*/ 125 h 146"/>
                    <a:gd name="T48" fmla="*/ 19 w 264"/>
                    <a:gd name="T49" fmla="*/ 137 h 146"/>
                    <a:gd name="T50" fmla="*/ 36 w 264"/>
                    <a:gd name="T51" fmla="*/ 128 h 146"/>
                    <a:gd name="T52" fmla="*/ 45 w 264"/>
                    <a:gd name="T53" fmla="*/ 131 h 146"/>
                    <a:gd name="T54" fmla="*/ 52 w 264"/>
                    <a:gd name="T55" fmla="*/ 123 h 146"/>
                    <a:gd name="T56" fmla="*/ 61 w 264"/>
                    <a:gd name="T57" fmla="*/ 120 h 146"/>
                    <a:gd name="T58" fmla="*/ 73 w 264"/>
                    <a:gd name="T59" fmla="*/ 119 h 146"/>
                    <a:gd name="T60" fmla="*/ 85 w 264"/>
                    <a:gd name="T61" fmla="*/ 119 h 146"/>
                    <a:gd name="T62" fmla="*/ 99 w 264"/>
                    <a:gd name="T63" fmla="*/ 132 h 146"/>
                    <a:gd name="T64" fmla="*/ 112 w 264"/>
                    <a:gd name="T65" fmla="*/ 146 h 146"/>
                    <a:gd name="T66" fmla="*/ 126 w 264"/>
                    <a:gd name="T67" fmla="*/ 140 h 146"/>
                    <a:gd name="T68" fmla="*/ 139 w 264"/>
                    <a:gd name="T69" fmla="*/ 135 h 146"/>
                    <a:gd name="T70" fmla="*/ 148 w 264"/>
                    <a:gd name="T71" fmla="*/ 128 h 146"/>
                    <a:gd name="T72" fmla="*/ 160 w 264"/>
                    <a:gd name="T73" fmla="*/ 126 h 146"/>
                    <a:gd name="T74" fmla="*/ 172 w 264"/>
                    <a:gd name="T75" fmla="*/ 125 h 146"/>
                    <a:gd name="T76" fmla="*/ 181 w 264"/>
                    <a:gd name="T77" fmla="*/ 131 h 146"/>
                    <a:gd name="T78" fmla="*/ 199 w 264"/>
                    <a:gd name="T79" fmla="*/ 128 h 146"/>
                    <a:gd name="T80" fmla="*/ 207 w 264"/>
                    <a:gd name="T81" fmla="*/ 114 h 146"/>
                    <a:gd name="T82" fmla="*/ 216 w 264"/>
                    <a:gd name="T83" fmla="*/ 114 h 146"/>
                    <a:gd name="T84" fmla="*/ 222 w 264"/>
                    <a:gd name="T85" fmla="*/ 107 h 146"/>
                    <a:gd name="T86" fmla="*/ 226 w 264"/>
                    <a:gd name="T87" fmla="*/ 99 h 146"/>
                    <a:gd name="T88" fmla="*/ 235 w 264"/>
                    <a:gd name="T89" fmla="*/ 95 h 146"/>
                    <a:gd name="T90" fmla="*/ 243 w 264"/>
                    <a:gd name="T91" fmla="*/ 92 h 146"/>
                    <a:gd name="T92" fmla="*/ 247 w 264"/>
                    <a:gd name="T93" fmla="*/ 84 h 146"/>
                    <a:gd name="T94" fmla="*/ 253 w 264"/>
                    <a:gd name="T95" fmla="*/ 77 h 146"/>
                    <a:gd name="T96" fmla="*/ 258 w 264"/>
                    <a:gd name="T97" fmla="*/ 66 h 146"/>
                    <a:gd name="T98" fmla="*/ 264 w 264"/>
                    <a:gd name="T99" fmla="*/ 59 h 146"/>
                    <a:gd name="T100" fmla="*/ 259 w 264"/>
                    <a:gd name="T101" fmla="*/ 27 h 146"/>
                    <a:gd name="T102" fmla="*/ 264 w 264"/>
                    <a:gd name="T103" fmla="*/ 9 h 146"/>
                    <a:gd name="T104" fmla="*/ 246 w 264"/>
                    <a:gd name="T105" fmla="*/ 0 h 146"/>
                    <a:gd name="T106" fmla="*/ 213 w 264"/>
                    <a:gd name="T107" fmla="*/ 3 h 1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64" h="146">
                      <a:moveTo>
                        <a:pt x="213" y="3"/>
                      </a:moveTo>
                      <a:lnTo>
                        <a:pt x="195" y="9"/>
                      </a:lnTo>
                      <a:lnTo>
                        <a:pt x="187" y="23"/>
                      </a:lnTo>
                      <a:lnTo>
                        <a:pt x="169" y="24"/>
                      </a:lnTo>
                      <a:lnTo>
                        <a:pt x="166" y="39"/>
                      </a:lnTo>
                      <a:lnTo>
                        <a:pt x="150" y="47"/>
                      </a:lnTo>
                      <a:lnTo>
                        <a:pt x="139" y="57"/>
                      </a:lnTo>
                      <a:lnTo>
                        <a:pt x="130" y="48"/>
                      </a:lnTo>
                      <a:lnTo>
                        <a:pt x="121" y="50"/>
                      </a:lnTo>
                      <a:lnTo>
                        <a:pt x="112" y="42"/>
                      </a:lnTo>
                      <a:lnTo>
                        <a:pt x="87" y="47"/>
                      </a:lnTo>
                      <a:lnTo>
                        <a:pt x="76" y="38"/>
                      </a:lnTo>
                      <a:lnTo>
                        <a:pt x="67" y="41"/>
                      </a:lnTo>
                      <a:lnTo>
                        <a:pt x="55" y="38"/>
                      </a:lnTo>
                      <a:lnTo>
                        <a:pt x="46" y="41"/>
                      </a:lnTo>
                      <a:lnTo>
                        <a:pt x="34" y="45"/>
                      </a:lnTo>
                      <a:lnTo>
                        <a:pt x="22" y="56"/>
                      </a:lnTo>
                      <a:lnTo>
                        <a:pt x="12" y="59"/>
                      </a:lnTo>
                      <a:lnTo>
                        <a:pt x="9" y="71"/>
                      </a:lnTo>
                      <a:lnTo>
                        <a:pt x="6" y="84"/>
                      </a:lnTo>
                      <a:lnTo>
                        <a:pt x="0" y="95"/>
                      </a:lnTo>
                      <a:lnTo>
                        <a:pt x="0" y="108"/>
                      </a:lnTo>
                      <a:lnTo>
                        <a:pt x="10" y="116"/>
                      </a:lnTo>
                      <a:lnTo>
                        <a:pt x="13" y="125"/>
                      </a:lnTo>
                      <a:lnTo>
                        <a:pt x="19" y="137"/>
                      </a:lnTo>
                      <a:lnTo>
                        <a:pt x="36" y="128"/>
                      </a:lnTo>
                      <a:lnTo>
                        <a:pt x="45" y="131"/>
                      </a:lnTo>
                      <a:lnTo>
                        <a:pt x="52" y="123"/>
                      </a:lnTo>
                      <a:lnTo>
                        <a:pt x="61" y="120"/>
                      </a:lnTo>
                      <a:lnTo>
                        <a:pt x="73" y="119"/>
                      </a:lnTo>
                      <a:lnTo>
                        <a:pt x="85" y="119"/>
                      </a:lnTo>
                      <a:lnTo>
                        <a:pt x="99" y="132"/>
                      </a:lnTo>
                      <a:lnTo>
                        <a:pt x="112" y="146"/>
                      </a:lnTo>
                      <a:lnTo>
                        <a:pt x="126" y="140"/>
                      </a:lnTo>
                      <a:lnTo>
                        <a:pt x="139" y="135"/>
                      </a:lnTo>
                      <a:lnTo>
                        <a:pt x="148" y="128"/>
                      </a:lnTo>
                      <a:lnTo>
                        <a:pt x="160" y="126"/>
                      </a:lnTo>
                      <a:lnTo>
                        <a:pt x="172" y="125"/>
                      </a:lnTo>
                      <a:lnTo>
                        <a:pt x="181" y="131"/>
                      </a:lnTo>
                      <a:lnTo>
                        <a:pt x="199" y="128"/>
                      </a:lnTo>
                      <a:lnTo>
                        <a:pt x="207" y="114"/>
                      </a:lnTo>
                      <a:lnTo>
                        <a:pt x="216" y="114"/>
                      </a:lnTo>
                      <a:lnTo>
                        <a:pt x="222" y="107"/>
                      </a:lnTo>
                      <a:lnTo>
                        <a:pt x="226" y="99"/>
                      </a:lnTo>
                      <a:lnTo>
                        <a:pt x="235" y="95"/>
                      </a:lnTo>
                      <a:lnTo>
                        <a:pt x="243" y="92"/>
                      </a:lnTo>
                      <a:lnTo>
                        <a:pt x="247" y="84"/>
                      </a:lnTo>
                      <a:lnTo>
                        <a:pt x="253" y="77"/>
                      </a:lnTo>
                      <a:lnTo>
                        <a:pt x="258" y="66"/>
                      </a:lnTo>
                      <a:lnTo>
                        <a:pt x="264" y="59"/>
                      </a:lnTo>
                      <a:lnTo>
                        <a:pt x="259" y="27"/>
                      </a:lnTo>
                      <a:lnTo>
                        <a:pt x="264" y="9"/>
                      </a:lnTo>
                      <a:lnTo>
                        <a:pt x="246" y="0"/>
                      </a:lnTo>
                      <a:lnTo>
                        <a:pt x="213" y="3"/>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5" name="Freeform 243">
                  <a:extLst>
                    <a:ext uri="{FF2B5EF4-FFF2-40B4-BE49-F238E27FC236}">
                      <a16:creationId xmlns:a16="http://schemas.microsoft.com/office/drawing/2014/main" id="{62BC54EF-557C-C744-3816-1A4318C3809F}"/>
                    </a:ext>
                  </a:extLst>
                </p:cNvPr>
                <p:cNvSpPr>
                  <a:spLocks/>
                </p:cNvSpPr>
                <p:nvPr/>
              </p:nvSpPr>
              <p:spPr bwMode="auto">
                <a:xfrm>
                  <a:off x="2364" y="1775"/>
                  <a:ext cx="128" cy="87"/>
                </a:xfrm>
                <a:custGeom>
                  <a:avLst/>
                  <a:gdLst>
                    <a:gd name="T0" fmla="*/ 20 w 128"/>
                    <a:gd name="T1" fmla="*/ 48 h 87"/>
                    <a:gd name="T2" fmla="*/ 30 w 128"/>
                    <a:gd name="T3" fmla="*/ 57 h 87"/>
                    <a:gd name="T4" fmla="*/ 39 w 128"/>
                    <a:gd name="T5" fmla="*/ 70 h 87"/>
                    <a:gd name="T6" fmla="*/ 56 w 128"/>
                    <a:gd name="T7" fmla="*/ 87 h 87"/>
                    <a:gd name="T8" fmla="*/ 71 w 128"/>
                    <a:gd name="T9" fmla="*/ 81 h 87"/>
                    <a:gd name="T10" fmla="*/ 81 w 128"/>
                    <a:gd name="T11" fmla="*/ 84 h 87"/>
                    <a:gd name="T12" fmla="*/ 87 w 128"/>
                    <a:gd name="T13" fmla="*/ 81 h 87"/>
                    <a:gd name="T14" fmla="*/ 96 w 128"/>
                    <a:gd name="T15" fmla="*/ 75 h 87"/>
                    <a:gd name="T16" fmla="*/ 102 w 128"/>
                    <a:gd name="T17" fmla="*/ 66 h 87"/>
                    <a:gd name="T18" fmla="*/ 110 w 128"/>
                    <a:gd name="T19" fmla="*/ 52 h 87"/>
                    <a:gd name="T20" fmla="*/ 122 w 128"/>
                    <a:gd name="T21" fmla="*/ 34 h 87"/>
                    <a:gd name="T22" fmla="*/ 122 w 128"/>
                    <a:gd name="T23" fmla="*/ 24 h 87"/>
                    <a:gd name="T24" fmla="*/ 128 w 128"/>
                    <a:gd name="T25" fmla="*/ 13 h 87"/>
                    <a:gd name="T26" fmla="*/ 120 w 128"/>
                    <a:gd name="T27" fmla="*/ 4 h 87"/>
                    <a:gd name="T28" fmla="*/ 105 w 128"/>
                    <a:gd name="T29" fmla="*/ 9 h 87"/>
                    <a:gd name="T30" fmla="*/ 95 w 128"/>
                    <a:gd name="T31" fmla="*/ 10 h 87"/>
                    <a:gd name="T32" fmla="*/ 84 w 128"/>
                    <a:gd name="T33" fmla="*/ 18 h 87"/>
                    <a:gd name="T34" fmla="*/ 75 w 128"/>
                    <a:gd name="T35" fmla="*/ 22 h 87"/>
                    <a:gd name="T36" fmla="*/ 59 w 128"/>
                    <a:gd name="T37" fmla="*/ 24 h 87"/>
                    <a:gd name="T38" fmla="*/ 41 w 128"/>
                    <a:gd name="T39" fmla="*/ 10 h 87"/>
                    <a:gd name="T40" fmla="*/ 29 w 128"/>
                    <a:gd name="T41" fmla="*/ 0 h 87"/>
                    <a:gd name="T42" fmla="*/ 18 w 128"/>
                    <a:gd name="T43" fmla="*/ 3 h 87"/>
                    <a:gd name="T44" fmla="*/ 5 w 128"/>
                    <a:gd name="T45" fmla="*/ 3 h 87"/>
                    <a:gd name="T46" fmla="*/ 0 w 128"/>
                    <a:gd name="T47" fmla="*/ 10 h 87"/>
                    <a:gd name="T48" fmla="*/ 0 w 128"/>
                    <a:gd name="T49" fmla="*/ 21 h 87"/>
                    <a:gd name="T50" fmla="*/ 8 w 128"/>
                    <a:gd name="T51" fmla="*/ 27 h 87"/>
                    <a:gd name="T52" fmla="*/ 17 w 128"/>
                    <a:gd name="T53" fmla="*/ 33 h 87"/>
                    <a:gd name="T54" fmla="*/ 20 w 128"/>
                    <a:gd name="T55" fmla="*/ 48 h 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8" h="87">
                      <a:moveTo>
                        <a:pt x="20" y="48"/>
                      </a:moveTo>
                      <a:lnTo>
                        <a:pt x="30" y="57"/>
                      </a:lnTo>
                      <a:lnTo>
                        <a:pt x="39" y="70"/>
                      </a:lnTo>
                      <a:lnTo>
                        <a:pt x="56" y="87"/>
                      </a:lnTo>
                      <a:lnTo>
                        <a:pt x="71" y="81"/>
                      </a:lnTo>
                      <a:lnTo>
                        <a:pt x="81" y="84"/>
                      </a:lnTo>
                      <a:lnTo>
                        <a:pt x="87" y="81"/>
                      </a:lnTo>
                      <a:lnTo>
                        <a:pt x="96" y="75"/>
                      </a:lnTo>
                      <a:lnTo>
                        <a:pt x="102" y="66"/>
                      </a:lnTo>
                      <a:lnTo>
                        <a:pt x="110" y="52"/>
                      </a:lnTo>
                      <a:lnTo>
                        <a:pt x="122" y="34"/>
                      </a:lnTo>
                      <a:lnTo>
                        <a:pt x="122" y="24"/>
                      </a:lnTo>
                      <a:lnTo>
                        <a:pt x="128" y="13"/>
                      </a:lnTo>
                      <a:lnTo>
                        <a:pt x="120" y="4"/>
                      </a:lnTo>
                      <a:lnTo>
                        <a:pt x="105" y="9"/>
                      </a:lnTo>
                      <a:lnTo>
                        <a:pt x="95" y="10"/>
                      </a:lnTo>
                      <a:lnTo>
                        <a:pt x="84" y="18"/>
                      </a:lnTo>
                      <a:lnTo>
                        <a:pt x="75" y="22"/>
                      </a:lnTo>
                      <a:lnTo>
                        <a:pt x="59" y="24"/>
                      </a:lnTo>
                      <a:lnTo>
                        <a:pt x="41" y="10"/>
                      </a:lnTo>
                      <a:lnTo>
                        <a:pt x="29" y="0"/>
                      </a:lnTo>
                      <a:lnTo>
                        <a:pt x="18" y="3"/>
                      </a:lnTo>
                      <a:lnTo>
                        <a:pt x="5" y="3"/>
                      </a:lnTo>
                      <a:lnTo>
                        <a:pt x="0" y="10"/>
                      </a:lnTo>
                      <a:lnTo>
                        <a:pt x="0" y="21"/>
                      </a:lnTo>
                      <a:lnTo>
                        <a:pt x="8" y="27"/>
                      </a:lnTo>
                      <a:lnTo>
                        <a:pt x="17" y="33"/>
                      </a:lnTo>
                      <a:lnTo>
                        <a:pt x="20" y="48"/>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Freeform 244">
                  <a:extLst>
                    <a:ext uri="{FF2B5EF4-FFF2-40B4-BE49-F238E27FC236}">
                      <a16:creationId xmlns:a16="http://schemas.microsoft.com/office/drawing/2014/main" id="{97C5230F-B06A-A30E-EC7F-B72578996767}"/>
                    </a:ext>
                  </a:extLst>
                </p:cNvPr>
                <p:cNvSpPr>
                  <a:spLocks/>
                </p:cNvSpPr>
                <p:nvPr/>
              </p:nvSpPr>
              <p:spPr bwMode="auto">
                <a:xfrm>
                  <a:off x="2511" y="1730"/>
                  <a:ext cx="104" cy="171"/>
                </a:xfrm>
                <a:custGeom>
                  <a:avLst/>
                  <a:gdLst>
                    <a:gd name="T0" fmla="*/ 96 w 104"/>
                    <a:gd name="T1" fmla="*/ 100 h 171"/>
                    <a:gd name="T2" fmla="*/ 89 w 104"/>
                    <a:gd name="T3" fmla="*/ 88 h 171"/>
                    <a:gd name="T4" fmla="*/ 92 w 104"/>
                    <a:gd name="T5" fmla="*/ 81 h 171"/>
                    <a:gd name="T6" fmla="*/ 102 w 104"/>
                    <a:gd name="T7" fmla="*/ 67 h 171"/>
                    <a:gd name="T8" fmla="*/ 104 w 104"/>
                    <a:gd name="T9" fmla="*/ 57 h 171"/>
                    <a:gd name="T10" fmla="*/ 99 w 104"/>
                    <a:gd name="T11" fmla="*/ 43 h 171"/>
                    <a:gd name="T12" fmla="*/ 81 w 104"/>
                    <a:gd name="T13" fmla="*/ 34 h 171"/>
                    <a:gd name="T14" fmla="*/ 83 w 104"/>
                    <a:gd name="T15" fmla="*/ 24 h 171"/>
                    <a:gd name="T16" fmla="*/ 72 w 104"/>
                    <a:gd name="T17" fmla="*/ 13 h 171"/>
                    <a:gd name="T18" fmla="*/ 63 w 104"/>
                    <a:gd name="T19" fmla="*/ 7 h 171"/>
                    <a:gd name="T20" fmla="*/ 53 w 104"/>
                    <a:gd name="T21" fmla="*/ 0 h 171"/>
                    <a:gd name="T22" fmla="*/ 45 w 104"/>
                    <a:gd name="T23" fmla="*/ 15 h 171"/>
                    <a:gd name="T24" fmla="*/ 30 w 104"/>
                    <a:gd name="T25" fmla="*/ 22 h 171"/>
                    <a:gd name="T26" fmla="*/ 23 w 104"/>
                    <a:gd name="T27" fmla="*/ 39 h 171"/>
                    <a:gd name="T28" fmla="*/ 11 w 104"/>
                    <a:gd name="T29" fmla="*/ 39 h 171"/>
                    <a:gd name="T30" fmla="*/ 0 w 104"/>
                    <a:gd name="T31" fmla="*/ 52 h 171"/>
                    <a:gd name="T32" fmla="*/ 8 w 104"/>
                    <a:gd name="T33" fmla="*/ 64 h 171"/>
                    <a:gd name="T34" fmla="*/ 12 w 104"/>
                    <a:gd name="T35" fmla="*/ 78 h 171"/>
                    <a:gd name="T36" fmla="*/ 20 w 104"/>
                    <a:gd name="T37" fmla="*/ 100 h 171"/>
                    <a:gd name="T38" fmla="*/ 18 w 104"/>
                    <a:gd name="T39" fmla="*/ 114 h 171"/>
                    <a:gd name="T40" fmla="*/ 17 w 104"/>
                    <a:gd name="T41" fmla="*/ 126 h 171"/>
                    <a:gd name="T42" fmla="*/ 24 w 104"/>
                    <a:gd name="T43" fmla="*/ 142 h 171"/>
                    <a:gd name="T44" fmla="*/ 38 w 104"/>
                    <a:gd name="T45" fmla="*/ 148 h 171"/>
                    <a:gd name="T46" fmla="*/ 50 w 104"/>
                    <a:gd name="T47" fmla="*/ 154 h 171"/>
                    <a:gd name="T48" fmla="*/ 53 w 104"/>
                    <a:gd name="T49" fmla="*/ 163 h 171"/>
                    <a:gd name="T50" fmla="*/ 65 w 104"/>
                    <a:gd name="T51" fmla="*/ 165 h 171"/>
                    <a:gd name="T52" fmla="*/ 78 w 104"/>
                    <a:gd name="T53" fmla="*/ 171 h 171"/>
                    <a:gd name="T54" fmla="*/ 87 w 104"/>
                    <a:gd name="T55" fmla="*/ 163 h 171"/>
                    <a:gd name="T56" fmla="*/ 87 w 104"/>
                    <a:gd name="T57" fmla="*/ 154 h 171"/>
                    <a:gd name="T58" fmla="*/ 98 w 104"/>
                    <a:gd name="T59" fmla="*/ 136 h 171"/>
                    <a:gd name="T60" fmla="*/ 104 w 104"/>
                    <a:gd name="T61" fmla="*/ 127 h 171"/>
                    <a:gd name="T62" fmla="*/ 104 w 104"/>
                    <a:gd name="T63" fmla="*/ 109 h 171"/>
                    <a:gd name="T64" fmla="*/ 96 w 104"/>
                    <a:gd name="T65" fmla="*/ 100 h 1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4" h="171">
                      <a:moveTo>
                        <a:pt x="96" y="100"/>
                      </a:moveTo>
                      <a:lnTo>
                        <a:pt x="89" y="88"/>
                      </a:lnTo>
                      <a:lnTo>
                        <a:pt x="92" y="81"/>
                      </a:lnTo>
                      <a:lnTo>
                        <a:pt x="102" y="67"/>
                      </a:lnTo>
                      <a:lnTo>
                        <a:pt x="104" y="57"/>
                      </a:lnTo>
                      <a:lnTo>
                        <a:pt x="99" y="43"/>
                      </a:lnTo>
                      <a:lnTo>
                        <a:pt x="81" y="34"/>
                      </a:lnTo>
                      <a:lnTo>
                        <a:pt x="83" y="24"/>
                      </a:lnTo>
                      <a:lnTo>
                        <a:pt x="72" y="13"/>
                      </a:lnTo>
                      <a:lnTo>
                        <a:pt x="63" y="7"/>
                      </a:lnTo>
                      <a:lnTo>
                        <a:pt x="53" y="0"/>
                      </a:lnTo>
                      <a:lnTo>
                        <a:pt x="45" y="15"/>
                      </a:lnTo>
                      <a:lnTo>
                        <a:pt x="30" y="22"/>
                      </a:lnTo>
                      <a:lnTo>
                        <a:pt x="23" y="39"/>
                      </a:lnTo>
                      <a:lnTo>
                        <a:pt x="11" y="39"/>
                      </a:lnTo>
                      <a:lnTo>
                        <a:pt x="0" y="52"/>
                      </a:lnTo>
                      <a:lnTo>
                        <a:pt x="8" y="64"/>
                      </a:lnTo>
                      <a:lnTo>
                        <a:pt x="12" y="78"/>
                      </a:lnTo>
                      <a:lnTo>
                        <a:pt x="20" y="100"/>
                      </a:lnTo>
                      <a:lnTo>
                        <a:pt x="18" y="114"/>
                      </a:lnTo>
                      <a:lnTo>
                        <a:pt x="17" y="126"/>
                      </a:lnTo>
                      <a:lnTo>
                        <a:pt x="24" y="142"/>
                      </a:lnTo>
                      <a:lnTo>
                        <a:pt x="38" y="148"/>
                      </a:lnTo>
                      <a:lnTo>
                        <a:pt x="50" y="154"/>
                      </a:lnTo>
                      <a:lnTo>
                        <a:pt x="53" y="163"/>
                      </a:lnTo>
                      <a:lnTo>
                        <a:pt x="65" y="165"/>
                      </a:lnTo>
                      <a:lnTo>
                        <a:pt x="78" y="171"/>
                      </a:lnTo>
                      <a:lnTo>
                        <a:pt x="87" y="163"/>
                      </a:lnTo>
                      <a:lnTo>
                        <a:pt x="87" y="154"/>
                      </a:lnTo>
                      <a:lnTo>
                        <a:pt x="98" y="136"/>
                      </a:lnTo>
                      <a:lnTo>
                        <a:pt x="104" y="127"/>
                      </a:lnTo>
                      <a:lnTo>
                        <a:pt x="104" y="109"/>
                      </a:lnTo>
                      <a:lnTo>
                        <a:pt x="96" y="10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 name="Freeform 245">
                  <a:extLst>
                    <a:ext uri="{FF2B5EF4-FFF2-40B4-BE49-F238E27FC236}">
                      <a16:creationId xmlns:a16="http://schemas.microsoft.com/office/drawing/2014/main" id="{323DEFF9-BC1B-1E45-2CEB-B66B5BE6A85A}"/>
                    </a:ext>
                  </a:extLst>
                </p:cNvPr>
                <p:cNvSpPr>
                  <a:spLocks/>
                </p:cNvSpPr>
                <p:nvPr/>
              </p:nvSpPr>
              <p:spPr bwMode="auto">
                <a:xfrm>
                  <a:off x="2202" y="1755"/>
                  <a:ext cx="132" cy="132"/>
                </a:xfrm>
                <a:custGeom>
                  <a:avLst/>
                  <a:gdLst>
                    <a:gd name="T0" fmla="*/ 122 w 132"/>
                    <a:gd name="T1" fmla="*/ 20 h 132"/>
                    <a:gd name="T2" fmla="*/ 110 w 132"/>
                    <a:gd name="T3" fmla="*/ 11 h 132"/>
                    <a:gd name="T4" fmla="*/ 77 w 132"/>
                    <a:gd name="T5" fmla="*/ 11 h 132"/>
                    <a:gd name="T6" fmla="*/ 65 w 132"/>
                    <a:gd name="T7" fmla="*/ 5 h 132"/>
                    <a:gd name="T8" fmla="*/ 56 w 132"/>
                    <a:gd name="T9" fmla="*/ 0 h 132"/>
                    <a:gd name="T10" fmla="*/ 36 w 132"/>
                    <a:gd name="T11" fmla="*/ 2 h 132"/>
                    <a:gd name="T12" fmla="*/ 29 w 132"/>
                    <a:gd name="T13" fmla="*/ 11 h 132"/>
                    <a:gd name="T14" fmla="*/ 18 w 132"/>
                    <a:gd name="T15" fmla="*/ 18 h 132"/>
                    <a:gd name="T16" fmla="*/ 11 w 132"/>
                    <a:gd name="T17" fmla="*/ 27 h 132"/>
                    <a:gd name="T18" fmla="*/ 0 w 132"/>
                    <a:gd name="T19" fmla="*/ 36 h 132"/>
                    <a:gd name="T20" fmla="*/ 3 w 132"/>
                    <a:gd name="T21" fmla="*/ 47 h 132"/>
                    <a:gd name="T22" fmla="*/ 11 w 132"/>
                    <a:gd name="T23" fmla="*/ 57 h 132"/>
                    <a:gd name="T24" fmla="*/ 11 w 132"/>
                    <a:gd name="T25" fmla="*/ 77 h 132"/>
                    <a:gd name="T26" fmla="*/ 5 w 132"/>
                    <a:gd name="T27" fmla="*/ 92 h 132"/>
                    <a:gd name="T28" fmla="*/ 6 w 132"/>
                    <a:gd name="T29" fmla="*/ 104 h 132"/>
                    <a:gd name="T30" fmla="*/ 20 w 132"/>
                    <a:gd name="T31" fmla="*/ 110 h 132"/>
                    <a:gd name="T32" fmla="*/ 29 w 132"/>
                    <a:gd name="T33" fmla="*/ 110 h 132"/>
                    <a:gd name="T34" fmla="*/ 36 w 132"/>
                    <a:gd name="T35" fmla="*/ 102 h 132"/>
                    <a:gd name="T36" fmla="*/ 51 w 132"/>
                    <a:gd name="T37" fmla="*/ 101 h 132"/>
                    <a:gd name="T38" fmla="*/ 66 w 132"/>
                    <a:gd name="T39" fmla="*/ 110 h 132"/>
                    <a:gd name="T40" fmla="*/ 80 w 132"/>
                    <a:gd name="T41" fmla="*/ 128 h 132"/>
                    <a:gd name="T42" fmla="*/ 93 w 132"/>
                    <a:gd name="T43" fmla="*/ 132 h 132"/>
                    <a:gd name="T44" fmla="*/ 104 w 132"/>
                    <a:gd name="T45" fmla="*/ 116 h 132"/>
                    <a:gd name="T46" fmla="*/ 113 w 132"/>
                    <a:gd name="T47" fmla="*/ 105 h 132"/>
                    <a:gd name="T48" fmla="*/ 123 w 132"/>
                    <a:gd name="T49" fmla="*/ 98 h 132"/>
                    <a:gd name="T50" fmla="*/ 131 w 132"/>
                    <a:gd name="T51" fmla="*/ 80 h 132"/>
                    <a:gd name="T52" fmla="*/ 126 w 132"/>
                    <a:gd name="T53" fmla="*/ 62 h 132"/>
                    <a:gd name="T54" fmla="*/ 128 w 132"/>
                    <a:gd name="T55" fmla="*/ 50 h 132"/>
                    <a:gd name="T56" fmla="*/ 132 w 132"/>
                    <a:gd name="T57" fmla="*/ 36 h 132"/>
                    <a:gd name="T58" fmla="*/ 122 w 132"/>
                    <a:gd name="T59" fmla="*/ 20 h 1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2" h="132">
                      <a:moveTo>
                        <a:pt x="122" y="20"/>
                      </a:moveTo>
                      <a:lnTo>
                        <a:pt x="110" y="11"/>
                      </a:lnTo>
                      <a:lnTo>
                        <a:pt x="77" y="11"/>
                      </a:lnTo>
                      <a:lnTo>
                        <a:pt x="65" y="5"/>
                      </a:lnTo>
                      <a:lnTo>
                        <a:pt x="56" y="0"/>
                      </a:lnTo>
                      <a:lnTo>
                        <a:pt x="36" y="2"/>
                      </a:lnTo>
                      <a:lnTo>
                        <a:pt x="29" y="11"/>
                      </a:lnTo>
                      <a:lnTo>
                        <a:pt x="18" y="18"/>
                      </a:lnTo>
                      <a:lnTo>
                        <a:pt x="11" y="27"/>
                      </a:lnTo>
                      <a:lnTo>
                        <a:pt x="0" y="36"/>
                      </a:lnTo>
                      <a:lnTo>
                        <a:pt x="3" y="47"/>
                      </a:lnTo>
                      <a:lnTo>
                        <a:pt x="11" y="57"/>
                      </a:lnTo>
                      <a:lnTo>
                        <a:pt x="11" y="77"/>
                      </a:lnTo>
                      <a:lnTo>
                        <a:pt x="5" y="92"/>
                      </a:lnTo>
                      <a:lnTo>
                        <a:pt x="6" y="104"/>
                      </a:lnTo>
                      <a:lnTo>
                        <a:pt x="20" y="110"/>
                      </a:lnTo>
                      <a:lnTo>
                        <a:pt x="29" y="110"/>
                      </a:lnTo>
                      <a:lnTo>
                        <a:pt x="36" y="102"/>
                      </a:lnTo>
                      <a:lnTo>
                        <a:pt x="51" y="101"/>
                      </a:lnTo>
                      <a:lnTo>
                        <a:pt x="66" y="110"/>
                      </a:lnTo>
                      <a:lnTo>
                        <a:pt x="80" y="128"/>
                      </a:lnTo>
                      <a:lnTo>
                        <a:pt x="93" y="132"/>
                      </a:lnTo>
                      <a:lnTo>
                        <a:pt x="104" y="116"/>
                      </a:lnTo>
                      <a:lnTo>
                        <a:pt x="113" y="105"/>
                      </a:lnTo>
                      <a:lnTo>
                        <a:pt x="123" y="98"/>
                      </a:lnTo>
                      <a:lnTo>
                        <a:pt x="131" y="80"/>
                      </a:lnTo>
                      <a:lnTo>
                        <a:pt x="126" y="62"/>
                      </a:lnTo>
                      <a:lnTo>
                        <a:pt x="128" y="50"/>
                      </a:lnTo>
                      <a:lnTo>
                        <a:pt x="132" y="36"/>
                      </a:lnTo>
                      <a:lnTo>
                        <a:pt x="122" y="2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8" name="Freeform 246">
                  <a:extLst>
                    <a:ext uri="{FF2B5EF4-FFF2-40B4-BE49-F238E27FC236}">
                      <a16:creationId xmlns:a16="http://schemas.microsoft.com/office/drawing/2014/main" id="{4782F346-20DC-23D9-4BAF-AFB250E55D0F}"/>
                    </a:ext>
                  </a:extLst>
                </p:cNvPr>
                <p:cNvSpPr>
                  <a:spLocks/>
                </p:cNvSpPr>
                <p:nvPr/>
              </p:nvSpPr>
              <p:spPr bwMode="auto">
                <a:xfrm>
                  <a:off x="2160" y="1799"/>
                  <a:ext cx="143" cy="148"/>
                </a:xfrm>
                <a:custGeom>
                  <a:avLst/>
                  <a:gdLst>
                    <a:gd name="T0" fmla="*/ 6 w 143"/>
                    <a:gd name="T1" fmla="*/ 15 h 148"/>
                    <a:gd name="T2" fmla="*/ 6 w 143"/>
                    <a:gd name="T3" fmla="*/ 27 h 148"/>
                    <a:gd name="T4" fmla="*/ 5 w 143"/>
                    <a:gd name="T5" fmla="*/ 39 h 148"/>
                    <a:gd name="T6" fmla="*/ 0 w 143"/>
                    <a:gd name="T7" fmla="*/ 45 h 148"/>
                    <a:gd name="T8" fmla="*/ 5 w 143"/>
                    <a:gd name="T9" fmla="*/ 55 h 148"/>
                    <a:gd name="T10" fmla="*/ 9 w 143"/>
                    <a:gd name="T11" fmla="*/ 75 h 148"/>
                    <a:gd name="T12" fmla="*/ 3 w 143"/>
                    <a:gd name="T13" fmla="*/ 91 h 148"/>
                    <a:gd name="T14" fmla="*/ 9 w 143"/>
                    <a:gd name="T15" fmla="*/ 105 h 148"/>
                    <a:gd name="T16" fmla="*/ 20 w 143"/>
                    <a:gd name="T17" fmla="*/ 112 h 148"/>
                    <a:gd name="T18" fmla="*/ 17 w 143"/>
                    <a:gd name="T19" fmla="*/ 124 h 148"/>
                    <a:gd name="T20" fmla="*/ 24 w 143"/>
                    <a:gd name="T21" fmla="*/ 132 h 148"/>
                    <a:gd name="T22" fmla="*/ 53 w 143"/>
                    <a:gd name="T23" fmla="*/ 132 h 148"/>
                    <a:gd name="T24" fmla="*/ 74 w 143"/>
                    <a:gd name="T25" fmla="*/ 132 h 148"/>
                    <a:gd name="T26" fmla="*/ 84 w 143"/>
                    <a:gd name="T27" fmla="*/ 141 h 148"/>
                    <a:gd name="T28" fmla="*/ 95 w 143"/>
                    <a:gd name="T29" fmla="*/ 148 h 148"/>
                    <a:gd name="T30" fmla="*/ 108 w 143"/>
                    <a:gd name="T31" fmla="*/ 145 h 148"/>
                    <a:gd name="T32" fmla="*/ 117 w 143"/>
                    <a:gd name="T33" fmla="*/ 139 h 148"/>
                    <a:gd name="T34" fmla="*/ 129 w 143"/>
                    <a:gd name="T35" fmla="*/ 138 h 148"/>
                    <a:gd name="T36" fmla="*/ 135 w 143"/>
                    <a:gd name="T37" fmla="*/ 135 h 148"/>
                    <a:gd name="T38" fmla="*/ 143 w 143"/>
                    <a:gd name="T39" fmla="*/ 130 h 148"/>
                    <a:gd name="T40" fmla="*/ 140 w 143"/>
                    <a:gd name="T41" fmla="*/ 117 h 148"/>
                    <a:gd name="T42" fmla="*/ 135 w 143"/>
                    <a:gd name="T43" fmla="*/ 106 h 148"/>
                    <a:gd name="T44" fmla="*/ 131 w 143"/>
                    <a:gd name="T45" fmla="*/ 91 h 148"/>
                    <a:gd name="T46" fmla="*/ 119 w 143"/>
                    <a:gd name="T47" fmla="*/ 78 h 148"/>
                    <a:gd name="T48" fmla="*/ 108 w 143"/>
                    <a:gd name="T49" fmla="*/ 64 h 148"/>
                    <a:gd name="T50" fmla="*/ 101 w 143"/>
                    <a:gd name="T51" fmla="*/ 61 h 148"/>
                    <a:gd name="T52" fmla="*/ 92 w 143"/>
                    <a:gd name="T53" fmla="*/ 55 h 148"/>
                    <a:gd name="T54" fmla="*/ 77 w 143"/>
                    <a:gd name="T55" fmla="*/ 60 h 148"/>
                    <a:gd name="T56" fmla="*/ 71 w 143"/>
                    <a:gd name="T57" fmla="*/ 66 h 148"/>
                    <a:gd name="T58" fmla="*/ 62 w 143"/>
                    <a:gd name="T59" fmla="*/ 66 h 148"/>
                    <a:gd name="T60" fmla="*/ 51 w 143"/>
                    <a:gd name="T61" fmla="*/ 63 h 148"/>
                    <a:gd name="T62" fmla="*/ 48 w 143"/>
                    <a:gd name="T63" fmla="*/ 52 h 148"/>
                    <a:gd name="T64" fmla="*/ 50 w 143"/>
                    <a:gd name="T65" fmla="*/ 40 h 148"/>
                    <a:gd name="T66" fmla="*/ 54 w 143"/>
                    <a:gd name="T67" fmla="*/ 30 h 148"/>
                    <a:gd name="T68" fmla="*/ 56 w 143"/>
                    <a:gd name="T69" fmla="*/ 22 h 148"/>
                    <a:gd name="T70" fmla="*/ 53 w 143"/>
                    <a:gd name="T71" fmla="*/ 9 h 148"/>
                    <a:gd name="T72" fmla="*/ 47 w 143"/>
                    <a:gd name="T73" fmla="*/ 9 h 148"/>
                    <a:gd name="T74" fmla="*/ 44 w 143"/>
                    <a:gd name="T75" fmla="*/ 0 h 148"/>
                    <a:gd name="T76" fmla="*/ 32 w 143"/>
                    <a:gd name="T77" fmla="*/ 4 h 148"/>
                    <a:gd name="T78" fmla="*/ 26 w 143"/>
                    <a:gd name="T79" fmla="*/ 4 h 148"/>
                    <a:gd name="T80" fmla="*/ 20 w 143"/>
                    <a:gd name="T81" fmla="*/ 0 h 148"/>
                    <a:gd name="T82" fmla="*/ 9 w 143"/>
                    <a:gd name="T83" fmla="*/ 4 h 148"/>
                    <a:gd name="T84" fmla="*/ 6 w 143"/>
                    <a:gd name="T85" fmla="*/ 15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148">
                      <a:moveTo>
                        <a:pt x="6" y="15"/>
                      </a:moveTo>
                      <a:lnTo>
                        <a:pt x="6" y="27"/>
                      </a:lnTo>
                      <a:lnTo>
                        <a:pt x="5" y="39"/>
                      </a:lnTo>
                      <a:lnTo>
                        <a:pt x="0" y="45"/>
                      </a:lnTo>
                      <a:lnTo>
                        <a:pt x="5" y="55"/>
                      </a:lnTo>
                      <a:lnTo>
                        <a:pt x="9" y="75"/>
                      </a:lnTo>
                      <a:lnTo>
                        <a:pt x="3" y="91"/>
                      </a:lnTo>
                      <a:lnTo>
                        <a:pt x="9" y="105"/>
                      </a:lnTo>
                      <a:lnTo>
                        <a:pt x="20" y="112"/>
                      </a:lnTo>
                      <a:lnTo>
                        <a:pt x="17" y="124"/>
                      </a:lnTo>
                      <a:lnTo>
                        <a:pt x="24" y="132"/>
                      </a:lnTo>
                      <a:lnTo>
                        <a:pt x="53" y="132"/>
                      </a:lnTo>
                      <a:lnTo>
                        <a:pt x="74" y="132"/>
                      </a:lnTo>
                      <a:lnTo>
                        <a:pt x="84" y="141"/>
                      </a:lnTo>
                      <a:lnTo>
                        <a:pt x="95" y="148"/>
                      </a:lnTo>
                      <a:lnTo>
                        <a:pt x="108" y="145"/>
                      </a:lnTo>
                      <a:lnTo>
                        <a:pt x="117" y="139"/>
                      </a:lnTo>
                      <a:lnTo>
                        <a:pt x="129" y="138"/>
                      </a:lnTo>
                      <a:lnTo>
                        <a:pt x="135" y="135"/>
                      </a:lnTo>
                      <a:lnTo>
                        <a:pt x="143" y="130"/>
                      </a:lnTo>
                      <a:lnTo>
                        <a:pt x="140" y="117"/>
                      </a:lnTo>
                      <a:lnTo>
                        <a:pt x="135" y="106"/>
                      </a:lnTo>
                      <a:lnTo>
                        <a:pt x="131" y="91"/>
                      </a:lnTo>
                      <a:lnTo>
                        <a:pt x="119" y="78"/>
                      </a:lnTo>
                      <a:lnTo>
                        <a:pt x="108" y="64"/>
                      </a:lnTo>
                      <a:lnTo>
                        <a:pt x="101" y="61"/>
                      </a:lnTo>
                      <a:lnTo>
                        <a:pt x="92" y="55"/>
                      </a:lnTo>
                      <a:lnTo>
                        <a:pt x="77" y="60"/>
                      </a:lnTo>
                      <a:lnTo>
                        <a:pt x="71" y="66"/>
                      </a:lnTo>
                      <a:lnTo>
                        <a:pt x="62" y="66"/>
                      </a:lnTo>
                      <a:lnTo>
                        <a:pt x="51" y="63"/>
                      </a:lnTo>
                      <a:lnTo>
                        <a:pt x="48" y="52"/>
                      </a:lnTo>
                      <a:lnTo>
                        <a:pt x="50" y="40"/>
                      </a:lnTo>
                      <a:lnTo>
                        <a:pt x="54" y="30"/>
                      </a:lnTo>
                      <a:lnTo>
                        <a:pt x="56" y="22"/>
                      </a:lnTo>
                      <a:lnTo>
                        <a:pt x="53" y="9"/>
                      </a:lnTo>
                      <a:lnTo>
                        <a:pt x="47" y="9"/>
                      </a:lnTo>
                      <a:lnTo>
                        <a:pt x="44" y="0"/>
                      </a:lnTo>
                      <a:lnTo>
                        <a:pt x="32" y="4"/>
                      </a:lnTo>
                      <a:lnTo>
                        <a:pt x="26" y="4"/>
                      </a:lnTo>
                      <a:lnTo>
                        <a:pt x="20" y="0"/>
                      </a:lnTo>
                      <a:lnTo>
                        <a:pt x="9" y="4"/>
                      </a:lnTo>
                      <a:lnTo>
                        <a:pt x="6" y="15"/>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9" name="Freeform 247">
                  <a:extLst>
                    <a:ext uri="{FF2B5EF4-FFF2-40B4-BE49-F238E27FC236}">
                      <a16:creationId xmlns:a16="http://schemas.microsoft.com/office/drawing/2014/main" id="{4F7D5F11-CD7C-E98A-1DCE-18DB6426FA8A}"/>
                    </a:ext>
                  </a:extLst>
                </p:cNvPr>
                <p:cNvSpPr>
                  <a:spLocks/>
                </p:cNvSpPr>
                <p:nvPr/>
              </p:nvSpPr>
              <p:spPr bwMode="auto">
                <a:xfrm>
                  <a:off x="2133" y="1929"/>
                  <a:ext cx="245" cy="120"/>
                </a:xfrm>
                <a:custGeom>
                  <a:avLst/>
                  <a:gdLst>
                    <a:gd name="T0" fmla="*/ 41 w 245"/>
                    <a:gd name="T1" fmla="*/ 11 h 120"/>
                    <a:gd name="T2" fmla="*/ 33 w 245"/>
                    <a:gd name="T3" fmla="*/ 21 h 120"/>
                    <a:gd name="T4" fmla="*/ 23 w 245"/>
                    <a:gd name="T5" fmla="*/ 24 h 120"/>
                    <a:gd name="T6" fmla="*/ 14 w 245"/>
                    <a:gd name="T7" fmla="*/ 36 h 120"/>
                    <a:gd name="T8" fmla="*/ 11 w 245"/>
                    <a:gd name="T9" fmla="*/ 48 h 120"/>
                    <a:gd name="T10" fmla="*/ 11 w 245"/>
                    <a:gd name="T11" fmla="*/ 59 h 120"/>
                    <a:gd name="T12" fmla="*/ 3 w 245"/>
                    <a:gd name="T13" fmla="*/ 65 h 120"/>
                    <a:gd name="T14" fmla="*/ 0 w 245"/>
                    <a:gd name="T15" fmla="*/ 78 h 120"/>
                    <a:gd name="T16" fmla="*/ 8 w 245"/>
                    <a:gd name="T17" fmla="*/ 87 h 120"/>
                    <a:gd name="T18" fmla="*/ 17 w 245"/>
                    <a:gd name="T19" fmla="*/ 99 h 120"/>
                    <a:gd name="T20" fmla="*/ 26 w 245"/>
                    <a:gd name="T21" fmla="*/ 93 h 120"/>
                    <a:gd name="T22" fmla="*/ 36 w 245"/>
                    <a:gd name="T23" fmla="*/ 89 h 120"/>
                    <a:gd name="T24" fmla="*/ 47 w 245"/>
                    <a:gd name="T25" fmla="*/ 86 h 120"/>
                    <a:gd name="T26" fmla="*/ 56 w 245"/>
                    <a:gd name="T27" fmla="*/ 90 h 120"/>
                    <a:gd name="T28" fmla="*/ 59 w 245"/>
                    <a:gd name="T29" fmla="*/ 98 h 120"/>
                    <a:gd name="T30" fmla="*/ 71 w 245"/>
                    <a:gd name="T31" fmla="*/ 99 h 120"/>
                    <a:gd name="T32" fmla="*/ 87 w 245"/>
                    <a:gd name="T33" fmla="*/ 111 h 120"/>
                    <a:gd name="T34" fmla="*/ 102 w 245"/>
                    <a:gd name="T35" fmla="*/ 108 h 120"/>
                    <a:gd name="T36" fmla="*/ 108 w 245"/>
                    <a:gd name="T37" fmla="*/ 102 h 120"/>
                    <a:gd name="T38" fmla="*/ 123 w 245"/>
                    <a:gd name="T39" fmla="*/ 101 h 120"/>
                    <a:gd name="T40" fmla="*/ 137 w 245"/>
                    <a:gd name="T41" fmla="*/ 102 h 120"/>
                    <a:gd name="T42" fmla="*/ 143 w 245"/>
                    <a:gd name="T43" fmla="*/ 110 h 120"/>
                    <a:gd name="T44" fmla="*/ 162 w 245"/>
                    <a:gd name="T45" fmla="*/ 105 h 120"/>
                    <a:gd name="T46" fmla="*/ 173 w 245"/>
                    <a:gd name="T47" fmla="*/ 99 h 120"/>
                    <a:gd name="T48" fmla="*/ 183 w 245"/>
                    <a:gd name="T49" fmla="*/ 92 h 120"/>
                    <a:gd name="T50" fmla="*/ 200 w 245"/>
                    <a:gd name="T51" fmla="*/ 89 h 120"/>
                    <a:gd name="T52" fmla="*/ 219 w 245"/>
                    <a:gd name="T53" fmla="*/ 101 h 120"/>
                    <a:gd name="T54" fmla="*/ 233 w 245"/>
                    <a:gd name="T55" fmla="*/ 120 h 120"/>
                    <a:gd name="T56" fmla="*/ 243 w 245"/>
                    <a:gd name="T57" fmla="*/ 110 h 120"/>
                    <a:gd name="T58" fmla="*/ 237 w 245"/>
                    <a:gd name="T59" fmla="*/ 99 h 120"/>
                    <a:gd name="T60" fmla="*/ 237 w 245"/>
                    <a:gd name="T61" fmla="*/ 89 h 120"/>
                    <a:gd name="T62" fmla="*/ 243 w 245"/>
                    <a:gd name="T63" fmla="*/ 80 h 120"/>
                    <a:gd name="T64" fmla="*/ 245 w 245"/>
                    <a:gd name="T65" fmla="*/ 72 h 120"/>
                    <a:gd name="T66" fmla="*/ 245 w 245"/>
                    <a:gd name="T67" fmla="*/ 60 h 120"/>
                    <a:gd name="T68" fmla="*/ 222 w 245"/>
                    <a:gd name="T69" fmla="*/ 44 h 120"/>
                    <a:gd name="T70" fmla="*/ 213 w 245"/>
                    <a:gd name="T71" fmla="*/ 44 h 120"/>
                    <a:gd name="T72" fmla="*/ 207 w 245"/>
                    <a:gd name="T73" fmla="*/ 27 h 120"/>
                    <a:gd name="T74" fmla="*/ 197 w 245"/>
                    <a:gd name="T75" fmla="*/ 20 h 120"/>
                    <a:gd name="T76" fmla="*/ 173 w 245"/>
                    <a:gd name="T77" fmla="*/ 3 h 120"/>
                    <a:gd name="T78" fmla="*/ 167 w 245"/>
                    <a:gd name="T79" fmla="*/ 2 h 120"/>
                    <a:gd name="T80" fmla="*/ 155 w 245"/>
                    <a:gd name="T81" fmla="*/ 8 h 120"/>
                    <a:gd name="T82" fmla="*/ 143 w 245"/>
                    <a:gd name="T83" fmla="*/ 9 h 120"/>
                    <a:gd name="T84" fmla="*/ 132 w 245"/>
                    <a:gd name="T85" fmla="*/ 17 h 120"/>
                    <a:gd name="T86" fmla="*/ 120 w 245"/>
                    <a:gd name="T87" fmla="*/ 17 h 120"/>
                    <a:gd name="T88" fmla="*/ 99 w 245"/>
                    <a:gd name="T89" fmla="*/ 2 h 120"/>
                    <a:gd name="T90" fmla="*/ 51 w 245"/>
                    <a:gd name="T91" fmla="*/ 0 h 120"/>
                    <a:gd name="T92" fmla="*/ 41 w 245"/>
                    <a:gd name="T93" fmla="*/ 11 h 1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5" h="120">
                      <a:moveTo>
                        <a:pt x="41" y="11"/>
                      </a:moveTo>
                      <a:lnTo>
                        <a:pt x="33" y="21"/>
                      </a:lnTo>
                      <a:lnTo>
                        <a:pt x="23" y="24"/>
                      </a:lnTo>
                      <a:lnTo>
                        <a:pt x="14" y="36"/>
                      </a:lnTo>
                      <a:lnTo>
                        <a:pt x="11" y="48"/>
                      </a:lnTo>
                      <a:lnTo>
                        <a:pt x="11" y="59"/>
                      </a:lnTo>
                      <a:lnTo>
                        <a:pt x="3" y="65"/>
                      </a:lnTo>
                      <a:lnTo>
                        <a:pt x="0" y="78"/>
                      </a:lnTo>
                      <a:lnTo>
                        <a:pt x="8" y="87"/>
                      </a:lnTo>
                      <a:lnTo>
                        <a:pt x="17" y="99"/>
                      </a:lnTo>
                      <a:lnTo>
                        <a:pt x="26" y="93"/>
                      </a:lnTo>
                      <a:lnTo>
                        <a:pt x="36" y="89"/>
                      </a:lnTo>
                      <a:lnTo>
                        <a:pt x="47" y="86"/>
                      </a:lnTo>
                      <a:lnTo>
                        <a:pt x="56" y="90"/>
                      </a:lnTo>
                      <a:lnTo>
                        <a:pt x="59" y="98"/>
                      </a:lnTo>
                      <a:lnTo>
                        <a:pt x="71" y="99"/>
                      </a:lnTo>
                      <a:lnTo>
                        <a:pt x="87" y="111"/>
                      </a:lnTo>
                      <a:lnTo>
                        <a:pt x="102" y="108"/>
                      </a:lnTo>
                      <a:lnTo>
                        <a:pt x="108" y="102"/>
                      </a:lnTo>
                      <a:lnTo>
                        <a:pt x="123" y="101"/>
                      </a:lnTo>
                      <a:lnTo>
                        <a:pt x="137" y="102"/>
                      </a:lnTo>
                      <a:lnTo>
                        <a:pt x="143" y="110"/>
                      </a:lnTo>
                      <a:lnTo>
                        <a:pt x="162" y="105"/>
                      </a:lnTo>
                      <a:lnTo>
                        <a:pt x="173" y="99"/>
                      </a:lnTo>
                      <a:lnTo>
                        <a:pt x="183" y="92"/>
                      </a:lnTo>
                      <a:lnTo>
                        <a:pt x="200" y="89"/>
                      </a:lnTo>
                      <a:lnTo>
                        <a:pt x="219" y="101"/>
                      </a:lnTo>
                      <a:lnTo>
                        <a:pt x="233" y="120"/>
                      </a:lnTo>
                      <a:lnTo>
                        <a:pt x="243" y="110"/>
                      </a:lnTo>
                      <a:lnTo>
                        <a:pt x="237" y="99"/>
                      </a:lnTo>
                      <a:lnTo>
                        <a:pt x="237" y="89"/>
                      </a:lnTo>
                      <a:lnTo>
                        <a:pt x="243" y="80"/>
                      </a:lnTo>
                      <a:lnTo>
                        <a:pt x="245" y="72"/>
                      </a:lnTo>
                      <a:lnTo>
                        <a:pt x="245" y="60"/>
                      </a:lnTo>
                      <a:lnTo>
                        <a:pt x="222" y="44"/>
                      </a:lnTo>
                      <a:lnTo>
                        <a:pt x="213" y="44"/>
                      </a:lnTo>
                      <a:lnTo>
                        <a:pt x="207" y="27"/>
                      </a:lnTo>
                      <a:lnTo>
                        <a:pt x="197" y="20"/>
                      </a:lnTo>
                      <a:lnTo>
                        <a:pt x="173" y="3"/>
                      </a:lnTo>
                      <a:lnTo>
                        <a:pt x="167" y="2"/>
                      </a:lnTo>
                      <a:lnTo>
                        <a:pt x="155" y="8"/>
                      </a:lnTo>
                      <a:lnTo>
                        <a:pt x="143" y="9"/>
                      </a:lnTo>
                      <a:lnTo>
                        <a:pt x="132" y="17"/>
                      </a:lnTo>
                      <a:lnTo>
                        <a:pt x="120" y="17"/>
                      </a:lnTo>
                      <a:lnTo>
                        <a:pt x="99" y="2"/>
                      </a:lnTo>
                      <a:lnTo>
                        <a:pt x="51" y="0"/>
                      </a:lnTo>
                      <a:lnTo>
                        <a:pt x="41" y="11"/>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48" name="Freeform 248">
                  <a:extLst>
                    <a:ext uri="{FF2B5EF4-FFF2-40B4-BE49-F238E27FC236}">
                      <a16:creationId xmlns:a16="http://schemas.microsoft.com/office/drawing/2014/main" id="{CEAF5B89-EF55-552B-D5DC-A402DA7AC945}"/>
                    </a:ext>
                  </a:extLst>
                </p:cNvPr>
                <p:cNvSpPr>
                  <a:spLocks/>
                </p:cNvSpPr>
                <p:nvPr/>
              </p:nvSpPr>
              <p:spPr bwMode="auto">
                <a:xfrm>
                  <a:off x="2142" y="2015"/>
                  <a:ext cx="230" cy="190"/>
                </a:xfrm>
                <a:custGeom>
                  <a:avLst/>
                  <a:gdLst>
                    <a:gd name="T0" fmla="*/ 9 w 230"/>
                    <a:gd name="T1" fmla="*/ 10 h 190"/>
                    <a:gd name="T2" fmla="*/ 14 w 230"/>
                    <a:gd name="T3" fmla="*/ 19 h 190"/>
                    <a:gd name="T4" fmla="*/ 18 w 230"/>
                    <a:gd name="T5" fmla="*/ 28 h 190"/>
                    <a:gd name="T6" fmla="*/ 12 w 230"/>
                    <a:gd name="T7" fmla="*/ 45 h 190"/>
                    <a:gd name="T8" fmla="*/ 2 w 230"/>
                    <a:gd name="T9" fmla="*/ 57 h 190"/>
                    <a:gd name="T10" fmla="*/ 0 w 230"/>
                    <a:gd name="T11" fmla="*/ 73 h 190"/>
                    <a:gd name="T12" fmla="*/ 8 w 230"/>
                    <a:gd name="T13" fmla="*/ 85 h 190"/>
                    <a:gd name="T14" fmla="*/ 15 w 230"/>
                    <a:gd name="T15" fmla="*/ 99 h 190"/>
                    <a:gd name="T16" fmla="*/ 27 w 230"/>
                    <a:gd name="T17" fmla="*/ 100 h 190"/>
                    <a:gd name="T18" fmla="*/ 35 w 230"/>
                    <a:gd name="T19" fmla="*/ 106 h 190"/>
                    <a:gd name="T20" fmla="*/ 36 w 230"/>
                    <a:gd name="T21" fmla="*/ 117 h 190"/>
                    <a:gd name="T22" fmla="*/ 47 w 230"/>
                    <a:gd name="T23" fmla="*/ 120 h 190"/>
                    <a:gd name="T24" fmla="*/ 56 w 230"/>
                    <a:gd name="T25" fmla="*/ 135 h 190"/>
                    <a:gd name="T26" fmla="*/ 54 w 230"/>
                    <a:gd name="T27" fmla="*/ 145 h 190"/>
                    <a:gd name="T28" fmla="*/ 65 w 230"/>
                    <a:gd name="T29" fmla="*/ 148 h 190"/>
                    <a:gd name="T30" fmla="*/ 60 w 230"/>
                    <a:gd name="T31" fmla="*/ 162 h 190"/>
                    <a:gd name="T32" fmla="*/ 60 w 230"/>
                    <a:gd name="T33" fmla="*/ 183 h 190"/>
                    <a:gd name="T34" fmla="*/ 72 w 230"/>
                    <a:gd name="T35" fmla="*/ 190 h 190"/>
                    <a:gd name="T36" fmla="*/ 81 w 230"/>
                    <a:gd name="T37" fmla="*/ 183 h 190"/>
                    <a:gd name="T38" fmla="*/ 93 w 230"/>
                    <a:gd name="T39" fmla="*/ 184 h 190"/>
                    <a:gd name="T40" fmla="*/ 102 w 230"/>
                    <a:gd name="T41" fmla="*/ 172 h 190"/>
                    <a:gd name="T42" fmla="*/ 111 w 230"/>
                    <a:gd name="T43" fmla="*/ 171 h 190"/>
                    <a:gd name="T44" fmla="*/ 128 w 230"/>
                    <a:gd name="T45" fmla="*/ 156 h 190"/>
                    <a:gd name="T46" fmla="*/ 141 w 230"/>
                    <a:gd name="T47" fmla="*/ 157 h 190"/>
                    <a:gd name="T48" fmla="*/ 146 w 230"/>
                    <a:gd name="T49" fmla="*/ 153 h 190"/>
                    <a:gd name="T50" fmla="*/ 165 w 230"/>
                    <a:gd name="T51" fmla="*/ 154 h 190"/>
                    <a:gd name="T52" fmla="*/ 171 w 230"/>
                    <a:gd name="T53" fmla="*/ 147 h 190"/>
                    <a:gd name="T54" fmla="*/ 186 w 230"/>
                    <a:gd name="T55" fmla="*/ 144 h 190"/>
                    <a:gd name="T56" fmla="*/ 201 w 230"/>
                    <a:gd name="T57" fmla="*/ 141 h 190"/>
                    <a:gd name="T58" fmla="*/ 219 w 230"/>
                    <a:gd name="T59" fmla="*/ 142 h 190"/>
                    <a:gd name="T60" fmla="*/ 227 w 230"/>
                    <a:gd name="T61" fmla="*/ 136 h 190"/>
                    <a:gd name="T62" fmla="*/ 230 w 230"/>
                    <a:gd name="T63" fmla="*/ 127 h 190"/>
                    <a:gd name="T64" fmla="*/ 224 w 230"/>
                    <a:gd name="T65" fmla="*/ 120 h 190"/>
                    <a:gd name="T66" fmla="*/ 228 w 230"/>
                    <a:gd name="T67" fmla="*/ 111 h 190"/>
                    <a:gd name="T68" fmla="*/ 219 w 230"/>
                    <a:gd name="T69" fmla="*/ 96 h 190"/>
                    <a:gd name="T70" fmla="*/ 218 w 230"/>
                    <a:gd name="T71" fmla="*/ 79 h 190"/>
                    <a:gd name="T72" fmla="*/ 218 w 230"/>
                    <a:gd name="T73" fmla="*/ 66 h 190"/>
                    <a:gd name="T74" fmla="*/ 219 w 230"/>
                    <a:gd name="T75" fmla="*/ 48 h 190"/>
                    <a:gd name="T76" fmla="*/ 224 w 230"/>
                    <a:gd name="T77" fmla="*/ 33 h 190"/>
                    <a:gd name="T78" fmla="*/ 212 w 230"/>
                    <a:gd name="T79" fmla="*/ 15 h 190"/>
                    <a:gd name="T80" fmla="*/ 201 w 230"/>
                    <a:gd name="T81" fmla="*/ 10 h 190"/>
                    <a:gd name="T82" fmla="*/ 191 w 230"/>
                    <a:gd name="T83" fmla="*/ 1 h 190"/>
                    <a:gd name="T84" fmla="*/ 174 w 230"/>
                    <a:gd name="T85" fmla="*/ 4 h 190"/>
                    <a:gd name="T86" fmla="*/ 167 w 230"/>
                    <a:gd name="T87" fmla="*/ 13 h 190"/>
                    <a:gd name="T88" fmla="*/ 150 w 230"/>
                    <a:gd name="T89" fmla="*/ 21 h 190"/>
                    <a:gd name="T90" fmla="*/ 134 w 230"/>
                    <a:gd name="T91" fmla="*/ 25 h 190"/>
                    <a:gd name="T92" fmla="*/ 128 w 230"/>
                    <a:gd name="T93" fmla="*/ 16 h 190"/>
                    <a:gd name="T94" fmla="*/ 111 w 230"/>
                    <a:gd name="T95" fmla="*/ 13 h 190"/>
                    <a:gd name="T96" fmla="*/ 99 w 230"/>
                    <a:gd name="T97" fmla="*/ 18 h 190"/>
                    <a:gd name="T98" fmla="*/ 92 w 230"/>
                    <a:gd name="T99" fmla="*/ 25 h 190"/>
                    <a:gd name="T100" fmla="*/ 75 w 230"/>
                    <a:gd name="T101" fmla="*/ 22 h 190"/>
                    <a:gd name="T102" fmla="*/ 62 w 230"/>
                    <a:gd name="T103" fmla="*/ 12 h 190"/>
                    <a:gd name="T104" fmla="*/ 48 w 230"/>
                    <a:gd name="T105" fmla="*/ 13 h 190"/>
                    <a:gd name="T106" fmla="*/ 47 w 230"/>
                    <a:gd name="T107" fmla="*/ 3 h 190"/>
                    <a:gd name="T108" fmla="*/ 35 w 230"/>
                    <a:gd name="T109" fmla="*/ 0 h 190"/>
                    <a:gd name="T110" fmla="*/ 26 w 230"/>
                    <a:gd name="T111" fmla="*/ 7 h 190"/>
                    <a:gd name="T112" fmla="*/ 9 w 230"/>
                    <a:gd name="T113" fmla="*/ 10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0" h="190">
                      <a:moveTo>
                        <a:pt x="9" y="10"/>
                      </a:moveTo>
                      <a:lnTo>
                        <a:pt x="14" y="19"/>
                      </a:lnTo>
                      <a:lnTo>
                        <a:pt x="18" y="28"/>
                      </a:lnTo>
                      <a:lnTo>
                        <a:pt x="12" y="45"/>
                      </a:lnTo>
                      <a:lnTo>
                        <a:pt x="2" y="57"/>
                      </a:lnTo>
                      <a:lnTo>
                        <a:pt x="0" y="73"/>
                      </a:lnTo>
                      <a:lnTo>
                        <a:pt x="8" y="85"/>
                      </a:lnTo>
                      <a:lnTo>
                        <a:pt x="15" y="99"/>
                      </a:lnTo>
                      <a:lnTo>
                        <a:pt x="27" y="100"/>
                      </a:lnTo>
                      <a:lnTo>
                        <a:pt x="35" y="106"/>
                      </a:lnTo>
                      <a:lnTo>
                        <a:pt x="36" y="117"/>
                      </a:lnTo>
                      <a:lnTo>
                        <a:pt x="47" y="120"/>
                      </a:lnTo>
                      <a:lnTo>
                        <a:pt x="56" y="135"/>
                      </a:lnTo>
                      <a:lnTo>
                        <a:pt x="54" y="145"/>
                      </a:lnTo>
                      <a:lnTo>
                        <a:pt x="65" y="148"/>
                      </a:lnTo>
                      <a:lnTo>
                        <a:pt x="60" y="162"/>
                      </a:lnTo>
                      <a:lnTo>
                        <a:pt x="60" y="183"/>
                      </a:lnTo>
                      <a:lnTo>
                        <a:pt x="72" y="190"/>
                      </a:lnTo>
                      <a:lnTo>
                        <a:pt x="81" y="183"/>
                      </a:lnTo>
                      <a:lnTo>
                        <a:pt x="93" y="184"/>
                      </a:lnTo>
                      <a:lnTo>
                        <a:pt x="102" y="172"/>
                      </a:lnTo>
                      <a:lnTo>
                        <a:pt x="111" y="171"/>
                      </a:lnTo>
                      <a:lnTo>
                        <a:pt x="128" y="156"/>
                      </a:lnTo>
                      <a:lnTo>
                        <a:pt x="141" y="157"/>
                      </a:lnTo>
                      <a:lnTo>
                        <a:pt x="146" y="153"/>
                      </a:lnTo>
                      <a:lnTo>
                        <a:pt x="165" y="154"/>
                      </a:lnTo>
                      <a:lnTo>
                        <a:pt x="171" y="147"/>
                      </a:lnTo>
                      <a:lnTo>
                        <a:pt x="186" y="144"/>
                      </a:lnTo>
                      <a:lnTo>
                        <a:pt x="201" y="141"/>
                      </a:lnTo>
                      <a:lnTo>
                        <a:pt x="219" y="142"/>
                      </a:lnTo>
                      <a:lnTo>
                        <a:pt x="227" y="136"/>
                      </a:lnTo>
                      <a:lnTo>
                        <a:pt x="230" y="127"/>
                      </a:lnTo>
                      <a:lnTo>
                        <a:pt x="224" y="120"/>
                      </a:lnTo>
                      <a:lnTo>
                        <a:pt x="228" y="111"/>
                      </a:lnTo>
                      <a:lnTo>
                        <a:pt x="219" y="96"/>
                      </a:lnTo>
                      <a:lnTo>
                        <a:pt x="218" y="79"/>
                      </a:lnTo>
                      <a:lnTo>
                        <a:pt x="218" y="66"/>
                      </a:lnTo>
                      <a:lnTo>
                        <a:pt x="219" y="48"/>
                      </a:lnTo>
                      <a:lnTo>
                        <a:pt x="224" y="33"/>
                      </a:lnTo>
                      <a:lnTo>
                        <a:pt x="212" y="15"/>
                      </a:lnTo>
                      <a:lnTo>
                        <a:pt x="201" y="10"/>
                      </a:lnTo>
                      <a:lnTo>
                        <a:pt x="191" y="1"/>
                      </a:lnTo>
                      <a:lnTo>
                        <a:pt x="174" y="4"/>
                      </a:lnTo>
                      <a:lnTo>
                        <a:pt x="167" y="13"/>
                      </a:lnTo>
                      <a:lnTo>
                        <a:pt x="150" y="21"/>
                      </a:lnTo>
                      <a:lnTo>
                        <a:pt x="134" y="25"/>
                      </a:lnTo>
                      <a:lnTo>
                        <a:pt x="128" y="16"/>
                      </a:lnTo>
                      <a:lnTo>
                        <a:pt x="111" y="13"/>
                      </a:lnTo>
                      <a:lnTo>
                        <a:pt x="99" y="18"/>
                      </a:lnTo>
                      <a:lnTo>
                        <a:pt x="92" y="25"/>
                      </a:lnTo>
                      <a:lnTo>
                        <a:pt x="75" y="22"/>
                      </a:lnTo>
                      <a:lnTo>
                        <a:pt x="62" y="12"/>
                      </a:lnTo>
                      <a:lnTo>
                        <a:pt x="48" y="13"/>
                      </a:lnTo>
                      <a:lnTo>
                        <a:pt x="47" y="3"/>
                      </a:lnTo>
                      <a:lnTo>
                        <a:pt x="35" y="0"/>
                      </a:lnTo>
                      <a:lnTo>
                        <a:pt x="26" y="7"/>
                      </a:lnTo>
                      <a:lnTo>
                        <a:pt x="9" y="10"/>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52" name="Freeform 249">
                  <a:extLst>
                    <a:ext uri="{FF2B5EF4-FFF2-40B4-BE49-F238E27FC236}">
                      <a16:creationId xmlns:a16="http://schemas.microsoft.com/office/drawing/2014/main" id="{CE76E7E9-E727-896F-5548-FB14224248B4}"/>
                    </a:ext>
                  </a:extLst>
                </p:cNvPr>
                <p:cNvSpPr>
                  <a:spLocks/>
                </p:cNvSpPr>
                <p:nvPr/>
              </p:nvSpPr>
              <p:spPr bwMode="auto">
                <a:xfrm>
                  <a:off x="2600" y="1796"/>
                  <a:ext cx="180" cy="202"/>
                </a:xfrm>
                <a:custGeom>
                  <a:avLst/>
                  <a:gdLst>
                    <a:gd name="T0" fmla="*/ 16 w 180"/>
                    <a:gd name="T1" fmla="*/ 61 h 202"/>
                    <a:gd name="T2" fmla="*/ 10 w 180"/>
                    <a:gd name="T3" fmla="*/ 67 h 202"/>
                    <a:gd name="T4" fmla="*/ 0 w 180"/>
                    <a:gd name="T5" fmla="*/ 87 h 202"/>
                    <a:gd name="T6" fmla="*/ 1 w 180"/>
                    <a:gd name="T7" fmla="*/ 100 h 202"/>
                    <a:gd name="T8" fmla="*/ 0 w 180"/>
                    <a:gd name="T9" fmla="*/ 114 h 202"/>
                    <a:gd name="T10" fmla="*/ 0 w 180"/>
                    <a:gd name="T11" fmla="*/ 123 h 202"/>
                    <a:gd name="T12" fmla="*/ 6 w 180"/>
                    <a:gd name="T13" fmla="*/ 138 h 202"/>
                    <a:gd name="T14" fmla="*/ 46 w 180"/>
                    <a:gd name="T15" fmla="*/ 135 h 202"/>
                    <a:gd name="T16" fmla="*/ 61 w 180"/>
                    <a:gd name="T17" fmla="*/ 141 h 202"/>
                    <a:gd name="T18" fmla="*/ 73 w 180"/>
                    <a:gd name="T19" fmla="*/ 154 h 202"/>
                    <a:gd name="T20" fmla="*/ 81 w 180"/>
                    <a:gd name="T21" fmla="*/ 157 h 202"/>
                    <a:gd name="T22" fmla="*/ 91 w 180"/>
                    <a:gd name="T23" fmla="*/ 172 h 202"/>
                    <a:gd name="T24" fmla="*/ 102 w 180"/>
                    <a:gd name="T25" fmla="*/ 177 h 202"/>
                    <a:gd name="T26" fmla="*/ 120 w 180"/>
                    <a:gd name="T27" fmla="*/ 192 h 202"/>
                    <a:gd name="T28" fmla="*/ 135 w 180"/>
                    <a:gd name="T29" fmla="*/ 201 h 202"/>
                    <a:gd name="T30" fmla="*/ 150 w 180"/>
                    <a:gd name="T31" fmla="*/ 202 h 202"/>
                    <a:gd name="T32" fmla="*/ 177 w 180"/>
                    <a:gd name="T33" fmla="*/ 198 h 202"/>
                    <a:gd name="T34" fmla="*/ 180 w 180"/>
                    <a:gd name="T35" fmla="*/ 186 h 202"/>
                    <a:gd name="T36" fmla="*/ 180 w 180"/>
                    <a:gd name="T37" fmla="*/ 169 h 202"/>
                    <a:gd name="T38" fmla="*/ 178 w 180"/>
                    <a:gd name="T39" fmla="*/ 156 h 202"/>
                    <a:gd name="T40" fmla="*/ 178 w 180"/>
                    <a:gd name="T41" fmla="*/ 142 h 202"/>
                    <a:gd name="T42" fmla="*/ 165 w 180"/>
                    <a:gd name="T43" fmla="*/ 129 h 202"/>
                    <a:gd name="T44" fmla="*/ 160 w 180"/>
                    <a:gd name="T45" fmla="*/ 118 h 202"/>
                    <a:gd name="T46" fmla="*/ 157 w 180"/>
                    <a:gd name="T47" fmla="*/ 109 h 202"/>
                    <a:gd name="T48" fmla="*/ 144 w 180"/>
                    <a:gd name="T49" fmla="*/ 99 h 202"/>
                    <a:gd name="T50" fmla="*/ 141 w 180"/>
                    <a:gd name="T51" fmla="*/ 88 h 202"/>
                    <a:gd name="T52" fmla="*/ 126 w 180"/>
                    <a:gd name="T53" fmla="*/ 78 h 202"/>
                    <a:gd name="T54" fmla="*/ 109 w 180"/>
                    <a:gd name="T55" fmla="*/ 64 h 202"/>
                    <a:gd name="T56" fmla="*/ 96 w 180"/>
                    <a:gd name="T57" fmla="*/ 49 h 202"/>
                    <a:gd name="T58" fmla="*/ 82 w 180"/>
                    <a:gd name="T59" fmla="*/ 37 h 202"/>
                    <a:gd name="T60" fmla="*/ 79 w 180"/>
                    <a:gd name="T61" fmla="*/ 25 h 202"/>
                    <a:gd name="T62" fmla="*/ 70 w 180"/>
                    <a:gd name="T63" fmla="*/ 12 h 202"/>
                    <a:gd name="T64" fmla="*/ 54 w 180"/>
                    <a:gd name="T65" fmla="*/ 1 h 202"/>
                    <a:gd name="T66" fmla="*/ 28 w 180"/>
                    <a:gd name="T67" fmla="*/ 4 h 202"/>
                    <a:gd name="T68" fmla="*/ 12 w 180"/>
                    <a:gd name="T69" fmla="*/ 0 h 202"/>
                    <a:gd name="T70" fmla="*/ 4 w 180"/>
                    <a:gd name="T71" fmla="*/ 9 h 202"/>
                    <a:gd name="T72" fmla="*/ 7 w 180"/>
                    <a:gd name="T73" fmla="*/ 34 h 202"/>
                    <a:gd name="T74" fmla="*/ 1 w 180"/>
                    <a:gd name="T75" fmla="*/ 22 h 202"/>
                    <a:gd name="T76" fmla="*/ 15 w 180"/>
                    <a:gd name="T77" fmla="*/ 42 h 202"/>
                    <a:gd name="T78" fmla="*/ 16 w 180"/>
                    <a:gd name="T79" fmla="*/ 61 h 2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0" h="202">
                      <a:moveTo>
                        <a:pt x="16" y="61"/>
                      </a:moveTo>
                      <a:lnTo>
                        <a:pt x="10" y="67"/>
                      </a:lnTo>
                      <a:lnTo>
                        <a:pt x="0" y="87"/>
                      </a:lnTo>
                      <a:lnTo>
                        <a:pt x="1" y="100"/>
                      </a:lnTo>
                      <a:lnTo>
                        <a:pt x="0" y="114"/>
                      </a:lnTo>
                      <a:lnTo>
                        <a:pt x="0" y="123"/>
                      </a:lnTo>
                      <a:lnTo>
                        <a:pt x="6" y="138"/>
                      </a:lnTo>
                      <a:lnTo>
                        <a:pt x="46" y="135"/>
                      </a:lnTo>
                      <a:lnTo>
                        <a:pt x="61" y="141"/>
                      </a:lnTo>
                      <a:lnTo>
                        <a:pt x="73" y="154"/>
                      </a:lnTo>
                      <a:lnTo>
                        <a:pt x="81" y="157"/>
                      </a:lnTo>
                      <a:lnTo>
                        <a:pt x="91" y="172"/>
                      </a:lnTo>
                      <a:lnTo>
                        <a:pt x="102" y="177"/>
                      </a:lnTo>
                      <a:lnTo>
                        <a:pt x="120" y="192"/>
                      </a:lnTo>
                      <a:lnTo>
                        <a:pt x="135" y="201"/>
                      </a:lnTo>
                      <a:lnTo>
                        <a:pt x="150" y="202"/>
                      </a:lnTo>
                      <a:lnTo>
                        <a:pt x="177" y="198"/>
                      </a:lnTo>
                      <a:lnTo>
                        <a:pt x="180" y="186"/>
                      </a:lnTo>
                      <a:lnTo>
                        <a:pt x="180" y="169"/>
                      </a:lnTo>
                      <a:lnTo>
                        <a:pt x="178" y="156"/>
                      </a:lnTo>
                      <a:lnTo>
                        <a:pt x="178" y="142"/>
                      </a:lnTo>
                      <a:lnTo>
                        <a:pt x="165" y="129"/>
                      </a:lnTo>
                      <a:lnTo>
                        <a:pt x="160" y="118"/>
                      </a:lnTo>
                      <a:lnTo>
                        <a:pt x="157" y="109"/>
                      </a:lnTo>
                      <a:lnTo>
                        <a:pt x="144" y="99"/>
                      </a:lnTo>
                      <a:lnTo>
                        <a:pt x="141" y="88"/>
                      </a:lnTo>
                      <a:lnTo>
                        <a:pt x="126" y="78"/>
                      </a:lnTo>
                      <a:lnTo>
                        <a:pt x="109" y="64"/>
                      </a:lnTo>
                      <a:lnTo>
                        <a:pt x="96" y="49"/>
                      </a:lnTo>
                      <a:lnTo>
                        <a:pt x="82" y="37"/>
                      </a:lnTo>
                      <a:lnTo>
                        <a:pt x="79" y="25"/>
                      </a:lnTo>
                      <a:lnTo>
                        <a:pt x="70" y="12"/>
                      </a:lnTo>
                      <a:lnTo>
                        <a:pt x="54" y="1"/>
                      </a:lnTo>
                      <a:lnTo>
                        <a:pt x="28" y="4"/>
                      </a:lnTo>
                      <a:lnTo>
                        <a:pt x="12" y="0"/>
                      </a:lnTo>
                      <a:lnTo>
                        <a:pt x="4" y="9"/>
                      </a:lnTo>
                      <a:lnTo>
                        <a:pt x="7" y="34"/>
                      </a:lnTo>
                      <a:lnTo>
                        <a:pt x="1" y="22"/>
                      </a:lnTo>
                      <a:lnTo>
                        <a:pt x="15" y="42"/>
                      </a:lnTo>
                      <a:lnTo>
                        <a:pt x="16" y="61"/>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54" name="Freeform 250">
                  <a:extLst>
                    <a:ext uri="{FF2B5EF4-FFF2-40B4-BE49-F238E27FC236}">
                      <a16:creationId xmlns:a16="http://schemas.microsoft.com/office/drawing/2014/main" id="{A910F67A-3CE2-8127-D69A-72C8E74E387F}"/>
                    </a:ext>
                  </a:extLst>
                </p:cNvPr>
                <p:cNvSpPr>
                  <a:spLocks/>
                </p:cNvSpPr>
                <p:nvPr/>
              </p:nvSpPr>
              <p:spPr bwMode="auto">
                <a:xfrm>
                  <a:off x="2574" y="1929"/>
                  <a:ext cx="210" cy="174"/>
                </a:xfrm>
                <a:custGeom>
                  <a:avLst/>
                  <a:gdLst>
                    <a:gd name="T0" fmla="*/ 0 w 210"/>
                    <a:gd name="T1" fmla="*/ 71 h 174"/>
                    <a:gd name="T2" fmla="*/ 11 w 210"/>
                    <a:gd name="T3" fmla="*/ 77 h 174"/>
                    <a:gd name="T4" fmla="*/ 21 w 210"/>
                    <a:gd name="T5" fmla="*/ 84 h 174"/>
                    <a:gd name="T6" fmla="*/ 23 w 210"/>
                    <a:gd name="T7" fmla="*/ 98 h 174"/>
                    <a:gd name="T8" fmla="*/ 47 w 210"/>
                    <a:gd name="T9" fmla="*/ 98 h 174"/>
                    <a:gd name="T10" fmla="*/ 69 w 210"/>
                    <a:gd name="T11" fmla="*/ 98 h 174"/>
                    <a:gd name="T12" fmla="*/ 78 w 210"/>
                    <a:gd name="T13" fmla="*/ 105 h 174"/>
                    <a:gd name="T14" fmla="*/ 78 w 210"/>
                    <a:gd name="T15" fmla="*/ 119 h 174"/>
                    <a:gd name="T16" fmla="*/ 69 w 210"/>
                    <a:gd name="T17" fmla="*/ 129 h 174"/>
                    <a:gd name="T18" fmla="*/ 62 w 210"/>
                    <a:gd name="T19" fmla="*/ 140 h 174"/>
                    <a:gd name="T20" fmla="*/ 53 w 210"/>
                    <a:gd name="T21" fmla="*/ 152 h 174"/>
                    <a:gd name="T22" fmla="*/ 65 w 210"/>
                    <a:gd name="T23" fmla="*/ 164 h 174"/>
                    <a:gd name="T24" fmla="*/ 75 w 210"/>
                    <a:gd name="T25" fmla="*/ 171 h 174"/>
                    <a:gd name="T26" fmla="*/ 86 w 210"/>
                    <a:gd name="T27" fmla="*/ 174 h 174"/>
                    <a:gd name="T28" fmla="*/ 95 w 210"/>
                    <a:gd name="T29" fmla="*/ 167 h 174"/>
                    <a:gd name="T30" fmla="*/ 119 w 210"/>
                    <a:gd name="T31" fmla="*/ 146 h 174"/>
                    <a:gd name="T32" fmla="*/ 147 w 210"/>
                    <a:gd name="T33" fmla="*/ 146 h 174"/>
                    <a:gd name="T34" fmla="*/ 150 w 210"/>
                    <a:gd name="T35" fmla="*/ 144 h 174"/>
                    <a:gd name="T36" fmla="*/ 164 w 210"/>
                    <a:gd name="T37" fmla="*/ 149 h 174"/>
                    <a:gd name="T38" fmla="*/ 171 w 210"/>
                    <a:gd name="T39" fmla="*/ 158 h 174"/>
                    <a:gd name="T40" fmla="*/ 180 w 210"/>
                    <a:gd name="T41" fmla="*/ 156 h 174"/>
                    <a:gd name="T42" fmla="*/ 188 w 210"/>
                    <a:gd name="T43" fmla="*/ 152 h 174"/>
                    <a:gd name="T44" fmla="*/ 197 w 210"/>
                    <a:gd name="T45" fmla="*/ 147 h 174"/>
                    <a:gd name="T46" fmla="*/ 203 w 210"/>
                    <a:gd name="T47" fmla="*/ 144 h 174"/>
                    <a:gd name="T48" fmla="*/ 204 w 210"/>
                    <a:gd name="T49" fmla="*/ 126 h 174"/>
                    <a:gd name="T50" fmla="*/ 210 w 210"/>
                    <a:gd name="T51" fmla="*/ 120 h 174"/>
                    <a:gd name="T52" fmla="*/ 210 w 210"/>
                    <a:gd name="T53" fmla="*/ 102 h 174"/>
                    <a:gd name="T54" fmla="*/ 204 w 210"/>
                    <a:gd name="T55" fmla="*/ 95 h 174"/>
                    <a:gd name="T56" fmla="*/ 204 w 210"/>
                    <a:gd name="T57" fmla="*/ 78 h 174"/>
                    <a:gd name="T58" fmla="*/ 198 w 210"/>
                    <a:gd name="T59" fmla="*/ 68 h 174"/>
                    <a:gd name="T60" fmla="*/ 182 w 210"/>
                    <a:gd name="T61" fmla="*/ 71 h 174"/>
                    <a:gd name="T62" fmla="*/ 162 w 210"/>
                    <a:gd name="T63" fmla="*/ 71 h 174"/>
                    <a:gd name="T64" fmla="*/ 149 w 210"/>
                    <a:gd name="T65" fmla="*/ 63 h 174"/>
                    <a:gd name="T66" fmla="*/ 138 w 210"/>
                    <a:gd name="T67" fmla="*/ 51 h 174"/>
                    <a:gd name="T68" fmla="*/ 119 w 210"/>
                    <a:gd name="T69" fmla="*/ 38 h 174"/>
                    <a:gd name="T70" fmla="*/ 105 w 210"/>
                    <a:gd name="T71" fmla="*/ 23 h 174"/>
                    <a:gd name="T72" fmla="*/ 101 w 210"/>
                    <a:gd name="T73" fmla="*/ 20 h 174"/>
                    <a:gd name="T74" fmla="*/ 90 w 210"/>
                    <a:gd name="T75" fmla="*/ 9 h 174"/>
                    <a:gd name="T76" fmla="*/ 74 w 210"/>
                    <a:gd name="T77" fmla="*/ 0 h 174"/>
                    <a:gd name="T78" fmla="*/ 62 w 210"/>
                    <a:gd name="T79" fmla="*/ 3 h 174"/>
                    <a:gd name="T80" fmla="*/ 35 w 210"/>
                    <a:gd name="T81" fmla="*/ 3 h 174"/>
                    <a:gd name="T82" fmla="*/ 30 w 210"/>
                    <a:gd name="T83" fmla="*/ 15 h 174"/>
                    <a:gd name="T84" fmla="*/ 24 w 210"/>
                    <a:gd name="T85" fmla="*/ 17 h 174"/>
                    <a:gd name="T86" fmla="*/ 12 w 210"/>
                    <a:gd name="T87" fmla="*/ 15 h 174"/>
                    <a:gd name="T88" fmla="*/ 3 w 210"/>
                    <a:gd name="T89" fmla="*/ 24 h 174"/>
                    <a:gd name="T90" fmla="*/ 2 w 210"/>
                    <a:gd name="T91" fmla="*/ 45 h 174"/>
                    <a:gd name="T92" fmla="*/ 0 w 210"/>
                    <a:gd name="T93" fmla="*/ 71 h 1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0" h="174">
                      <a:moveTo>
                        <a:pt x="0" y="71"/>
                      </a:moveTo>
                      <a:lnTo>
                        <a:pt x="11" y="77"/>
                      </a:lnTo>
                      <a:lnTo>
                        <a:pt x="21" y="84"/>
                      </a:lnTo>
                      <a:lnTo>
                        <a:pt x="23" y="98"/>
                      </a:lnTo>
                      <a:lnTo>
                        <a:pt x="47" y="98"/>
                      </a:lnTo>
                      <a:lnTo>
                        <a:pt x="69" y="98"/>
                      </a:lnTo>
                      <a:lnTo>
                        <a:pt x="78" y="105"/>
                      </a:lnTo>
                      <a:lnTo>
                        <a:pt x="78" y="119"/>
                      </a:lnTo>
                      <a:lnTo>
                        <a:pt x="69" y="129"/>
                      </a:lnTo>
                      <a:lnTo>
                        <a:pt x="62" y="140"/>
                      </a:lnTo>
                      <a:lnTo>
                        <a:pt x="53" y="152"/>
                      </a:lnTo>
                      <a:lnTo>
                        <a:pt x="65" y="164"/>
                      </a:lnTo>
                      <a:lnTo>
                        <a:pt x="75" y="171"/>
                      </a:lnTo>
                      <a:lnTo>
                        <a:pt x="86" y="174"/>
                      </a:lnTo>
                      <a:lnTo>
                        <a:pt x="95" y="167"/>
                      </a:lnTo>
                      <a:lnTo>
                        <a:pt x="119" y="146"/>
                      </a:lnTo>
                      <a:lnTo>
                        <a:pt x="147" y="146"/>
                      </a:lnTo>
                      <a:lnTo>
                        <a:pt x="150" y="144"/>
                      </a:lnTo>
                      <a:lnTo>
                        <a:pt x="164" y="149"/>
                      </a:lnTo>
                      <a:lnTo>
                        <a:pt x="171" y="158"/>
                      </a:lnTo>
                      <a:lnTo>
                        <a:pt x="180" y="156"/>
                      </a:lnTo>
                      <a:lnTo>
                        <a:pt x="188" y="152"/>
                      </a:lnTo>
                      <a:lnTo>
                        <a:pt x="197" y="147"/>
                      </a:lnTo>
                      <a:lnTo>
                        <a:pt x="203" y="144"/>
                      </a:lnTo>
                      <a:lnTo>
                        <a:pt x="204" y="126"/>
                      </a:lnTo>
                      <a:lnTo>
                        <a:pt x="210" y="120"/>
                      </a:lnTo>
                      <a:lnTo>
                        <a:pt x="210" y="102"/>
                      </a:lnTo>
                      <a:lnTo>
                        <a:pt x="204" y="95"/>
                      </a:lnTo>
                      <a:lnTo>
                        <a:pt x="204" y="78"/>
                      </a:lnTo>
                      <a:lnTo>
                        <a:pt x="198" y="68"/>
                      </a:lnTo>
                      <a:lnTo>
                        <a:pt x="182" y="71"/>
                      </a:lnTo>
                      <a:lnTo>
                        <a:pt x="162" y="71"/>
                      </a:lnTo>
                      <a:lnTo>
                        <a:pt x="149" y="63"/>
                      </a:lnTo>
                      <a:lnTo>
                        <a:pt x="138" y="51"/>
                      </a:lnTo>
                      <a:lnTo>
                        <a:pt x="119" y="38"/>
                      </a:lnTo>
                      <a:lnTo>
                        <a:pt x="105" y="23"/>
                      </a:lnTo>
                      <a:lnTo>
                        <a:pt x="101" y="20"/>
                      </a:lnTo>
                      <a:lnTo>
                        <a:pt x="90" y="9"/>
                      </a:lnTo>
                      <a:lnTo>
                        <a:pt x="74" y="0"/>
                      </a:lnTo>
                      <a:lnTo>
                        <a:pt x="62" y="3"/>
                      </a:lnTo>
                      <a:lnTo>
                        <a:pt x="35" y="3"/>
                      </a:lnTo>
                      <a:lnTo>
                        <a:pt x="30" y="15"/>
                      </a:lnTo>
                      <a:lnTo>
                        <a:pt x="24" y="17"/>
                      </a:lnTo>
                      <a:lnTo>
                        <a:pt x="12" y="15"/>
                      </a:lnTo>
                      <a:lnTo>
                        <a:pt x="3" y="24"/>
                      </a:lnTo>
                      <a:lnTo>
                        <a:pt x="2" y="45"/>
                      </a:lnTo>
                      <a:lnTo>
                        <a:pt x="0" y="71"/>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0" name="Freeform 251">
                  <a:extLst>
                    <a:ext uri="{FF2B5EF4-FFF2-40B4-BE49-F238E27FC236}">
                      <a16:creationId xmlns:a16="http://schemas.microsoft.com/office/drawing/2014/main" id="{FBF88412-4A30-FB4E-5507-12A84EC958ED}"/>
                    </a:ext>
                  </a:extLst>
                </p:cNvPr>
                <p:cNvSpPr>
                  <a:spLocks/>
                </p:cNvSpPr>
                <p:nvPr/>
              </p:nvSpPr>
              <p:spPr bwMode="auto">
                <a:xfrm>
                  <a:off x="2367" y="2034"/>
                  <a:ext cx="134" cy="150"/>
                </a:xfrm>
                <a:custGeom>
                  <a:avLst/>
                  <a:gdLst>
                    <a:gd name="T0" fmla="*/ 5 w 134"/>
                    <a:gd name="T1" fmla="*/ 89 h 150"/>
                    <a:gd name="T2" fmla="*/ 0 w 134"/>
                    <a:gd name="T3" fmla="*/ 101 h 150"/>
                    <a:gd name="T4" fmla="*/ 3 w 134"/>
                    <a:gd name="T5" fmla="*/ 107 h 150"/>
                    <a:gd name="T6" fmla="*/ 5 w 134"/>
                    <a:gd name="T7" fmla="*/ 119 h 150"/>
                    <a:gd name="T8" fmla="*/ 11 w 134"/>
                    <a:gd name="T9" fmla="*/ 128 h 150"/>
                    <a:gd name="T10" fmla="*/ 23 w 134"/>
                    <a:gd name="T11" fmla="*/ 135 h 150"/>
                    <a:gd name="T12" fmla="*/ 35 w 134"/>
                    <a:gd name="T13" fmla="*/ 137 h 150"/>
                    <a:gd name="T14" fmla="*/ 51 w 134"/>
                    <a:gd name="T15" fmla="*/ 140 h 150"/>
                    <a:gd name="T16" fmla="*/ 66 w 134"/>
                    <a:gd name="T17" fmla="*/ 141 h 150"/>
                    <a:gd name="T18" fmla="*/ 78 w 134"/>
                    <a:gd name="T19" fmla="*/ 140 h 150"/>
                    <a:gd name="T20" fmla="*/ 90 w 134"/>
                    <a:gd name="T21" fmla="*/ 150 h 150"/>
                    <a:gd name="T22" fmla="*/ 107 w 134"/>
                    <a:gd name="T23" fmla="*/ 146 h 150"/>
                    <a:gd name="T24" fmla="*/ 117 w 134"/>
                    <a:gd name="T25" fmla="*/ 140 h 150"/>
                    <a:gd name="T26" fmla="*/ 125 w 134"/>
                    <a:gd name="T27" fmla="*/ 128 h 150"/>
                    <a:gd name="T28" fmla="*/ 125 w 134"/>
                    <a:gd name="T29" fmla="*/ 116 h 150"/>
                    <a:gd name="T30" fmla="*/ 125 w 134"/>
                    <a:gd name="T31" fmla="*/ 107 h 150"/>
                    <a:gd name="T32" fmla="*/ 128 w 134"/>
                    <a:gd name="T33" fmla="*/ 99 h 150"/>
                    <a:gd name="T34" fmla="*/ 128 w 134"/>
                    <a:gd name="T35" fmla="*/ 87 h 150"/>
                    <a:gd name="T36" fmla="*/ 132 w 134"/>
                    <a:gd name="T37" fmla="*/ 77 h 150"/>
                    <a:gd name="T38" fmla="*/ 134 w 134"/>
                    <a:gd name="T39" fmla="*/ 65 h 150"/>
                    <a:gd name="T40" fmla="*/ 129 w 134"/>
                    <a:gd name="T41" fmla="*/ 57 h 150"/>
                    <a:gd name="T42" fmla="*/ 122 w 134"/>
                    <a:gd name="T43" fmla="*/ 42 h 150"/>
                    <a:gd name="T44" fmla="*/ 113 w 134"/>
                    <a:gd name="T45" fmla="*/ 30 h 150"/>
                    <a:gd name="T46" fmla="*/ 101 w 134"/>
                    <a:gd name="T47" fmla="*/ 21 h 150"/>
                    <a:gd name="T48" fmla="*/ 96 w 134"/>
                    <a:gd name="T49" fmla="*/ 6 h 150"/>
                    <a:gd name="T50" fmla="*/ 90 w 134"/>
                    <a:gd name="T51" fmla="*/ 0 h 150"/>
                    <a:gd name="T52" fmla="*/ 80 w 134"/>
                    <a:gd name="T53" fmla="*/ 6 h 150"/>
                    <a:gd name="T54" fmla="*/ 72 w 134"/>
                    <a:gd name="T55" fmla="*/ 11 h 150"/>
                    <a:gd name="T56" fmla="*/ 74 w 134"/>
                    <a:gd name="T57" fmla="*/ 20 h 150"/>
                    <a:gd name="T58" fmla="*/ 62 w 134"/>
                    <a:gd name="T59" fmla="*/ 26 h 150"/>
                    <a:gd name="T60" fmla="*/ 54 w 134"/>
                    <a:gd name="T61" fmla="*/ 27 h 150"/>
                    <a:gd name="T62" fmla="*/ 47 w 134"/>
                    <a:gd name="T63" fmla="*/ 33 h 150"/>
                    <a:gd name="T64" fmla="*/ 39 w 134"/>
                    <a:gd name="T65" fmla="*/ 39 h 150"/>
                    <a:gd name="T66" fmla="*/ 33 w 134"/>
                    <a:gd name="T67" fmla="*/ 44 h 150"/>
                    <a:gd name="T68" fmla="*/ 27 w 134"/>
                    <a:gd name="T69" fmla="*/ 54 h 150"/>
                    <a:gd name="T70" fmla="*/ 29 w 134"/>
                    <a:gd name="T71" fmla="*/ 65 h 150"/>
                    <a:gd name="T72" fmla="*/ 15 w 134"/>
                    <a:gd name="T73" fmla="*/ 68 h 150"/>
                    <a:gd name="T74" fmla="*/ 14 w 134"/>
                    <a:gd name="T75" fmla="*/ 78 h 150"/>
                    <a:gd name="T76" fmla="*/ 5 w 134"/>
                    <a:gd name="T77" fmla="*/ 89 h 1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4" h="150">
                      <a:moveTo>
                        <a:pt x="5" y="89"/>
                      </a:moveTo>
                      <a:lnTo>
                        <a:pt x="0" y="101"/>
                      </a:lnTo>
                      <a:lnTo>
                        <a:pt x="3" y="107"/>
                      </a:lnTo>
                      <a:lnTo>
                        <a:pt x="5" y="119"/>
                      </a:lnTo>
                      <a:lnTo>
                        <a:pt x="11" y="128"/>
                      </a:lnTo>
                      <a:lnTo>
                        <a:pt x="23" y="135"/>
                      </a:lnTo>
                      <a:lnTo>
                        <a:pt x="35" y="137"/>
                      </a:lnTo>
                      <a:lnTo>
                        <a:pt x="51" y="140"/>
                      </a:lnTo>
                      <a:lnTo>
                        <a:pt x="66" y="141"/>
                      </a:lnTo>
                      <a:lnTo>
                        <a:pt x="78" y="140"/>
                      </a:lnTo>
                      <a:lnTo>
                        <a:pt x="90" y="150"/>
                      </a:lnTo>
                      <a:lnTo>
                        <a:pt x="107" y="146"/>
                      </a:lnTo>
                      <a:lnTo>
                        <a:pt x="117" y="140"/>
                      </a:lnTo>
                      <a:lnTo>
                        <a:pt x="125" y="128"/>
                      </a:lnTo>
                      <a:lnTo>
                        <a:pt x="125" y="116"/>
                      </a:lnTo>
                      <a:lnTo>
                        <a:pt x="125" y="107"/>
                      </a:lnTo>
                      <a:lnTo>
                        <a:pt x="128" y="99"/>
                      </a:lnTo>
                      <a:lnTo>
                        <a:pt x="128" y="87"/>
                      </a:lnTo>
                      <a:lnTo>
                        <a:pt x="132" y="77"/>
                      </a:lnTo>
                      <a:lnTo>
                        <a:pt x="134" y="65"/>
                      </a:lnTo>
                      <a:lnTo>
                        <a:pt x="129" y="57"/>
                      </a:lnTo>
                      <a:lnTo>
                        <a:pt x="122" y="42"/>
                      </a:lnTo>
                      <a:lnTo>
                        <a:pt x="113" y="30"/>
                      </a:lnTo>
                      <a:lnTo>
                        <a:pt x="101" y="21"/>
                      </a:lnTo>
                      <a:lnTo>
                        <a:pt x="96" y="6"/>
                      </a:lnTo>
                      <a:lnTo>
                        <a:pt x="90" y="0"/>
                      </a:lnTo>
                      <a:lnTo>
                        <a:pt x="80" y="6"/>
                      </a:lnTo>
                      <a:lnTo>
                        <a:pt x="72" y="11"/>
                      </a:lnTo>
                      <a:lnTo>
                        <a:pt x="74" y="20"/>
                      </a:lnTo>
                      <a:lnTo>
                        <a:pt x="62" y="26"/>
                      </a:lnTo>
                      <a:lnTo>
                        <a:pt x="54" y="27"/>
                      </a:lnTo>
                      <a:lnTo>
                        <a:pt x="47" y="33"/>
                      </a:lnTo>
                      <a:lnTo>
                        <a:pt x="39" y="39"/>
                      </a:lnTo>
                      <a:lnTo>
                        <a:pt x="33" y="44"/>
                      </a:lnTo>
                      <a:lnTo>
                        <a:pt x="27" y="54"/>
                      </a:lnTo>
                      <a:lnTo>
                        <a:pt x="29" y="65"/>
                      </a:lnTo>
                      <a:lnTo>
                        <a:pt x="15" y="68"/>
                      </a:lnTo>
                      <a:lnTo>
                        <a:pt x="14" y="78"/>
                      </a:lnTo>
                      <a:lnTo>
                        <a:pt x="5" y="89"/>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2" name="Freeform 252">
                  <a:extLst>
                    <a:ext uri="{FF2B5EF4-FFF2-40B4-BE49-F238E27FC236}">
                      <a16:creationId xmlns:a16="http://schemas.microsoft.com/office/drawing/2014/main" id="{75F457CC-9D07-B78E-9EC5-C877C39235F5}"/>
                    </a:ext>
                  </a:extLst>
                </p:cNvPr>
                <p:cNvSpPr>
                  <a:spLocks/>
                </p:cNvSpPr>
                <p:nvPr/>
              </p:nvSpPr>
              <p:spPr bwMode="auto">
                <a:xfrm>
                  <a:off x="2459" y="1986"/>
                  <a:ext cx="195" cy="134"/>
                </a:xfrm>
                <a:custGeom>
                  <a:avLst/>
                  <a:gdLst>
                    <a:gd name="T0" fmla="*/ 0 w 195"/>
                    <a:gd name="T1" fmla="*/ 48 h 134"/>
                    <a:gd name="T2" fmla="*/ 7 w 195"/>
                    <a:gd name="T3" fmla="*/ 63 h 134"/>
                    <a:gd name="T4" fmla="*/ 12 w 195"/>
                    <a:gd name="T5" fmla="*/ 71 h 134"/>
                    <a:gd name="T6" fmla="*/ 19 w 195"/>
                    <a:gd name="T7" fmla="*/ 78 h 134"/>
                    <a:gd name="T8" fmla="*/ 30 w 195"/>
                    <a:gd name="T9" fmla="*/ 90 h 134"/>
                    <a:gd name="T10" fmla="*/ 36 w 195"/>
                    <a:gd name="T11" fmla="*/ 99 h 134"/>
                    <a:gd name="T12" fmla="*/ 43 w 195"/>
                    <a:gd name="T13" fmla="*/ 110 h 134"/>
                    <a:gd name="T14" fmla="*/ 61 w 195"/>
                    <a:gd name="T15" fmla="*/ 107 h 134"/>
                    <a:gd name="T16" fmla="*/ 75 w 195"/>
                    <a:gd name="T17" fmla="*/ 114 h 134"/>
                    <a:gd name="T18" fmla="*/ 88 w 195"/>
                    <a:gd name="T19" fmla="*/ 131 h 134"/>
                    <a:gd name="T20" fmla="*/ 97 w 195"/>
                    <a:gd name="T21" fmla="*/ 134 h 134"/>
                    <a:gd name="T22" fmla="*/ 106 w 195"/>
                    <a:gd name="T23" fmla="*/ 134 h 134"/>
                    <a:gd name="T24" fmla="*/ 114 w 195"/>
                    <a:gd name="T25" fmla="*/ 129 h 134"/>
                    <a:gd name="T26" fmla="*/ 123 w 195"/>
                    <a:gd name="T27" fmla="*/ 122 h 134"/>
                    <a:gd name="T28" fmla="*/ 129 w 195"/>
                    <a:gd name="T29" fmla="*/ 110 h 134"/>
                    <a:gd name="T30" fmla="*/ 135 w 195"/>
                    <a:gd name="T31" fmla="*/ 104 h 134"/>
                    <a:gd name="T32" fmla="*/ 136 w 195"/>
                    <a:gd name="T33" fmla="*/ 96 h 134"/>
                    <a:gd name="T34" fmla="*/ 147 w 195"/>
                    <a:gd name="T35" fmla="*/ 90 h 134"/>
                    <a:gd name="T36" fmla="*/ 159 w 195"/>
                    <a:gd name="T37" fmla="*/ 90 h 134"/>
                    <a:gd name="T38" fmla="*/ 169 w 195"/>
                    <a:gd name="T39" fmla="*/ 92 h 134"/>
                    <a:gd name="T40" fmla="*/ 180 w 195"/>
                    <a:gd name="T41" fmla="*/ 77 h 134"/>
                    <a:gd name="T42" fmla="*/ 187 w 195"/>
                    <a:gd name="T43" fmla="*/ 69 h 134"/>
                    <a:gd name="T44" fmla="*/ 195 w 195"/>
                    <a:gd name="T45" fmla="*/ 62 h 134"/>
                    <a:gd name="T46" fmla="*/ 195 w 195"/>
                    <a:gd name="T47" fmla="*/ 50 h 134"/>
                    <a:gd name="T48" fmla="*/ 186 w 195"/>
                    <a:gd name="T49" fmla="*/ 41 h 134"/>
                    <a:gd name="T50" fmla="*/ 160 w 195"/>
                    <a:gd name="T51" fmla="*/ 39 h 134"/>
                    <a:gd name="T52" fmla="*/ 138 w 195"/>
                    <a:gd name="T53" fmla="*/ 38 h 134"/>
                    <a:gd name="T54" fmla="*/ 135 w 195"/>
                    <a:gd name="T55" fmla="*/ 27 h 134"/>
                    <a:gd name="T56" fmla="*/ 126 w 195"/>
                    <a:gd name="T57" fmla="*/ 21 h 134"/>
                    <a:gd name="T58" fmla="*/ 115 w 195"/>
                    <a:gd name="T59" fmla="*/ 12 h 134"/>
                    <a:gd name="T60" fmla="*/ 100 w 195"/>
                    <a:gd name="T61" fmla="*/ 17 h 134"/>
                    <a:gd name="T62" fmla="*/ 84 w 195"/>
                    <a:gd name="T63" fmla="*/ 15 h 134"/>
                    <a:gd name="T64" fmla="*/ 73 w 195"/>
                    <a:gd name="T65" fmla="*/ 5 h 134"/>
                    <a:gd name="T66" fmla="*/ 61 w 195"/>
                    <a:gd name="T67" fmla="*/ 0 h 134"/>
                    <a:gd name="T68" fmla="*/ 48 w 195"/>
                    <a:gd name="T69" fmla="*/ 2 h 134"/>
                    <a:gd name="T70" fmla="*/ 33 w 195"/>
                    <a:gd name="T71" fmla="*/ 8 h 134"/>
                    <a:gd name="T72" fmla="*/ 28 w 195"/>
                    <a:gd name="T73" fmla="*/ 20 h 134"/>
                    <a:gd name="T74" fmla="*/ 21 w 195"/>
                    <a:gd name="T75" fmla="*/ 20 h 134"/>
                    <a:gd name="T76" fmla="*/ 19 w 195"/>
                    <a:gd name="T77" fmla="*/ 26 h 134"/>
                    <a:gd name="T78" fmla="*/ 10 w 195"/>
                    <a:gd name="T79" fmla="*/ 36 h 134"/>
                    <a:gd name="T80" fmla="*/ 0 w 195"/>
                    <a:gd name="T81" fmla="*/ 48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5" h="134">
                      <a:moveTo>
                        <a:pt x="0" y="48"/>
                      </a:moveTo>
                      <a:lnTo>
                        <a:pt x="7" y="63"/>
                      </a:lnTo>
                      <a:lnTo>
                        <a:pt x="12" y="71"/>
                      </a:lnTo>
                      <a:lnTo>
                        <a:pt x="19" y="78"/>
                      </a:lnTo>
                      <a:lnTo>
                        <a:pt x="30" y="90"/>
                      </a:lnTo>
                      <a:lnTo>
                        <a:pt x="36" y="99"/>
                      </a:lnTo>
                      <a:lnTo>
                        <a:pt x="43" y="110"/>
                      </a:lnTo>
                      <a:lnTo>
                        <a:pt x="61" y="107"/>
                      </a:lnTo>
                      <a:lnTo>
                        <a:pt x="75" y="114"/>
                      </a:lnTo>
                      <a:lnTo>
                        <a:pt x="88" y="131"/>
                      </a:lnTo>
                      <a:lnTo>
                        <a:pt x="97" y="134"/>
                      </a:lnTo>
                      <a:lnTo>
                        <a:pt x="106" y="134"/>
                      </a:lnTo>
                      <a:lnTo>
                        <a:pt x="114" y="129"/>
                      </a:lnTo>
                      <a:lnTo>
                        <a:pt x="123" y="122"/>
                      </a:lnTo>
                      <a:lnTo>
                        <a:pt x="129" y="110"/>
                      </a:lnTo>
                      <a:lnTo>
                        <a:pt x="135" y="104"/>
                      </a:lnTo>
                      <a:lnTo>
                        <a:pt x="136" y="96"/>
                      </a:lnTo>
                      <a:lnTo>
                        <a:pt x="147" y="90"/>
                      </a:lnTo>
                      <a:lnTo>
                        <a:pt x="159" y="90"/>
                      </a:lnTo>
                      <a:lnTo>
                        <a:pt x="169" y="92"/>
                      </a:lnTo>
                      <a:lnTo>
                        <a:pt x="180" y="77"/>
                      </a:lnTo>
                      <a:lnTo>
                        <a:pt x="187" y="69"/>
                      </a:lnTo>
                      <a:lnTo>
                        <a:pt x="195" y="62"/>
                      </a:lnTo>
                      <a:lnTo>
                        <a:pt x="195" y="50"/>
                      </a:lnTo>
                      <a:lnTo>
                        <a:pt x="186" y="41"/>
                      </a:lnTo>
                      <a:lnTo>
                        <a:pt x="160" y="39"/>
                      </a:lnTo>
                      <a:lnTo>
                        <a:pt x="138" y="38"/>
                      </a:lnTo>
                      <a:lnTo>
                        <a:pt x="135" y="27"/>
                      </a:lnTo>
                      <a:lnTo>
                        <a:pt x="126" y="21"/>
                      </a:lnTo>
                      <a:lnTo>
                        <a:pt x="115" y="12"/>
                      </a:lnTo>
                      <a:lnTo>
                        <a:pt x="100" y="17"/>
                      </a:lnTo>
                      <a:lnTo>
                        <a:pt x="84" y="15"/>
                      </a:lnTo>
                      <a:lnTo>
                        <a:pt x="73" y="5"/>
                      </a:lnTo>
                      <a:lnTo>
                        <a:pt x="61" y="0"/>
                      </a:lnTo>
                      <a:lnTo>
                        <a:pt x="48" y="2"/>
                      </a:lnTo>
                      <a:lnTo>
                        <a:pt x="33" y="8"/>
                      </a:lnTo>
                      <a:lnTo>
                        <a:pt x="28" y="20"/>
                      </a:lnTo>
                      <a:lnTo>
                        <a:pt x="21" y="20"/>
                      </a:lnTo>
                      <a:lnTo>
                        <a:pt x="19" y="26"/>
                      </a:lnTo>
                      <a:lnTo>
                        <a:pt x="10" y="36"/>
                      </a:lnTo>
                      <a:lnTo>
                        <a:pt x="0" y="48"/>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4" name="Freeform 253">
                  <a:extLst>
                    <a:ext uri="{FF2B5EF4-FFF2-40B4-BE49-F238E27FC236}">
                      <a16:creationId xmlns:a16="http://schemas.microsoft.com/office/drawing/2014/main" id="{79C77C0C-1933-64B8-59E1-1485F7F0E129}"/>
                    </a:ext>
                  </a:extLst>
                </p:cNvPr>
                <p:cNvSpPr>
                  <a:spLocks/>
                </p:cNvSpPr>
                <p:nvPr/>
              </p:nvSpPr>
              <p:spPr bwMode="auto">
                <a:xfrm>
                  <a:off x="2444" y="1895"/>
                  <a:ext cx="162" cy="127"/>
                </a:xfrm>
                <a:custGeom>
                  <a:avLst/>
                  <a:gdLst>
                    <a:gd name="T0" fmla="*/ 24 w 162"/>
                    <a:gd name="T1" fmla="*/ 84 h 127"/>
                    <a:gd name="T2" fmla="*/ 18 w 162"/>
                    <a:gd name="T3" fmla="*/ 97 h 127"/>
                    <a:gd name="T4" fmla="*/ 19 w 162"/>
                    <a:gd name="T5" fmla="*/ 106 h 127"/>
                    <a:gd name="T6" fmla="*/ 16 w 162"/>
                    <a:gd name="T7" fmla="*/ 115 h 127"/>
                    <a:gd name="T8" fmla="*/ 22 w 162"/>
                    <a:gd name="T9" fmla="*/ 127 h 127"/>
                    <a:gd name="T10" fmla="*/ 30 w 162"/>
                    <a:gd name="T11" fmla="*/ 121 h 127"/>
                    <a:gd name="T12" fmla="*/ 34 w 162"/>
                    <a:gd name="T13" fmla="*/ 111 h 127"/>
                    <a:gd name="T14" fmla="*/ 45 w 162"/>
                    <a:gd name="T15" fmla="*/ 106 h 127"/>
                    <a:gd name="T16" fmla="*/ 51 w 162"/>
                    <a:gd name="T17" fmla="*/ 97 h 127"/>
                    <a:gd name="T18" fmla="*/ 66 w 162"/>
                    <a:gd name="T19" fmla="*/ 91 h 127"/>
                    <a:gd name="T20" fmla="*/ 79 w 162"/>
                    <a:gd name="T21" fmla="*/ 93 h 127"/>
                    <a:gd name="T22" fmla="*/ 90 w 162"/>
                    <a:gd name="T23" fmla="*/ 97 h 127"/>
                    <a:gd name="T24" fmla="*/ 97 w 162"/>
                    <a:gd name="T25" fmla="*/ 108 h 127"/>
                    <a:gd name="T26" fmla="*/ 117 w 162"/>
                    <a:gd name="T27" fmla="*/ 108 h 127"/>
                    <a:gd name="T28" fmla="*/ 130 w 162"/>
                    <a:gd name="T29" fmla="*/ 106 h 127"/>
                    <a:gd name="T30" fmla="*/ 129 w 162"/>
                    <a:gd name="T31" fmla="*/ 79 h 127"/>
                    <a:gd name="T32" fmla="*/ 132 w 162"/>
                    <a:gd name="T33" fmla="*/ 58 h 127"/>
                    <a:gd name="T34" fmla="*/ 144 w 162"/>
                    <a:gd name="T35" fmla="*/ 49 h 127"/>
                    <a:gd name="T36" fmla="*/ 153 w 162"/>
                    <a:gd name="T37" fmla="*/ 51 h 127"/>
                    <a:gd name="T38" fmla="*/ 159 w 162"/>
                    <a:gd name="T39" fmla="*/ 48 h 127"/>
                    <a:gd name="T40" fmla="*/ 162 w 162"/>
                    <a:gd name="T41" fmla="*/ 36 h 127"/>
                    <a:gd name="T42" fmla="*/ 154 w 162"/>
                    <a:gd name="T43" fmla="*/ 24 h 127"/>
                    <a:gd name="T44" fmla="*/ 153 w 162"/>
                    <a:gd name="T45" fmla="*/ 1 h 127"/>
                    <a:gd name="T46" fmla="*/ 142 w 162"/>
                    <a:gd name="T47" fmla="*/ 3 h 127"/>
                    <a:gd name="T48" fmla="*/ 132 w 162"/>
                    <a:gd name="T49" fmla="*/ 0 h 127"/>
                    <a:gd name="T50" fmla="*/ 120 w 162"/>
                    <a:gd name="T51" fmla="*/ 0 h 127"/>
                    <a:gd name="T52" fmla="*/ 115 w 162"/>
                    <a:gd name="T53" fmla="*/ 9 h 127"/>
                    <a:gd name="T54" fmla="*/ 105 w 162"/>
                    <a:gd name="T55" fmla="*/ 12 h 127"/>
                    <a:gd name="T56" fmla="*/ 93 w 162"/>
                    <a:gd name="T57" fmla="*/ 6 h 127"/>
                    <a:gd name="T58" fmla="*/ 70 w 162"/>
                    <a:gd name="T59" fmla="*/ 6 h 127"/>
                    <a:gd name="T60" fmla="*/ 55 w 162"/>
                    <a:gd name="T61" fmla="*/ 6 h 127"/>
                    <a:gd name="T62" fmla="*/ 46 w 162"/>
                    <a:gd name="T63" fmla="*/ 12 h 127"/>
                    <a:gd name="T64" fmla="*/ 31 w 162"/>
                    <a:gd name="T65" fmla="*/ 21 h 127"/>
                    <a:gd name="T66" fmla="*/ 12 w 162"/>
                    <a:gd name="T67" fmla="*/ 22 h 127"/>
                    <a:gd name="T68" fmla="*/ 1 w 162"/>
                    <a:gd name="T69" fmla="*/ 25 h 127"/>
                    <a:gd name="T70" fmla="*/ 0 w 162"/>
                    <a:gd name="T71" fmla="*/ 34 h 127"/>
                    <a:gd name="T72" fmla="*/ 7 w 162"/>
                    <a:gd name="T73" fmla="*/ 46 h 127"/>
                    <a:gd name="T74" fmla="*/ 10 w 162"/>
                    <a:gd name="T75" fmla="*/ 58 h 127"/>
                    <a:gd name="T76" fmla="*/ 13 w 162"/>
                    <a:gd name="T77" fmla="*/ 75 h 127"/>
                    <a:gd name="T78" fmla="*/ 24 w 162"/>
                    <a:gd name="T79" fmla="*/ 84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2" h="127">
                      <a:moveTo>
                        <a:pt x="24" y="84"/>
                      </a:moveTo>
                      <a:lnTo>
                        <a:pt x="18" y="97"/>
                      </a:lnTo>
                      <a:lnTo>
                        <a:pt x="19" y="106"/>
                      </a:lnTo>
                      <a:lnTo>
                        <a:pt x="16" y="115"/>
                      </a:lnTo>
                      <a:lnTo>
                        <a:pt x="22" y="127"/>
                      </a:lnTo>
                      <a:lnTo>
                        <a:pt x="30" y="121"/>
                      </a:lnTo>
                      <a:lnTo>
                        <a:pt x="34" y="111"/>
                      </a:lnTo>
                      <a:lnTo>
                        <a:pt x="45" y="106"/>
                      </a:lnTo>
                      <a:lnTo>
                        <a:pt x="51" y="97"/>
                      </a:lnTo>
                      <a:lnTo>
                        <a:pt x="66" y="91"/>
                      </a:lnTo>
                      <a:lnTo>
                        <a:pt x="79" y="93"/>
                      </a:lnTo>
                      <a:lnTo>
                        <a:pt x="90" y="97"/>
                      </a:lnTo>
                      <a:lnTo>
                        <a:pt x="97" y="108"/>
                      </a:lnTo>
                      <a:lnTo>
                        <a:pt x="117" y="108"/>
                      </a:lnTo>
                      <a:lnTo>
                        <a:pt x="130" y="106"/>
                      </a:lnTo>
                      <a:lnTo>
                        <a:pt x="129" y="79"/>
                      </a:lnTo>
                      <a:lnTo>
                        <a:pt x="132" y="58"/>
                      </a:lnTo>
                      <a:lnTo>
                        <a:pt x="144" y="49"/>
                      </a:lnTo>
                      <a:lnTo>
                        <a:pt x="153" y="51"/>
                      </a:lnTo>
                      <a:lnTo>
                        <a:pt x="159" y="48"/>
                      </a:lnTo>
                      <a:lnTo>
                        <a:pt x="162" y="36"/>
                      </a:lnTo>
                      <a:lnTo>
                        <a:pt x="154" y="24"/>
                      </a:lnTo>
                      <a:lnTo>
                        <a:pt x="153" y="1"/>
                      </a:lnTo>
                      <a:lnTo>
                        <a:pt x="142" y="3"/>
                      </a:lnTo>
                      <a:lnTo>
                        <a:pt x="132" y="0"/>
                      </a:lnTo>
                      <a:lnTo>
                        <a:pt x="120" y="0"/>
                      </a:lnTo>
                      <a:lnTo>
                        <a:pt x="115" y="9"/>
                      </a:lnTo>
                      <a:lnTo>
                        <a:pt x="105" y="12"/>
                      </a:lnTo>
                      <a:lnTo>
                        <a:pt x="93" y="6"/>
                      </a:lnTo>
                      <a:lnTo>
                        <a:pt x="70" y="6"/>
                      </a:lnTo>
                      <a:lnTo>
                        <a:pt x="55" y="6"/>
                      </a:lnTo>
                      <a:lnTo>
                        <a:pt x="46" y="12"/>
                      </a:lnTo>
                      <a:lnTo>
                        <a:pt x="31" y="21"/>
                      </a:lnTo>
                      <a:lnTo>
                        <a:pt x="12" y="22"/>
                      </a:lnTo>
                      <a:lnTo>
                        <a:pt x="1" y="25"/>
                      </a:lnTo>
                      <a:lnTo>
                        <a:pt x="0" y="34"/>
                      </a:lnTo>
                      <a:lnTo>
                        <a:pt x="7" y="46"/>
                      </a:lnTo>
                      <a:lnTo>
                        <a:pt x="10" y="58"/>
                      </a:lnTo>
                      <a:lnTo>
                        <a:pt x="13" y="75"/>
                      </a:lnTo>
                      <a:lnTo>
                        <a:pt x="24" y="84"/>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8" name="Freeform 254">
                  <a:extLst>
                    <a:ext uri="{FF2B5EF4-FFF2-40B4-BE49-F238E27FC236}">
                      <a16:creationId xmlns:a16="http://schemas.microsoft.com/office/drawing/2014/main" id="{BD93C576-F3BF-178F-1018-164A9161D5C0}"/>
                    </a:ext>
                  </a:extLst>
                </p:cNvPr>
                <p:cNvSpPr>
                  <a:spLocks/>
                </p:cNvSpPr>
                <p:nvPr/>
              </p:nvSpPr>
              <p:spPr bwMode="auto">
                <a:xfrm>
                  <a:off x="2463" y="1782"/>
                  <a:ext cx="101" cy="125"/>
                </a:xfrm>
                <a:custGeom>
                  <a:avLst/>
                  <a:gdLst>
                    <a:gd name="T0" fmla="*/ 0 w 101"/>
                    <a:gd name="T1" fmla="*/ 63 h 125"/>
                    <a:gd name="T2" fmla="*/ 9 w 101"/>
                    <a:gd name="T3" fmla="*/ 83 h 125"/>
                    <a:gd name="T4" fmla="*/ 24 w 101"/>
                    <a:gd name="T5" fmla="*/ 95 h 125"/>
                    <a:gd name="T6" fmla="*/ 35 w 101"/>
                    <a:gd name="T7" fmla="*/ 117 h 125"/>
                    <a:gd name="T8" fmla="*/ 45 w 101"/>
                    <a:gd name="T9" fmla="*/ 117 h 125"/>
                    <a:gd name="T10" fmla="*/ 59 w 101"/>
                    <a:gd name="T11" fmla="*/ 120 h 125"/>
                    <a:gd name="T12" fmla="*/ 74 w 101"/>
                    <a:gd name="T13" fmla="*/ 119 h 125"/>
                    <a:gd name="T14" fmla="*/ 83 w 101"/>
                    <a:gd name="T15" fmla="*/ 125 h 125"/>
                    <a:gd name="T16" fmla="*/ 96 w 101"/>
                    <a:gd name="T17" fmla="*/ 119 h 125"/>
                    <a:gd name="T18" fmla="*/ 101 w 101"/>
                    <a:gd name="T19" fmla="*/ 111 h 125"/>
                    <a:gd name="T20" fmla="*/ 96 w 101"/>
                    <a:gd name="T21" fmla="*/ 104 h 125"/>
                    <a:gd name="T22" fmla="*/ 84 w 101"/>
                    <a:gd name="T23" fmla="*/ 98 h 125"/>
                    <a:gd name="T24" fmla="*/ 69 w 101"/>
                    <a:gd name="T25" fmla="*/ 89 h 125"/>
                    <a:gd name="T26" fmla="*/ 65 w 101"/>
                    <a:gd name="T27" fmla="*/ 72 h 125"/>
                    <a:gd name="T28" fmla="*/ 66 w 101"/>
                    <a:gd name="T29" fmla="*/ 50 h 125"/>
                    <a:gd name="T30" fmla="*/ 60 w 101"/>
                    <a:gd name="T31" fmla="*/ 30 h 125"/>
                    <a:gd name="T32" fmla="*/ 54 w 101"/>
                    <a:gd name="T33" fmla="*/ 14 h 125"/>
                    <a:gd name="T34" fmla="*/ 44 w 101"/>
                    <a:gd name="T35" fmla="*/ 0 h 125"/>
                    <a:gd name="T36" fmla="*/ 29 w 101"/>
                    <a:gd name="T37" fmla="*/ 3 h 125"/>
                    <a:gd name="T38" fmla="*/ 23 w 101"/>
                    <a:gd name="T39" fmla="*/ 17 h 125"/>
                    <a:gd name="T40" fmla="*/ 21 w 101"/>
                    <a:gd name="T41" fmla="*/ 30 h 125"/>
                    <a:gd name="T42" fmla="*/ 8 w 101"/>
                    <a:gd name="T43" fmla="*/ 45 h 125"/>
                    <a:gd name="T44" fmla="*/ 0 w 101"/>
                    <a:gd name="T45" fmla="*/ 63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1" h="125">
                      <a:moveTo>
                        <a:pt x="0" y="63"/>
                      </a:moveTo>
                      <a:lnTo>
                        <a:pt x="9" y="83"/>
                      </a:lnTo>
                      <a:lnTo>
                        <a:pt x="24" y="95"/>
                      </a:lnTo>
                      <a:lnTo>
                        <a:pt x="35" y="117"/>
                      </a:lnTo>
                      <a:lnTo>
                        <a:pt x="45" y="117"/>
                      </a:lnTo>
                      <a:lnTo>
                        <a:pt x="59" y="120"/>
                      </a:lnTo>
                      <a:lnTo>
                        <a:pt x="74" y="119"/>
                      </a:lnTo>
                      <a:lnTo>
                        <a:pt x="83" y="125"/>
                      </a:lnTo>
                      <a:lnTo>
                        <a:pt x="96" y="119"/>
                      </a:lnTo>
                      <a:lnTo>
                        <a:pt x="101" y="111"/>
                      </a:lnTo>
                      <a:lnTo>
                        <a:pt x="96" y="104"/>
                      </a:lnTo>
                      <a:lnTo>
                        <a:pt x="84" y="98"/>
                      </a:lnTo>
                      <a:lnTo>
                        <a:pt x="69" y="89"/>
                      </a:lnTo>
                      <a:lnTo>
                        <a:pt x="65" y="72"/>
                      </a:lnTo>
                      <a:lnTo>
                        <a:pt x="66" y="50"/>
                      </a:lnTo>
                      <a:lnTo>
                        <a:pt x="60" y="30"/>
                      </a:lnTo>
                      <a:lnTo>
                        <a:pt x="54" y="14"/>
                      </a:lnTo>
                      <a:lnTo>
                        <a:pt x="44" y="0"/>
                      </a:lnTo>
                      <a:lnTo>
                        <a:pt x="29" y="3"/>
                      </a:lnTo>
                      <a:lnTo>
                        <a:pt x="23" y="17"/>
                      </a:lnTo>
                      <a:lnTo>
                        <a:pt x="21" y="30"/>
                      </a:lnTo>
                      <a:lnTo>
                        <a:pt x="8" y="45"/>
                      </a:lnTo>
                      <a:lnTo>
                        <a:pt x="0" y="63"/>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9" name="Freeform 255">
                  <a:extLst>
                    <a:ext uri="{FF2B5EF4-FFF2-40B4-BE49-F238E27FC236}">
                      <a16:creationId xmlns:a16="http://schemas.microsoft.com/office/drawing/2014/main" id="{126A90B2-3FC2-8660-10FC-AC68417C9FB0}"/>
                    </a:ext>
                  </a:extLst>
                </p:cNvPr>
                <p:cNvSpPr>
                  <a:spLocks/>
                </p:cNvSpPr>
                <p:nvPr/>
              </p:nvSpPr>
              <p:spPr bwMode="auto">
                <a:xfrm>
                  <a:off x="2421" y="1847"/>
                  <a:ext cx="74" cy="70"/>
                </a:xfrm>
                <a:custGeom>
                  <a:avLst/>
                  <a:gdLst>
                    <a:gd name="T0" fmla="*/ 6 w 74"/>
                    <a:gd name="T1" fmla="*/ 28 h 70"/>
                    <a:gd name="T2" fmla="*/ 6 w 74"/>
                    <a:gd name="T3" fmla="*/ 46 h 70"/>
                    <a:gd name="T4" fmla="*/ 11 w 74"/>
                    <a:gd name="T5" fmla="*/ 58 h 70"/>
                    <a:gd name="T6" fmla="*/ 23 w 74"/>
                    <a:gd name="T7" fmla="*/ 70 h 70"/>
                    <a:gd name="T8" fmla="*/ 38 w 74"/>
                    <a:gd name="T9" fmla="*/ 69 h 70"/>
                    <a:gd name="T10" fmla="*/ 54 w 74"/>
                    <a:gd name="T11" fmla="*/ 69 h 70"/>
                    <a:gd name="T12" fmla="*/ 65 w 74"/>
                    <a:gd name="T13" fmla="*/ 61 h 70"/>
                    <a:gd name="T14" fmla="*/ 74 w 74"/>
                    <a:gd name="T15" fmla="*/ 51 h 70"/>
                    <a:gd name="T16" fmla="*/ 66 w 74"/>
                    <a:gd name="T17" fmla="*/ 31 h 70"/>
                    <a:gd name="T18" fmla="*/ 48 w 74"/>
                    <a:gd name="T19" fmla="*/ 16 h 70"/>
                    <a:gd name="T20" fmla="*/ 39 w 74"/>
                    <a:gd name="T21" fmla="*/ 0 h 70"/>
                    <a:gd name="T22" fmla="*/ 29 w 74"/>
                    <a:gd name="T23" fmla="*/ 7 h 70"/>
                    <a:gd name="T24" fmla="*/ 20 w 74"/>
                    <a:gd name="T25" fmla="*/ 10 h 70"/>
                    <a:gd name="T26" fmla="*/ 8 w 74"/>
                    <a:gd name="T27" fmla="*/ 9 h 70"/>
                    <a:gd name="T28" fmla="*/ 0 w 74"/>
                    <a:gd name="T29" fmla="*/ 16 h 70"/>
                    <a:gd name="T30" fmla="*/ 6 w 74"/>
                    <a:gd name="T31" fmla="*/ 28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4" h="70">
                      <a:moveTo>
                        <a:pt x="6" y="28"/>
                      </a:moveTo>
                      <a:lnTo>
                        <a:pt x="6" y="46"/>
                      </a:lnTo>
                      <a:lnTo>
                        <a:pt x="11" y="58"/>
                      </a:lnTo>
                      <a:lnTo>
                        <a:pt x="23" y="70"/>
                      </a:lnTo>
                      <a:lnTo>
                        <a:pt x="38" y="69"/>
                      </a:lnTo>
                      <a:lnTo>
                        <a:pt x="54" y="69"/>
                      </a:lnTo>
                      <a:lnTo>
                        <a:pt x="65" y="61"/>
                      </a:lnTo>
                      <a:lnTo>
                        <a:pt x="74" y="51"/>
                      </a:lnTo>
                      <a:lnTo>
                        <a:pt x="66" y="31"/>
                      </a:lnTo>
                      <a:lnTo>
                        <a:pt x="48" y="16"/>
                      </a:lnTo>
                      <a:lnTo>
                        <a:pt x="39" y="0"/>
                      </a:lnTo>
                      <a:lnTo>
                        <a:pt x="29" y="7"/>
                      </a:lnTo>
                      <a:lnTo>
                        <a:pt x="20" y="10"/>
                      </a:lnTo>
                      <a:lnTo>
                        <a:pt x="8" y="9"/>
                      </a:lnTo>
                      <a:lnTo>
                        <a:pt x="0" y="16"/>
                      </a:lnTo>
                      <a:lnTo>
                        <a:pt x="6" y="28"/>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0" name="Freeform 256">
                  <a:extLst>
                    <a:ext uri="{FF2B5EF4-FFF2-40B4-BE49-F238E27FC236}">
                      <a16:creationId xmlns:a16="http://schemas.microsoft.com/office/drawing/2014/main" id="{9D3277DD-C561-A7C7-AFA3-BEA81C1A1C98}"/>
                    </a:ext>
                  </a:extLst>
                </p:cNvPr>
                <p:cNvSpPr>
                  <a:spLocks/>
                </p:cNvSpPr>
                <p:nvPr/>
              </p:nvSpPr>
              <p:spPr bwMode="auto">
                <a:xfrm>
                  <a:off x="2324" y="1784"/>
                  <a:ext cx="105" cy="112"/>
                </a:xfrm>
                <a:custGeom>
                  <a:avLst/>
                  <a:gdLst>
                    <a:gd name="T0" fmla="*/ 0 w 105"/>
                    <a:gd name="T1" fmla="*/ 70 h 112"/>
                    <a:gd name="T2" fmla="*/ 3 w 105"/>
                    <a:gd name="T3" fmla="*/ 81 h 112"/>
                    <a:gd name="T4" fmla="*/ 12 w 105"/>
                    <a:gd name="T5" fmla="*/ 94 h 112"/>
                    <a:gd name="T6" fmla="*/ 25 w 105"/>
                    <a:gd name="T7" fmla="*/ 112 h 112"/>
                    <a:gd name="T8" fmla="*/ 54 w 105"/>
                    <a:gd name="T9" fmla="*/ 111 h 112"/>
                    <a:gd name="T10" fmla="*/ 64 w 105"/>
                    <a:gd name="T11" fmla="*/ 105 h 112"/>
                    <a:gd name="T12" fmla="*/ 87 w 105"/>
                    <a:gd name="T13" fmla="*/ 109 h 112"/>
                    <a:gd name="T14" fmla="*/ 103 w 105"/>
                    <a:gd name="T15" fmla="*/ 112 h 112"/>
                    <a:gd name="T16" fmla="*/ 105 w 105"/>
                    <a:gd name="T17" fmla="*/ 108 h 112"/>
                    <a:gd name="T18" fmla="*/ 103 w 105"/>
                    <a:gd name="T19" fmla="*/ 87 h 112"/>
                    <a:gd name="T20" fmla="*/ 97 w 105"/>
                    <a:gd name="T21" fmla="*/ 78 h 112"/>
                    <a:gd name="T22" fmla="*/ 88 w 105"/>
                    <a:gd name="T23" fmla="*/ 67 h 112"/>
                    <a:gd name="T24" fmla="*/ 73 w 105"/>
                    <a:gd name="T25" fmla="*/ 52 h 112"/>
                    <a:gd name="T26" fmla="*/ 64 w 105"/>
                    <a:gd name="T27" fmla="*/ 43 h 112"/>
                    <a:gd name="T28" fmla="*/ 55 w 105"/>
                    <a:gd name="T29" fmla="*/ 24 h 112"/>
                    <a:gd name="T30" fmla="*/ 43 w 105"/>
                    <a:gd name="T31" fmla="*/ 13 h 112"/>
                    <a:gd name="T32" fmla="*/ 39 w 105"/>
                    <a:gd name="T33" fmla="*/ 0 h 112"/>
                    <a:gd name="T34" fmla="*/ 24 w 105"/>
                    <a:gd name="T35" fmla="*/ 0 h 112"/>
                    <a:gd name="T36" fmla="*/ 12 w 105"/>
                    <a:gd name="T37" fmla="*/ 10 h 112"/>
                    <a:gd name="T38" fmla="*/ 6 w 105"/>
                    <a:gd name="T39" fmla="*/ 21 h 112"/>
                    <a:gd name="T40" fmla="*/ 4 w 105"/>
                    <a:gd name="T41" fmla="*/ 33 h 112"/>
                    <a:gd name="T42" fmla="*/ 7 w 105"/>
                    <a:gd name="T43" fmla="*/ 52 h 112"/>
                    <a:gd name="T44" fmla="*/ 0 w 105"/>
                    <a:gd name="T45" fmla="*/ 70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 h="112">
                      <a:moveTo>
                        <a:pt x="0" y="70"/>
                      </a:moveTo>
                      <a:lnTo>
                        <a:pt x="3" y="81"/>
                      </a:lnTo>
                      <a:lnTo>
                        <a:pt x="12" y="94"/>
                      </a:lnTo>
                      <a:lnTo>
                        <a:pt x="25" y="112"/>
                      </a:lnTo>
                      <a:lnTo>
                        <a:pt x="54" y="111"/>
                      </a:lnTo>
                      <a:lnTo>
                        <a:pt x="64" y="105"/>
                      </a:lnTo>
                      <a:lnTo>
                        <a:pt x="87" y="109"/>
                      </a:lnTo>
                      <a:lnTo>
                        <a:pt x="103" y="112"/>
                      </a:lnTo>
                      <a:lnTo>
                        <a:pt x="105" y="108"/>
                      </a:lnTo>
                      <a:lnTo>
                        <a:pt x="103" y="87"/>
                      </a:lnTo>
                      <a:lnTo>
                        <a:pt x="97" y="78"/>
                      </a:lnTo>
                      <a:lnTo>
                        <a:pt x="88" y="67"/>
                      </a:lnTo>
                      <a:lnTo>
                        <a:pt x="73" y="52"/>
                      </a:lnTo>
                      <a:lnTo>
                        <a:pt x="64" y="43"/>
                      </a:lnTo>
                      <a:lnTo>
                        <a:pt x="55" y="24"/>
                      </a:lnTo>
                      <a:lnTo>
                        <a:pt x="43" y="13"/>
                      </a:lnTo>
                      <a:lnTo>
                        <a:pt x="39" y="0"/>
                      </a:lnTo>
                      <a:lnTo>
                        <a:pt x="24" y="0"/>
                      </a:lnTo>
                      <a:lnTo>
                        <a:pt x="12" y="10"/>
                      </a:lnTo>
                      <a:lnTo>
                        <a:pt x="6" y="21"/>
                      </a:lnTo>
                      <a:lnTo>
                        <a:pt x="4" y="33"/>
                      </a:lnTo>
                      <a:lnTo>
                        <a:pt x="7" y="52"/>
                      </a:lnTo>
                      <a:lnTo>
                        <a:pt x="0" y="7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1" name="Freeform 257">
                  <a:extLst>
                    <a:ext uri="{FF2B5EF4-FFF2-40B4-BE49-F238E27FC236}">
                      <a16:creationId xmlns:a16="http://schemas.microsoft.com/office/drawing/2014/main" id="{AAB513D2-6C74-E9BA-C5FD-74A38B59EB38}"/>
                    </a:ext>
                  </a:extLst>
                </p:cNvPr>
                <p:cNvSpPr>
                  <a:spLocks/>
                </p:cNvSpPr>
                <p:nvPr/>
              </p:nvSpPr>
              <p:spPr bwMode="auto">
                <a:xfrm>
                  <a:off x="2355" y="1889"/>
                  <a:ext cx="90" cy="57"/>
                </a:xfrm>
                <a:custGeom>
                  <a:avLst/>
                  <a:gdLst>
                    <a:gd name="T0" fmla="*/ 15 w 90"/>
                    <a:gd name="T1" fmla="*/ 6 h 57"/>
                    <a:gd name="T2" fmla="*/ 2 w 90"/>
                    <a:gd name="T3" fmla="*/ 9 h 57"/>
                    <a:gd name="T4" fmla="*/ 0 w 90"/>
                    <a:gd name="T5" fmla="*/ 22 h 57"/>
                    <a:gd name="T6" fmla="*/ 3 w 90"/>
                    <a:gd name="T7" fmla="*/ 30 h 57"/>
                    <a:gd name="T8" fmla="*/ 11 w 90"/>
                    <a:gd name="T9" fmla="*/ 49 h 57"/>
                    <a:gd name="T10" fmla="*/ 26 w 90"/>
                    <a:gd name="T11" fmla="*/ 52 h 57"/>
                    <a:gd name="T12" fmla="*/ 33 w 90"/>
                    <a:gd name="T13" fmla="*/ 57 h 57"/>
                    <a:gd name="T14" fmla="*/ 45 w 90"/>
                    <a:gd name="T15" fmla="*/ 54 h 57"/>
                    <a:gd name="T16" fmla="*/ 60 w 90"/>
                    <a:gd name="T17" fmla="*/ 52 h 57"/>
                    <a:gd name="T18" fmla="*/ 71 w 90"/>
                    <a:gd name="T19" fmla="*/ 42 h 57"/>
                    <a:gd name="T20" fmla="*/ 77 w 90"/>
                    <a:gd name="T21" fmla="*/ 33 h 57"/>
                    <a:gd name="T22" fmla="*/ 90 w 90"/>
                    <a:gd name="T23" fmla="*/ 28 h 57"/>
                    <a:gd name="T24" fmla="*/ 78 w 90"/>
                    <a:gd name="T25" fmla="*/ 19 h 57"/>
                    <a:gd name="T26" fmla="*/ 71 w 90"/>
                    <a:gd name="T27" fmla="*/ 9 h 57"/>
                    <a:gd name="T28" fmla="*/ 53 w 90"/>
                    <a:gd name="T29" fmla="*/ 4 h 57"/>
                    <a:gd name="T30" fmla="*/ 35 w 90"/>
                    <a:gd name="T31" fmla="*/ 0 h 57"/>
                    <a:gd name="T32" fmla="*/ 26 w 90"/>
                    <a:gd name="T33" fmla="*/ 6 h 57"/>
                    <a:gd name="T34" fmla="*/ 15 w 90"/>
                    <a:gd name="T35" fmla="*/ 6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57">
                      <a:moveTo>
                        <a:pt x="15" y="6"/>
                      </a:moveTo>
                      <a:lnTo>
                        <a:pt x="2" y="9"/>
                      </a:lnTo>
                      <a:lnTo>
                        <a:pt x="0" y="22"/>
                      </a:lnTo>
                      <a:lnTo>
                        <a:pt x="3" y="30"/>
                      </a:lnTo>
                      <a:lnTo>
                        <a:pt x="11" y="49"/>
                      </a:lnTo>
                      <a:lnTo>
                        <a:pt x="26" y="52"/>
                      </a:lnTo>
                      <a:lnTo>
                        <a:pt x="33" y="57"/>
                      </a:lnTo>
                      <a:lnTo>
                        <a:pt x="45" y="54"/>
                      </a:lnTo>
                      <a:lnTo>
                        <a:pt x="60" y="52"/>
                      </a:lnTo>
                      <a:lnTo>
                        <a:pt x="71" y="42"/>
                      </a:lnTo>
                      <a:lnTo>
                        <a:pt x="77" y="33"/>
                      </a:lnTo>
                      <a:lnTo>
                        <a:pt x="90" y="28"/>
                      </a:lnTo>
                      <a:lnTo>
                        <a:pt x="78" y="19"/>
                      </a:lnTo>
                      <a:lnTo>
                        <a:pt x="71" y="9"/>
                      </a:lnTo>
                      <a:lnTo>
                        <a:pt x="53" y="4"/>
                      </a:lnTo>
                      <a:lnTo>
                        <a:pt x="35" y="0"/>
                      </a:lnTo>
                      <a:lnTo>
                        <a:pt x="26" y="6"/>
                      </a:lnTo>
                      <a:lnTo>
                        <a:pt x="15" y="6"/>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2" name="Freeform 258">
                  <a:extLst>
                    <a:ext uri="{FF2B5EF4-FFF2-40B4-BE49-F238E27FC236}">
                      <a16:creationId xmlns:a16="http://schemas.microsoft.com/office/drawing/2014/main" id="{E8EB11F9-76B9-AB53-AF89-3CC2E030A168}"/>
                    </a:ext>
                  </a:extLst>
                </p:cNvPr>
                <p:cNvSpPr>
                  <a:spLocks/>
                </p:cNvSpPr>
                <p:nvPr/>
              </p:nvSpPr>
              <p:spPr bwMode="auto">
                <a:xfrm>
                  <a:off x="2292" y="1856"/>
                  <a:ext cx="71" cy="91"/>
                </a:xfrm>
                <a:custGeom>
                  <a:avLst/>
                  <a:gdLst>
                    <a:gd name="T0" fmla="*/ 0 w 71"/>
                    <a:gd name="T1" fmla="*/ 30 h 91"/>
                    <a:gd name="T2" fmla="*/ 2 w 71"/>
                    <a:gd name="T3" fmla="*/ 43 h 91"/>
                    <a:gd name="T4" fmla="*/ 5 w 71"/>
                    <a:gd name="T5" fmla="*/ 61 h 91"/>
                    <a:gd name="T6" fmla="*/ 9 w 71"/>
                    <a:gd name="T7" fmla="*/ 75 h 91"/>
                    <a:gd name="T8" fmla="*/ 21 w 71"/>
                    <a:gd name="T9" fmla="*/ 82 h 91"/>
                    <a:gd name="T10" fmla="*/ 36 w 71"/>
                    <a:gd name="T11" fmla="*/ 91 h 91"/>
                    <a:gd name="T12" fmla="*/ 47 w 71"/>
                    <a:gd name="T13" fmla="*/ 84 h 91"/>
                    <a:gd name="T14" fmla="*/ 59 w 71"/>
                    <a:gd name="T15" fmla="*/ 84 h 91"/>
                    <a:gd name="T16" fmla="*/ 71 w 71"/>
                    <a:gd name="T17" fmla="*/ 81 h 91"/>
                    <a:gd name="T18" fmla="*/ 66 w 71"/>
                    <a:gd name="T19" fmla="*/ 66 h 91"/>
                    <a:gd name="T20" fmla="*/ 62 w 71"/>
                    <a:gd name="T21" fmla="*/ 55 h 91"/>
                    <a:gd name="T22" fmla="*/ 62 w 71"/>
                    <a:gd name="T23" fmla="*/ 40 h 91"/>
                    <a:gd name="T24" fmla="*/ 53 w 71"/>
                    <a:gd name="T25" fmla="*/ 30 h 91"/>
                    <a:gd name="T26" fmla="*/ 42 w 71"/>
                    <a:gd name="T27" fmla="*/ 18 h 91"/>
                    <a:gd name="T28" fmla="*/ 35 w 71"/>
                    <a:gd name="T29" fmla="*/ 0 h 91"/>
                    <a:gd name="T30" fmla="*/ 26 w 71"/>
                    <a:gd name="T31" fmla="*/ 0 h 91"/>
                    <a:gd name="T32" fmla="*/ 18 w 71"/>
                    <a:gd name="T33" fmla="*/ 10 h 91"/>
                    <a:gd name="T34" fmla="*/ 6 w 71"/>
                    <a:gd name="T35" fmla="*/ 22 h 91"/>
                    <a:gd name="T36" fmla="*/ 0 w 71"/>
                    <a:gd name="T37" fmla="*/ 30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91">
                      <a:moveTo>
                        <a:pt x="0" y="30"/>
                      </a:moveTo>
                      <a:lnTo>
                        <a:pt x="2" y="43"/>
                      </a:lnTo>
                      <a:lnTo>
                        <a:pt x="5" y="61"/>
                      </a:lnTo>
                      <a:lnTo>
                        <a:pt x="9" y="75"/>
                      </a:lnTo>
                      <a:lnTo>
                        <a:pt x="21" y="82"/>
                      </a:lnTo>
                      <a:lnTo>
                        <a:pt x="36" y="91"/>
                      </a:lnTo>
                      <a:lnTo>
                        <a:pt x="47" y="84"/>
                      </a:lnTo>
                      <a:lnTo>
                        <a:pt x="59" y="84"/>
                      </a:lnTo>
                      <a:lnTo>
                        <a:pt x="71" y="81"/>
                      </a:lnTo>
                      <a:lnTo>
                        <a:pt x="66" y="66"/>
                      </a:lnTo>
                      <a:lnTo>
                        <a:pt x="62" y="55"/>
                      </a:lnTo>
                      <a:lnTo>
                        <a:pt x="62" y="40"/>
                      </a:lnTo>
                      <a:lnTo>
                        <a:pt x="53" y="30"/>
                      </a:lnTo>
                      <a:lnTo>
                        <a:pt x="42" y="18"/>
                      </a:lnTo>
                      <a:lnTo>
                        <a:pt x="35" y="0"/>
                      </a:lnTo>
                      <a:lnTo>
                        <a:pt x="26" y="0"/>
                      </a:lnTo>
                      <a:lnTo>
                        <a:pt x="18" y="10"/>
                      </a:lnTo>
                      <a:lnTo>
                        <a:pt x="6" y="22"/>
                      </a:lnTo>
                      <a:lnTo>
                        <a:pt x="0" y="30"/>
                      </a:lnTo>
                      <a:close/>
                    </a:path>
                  </a:pathLst>
                </a:custGeom>
                <a:solidFill>
                  <a:schemeClr val="accent3"/>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3" name="Freeform 259">
                  <a:extLst>
                    <a:ext uri="{FF2B5EF4-FFF2-40B4-BE49-F238E27FC236}">
                      <a16:creationId xmlns:a16="http://schemas.microsoft.com/office/drawing/2014/main" id="{68FF0254-52E8-06CD-3CBC-2E7711050F0C}"/>
                    </a:ext>
                  </a:extLst>
                </p:cNvPr>
                <p:cNvSpPr>
                  <a:spLocks/>
                </p:cNvSpPr>
                <p:nvPr/>
              </p:nvSpPr>
              <p:spPr bwMode="auto">
                <a:xfrm>
                  <a:off x="2330" y="1917"/>
                  <a:ext cx="136" cy="119"/>
                </a:xfrm>
                <a:custGeom>
                  <a:avLst/>
                  <a:gdLst>
                    <a:gd name="T0" fmla="*/ 51 w 136"/>
                    <a:gd name="T1" fmla="*/ 24 h 119"/>
                    <a:gd name="T2" fmla="*/ 37 w 136"/>
                    <a:gd name="T3" fmla="*/ 23 h 119"/>
                    <a:gd name="T4" fmla="*/ 21 w 136"/>
                    <a:gd name="T5" fmla="*/ 24 h 119"/>
                    <a:gd name="T6" fmla="*/ 9 w 136"/>
                    <a:gd name="T7" fmla="*/ 21 h 119"/>
                    <a:gd name="T8" fmla="*/ 0 w 136"/>
                    <a:gd name="T9" fmla="*/ 32 h 119"/>
                    <a:gd name="T10" fmla="*/ 12 w 136"/>
                    <a:gd name="T11" fmla="*/ 38 h 119"/>
                    <a:gd name="T12" fmla="*/ 13 w 136"/>
                    <a:gd name="T13" fmla="*/ 50 h 119"/>
                    <a:gd name="T14" fmla="*/ 16 w 136"/>
                    <a:gd name="T15" fmla="*/ 56 h 119"/>
                    <a:gd name="T16" fmla="*/ 28 w 136"/>
                    <a:gd name="T17" fmla="*/ 56 h 119"/>
                    <a:gd name="T18" fmla="*/ 49 w 136"/>
                    <a:gd name="T19" fmla="*/ 74 h 119"/>
                    <a:gd name="T20" fmla="*/ 61 w 136"/>
                    <a:gd name="T21" fmla="*/ 78 h 119"/>
                    <a:gd name="T22" fmla="*/ 76 w 136"/>
                    <a:gd name="T23" fmla="*/ 80 h 119"/>
                    <a:gd name="T24" fmla="*/ 85 w 136"/>
                    <a:gd name="T25" fmla="*/ 81 h 119"/>
                    <a:gd name="T26" fmla="*/ 99 w 136"/>
                    <a:gd name="T27" fmla="*/ 93 h 119"/>
                    <a:gd name="T28" fmla="*/ 109 w 136"/>
                    <a:gd name="T29" fmla="*/ 110 h 119"/>
                    <a:gd name="T30" fmla="*/ 120 w 136"/>
                    <a:gd name="T31" fmla="*/ 107 h 119"/>
                    <a:gd name="T32" fmla="*/ 129 w 136"/>
                    <a:gd name="T33" fmla="*/ 119 h 119"/>
                    <a:gd name="T34" fmla="*/ 136 w 136"/>
                    <a:gd name="T35" fmla="*/ 107 h 119"/>
                    <a:gd name="T36" fmla="*/ 129 w 136"/>
                    <a:gd name="T37" fmla="*/ 96 h 119"/>
                    <a:gd name="T38" fmla="*/ 133 w 136"/>
                    <a:gd name="T39" fmla="*/ 87 h 119"/>
                    <a:gd name="T40" fmla="*/ 130 w 136"/>
                    <a:gd name="T41" fmla="*/ 77 h 119"/>
                    <a:gd name="T42" fmla="*/ 135 w 136"/>
                    <a:gd name="T43" fmla="*/ 65 h 119"/>
                    <a:gd name="T44" fmla="*/ 124 w 136"/>
                    <a:gd name="T45" fmla="*/ 48 h 119"/>
                    <a:gd name="T46" fmla="*/ 121 w 136"/>
                    <a:gd name="T47" fmla="*/ 30 h 119"/>
                    <a:gd name="T48" fmla="*/ 118 w 136"/>
                    <a:gd name="T49" fmla="*/ 18 h 119"/>
                    <a:gd name="T50" fmla="*/ 111 w 136"/>
                    <a:gd name="T51" fmla="*/ 11 h 119"/>
                    <a:gd name="T52" fmla="*/ 114 w 136"/>
                    <a:gd name="T53" fmla="*/ 0 h 119"/>
                    <a:gd name="T54" fmla="*/ 103 w 136"/>
                    <a:gd name="T55" fmla="*/ 9 h 119"/>
                    <a:gd name="T56" fmla="*/ 97 w 136"/>
                    <a:gd name="T57" fmla="*/ 17 h 119"/>
                    <a:gd name="T58" fmla="*/ 84 w 136"/>
                    <a:gd name="T59" fmla="*/ 24 h 119"/>
                    <a:gd name="T60" fmla="*/ 75 w 136"/>
                    <a:gd name="T61" fmla="*/ 26 h 119"/>
                    <a:gd name="T62" fmla="*/ 63 w 136"/>
                    <a:gd name="T63" fmla="*/ 30 h 119"/>
                    <a:gd name="T64" fmla="*/ 51 w 136"/>
                    <a:gd name="T65" fmla="*/ 24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6" h="119">
                      <a:moveTo>
                        <a:pt x="51" y="24"/>
                      </a:moveTo>
                      <a:lnTo>
                        <a:pt x="37" y="23"/>
                      </a:lnTo>
                      <a:lnTo>
                        <a:pt x="21" y="24"/>
                      </a:lnTo>
                      <a:lnTo>
                        <a:pt x="9" y="21"/>
                      </a:lnTo>
                      <a:lnTo>
                        <a:pt x="0" y="32"/>
                      </a:lnTo>
                      <a:lnTo>
                        <a:pt x="12" y="38"/>
                      </a:lnTo>
                      <a:lnTo>
                        <a:pt x="13" y="50"/>
                      </a:lnTo>
                      <a:lnTo>
                        <a:pt x="16" y="56"/>
                      </a:lnTo>
                      <a:lnTo>
                        <a:pt x="28" y="56"/>
                      </a:lnTo>
                      <a:lnTo>
                        <a:pt x="49" y="74"/>
                      </a:lnTo>
                      <a:lnTo>
                        <a:pt x="61" y="78"/>
                      </a:lnTo>
                      <a:lnTo>
                        <a:pt x="76" y="80"/>
                      </a:lnTo>
                      <a:lnTo>
                        <a:pt x="85" y="81"/>
                      </a:lnTo>
                      <a:lnTo>
                        <a:pt x="99" y="93"/>
                      </a:lnTo>
                      <a:lnTo>
                        <a:pt x="109" y="110"/>
                      </a:lnTo>
                      <a:lnTo>
                        <a:pt x="120" y="107"/>
                      </a:lnTo>
                      <a:lnTo>
                        <a:pt x="129" y="119"/>
                      </a:lnTo>
                      <a:lnTo>
                        <a:pt x="136" y="107"/>
                      </a:lnTo>
                      <a:lnTo>
                        <a:pt x="129" y="96"/>
                      </a:lnTo>
                      <a:lnTo>
                        <a:pt x="133" y="87"/>
                      </a:lnTo>
                      <a:lnTo>
                        <a:pt x="130" y="77"/>
                      </a:lnTo>
                      <a:lnTo>
                        <a:pt x="135" y="65"/>
                      </a:lnTo>
                      <a:lnTo>
                        <a:pt x="124" y="48"/>
                      </a:lnTo>
                      <a:lnTo>
                        <a:pt x="121" y="30"/>
                      </a:lnTo>
                      <a:lnTo>
                        <a:pt x="118" y="18"/>
                      </a:lnTo>
                      <a:lnTo>
                        <a:pt x="111" y="11"/>
                      </a:lnTo>
                      <a:lnTo>
                        <a:pt x="114" y="0"/>
                      </a:lnTo>
                      <a:lnTo>
                        <a:pt x="103" y="9"/>
                      </a:lnTo>
                      <a:lnTo>
                        <a:pt x="97" y="17"/>
                      </a:lnTo>
                      <a:lnTo>
                        <a:pt x="84" y="24"/>
                      </a:lnTo>
                      <a:lnTo>
                        <a:pt x="75" y="26"/>
                      </a:lnTo>
                      <a:lnTo>
                        <a:pt x="63" y="30"/>
                      </a:lnTo>
                      <a:lnTo>
                        <a:pt x="51" y="24"/>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74" name="Freeform 260">
                  <a:extLst>
                    <a:ext uri="{FF2B5EF4-FFF2-40B4-BE49-F238E27FC236}">
                      <a16:creationId xmlns:a16="http://schemas.microsoft.com/office/drawing/2014/main" id="{EF3F2178-70A4-749A-8BAA-BFB945E056EE}"/>
                    </a:ext>
                  </a:extLst>
                </p:cNvPr>
                <p:cNvSpPr>
                  <a:spLocks/>
                </p:cNvSpPr>
                <p:nvPr/>
              </p:nvSpPr>
              <p:spPr bwMode="auto">
                <a:xfrm>
                  <a:off x="2361" y="1994"/>
                  <a:ext cx="96" cy="129"/>
                </a:xfrm>
                <a:custGeom>
                  <a:avLst/>
                  <a:gdLst>
                    <a:gd name="T0" fmla="*/ 6 w 96"/>
                    <a:gd name="T1" fmla="*/ 57 h 129"/>
                    <a:gd name="T2" fmla="*/ 2 w 96"/>
                    <a:gd name="T3" fmla="*/ 70 h 129"/>
                    <a:gd name="T4" fmla="*/ 0 w 96"/>
                    <a:gd name="T5" fmla="*/ 84 h 129"/>
                    <a:gd name="T6" fmla="*/ 0 w 96"/>
                    <a:gd name="T7" fmla="*/ 120 h 129"/>
                    <a:gd name="T8" fmla="*/ 8 w 96"/>
                    <a:gd name="T9" fmla="*/ 129 h 129"/>
                    <a:gd name="T10" fmla="*/ 17 w 96"/>
                    <a:gd name="T11" fmla="*/ 118 h 129"/>
                    <a:gd name="T12" fmla="*/ 20 w 96"/>
                    <a:gd name="T13" fmla="*/ 106 h 129"/>
                    <a:gd name="T14" fmla="*/ 32 w 96"/>
                    <a:gd name="T15" fmla="*/ 102 h 129"/>
                    <a:gd name="T16" fmla="*/ 32 w 96"/>
                    <a:gd name="T17" fmla="*/ 93 h 129"/>
                    <a:gd name="T18" fmla="*/ 41 w 96"/>
                    <a:gd name="T19" fmla="*/ 79 h 129"/>
                    <a:gd name="T20" fmla="*/ 51 w 96"/>
                    <a:gd name="T21" fmla="*/ 73 h 129"/>
                    <a:gd name="T22" fmla="*/ 54 w 96"/>
                    <a:gd name="T23" fmla="*/ 69 h 129"/>
                    <a:gd name="T24" fmla="*/ 60 w 96"/>
                    <a:gd name="T25" fmla="*/ 66 h 129"/>
                    <a:gd name="T26" fmla="*/ 69 w 96"/>
                    <a:gd name="T27" fmla="*/ 64 h 129"/>
                    <a:gd name="T28" fmla="*/ 77 w 96"/>
                    <a:gd name="T29" fmla="*/ 57 h 129"/>
                    <a:gd name="T30" fmla="*/ 78 w 96"/>
                    <a:gd name="T31" fmla="*/ 49 h 129"/>
                    <a:gd name="T32" fmla="*/ 90 w 96"/>
                    <a:gd name="T33" fmla="*/ 43 h 129"/>
                    <a:gd name="T34" fmla="*/ 96 w 96"/>
                    <a:gd name="T35" fmla="*/ 39 h 129"/>
                    <a:gd name="T36" fmla="*/ 90 w 96"/>
                    <a:gd name="T37" fmla="*/ 31 h 129"/>
                    <a:gd name="T38" fmla="*/ 80 w 96"/>
                    <a:gd name="T39" fmla="*/ 31 h 129"/>
                    <a:gd name="T40" fmla="*/ 72 w 96"/>
                    <a:gd name="T41" fmla="*/ 22 h 129"/>
                    <a:gd name="T42" fmla="*/ 65 w 96"/>
                    <a:gd name="T43" fmla="*/ 13 h 129"/>
                    <a:gd name="T44" fmla="*/ 51 w 96"/>
                    <a:gd name="T45" fmla="*/ 4 h 129"/>
                    <a:gd name="T46" fmla="*/ 42 w 96"/>
                    <a:gd name="T47" fmla="*/ 4 h 129"/>
                    <a:gd name="T48" fmla="*/ 32 w 96"/>
                    <a:gd name="T49" fmla="*/ 0 h 129"/>
                    <a:gd name="T50" fmla="*/ 20 w 96"/>
                    <a:gd name="T51" fmla="*/ 0 h 129"/>
                    <a:gd name="T52" fmla="*/ 17 w 96"/>
                    <a:gd name="T53" fmla="*/ 16 h 129"/>
                    <a:gd name="T54" fmla="*/ 11 w 96"/>
                    <a:gd name="T55" fmla="*/ 22 h 129"/>
                    <a:gd name="T56" fmla="*/ 11 w 96"/>
                    <a:gd name="T57" fmla="*/ 34 h 129"/>
                    <a:gd name="T58" fmla="*/ 18 w 96"/>
                    <a:gd name="T59" fmla="*/ 45 h 129"/>
                    <a:gd name="T60" fmla="*/ 6 w 96"/>
                    <a:gd name="T61" fmla="*/ 57 h 1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6" h="129">
                      <a:moveTo>
                        <a:pt x="6" y="57"/>
                      </a:moveTo>
                      <a:lnTo>
                        <a:pt x="2" y="70"/>
                      </a:lnTo>
                      <a:lnTo>
                        <a:pt x="0" y="84"/>
                      </a:lnTo>
                      <a:lnTo>
                        <a:pt x="0" y="120"/>
                      </a:lnTo>
                      <a:lnTo>
                        <a:pt x="8" y="129"/>
                      </a:lnTo>
                      <a:lnTo>
                        <a:pt x="17" y="118"/>
                      </a:lnTo>
                      <a:lnTo>
                        <a:pt x="20" y="106"/>
                      </a:lnTo>
                      <a:lnTo>
                        <a:pt x="32" y="102"/>
                      </a:lnTo>
                      <a:lnTo>
                        <a:pt x="32" y="93"/>
                      </a:lnTo>
                      <a:lnTo>
                        <a:pt x="41" y="79"/>
                      </a:lnTo>
                      <a:lnTo>
                        <a:pt x="51" y="73"/>
                      </a:lnTo>
                      <a:lnTo>
                        <a:pt x="54" y="69"/>
                      </a:lnTo>
                      <a:lnTo>
                        <a:pt x="60" y="66"/>
                      </a:lnTo>
                      <a:lnTo>
                        <a:pt x="69" y="64"/>
                      </a:lnTo>
                      <a:lnTo>
                        <a:pt x="77" y="57"/>
                      </a:lnTo>
                      <a:lnTo>
                        <a:pt x="78" y="49"/>
                      </a:lnTo>
                      <a:lnTo>
                        <a:pt x="90" y="43"/>
                      </a:lnTo>
                      <a:lnTo>
                        <a:pt x="96" y="39"/>
                      </a:lnTo>
                      <a:lnTo>
                        <a:pt x="90" y="31"/>
                      </a:lnTo>
                      <a:lnTo>
                        <a:pt x="80" y="31"/>
                      </a:lnTo>
                      <a:lnTo>
                        <a:pt x="72" y="22"/>
                      </a:lnTo>
                      <a:lnTo>
                        <a:pt x="65" y="13"/>
                      </a:lnTo>
                      <a:lnTo>
                        <a:pt x="51" y="4"/>
                      </a:lnTo>
                      <a:lnTo>
                        <a:pt x="42" y="4"/>
                      </a:lnTo>
                      <a:lnTo>
                        <a:pt x="32" y="0"/>
                      </a:lnTo>
                      <a:lnTo>
                        <a:pt x="20" y="0"/>
                      </a:lnTo>
                      <a:lnTo>
                        <a:pt x="17" y="16"/>
                      </a:lnTo>
                      <a:lnTo>
                        <a:pt x="11" y="22"/>
                      </a:lnTo>
                      <a:lnTo>
                        <a:pt x="11" y="34"/>
                      </a:lnTo>
                      <a:lnTo>
                        <a:pt x="18" y="45"/>
                      </a:lnTo>
                      <a:lnTo>
                        <a:pt x="6" y="57"/>
                      </a:lnTo>
                      <a:close/>
                    </a:path>
                  </a:pathLst>
                </a:custGeom>
                <a:solidFill>
                  <a:schemeClr val="accent6">
                    <a:lumMod val="50000"/>
                  </a:schemeClr>
                </a:solid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sp>
            <p:nvSpPr>
              <p:cNvPr id="41" name="Freeform 125">
                <a:extLst>
                  <a:ext uri="{FF2B5EF4-FFF2-40B4-BE49-F238E27FC236}">
                    <a16:creationId xmlns:a16="http://schemas.microsoft.com/office/drawing/2014/main" id="{470F8B80-4CD1-B846-65FB-ACC01BAD3815}"/>
                  </a:ext>
                </a:extLst>
              </p:cNvPr>
              <p:cNvSpPr>
                <a:spLocks/>
              </p:cNvSpPr>
              <p:nvPr/>
            </p:nvSpPr>
            <p:spPr bwMode="auto">
              <a:xfrm>
                <a:off x="2994358" y="4935603"/>
                <a:ext cx="326529" cy="319021"/>
              </a:xfrm>
              <a:custGeom>
                <a:avLst/>
                <a:gdLst>
                  <a:gd name="T0" fmla="*/ 15120938 w 174"/>
                  <a:gd name="T1" fmla="*/ 141128750 h 170"/>
                  <a:gd name="T2" fmla="*/ 32762825 w 174"/>
                  <a:gd name="T3" fmla="*/ 166330313 h 170"/>
                  <a:gd name="T4" fmla="*/ 17641888 w 174"/>
                  <a:gd name="T5" fmla="*/ 181451250 h 170"/>
                  <a:gd name="T6" fmla="*/ 7561263 w 174"/>
                  <a:gd name="T7" fmla="*/ 204133450 h 170"/>
                  <a:gd name="T8" fmla="*/ 17641888 w 174"/>
                  <a:gd name="T9" fmla="*/ 224294700 h 170"/>
                  <a:gd name="T10" fmla="*/ 22682200 w 174"/>
                  <a:gd name="T11" fmla="*/ 241935000 h 170"/>
                  <a:gd name="T12" fmla="*/ 10080625 w 174"/>
                  <a:gd name="T13" fmla="*/ 249496263 h 170"/>
                  <a:gd name="T14" fmla="*/ 0 w 174"/>
                  <a:gd name="T15" fmla="*/ 272176875 h 170"/>
                  <a:gd name="T16" fmla="*/ 0 w 174"/>
                  <a:gd name="T17" fmla="*/ 292338125 h 170"/>
                  <a:gd name="T18" fmla="*/ 2520950 w 174"/>
                  <a:gd name="T19" fmla="*/ 322580000 h 170"/>
                  <a:gd name="T20" fmla="*/ 32762825 w 174"/>
                  <a:gd name="T21" fmla="*/ 332660625 h 170"/>
                  <a:gd name="T22" fmla="*/ 37803138 w 174"/>
                  <a:gd name="T23" fmla="*/ 360383138 h 170"/>
                  <a:gd name="T24" fmla="*/ 37803138 w 174"/>
                  <a:gd name="T25" fmla="*/ 400705638 h 170"/>
                  <a:gd name="T26" fmla="*/ 37803138 w 174"/>
                  <a:gd name="T27" fmla="*/ 420866888 h 170"/>
                  <a:gd name="T28" fmla="*/ 68045013 w 174"/>
                  <a:gd name="T29" fmla="*/ 428426563 h 170"/>
                  <a:gd name="T30" fmla="*/ 70564375 w 174"/>
                  <a:gd name="T31" fmla="*/ 408265313 h 170"/>
                  <a:gd name="T32" fmla="*/ 100806250 w 174"/>
                  <a:gd name="T33" fmla="*/ 405745950 h 170"/>
                  <a:gd name="T34" fmla="*/ 131048125 w 174"/>
                  <a:gd name="T35" fmla="*/ 400705638 h 170"/>
                  <a:gd name="T36" fmla="*/ 143649700 w 174"/>
                  <a:gd name="T37" fmla="*/ 383063750 h 170"/>
                  <a:gd name="T38" fmla="*/ 153730325 w 174"/>
                  <a:gd name="T39" fmla="*/ 385584700 h 170"/>
                  <a:gd name="T40" fmla="*/ 189012513 w 174"/>
                  <a:gd name="T41" fmla="*/ 385584700 h 170"/>
                  <a:gd name="T42" fmla="*/ 226814063 w 174"/>
                  <a:gd name="T43" fmla="*/ 390625013 h 170"/>
                  <a:gd name="T44" fmla="*/ 249496263 w 174"/>
                  <a:gd name="T45" fmla="*/ 370463763 h 170"/>
                  <a:gd name="T46" fmla="*/ 272176875 w 174"/>
                  <a:gd name="T47" fmla="*/ 352821875 h 170"/>
                  <a:gd name="T48" fmla="*/ 297378438 w 174"/>
                  <a:gd name="T49" fmla="*/ 355342825 h 170"/>
                  <a:gd name="T50" fmla="*/ 309980013 w 174"/>
                  <a:gd name="T51" fmla="*/ 340221888 h 170"/>
                  <a:gd name="T52" fmla="*/ 332660625 w 174"/>
                  <a:gd name="T53" fmla="*/ 322580000 h 170"/>
                  <a:gd name="T54" fmla="*/ 342741250 w 174"/>
                  <a:gd name="T55" fmla="*/ 292338125 h 170"/>
                  <a:gd name="T56" fmla="*/ 317539688 w 174"/>
                  <a:gd name="T57" fmla="*/ 262096250 h 170"/>
                  <a:gd name="T58" fmla="*/ 317539688 w 174"/>
                  <a:gd name="T59" fmla="*/ 241935000 h 170"/>
                  <a:gd name="T60" fmla="*/ 340221888 w 174"/>
                  <a:gd name="T61" fmla="*/ 231854375 h 170"/>
                  <a:gd name="T62" fmla="*/ 378023438 w 174"/>
                  <a:gd name="T63" fmla="*/ 246975313 h 170"/>
                  <a:gd name="T64" fmla="*/ 388104063 w 174"/>
                  <a:gd name="T65" fmla="*/ 241935000 h 170"/>
                  <a:gd name="T66" fmla="*/ 408265313 w 174"/>
                  <a:gd name="T67" fmla="*/ 246975313 h 170"/>
                  <a:gd name="T68" fmla="*/ 418345938 w 174"/>
                  <a:gd name="T69" fmla="*/ 262096250 h 170"/>
                  <a:gd name="T70" fmla="*/ 438507188 w 174"/>
                  <a:gd name="T71" fmla="*/ 239415638 h 170"/>
                  <a:gd name="T72" fmla="*/ 423386250 w 174"/>
                  <a:gd name="T73" fmla="*/ 211693125 h 170"/>
                  <a:gd name="T74" fmla="*/ 425907200 w 174"/>
                  <a:gd name="T75" fmla="*/ 189012513 h 170"/>
                  <a:gd name="T76" fmla="*/ 393144375 w 174"/>
                  <a:gd name="T77" fmla="*/ 171370625 h 170"/>
                  <a:gd name="T78" fmla="*/ 380544388 w 174"/>
                  <a:gd name="T79" fmla="*/ 156249688 h 170"/>
                  <a:gd name="T80" fmla="*/ 355342825 w 174"/>
                  <a:gd name="T81" fmla="*/ 141128750 h 170"/>
                  <a:gd name="T82" fmla="*/ 340221888 w 174"/>
                  <a:gd name="T83" fmla="*/ 118448138 h 170"/>
                  <a:gd name="T84" fmla="*/ 304939700 w 174"/>
                  <a:gd name="T85" fmla="*/ 113407825 h 170"/>
                  <a:gd name="T86" fmla="*/ 289818763 w 174"/>
                  <a:gd name="T87" fmla="*/ 75604688 h 170"/>
                  <a:gd name="T88" fmla="*/ 287297813 w 174"/>
                  <a:gd name="T89" fmla="*/ 57964388 h 170"/>
                  <a:gd name="T90" fmla="*/ 294859075 w 174"/>
                  <a:gd name="T91" fmla="*/ 15120938 h 170"/>
                  <a:gd name="T92" fmla="*/ 259576888 w 174"/>
                  <a:gd name="T93" fmla="*/ 0 h 170"/>
                  <a:gd name="T94" fmla="*/ 236894688 w 174"/>
                  <a:gd name="T95" fmla="*/ 30241875 h 170"/>
                  <a:gd name="T96" fmla="*/ 211693125 w 174"/>
                  <a:gd name="T97" fmla="*/ 42843450 h 170"/>
                  <a:gd name="T98" fmla="*/ 191531875 w 174"/>
                  <a:gd name="T99" fmla="*/ 83165950 h 170"/>
                  <a:gd name="T100" fmla="*/ 151209375 w 174"/>
                  <a:gd name="T101" fmla="*/ 83165950 h 170"/>
                  <a:gd name="T102" fmla="*/ 128528763 w 174"/>
                  <a:gd name="T103" fmla="*/ 83165950 h 170"/>
                  <a:gd name="T104" fmla="*/ 90725625 w 174"/>
                  <a:gd name="T105" fmla="*/ 103327200 h 170"/>
                  <a:gd name="T106" fmla="*/ 47883763 w 174"/>
                  <a:gd name="T107" fmla="*/ 80645000 h 170"/>
                  <a:gd name="T108" fmla="*/ 15120938 w 174"/>
                  <a:gd name="T109" fmla="*/ 80645000 h 170"/>
                  <a:gd name="T110" fmla="*/ 0 w 174"/>
                  <a:gd name="T111" fmla="*/ 110886875 h 170"/>
                  <a:gd name="T112" fmla="*/ 15120938 w 174"/>
                  <a:gd name="T113" fmla="*/ 141128750 h 1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170">
                    <a:moveTo>
                      <a:pt x="6" y="56"/>
                    </a:moveTo>
                    <a:lnTo>
                      <a:pt x="13" y="66"/>
                    </a:lnTo>
                    <a:lnTo>
                      <a:pt x="7" y="72"/>
                    </a:lnTo>
                    <a:lnTo>
                      <a:pt x="3" y="81"/>
                    </a:lnTo>
                    <a:lnTo>
                      <a:pt x="7" y="89"/>
                    </a:lnTo>
                    <a:lnTo>
                      <a:pt x="9" y="96"/>
                    </a:lnTo>
                    <a:lnTo>
                      <a:pt x="4" y="99"/>
                    </a:lnTo>
                    <a:lnTo>
                      <a:pt x="0" y="108"/>
                    </a:lnTo>
                    <a:lnTo>
                      <a:pt x="0" y="116"/>
                    </a:lnTo>
                    <a:lnTo>
                      <a:pt x="1" y="128"/>
                    </a:lnTo>
                    <a:lnTo>
                      <a:pt x="13" y="132"/>
                    </a:lnTo>
                    <a:lnTo>
                      <a:pt x="15" y="143"/>
                    </a:lnTo>
                    <a:lnTo>
                      <a:pt x="15" y="159"/>
                    </a:lnTo>
                    <a:lnTo>
                      <a:pt x="15" y="167"/>
                    </a:lnTo>
                    <a:lnTo>
                      <a:pt x="27" y="170"/>
                    </a:lnTo>
                    <a:lnTo>
                      <a:pt x="28" y="162"/>
                    </a:lnTo>
                    <a:lnTo>
                      <a:pt x="40" y="161"/>
                    </a:lnTo>
                    <a:lnTo>
                      <a:pt x="52" y="159"/>
                    </a:lnTo>
                    <a:lnTo>
                      <a:pt x="57" y="152"/>
                    </a:lnTo>
                    <a:lnTo>
                      <a:pt x="61" y="153"/>
                    </a:lnTo>
                    <a:lnTo>
                      <a:pt x="75" y="153"/>
                    </a:lnTo>
                    <a:lnTo>
                      <a:pt x="90" y="155"/>
                    </a:lnTo>
                    <a:lnTo>
                      <a:pt x="99" y="147"/>
                    </a:lnTo>
                    <a:lnTo>
                      <a:pt x="108" y="140"/>
                    </a:lnTo>
                    <a:lnTo>
                      <a:pt x="118" y="141"/>
                    </a:lnTo>
                    <a:lnTo>
                      <a:pt x="123" y="135"/>
                    </a:lnTo>
                    <a:lnTo>
                      <a:pt x="132" y="128"/>
                    </a:lnTo>
                    <a:lnTo>
                      <a:pt x="136" y="116"/>
                    </a:lnTo>
                    <a:lnTo>
                      <a:pt x="126" y="104"/>
                    </a:lnTo>
                    <a:lnTo>
                      <a:pt x="126" y="96"/>
                    </a:lnTo>
                    <a:lnTo>
                      <a:pt x="135" y="92"/>
                    </a:lnTo>
                    <a:lnTo>
                      <a:pt x="150" y="98"/>
                    </a:lnTo>
                    <a:lnTo>
                      <a:pt x="154" y="96"/>
                    </a:lnTo>
                    <a:lnTo>
                      <a:pt x="162" y="98"/>
                    </a:lnTo>
                    <a:lnTo>
                      <a:pt x="166" y="104"/>
                    </a:lnTo>
                    <a:lnTo>
                      <a:pt x="174" y="95"/>
                    </a:lnTo>
                    <a:lnTo>
                      <a:pt x="168" y="84"/>
                    </a:lnTo>
                    <a:lnTo>
                      <a:pt x="169" y="75"/>
                    </a:lnTo>
                    <a:lnTo>
                      <a:pt x="156" y="68"/>
                    </a:lnTo>
                    <a:lnTo>
                      <a:pt x="151" y="62"/>
                    </a:lnTo>
                    <a:lnTo>
                      <a:pt x="141" y="56"/>
                    </a:lnTo>
                    <a:lnTo>
                      <a:pt x="135" y="47"/>
                    </a:lnTo>
                    <a:lnTo>
                      <a:pt x="121" y="45"/>
                    </a:lnTo>
                    <a:lnTo>
                      <a:pt x="115" y="30"/>
                    </a:lnTo>
                    <a:lnTo>
                      <a:pt x="114" y="23"/>
                    </a:lnTo>
                    <a:lnTo>
                      <a:pt x="117" y="6"/>
                    </a:lnTo>
                    <a:lnTo>
                      <a:pt x="103" y="0"/>
                    </a:lnTo>
                    <a:lnTo>
                      <a:pt x="94" y="12"/>
                    </a:lnTo>
                    <a:lnTo>
                      <a:pt x="84" y="17"/>
                    </a:lnTo>
                    <a:lnTo>
                      <a:pt x="76" y="33"/>
                    </a:lnTo>
                    <a:lnTo>
                      <a:pt x="60" y="33"/>
                    </a:lnTo>
                    <a:lnTo>
                      <a:pt x="51" y="33"/>
                    </a:lnTo>
                    <a:lnTo>
                      <a:pt x="36" y="41"/>
                    </a:lnTo>
                    <a:lnTo>
                      <a:pt x="19" y="32"/>
                    </a:lnTo>
                    <a:lnTo>
                      <a:pt x="6" y="32"/>
                    </a:lnTo>
                    <a:lnTo>
                      <a:pt x="0" y="44"/>
                    </a:lnTo>
                    <a:lnTo>
                      <a:pt x="6" y="56"/>
                    </a:lnTo>
                    <a:close/>
                  </a:path>
                </a:pathLst>
              </a:custGeom>
              <a:noFill/>
              <a:ln w="19050" cap="flat" cmpd="sng">
                <a:solidFill>
                  <a:srgbClr val="000708"/>
                </a:solidFill>
                <a:prstDash val="solid"/>
                <a:round/>
                <a:headEnd type="none" w="med" len="med"/>
                <a:tailEnd type="none" w="med" len="med"/>
              </a:ln>
              <a:effectLst>
                <a:outerShdw blurRad="63500" sx="102000" sy="102000" algn="ctr" rotWithShape="0">
                  <a:prstClr val="black">
                    <a:alpha val="40000"/>
                  </a:prstClr>
                </a:outerShdw>
              </a:effec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sp>
          <p:nvSpPr>
            <p:cNvPr id="438" name="Oval 437">
              <a:extLst>
                <a:ext uri="{FF2B5EF4-FFF2-40B4-BE49-F238E27FC236}">
                  <a16:creationId xmlns:a16="http://schemas.microsoft.com/office/drawing/2014/main" id="{EA52F184-75EE-6D20-D908-0180A54914E7}"/>
                </a:ext>
              </a:extLst>
            </p:cNvPr>
            <p:cNvSpPr/>
            <p:nvPr/>
          </p:nvSpPr>
          <p:spPr>
            <a:xfrm>
              <a:off x="2295711" y="3147773"/>
              <a:ext cx="264032" cy="264032"/>
            </a:xfrm>
            <a:prstGeom prst="ellipse">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475" name="Oval 474">
              <a:extLst>
                <a:ext uri="{FF2B5EF4-FFF2-40B4-BE49-F238E27FC236}">
                  <a16:creationId xmlns:a16="http://schemas.microsoft.com/office/drawing/2014/main" id="{64F5879B-9BF9-00B2-B72A-40CB89228F4B}"/>
                </a:ext>
              </a:extLst>
            </p:cNvPr>
            <p:cNvSpPr/>
            <p:nvPr/>
          </p:nvSpPr>
          <p:spPr>
            <a:xfrm>
              <a:off x="951852" y="3151241"/>
              <a:ext cx="264032" cy="264032"/>
            </a:xfrm>
            <a:prstGeom prst="ellipse">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444" name="Oval 443">
              <a:extLst>
                <a:ext uri="{FF2B5EF4-FFF2-40B4-BE49-F238E27FC236}">
                  <a16:creationId xmlns:a16="http://schemas.microsoft.com/office/drawing/2014/main" id="{F1C9DD1C-45C0-6B98-0A7A-6A26C17CD4AC}"/>
                </a:ext>
              </a:extLst>
            </p:cNvPr>
            <p:cNvSpPr/>
            <p:nvPr/>
          </p:nvSpPr>
          <p:spPr>
            <a:xfrm>
              <a:off x="3098730" y="4503590"/>
              <a:ext cx="264032" cy="264032"/>
            </a:xfrm>
            <a:prstGeom prst="ellipse">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440" name="Oval 439">
              <a:extLst>
                <a:ext uri="{FF2B5EF4-FFF2-40B4-BE49-F238E27FC236}">
                  <a16:creationId xmlns:a16="http://schemas.microsoft.com/office/drawing/2014/main" id="{A3839110-8B4D-3073-554D-B282E60E816F}"/>
                </a:ext>
              </a:extLst>
            </p:cNvPr>
            <p:cNvSpPr/>
            <p:nvPr/>
          </p:nvSpPr>
          <p:spPr>
            <a:xfrm>
              <a:off x="2332558" y="4335948"/>
              <a:ext cx="264032" cy="264032"/>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17" name="Oval 16">
              <a:extLst>
                <a:ext uri="{FF2B5EF4-FFF2-40B4-BE49-F238E27FC236}">
                  <a16:creationId xmlns:a16="http://schemas.microsoft.com/office/drawing/2014/main" id="{5CACEE75-3C5F-70BA-8A7B-6D26FF4A2315}"/>
                </a:ext>
              </a:extLst>
            </p:cNvPr>
            <p:cNvSpPr/>
            <p:nvPr/>
          </p:nvSpPr>
          <p:spPr>
            <a:xfrm>
              <a:off x="2291944" y="5106012"/>
              <a:ext cx="264032" cy="264032"/>
            </a:xfrm>
            <a:prstGeom prst="ellipse">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443" name="Oval 442">
              <a:extLst>
                <a:ext uri="{FF2B5EF4-FFF2-40B4-BE49-F238E27FC236}">
                  <a16:creationId xmlns:a16="http://schemas.microsoft.com/office/drawing/2014/main" id="{5DD46663-059E-D89A-5F6A-1EBED3A11051}"/>
                </a:ext>
              </a:extLst>
            </p:cNvPr>
            <p:cNvSpPr/>
            <p:nvPr/>
          </p:nvSpPr>
          <p:spPr>
            <a:xfrm>
              <a:off x="3002943" y="5262057"/>
              <a:ext cx="264032" cy="257911"/>
            </a:xfrm>
            <a:prstGeom prst="ellipse">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29250" tIns="29250" rIns="29250" bIns="2925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a:ea typeface="+mn-ea"/>
                  <a:cs typeface="+mn-cs"/>
                </a:rPr>
                <a:t>6</a:t>
              </a:r>
            </a:p>
          </p:txBody>
        </p:sp>
      </p:grpSp>
      <p:grpSp>
        <p:nvGrpSpPr>
          <p:cNvPr id="9" name="Group 8">
            <a:extLst>
              <a:ext uri="{FF2B5EF4-FFF2-40B4-BE49-F238E27FC236}">
                <a16:creationId xmlns:a16="http://schemas.microsoft.com/office/drawing/2014/main" id="{F7D099F9-F7AC-796C-0BF0-0360B5FC38D2}"/>
              </a:ext>
            </a:extLst>
          </p:cNvPr>
          <p:cNvGrpSpPr/>
          <p:nvPr/>
        </p:nvGrpSpPr>
        <p:grpSpPr>
          <a:xfrm>
            <a:off x="7835303" y="1176752"/>
            <a:ext cx="2016228" cy="1243789"/>
            <a:chOff x="8007532" y="1399424"/>
            <a:chExt cx="2016228" cy="1243789"/>
          </a:xfrm>
        </p:grpSpPr>
        <p:sp>
          <p:nvSpPr>
            <p:cNvPr id="298" name="Rectangle 297">
              <a:extLst>
                <a:ext uri="{FF2B5EF4-FFF2-40B4-BE49-F238E27FC236}">
                  <a16:creationId xmlns:a16="http://schemas.microsoft.com/office/drawing/2014/main" id="{2FFCE881-3071-4119-8007-C8BA39DDA0F6}"/>
                </a:ext>
              </a:extLst>
            </p:cNvPr>
            <p:cNvSpPr/>
            <p:nvPr/>
          </p:nvSpPr>
          <p:spPr>
            <a:xfrm>
              <a:off x="8007532" y="2282714"/>
              <a:ext cx="2016228" cy="360499"/>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Jamie Stafford</a:t>
              </a:r>
              <a:b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Strategic Partners &amp; Consolidators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Relationship Manager</a:t>
              </a:r>
            </a:p>
          </p:txBody>
        </p:sp>
        <p:sp>
          <p:nvSpPr>
            <p:cNvPr id="22" name="Oval 21">
              <a:extLst>
                <a:ext uri="{FF2B5EF4-FFF2-40B4-BE49-F238E27FC236}">
                  <a16:creationId xmlns:a16="http://schemas.microsoft.com/office/drawing/2014/main" id="{78DE0F55-7352-2733-B2AE-83DE1FF6AF35}"/>
                </a:ext>
              </a:extLst>
            </p:cNvPr>
            <p:cNvSpPr/>
            <p:nvPr/>
          </p:nvSpPr>
          <p:spPr>
            <a:xfrm>
              <a:off x="8712078" y="1399424"/>
              <a:ext cx="798477" cy="798477"/>
            </a:xfrm>
            <a:prstGeom prst="ellipse">
              <a:avLst/>
            </a:prstGeom>
            <a:blipFill>
              <a:blip r:embed="rId9"/>
              <a:srcRect/>
              <a:stretch>
                <a:fillRect/>
              </a:stretch>
            </a:blipFill>
            <a:ln w="28575">
              <a:solidFill>
                <a:schemeClr val="accent1"/>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C25A1DE9-43E7-2FAC-95D2-853A1DF691E2}"/>
              </a:ext>
            </a:extLst>
          </p:cNvPr>
          <p:cNvGrpSpPr/>
          <p:nvPr/>
        </p:nvGrpSpPr>
        <p:grpSpPr>
          <a:xfrm>
            <a:off x="9650420" y="1176752"/>
            <a:ext cx="2016228" cy="1243789"/>
            <a:chOff x="9984428" y="1399424"/>
            <a:chExt cx="2016228" cy="1243789"/>
          </a:xfrm>
        </p:grpSpPr>
        <p:sp>
          <p:nvSpPr>
            <p:cNvPr id="299" name="Rectangle 298">
              <a:extLst>
                <a:ext uri="{FF2B5EF4-FFF2-40B4-BE49-F238E27FC236}">
                  <a16:creationId xmlns:a16="http://schemas.microsoft.com/office/drawing/2014/main" id="{8841E8F2-D7B2-4D72-9BD1-B4E2310D61D0}"/>
                </a:ext>
              </a:extLst>
            </p:cNvPr>
            <p:cNvSpPr/>
            <p:nvPr/>
          </p:nvSpPr>
          <p:spPr>
            <a:xfrm>
              <a:off x="9984428" y="2282714"/>
              <a:ext cx="2016228" cy="360499"/>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Jemima Kenworthy</a:t>
              </a:r>
              <a:b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UK Client Service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Midlands and the North</a:t>
              </a:r>
            </a:p>
          </p:txBody>
        </p:sp>
        <p:sp>
          <p:nvSpPr>
            <p:cNvPr id="38" name="Oval 37">
              <a:extLst>
                <a:ext uri="{FF2B5EF4-FFF2-40B4-BE49-F238E27FC236}">
                  <a16:creationId xmlns:a16="http://schemas.microsoft.com/office/drawing/2014/main" id="{C418C694-BB8E-3B89-42CC-60043A0AC3A6}"/>
                </a:ext>
              </a:extLst>
            </p:cNvPr>
            <p:cNvSpPr/>
            <p:nvPr/>
          </p:nvSpPr>
          <p:spPr>
            <a:xfrm>
              <a:off x="10688974" y="1399424"/>
              <a:ext cx="798477" cy="798477"/>
            </a:xfrm>
            <a:prstGeom prst="ellipse">
              <a:avLst/>
            </a:prstGeom>
            <a:blipFill>
              <a:blip r:embed="rId10"/>
              <a:srcRect/>
              <a:stretch>
                <a:fillRect/>
              </a:stretch>
            </a:blipFill>
            <a:ln w="28575">
              <a:solidFill>
                <a:schemeClr val="accent1"/>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81" name="Group 480">
            <a:extLst>
              <a:ext uri="{FF2B5EF4-FFF2-40B4-BE49-F238E27FC236}">
                <a16:creationId xmlns:a16="http://schemas.microsoft.com/office/drawing/2014/main" id="{0801CE6E-30A0-1A9C-DC52-4252655EEF89}"/>
              </a:ext>
            </a:extLst>
          </p:cNvPr>
          <p:cNvGrpSpPr/>
          <p:nvPr/>
        </p:nvGrpSpPr>
        <p:grpSpPr>
          <a:xfrm>
            <a:off x="3780585" y="1176752"/>
            <a:ext cx="1602213" cy="1243789"/>
            <a:chOff x="5622287" y="1543440"/>
            <a:chExt cx="2057889" cy="1597528"/>
          </a:xfrm>
        </p:grpSpPr>
        <p:sp>
          <p:nvSpPr>
            <p:cNvPr id="3" name="Rectangle 2">
              <a:extLst>
                <a:ext uri="{FF2B5EF4-FFF2-40B4-BE49-F238E27FC236}">
                  <a16:creationId xmlns:a16="http://schemas.microsoft.com/office/drawing/2014/main" id="{6C15B4F7-82A3-0564-7DD6-F1655980E5FC}"/>
                </a:ext>
              </a:extLst>
            </p:cNvPr>
            <p:cNvSpPr/>
            <p:nvPr/>
          </p:nvSpPr>
          <p:spPr>
            <a:xfrm>
              <a:off x="5622287" y="2677942"/>
              <a:ext cx="2057889" cy="463026"/>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595959"/>
                  </a:solidFill>
                  <a:effectLst/>
                  <a:uLnTx/>
                  <a:uFillTx/>
                  <a:latin typeface="Calibri" panose="020F0502020204030204" pitchFamily="34" charset="0"/>
                  <a:ea typeface="+mn-ea"/>
                  <a:cs typeface="+mn-cs"/>
                </a:rPr>
                <a:t>Kristian Cook</a:t>
              </a:r>
              <a:b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Head of UK Distribution</a:t>
              </a:r>
            </a:p>
          </p:txBody>
        </p:sp>
        <p:sp>
          <p:nvSpPr>
            <p:cNvPr id="5" name="Oval 4">
              <a:extLst>
                <a:ext uri="{FF2B5EF4-FFF2-40B4-BE49-F238E27FC236}">
                  <a16:creationId xmlns:a16="http://schemas.microsoft.com/office/drawing/2014/main" id="{9D3EBA76-CDE1-8687-F992-EB45475FD1AD}"/>
                </a:ext>
              </a:extLst>
            </p:cNvPr>
            <p:cNvSpPr/>
            <p:nvPr/>
          </p:nvSpPr>
          <p:spPr>
            <a:xfrm>
              <a:off x="6138447" y="1543440"/>
              <a:ext cx="1025567" cy="1025567"/>
            </a:xfrm>
            <a:prstGeom prst="ellipse">
              <a:avLst/>
            </a:prstGeom>
            <a:blipFill>
              <a:blip r:embed="rId11"/>
              <a:srcRect/>
              <a:stretch>
                <a:fillRect/>
              </a:stretch>
            </a:blipFill>
            <a:ln w="28575">
              <a:solidFill>
                <a:schemeClr val="accent4"/>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7664AEB0-29FF-9F5A-0008-32D56641F037}"/>
              </a:ext>
            </a:extLst>
          </p:cNvPr>
          <p:cNvGrpSpPr/>
          <p:nvPr/>
        </p:nvGrpSpPr>
        <p:grpSpPr>
          <a:xfrm>
            <a:off x="3696194" y="882408"/>
            <a:ext cx="1844178" cy="269595"/>
            <a:chOff x="5537897" y="1614848"/>
            <a:chExt cx="1844178" cy="269595"/>
          </a:xfrm>
        </p:grpSpPr>
        <p:sp>
          <p:nvSpPr>
            <p:cNvPr id="29" name="Title 3">
              <a:extLst>
                <a:ext uri="{FF2B5EF4-FFF2-40B4-BE49-F238E27FC236}">
                  <a16:creationId xmlns:a16="http://schemas.microsoft.com/office/drawing/2014/main" id="{6F38C585-16BB-B620-C321-5376D53C0C65}"/>
                </a:ext>
              </a:extLst>
            </p:cNvPr>
            <p:cNvSpPr txBox="1">
              <a:spLocks/>
            </p:cNvSpPr>
            <p:nvPr/>
          </p:nvSpPr>
          <p:spPr>
            <a:xfrm>
              <a:off x="5537897" y="1614848"/>
              <a:ext cx="1339982" cy="269595"/>
            </a:xfrm>
            <a:prstGeom prst="rect">
              <a:avLst/>
            </a:prstGeom>
            <a:noFill/>
            <a:ln>
              <a:noFill/>
            </a:ln>
          </p:spPr>
          <p:txBody>
            <a:bodyPr vert="horz" wrap="square" lIns="23766" tIns="23766" rIns="0" bIns="23766" rtlCol="0" anchor="t" anchorCtr="0">
              <a:spAutoFit/>
            </a:bodyPr>
            <a:lstStyle>
              <a:lvl1pPr algn="l" defTabSz="779173" rtl="0" eaLnBrk="1" latinLnBrk="0" hangingPunct="1">
                <a:lnSpc>
                  <a:spcPct val="90000"/>
                </a:lnSpc>
                <a:spcBef>
                  <a:spcPct val="0"/>
                </a:spcBef>
                <a:buNone/>
                <a:defRPr sz="2000" b="0" kern="1200">
                  <a:solidFill>
                    <a:schemeClr val="tx1"/>
                  </a:solidFill>
                  <a:latin typeface="+mj-lt"/>
                  <a:ea typeface="+mj-ea"/>
                  <a:cs typeface="+mj-cs"/>
                </a:defRPr>
              </a:lvl1pPr>
            </a:lstStyle>
            <a:p>
              <a:pPr marL="0" marR="0" lvl="0" indent="0" algn="l" defTabSz="779173"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595959"/>
                  </a:solidFill>
                  <a:effectLst/>
                  <a:uLnTx/>
                  <a:uFillTx/>
                  <a:latin typeface="Calibri"/>
                  <a:ea typeface="+mj-ea"/>
                  <a:cs typeface="+mj-cs"/>
                </a:rPr>
                <a:t>UK Distribution</a:t>
              </a:r>
            </a:p>
          </p:txBody>
        </p:sp>
        <p:cxnSp>
          <p:nvCxnSpPr>
            <p:cNvPr id="30" name="Straight Connector 29">
              <a:extLst>
                <a:ext uri="{FF2B5EF4-FFF2-40B4-BE49-F238E27FC236}">
                  <a16:creationId xmlns:a16="http://schemas.microsoft.com/office/drawing/2014/main" id="{5BA3371A-031A-ECE3-88F5-2814510AE328}"/>
                </a:ext>
              </a:extLst>
            </p:cNvPr>
            <p:cNvCxnSpPr>
              <a:cxnSpLocks/>
              <a:endCxn id="29" idx="3"/>
            </p:cNvCxnSpPr>
            <p:nvPr/>
          </p:nvCxnSpPr>
          <p:spPr>
            <a:xfrm flipH="1">
              <a:off x="6877879" y="1748606"/>
              <a:ext cx="504196" cy="1040"/>
            </a:xfrm>
            <a:prstGeom prst="line">
              <a:avLst/>
            </a:prstGeom>
            <a:ln>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D66432B-532E-6EA1-2628-1CA878744BB1}"/>
              </a:ext>
            </a:extLst>
          </p:cNvPr>
          <p:cNvGrpSpPr/>
          <p:nvPr/>
        </p:nvGrpSpPr>
        <p:grpSpPr>
          <a:xfrm>
            <a:off x="4676650" y="4250299"/>
            <a:ext cx="2659682" cy="269595"/>
            <a:chOff x="8976320" y="4443677"/>
            <a:chExt cx="2659682" cy="269595"/>
          </a:xfrm>
        </p:grpSpPr>
        <p:sp>
          <p:nvSpPr>
            <p:cNvPr id="184" name="Title 3">
              <a:extLst>
                <a:ext uri="{FF2B5EF4-FFF2-40B4-BE49-F238E27FC236}">
                  <a16:creationId xmlns:a16="http://schemas.microsoft.com/office/drawing/2014/main" id="{A0E09A7F-5505-4973-8E28-3C1DA6D22DCD}"/>
                </a:ext>
              </a:extLst>
            </p:cNvPr>
            <p:cNvSpPr txBox="1">
              <a:spLocks/>
            </p:cNvSpPr>
            <p:nvPr/>
          </p:nvSpPr>
          <p:spPr>
            <a:xfrm>
              <a:off x="8976320" y="4443677"/>
              <a:ext cx="2275446" cy="269595"/>
            </a:xfrm>
            <a:prstGeom prst="rect">
              <a:avLst/>
            </a:prstGeom>
            <a:noFill/>
            <a:ln>
              <a:noFill/>
            </a:ln>
          </p:spPr>
          <p:txBody>
            <a:bodyPr vert="horz" wrap="square" lIns="23766" tIns="23766" rIns="0" bIns="23766" rtlCol="0" anchor="t" anchorCtr="0">
              <a:spAutoFit/>
            </a:bodyPr>
            <a:lstStyle>
              <a:defPPr>
                <a:defRPr lang="en-US"/>
              </a:defPPr>
              <a:lvl1pPr algn="ctr" defTabSz="779173" eaLnBrk="1" latinLnBrk="0" hangingPunct="1">
                <a:lnSpc>
                  <a:spcPct val="90000"/>
                </a:lnSpc>
                <a:buNone/>
                <a:defRPr sz="1400" b="1">
                  <a:solidFill>
                    <a:schemeClr val="accent4"/>
                  </a:solidFill>
                  <a:latin typeface="Futura LT Light" panose="02000504030000020003" pitchFamily="2" charset="0"/>
                  <a:ea typeface="+mj-ea"/>
                  <a:cs typeface="+mj-cs"/>
                </a:defRPr>
              </a:lvl1pPr>
            </a:lstStyle>
            <a:p>
              <a:pPr marL="0" marR="0" lvl="0" indent="0" algn="l" defTabSz="779173"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595959"/>
                  </a:solidFill>
                  <a:effectLst/>
                  <a:uLnTx/>
                  <a:uFillTx/>
                  <a:latin typeface="Calibri"/>
                  <a:ea typeface="+mj-ea"/>
                  <a:cs typeface="+mj-cs"/>
                </a:rPr>
                <a:t>Regional Sales Executives</a:t>
              </a:r>
            </a:p>
          </p:txBody>
        </p:sp>
        <p:cxnSp>
          <p:nvCxnSpPr>
            <p:cNvPr id="25" name="Straight Connector 24">
              <a:extLst>
                <a:ext uri="{FF2B5EF4-FFF2-40B4-BE49-F238E27FC236}">
                  <a16:creationId xmlns:a16="http://schemas.microsoft.com/office/drawing/2014/main" id="{1FCDC32F-D484-59C0-7343-C11440D79D3C}"/>
                </a:ext>
              </a:extLst>
            </p:cNvPr>
            <p:cNvCxnSpPr>
              <a:cxnSpLocks/>
              <a:endCxn id="184" idx="3"/>
            </p:cNvCxnSpPr>
            <p:nvPr/>
          </p:nvCxnSpPr>
          <p:spPr>
            <a:xfrm flipH="1">
              <a:off x="11251766" y="4577954"/>
              <a:ext cx="384236" cy="521"/>
            </a:xfrm>
            <a:prstGeom prst="line">
              <a:avLst/>
            </a:prstGeom>
            <a:ln>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50EB4E86-6770-5D3A-F8B9-AF75A88E3689}"/>
              </a:ext>
            </a:extLst>
          </p:cNvPr>
          <p:cNvGrpSpPr/>
          <p:nvPr/>
        </p:nvGrpSpPr>
        <p:grpSpPr>
          <a:xfrm>
            <a:off x="4224337" y="5303058"/>
            <a:ext cx="2011859" cy="269595"/>
            <a:chOff x="9624143" y="4443677"/>
            <a:chExt cx="2011859" cy="269595"/>
          </a:xfrm>
        </p:grpSpPr>
        <p:sp>
          <p:nvSpPr>
            <p:cNvPr id="175" name="Title 3">
              <a:extLst>
                <a:ext uri="{FF2B5EF4-FFF2-40B4-BE49-F238E27FC236}">
                  <a16:creationId xmlns:a16="http://schemas.microsoft.com/office/drawing/2014/main" id="{CE9E0FC4-7131-44CD-67AD-EB041EDCAF21}"/>
                </a:ext>
              </a:extLst>
            </p:cNvPr>
            <p:cNvSpPr txBox="1">
              <a:spLocks/>
            </p:cNvSpPr>
            <p:nvPr/>
          </p:nvSpPr>
          <p:spPr>
            <a:xfrm>
              <a:off x="9624143" y="4443677"/>
              <a:ext cx="1627623" cy="269595"/>
            </a:xfrm>
            <a:prstGeom prst="rect">
              <a:avLst/>
            </a:prstGeom>
            <a:noFill/>
            <a:ln>
              <a:noFill/>
            </a:ln>
          </p:spPr>
          <p:txBody>
            <a:bodyPr vert="horz" wrap="square" lIns="23766" tIns="23766" rIns="0" bIns="23766" rtlCol="0" anchor="t" anchorCtr="0">
              <a:spAutoFit/>
            </a:bodyPr>
            <a:lstStyle>
              <a:defPPr>
                <a:defRPr lang="en-US"/>
              </a:defPPr>
              <a:lvl1pPr algn="ctr" defTabSz="779173" eaLnBrk="1" latinLnBrk="0" hangingPunct="1">
                <a:lnSpc>
                  <a:spcPct val="90000"/>
                </a:lnSpc>
                <a:buNone/>
                <a:defRPr sz="1400" b="1">
                  <a:solidFill>
                    <a:schemeClr val="accent4"/>
                  </a:solidFill>
                  <a:latin typeface="Futura LT Light" panose="02000504030000020003" pitchFamily="2" charset="0"/>
                  <a:ea typeface="+mj-ea"/>
                  <a:cs typeface="+mj-cs"/>
                </a:defRPr>
              </a:lvl1pPr>
            </a:lstStyle>
            <a:p>
              <a:pPr marL="0" marR="0" lvl="0" indent="0" algn="l" defTabSz="779173" rtl="0" eaLnBrk="1" fontAlgn="base" latinLnBrk="0" hangingPunct="1">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595959"/>
                  </a:solidFill>
                  <a:effectLst/>
                  <a:uLnTx/>
                  <a:uFillTx/>
                  <a:latin typeface="Calibri"/>
                  <a:ea typeface="+mj-ea"/>
                  <a:cs typeface="+mj-cs"/>
                </a:rPr>
                <a:t>UK Client services</a:t>
              </a:r>
            </a:p>
          </p:txBody>
        </p:sp>
        <p:cxnSp>
          <p:nvCxnSpPr>
            <p:cNvPr id="176" name="Straight Connector 175">
              <a:extLst>
                <a:ext uri="{FF2B5EF4-FFF2-40B4-BE49-F238E27FC236}">
                  <a16:creationId xmlns:a16="http://schemas.microsoft.com/office/drawing/2014/main" id="{CC6084E7-7E46-D3BE-9022-9C9185ABD8BE}"/>
                </a:ext>
              </a:extLst>
            </p:cNvPr>
            <p:cNvCxnSpPr>
              <a:cxnSpLocks/>
              <a:endCxn id="175" idx="3"/>
            </p:cNvCxnSpPr>
            <p:nvPr/>
          </p:nvCxnSpPr>
          <p:spPr>
            <a:xfrm flipH="1">
              <a:off x="11251766" y="4577954"/>
              <a:ext cx="384236" cy="521"/>
            </a:xfrm>
            <a:prstGeom prst="line">
              <a:avLst/>
            </a:prstGeom>
            <a:ln>
              <a:solidFill>
                <a:schemeClr val="accent4"/>
              </a:solidFill>
              <a:headEnd type="ova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3B2498F8-7DD6-44EB-6198-58707487466F}"/>
              </a:ext>
            </a:extLst>
          </p:cNvPr>
          <p:cNvGrpSpPr/>
          <p:nvPr/>
        </p:nvGrpSpPr>
        <p:grpSpPr>
          <a:xfrm>
            <a:off x="7258912" y="4061906"/>
            <a:ext cx="1196619" cy="912990"/>
            <a:chOff x="6667711" y="4997800"/>
            <a:chExt cx="1372505" cy="1047186"/>
          </a:xfrm>
        </p:grpSpPr>
        <p:sp>
          <p:nvSpPr>
            <p:cNvPr id="267" name="Rectangle 266">
              <a:extLst>
                <a:ext uri="{FF2B5EF4-FFF2-40B4-BE49-F238E27FC236}">
                  <a16:creationId xmlns:a16="http://schemas.microsoft.com/office/drawing/2014/main" id="{974A2635-461F-731D-8EE2-B2611360D009}"/>
                </a:ext>
              </a:extLst>
            </p:cNvPr>
            <p:cNvSpPr/>
            <p:nvPr/>
          </p:nvSpPr>
          <p:spPr>
            <a:xfrm>
              <a:off x="6667711" y="57361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Rebecca Conafray </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Head of Sales Executive Team</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South East</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68" name="Oval 267">
              <a:extLst>
                <a:ext uri="{FF2B5EF4-FFF2-40B4-BE49-F238E27FC236}">
                  <a16:creationId xmlns:a16="http://schemas.microsoft.com/office/drawing/2014/main" id="{EF3956EB-595E-025B-5961-9100057067FF}"/>
                </a:ext>
              </a:extLst>
            </p:cNvPr>
            <p:cNvSpPr/>
            <p:nvPr/>
          </p:nvSpPr>
          <p:spPr>
            <a:xfrm>
              <a:off x="7011963" y="4997800"/>
              <a:ext cx="684000" cy="684000"/>
            </a:xfrm>
            <a:prstGeom prst="ellipse">
              <a:avLst/>
            </a:prstGeom>
            <a:blipFill>
              <a:blip r:embed="rId12"/>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58" name="Group 257">
            <a:extLst>
              <a:ext uri="{FF2B5EF4-FFF2-40B4-BE49-F238E27FC236}">
                <a16:creationId xmlns:a16="http://schemas.microsoft.com/office/drawing/2014/main" id="{8D73CF9C-008B-05B5-A579-13847C8430B8}"/>
              </a:ext>
            </a:extLst>
          </p:cNvPr>
          <p:cNvGrpSpPr/>
          <p:nvPr/>
        </p:nvGrpSpPr>
        <p:grpSpPr>
          <a:xfrm>
            <a:off x="8288629" y="4061906"/>
            <a:ext cx="1299615" cy="912990"/>
            <a:chOff x="7824192" y="4997800"/>
            <a:chExt cx="1490640" cy="1047186"/>
          </a:xfrm>
        </p:grpSpPr>
        <p:sp>
          <p:nvSpPr>
            <p:cNvPr id="265" name="Rectangle 264">
              <a:extLst>
                <a:ext uri="{FF2B5EF4-FFF2-40B4-BE49-F238E27FC236}">
                  <a16:creationId xmlns:a16="http://schemas.microsoft.com/office/drawing/2014/main" id="{4D024635-D530-EAED-91CF-C673C226D3DE}"/>
                </a:ext>
              </a:extLst>
            </p:cNvPr>
            <p:cNvSpPr/>
            <p:nvPr/>
          </p:nvSpPr>
          <p:spPr>
            <a:xfrm>
              <a:off x="7824192" y="5736172"/>
              <a:ext cx="1490640"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242424"/>
                  </a:solidFill>
                  <a:effectLst/>
                  <a:uLnTx/>
                  <a:uFillTx/>
                  <a:latin typeface="Calibri" panose="020F0502020204030204" pitchFamily="34" charset="0"/>
                  <a:ea typeface="+mn-ea"/>
                  <a:cs typeface="+mn-cs"/>
                </a:rPr>
                <a:t>Anthony Drennan</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Regional Sales Executive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South West</a:t>
              </a:r>
            </a:p>
          </p:txBody>
        </p:sp>
        <p:sp>
          <p:nvSpPr>
            <p:cNvPr id="266" name="Oval 265">
              <a:extLst>
                <a:ext uri="{FF2B5EF4-FFF2-40B4-BE49-F238E27FC236}">
                  <a16:creationId xmlns:a16="http://schemas.microsoft.com/office/drawing/2014/main" id="{AEC05828-55AF-8B88-A327-A8C554C4CEEA}"/>
                </a:ext>
              </a:extLst>
            </p:cNvPr>
            <p:cNvSpPr/>
            <p:nvPr/>
          </p:nvSpPr>
          <p:spPr>
            <a:xfrm>
              <a:off x="8227512" y="4997800"/>
              <a:ext cx="684000" cy="684000"/>
            </a:xfrm>
            <a:prstGeom prst="ellipse">
              <a:avLst/>
            </a:prstGeom>
            <a:blipFill>
              <a:blip r:embed="rId13"/>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59" name="Group 258">
            <a:extLst>
              <a:ext uri="{FF2B5EF4-FFF2-40B4-BE49-F238E27FC236}">
                <a16:creationId xmlns:a16="http://schemas.microsoft.com/office/drawing/2014/main" id="{2AA23B9A-2949-6CCA-1354-866D6E18C2A1}"/>
              </a:ext>
            </a:extLst>
          </p:cNvPr>
          <p:cNvGrpSpPr/>
          <p:nvPr/>
        </p:nvGrpSpPr>
        <p:grpSpPr>
          <a:xfrm>
            <a:off x="9409569" y="4061906"/>
            <a:ext cx="1196619" cy="912990"/>
            <a:chOff x="9166368" y="4997800"/>
            <a:chExt cx="1372505" cy="1047186"/>
          </a:xfrm>
        </p:grpSpPr>
        <p:sp>
          <p:nvSpPr>
            <p:cNvPr id="263" name="Rectangle 262">
              <a:extLst>
                <a:ext uri="{FF2B5EF4-FFF2-40B4-BE49-F238E27FC236}">
                  <a16:creationId xmlns:a16="http://schemas.microsoft.com/office/drawing/2014/main" id="{36321CB6-A07B-6FC9-33FD-0991F15B3E91}"/>
                </a:ext>
              </a:extLst>
            </p:cNvPr>
            <p:cNvSpPr/>
            <p:nvPr/>
          </p:nvSpPr>
          <p:spPr>
            <a:xfrm>
              <a:off x="9166368" y="57361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Jack Morris</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Regional Sales Executive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Midlands &amp; North</a:t>
              </a:r>
            </a:p>
          </p:txBody>
        </p:sp>
        <p:sp>
          <p:nvSpPr>
            <p:cNvPr id="264" name="Oval 263">
              <a:extLst>
                <a:ext uri="{FF2B5EF4-FFF2-40B4-BE49-F238E27FC236}">
                  <a16:creationId xmlns:a16="http://schemas.microsoft.com/office/drawing/2014/main" id="{1F864B49-6470-7EC5-2979-D0156AE19185}"/>
                </a:ext>
              </a:extLst>
            </p:cNvPr>
            <p:cNvSpPr/>
            <p:nvPr/>
          </p:nvSpPr>
          <p:spPr>
            <a:xfrm>
              <a:off x="9510620" y="4997800"/>
              <a:ext cx="684000" cy="684000"/>
            </a:xfrm>
            <a:prstGeom prst="ellipse">
              <a:avLst/>
            </a:prstGeom>
            <a:blipFill>
              <a:blip r:embed="rId14"/>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60" name="Group 259">
            <a:extLst>
              <a:ext uri="{FF2B5EF4-FFF2-40B4-BE49-F238E27FC236}">
                <a16:creationId xmlns:a16="http://schemas.microsoft.com/office/drawing/2014/main" id="{62D4DF02-F6F5-04A4-6621-3DAD12964331}"/>
              </a:ext>
            </a:extLst>
          </p:cNvPr>
          <p:cNvGrpSpPr/>
          <p:nvPr/>
        </p:nvGrpSpPr>
        <p:grpSpPr>
          <a:xfrm>
            <a:off x="10426885" y="4061906"/>
            <a:ext cx="1350756" cy="912990"/>
            <a:chOff x="10264830" y="4997800"/>
            <a:chExt cx="1549298" cy="1047186"/>
          </a:xfrm>
        </p:grpSpPr>
        <p:sp>
          <p:nvSpPr>
            <p:cNvPr id="261" name="Rectangle 260">
              <a:extLst>
                <a:ext uri="{FF2B5EF4-FFF2-40B4-BE49-F238E27FC236}">
                  <a16:creationId xmlns:a16="http://schemas.microsoft.com/office/drawing/2014/main" id="{00B15EF3-7E51-883D-5B51-F4F4F247AA9B}"/>
                </a:ext>
              </a:extLst>
            </p:cNvPr>
            <p:cNvSpPr/>
            <p:nvPr/>
          </p:nvSpPr>
          <p:spPr>
            <a:xfrm>
              <a:off x="10264830" y="5736172"/>
              <a:ext cx="1549298"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Tom Howell</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Regional Sales Executive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East</a:t>
              </a:r>
            </a:p>
          </p:txBody>
        </p:sp>
        <p:sp>
          <p:nvSpPr>
            <p:cNvPr id="262" name="Oval 261">
              <a:extLst>
                <a:ext uri="{FF2B5EF4-FFF2-40B4-BE49-F238E27FC236}">
                  <a16:creationId xmlns:a16="http://schemas.microsoft.com/office/drawing/2014/main" id="{066DD339-7CAC-A27E-18D9-A1D9474479F7}"/>
                </a:ext>
              </a:extLst>
            </p:cNvPr>
            <p:cNvSpPr/>
            <p:nvPr/>
          </p:nvSpPr>
          <p:spPr>
            <a:xfrm>
              <a:off x="10697479" y="4997800"/>
              <a:ext cx="684000" cy="684000"/>
            </a:xfrm>
            <a:prstGeom prst="ellipse">
              <a:avLst/>
            </a:prstGeom>
            <a:blipFill>
              <a:blip r:embed="rId15"/>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B7508AA5-D23C-215E-2A96-F94E41C5839C}"/>
              </a:ext>
            </a:extLst>
          </p:cNvPr>
          <p:cNvGrpSpPr/>
          <p:nvPr/>
        </p:nvGrpSpPr>
        <p:grpSpPr>
          <a:xfrm>
            <a:off x="6186913" y="5114666"/>
            <a:ext cx="5500293" cy="912990"/>
            <a:chOff x="5204219" y="5252314"/>
            <a:chExt cx="5500293" cy="912990"/>
          </a:xfrm>
        </p:grpSpPr>
        <p:grpSp>
          <p:nvGrpSpPr>
            <p:cNvPr id="177" name="Group 176">
              <a:extLst>
                <a:ext uri="{FF2B5EF4-FFF2-40B4-BE49-F238E27FC236}">
                  <a16:creationId xmlns:a16="http://schemas.microsoft.com/office/drawing/2014/main" id="{7EB3D705-A5C3-B904-9D8D-21D26C73C148}"/>
                </a:ext>
              </a:extLst>
            </p:cNvPr>
            <p:cNvGrpSpPr/>
            <p:nvPr/>
          </p:nvGrpSpPr>
          <p:grpSpPr>
            <a:xfrm>
              <a:off x="7357236" y="5252314"/>
              <a:ext cx="1196619" cy="912990"/>
              <a:chOff x="6667711" y="4997800"/>
              <a:chExt cx="1372505" cy="1047186"/>
            </a:xfrm>
          </p:grpSpPr>
          <p:sp>
            <p:nvSpPr>
              <p:cNvPr id="188" name="Rectangle 187">
                <a:extLst>
                  <a:ext uri="{FF2B5EF4-FFF2-40B4-BE49-F238E27FC236}">
                    <a16:creationId xmlns:a16="http://schemas.microsoft.com/office/drawing/2014/main" id="{154BB237-1DA4-37D0-BC41-7B3AC970699B}"/>
                  </a:ext>
                </a:extLst>
              </p:cNvPr>
              <p:cNvSpPr/>
              <p:nvPr/>
            </p:nvSpPr>
            <p:spPr>
              <a:xfrm>
                <a:off x="6667711" y="57361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Catherine Smith</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UK Client Service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&amp; Platform Manager</a:t>
                </a:r>
              </a:p>
            </p:txBody>
          </p:sp>
          <p:sp>
            <p:nvSpPr>
              <p:cNvPr id="189" name="Oval 188">
                <a:extLst>
                  <a:ext uri="{FF2B5EF4-FFF2-40B4-BE49-F238E27FC236}">
                    <a16:creationId xmlns:a16="http://schemas.microsoft.com/office/drawing/2014/main" id="{ABFC50AD-A60D-A57B-806A-8F333EF0CA0C}"/>
                  </a:ext>
                </a:extLst>
              </p:cNvPr>
              <p:cNvSpPr/>
              <p:nvPr/>
            </p:nvSpPr>
            <p:spPr>
              <a:xfrm>
                <a:off x="7011963" y="4997800"/>
                <a:ext cx="684000" cy="684000"/>
              </a:xfrm>
              <a:prstGeom prst="ellipse">
                <a:avLst/>
              </a:prstGeom>
              <a:blipFill>
                <a:blip r:embed="rId16"/>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90DD55D-2ACC-3C5B-325B-986E197A587E}"/>
                </a:ext>
              </a:extLst>
            </p:cNvPr>
            <p:cNvGrpSpPr/>
            <p:nvPr/>
          </p:nvGrpSpPr>
          <p:grpSpPr>
            <a:xfrm>
              <a:off x="8386953" y="5252314"/>
              <a:ext cx="1299615" cy="912990"/>
              <a:chOff x="7824192" y="4997800"/>
              <a:chExt cx="1490640" cy="1047186"/>
            </a:xfrm>
          </p:grpSpPr>
          <p:sp>
            <p:nvSpPr>
              <p:cNvPr id="186" name="Rectangle 185">
                <a:extLst>
                  <a:ext uri="{FF2B5EF4-FFF2-40B4-BE49-F238E27FC236}">
                    <a16:creationId xmlns:a16="http://schemas.microsoft.com/office/drawing/2014/main" id="{4A9DB00B-CAEA-D680-51AE-29FCDB56F050}"/>
                  </a:ext>
                </a:extLst>
              </p:cNvPr>
              <p:cNvSpPr/>
              <p:nvPr/>
            </p:nvSpPr>
            <p:spPr>
              <a:xfrm>
                <a:off x="7824192" y="5736172"/>
                <a:ext cx="1490640"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242424"/>
                    </a:solidFill>
                    <a:effectLst/>
                    <a:uLnTx/>
                    <a:uFillTx/>
                    <a:latin typeface="Calibri" panose="020F0502020204030204" pitchFamily="34" charset="0"/>
                    <a:ea typeface="+mn-ea"/>
                    <a:cs typeface="+mn-cs"/>
                  </a:rPr>
                  <a:t>Sagar Mehta</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UK Client Service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London</a:t>
                </a:r>
                <a:endPar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7" name="Oval 186">
                <a:extLst>
                  <a:ext uri="{FF2B5EF4-FFF2-40B4-BE49-F238E27FC236}">
                    <a16:creationId xmlns:a16="http://schemas.microsoft.com/office/drawing/2014/main" id="{5ACF5ED3-9F41-D269-61BC-8B68C1AD2802}"/>
                  </a:ext>
                </a:extLst>
              </p:cNvPr>
              <p:cNvSpPr/>
              <p:nvPr/>
            </p:nvSpPr>
            <p:spPr>
              <a:xfrm>
                <a:off x="8227512" y="4997800"/>
                <a:ext cx="684000" cy="684000"/>
              </a:xfrm>
              <a:prstGeom prst="ellipse">
                <a:avLst/>
              </a:prstGeom>
              <a:blipFill>
                <a:blip r:embed="rId17"/>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CDDF2A18-0025-C3FB-6911-B7B6B86EF662}"/>
                </a:ext>
              </a:extLst>
            </p:cNvPr>
            <p:cNvGrpSpPr/>
            <p:nvPr/>
          </p:nvGrpSpPr>
          <p:grpSpPr>
            <a:xfrm>
              <a:off x="9507893" y="5252314"/>
              <a:ext cx="1196619" cy="912990"/>
              <a:chOff x="9166368" y="4997800"/>
              <a:chExt cx="1372505" cy="1047186"/>
            </a:xfrm>
          </p:grpSpPr>
          <p:sp>
            <p:nvSpPr>
              <p:cNvPr id="183" name="Rectangle 182">
                <a:extLst>
                  <a:ext uri="{FF2B5EF4-FFF2-40B4-BE49-F238E27FC236}">
                    <a16:creationId xmlns:a16="http://schemas.microsoft.com/office/drawing/2014/main" id="{FD1FC68F-74E4-2D99-61CD-2A748BB01541}"/>
                  </a:ext>
                </a:extLst>
              </p:cNvPr>
              <p:cNvSpPr/>
              <p:nvPr/>
            </p:nvSpPr>
            <p:spPr>
              <a:xfrm>
                <a:off x="9166368" y="57361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Bella Hill-Baker</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UK Client Service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South</a:t>
                </a:r>
                <a:endPar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5" name="Oval 184">
                <a:extLst>
                  <a:ext uri="{FF2B5EF4-FFF2-40B4-BE49-F238E27FC236}">
                    <a16:creationId xmlns:a16="http://schemas.microsoft.com/office/drawing/2014/main" id="{472AECEC-C27C-9965-FA67-59D1F235B9EE}"/>
                  </a:ext>
                </a:extLst>
              </p:cNvPr>
              <p:cNvSpPr/>
              <p:nvPr/>
            </p:nvSpPr>
            <p:spPr>
              <a:xfrm>
                <a:off x="9510620" y="4997800"/>
                <a:ext cx="684000" cy="684000"/>
              </a:xfrm>
              <a:prstGeom prst="ellipse">
                <a:avLst/>
              </a:prstGeom>
              <a:blipFill>
                <a:blip r:embed="rId18"/>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69" name="Group 268">
              <a:extLst>
                <a:ext uri="{FF2B5EF4-FFF2-40B4-BE49-F238E27FC236}">
                  <a16:creationId xmlns:a16="http://schemas.microsoft.com/office/drawing/2014/main" id="{1F4A7F84-4D17-F5AC-5D64-D8421FB6BB54}"/>
                </a:ext>
              </a:extLst>
            </p:cNvPr>
            <p:cNvGrpSpPr/>
            <p:nvPr/>
          </p:nvGrpSpPr>
          <p:grpSpPr>
            <a:xfrm>
              <a:off x="5204219" y="5252314"/>
              <a:ext cx="1196619" cy="912990"/>
              <a:chOff x="6667711" y="4997800"/>
              <a:chExt cx="1372505" cy="1047186"/>
            </a:xfrm>
          </p:grpSpPr>
          <p:sp>
            <p:nvSpPr>
              <p:cNvPr id="270" name="Rectangle 269">
                <a:extLst>
                  <a:ext uri="{FF2B5EF4-FFF2-40B4-BE49-F238E27FC236}">
                    <a16:creationId xmlns:a16="http://schemas.microsoft.com/office/drawing/2014/main" id="{D9A0118E-786B-AB74-1301-6C7C407EE46A}"/>
                  </a:ext>
                </a:extLst>
              </p:cNvPr>
              <p:cNvSpPr/>
              <p:nvPr/>
            </p:nvSpPr>
            <p:spPr>
              <a:xfrm>
                <a:off x="6667711" y="5736172"/>
                <a:ext cx="1372505"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Vanessa Lawley</a:t>
                </a:r>
                <a:br>
                  <a:rPr kumimoji="0" lang="en-GB"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Head of UK Client Service</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1" name="Oval 270">
                <a:extLst>
                  <a:ext uri="{FF2B5EF4-FFF2-40B4-BE49-F238E27FC236}">
                    <a16:creationId xmlns:a16="http://schemas.microsoft.com/office/drawing/2014/main" id="{DD619F3B-504C-F0B2-C954-4D26238E876F}"/>
                  </a:ext>
                </a:extLst>
              </p:cNvPr>
              <p:cNvSpPr/>
              <p:nvPr/>
            </p:nvSpPr>
            <p:spPr>
              <a:xfrm>
                <a:off x="7011963" y="4997800"/>
                <a:ext cx="684000" cy="684000"/>
              </a:xfrm>
              <a:prstGeom prst="ellipse">
                <a:avLst/>
              </a:prstGeom>
              <a:blipFill>
                <a:blip r:embed="rId19"/>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72" name="Group 271">
              <a:extLst>
                <a:ext uri="{FF2B5EF4-FFF2-40B4-BE49-F238E27FC236}">
                  <a16:creationId xmlns:a16="http://schemas.microsoft.com/office/drawing/2014/main" id="{FFAB4A46-324B-12E4-13A7-8194F6EDE136}"/>
                </a:ext>
              </a:extLst>
            </p:cNvPr>
            <p:cNvGrpSpPr/>
            <p:nvPr/>
          </p:nvGrpSpPr>
          <p:grpSpPr>
            <a:xfrm>
              <a:off x="6233936" y="5252314"/>
              <a:ext cx="1299615" cy="912990"/>
              <a:chOff x="7824192" y="4997800"/>
              <a:chExt cx="1490640" cy="1047186"/>
            </a:xfrm>
          </p:grpSpPr>
          <p:sp>
            <p:nvSpPr>
              <p:cNvPr id="274" name="Rectangle 273">
                <a:extLst>
                  <a:ext uri="{FF2B5EF4-FFF2-40B4-BE49-F238E27FC236}">
                    <a16:creationId xmlns:a16="http://schemas.microsoft.com/office/drawing/2014/main" id="{21879028-0F65-EE04-9E26-D7FAA5404442}"/>
                  </a:ext>
                </a:extLst>
              </p:cNvPr>
              <p:cNvSpPr/>
              <p:nvPr/>
            </p:nvSpPr>
            <p:spPr>
              <a:xfrm>
                <a:off x="7824192" y="5736172"/>
                <a:ext cx="1490640" cy="308814"/>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242424"/>
                    </a:solidFill>
                    <a:effectLst/>
                    <a:uLnTx/>
                    <a:uFillTx/>
                    <a:latin typeface="Calibri" panose="020F0502020204030204" pitchFamily="34" charset="0"/>
                    <a:ea typeface="+mn-ea"/>
                    <a:cs typeface="+mn-cs"/>
                  </a:rPr>
                  <a:t>Hana Nawazish</a:t>
                </a:r>
                <a:b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Sales Event Manager</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&amp; Sales Support</a:t>
                </a:r>
                <a:endParaRPr kumimoji="0" lang="en-GB"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75" name="Oval 274">
                <a:extLst>
                  <a:ext uri="{FF2B5EF4-FFF2-40B4-BE49-F238E27FC236}">
                    <a16:creationId xmlns:a16="http://schemas.microsoft.com/office/drawing/2014/main" id="{837E4A87-4679-3E15-7F6B-E3B97AD28AB3}"/>
                  </a:ext>
                </a:extLst>
              </p:cNvPr>
              <p:cNvSpPr/>
              <p:nvPr/>
            </p:nvSpPr>
            <p:spPr>
              <a:xfrm>
                <a:off x="8227512" y="4997800"/>
                <a:ext cx="684000" cy="684000"/>
              </a:xfrm>
              <a:prstGeom prst="ellipse">
                <a:avLst/>
              </a:prstGeom>
              <a:blipFill>
                <a:blip r:embed="rId20" cstate="hq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rcRect/>
                <a:stretch>
                  <a:fillRect/>
                </a:stretch>
              </a:blipFill>
              <a:ln w="19050">
                <a:solidFill>
                  <a:schemeClr val="tx1">
                    <a:lumMod val="65000"/>
                    <a:lumOff val="35000"/>
                  </a:schemeClr>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18" name="Group 17">
            <a:extLst>
              <a:ext uri="{FF2B5EF4-FFF2-40B4-BE49-F238E27FC236}">
                <a16:creationId xmlns:a16="http://schemas.microsoft.com/office/drawing/2014/main" id="{9473ADCF-6BA2-D92F-9791-4F21D63DD8E9}"/>
              </a:ext>
            </a:extLst>
          </p:cNvPr>
          <p:cNvGrpSpPr/>
          <p:nvPr/>
        </p:nvGrpSpPr>
        <p:grpSpPr>
          <a:xfrm>
            <a:off x="6020185" y="1176752"/>
            <a:ext cx="2016228" cy="1243789"/>
            <a:chOff x="8007532" y="1399424"/>
            <a:chExt cx="2016228" cy="1243789"/>
          </a:xfrm>
        </p:grpSpPr>
        <p:sp>
          <p:nvSpPr>
            <p:cNvPr id="19" name="Rectangle 18">
              <a:extLst>
                <a:ext uri="{FF2B5EF4-FFF2-40B4-BE49-F238E27FC236}">
                  <a16:creationId xmlns:a16="http://schemas.microsoft.com/office/drawing/2014/main" id="{78899CA8-B4EB-457D-43A5-65978EAA1270}"/>
                </a:ext>
              </a:extLst>
            </p:cNvPr>
            <p:cNvSpPr/>
            <p:nvPr/>
          </p:nvSpPr>
          <p:spPr>
            <a:xfrm>
              <a:off x="8007532" y="2282714"/>
              <a:ext cx="2016228" cy="360499"/>
            </a:xfrm>
            <a:prstGeom prst="rect">
              <a:avLst/>
            </a:prstGeom>
          </p:spPr>
          <p:txBody>
            <a:bodyPr wrap="square" lIns="29250" tIns="29250" rIns="29250" bIns="29250">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Sophie Andrews</a:t>
              </a:r>
              <a:br>
                <a:rPr kumimoji="0" lang="en-GB"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Head of Strategic Partners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&amp; Consolidators</a:t>
              </a:r>
            </a:p>
          </p:txBody>
        </p:sp>
        <p:sp>
          <p:nvSpPr>
            <p:cNvPr id="20" name="Oval 19">
              <a:extLst>
                <a:ext uri="{FF2B5EF4-FFF2-40B4-BE49-F238E27FC236}">
                  <a16:creationId xmlns:a16="http://schemas.microsoft.com/office/drawing/2014/main" id="{43BF0C2B-F13F-A2D3-0A91-3A6070CBAFE3}"/>
                </a:ext>
              </a:extLst>
            </p:cNvPr>
            <p:cNvSpPr/>
            <p:nvPr/>
          </p:nvSpPr>
          <p:spPr>
            <a:xfrm>
              <a:off x="8712078" y="1399424"/>
              <a:ext cx="798477" cy="798477"/>
            </a:xfrm>
            <a:prstGeom prst="ellipse">
              <a:avLst/>
            </a:prstGeom>
            <a:blipFill>
              <a:blip r:embed="rId22"/>
              <a:srcRect/>
              <a:stretch>
                <a:fillRect/>
              </a:stretch>
            </a:blipFill>
            <a:ln w="28575">
              <a:solidFill>
                <a:schemeClr val="accent1"/>
              </a:solidFill>
            </a:ln>
          </p:spPr>
          <p:txBody>
            <a:bodyPr wrap="none" lIns="72000" tIns="72000" rIns="72000" bIns="7200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8241276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1BD3-DE78-4DF4-AB6D-835F61343CB0}"/>
              </a:ext>
            </a:extLst>
          </p:cNvPr>
          <p:cNvSpPr>
            <a:spLocks noGrp="1"/>
          </p:cNvSpPr>
          <p:nvPr>
            <p:ph type="title"/>
          </p:nvPr>
        </p:nvSpPr>
        <p:spPr/>
        <p:txBody>
          <a:bodyPr/>
          <a:lstStyle/>
          <a:p>
            <a:r>
              <a:rPr lang="en-GB" dirty="0"/>
              <a:t>Liontrust MA Dynamic Passive Fund range</a:t>
            </a:r>
          </a:p>
        </p:txBody>
      </p:sp>
      <p:sp>
        <p:nvSpPr>
          <p:cNvPr id="13" name="Text Placeholder 12">
            <a:extLst>
              <a:ext uri="{FF2B5EF4-FFF2-40B4-BE49-F238E27FC236}">
                <a16:creationId xmlns:a16="http://schemas.microsoft.com/office/drawing/2014/main" id="{1E478416-F074-BE2C-74E3-599BF59339AD}"/>
              </a:ext>
            </a:extLst>
          </p:cNvPr>
          <p:cNvSpPr>
            <a:spLocks noGrp="1"/>
          </p:cNvSpPr>
          <p:nvPr>
            <p:ph type="body" sz="quarter" idx="10"/>
          </p:nvPr>
        </p:nvSpPr>
        <p:spPr/>
        <p:txBody>
          <a:bodyPr/>
          <a:lstStyle/>
          <a:p>
            <a:r>
              <a:rPr lang="en-GB" dirty="0"/>
              <a:t>Discrete performance</a:t>
            </a:r>
          </a:p>
        </p:txBody>
      </p:sp>
      <p:sp>
        <p:nvSpPr>
          <p:cNvPr id="3" name="TextBox 2">
            <a:extLst>
              <a:ext uri="{FF2B5EF4-FFF2-40B4-BE49-F238E27FC236}">
                <a16:creationId xmlns:a16="http://schemas.microsoft.com/office/drawing/2014/main" id="{FE670343-F8BE-4E15-B858-C0CD5004F93E}"/>
              </a:ext>
            </a:extLst>
          </p:cNvPr>
          <p:cNvSpPr txBox="1"/>
          <p:nvPr/>
        </p:nvSpPr>
        <p:spPr>
          <a:xfrm>
            <a:off x="512337" y="5965571"/>
            <a:ext cx="9433329" cy="405665"/>
          </a:xfrm>
          <a:prstGeom prst="rect">
            <a:avLst/>
          </a:prstGeom>
          <a:noFill/>
        </p:spPr>
        <p:txBody>
          <a:bodyPr wrap="square" lIns="0" tIns="33231" rIns="0" bIns="33231" rtlCol="0" anchor="t" anchorCtr="0">
            <a:spAutoFit/>
          </a:bodyPr>
          <a:lstStyle>
            <a:defPPr>
              <a:defRPr lang="en-US"/>
            </a:defPPr>
            <a:lvl1pPr defTabSz="914400">
              <a:defRPr sz="800"/>
            </a:lvl1pPr>
          </a:lstStyle>
          <a:p>
            <a:pPr>
              <a:spcBef>
                <a:spcPts val="300"/>
              </a:spcBef>
              <a:spcAft>
                <a:spcPts val="300"/>
              </a:spcAft>
            </a:pPr>
            <a:r>
              <a:rPr lang="en-GB" sz="1100" dirty="0">
                <a:latin typeface="Calibri" panose="020F0502020204030204"/>
              </a:rPr>
              <a:t>Source: FE Analytics as at 30.09.24. Total return figures are calculated on a single pricing basis with net income (dividends) reinvested. Performance figures are shown in sterling. Transaction costs are included for the period shown but may differ in the future as these costs cannot be determined with precision in advance</a:t>
            </a:r>
          </a:p>
        </p:txBody>
      </p:sp>
      <p:graphicFrame>
        <p:nvGraphicFramePr>
          <p:cNvPr id="9" name="Content Placeholder 5">
            <a:extLst>
              <a:ext uri="{FF2B5EF4-FFF2-40B4-BE49-F238E27FC236}">
                <a16:creationId xmlns:a16="http://schemas.microsoft.com/office/drawing/2014/main" id="{6FE51071-52D4-4094-948E-09F57C89515E}"/>
              </a:ext>
            </a:extLst>
          </p:cNvPr>
          <p:cNvGraphicFramePr>
            <a:graphicFrameLocks/>
          </p:cNvGraphicFramePr>
          <p:nvPr>
            <p:extLst>
              <p:ext uri="{D42A27DB-BD31-4B8C-83A1-F6EECF244321}">
                <p14:modId xmlns:p14="http://schemas.microsoft.com/office/powerpoint/2010/main" val="3409672936"/>
              </p:ext>
            </p:extLst>
          </p:nvPr>
        </p:nvGraphicFramePr>
        <p:xfrm>
          <a:off x="512337" y="1431924"/>
          <a:ext cx="11163725" cy="2501520"/>
        </p:xfrm>
        <a:graphic>
          <a:graphicData uri="http://schemas.openxmlformats.org/drawingml/2006/table">
            <a:tbl>
              <a:tblPr firstRow="1" lastRow="1" bandRow="1">
                <a:tableStyleId>{FABFCF23-3B69-468F-B69F-88F6DE6A72F2}</a:tableStyleId>
              </a:tblPr>
              <a:tblGrid>
                <a:gridCol w="4497540">
                  <a:extLst>
                    <a:ext uri="{9D8B030D-6E8A-4147-A177-3AD203B41FA5}">
                      <a16:colId xmlns:a16="http://schemas.microsoft.com/office/drawing/2014/main" val="20000"/>
                    </a:ext>
                  </a:extLst>
                </a:gridCol>
                <a:gridCol w="1333237">
                  <a:extLst>
                    <a:ext uri="{9D8B030D-6E8A-4147-A177-3AD203B41FA5}">
                      <a16:colId xmlns:a16="http://schemas.microsoft.com/office/drawing/2014/main" val="20001"/>
                    </a:ext>
                  </a:extLst>
                </a:gridCol>
                <a:gridCol w="1333237">
                  <a:extLst>
                    <a:ext uri="{9D8B030D-6E8A-4147-A177-3AD203B41FA5}">
                      <a16:colId xmlns:a16="http://schemas.microsoft.com/office/drawing/2014/main" val="20002"/>
                    </a:ext>
                  </a:extLst>
                </a:gridCol>
                <a:gridCol w="1333237">
                  <a:extLst>
                    <a:ext uri="{9D8B030D-6E8A-4147-A177-3AD203B41FA5}">
                      <a16:colId xmlns:a16="http://schemas.microsoft.com/office/drawing/2014/main" val="20003"/>
                    </a:ext>
                  </a:extLst>
                </a:gridCol>
                <a:gridCol w="1333237">
                  <a:extLst>
                    <a:ext uri="{9D8B030D-6E8A-4147-A177-3AD203B41FA5}">
                      <a16:colId xmlns:a16="http://schemas.microsoft.com/office/drawing/2014/main" val="20004"/>
                    </a:ext>
                  </a:extLst>
                </a:gridCol>
                <a:gridCol w="1333237">
                  <a:extLst>
                    <a:ext uri="{9D8B030D-6E8A-4147-A177-3AD203B41FA5}">
                      <a16:colId xmlns:a16="http://schemas.microsoft.com/office/drawing/2014/main" val="20005"/>
                    </a:ext>
                  </a:extLst>
                </a:gridCol>
              </a:tblGrid>
              <a:tr h="0">
                <a:tc>
                  <a:txBody>
                    <a:bodyPr/>
                    <a:lstStyle/>
                    <a:p>
                      <a:r>
                        <a:rPr lang="en-GB" sz="1400" dirty="0">
                          <a:latin typeface="+mn-lt"/>
                        </a:rPr>
                        <a:t>To previous quarter 12 months ending (%)</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b"/>
                      <a:r>
                        <a:rPr lang="en-GB" sz="1400" b="1" kern="1200" dirty="0">
                          <a:solidFill>
                            <a:schemeClr val="lt1"/>
                          </a:solidFill>
                          <a:latin typeface="+mn-lt"/>
                          <a:ea typeface="+mn-ea"/>
                          <a:cs typeface="+mn-cs"/>
                        </a:rPr>
                        <a:t>Sep-24</a:t>
                      </a: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b"/>
                      <a:r>
                        <a:rPr lang="en-GB" sz="1400" b="1" kern="1200" dirty="0">
                          <a:solidFill>
                            <a:schemeClr val="lt1"/>
                          </a:solidFill>
                          <a:latin typeface="+mn-lt"/>
                          <a:ea typeface="+mn-ea"/>
                          <a:cs typeface="+mn-cs"/>
                        </a:rPr>
                        <a:t>Sep-23</a:t>
                      </a: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779173" rtl="0" eaLnBrk="1" fontAlgn="b"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Sep-22</a:t>
                      </a: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779173" rtl="0" eaLnBrk="1" fontAlgn="b"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Sep-21</a:t>
                      </a: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779173" rtl="0" eaLnBrk="1" fontAlgn="b"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Sep-20</a:t>
                      </a: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0">
                <a:tc>
                  <a:txBody>
                    <a:bodyPr/>
                    <a:lstStyle/>
                    <a:p>
                      <a:pPr algn="l" fontAlgn="b"/>
                      <a:r>
                        <a:rPr lang="en-GB" sz="1400" b="0" i="0" u="none" strike="noStrike" dirty="0">
                          <a:solidFill>
                            <a:srgbClr val="000000"/>
                          </a:solidFill>
                          <a:effectLst/>
                          <a:latin typeface="Calibri" panose="020F0502020204030204" pitchFamily="34" charset="0"/>
                        </a:rPr>
                        <a:t>Liontrust MA Dynamic Passive Reserve Fund S </a:t>
                      </a:r>
                      <a:r>
                        <a:rPr lang="en-GB" sz="1400" b="0" i="0" u="none" strike="noStrike" dirty="0" err="1">
                          <a:solidFill>
                            <a:srgbClr val="000000"/>
                          </a:solidFill>
                          <a:effectLst/>
                          <a:latin typeface="Calibri" panose="020F0502020204030204" pitchFamily="34" charset="0"/>
                        </a:rPr>
                        <a:t>Acc</a:t>
                      </a:r>
                      <a:endParaRPr lang="en-GB" sz="1400" b="0" i="0" u="none" strike="noStrike" dirty="0">
                        <a:solidFill>
                          <a:srgbClr val="000000"/>
                        </a:solidFill>
                        <a:effectLst/>
                        <a:latin typeface="Calibri" panose="020F0502020204030204" pitchFamily="34"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-14.2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4.8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0">
                <a:tc>
                  <a:txBody>
                    <a:bodyPr/>
                    <a:lstStyle/>
                    <a:p>
                      <a:pPr algn="l" fontAlgn="b"/>
                      <a:r>
                        <a:rPr lang="en-GB" sz="1400" b="0" i="0" u="none" strike="noStrike" dirty="0">
                          <a:solidFill>
                            <a:srgbClr val="000000"/>
                          </a:solidFill>
                          <a:effectLst/>
                          <a:latin typeface="Calibri" panose="020F0502020204030204" pitchFamily="34" charset="0"/>
                        </a:rPr>
                        <a:t>Liontrust MA Dynamic Passive Moderate Fund S </a:t>
                      </a:r>
                      <a:r>
                        <a:rPr lang="en-GB" sz="1400" b="0" i="0" u="none" strike="noStrike" dirty="0" err="1">
                          <a:solidFill>
                            <a:srgbClr val="000000"/>
                          </a:solidFill>
                          <a:effectLst/>
                          <a:latin typeface="Calibri" panose="020F0502020204030204" pitchFamily="34" charset="0"/>
                        </a:rPr>
                        <a:t>Acc</a:t>
                      </a:r>
                      <a:endParaRPr lang="en-GB" sz="1400" b="0" i="0" u="none" strike="noStrike" dirty="0">
                        <a:solidFill>
                          <a:srgbClr val="000000"/>
                        </a:solidFill>
                        <a:effectLst/>
                        <a:latin typeface="Calibri" panose="020F0502020204030204" pitchFamily="34"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13.3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2.8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-0.1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0">
                <a:tc>
                  <a:txBody>
                    <a:bodyPr/>
                    <a:lstStyle/>
                    <a:p>
                      <a:pPr algn="l" fontAlgn="b"/>
                      <a:r>
                        <a:rPr lang="en-GB" sz="1400" b="0" i="0" u="none" strike="noStrike">
                          <a:solidFill>
                            <a:srgbClr val="000000"/>
                          </a:solidFill>
                          <a:effectLst/>
                          <a:latin typeface="Calibri" panose="020F0502020204030204" pitchFamily="34" charset="0"/>
                        </a:rPr>
                        <a:t>Liontrust MA Dynamic Passive Intermediate Fund S Acc</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-9.8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-0.8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89261381"/>
                  </a:ext>
                </a:extLst>
              </a:tr>
              <a:tr h="0">
                <a:tc>
                  <a:txBody>
                    <a:bodyPr/>
                    <a:lstStyle/>
                    <a:p>
                      <a:pPr algn="l" fontAlgn="b"/>
                      <a:r>
                        <a:rPr lang="en-GB" sz="1400" b="0" i="0" u="none" strike="noStrike" dirty="0">
                          <a:solidFill>
                            <a:srgbClr val="000000"/>
                          </a:solidFill>
                          <a:effectLst/>
                          <a:latin typeface="Calibri" panose="020F0502020204030204" pitchFamily="34" charset="0"/>
                        </a:rPr>
                        <a:t>Liontrust MA Dynamic Passive Progressive Fund S </a:t>
                      </a:r>
                      <a:r>
                        <a:rPr lang="en-GB" sz="1400" b="0" i="0" u="none" strike="noStrike" dirty="0" err="1">
                          <a:solidFill>
                            <a:srgbClr val="000000"/>
                          </a:solidFill>
                          <a:effectLst/>
                          <a:latin typeface="Calibri" panose="020F0502020204030204" pitchFamily="34" charset="0"/>
                        </a:rPr>
                        <a:t>Acc</a:t>
                      </a:r>
                      <a:endParaRPr lang="en-GB" sz="1400" b="0" i="0" u="none" strike="noStrike" dirty="0">
                        <a:solidFill>
                          <a:srgbClr val="000000"/>
                        </a:solidFill>
                        <a:effectLst/>
                        <a:latin typeface="Calibri" panose="020F0502020204030204" pitchFamily="34"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15.6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5.0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-7.2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708035"/>
                  </a:ext>
                </a:extLst>
              </a:tr>
              <a:tr h="0">
                <a:tc>
                  <a:txBody>
                    <a:bodyPr/>
                    <a:lstStyle/>
                    <a:p>
                      <a:pPr algn="l" fontAlgn="b"/>
                      <a:r>
                        <a:rPr lang="en-GB" sz="1400" b="0" i="0" u="none" strike="noStrike">
                          <a:solidFill>
                            <a:srgbClr val="000000"/>
                          </a:solidFill>
                          <a:effectLst/>
                          <a:latin typeface="Calibri" panose="020F0502020204030204" pitchFamily="34" charset="0"/>
                        </a:rPr>
                        <a:t>Liontrust MA Dynamic Passive Growth Fund S Acc</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-4.9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21.5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5921469"/>
                  </a:ext>
                </a:extLst>
              </a:tr>
              <a:tr h="0">
                <a:tc>
                  <a:txBody>
                    <a:bodyPr/>
                    <a:lstStyle/>
                    <a:p>
                      <a:pPr algn="l" fontAlgn="b"/>
                      <a:r>
                        <a:rPr lang="en-GB" sz="1400" b="0" i="0" u="none" strike="noStrike" dirty="0">
                          <a:solidFill>
                            <a:srgbClr val="000000"/>
                          </a:solidFill>
                          <a:effectLst/>
                          <a:latin typeface="Calibri" panose="020F0502020204030204" pitchFamily="34" charset="0"/>
                        </a:rPr>
                        <a:t>Liontrust MA Dynamic Passive Adventurous Fund S </a:t>
                      </a:r>
                      <a:r>
                        <a:rPr lang="en-GB" sz="1400" b="0" i="0" u="none" strike="noStrike" dirty="0" err="1">
                          <a:solidFill>
                            <a:srgbClr val="000000"/>
                          </a:solidFill>
                          <a:effectLst/>
                          <a:latin typeface="Calibri" panose="020F0502020204030204" pitchFamily="34" charset="0"/>
                        </a:rPr>
                        <a:t>Acc</a:t>
                      </a:r>
                      <a:endParaRPr lang="en-GB" sz="1400" b="0" i="0" u="none" strike="noStrike" dirty="0">
                        <a:solidFill>
                          <a:srgbClr val="000000"/>
                        </a:solidFill>
                        <a:effectLst/>
                        <a:latin typeface="Calibri" panose="020F0502020204030204" pitchFamily="34" charset="0"/>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18.4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6.4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400" b="0" i="0" u="none" strike="noStrike" kern="1200" dirty="0">
                          <a:solidFill>
                            <a:srgbClr val="000000"/>
                          </a:solidFill>
                          <a:effectLst/>
                          <a:latin typeface="Calibri" panose="020F0502020204030204" pitchFamily="34" charset="0"/>
                          <a:ea typeface="+mn-ea"/>
                          <a:cs typeface="+mn-cs"/>
                        </a:rPr>
                        <a:t>-0.9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1831563"/>
                  </a:ext>
                </a:extLst>
              </a:tr>
            </a:tbl>
          </a:graphicData>
        </a:graphic>
      </p:graphicFrame>
      <p:sp>
        <p:nvSpPr>
          <p:cNvPr id="11" name="TextBox 10">
            <a:extLst>
              <a:ext uri="{FF2B5EF4-FFF2-40B4-BE49-F238E27FC236}">
                <a16:creationId xmlns:a16="http://schemas.microsoft.com/office/drawing/2014/main" id="{FB0859B5-565D-0D08-B6C1-FAA51EED8AD9}"/>
              </a:ext>
            </a:extLst>
          </p:cNvPr>
          <p:cNvSpPr txBox="1"/>
          <p:nvPr/>
        </p:nvSpPr>
        <p:spPr>
          <a:xfrm>
            <a:off x="4403812" y="0"/>
            <a:ext cx="3384376" cy="252765"/>
          </a:xfrm>
          <a:prstGeom prst="round2SameRect">
            <a:avLst>
              <a:gd name="adj1" fmla="val 0"/>
              <a:gd name="adj2" fmla="val 19015"/>
            </a:avLst>
          </a:prstGeom>
          <a:solidFill>
            <a:schemeClr val="accent4"/>
          </a:solidFill>
          <a:ln>
            <a:noFill/>
          </a:ln>
        </p:spPr>
        <p:txBody>
          <a:bodyPr vert="horz" wrap="square" lIns="36000" tIns="36000" rIns="36000" bIns="36000" rtlCol="0" anchor="ctr" anchorCtr="0">
            <a:spAutoFit/>
          </a:bodyPr>
          <a:lstStyle>
            <a:defPPr>
              <a:defRPr lang="en-US"/>
            </a:defPPr>
            <a:lvl1pPr marL="0" indent="0" algn="r" defTabSz="779169" eaLnBrk="1" fontAlgn="auto" latinLnBrk="0" hangingPunct="1">
              <a:lnSpc>
                <a:spcPct val="90000"/>
              </a:lnSpc>
              <a:spcBef>
                <a:spcPts val="0"/>
              </a:spcBef>
              <a:spcAft>
                <a:spcPts val="0"/>
              </a:spcAft>
              <a:buClr>
                <a:schemeClr val="accent1"/>
              </a:buClr>
              <a:buSzPct val="85000"/>
              <a:buFontTx/>
              <a:buNone/>
              <a:defRPr sz="1600" b="1">
                <a:solidFill>
                  <a:schemeClr val="bg1"/>
                </a:solidFill>
                <a:latin typeface="+mn-lt"/>
              </a:defRPr>
            </a:lvl1pPr>
            <a:lvl2pPr marL="361712" indent="0" algn="ctr" defTabSz="779169" eaLnBrk="1" latinLnBrk="0" hangingPunct="1">
              <a:lnSpc>
                <a:spcPct val="90000"/>
              </a:lnSpc>
              <a:spcBef>
                <a:spcPts val="0"/>
              </a:spcBef>
              <a:spcAft>
                <a:spcPts val="0"/>
              </a:spcAft>
              <a:buClr>
                <a:schemeClr val="accent1"/>
              </a:buClr>
              <a:buFont typeface="Symbol" panose="05050102010706020507" pitchFamily="18" charset="2"/>
              <a:buNone/>
              <a:defRPr sz="2800">
                <a:solidFill>
                  <a:srgbClr val="FFE3A5"/>
                </a:solidFill>
                <a:latin typeface="+mn-lt"/>
              </a:defRPr>
            </a:lvl2pPr>
            <a:lvl3pPr marL="0" indent="0" algn="ctr" defTabSz="779169" eaLnBrk="1" latinLnBrk="0" hangingPunct="1">
              <a:lnSpc>
                <a:spcPct val="90000"/>
              </a:lnSpc>
              <a:spcBef>
                <a:spcPts val="0"/>
              </a:spcBef>
              <a:spcAft>
                <a:spcPts val="0"/>
              </a:spcAft>
              <a:buClr>
                <a:schemeClr val="accent1"/>
              </a:buClr>
              <a:buSzPct val="100000"/>
              <a:buFont typeface="Symbol" panose="05050102010706020507" pitchFamily="18" charset="2"/>
              <a:buNone/>
              <a:defRPr sz="2800">
                <a:solidFill>
                  <a:schemeClr val="bg1">
                    <a:lumMod val="85000"/>
                  </a:schemeClr>
                </a:solidFill>
                <a:latin typeface="+mn-lt"/>
              </a:defRPr>
            </a:lvl3pPr>
            <a:lvl4pPr marL="0" indent="0" algn="ctr" defTabSz="779169" eaLnBrk="1" latinLnBrk="0" hangingPunct="1">
              <a:lnSpc>
                <a:spcPct val="90000"/>
              </a:lnSpc>
              <a:spcBef>
                <a:spcPts val="0"/>
              </a:spcBef>
              <a:spcAft>
                <a:spcPts val="0"/>
              </a:spcAft>
              <a:buFont typeface="Arial" panose="020B0604020202020204" pitchFamily="34" charset="0"/>
              <a:buNone/>
              <a:defRPr sz="2800" b="0">
                <a:solidFill>
                  <a:schemeClr val="bg1"/>
                </a:solidFill>
                <a:latin typeface="+mn-lt"/>
              </a:defRPr>
            </a:lvl4pPr>
            <a:lvl5pPr marL="0" indent="0" algn="ctr" defTabSz="779169" eaLnBrk="1" latinLnBrk="0" hangingPunct="1">
              <a:lnSpc>
                <a:spcPct val="90000"/>
              </a:lnSpc>
              <a:spcBef>
                <a:spcPts val="0"/>
              </a:spcBef>
              <a:spcAft>
                <a:spcPts val="0"/>
              </a:spcAft>
              <a:buFont typeface="Arial" panose="020B0604020202020204" pitchFamily="34" charset="0"/>
              <a:buNone/>
              <a:defRPr sz="2800" b="1">
                <a:solidFill>
                  <a:srgbClr val="34B233"/>
                </a:solidFill>
                <a:latin typeface="+mn-lt"/>
              </a:defRPr>
            </a:lvl5pPr>
            <a:lvl6pPr marL="0" indent="0" algn="ctr" defTabSz="779169">
              <a:lnSpc>
                <a:spcPct val="90000"/>
              </a:lnSpc>
              <a:spcBef>
                <a:spcPts val="0"/>
              </a:spcBef>
              <a:spcAft>
                <a:spcPts val="1600"/>
              </a:spcAft>
              <a:buFont typeface="Arial" panose="020B0604020202020204" pitchFamily="34" charset="0"/>
              <a:buNone/>
              <a:defRPr sz="2800" b="1">
                <a:solidFill>
                  <a:srgbClr val="FFE3A5"/>
                </a:solidFill>
                <a:latin typeface="+mn-lt"/>
              </a:defRPr>
            </a:lvl6pPr>
            <a:lvl7pPr marL="0" indent="0" algn="ctr" defTabSz="779169">
              <a:lnSpc>
                <a:spcPct val="90000"/>
              </a:lnSpc>
              <a:spcBef>
                <a:spcPts val="0"/>
              </a:spcBef>
              <a:spcAft>
                <a:spcPts val="1600"/>
              </a:spcAft>
              <a:buFont typeface="Arial" panose="020B0604020202020204" pitchFamily="34" charset="0"/>
              <a:buNone/>
              <a:defRPr sz="2800" b="1">
                <a:solidFill>
                  <a:schemeClr val="bg1">
                    <a:lumMod val="75000"/>
                  </a:schemeClr>
                </a:solidFill>
                <a:latin typeface="+mn-lt"/>
              </a:defRPr>
            </a:lvl7pPr>
            <a:lvl8pPr marL="0" indent="0" algn="ctr" defTabSz="779169">
              <a:lnSpc>
                <a:spcPct val="90000"/>
              </a:lnSpc>
              <a:spcBef>
                <a:spcPts val="0"/>
              </a:spcBef>
              <a:spcAft>
                <a:spcPts val="1600"/>
              </a:spcAft>
              <a:buFont typeface="Arial" panose="020B0604020202020204" pitchFamily="34" charset="0"/>
              <a:buNone/>
              <a:defRPr sz="2800" b="1">
                <a:solidFill>
                  <a:schemeClr val="bg1"/>
                </a:solidFill>
                <a:latin typeface="+mn-lt"/>
              </a:defRPr>
            </a:lvl8pPr>
            <a:lvl9pPr marL="360000" indent="-360000" algn="ctr" defTabSz="779169">
              <a:lnSpc>
                <a:spcPct val="90000"/>
              </a:lnSpc>
              <a:spcBef>
                <a:spcPts val="0"/>
              </a:spcBef>
              <a:spcAft>
                <a:spcPts val="1600"/>
              </a:spcAft>
              <a:buFont typeface="Arial" panose="020B0604020202020204" pitchFamily="34" charset="0"/>
              <a:buChar char="•"/>
              <a:defRPr sz="2800">
                <a:solidFill>
                  <a:schemeClr val="bg1"/>
                </a:solidFill>
                <a:latin typeface="+mn-lt"/>
              </a:defRPr>
            </a:lvl9pPr>
          </a:lstStyle>
          <a:p>
            <a:pPr algn="ctr"/>
            <a:r>
              <a:rPr lang="en-GB" sz="1200"/>
              <a:t>Past performance does not predict future returns</a:t>
            </a:r>
          </a:p>
        </p:txBody>
      </p:sp>
      <p:sp>
        <p:nvSpPr>
          <p:cNvPr id="12" name="Text Box 9">
            <a:extLst>
              <a:ext uri="{FF2B5EF4-FFF2-40B4-BE49-F238E27FC236}">
                <a16:creationId xmlns:a16="http://schemas.microsoft.com/office/drawing/2014/main" id="{52DC16AA-2D41-55AB-7CE8-BBF6BED4B520}"/>
              </a:ext>
            </a:extLst>
          </p:cNvPr>
          <p:cNvSpPr txBox="1">
            <a:spLocks noChangeArrowheads="1"/>
          </p:cNvSpPr>
          <p:nvPr/>
        </p:nvSpPr>
        <p:spPr bwMode="auto">
          <a:xfrm>
            <a:off x="489770" y="6395281"/>
            <a:ext cx="10202324" cy="257369"/>
          </a:xfrm>
          <a:prstGeom prst="rect">
            <a:avLst/>
          </a:prstGeom>
          <a:noFill/>
        </p:spPr>
        <p:txBody>
          <a:bodyPr wrap="square" lIns="0" tIns="36000" rIns="0" bIns="36000" rtlCol="0" anchor="b" anchorCtr="0">
            <a:spAutoFit/>
          </a:bodyPr>
          <a:lstStyle>
            <a:defPPr>
              <a:defRPr lang="en-US"/>
            </a:defPPr>
            <a:lvl1pPr defTabSz="914400">
              <a:spcAft>
                <a:spcPts val="400"/>
              </a:spcAft>
              <a:defRPr sz="1200" b="1">
                <a:latin typeface="Calibri" panose="020F0502020204030204"/>
              </a:defRPr>
            </a:lvl1pPr>
          </a:lstStyle>
          <a:p>
            <a:r>
              <a:rPr lang="en-GB" b="0" dirty="0">
                <a:latin typeface="+mn-lt"/>
              </a:rPr>
              <a:t>You may get back less than you originally invested. Please refer to the Key Risks slide for more information</a:t>
            </a:r>
          </a:p>
        </p:txBody>
      </p:sp>
    </p:spTree>
    <p:extLst>
      <p:ext uri="{BB962C8B-B14F-4D97-AF65-F5344CB8AC3E}">
        <p14:creationId xmlns:p14="http://schemas.microsoft.com/office/powerpoint/2010/main" val="14240447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For investment professionals only</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This presentation is issued by </a:t>
            </a:r>
            <a:r>
              <a:rPr kumimoji="0" lang="en-GB" sz="1200" b="1" i="0" u="none" strike="noStrike" kern="1200" cap="none" spc="0" normalizeH="0" baseline="0" noProof="0" dirty="0">
                <a:ln>
                  <a:noFill/>
                </a:ln>
                <a:solidFill>
                  <a:prstClr val="black"/>
                </a:solidFill>
                <a:effectLst/>
                <a:uLnTx/>
                <a:uFillTx/>
                <a:latin typeface="Calibri"/>
                <a:ea typeface="+mn-ea"/>
                <a:cs typeface="+mn-cs"/>
              </a:rPr>
              <a:t>Liontrust Investment Partners LLP </a:t>
            </a:r>
            <a:r>
              <a:rPr kumimoji="0" lang="en-GB" sz="1200" b="0" i="0" u="none" strike="noStrike" kern="1200" cap="none" spc="0" normalizeH="0" baseline="0" noProof="0" dirty="0">
                <a:ln>
                  <a:noFill/>
                </a:ln>
                <a:solidFill>
                  <a:prstClr val="black"/>
                </a:solidFill>
                <a:effectLst/>
                <a:uLnTx/>
                <a:uFillTx/>
                <a:latin typeface="Calibri"/>
                <a:ea typeface="+mn-ea"/>
                <a:cs typeface="+mn-cs"/>
              </a:rPr>
              <a:t>(2 Savoy Court, London WC2R 0EZ), authorised and regulated in the UK by the Financial Conduct Authority (FRN 518552) to undertake regulated investment business in respect of content related to the Liontrust Multi-Asset Model Portfolios.</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It should not be construed as advice for investment in any product or security mentioned, an offer to buy or sell investments mentioned, or a solicitation to purchase securities in any company or investment product. Examples of stocks and funds are provided for general information only to demonstrate our investment philosophy. The investment being promoted is for units in a fund, not directly in the underlying assets. </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document contains information and analysis that is believed to be accurate at the time of publication, but is subject to change without notice. Whilst care has been taken in compiling the content of this document, no representation or warranty, whether express or implied, is made by Liontrust as to its accuracy or completeness, including for external sources (which may have been used) which have not been verified.</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All the information provided should be treated as confidential, information may constitute material non-public information, the disclosure of which may be prohibited by law, and the legal responsibility for its use is borne solely by the recipient. This information should not be copied, forwarded, reproduced, divulged or otherwise distributed in any form whether by way of fax, email, oral or otherwise, in whole or in part without the express and prior written consent of Liontrust.</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This is a marketing communication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Before making an investment decision, you should familiarise yourself with the different types of specific risks associated with the investment portfolio of each of our Funds and Multi-Asset Model Portfolios. For Liontrust Funds, this information can be found in the final Prospectus and Key Investor Information Documents (KIIDs) and/or PRIIP/KID available on our website: www.liontrust.co.uk. Our Multi-Asset Model Portfolios are available exclusively through financial advisers. Financial advisers can find further information on the different types of specific risk associated with the Liontrust Multi-Asset Model Portfolios in the relevant brochure, also available on our website: www.liontrust.co.uk. If you are not a professional investor please consult a regulated financial adviser regarding the suitability of such an investment for you and your personal circumstances.</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endParaRPr lang="en-GB" sz="1200" dirty="0">
              <a:solidFill>
                <a:schemeClr val="tx2"/>
              </a:solidFill>
            </a:endParaRP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lang="en-GB" sz="1200" dirty="0">
                <a:solidFill>
                  <a:schemeClr val="tx2"/>
                </a:solidFill>
              </a:rPr>
              <a:t>PJ | COMP 30.09.24</a:t>
            </a:r>
          </a:p>
          <a:p>
            <a:pPr marL="0" marR="0" lvl="1" indent="0" algn="l" defTabSz="779173" rtl="0" eaLnBrk="1" fontAlgn="auto" latinLnBrk="0" hangingPunct="1">
              <a:lnSpc>
                <a:spcPct val="100000"/>
              </a:lnSpc>
              <a:spcBef>
                <a:spcPts val="325"/>
              </a:spcBef>
              <a:spcAft>
                <a:spcPts val="325"/>
              </a:spcAft>
              <a:buClr>
                <a:srgbClr val="10A53C"/>
              </a:buClr>
              <a:buSzPct val="100000"/>
              <a:buFontTx/>
              <a:buNone/>
              <a:tabLst/>
              <a:defRPr/>
            </a:pPr>
            <a:r>
              <a:rPr lang="en-GB" sz="1200" dirty="0">
                <a:solidFill>
                  <a:schemeClr val="tx2"/>
                </a:solidFill>
              </a:rPr>
              <a:t>PJ | TEA/28.10.24</a:t>
            </a:r>
          </a:p>
        </p:txBody>
      </p:sp>
      <p:sp>
        <p:nvSpPr>
          <p:cNvPr id="8" name="Title 7"/>
          <p:cNvSpPr>
            <a:spLocks noGrp="1"/>
          </p:cNvSpPr>
          <p:nvPr>
            <p:ph type="title"/>
          </p:nvPr>
        </p:nvSpPr>
        <p:spPr/>
        <p:txBody>
          <a:bodyPr/>
          <a:lstStyle/>
          <a:p>
            <a:r>
              <a:rPr lang="en-GB"/>
              <a:t>Disclaimer</a:t>
            </a:r>
          </a:p>
        </p:txBody>
      </p:sp>
    </p:spTree>
    <p:extLst>
      <p:ext uri="{BB962C8B-B14F-4D97-AF65-F5344CB8AC3E}">
        <p14:creationId xmlns:p14="http://schemas.microsoft.com/office/powerpoint/2010/main" val="12872948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0735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89600" y="332656"/>
            <a:ext cx="11222975" cy="477805"/>
          </a:xfrm>
        </p:spPr>
        <p:txBody>
          <a:bodyPr/>
          <a:lstStyle/>
          <a:p>
            <a:r>
              <a:rPr lang="en-GB"/>
              <a:t>US Index concentration</a:t>
            </a:r>
          </a:p>
        </p:txBody>
      </p:sp>
      <p:graphicFrame>
        <p:nvGraphicFramePr>
          <p:cNvPr id="5" name="Content Placeholder 13">
            <a:extLst>
              <a:ext uri="{FF2B5EF4-FFF2-40B4-BE49-F238E27FC236}">
                <a16:creationId xmlns:a16="http://schemas.microsoft.com/office/drawing/2014/main" id="{2D2755F4-3326-DE17-8C81-F73C4D493B5E}"/>
              </a:ext>
            </a:extLst>
          </p:cNvPr>
          <p:cNvGraphicFramePr>
            <a:graphicFrameLocks noGrp="1"/>
          </p:cNvGraphicFramePr>
          <p:nvPr>
            <p:ph sz="quarter" idx="10"/>
          </p:nvPr>
        </p:nvGraphicFramePr>
        <p:xfrm>
          <a:off x="488950" y="1133475"/>
          <a:ext cx="5381625" cy="48244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7">
            <a:extLst>
              <a:ext uri="{FF2B5EF4-FFF2-40B4-BE49-F238E27FC236}">
                <a16:creationId xmlns:a16="http://schemas.microsoft.com/office/drawing/2014/main" id="{FBA2DBCC-F3F9-968C-F6C3-5073BF6A8AAC}"/>
              </a:ext>
            </a:extLst>
          </p:cNvPr>
          <p:cNvSpPr txBox="1">
            <a:spLocks noChangeArrowheads="1"/>
          </p:cNvSpPr>
          <p:nvPr/>
        </p:nvSpPr>
        <p:spPr bwMode="auto">
          <a:xfrm>
            <a:off x="489600" y="6192000"/>
            <a:ext cx="11232000"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en-US"/>
            </a:defPPr>
            <a:lvl1pPr>
              <a:lnSpc>
                <a:spcPct val="90000"/>
              </a:lnSpc>
              <a:spcBef>
                <a:spcPts val="300"/>
              </a:spcBef>
              <a:spcAft>
                <a:spcPts val="0"/>
              </a:spcAft>
              <a:defRPr sz="1100">
                <a:latin typeface="+mn-lt"/>
                <a:cs typeface="Calibri" panose="020F0502020204030204" pitchFamily="34" charset="0"/>
              </a:defRPr>
            </a:lvl1pPr>
            <a:lvl2pPr marL="742950" indent="-285750">
              <a:defRPr>
                <a:latin typeface="Calibri" panose="020F0502020204030204" pitchFamily="34" charset="0"/>
                <a:cs typeface="Arial" panose="020B0604020202020204" pitchFamily="34" charset="0"/>
              </a:defRPr>
            </a:lvl2pPr>
            <a:lvl3pPr marL="1143000" indent="-228600">
              <a:defRPr>
                <a:latin typeface="Calibri" panose="020F0502020204030204" pitchFamily="34" charset="0"/>
                <a:cs typeface="Arial" panose="020B0604020202020204" pitchFamily="34" charset="0"/>
              </a:defRPr>
            </a:lvl3pPr>
            <a:lvl4pPr marL="1600200" indent="-228600">
              <a:defRPr>
                <a:latin typeface="Calibri" panose="020F0502020204030204" pitchFamily="34" charset="0"/>
                <a:cs typeface="Arial" panose="020B0604020202020204" pitchFamily="34" charset="0"/>
              </a:defRPr>
            </a:lvl4pPr>
            <a:lvl5pPr marL="2057400" indent="-228600">
              <a:defRPr>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latin typeface="Calibri" panose="020F0502020204030204" pitchFamily="34" charset="0"/>
                <a:cs typeface="Arial" panose="020B0604020202020204" pitchFamily="34" charset="0"/>
              </a:defRPr>
            </a:lvl9pPr>
          </a:lstStyle>
          <a:p>
            <a:r>
              <a:rPr lang="en-GB" altLang="en-US"/>
              <a:t>Source: Morningstar, Bloomberg, 31.07.24</a:t>
            </a:r>
          </a:p>
        </p:txBody>
      </p:sp>
      <p:graphicFrame>
        <p:nvGraphicFramePr>
          <p:cNvPr id="10" name="Content Placeholder 9">
            <a:extLst>
              <a:ext uri="{FF2B5EF4-FFF2-40B4-BE49-F238E27FC236}">
                <a16:creationId xmlns:a16="http://schemas.microsoft.com/office/drawing/2014/main" id="{F62F7802-8582-4877-AEE8-B1539CAAACD5}"/>
              </a:ext>
            </a:extLst>
          </p:cNvPr>
          <p:cNvGraphicFramePr>
            <a:graphicFrameLocks noGrp="1"/>
          </p:cNvGraphicFramePr>
          <p:nvPr>
            <p:ph sz="quarter" idx="11"/>
            <p:extLst>
              <p:ext uri="{D42A27DB-BD31-4B8C-83A1-F6EECF244321}">
                <p14:modId xmlns:p14="http://schemas.microsoft.com/office/powerpoint/2010/main" val="2452832112"/>
              </p:ext>
            </p:extLst>
          </p:nvPr>
        </p:nvGraphicFramePr>
        <p:xfrm>
          <a:off x="6321425" y="1133475"/>
          <a:ext cx="5381625" cy="4824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05557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bot running on a road with cars and motorcycles&#10;&#10;Description automatically generated">
            <a:extLst>
              <a:ext uri="{FF2B5EF4-FFF2-40B4-BE49-F238E27FC236}">
                <a16:creationId xmlns:a16="http://schemas.microsoft.com/office/drawing/2014/main" id="{C1FC6B6C-DA8B-6C7C-5498-8D5446644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960" y="20960"/>
            <a:ext cx="6816080" cy="6816080"/>
          </a:xfrm>
          <a:prstGeom prst="rect">
            <a:avLst/>
          </a:prstGeom>
        </p:spPr>
      </p:pic>
      <p:sp>
        <p:nvSpPr>
          <p:cNvPr id="9" name="Rectangle 8">
            <a:extLst>
              <a:ext uri="{FF2B5EF4-FFF2-40B4-BE49-F238E27FC236}">
                <a16:creationId xmlns:a16="http://schemas.microsoft.com/office/drawing/2014/main" id="{DCCF681E-CD16-379B-A39D-0C3AC1DBBCD0}"/>
              </a:ext>
            </a:extLst>
          </p:cNvPr>
          <p:cNvSpPr/>
          <p:nvPr/>
        </p:nvSpPr>
        <p:spPr>
          <a:xfrm>
            <a:off x="0" y="-16339"/>
            <a:ext cx="12192000" cy="6886121"/>
          </a:xfrm>
          <a:prstGeom prst="rect">
            <a:avLst/>
          </a:prstGeom>
          <a:gradFill>
            <a:gsLst>
              <a:gs pos="0">
                <a:schemeClr val="tx1"/>
              </a:gs>
              <a:gs pos="22000">
                <a:schemeClr val="tx1"/>
              </a:gs>
              <a:gs pos="100000">
                <a:schemeClr val="tx1"/>
              </a:gs>
              <a:gs pos="65000">
                <a:srgbClr val="000000">
                  <a:alpha val="0"/>
                </a:srgbClr>
              </a:gs>
              <a:gs pos="35000">
                <a:srgbClr val="000000">
                  <a:alpha val="0"/>
                </a:srgbClr>
              </a:gs>
              <a:gs pos="78000">
                <a:schemeClr val="tx1"/>
              </a:gs>
            </a:gsLst>
            <a:lin ang="0" scaled="1"/>
          </a:gradFill>
        </p:spPr>
        <p:txBody>
          <a:bodyPr wrap="square" rtlCol="0" anchor="ctr">
            <a:noAutofit/>
          </a:bodyPr>
          <a:lstStyle/>
          <a:p>
            <a:pPr lvl="0" algn="ctr"/>
            <a:endParaRPr lang="en-GB">
              <a:solidFill>
                <a:srgbClr val="FF0000"/>
              </a:solidFill>
              <a:latin typeface="+mn-lt"/>
            </a:endParaRPr>
          </a:p>
        </p:txBody>
      </p:sp>
      <p:pic>
        <p:nvPicPr>
          <p:cNvPr id="3" name="Graphic 2">
            <a:extLst>
              <a:ext uri="{FF2B5EF4-FFF2-40B4-BE49-F238E27FC236}">
                <a16:creationId xmlns:a16="http://schemas.microsoft.com/office/drawing/2014/main" id="{B41FC1B0-8E11-6A26-219C-541942D24F6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52" t="30030" r="19769" b="28587"/>
          <a:stretch/>
        </p:blipFill>
        <p:spPr>
          <a:xfrm>
            <a:off x="450940" y="420106"/>
            <a:ext cx="2800350" cy="948690"/>
          </a:xfrm>
          <a:prstGeom prst="rect">
            <a:avLst/>
          </a:prstGeom>
        </p:spPr>
      </p:pic>
    </p:spTree>
    <p:extLst>
      <p:ext uri="{BB962C8B-B14F-4D97-AF65-F5344CB8AC3E}">
        <p14:creationId xmlns:p14="http://schemas.microsoft.com/office/powerpoint/2010/main" val="2838372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FAF-0F43-3AEB-E95E-6A5120DBA1AD}"/>
              </a:ext>
            </a:extLst>
          </p:cNvPr>
          <p:cNvSpPr>
            <a:spLocks noGrp="1"/>
          </p:cNvSpPr>
          <p:nvPr>
            <p:ph type="title"/>
          </p:nvPr>
        </p:nvSpPr>
        <p:spPr/>
        <p:txBody>
          <a:bodyPr/>
          <a:lstStyle/>
          <a:p>
            <a:r>
              <a:rPr lang="en-GB"/>
              <a:t>The five signals</a:t>
            </a:r>
          </a:p>
        </p:txBody>
      </p:sp>
      <p:cxnSp>
        <p:nvCxnSpPr>
          <p:cNvPr id="17" name="Straight Connector 16">
            <a:extLst>
              <a:ext uri="{FF2B5EF4-FFF2-40B4-BE49-F238E27FC236}">
                <a16:creationId xmlns:a16="http://schemas.microsoft.com/office/drawing/2014/main" id="{1BDE7634-B3B8-E7A5-B672-800E5DA31CA4}"/>
              </a:ext>
            </a:extLst>
          </p:cNvPr>
          <p:cNvCxnSpPr>
            <a:cxnSpLocks/>
          </p:cNvCxnSpPr>
          <p:nvPr/>
        </p:nvCxnSpPr>
        <p:spPr>
          <a:xfrm>
            <a:off x="-27709" y="2685887"/>
            <a:ext cx="1221970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A9721ABC-FA9A-5D96-034D-439BE3C2F4DA}"/>
              </a:ext>
            </a:extLst>
          </p:cNvPr>
          <p:cNvGrpSpPr/>
          <p:nvPr/>
        </p:nvGrpSpPr>
        <p:grpSpPr>
          <a:xfrm>
            <a:off x="395058" y="1775653"/>
            <a:ext cx="2398920" cy="3528375"/>
            <a:chOff x="279445" y="1943818"/>
            <a:chExt cx="2398920" cy="3528375"/>
          </a:xfrm>
        </p:grpSpPr>
        <p:sp>
          <p:nvSpPr>
            <p:cNvPr id="3" name="Oval 2">
              <a:extLst>
                <a:ext uri="{FF2B5EF4-FFF2-40B4-BE49-F238E27FC236}">
                  <a16:creationId xmlns:a16="http://schemas.microsoft.com/office/drawing/2014/main" id="{A838919D-26AC-29CB-2B2A-DACCFA22CBAE}"/>
                </a:ext>
              </a:extLst>
            </p:cNvPr>
            <p:cNvSpPr/>
            <p:nvPr/>
          </p:nvSpPr>
          <p:spPr>
            <a:xfrm>
              <a:off x="1206764" y="2735321"/>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8" name="Oval 17">
              <a:extLst>
                <a:ext uri="{FF2B5EF4-FFF2-40B4-BE49-F238E27FC236}">
                  <a16:creationId xmlns:a16="http://schemas.microsoft.com/office/drawing/2014/main" id="{D352DDC9-8C2B-A852-7972-D96216C74D1C}"/>
                </a:ext>
              </a:extLst>
            </p:cNvPr>
            <p:cNvSpPr/>
            <p:nvPr/>
          </p:nvSpPr>
          <p:spPr>
            <a:xfrm>
              <a:off x="1342671" y="2715020"/>
              <a:ext cx="272469" cy="267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30" name="Freeform: Shape 29">
              <a:extLst>
                <a:ext uri="{FF2B5EF4-FFF2-40B4-BE49-F238E27FC236}">
                  <a16:creationId xmlns:a16="http://schemas.microsoft.com/office/drawing/2014/main" id="{98EE6FF9-510C-35A8-2909-4C51A177E8FB}"/>
                </a:ext>
              </a:extLst>
            </p:cNvPr>
            <p:cNvSpPr/>
            <p:nvPr/>
          </p:nvSpPr>
          <p:spPr>
            <a:xfrm flipH="1">
              <a:off x="479793" y="3476193"/>
              <a:ext cx="1998226" cy="844266"/>
            </a:xfrm>
            <a:custGeom>
              <a:avLst/>
              <a:gdLst>
                <a:gd name="connsiteX0" fmla="*/ 2497524 w 2730996"/>
                <a:gd name="connsiteY0" fmla="*/ 0 h 1177060"/>
                <a:gd name="connsiteX1" fmla="*/ 233472 w 2730996"/>
                <a:gd name="connsiteY1" fmla="*/ 0 h 1177060"/>
                <a:gd name="connsiteX2" fmla="*/ 0 w 2730996"/>
                <a:gd name="connsiteY2" fmla="*/ 233472 h 1177060"/>
                <a:gd name="connsiteX3" fmla="*/ 0 w 2730996"/>
                <a:gd name="connsiteY3" fmla="*/ 554200 h 1177060"/>
                <a:gd name="connsiteX4" fmla="*/ 2730996 w 2730996"/>
                <a:gd name="connsiteY4" fmla="*/ 1177060 h 1177060"/>
                <a:gd name="connsiteX5" fmla="*/ 2730996 w 2730996"/>
                <a:gd name="connsiteY5" fmla="*/ 233472 h 1177060"/>
                <a:gd name="connsiteX6" fmla="*/ 2497524 w 2730996"/>
                <a:gd name="connsiteY6" fmla="*/ 0 h 11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996" h="1177060">
                  <a:moveTo>
                    <a:pt x="2497524" y="0"/>
                  </a:moveTo>
                  <a:lnTo>
                    <a:pt x="233472" y="0"/>
                  </a:lnTo>
                  <a:cubicBezTo>
                    <a:pt x="104529" y="0"/>
                    <a:pt x="0" y="104529"/>
                    <a:pt x="0" y="233472"/>
                  </a:cubicBezTo>
                  <a:lnTo>
                    <a:pt x="0" y="554200"/>
                  </a:lnTo>
                  <a:lnTo>
                    <a:pt x="2730996" y="1177060"/>
                  </a:lnTo>
                  <a:lnTo>
                    <a:pt x="2730996" y="233472"/>
                  </a:lnTo>
                  <a:cubicBezTo>
                    <a:pt x="2730996" y="104529"/>
                    <a:pt x="2626467" y="0"/>
                    <a:pt x="2497524" y="0"/>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latin typeface="+mj-lt"/>
              </a:endParaRPr>
            </a:p>
          </p:txBody>
        </p:sp>
        <p:sp>
          <p:nvSpPr>
            <p:cNvPr id="31" name="Rectangle: Rounded Corners 30">
              <a:extLst>
                <a:ext uri="{FF2B5EF4-FFF2-40B4-BE49-F238E27FC236}">
                  <a16:creationId xmlns:a16="http://schemas.microsoft.com/office/drawing/2014/main" id="{4A609689-15F4-E785-4A75-050D5ED8C5F1}"/>
                </a:ext>
              </a:extLst>
            </p:cNvPr>
            <p:cNvSpPr/>
            <p:nvPr/>
          </p:nvSpPr>
          <p:spPr>
            <a:xfrm>
              <a:off x="603208" y="3610738"/>
              <a:ext cx="1751395" cy="1861455"/>
            </a:xfrm>
            <a:prstGeom prst="roundRect">
              <a:avLst>
                <a:gd name="adj" fmla="val 8348"/>
              </a:avLst>
            </a:prstGeom>
            <a:blipFill>
              <a:blip r:embed="rId2"/>
              <a:srcRect/>
              <a:stretch>
                <a:fillRect t="-628" b="-6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33" name="Rectangle 32">
              <a:extLst>
                <a:ext uri="{FF2B5EF4-FFF2-40B4-BE49-F238E27FC236}">
                  <a16:creationId xmlns:a16="http://schemas.microsoft.com/office/drawing/2014/main" id="{B97393C8-FF16-770E-BA28-40447A614DC7}"/>
                </a:ext>
              </a:extLst>
            </p:cNvPr>
            <p:cNvSpPr/>
            <p:nvPr/>
          </p:nvSpPr>
          <p:spPr>
            <a:xfrm>
              <a:off x="279445" y="3124091"/>
              <a:ext cx="2398920" cy="257670"/>
            </a:xfrm>
            <a:prstGeom prst="rect">
              <a:avLst/>
            </a:prstGeom>
            <a:noFill/>
          </p:spPr>
          <p:txBody>
            <a:bodyPr wrap="square" lIns="0" tIns="0" rIns="0" bIns="0" anchor="b">
              <a:noAutofit/>
            </a:bodyPr>
            <a:lstStyle/>
            <a:p>
              <a:pPr algn="ctr"/>
              <a:r>
                <a:rPr lang="en-IN" sz="2400" b="1" dirty="0">
                  <a:solidFill>
                    <a:schemeClr val="accent1">
                      <a:lumMod val="75000"/>
                    </a:schemeClr>
                  </a:solidFill>
                  <a:latin typeface="+mj-lt"/>
                  <a:ea typeface="Open Sans" panose="020B0606030504020204" pitchFamily="34" charset="0"/>
                  <a:cs typeface="Open Sans" panose="020B0606030504020204" pitchFamily="34" charset="0"/>
                </a:rPr>
                <a:t>FRAGMENTATION </a:t>
              </a:r>
            </a:p>
          </p:txBody>
        </p:sp>
        <p:grpSp>
          <p:nvGrpSpPr>
            <p:cNvPr id="38" name="Group 37">
              <a:extLst>
                <a:ext uri="{FF2B5EF4-FFF2-40B4-BE49-F238E27FC236}">
                  <a16:creationId xmlns:a16="http://schemas.microsoft.com/office/drawing/2014/main" id="{032C81F5-4B9F-CDE7-BF56-B0E1392604A2}"/>
                </a:ext>
              </a:extLst>
            </p:cNvPr>
            <p:cNvGrpSpPr/>
            <p:nvPr/>
          </p:nvGrpSpPr>
          <p:grpSpPr>
            <a:xfrm>
              <a:off x="603208" y="1943818"/>
              <a:ext cx="1751395" cy="675388"/>
              <a:chOff x="987664" y="2838893"/>
              <a:chExt cx="2005822" cy="789049"/>
            </a:xfrm>
          </p:grpSpPr>
          <p:sp>
            <p:nvSpPr>
              <p:cNvPr id="39" name="Rectangle: Rounded Corners 38">
                <a:extLst>
                  <a:ext uri="{FF2B5EF4-FFF2-40B4-BE49-F238E27FC236}">
                    <a16:creationId xmlns:a16="http://schemas.microsoft.com/office/drawing/2014/main" id="{9B019C28-BB09-FBB5-CD04-F4F017233734}"/>
                  </a:ext>
                </a:extLst>
              </p:cNvPr>
              <p:cNvSpPr/>
              <p:nvPr/>
            </p:nvSpPr>
            <p:spPr>
              <a:xfrm>
                <a:off x="987664" y="2889035"/>
                <a:ext cx="2005822" cy="738907"/>
              </a:xfrm>
              <a:prstGeom prst="roundRect">
                <a:avLst>
                  <a:gd name="adj" fmla="val 50000"/>
                </a:avLst>
              </a:prstGeom>
              <a:solidFill>
                <a:schemeClr val="tx1">
                  <a:alpha val="16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0" name="Rectangle: Rounded Corners 39">
                <a:extLst>
                  <a:ext uri="{FF2B5EF4-FFF2-40B4-BE49-F238E27FC236}">
                    <a16:creationId xmlns:a16="http://schemas.microsoft.com/office/drawing/2014/main" id="{1AAE95B4-85E6-B9BB-F446-24AD6510CA74}"/>
                  </a:ext>
                </a:extLst>
              </p:cNvPr>
              <p:cNvSpPr/>
              <p:nvPr/>
            </p:nvSpPr>
            <p:spPr>
              <a:xfrm>
                <a:off x="987664" y="2838893"/>
                <a:ext cx="2005822" cy="52779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1" name="Rectangle 40">
                <a:extLst>
                  <a:ext uri="{FF2B5EF4-FFF2-40B4-BE49-F238E27FC236}">
                    <a16:creationId xmlns:a16="http://schemas.microsoft.com/office/drawing/2014/main" id="{0C05E215-B51B-3592-55DC-19F3256E3EB3}"/>
                  </a:ext>
                </a:extLst>
              </p:cNvPr>
              <p:cNvSpPr/>
              <p:nvPr/>
            </p:nvSpPr>
            <p:spPr>
              <a:xfrm>
                <a:off x="1288110" y="2952272"/>
                <a:ext cx="1404930" cy="301034"/>
              </a:xfrm>
              <a:prstGeom prst="rect">
                <a:avLst/>
              </a:prstGeom>
            </p:spPr>
            <p:txBody>
              <a:bodyPr wrap="square" lIns="0" tIns="0" rIns="0" bIns="0" anchor="ctr">
                <a:noAutofit/>
              </a:bodyPr>
              <a:lstStyle/>
              <a:p>
                <a:pPr algn="ctr"/>
                <a:r>
                  <a:rPr lang="en-IN" sz="1800" dirty="0">
                    <a:solidFill>
                      <a:schemeClr val="bg1"/>
                    </a:solidFill>
                    <a:latin typeface="+mj-lt"/>
                    <a:ea typeface="Open Sans" panose="020B0606030504020204" pitchFamily="34" charset="0"/>
                    <a:cs typeface="Open Sans" panose="020B0606030504020204" pitchFamily="34" charset="0"/>
                  </a:rPr>
                  <a:t>Signal 1</a:t>
                </a:r>
              </a:p>
            </p:txBody>
          </p:sp>
        </p:grpSp>
      </p:grpSp>
      <p:grpSp>
        <p:nvGrpSpPr>
          <p:cNvPr id="75" name="Group 74">
            <a:extLst>
              <a:ext uri="{FF2B5EF4-FFF2-40B4-BE49-F238E27FC236}">
                <a16:creationId xmlns:a16="http://schemas.microsoft.com/office/drawing/2014/main" id="{D4DE1AA8-0BC2-39C4-D21E-3C34448CAA9E}"/>
              </a:ext>
            </a:extLst>
          </p:cNvPr>
          <p:cNvGrpSpPr/>
          <p:nvPr/>
        </p:nvGrpSpPr>
        <p:grpSpPr>
          <a:xfrm>
            <a:off x="4912668" y="1775653"/>
            <a:ext cx="2398920" cy="3528375"/>
            <a:chOff x="4891645" y="1943818"/>
            <a:chExt cx="2398920" cy="3528375"/>
          </a:xfrm>
        </p:grpSpPr>
        <p:sp>
          <p:nvSpPr>
            <p:cNvPr id="14" name="Oval 13">
              <a:extLst>
                <a:ext uri="{FF2B5EF4-FFF2-40B4-BE49-F238E27FC236}">
                  <a16:creationId xmlns:a16="http://schemas.microsoft.com/office/drawing/2014/main" id="{F37F6B40-BFD1-937A-563C-5D92A0F32A4C}"/>
                </a:ext>
              </a:extLst>
            </p:cNvPr>
            <p:cNvSpPr/>
            <p:nvPr/>
          </p:nvSpPr>
          <p:spPr>
            <a:xfrm>
              <a:off x="5818964" y="2735321"/>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0" name="Oval 19">
              <a:extLst>
                <a:ext uri="{FF2B5EF4-FFF2-40B4-BE49-F238E27FC236}">
                  <a16:creationId xmlns:a16="http://schemas.microsoft.com/office/drawing/2014/main" id="{F4FC4EE8-45BF-C1E8-5ECD-D0028458327A}"/>
                </a:ext>
              </a:extLst>
            </p:cNvPr>
            <p:cNvSpPr/>
            <p:nvPr/>
          </p:nvSpPr>
          <p:spPr>
            <a:xfrm>
              <a:off x="5954871" y="2715020"/>
              <a:ext cx="272469" cy="2670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34" name="Freeform: Shape 33">
              <a:extLst>
                <a:ext uri="{FF2B5EF4-FFF2-40B4-BE49-F238E27FC236}">
                  <a16:creationId xmlns:a16="http://schemas.microsoft.com/office/drawing/2014/main" id="{6A901B90-68FB-2264-44F4-99DC0A389569}"/>
                </a:ext>
              </a:extLst>
            </p:cNvPr>
            <p:cNvSpPr/>
            <p:nvPr/>
          </p:nvSpPr>
          <p:spPr>
            <a:xfrm flipH="1">
              <a:off x="5091993" y="3485511"/>
              <a:ext cx="1998226" cy="844266"/>
            </a:xfrm>
            <a:custGeom>
              <a:avLst/>
              <a:gdLst>
                <a:gd name="connsiteX0" fmla="*/ 2497524 w 2730996"/>
                <a:gd name="connsiteY0" fmla="*/ 0 h 1177060"/>
                <a:gd name="connsiteX1" fmla="*/ 233472 w 2730996"/>
                <a:gd name="connsiteY1" fmla="*/ 0 h 1177060"/>
                <a:gd name="connsiteX2" fmla="*/ 0 w 2730996"/>
                <a:gd name="connsiteY2" fmla="*/ 233472 h 1177060"/>
                <a:gd name="connsiteX3" fmla="*/ 0 w 2730996"/>
                <a:gd name="connsiteY3" fmla="*/ 554200 h 1177060"/>
                <a:gd name="connsiteX4" fmla="*/ 2730996 w 2730996"/>
                <a:gd name="connsiteY4" fmla="*/ 1177060 h 1177060"/>
                <a:gd name="connsiteX5" fmla="*/ 2730996 w 2730996"/>
                <a:gd name="connsiteY5" fmla="*/ 233472 h 1177060"/>
                <a:gd name="connsiteX6" fmla="*/ 2497524 w 2730996"/>
                <a:gd name="connsiteY6" fmla="*/ 0 h 11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996" h="1177060">
                  <a:moveTo>
                    <a:pt x="2497524" y="0"/>
                  </a:moveTo>
                  <a:lnTo>
                    <a:pt x="233472" y="0"/>
                  </a:lnTo>
                  <a:cubicBezTo>
                    <a:pt x="104529" y="0"/>
                    <a:pt x="0" y="104529"/>
                    <a:pt x="0" y="233472"/>
                  </a:cubicBezTo>
                  <a:lnTo>
                    <a:pt x="0" y="554200"/>
                  </a:lnTo>
                  <a:lnTo>
                    <a:pt x="2730996" y="1177060"/>
                  </a:lnTo>
                  <a:lnTo>
                    <a:pt x="2730996" y="233472"/>
                  </a:lnTo>
                  <a:cubicBezTo>
                    <a:pt x="2730996" y="104529"/>
                    <a:pt x="2626467" y="0"/>
                    <a:pt x="2497524" y="0"/>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latin typeface="+mj-lt"/>
              </a:endParaRPr>
            </a:p>
          </p:txBody>
        </p:sp>
        <p:sp>
          <p:nvSpPr>
            <p:cNvPr id="35" name="Rectangle: Rounded Corners 34">
              <a:extLst>
                <a:ext uri="{FF2B5EF4-FFF2-40B4-BE49-F238E27FC236}">
                  <a16:creationId xmlns:a16="http://schemas.microsoft.com/office/drawing/2014/main" id="{6D679A8A-BDC6-2884-AF93-6D9E5E01AC45}"/>
                </a:ext>
              </a:extLst>
            </p:cNvPr>
            <p:cNvSpPr/>
            <p:nvPr/>
          </p:nvSpPr>
          <p:spPr>
            <a:xfrm>
              <a:off x="5215408" y="3610738"/>
              <a:ext cx="1751395" cy="1861455"/>
            </a:xfrm>
            <a:prstGeom prst="roundRect">
              <a:avLst>
                <a:gd name="adj" fmla="val 8348"/>
              </a:avLst>
            </a:prstGeom>
            <a:blipFill>
              <a:blip r:embed="rId3"/>
              <a:srcRect/>
              <a:stretch>
                <a:fillRect l="-849" r="-8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37" name="Rectangle 36">
              <a:extLst>
                <a:ext uri="{FF2B5EF4-FFF2-40B4-BE49-F238E27FC236}">
                  <a16:creationId xmlns:a16="http://schemas.microsoft.com/office/drawing/2014/main" id="{F83CBCA5-4E29-2DC9-173D-74E639F2D9E1}"/>
                </a:ext>
              </a:extLst>
            </p:cNvPr>
            <p:cNvSpPr/>
            <p:nvPr/>
          </p:nvSpPr>
          <p:spPr>
            <a:xfrm>
              <a:off x="4891645" y="3124091"/>
              <a:ext cx="2398920" cy="257670"/>
            </a:xfrm>
            <a:prstGeom prst="rect">
              <a:avLst/>
            </a:prstGeom>
            <a:noFill/>
          </p:spPr>
          <p:txBody>
            <a:bodyPr wrap="square" lIns="0" tIns="0" rIns="0" bIns="0" anchor="b">
              <a:noAutofit/>
            </a:bodyPr>
            <a:lstStyle/>
            <a:p>
              <a:pPr algn="ctr"/>
              <a:r>
                <a:rPr lang="en-IN" sz="2400" b="1" dirty="0">
                  <a:solidFill>
                    <a:schemeClr val="accent6">
                      <a:lumMod val="75000"/>
                    </a:schemeClr>
                  </a:solidFill>
                  <a:latin typeface="+mj-lt"/>
                  <a:ea typeface="Open Sans" panose="020B0606030504020204" pitchFamily="34" charset="0"/>
                  <a:cs typeface="Open Sans" panose="020B0606030504020204" pitchFamily="34" charset="0"/>
                </a:rPr>
                <a:t>CONCENTRATION</a:t>
              </a:r>
            </a:p>
          </p:txBody>
        </p:sp>
        <p:grpSp>
          <p:nvGrpSpPr>
            <p:cNvPr id="42" name="Group 41">
              <a:extLst>
                <a:ext uri="{FF2B5EF4-FFF2-40B4-BE49-F238E27FC236}">
                  <a16:creationId xmlns:a16="http://schemas.microsoft.com/office/drawing/2014/main" id="{C36B06A2-0C11-D193-F18E-632399BBBC31}"/>
                </a:ext>
              </a:extLst>
            </p:cNvPr>
            <p:cNvGrpSpPr/>
            <p:nvPr/>
          </p:nvGrpSpPr>
          <p:grpSpPr>
            <a:xfrm>
              <a:off x="5204213" y="1943818"/>
              <a:ext cx="1751395" cy="675388"/>
              <a:chOff x="6474064" y="2838893"/>
              <a:chExt cx="2005822" cy="789049"/>
            </a:xfrm>
          </p:grpSpPr>
          <p:sp>
            <p:nvSpPr>
              <p:cNvPr id="43" name="Rectangle: Rounded Corners 42">
                <a:extLst>
                  <a:ext uri="{FF2B5EF4-FFF2-40B4-BE49-F238E27FC236}">
                    <a16:creationId xmlns:a16="http://schemas.microsoft.com/office/drawing/2014/main" id="{5CEE02D5-7498-26A1-71DC-ED1C41E6AC7E}"/>
                  </a:ext>
                </a:extLst>
              </p:cNvPr>
              <p:cNvSpPr/>
              <p:nvPr/>
            </p:nvSpPr>
            <p:spPr>
              <a:xfrm>
                <a:off x="6474064" y="2889035"/>
                <a:ext cx="2005822" cy="738907"/>
              </a:xfrm>
              <a:prstGeom prst="roundRect">
                <a:avLst>
                  <a:gd name="adj" fmla="val 50000"/>
                </a:avLst>
              </a:prstGeom>
              <a:solidFill>
                <a:schemeClr val="tx1">
                  <a:alpha val="16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4" name="Rectangle: Rounded Corners 43">
                <a:extLst>
                  <a:ext uri="{FF2B5EF4-FFF2-40B4-BE49-F238E27FC236}">
                    <a16:creationId xmlns:a16="http://schemas.microsoft.com/office/drawing/2014/main" id="{D8744258-AF87-9E63-A03A-46BE9638554D}"/>
                  </a:ext>
                </a:extLst>
              </p:cNvPr>
              <p:cNvSpPr/>
              <p:nvPr/>
            </p:nvSpPr>
            <p:spPr>
              <a:xfrm>
                <a:off x="6474064" y="2838893"/>
                <a:ext cx="2005822" cy="5277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5" name="Rectangle 44">
                <a:extLst>
                  <a:ext uri="{FF2B5EF4-FFF2-40B4-BE49-F238E27FC236}">
                    <a16:creationId xmlns:a16="http://schemas.microsoft.com/office/drawing/2014/main" id="{FD33A0E8-DBAB-E466-97A1-7278A52D41D2}"/>
                  </a:ext>
                </a:extLst>
              </p:cNvPr>
              <p:cNvSpPr/>
              <p:nvPr/>
            </p:nvSpPr>
            <p:spPr>
              <a:xfrm>
                <a:off x="6774510" y="2952272"/>
                <a:ext cx="1404930" cy="301034"/>
              </a:xfrm>
              <a:prstGeom prst="rect">
                <a:avLst/>
              </a:prstGeom>
            </p:spPr>
            <p:txBody>
              <a:bodyPr wrap="square" lIns="0" tIns="0" rIns="0" bIns="0" anchor="ctr">
                <a:noAutofit/>
              </a:bodyPr>
              <a:lstStyle/>
              <a:p>
                <a:pPr algn="ctr"/>
                <a:r>
                  <a:rPr lang="en-IN" sz="1800" dirty="0">
                    <a:solidFill>
                      <a:schemeClr val="bg1"/>
                    </a:solidFill>
                    <a:latin typeface="+mj-lt"/>
                    <a:ea typeface="Open Sans" panose="020B0606030504020204" pitchFamily="34" charset="0"/>
                    <a:cs typeface="Open Sans" panose="020B0606030504020204" pitchFamily="34" charset="0"/>
                  </a:rPr>
                  <a:t>Signal 3</a:t>
                </a:r>
              </a:p>
            </p:txBody>
          </p:sp>
        </p:grpSp>
      </p:grpSp>
      <p:grpSp>
        <p:nvGrpSpPr>
          <p:cNvPr id="74" name="Group 73">
            <a:extLst>
              <a:ext uri="{FF2B5EF4-FFF2-40B4-BE49-F238E27FC236}">
                <a16:creationId xmlns:a16="http://schemas.microsoft.com/office/drawing/2014/main" id="{8A854F75-0E4D-B179-58ED-D0FCD052878B}"/>
              </a:ext>
            </a:extLst>
          </p:cNvPr>
          <p:cNvGrpSpPr/>
          <p:nvPr/>
        </p:nvGrpSpPr>
        <p:grpSpPr>
          <a:xfrm>
            <a:off x="7171472" y="1775653"/>
            <a:ext cx="2398920" cy="3528375"/>
            <a:chOff x="7197746" y="1943818"/>
            <a:chExt cx="2398920" cy="3528375"/>
          </a:xfrm>
        </p:grpSpPr>
        <p:sp>
          <p:nvSpPr>
            <p:cNvPr id="16" name="Oval 15">
              <a:extLst>
                <a:ext uri="{FF2B5EF4-FFF2-40B4-BE49-F238E27FC236}">
                  <a16:creationId xmlns:a16="http://schemas.microsoft.com/office/drawing/2014/main" id="{6255B4AB-DEFE-6E83-758D-AD2F30EFA957}"/>
                </a:ext>
              </a:extLst>
            </p:cNvPr>
            <p:cNvSpPr/>
            <p:nvPr/>
          </p:nvSpPr>
          <p:spPr>
            <a:xfrm>
              <a:off x="8125065" y="2735321"/>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1" name="Oval 20">
              <a:extLst>
                <a:ext uri="{FF2B5EF4-FFF2-40B4-BE49-F238E27FC236}">
                  <a16:creationId xmlns:a16="http://schemas.microsoft.com/office/drawing/2014/main" id="{367CAA97-C789-AD73-AFC0-5EE011D42C78}"/>
                </a:ext>
              </a:extLst>
            </p:cNvPr>
            <p:cNvSpPr/>
            <p:nvPr/>
          </p:nvSpPr>
          <p:spPr>
            <a:xfrm>
              <a:off x="8260971" y="2715020"/>
              <a:ext cx="272469" cy="267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6" name="Freeform: Shape 25">
              <a:extLst>
                <a:ext uri="{FF2B5EF4-FFF2-40B4-BE49-F238E27FC236}">
                  <a16:creationId xmlns:a16="http://schemas.microsoft.com/office/drawing/2014/main" id="{51DB6F65-0776-0972-C7E7-E28B7E13CD9F}"/>
                </a:ext>
              </a:extLst>
            </p:cNvPr>
            <p:cNvSpPr/>
            <p:nvPr/>
          </p:nvSpPr>
          <p:spPr>
            <a:xfrm flipH="1">
              <a:off x="7398093" y="3485512"/>
              <a:ext cx="1998226" cy="844266"/>
            </a:xfrm>
            <a:custGeom>
              <a:avLst/>
              <a:gdLst>
                <a:gd name="connsiteX0" fmla="*/ 2497524 w 2730996"/>
                <a:gd name="connsiteY0" fmla="*/ 0 h 1177060"/>
                <a:gd name="connsiteX1" fmla="*/ 233472 w 2730996"/>
                <a:gd name="connsiteY1" fmla="*/ 0 h 1177060"/>
                <a:gd name="connsiteX2" fmla="*/ 0 w 2730996"/>
                <a:gd name="connsiteY2" fmla="*/ 233472 h 1177060"/>
                <a:gd name="connsiteX3" fmla="*/ 0 w 2730996"/>
                <a:gd name="connsiteY3" fmla="*/ 554200 h 1177060"/>
                <a:gd name="connsiteX4" fmla="*/ 2730996 w 2730996"/>
                <a:gd name="connsiteY4" fmla="*/ 1177060 h 1177060"/>
                <a:gd name="connsiteX5" fmla="*/ 2730996 w 2730996"/>
                <a:gd name="connsiteY5" fmla="*/ 233472 h 1177060"/>
                <a:gd name="connsiteX6" fmla="*/ 2497524 w 2730996"/>
                <a:gd name="connsiteY6" fmla="*/ 0 h 11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996" h="1177060">
                  <a:moveTo>
                    <a:pt x="2497524" y="0"/>
                  </a:moveTo>
                  <a:lnTo>
                    <a:pt x="233472" y="0"/>
                  </a:lnTo>
                  <a:cubicBezTo>
                    <a:pt x="104529" y="0"/>
                    <a:pt x="0" y="104529"/>
                    <a:pt x="0" y="233472"/>
                  </a:cubicBezTo>
                  <a:lnTo>
                    <a:pt x="0" y="554200"/>
                  </a:lnTo>
                  <a:lnTo>
                    <a:pt x="2730996" y="1177060"/>
                  </a:lnTo>
                  <a:lnTo>
                    <a:pt x="2730996" y="233472"/>
                  </a:lnTo>
                  <a:cubicBezTo>
                    <a:pt x="2730996" y="104529"/>
                    <a:pt x="2626467" y="0"/>
                    <a:pt x="2497524" y="0"/>
                  </a:cubicBez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latin typeface="+mj-lt"/>
              </a:endParaRPr>
            </a:p>
          </p:txBody>
        </p:sp>
        <p:sp>
          <p:nvSpPr>
            <p:cNvPr id="27" name="Rectangle: Rounded Corners 26">
              <a:extLst>
                <a:ext uri="{FF2B5EF4-FFF2-40B4-BE49-F238E27FC236}">
                  <a16:creationId xmlns:a16="http://schemas.microsoft.com/office/drawing/2014/main" id="{A40A64F9-188A-19A0-6788-EF7992B73302}"/>
                </a:ext>
              </a:extLst>
            </p:cNvPr>
            <p:cNvSpPr/>
            <p:nvPr/>
          </p:nvSpPr>
          <p:spPr>
            <a:xfrm>
              <a:off x="7521508" y="3610738"/>
              <a:ext cx="1751395" cy="1861455"/>
            </a:xfrm>
            <a:prstGeom prst="roundRect">
              <a:avLst>
                <a:gd name="adj" fmla="val 8348"/>
              </a:avLst>
            </a:prstGeom>
            <a:blipFill>
              <a:blip r:embed="rId4"/>
              <a:srcRect/>
              <a:stretch>
                <a:fillRect l="-1428" r="-14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29" name="Rectangle 28">
              <a:extLst>
                <a:ext uri="{FF2B5EF4-FFF2-40B4-BE49-F238E27FC236}">
                  <a16:creationId xmlns:a16="http://schemas.microsoft.com/office/drawing/2014/main" id="{C671D2A0-BFD5-1361-B5AF-95343920AAB1}"/>
                </a:ext>
              </a:extLst>
            </p:cNvPr>
            <p:cNvSpPr/>
            <p:nvPr/>
          </p:nvSpPr>
          <p:spPr>
            <a:xfrm>
              <a:off x="7197746" y="3126415"/>
              <a:ext cx="2398920" cy="257670"/>
            </a:xfrm>
            <a:prstGeom prst="rect">
              <a:avLst/>
            </a:prstGeom>
            <a:noFill/>
          </p:spPr>
          <p:txBody>
            <a:bodyPr wrap="square" lIns="0" tIns="0" rIns="0" bIns="0" anchor="b">
              <a:noAutofit/>
            </a:bodyPr>
            <a:lstStyle/>
            <a:p>
              <a:pPr algn="ctr"/>
              <a:r>
                <a:rPr lang="en-IN" sz="2400" b="1" dirty="0">
                  <a:solidFill>
                    <a:schemeClr val="accent4">
                      <a:lumMod val="75000"/>
                    </a:schemeClr>
                  </a:solidFill>
                  <a:latin typeface="+mj-lt"/>
                  <a:ea typeface="Open Sans" panose="020B0606030504020204" pitchFamily="34" charset="0"/>
                  <a:cs typeface="Open Sans" panose="020B0606030504020204" pitchFamily="34" charset="0"/>
                </a:rPr>
                <a:t>PASSIVES</a:t>
              </a:r>
            </a:p>
          </p:txBody>
        </p:sp>
        <p:grpSp>
          <p:nvGrpSpPr>
            <p:cNvPr id="46" name="Group 45">
              <a:extLst>
                <a:ext uri="{FF2B5EF4-FFF2-40B4-BE49-F238E27FC236}">
                  <a16:creationId xmlns:a16="http://schemas.microsoft.com/office/drawing/2014/main" id="{20BFB2DE-F458-18D8-7B8E-BF138B9B67F3}"/>
                </a:ext>
              </a:extLst>
            </p:cNvPr>
            <p:cNvGrpSpPr/>
            <p:nvPr/>
          </p:nvGrpSpPr>
          <p:grpSpPr>
            <a:xfrm>
              <a:off x="7521508" y="1943818"/>
              <a:ext cx="1751395" cy="675388"/>
              <a:chOff x="9228235" y="2838893"/>
              <a:chExt cx="2005822" cy="789049"/>
            </a:xfrm>
          </p:grpSpPr>
          <p:sp>
            <p:nvSpPr>
              <p:cNvPr id="47" name="Rectangle: Rounded Corners 46">
                <a:extLst>
                  <a:ext uri="{FF2B5EF4-FFF2-40B4-BE49-F238E27FC236}">
                    <a16:creationId xmlns:a16="http://schemas.microsoft.com/office/drawing/2014/main" id="{9C2FF657-FDA8-8F09-575E-6A08C53109E9}"/>
                  </a:ext>
                </a:extLst>
              </p:cNvPr>
              <p:cNvSpPr/>
              <p:nvPr/>
            </p:nvSpPr>
            <p:spPr>
              <a:xfrm>
                <a:off x="9228235" y="2889035"/>
                <a:ext cx="2005822" cy="738907"/>
              </a:xfrm>
              <a:prstGeom prst="roundRect">
                <a:avLst>
                  <a:gd name="adj" fmla="val 50000"/>
                </a:avLst>
              </a:prstGeom>
              <a:solidFill>
                <a:schemeClr val="tx1">
                  <a:alpha val="16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8" name="Rectangle: Rounded Corners 47">
                <a:extLst>
                  <a:ext uri="{FF2B5EF4-FFF2-40B4-BE49-F238E27FC236}">
                    <a16:creationId xmlns:a16="http://schemas.microsoft.com/office/drawing/2014/main" id="{693483E1-8D32-C02F-FE8D-96A648A4FD88}"/>
                  </a:ext>
                </a:extLst>
              </p:cNvPr>
              <p:cNvSpPr/>
              <p:nvPr/>
            </p:nvSpPr>
            <p:spPr>
              <a:xfrm>
                <a:off x="9228235" y="2838893"/>
                <a:ext cx="2005822" cy="52779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49" name="Rectangle 48">
                <a:extLst>
                  <a:ext uri="{FF2B5EF4-FFF2-40B4-BE49-F238E27FC236}">
                    <a16:creationId xmlns:a16="http://schemas.microsoft.com/office/drawing/2014/main" id="{8752E73A-9DA9-21E2-FA60-BF8D5E82772F}"/>
                  </a:ext>
                </a:extLst>
              </p:cNvPr>
              <p:cNvSpPr/>
              <p:nvPr/>
            </p:nvSpPr>
            <p:spPr>
              <a:xfrm>
                <a:off x="9528681" y="2952272"/>
                <a:ext cx="1404930" cy="301034"/>
              </a:xfrm>
              <a:prstGeom prst="rect">
                <a:avLst/>
              </a:prstGeom>
            </p:spPr>
            <p:txBody>
              <a:bodyPr wrap="square" lIns="0" tIns="0" rIns="0" bIns="0" anchor="ctr">
                <a:noAutofit/>
              </a:bodyPr>
              <a:lstStyle/>
              <a:p>
                <a:pPr algn="ctr"/>
                <a:r>
                  <a:rPr lang="en-IN" sz="1800" dirty="0">
                    <a:solidFill>
                      <a:schemeClr val="bg1"/>
                    </a:solidFill>
                    <a:latin typeface="+mj-lt"/>
                    <a:ea typeface="Open Sans" panose="020B0606030504020204" pitchFamily="34" charset="0"/>
                    <a:cs typeface="Open Sans" panose="020B0606030504020204" pitchFamily="34" charset="0"/>
                  </a:rPr>
                  <a:t>Signal 4</a:t>
                </a:r>
              </a:p>
            </p:txBody>
          </p:sp>
        </p:grpSp>
      </p:grpSp>
      <p:grpSp>
        <p:nvGrpSpPr>
          <p:cNvPr id="76" name="Group 75">
            <a:extLst>
              <a:ext uri="{FF2B5EF4-FFF2-40B4-BE49-F238E27FC236}">
                <a16:creationId xmlns:a16="http://schemas.microsoft.com/office/drawing/2014/main" id="{CADEE37C-075E-D49A-A2F6-708C166DE10F}"/>
              </a:ext>
            </a:extLst>
          </p:cNvPr>
          <p:cNvGrpSpPr/>
          <p:nvPr/>
        </p:nvGrpSpPr>
        <p:grpSpPr>
          <a:xfrm>
            <a:off x="2653863" y="1775653"/>
            <a:ext cx="2398920" cy="3528375"/>
            <a:chOff x="2585545" y="1943818"/>
            <a:chExt cx="2398920" cy="3528375"/>
          </a:xfrm>
        </p:grpSpPr>
        <p:sp>
          <p:nvSpPr>
            <p:cNvPr id="13" name="Oval 12">
              <a:extLst>
                <a:ext uri="{FF2B5EF4-FFF2-40B4-BE49-F238E27FC236}">
                  <a16:creationId xmlns:a16="http://schemas.microsoft.com/office/drawing/2014/main" id="{7058B3AC-83FF-F104-C949-03FB4F739638}"/>
                </a:ext>
              </a:extLst>
            </p:cNvPr>
            <p:cNvSpPr/>
            <p:nvPr/>
          </p:nvSpPr>
          <p:spPr>
            <a:xfrm>
              <a:off x="3512864" y="2735321"/>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9" name="Oval 18">
              <a:extLst>
                <a:ext uri="{FF2B5EF4-FFF2-40B4-BE49-F238E27FC236}">
                  <a16:creationId xmlns:a16="http://schemas.microsoft.com/office/drawing/2014/main" id="{3231CE50-7208-A403-09A5-8C3C1D9B7FE0}"/>
                </a:ext>
              </a:extLst>
            </p:cNvPr>
            <p:cNvSpPr/>
            <p:nvPr/>
          </p:nvSpPr>
          <p:spPr>
            <a:xfrm>
              <a:off x="3648771" y="2715020"/>
              <a:ext cx="272469" cy="267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2" name="Freeform: Shape 21">
              <a:extLst>
                <a:ext uri="{FF2B5EF4-FFF2-40B4-BE49-F238E27FC236}">
                  <a16:creationId xmlns:a16="http://schemas.microsoft.com/office/drawing/2014/main" id="{C1D8AA3B-58C4-DC7F-2A4A-605114EE7047}"/>
                </a:ext>
              </a:extLst>
            </p:cNvPr>
            <p:cNvSpPr/>
            <p:nvPr/>
          </p:nvSpPr>
          <p:spPr>
            <a:xfrm flipH="1">
              <a:off x="2785893" y="3485512"/>
              <a:ext cx="1998226" cy="844266"/>
            </a:xfrm>
            <a:custGeom>
              <a:avLst/>
              <a:gdLst>
                <a:gd name="connsiteX0" fmla="*/ 2497524 w 2730996"/>
                <a:gd name="connsiteY0" fmla="*/ 0 h 1177060"/>
                <a:gd name="connsiteX1" fmla="*/ 233472 w 2730996"/>
                <a:gd name="connsiteY1" fmla="*/ 0 h 1177060"/>
                <a:gd name="connsiteX2" fmla="*/ 0 w 2730996"/>
                <a:gd name="connsiteY2" fmla="*/ 233472 h 1177060"/>
                <a:gd name="connsiteX3" fmla="*/ 0 w 2730996"/>
                <a:gd name="connsiteY3" fmla="*/ 554200 h 1177060"/>
                <a:gd name="connsiteX4" fmla="*/ 2730996 w 2730996"/>
                <a:gd name="connsiteY4" fmla="*/ 1177060 h 1177060"/>
                <a:gd name="connsiteX5" fmla="*/ 2730996 w 2730996"/>
                <a:gd name="connsiteY5" fmla="*/ 233472 h 1177060"/>
                <a:gd name="connsiteX6" fmla="*/ 2497524 w 2730996"/>
                <a:gd name="connsiteY6" fmla="*/ 0 h 11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996" h="1177060">
                  <a:moveTo>
                    <a:pt x="2497524" y="0"/>
                  </a:moveTo>
                  <a:lnTo>
                    <a:pt x="233472" y="0"/>
                  </a:lnTo>
                  <a:cubicBezTo>
                    <a:pt x="104529" y="0"/>
                    <a:pt x="0" y="104529"/>
                    <a:pt x="0" y="233472"/>
                  </a:cubicBezTo>
                  <a:lnTo>
                    <a:pt x="0" y="554200"/>
                  </a:lnTo>
                  <a:lnTo>
                    <a:pt x="2730996" y="1177060"/>
                  </a:lnTo>
                  <a:lnTo>
                    <a:pt x="2730996" y="233472"/>
                  </a:lnTo>
                  <a:cubicBezTo>
                    <a:pt x="2730996" y="104529"/>
                    <a:pt x="2626467" y="0"/>
                    <a:pt x="2497524"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latin typeface="+mj-lt"/>
              </a:endParaRPr>
            </a:p>
          </p:txBody>
        </p:sp>
        <p:sp>
          <p:nvSpPr>
            <p:cNvPr id="23" name="Rectangle: Rounded Corners 22">
              <a:extLst>
                <a:ext uri="{FF2B5EF4-FFF2-40B4-BE49-F238E27FC236}">
                  <a16:creationId xmlns:a16="http://schemas.microsoft.com/office/drawing/2014/main" id="{42217402-6473-2665-D7A3-E5DB8BEB05FD}"/>
                </a:ext>
              </a:extLst>
            </p:cNvPr>
            <p:cNvSpPr/>
            <p:nvPr/>
          </p:nvSpPr>
          <p:spPr>
            <a:xfrm>
              <a:off x="2909307" y="3610738"/>
              <a:ext cx="1751395" cy="1861455"/>
            </a:xfrm>
            <a:prstGeom prst="roundRect">
              <a:avLst>
                <a:gd name="adj" fmla="val 8348"/>
              </a:avLst>
            </a:prstGeom>
            <a:blipFill>
              <a:blip r:embed="rId5"/>
              <a:srcRect/>
              <a:stretch>
                <a:fillRect l="-3142" r="-31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5" name="Rectangle 24">
              <a:extLst>
                <a:ext uri="{FF2B5EF4-FFF2-40B4-BE49-F238E27FC236}">
                  <a16:creationId xmlns:a16="http://schemas.microsoft.com/office/drawing/2014/main" id="{9E86E85F-8015-AE97-66C6-03D224438951}"/>
                </a:ext>
              </a:extLst>
            </p:cNvPr>
            <p:cNvSpPr/>
            <p:nvPr/>
          </p:nvSpPr>
          <p:spPr>
            <a:xfrm>
              <a:off x="2585545" y="3126415"/>
              <a:ext cx="2398920" cy="257670"/>
            </a:xfrm>
            <a:prstGeom prst="rect">
              <a:avLst/>
            </a:prstGeom>
            <a:noFill/>
          </p:spPr>
          <p:txBody>
            <a:bodyPr wrap="square" lIns="0" tIns="0" rIns="0" bIns="0" anchor="b">
              <a:noAutofit/>
            </a:bodyPr>
            <a:lstStyle/>
            <a:p>
              <a:pPr algn="ctr"/>
              <a:r>
                <a:rPr lang="en-IN" sz="2400" b="1" dirty="0">
                  <a:solidFill>
                    <a:schemeClr val="accent2">
                      <a:lumMod val="75000"/>
                    </a:schemeClr>
                  </a:solidFill>
                  <a:latin typeface="+mj-lt"/>
                  <a:ea typeface="Open Sans" panose="020B0606030504020204" pitchFamily="34" charset="0"/>
                  <a:cs typeface="Open Sans" panose="020B0606030504020204" pitchFamily="34" charset="0"/>
                </a:rPr>
                <a:t>VOLATILITY</a:t>
              </a:r>
            </a:p>
          </p:txBody>
        </p:sp>
        <p:grpSp>
          <p:nvGrpSpPr>
            <p:cNvPr id="50" name="Group 49">
              <a:extLst>
                <a:ext uri="{FF2B5EF4-FFF2-40B4-BE49-F238E27FC236}">
                  <a16:creationId xmlns:a16="http://schemas.microsoft.com/office/drawing/2014/main" id="{BA091F42-C43E-5E0B-3FF1-0CFCD77889B1}"/>
                </a:ext>
              </a:extLst>
            </p:cNvPr>
            <p:cNvGrpSpPr/>
            <p:nvPr/>
          </p:nvGrpSpPr>
          <p:grpSpPr>
            <a:xfrm>
              <a:off x="2909307" y="1943818"/>
              <a:ext cx="1751395" cy="675388"/>
              <a:chOff x="3741835" y="2838893"/>
              <a:chExt cx="2005822" cy="789049"/>
            </a:xfrm>
          </p:grpSpPr>
          <p:sp>
            <p:nvSpPr>
              <p:cNvPr id="51" name="Rectangle: Rounded Corners 50">
                <a:extLst>
                  <a:ext uri="{FF2B5EF4-FFF2-40B4-BE49-F238E27FC236}">
                    <a16:creationId xmlns:a16="http://schemas.microsoft.com/office/drawing/2014/main" id="{8358C847-BE05-EA99-0540-7F59D980E0EC}"/>
                  </a:ext>
                </a:extLst>
              </p:cNvPr>
              <p:cNvSpPr/>
              <p:nvPr/>
            </p:nvSpPr>
            <p:spPr>
              <a:xfrm>
                <a:off x="3741835" y="2889035"/>
                <a:ext cx="2005822" cy="738907"/>
              </a:xfrm>
              <a:prstGeom prst="roundRect">
                <a:avLst>
                  <a:gd name="adj" fmla="val 50000"/>
                </a:avLst>
              </a:prstGeom>
              <a:solidFill>
                <a:schemeClr val="tx1">
                  <a:alpha val="16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2" name="Rectangle: Rounded Corners 51">
                <a:extLst>
                  <a:ext uri="{FF2B5EF4-FFF2-40B4-BE49-F238E27FC236}">
                    <a16:creationId xmlns:a16="http://schemas.microsoft.com/office/drawing/2014/main" id="{7C614320-45BF-330B-6EEF-5019CC5C7984}"/>
                  </a:ext>
                </a:extLst>
              </p:cNvPr>
              <p:cNvSpPr/>
              <p:nvPr/>
            </p:nvSpPr>
            <p:spPr>
              <a:xfrm>
                <a:off x="3741835" y="2838893"/>
                <a:ext cx="2005822" cy="52779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3" name="Rectangle 52">
                <a:extLst>
                  <a:ext uri="{FF2B5EF4-FFF2-40B4-BE49-F238E27FC236}">
                    <a16:creationId xmlns:a16="http://schemas.microsoft.com/office/drawing/2014/main" id="{9A5DE683-2D3B-AF60-5D78-83A835A6E22D}"/>
                  </a:ext>
                </a:extLst>
              </p:cNvPr>
              <p:cNvSpPr/>
              <p:nvPr/>
            </p:nvSpPr>
            <p:spPr>
              <a:xfrm>
                <a:off x="4042281" y="2952272"/>
                <a:ext cx="1404930" cy="301034"/>
              </a:xfrm>
              <a:prstGeom prst="rect">
                <a:avLst/>
              </a:prstGeom>
            </p:spPr>
            <p:txBody>
              <a:bodyPr wrap="square" lIns="0" tIns="0" rIns="0" bIns="0" anchor="ctr">
                <a:noAutofit/>
              </a:bodyPr>
              <a:lstStyle/>
              <a:p>
                <a:pPr algn="ctr"/>
                <a:r>
                  <a:rPr lang="en-IN" sz="1800" dirty="0">
                    <a:solidFill>
                      <a:schemeClr val="bg1"/>
                    </a:solidFill>
                    <a:latin typeface="+mj-lt"/>
                    <a:ea typeface="Open Sans" panose="020B0606030504020204" pitchFamily="34" charset="0"/>
                    <a:cs typeface="Open Sans" panose="020B0606030504020204" pitchFamily="34" charset="0"/>
                  </a:rPr>
                  <a:t>Signal 2</a:t>
                </a:r>
              </a:p>
            </p:txBody>
          </p:sp>
        </p:grpSp>
      </p:grpSp>
      <p:grpSp>
        <p:nvGrpSpPr>
          <p:cNvPr id="73" name="Group 72">
            <a:extLst>
              <a:ext uri="{FF2B5EF4-FFF2-40B4-BE49-F238E27FC236}">
                <a16:creationId xmlns:a16="http://schemas.microsoft.com/office/drawing/2014/main" id="{20EC756B-AA45-CE3F-F332-E7C96323C7C3}"/>
              </a:ext>
            </a:extLst>
          </p:cNvPr>
          <p:cNvGrpSpPr/>
          <p:nvPr/>
        </p:nvGrpSpPr>
        <p:grpSpPr>
          <a:xfrm>
            <a:off x="9430276" y="1775653"/>
            <a:ext cx="2398920" cy="3528375"/>
            <a:chOff x="9503846" y="1943818"/>
            <a:chExt cx="2398920" cy="3528375"/>
          </a:xfrm>
        </p:grpSpPr>
        <p:sp>
          <p:nvSpPr>
            <p:cNvPr id="59" name="Oval 58">
              <a:extLst>
                <a:ext uri="{FF2B5EF4-FFF2-40B4-BE49-F238E27FC236}">
                  <a16:creationId xmlns:a16="http://schemas.microsoft.com/office/drawing/2014/main" id="{5B28D30C-C4B6-CDB2-9E6A-0E3AA8656DF9}"/>
                </a:ext>
              </a:extLst>
            </p:cNvPr>
            <p:cNvSpPr/>
            <p:nvPr/>
          </p:nvSpPr>
          <p:spPr>
            <a:xfrm>
              <a:off x="10431165" y="2735321"/>
              <a:ext cx="382450" cy="374908"/>
            </a:xfrm>
            <a:prstGeom prst="ellipse">
              <a:avLst/>
            </a:prstGeom>
            <a:solidFill>
              <a:schemeClr val="tx1">
                <a:alpha val="3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60" name="Oval 59">
              <a:extLst>
                <a:ext uri="{FF2B5EF4-FFF2-40B4-BE49-F238E27FC236}">
                  <a16:creationId xmlns:a16="http://schemas.microsoft.com/office/drawing/2014/main" id="{DE144C9C-3EA8-46CC-1829-A86BD686F385}"/>
                </a:ext>
              </a:extLst>
            </p:cNvPr>
            <p:cNvSpPr/>
            <p:nvPr/>
          </p:nvSpPr>
          <p:spPr>
            <a:xfrm>
              <a:off x="10567071" y="2715020"/>
              <a:ext cx="272469" cy="2670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61" name="Freeform: Shape 60">
              <a:extLst>
                <a:ext uri="{FF2B5EF4-FFF2-40B4-BE49-F238E27FC236}">
                  <a16:creationId xmlns:a16="http://schemas.microsoft.com/office/drawing/2014/main" id="{2C12A43A-0C25-C928-9397-65EA0757FEB0}"/>
                </a:ext>
              </a:extLst>
            </p:cNvPr>
            <p:cNvSpPr/>
            <p:nvPr/>
          </p:nvSpPr>
          <p:spPr>
            <a:xfrm flipH="1">
              <a:off x="9704193" y="3485512"/>
              <a:ext cx="1998226" cy="844266"/>
            </a:xfrm>
            <a:custGeom>
              <a:avLst/>
              <a:gdLst>
                <a:gd name="connsiteX0" fmla="*/ 2497524 w 2730996"/>
                <a:gd name="connsiteY0" fmla="*/ 0 h 1177060"/>
                <a:gd name="connsiteX1" fmla="*/ 233472 w 2730996"/>
                <a:gd name="connsiteY1" fmla="*/ 0 h 1177060"/>
                <a:gd name="connsiteX2" fmla="*/ 0 w 2730996"/>
                <a:gd name="connsiteY2" fmla="*/ 233472 h 1177060"/>
                <a:gd name="connsiteX3" fmla="*/ 0 w 2730996"/>
                <a:gd name="connsiteY3" fmla="*/ 554200 h 1177060"/>
                <a:gd name="connsiteX4" fmla="*/ 2730996 w 2730996"/>
                <a:gd name="connsiteY4" fmla="*/ 1177060 h 1177060"/>
                <a:gd name="connsiteX5" fmla="*/ 2730996 w 2730996"/>
                <a:gd name="connsiteY5" fmla="*/ 233472 h 1177060"/>
                <a:gd name="connsiteX6" fmla="*/ 2497524 w 2730996"/>
                <a:gd name="connsiteY6" fmla="*/ 0 h 11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996" h="1177060">
                  <a:moveTo>
                    <a:pt x="2497524" y="0"/>
                  </a:moveTo>
                  <a:lnTo>
                    <a:pt x="233472" y="0"/>
                  </a:lnTo>
                  <a:cubicBezTo>
                    <a:pt x="104529" y="0"/>
                    <a:pt x="0" y="104529"/>
                    <a:pt x="0" y="233472"/>
                  </a:cubicBezTo>
                  <a:lnTo>
                    <a:pt x="0" y="554200"/>
                  </a:lnTo>
                  <a:lnTo>
                    <a:pt x="2730996" y="1177060"/>
                  </a:lnTo>
                  <a:lnTo>
                    <a:pt x="2730996" y="233472"/>
                  </a:lnTo>
                  <a:cubicBezTo>
                    <a:pt x="2730996" y="104529"/>
                    <a:pt x="2626467" y="0"/>
                    <a:pt x="2497524" y="0"/>
                  </a:cubicBezTo>
                  <a:close/>
                </a:path>
              </a:pathLst>
            </a:cu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latin typeface="+mj-lt"/>
              </a:endParaRPr>
            </a:p>
          </p:txBody>
        </p:sp>
        <p:sp>
          <p:nvSpPr>
            <p:cNvPr id="62" name="Rectangle: Rounded Corners 61">
              <a:extLst>
                <a:ext uri="{FF2B5EF4-FFF2-40B4-BE49-F238E27FC236}">
                  <a16:creationId xmlns:a16="http://schemas.microsoft.com/office/drawing/2014/main" id="{D6886326-FFF2-CA52-8637-823400D10170}"/>
                </a:ext>
              </a:extLst>
            </p:cNvPr>
            <p:cNvSpPr/>
            <p:nvPr/>
          </p:nvSpPr>
          <p:spPr>
            <a:xfrm>
              <a:off x="9827608" y="3610738"/>
              <a:ext cx="1751395" cy="1861455"/>
            </a:xfrm>
            <a:prstGeom prst="roundRect">
              <a:avLst>
                <a:gd name="adj" fmla="val 8348"/>
              </a:avLst>
            </a:prstGeom>
            <a:blipFill>
              <a:blip r:embed="rId6"/>
              <a:srcRect/>
              <a:stretch>
                <a:fillRect l="-622" r="-6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63" name="Rectangle 62">
              <a:extLst>
                <a:ext uri="{FF2B5EF4-FFF2-40B4-BE49-F238E27FC236}">
                  <a16:creationId xmlns:a16="http://schemas.microsoft.com/office/drawing/2014/main" id="{0705E142-F37D-8A7C-3A41-CF3986848CE3}"/>
                </a:ext>
              </a:extLst>
            </p:cNvPr>
            <p:cNvSpPr/>
            <p:nvPr/>
          </p:nvSpPr>
          <p:spPr>
            <a:xfrm>
              <a:off x="9503846" y="3126415"/>
              <a:ext cx="2398920" cy="257670"/>
            </a:xfrm>
            <a:prstGeom prst="rect">
              <a:avLst/>
            </a:prstGeom>
            <a:noFill/>
          </p:spPr>
          <p:txBody>
            <a:bodyPr wrap="square" lIns="0" tIns="0" rIns="0" bIns="0" anchor="b">
              <a:noAutofit/>
            </a:bodyPr>
            <a:lstStyle/>
            <a:p>
              <a:pPr algn="ctr"/>
              <a:r>
                <a:rPr lang="en-IN" sz="2400" b="1" dirty="0">
                  <a:solidFill>
                    <a:schemeClr val="accent5">
                      <a:lumMod val="75000"/>
                    </a:schemeClr>
                  </a:solidFill>
                  <a:latin typeface="+mj-lt"/>
                  <a:ea typeface="Open Sans" panose="020B0606030504020204" pitchFamily="34" charset="0"/>
                  <a:cs typeface="Open Sans" panose="020B0606030504020204" pitchFamily="34" charset="0"/>
                </a:rPr>
                <a:t>CLIENTS</a:t>
              </a:r>
            </a:p>
          </p:txBody>
        </p:sp>
        <p:grpSp>
          <p:nvGrpSpPr>
            <p:cNvPr id="64" name="Group 63">
              <a:extLst>
                <a:ext uri="{FF2B5EF4-FFF2-40B4-BE49-F238E27FC236}">
                  <a16:creationId xmlns:a16="http://schemas.microsoft.com/office/drawing/2014/main" id="{CF5596D4-7318-AB5F-3AFB-84AC18A1ADD8}"/>
                </a:ext>
              </a:extLst>
            </p:cNvPr>
            <p:cNvGrpSpPr/>
            <p:nvPr/>
          </p:nvGrpSpPr>
          <p:grpSpPr>
            <a:xfrm>
              <a:off x="9827608" y="1943818"/>
              <a:ext cx="1751395" cy="675388"/>
              <a:chOff x="9228235" y="2838893"/>
              <a:chExt cx="2005822" cy="789049"/>
            </a:xfrm>
          </p:grpSpPr>
          <p:sp>
            <p:nvSpPr>
              <p:cNvPr id="65" name="Rectangle: Rounded Corners 64">
                <a:extLst>
                  <a:ext uri="{FF2B5EF4-FFF2-40B4-BE49-F238E27FC236}">
                    <a16:creationId xmlns:a16="http://schemas.microsoft.com/office/drawing/2014/main" id="{2991D1EE-2321-850E-79E3-ADDFB8018511}"/>
                  </a:ext>
                </a:extLst>
              </p:cNvPr>
              <p:cNvSpPr/>
              <p:nvPr/>
            </p:nvSpPr>
            <p:spPr>
              <a:xfrm>
                <a:off x="9228235" y="2889035"/>
                <a:ext cx="2005822" cy="738907"/>
              </a:xfrm>
              <a:prstGeom prst="roundRect">
                <a:avLst>
                  <a:gd name="adj" fmla="val 50000"/>
                </a:avLst>
              </a:prstGeom>
              <a:solidFill>
                <a:schemeClr val="tx1">
                  <a:alpha val="16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66" name="Rectangle: Rounded Corners 65">
                <a:extLst>
                  <a:ext uri="{FF2B5EF4-FFF2-40B4-BE49-F238E27FC236}">
                    <a16:creationId xmlns:a16="http://schemas.microsoft.com/office/drawing/2014/main" id="{BCAE9C49-B9B8-8FAC-0064-B53D9720CB1C}"/>
                  </a:ext>
                </a:extLst>
              </p:cNvPr>
              <p:cNvSpPr/>
              <p:nvPr/>
            </p:nvSpPr>
            <p:spPr>
              <a:xfrm>
                <a:off x="9228235" y="2838893"/>
                <a:ext cx="2005822" cy="52779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67" name="Rectangle 66">
                <a:extLst>
                  <a:ext uri="{FF2B5EF4-FFF2-40B4-BE49-F238E27FC236}">
                    <a16:creationId xmlns:a16="http://schemas.microsoft.com/office/drawing/2014/main" id="{0D8AC30B-7B32-D1A2-0147-42EF2B7FA665}"/>
                  </a:ext>
                </a:extLst>
              </p:cNvPr>
              <p:cNvSpPr/>
              <p:nvPr/>
            </p:nvSpPr>
            <p:spPr>
              <a:xfrm>
                <a:off x="9528681" y="2952272"/>
                <a:ext cx="1404930" cy="301034"/>
              </a:xfrm>
              <a:prstGeom prst="rect">
                <a:avLst/>
              </a:prstGeom>
            </p:spPr>
            <p:txBody>
              <a:bodyPr wrap="square" lIns="0" tIns="0" rIns="0" bIns="0" anchor="ctr">
                <a:noAutofit/>
              </a:bodyPr>
              <a:lstStyle/>
              <a:p>
                <a:pPr algn="ctr"/>
                <a:r>
                  <a:rPr lang="en-IN" sz="1800" dirty="0">
                    <a:solidFill>
                      <a:schemeClr val="bg1"/>
                    </a:solidFill>
                    <a:latin typeface="+mj-lt"/>
                    <a:ea typeface="Open Sans" panose="020B0606030504020204" pitchFamily="34" charset="0"/>
                    <a:cs typeface="Open Sans" panose="020B0606030504020204" pitchFamily="34" charset="0"/>
                  </a:rPr>
                  <a:t>Signal 5</a:t>
                </a:r>
              </a:p>
            </p:txBody>
          </p:sp>
        </p:grpSp>
      </p:grpSp>
    </p:spTree>
    <p:extLst>
      <p:ext uri="{BB962C8B-B14F-4D97-AF65-F5344CB8AC3E}">
        <p14:creationId xmlns:p14="http://schemas.microsoft.com/office/powerpoint/2010/main" val="3620394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yellow sign with a globe and a black text on it&#10;&#10;Description automatically generated">
            <a:extLst>
              <a:ext uri="{FF2B5EF4-FFF2-40B4-BE49-F238E27FC236}">
                <a16:creationId xmlns:a16="http://schemas.microsoft.com/office/drawing/2014/main" id="{12BD396F-2DCC-D550-A9F9-85E757E4DC13}"/>
              </a:ext>
            </a:extLst>
          </p:cNvPr>
          <p:cNvPicPr>
            <a:picLocks noChangeAspect="1"/>
          </p:cNvPicPr>
          <p:nvPr/>
        </p:nvPicPr>
        <p:blipFill rotWithShape="1">
          <a:blip r:embed="rId2"/>
          <a:srcRect r="6991"/>
          <a:stretch/>
        </p:blipFill>
        <p:spPr>
          <a:xfrm>
            <a:off x="5813425" y="0"/>
            <a:ext cx="6378575" cy="6858000"/>
          </a:xfrm>
          <a:prstGeom prst="rect">
            <a:avLst/>
          </a:prstGeom>
        </p:spPr>
      </p:pic>
      <p:sp>
        <p:nvSpPr>
          <p:cNvPr id="22" name="Rectangle 21">
            <a:extLst>
              <a:ext uri="{FF2B5EF4-FFF2-40B4-BE49-F238E27FC236}">
                <a16:creationId xmlns:a16="http://schemas.microsoft.com/office/drawing/2014/main" id="{B39E1C1A-F4D0-9CB8-6373-194A3C212011}"/>
              </a:ext>
            </a:extLst>
          </p:cNvPr>
          <p:cNvSpPr/>
          <p:nvPr/>
        </p:nvSpPr>
        <p:spPr>
          <a:xfrm>
            <a:off x="0" y="-16339"/>
            <a:ext cx="12192000" cy="6886121"/>
          </a:xfrm>
          <a:prstGeom prst="rect">
            <a:avLst/>
          </a:prstGeom>
          <a:gradFill>
            <a:gsLst>
              <a:gs pos="50000">
                <a:schemeClr val="tx1"/>
              </a:gs>
              <a:gs pos="100000">
                <a:srgbClr val="000000">
                  <a:alpha val="0"/>
                </a:srgbClr>
              </a:gs>
              <a:gs pos="65000">
                <a:srgbClr val="000000">
                  <a:alpha val="0"/>
                </a:srgbClr>
              </a:gs>
            </a:gsLst>
            <a:lin ang="0" scaled="1"/>
          </a:gradFill>
        </p:spPr>
        <p:txBody>
          <a:bodyPr wrap="square" rtlCol="0" anchor="ctr">
            <a:noAutofit/>
          </a:bodyPr>
          <a:lstStyle/>
          <a:p>
            <a:pPr lvl="0" algn="ctr"/>
            <a:endParaRPr lang="en-GB">
              <a:solidFill>
                <a:srgbClr val="FF0000"/>
              </a:solidFill>
              <a:latin typeface="+mn-lt"/>
            </a:endParaRPr>
          </a:p>
        </p:txBody>
      </p:sp>
      <p:sp>
        <p:nvSpPr>
          <p:cNvPr id="2" name="Title 1">
            <a:extLst>
              <a:ext uri="{FF2B5EF4-FFF2-40B4-BE49-F238E27FC236}">
                <a16:creationId xmlns:a16="http://schemas.microsoft.com/office/drawing/2014/main" id="{7A190009-7A22-8907-9284-C732D1548C2D}"/>
              </a:ext>
            </a:extLst>
          </p:cNvPr>
          <p:cNvSpPr>
            <a:spLocks noGrp="1"/>
          </p:cNvSpPr>
          <p:nvPr>
            <p:ph type="title"/>
          </p:nvPr>
        </p:nvSpPr>
        <p:spPr>
          <a:xfrm>
            <a:off x="479425" y="2956077"/>
            <a:ext cx="5616575" cy="1116012"/>
          </a:xfrm>
        </p:spPr>
        <p:txBody>
          <a:bodyPr/>
          <a:lstStyle/>
          <a:p>
            <a:pPr algn="l"/>
            <a:r>
              <a:rPr lang="en-GB" sz="3600" dirty="0">
                <a:solidFill>
                  <a:schemeClr val="accent1"/>
                </a:solidFill>
              </a:rPr>
              <a:t>Signal 1:</a:t>
            </a:r>
            <a:br>
              <a:rPr lang="en-GB" dirty="0"/>
            </a:br>
            <a:r>
              <a:rPr lang="en-GB" dirty="0"/>
              <a:t>Fragmentation of globalisation</a:t>
            </a:r>
            <a:br>
              <a:rPr lang="en-GB" dirty="0"/>
            </a:br>
            <a:br>
              <a:rPr lang="en-GB" dirty="0"/>
            </a:br>
            <a:r>
              <a:rPr lang="en-GB" sz="2400" b="0" dirty="0"/>
              <a:t>Power blocs, tariffs, the rise of populist parties in Europe, US Presidential election in November and major conflicts in Europe and the Middle East</a:t>
            </a:r>
            <a:br>
              <a:rPr lang="en-GB" sz="2400" b="0" dirty="0"/>
            </a:br>
            <a:endParaRPr lang="en-GB" b="0" dirty="0"/>
          </a:p>
        </p:txBody>
      </p:sp>
      <p:pic>
        <p:nvPicPr>
          <p:cNvPr id="24" name="Graphic 23">
            <a:extLst>
              <a:ext uri="{FF2B5EF4-FFF2-40B4-BE49-F238E27FC236}">
                <a16:creationId xmlns:a16="http://schemas.microsoft.com/office/drawing/2014/main" id="{CCB68D50-E300-6D2C-470A-EB60D1CFE02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9152" t="30030" r="19769" b="28587"/>
          <a:stretch/>
        </p:blipFill>
        <p:spPr>
          <a:xfrm>
            <a:off x="450940" y="420106"/>
            <a:ext cx="2800350" cy="948690"/>
          </a:xfrm>
          <a:prstGeom prst="rect">
            <a:avLst/>
          </a:prstGeom>
        </p:spPr>
      </p:pic>
    </p:spTree>
    <p:extLst>
      <p:ext uri="{BB962C8B-B14F-4D97-AF65-F5344CB8AC3E}">
        <p14:creationId xmlns:p14="http://schemas.microsoft.com/office/powerpoint/2010/main" val="419686661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FD3411E-E8DE-138E-B033-3985F74AB8D4}"/>
              </a:ext>
            </a:extLst>
          </p:cNvPr>
          <p:cNvGraphicFramePr>
            <a:graphicFrameLocks/>
          </p:cNvGraphicFramePr>
          <p:nvPr>
            <p:extLst>
              <p:ext uri="{D42A27DB-BD31-4B8C-83A1-F6EECF244321}">
                <p14:modId xmlns:p14="http://schemas.microsoft.com/office/powerpoint/2010/main" val="3637717445"/>
              </p:ext>
            </p:extLst>
          </p:nvPr>
        </p:nvGraphicFramePr>
        <p:xfrm>
          <a:off x="479424" y="1125538"/>
          <a:ext cx="11233151" cy="482441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2D5C8C5-B422-BAE5-D8CB-1265458C591A}"/>
              </a:ext>
            </a:extLst>
          </p:cNvPr>
          <p:cNvSpPr>
            <a:spLocks noGrp="1"/>
          </p:cNvSpPr>
          <p:nvPr>
            <p:ph type="title"/>
          </p:nvPr>
        </p:nvSpPr>
        <p:spPr/>
        <p:txBody>
          <a:bodyPr/>
          <a:lstStyle/>
          <a:p>
            <a:r>
              <a:rPr lang="en-GB"/>
              <a:t>“More and more of our imports come from overseas” George W Bush</a:t>
            </a:r>
          </a:p>
        </p:txBody>
      </p:sp>
      <p:sp>
        <p:nvSpPr>
          <p:cNvPr id="13" name="Text Placeholder 12">
            <a:extLst>
              <a:ext uri="{FF2B5EF4-FFF2-40B4-BE49-F238E27FC236}">
                <a16:creationId xmlns:a16="http://schemas.microsoft.com/office/drawing/2014/main" id="{408CA72C-F4EA-EFC2-3BB1-1B8EA4D2BAC1}"/>
              </a:ext>
            </a:extLst>
          </p:cNvPr>
          <p:cNvSpPr>
            <a:spLocks noGrp="1"/>
          </p:cNvSpPr>
          <p:nvPr>
            <p:ph type="body" sz="quarter" idx="11"/>
          </p:nvPr>
        </p:nvSpPr>
        <p:spPr/>
        <p:txBody>
          <a:bodyPr/>
          <a:lstStyle/>
          <a:p>
            <a:r>
              <a:rPr lang="en-GB" dirty="0"/>
              <a:t>US International Trade Deficit</a:t>
            </a:r>
          </a:p>
        </p:txBody>
      </p:sp>
      <p:grpSp>
        <p:nvGrpSpPr>
          <p:cNvPr id="5" name="Group 4">
            <a:extLst>
              <a:ext uri="{FF2B5EF4-FFF2-40B4-BE49-F238E27FC236}">
                <a16:creationId xmlns:a16="http://schemas.microsoft.com/office/drawing/2014/main" id="{C66D3A5C-DE8F-DEF7-4D6F-59263F67F876}"/>
              </a:ext>
            </a:extLst>
          </p:cNvPr>
          <p:cNvGrpSpPr/>
          <p:nvPr/>
        </p:nvGrpSpPr>
        <p:grpSpPr>
          <a:xfrm>
            <a:off x="5609135" y="1618943"/>
            <a:ext cx="6161385" cy="3240546"/>
            <a:chOff x="5609135" y="1618943"/>
            <a:chExt cx="6161385" cy="3240546"/>
          </a:xfrm>
        </p:grpSpPr>
        <p:grpSp>
          <p:nvGrpSpPr>
            <p:cNvPr id="3" name="Group 2">
              <a:extLst>
                <a:ext uri="{FF2B5EF4-FFF2-40B4-BE49-F238E27FC236}">
                  <a16:creationId xmlns:a16="http://schemas.microsoft.com/office/drawing/2014/main" id="{76E99411-36D9-6EC0-F9B8-2EAC96BD79E1}"/>
                </a:ext>
              </a:extLst>
            </p:cNvPr>
            <p:cNvGrpSpPr/>
            <p:nvPr/>
          </p:nvGrpSpPr>
          <p:grpSpPr>
            <a:xfrm>
              <a:off x="6780368" y="1618943"/>
              <a:ext cx="3861920" cy="3164455"/>
              <a:chOff x="6505064" y="1390957"/>
              <a:chExt cx="4001965" cy="3402273"/>
            </a:xfrm>
          </p:grpSpPr>
          <p:cxnSp>
            <p:nvCxnSpPr>
              <p:cNvPr id="4" name="Straight Connector 3">
                <a:extLst>
                  <a:ext uri="{FF2B5EF4-FFF2-40B4-BE49-F238E27FC236}">
                    <a16:creationId xmlns:a16="http://schemas.microsoft.com/office/drawing/2014/main" id="{2E047562-D21C-F11D-592E-785442EF54F1}"/>
                  </a:ext>
                </a:extLst>
              </p:cNvPr>
              <p:cNvCxnSpPr>
                <a:cxnSpLocks/>
              </p:cNvCxnSpPr>
              <p:nvPr/>
            </p:nvCxnSpPr>
            <p:spPr>
              <a:xfrm>
                <a:off x="6505064" y="1390957"/>
                <a:ext cx="0" cy="3392113"/>
              </a:xfrm>
              <a:prstGeom prst="line">
                <a:avLst/>
              </a:prstGeom>
              <a:ln w="285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0A80514-F827-2FA7-6EBD-C79BF736FBA1}"/>
                  </a:ext>
                </a:extLst>
              </p:cNvPr>
              <p:cNvCxnSpPr>
                <a:cxnSpLocks/>
              </p:cNvCxnSpPr>
              <p:nvPr/>
            </p:nvCxnSpPr>
            <p:spPr>
              <a:xfrm>
                <a:off x="10507029" y="1390957"/>
                <a:ext cx="0" cy="3392113"/>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1C85B2F-6E09-2283-15DF-6723E3D924CB}"/>
                  </a:ext>
                </a:extLst>
              </p:cNvPr>
              <p:cNvSpPr/>
              <p:nvPr/>
            </p:nvSpPr>
            <p:spPr>
              <a:xfrm>
                <a:off x="6505064" y="1423035"/>
                <a:ext cx="3995892" cy="3370195"/>
              </a:xfrm>
              <a:prstGeom prst="rect">
                <a:avLst/>
              </a:prstGeom>
              <a:solidFill>
                <a:schemeClr val="accent4">
                  <a:alpha val="30000"/>
                </a:schemeClr>
              </a:solidFill>
              <a:ln>
                <a:noFill/>
              </a:ln>
            </p:spPr>
            <p:txBody>
              <a:bodyPr wrap="none" lIns="72000" tIns="72000" rIns="72000" bIns="72000" rtlCol="0" anchor="ctr">
                <a:noAutofit/>
              </a:bodyPr>
              <a:lstStyle/>
              <a:p>
                <a:pPr algn="ctr"/>
                <a:endParaRPr lang="en-GB">
                  <a:solidFill>
                    <a:schemeClr val="bg1"/>
                  </a:solidFill>
                  <a:latin typeface="+mn-lt"/>
                </a:endParaRPr>
              </a:p>
            </p:txBody>
          </p:sp>
        </p:grpSp>
        <p:sp>
          <p:nvSpPr>
            <p:cNvPr id="9" name="TextBox 5">
              <a:extLst>
                <a:ext uri="{FF2B5EF4-FFF2-40B4-BE49-F238E27FC236}">
                  <a16:creationId xmlns:a16="http://schemas.microsoft.com/office/drawing/2014/main" id="{01D6CDEC-B034-3374-D4B6-22B3289F11CF}"/>
                </a:ext>
              </a:extLst>
            </p:cNvPr>
            <p:cNvSpPr txBox="1"/>
            <p:nvPr/>
          </p:nvSpPr>
          <p:spPr>
            <a:xfrm>
              <a:off x="5609135" y="4120825"/>
              <a:ext cx="1080120" cy="73866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1600" b="1" dirty="0">
                  <a:solidFill>
                    <a:schemeClr val="accent5"/>
                  </a:solidFill>
                  <a:latin typeface="+mn-lt"/>
                </a:rPr>
                <a:t>NAFTA took effect from Jan 1994</a:t>
              </a:r>
            </a:p>
          </p:txBody>
        </p:sp>
        <p:sp>
          <p:nvSpPr>
            <p:cNvPr id="10" name="TextBox 4">
              <a:extLst>
                <a:ext uri="{FF2B5EF4-FFF2-40B4-BE49-F238E27FC236}">
                  <a16:creationId xmlns:a16="http://schemas.microsoft.com/office/drawing/2014/main" id="{B0C931C7-C2AA-A736-AB7B-4D0EF3A93EE9}"/>
                </a:ext>
              </a:extLst>
            </p:cNvPr>
            <p:cNvSpPr txBox="1"/>
            <p:nvPr/>
          </p:nvSpPr>
          <p:spPr>
            <a:xfrm>
              <a:off x="10690400" y="4120825"/>
              <a:ext cx="1080120" cy="73866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a:solidFill>
                    <a:schemeClr val="accent6"/>
                  </a:solidFill>
                  <a:latin typeface="+mn-lt"/>
                </a:rPr>
                <a:t>Trump’s tariffs began Jan 2018</a:t>
              </a:r>
            </a:p>
          </p:txBody>
        </p:sp>
      </p:grpSp>
      <p:sp>
        <p:nvSpPr>
          <p:cNvPr id="11" name="TextBox 10">
            <a:extLst>
              <a:ext uri="{FF2B5EF4-FFF2-40B4-BE49-F238E27FC236}">
                <a16:creationId xmlns:a16="http://schemas.microsoft.com/office/drawing/2014/main" id="{D87A4F19-D8E4-20E0-625B-7A2C56E67A43}"/>
              </a:ext>
            </a:extLst>
          </p:cNvPr>
          <p:cNvSpPr txBox="1"/>
          <p:nvPr/>
        </p:nvSpPr>
        <p:spPr>
          <a:xfrm>
            <a:off x="489000" y="6192627"/>
            <a:ext cx="11214000" cy="188701"/>
          </a:xfrm>
          <a:prstGeom prst="rect">
            <a:avLst/>
          </a:prstGeom>
          <a:noFill/>
        </p:spPr>
        <p:txBody>
          <a:bodyPr wrap="square" lIns="0" tIns="0" rIns="0" bIns="36000" rtlCol="0" anchor="b" anchorCtr="0">
            <a:spAutoFit/>
          </a:bodyPr>
          <a:lstStyle>
            <a:defPPr>
              <a:defRPr lang="en-US"/>
            </a:defPPr>
            <a:lvl1pPr defTabSz="914400">
              <a:defRPr sz="800"/>
            </a:lvl1pPr>
          </a:lstStyle>
          <a:p>
            <a:pPr marL="0" marR="0" lvl="0" indent="0" algn="l" defTabSz="914400" rtl="0" eaLnBrk="0" fontAlgn="base" latinLnBrk="0" hangingPunct="0">
              <a:lnSpc>
                <a:spcPct val="90000"/>
              </a:lnSpc>
              <a:spcBef>
                <a:spcPts val="0"/>
              </a:spcBef>
              <a:spcAft>
                <a:spcPts val="300"/>
              </a:spcAft>
              <a:buClrTx/>
              <a:buSzTx/>
              <a:buFontTx/>
              <a:buNone/>
              <a:tabLst/>
              <a:defRPr/>
            </a:pPr>
            <a:r>
              <a:rPr kumimoji="0" lang="en-GB" sz="1100" b="0" i="0" u="none" strike="noStrike" kern="1200" cap="none" spc="0" normalizeH="0" baseline="0" noProof="0">
                <a:ln>
                  <a:noFill/>
                </a:ln>
                <a:effectLst/>
                <a:uLnTx/>
                <a:uFillTx/>
                <a:latin typeface="Calibri" panose="020F0502020204030204"/>
                <a:ea typeface="+mn-ea"/>
                <a:cs typeface="+mn-cs"/>
              </a:rPr>
              <a:t>Source: US Bureau of Economic Analysis, Bloomberg 31.07.2024.  BEA data pre 1992 estimated</a:t>
            </a:r>
          </a:p>
        </p:txBody>
      </p:sp>
    </p:spTree>
    <p:extLst>
      <p:ext uri="{BB962C8B-B14F-4D97-AF65-F5344CB8AC3E}">
        <p14:creationId xmlns:p14="http://schemas.microsoft.com/office/powerpoint/2010/main" val="2941931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1" dur="2000"/>
                                        <p:tgtEl>
                                          <p:spTgt spid="7">
                                            <p:graphicEl>
                                              <a:chart seriesIdx="0" categoryIdx="-4" bldStep="series"/>
                                            </p:graphicEl>
                                          </p:spTgt>
                                        </p:tgtEl>
                                      </p:cBhvr>
                                    </p:animEffect>
                                  </p:childTnLst>
                                </p:cTn>
                              </p:par>
                            </p:childTnLst>
                          </p:cTn>
                        </p:par>
                        <p:par>
                          <p:cTn id="12" fill="hold">
                            <p:stCondLst>
                              <p:cond delay="2500"/>
                            </p:stCondLst>
                            <p:childTnLst>
                              <p:par>
                                <p:cTn id="13" presetID="22" presetClass="entr" presetSubtype="8"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Liontrust Template: Widescreen White Background">
  <a:themeElements>
    <a:clrScheme name="New Liontrust">
      <a:dk1>
        <a:sysClr val="windowText" lastClr="000000"/>
      </a:dk1>
      <a:lt1>
        <a:sysClr val="window" lastClr="FFFFFF"/>
      </a:lt1>
      <a:dk2>
        <a:srgbClr val="000000"/>
      </a:dk2>
      <a:lt2>
        <a:srgbClr val="FFFFFF"/>
      </a:lt2>
      <a:accent1>
        <a:srgbClr val="10A53C"/>
      </a:accent1>
      <a:accent2>
        <a:srgbClr val="C1AA61"/>
      </a:accent2>
      <a:accent3>
        <a:srgbClr val="969696"/>
      </a:accent3>
      <a:accent4>
        <a:srgbClr val="595959"/>
      </a:accent4>
      <a:accent5>
        <a:srgbClr val="E77B05"/>
      </a:accent5>
      <a:accent6>
        <a:srgbClr val="0097AC"/>
      </a:accent6>
      <a:hlink>
        <a:srgbClr val="B13122"/>
      </a:hlink>
      <a:folHlink>
        <a:srgbClr val="006B72"/>
      </a:folHlink>
    </a:clrScheme>
    <a:fontScheme name="Liontrus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wrap="none" lIns="72000" tIns="72000" rIns="72000" bIns="72000" rtlCol="0" anchor="ctr">
        <a:noAutofit/>
      </a:bodyPr>
      <a:lstStyle>
        <a:defPPr algn="ctr">
          <a:defRPr dirty="0" err="1" smtClean="0">
            <a:solidFill>
              <a:schemeClr val="bg1"/>
            </a:solidFill>
            <a:latin typeface="+mn-lt"/>
          </a:defRPr>
        </a:defPPr>
      </a:lstStyle>
    </a:spDef>
    <a:txDef>
      <a:spPr>
        <a:noFill/>
      </a:spPr>
      <a:bodyPr wrap="square" lIns="0" tIns="0" rIns="0" bIns="0" rtlCol="0">
        <a:spAutoFit/>
      </a:bodyPr>
      <a:lstStyle>
        <a:defPPr algn="l">
          <a:defRPr sz="1600" dirty="0" smtClean="0">
            <a:latin typeface="+mn-lt"/>
          </a:defRPr>
        </a:defPPr>
      </a:lstStyle>
    </a:txDef>
  </a:objectDefaults>
  <a:extraClrSchemeLst/>
  <a:extLst>
    <a:ext uri="{05A4C25C-085E-4340-85A3-A5531E510DB2}">
      <thm15:themeFamily xmlns:thm15="http://schemas.microsoft.com/office/thememl/2012/main" name="Liontrust Widescreen Webinar White TEMPLATE (June 2024)" id="{A5C9A393-F9AB-4781-A1AF-678EB13FDCE9}" vid="{AFD8A889-00A1-45DE-A543-6D0133938E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icture" ma:contentTypeID="0x010102005662A7901B2DDB4FA78DD189A8AD165B" ma:contentTypeVersion="18" ma:contentTypeDescription="Upload an image or a photograph." ma:contentTypeScope="" ma:versionID="f5dbeca1426ad864a9ff79c601f17606">
  <xsd:schema xmlns:xsd="http://www.w3.org/2001/XMLSchema" xmlns:xs="http://www.w3.org/2001/XMLSchema" xmlns:p="http://schemas.microsoft.com/office/2006/metadata/properties" xmlns:ns1="http://schemas.microsoft.com/sharepoint/v3" xmlns:ns2="68dec0d4-3937-4b63-8f0c-e5097912981b" xmlns:ns3="08490562-ac01-48ba-b3a5-cf09037e0a17" targetNamespace="http://schemas.microsoft.com/office/2006/metadata/properties" ma:root="true" ma:fieldsID="5bd8d795c0163962f1d88efe49d395d7" ns1:_="" ns2:_="" ns3:_="">
    <xsd:import namespace="http://schemas.microsoft.com/sharepoint/v3"/>
    <xsd:import namespace="68dec0d4-3937-4b63-8f0c-e5097912981b"/>
    <xsd:import namespace="08490562-ac01-48ba-b3a5-cf09037e0a17"/>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dec0d4-3937-4b63-8f0c-e5097912981b"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Location" ma:index="33" nillable="true" ma:displayName="Location" ma:internalName="MediaServiceLocation"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8ccf7222-c74e-4142-9b6e-2b927b1fc0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490562-ac01-48ba-b3a5-cf09037e0a17"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08b56f5b-59af-471b-a25e-982d4a55bd6b}" ma:internalName="TaxCatchAll" ma:showField="CatchAllData" ma:web="08490562-ac01-48ba-b3a5-cf09037e0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lcf76f155ced4ddcb4097134ff3c332f xmlns="68dec0d4-3937-4b63-8f0c-e5097912981b">
      <Terms xmlns="http://schemas.microsoft.com/office/infopath/2007/PartnerControls"/>
    </lcf76f155ced4ddcb4097134ff3c332f>
    <ImageCreateDate xmlns="http://schemas.microsoft.com/sharepoint/v3" xsi:nil="true"/>
    <TaxCatchAll xmlns="08490562-ac01-48ba-b3a5-cf09037e0a17" xsi:nil="true"/>
    <Description xmlns="http://schemas.microsoft.com/sharepoint/v3" xsi:nil="true"/>
  </documentManagement>
</p:properties>
</file>

<file path=customXml/itemProps1.xml><?xml version="1.0" encoding="utf-8"?>
<ds:datastoreItem xmlns:ds="http://schemas.openxmlformats.org/officeDocument/2006/customXml" ds:itemID="{4621054A-C77A-458F-AB88-E4B2B7D3D542}">
  <ds:schemaRefs>
    <ds:schemaRef ds:uri="http://schemas.microsoft.com/sharepoint/v3/contenttype/forms"/>
  </ds:schemaRefs>
</ds:datastoreItem>
</file>

<file path=customXml/itemProps2.xml><?xml version="1.0" encoding="utf-8"?>
<ds:datastoreItem xmlns:ds="http://schemas.openxmlformats.org/officeDocument/2006/customXml" ds:itemID="{3E5E058F-2FC6-4114-BA03-4D8E847F9E67}"/>
</file>

<file path=customXml/itemProps3.xml><?xml version="1.0" encoding="utf-8"?>
<ds:datastoreItem xmlns:ds="http://schemas.openxmlformats.org/officeDocument/2006/customXml" ds:itemID="{0B5C3554-BBCA-4169-A0D7-EC0EDBD74AC0}">
  <ds:schemaRefs>
    <ds:schemaRef ds:uri="5e53e299-b54b-47f0-a34d-bf729781b5af"/>
    <ds:schemaRef ds:uri="http://purl.org/dc/dcmitype/"/>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4cad11e2-3c0e-43dc-a0a6-b42d32e263be"/>
    <ds:schemaRef ds:uri="http://www.w3.org/XML/1998/namespace"/>
  </ds:schemaRefs>
</ds:datastoreItem>
</file>

<file path=docMetadata/LabelInfo.xml><?xml version="1.0" encoding="utf-8"?>
<clbl:labelList xmlns:clbl="http://schemas.microsoft.com/office/2020/mipLabelMetadata">
  <clbl:label id="{42e3f84e-50a1-4737-bf27-4a2120653173}" enabled="1" method="Privileged" siteId="{4e6acae2-5b33-4cf7-8f09-842c7aba2f0f}" removed="0"/>
</clbl:labelList>
</file>

<file path=docProps/app.xml><?xml version="1.0" encoding="utf-8"?>
<Properties xmlns="http://schemas.openxmlformats.org/officeDocument/2006/extended-properties" xmlns:vt="http://schemas.openxmlformats.org/officeDocument/2006/docPropsVTypes">
  <Template>Liontrust Widescreen Webinar White TEMPLATE (June 2024)</Template>
  <TotalTime>0</TotalTime>
  <Words>3817</Words>
  <Application>Microsoft Office PowerPoint</Application>
  <PresentationFormat>Widescreen</PresentationFormat>
  <Paragraphs>620</Paragraphs>
  <Slides>44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Futura LT Medium</vt:lpstr>
      <vt:lpstr>Times New Roman</vt:lpstr>
      <vt:lpstr>Symbol</vt:lpstr>
      <vt:lpstr>Futura LT Book</vt:lpstr>
      <vt:lpstr>Arial</vt:lpstr>
      <vt:lpstr>Calibri</vt:lpstr>
      <vt:lpstr>Malgun Gothic</vt:lpstr>
      <vt:lpstr>Liontrust Template: Widescreen White Background</vt:lpstr>
      <vt:lpstr>Five signals of change: How to navigate them to meet client objectives</vt:lpstr>
      <vt:lpstr>Key risks</vt:lpstr>
      <vt:lpstr>Learning objectives</vt:lpstr>
      <vt:lpstr>What’s going on?</vt:lpstr>
      <vt:lpstr>US Index concentration</vt:lpstr>
      <vt:lpstr>PowerPoint Presentation</vt:lpstr>
      <vt:lpstr>The five signals</vt:lpstr>
      <vt:lpstr>Signal 1: Fragmentation of globalisation  Power blocs, tariffs, the rise of populist parties in Europe, US Presidential election in November and major conflicts in Europe and the Middle East </vt:lpstr>
      <vt:lpstr>“More and more of our imports come from overseas” George W Bush</vt:lpstr>
      <vt:lpstr>The canary in the goldmine?</vt:lpstr>
      <vt:lpstr>Fragmentation of Globalisation – so what?</vt:lpstr>
      <vt:lpstr>Signal 2: Meeting client objectives in higher volatility environment   Over a third of advisers said they’d adjusted financial plans for clients last year because of demands on their money</vt:lpstr>
      <vt:lpstr>Volatility has increased but is not at crisis levels</vt:lpstr>
      <vt:lpstr>Markets don’t go up in a straight line</vt:lpstr>
      <vt:lpstr>The antidote to volatility</vt:lpstr>
      <vt:lpstr>Higher Volatility – so what?</vt:lpstr>
      <vt:lpstr>Signal 3: Dominance of AI and mega caps  The top 10 S&amp;P 500 companies account for 36% of the index value but only 27% of the revenue</vt:lpstr>
      <vt:lpstr>Market cap weighted indices have substantial biases</vt:lpstr>
      <vt:lpstr>Market cap weighted indices have substantial biases</vt:lpstr>
      <vt:lpstr>Bursting Bubbles bring profound pain</vt:lpstr>
      <vt:lpstr>Mega cap dominance – so what?</vt:lpstr>
      <vt:lpstr>Signal 4: The rise of passives  The % of assets in passive investments within Discretionary MPS has risen from 29% to 43% over the past two years.   39% of advisers’ client assets are being invested passively compared to 26% in the 2nd quarter of 2021*</vt:lpstr>
      <vt:lpstr>Available and suitable</vt:lpstr>
      <vt:lpstr>Price is what you pay, value is what you get</vt:lpstr>
      <vt:lpstr>The rise of Passives – so what?</vt:lpstr>
      <vt:lpstr>Conclusion – Navigating the new world</vt:lpstr>
      <vt:lpstr>Actively Different</vt:lpstr>
      <vt:lpstr>Signal 5: Ongoing compliance with Consumer Duty  “Consumer Duty is an evolutionary journey of continuous improvement and not a once and done” – Sheldon Mills, Executive Director of Consumers and Competition at the FCA </vt:lpstr>
      <vt:lpstr>What’s next?</vt:lpstr>
      <vt:lpstr>Consumer duty – What have you changed?</vt:lpstr>
      <vt:lpstr>Actively Different advisor support – Client facing literature</vt:lpstr>
      <vt:lpstr>The Co-Branding opportunities </vt:lpstr>
      <vt:lpstr>Learning outcomes</vt:lpstr>
      <vt:lpstr>The seven other investment teams at Liontrust</vt:lpstr>
      <vt:lpstr>Liontrust Multi Asset investment management team</vt:lpstr>
      <vt:lpstr>Actively Different</vt:lpstr>
      <vt:lpstr>Liontrust Multi-Asset Ranges</vt:lpstr>
      <vt:lpstr>Liontrust MA Dynamic Passive Fund range</vt:lpstr>
      <vt:lpstr>Liontrust MA Dynamic Passive Intermediate Fund</vt:lpstr>
      <vt:lpstr>Liontrust MA Dynamic Passive Intermediate Fund</vt:lpstr>
      <vt:lpstr>Distribution capabilities – Face-to-face</vt:lpstr>
      <vt:lpstr>Liontrust MA Dynamic Passive Fund range</vt:lpstr>
      <vt:lpstr>Disclaimer</vt:lpstr>
      <vt:lpstr>PowerPoint Presentation</vt:lpstr>
    </vt:vector>
  </TitlesOfParts>
  <Company>Liontrust Asset Management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Liontrust Multi Asset - 5 signals of change</dc:title>
  <dc:creator>Petrina Joseph</dc:creator>
  <cp:lastModifiedBy>Petrina Joseph</cp:lastModifiedBy>
  <cp:revision>54</cp:revision>
  <cp:lastPrinted>2024-08-13T13:53:09Z</cp:lastPrinted>
  <dcterms:created xsi:type="dcterms:W3CDTF">2024-07-31T13:25:35Z</dcterms:created>
  <dcterms:modified xsi:type="dcterms:W3CDTF">2024-10-28T16:30:41Z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0x010102005662A7901B2DDB4FA78DD189A8AD165B</vt:lpwstr>
  </property>
</Properties>
</file>